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handoutMasterIdLst>
    <p:handoutMasterId r:id="rId25"/>
  </p:handoutMasterIdLst>
  <p:sldIdLst>
    <p:sldId id="256" r:id="rId5"/>
    <p:sldId id="260" r:id="rId6"/>
    <p:sldId id="274" r:id="rId7"/>
    <p:sldId id="275" r:id="rId8"/>
    <p:sldId id="261" r:id="rId9"/>
    <p:sldId id="279" r:id="rId10"/>
    <p:sldId id="280" r:id="rId11"/>
    <p:sldId id="281" r:id="rId12"/>
    <p:sldId id="283" r:id="rId13"/>
    <p:sldId id="282" r:id="rId14"/>
    <p:sldId id="265" r:id="rId15"/>
    <p:sldId id="286" r:id="rId16"/>
    <p:sldId id="287" r:id="rId17"/>
    <p:sldId id="269" r:id="rId18"/>
    <p:sldId id="270" r:id="rId19"/>
    <p:sldId id="271" r:id="rId20"/>
    <p:sldId id="272" r:id="rId21"/>
    <p:sldId id="276" r:id="rId22"/>
    <p:sldId id="285" r:id="rId23"/>
    <p:sldId id="259"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onsolas" panose="020B0609020204030204" pitchFamily="49"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4837"/>
    <a:srgbClr val="E66C34"/>
    <a:srgbClr val="9CD2EE"/>
    <a:srgbClr val="AEDCF4"/>
    <a:srgbClr val="015588"/>
    <a:srgbClr val="0B8F59"/>
    <a:srgbClr val="F96B0E"/>
    <a:srgbClr val="BC6923"/>
    <a:srgbClr val="E37422"/>
    <a:srgbClr val="FFF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4660"/>
  </p:normalViewPr>
  <p:slideViewPr>
    <p:cSldViewPr snapToGrid="0">
      <p:cViewPr varScale="1">
        <p:scale>
          <a:sx n="114" d="100"/>
          <a:sy n="114" d="100"/>
        </p:scale>
        <p:origin x="150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91E014F3-D085-459F-B274-23A2ADB838DF}"/>
    <pc:docChg chg="modSld">
      <pc:chgData name="Leonora Sheppard" userId="3688f6d8-1f97-408e-a4fe-cc859c551ddb" providerId="ADAL" clId="{91E014F3-D085-459F-B274-23A2ADB838DF}" dt="2020-06-03T09:48:48" v="0" actId="108"/>
      <pc:docMkLst>
        <pc:docMk/>
      </pc:docMkLst>
      <pc:sldChg chg="modSp mod">
        <pc:chgData name="Leonora Sheppard" userId="3688f6d8-1f97-408e-a4fe-cc859c551ddb" providerId="ADAL" clId="{91E014F3-D085-459F-B274-23A2ADB838DF}" dt="2020-06-03T09:48:48" v="0" actId="108"/>
        <pc:sldMkLst>
          <pc:docMk/>
          <pc:sldMk cId="2154036885" sldId="270"/>
        </pc:sldMkLst>
        <pc:spChg chg="mod">
          <ac:chgData name="Leonora Sheppard" userId="3688f6d8-1f97-408e-a4fe-cc859c551ddb" providerId="ADAL" clId="{91E014F3-D085-459F-B274-23A2ADB838DF}" dt="2020-06-03T09:48:48" v="0" actId="108"/>
          <ac:spMkLst>
            <pc:docMk/>
            <pc:sldMk cId="2154036885" sldId="270"/>
            <ac:spMk id="3" creationId="{00000000-0000-0000-0000-000000000000}"/>
          </ac:spMkLst>
        </pc:spChg>
      </pc:sldChg>
    </pc:docChg>
  </pc:docChgLst>
  <pc:docChgLst>
    <pc:chgData name="Mike Bloys" userId="1248c4d8-7b2b-4b32-b8bd-163ae845f9bb" providerId="ADAL" clId="{29235CC9-17CB-49C3-8558-C6A8C0136540}"/>
    <pc:docChg chg="undo redo custSel modSld modMainMaster">
      <pc:chgData name="Mike Bloys" userId="1248c4d8-7b2b-4b32-b8bd-163ae845f9bb" providerId="ADAL" clId="{29235CC9-17CB-49C3-8558-C6A8C0136540}" dt="2021-08-26T11:55:12.536" v="112" actId="207"/>
      <pc:docMkLst>
        <pc:docMk/>
      </pc:docMkLst>
      <pc:sldChg chg="addSp delSp modSp mod chgLayout">
        <pc:chgData name="Mike Bloys" userId="1248c4d8-7b2b-4b32-b8bd-163ae845f9bb" providerId="ADAL" clId="{29235CC9-17CB-49C3-8558-C6A8C0136540}" dt="2021-08-26T10:28:53.479" v="54" actId="21"/>
        <pc:sldMkLst>
          <pc:docMk/>
          <pc:sldMk cId="1868181489" sldId="260"/>
        </pc:sldMkLst>
        <pc:spChg chg="add del mod">
          <ac:chgData name="Mike Bloys" userId="1248c4d8-7b2b-4b32-b8bd-163ae845f9bb" providerId="ADAL" clId="{29235CC9-17CB-49C3-8558-C6A8C0136540}" dt="2021-08-26T10:28:40.686" v="51" actId="6264"/>
          <ac:spMkLst>
            <pc:docMk/>
            <pc:sldMk cId="1868181489" sldId="260"/>
            <ac:spMk id="2" creationId="{A5D4A413-2C52-40C6-AF98-7F99F068A62A}"/>
          </ac:spMkLst>
        </pc:spChg>
        <pc:spChg chg="add del mod">
          <ac:chgData name="Mike Bloys" userId="1248c4d8-7b2b-4b32-b8bd-163ae845f9bb" providerId="ADAL" clId="{29235CC9-17CB-49C3-8558-C6A8C0136540}" dt="2021-08-26T10:28:40.686" v="51" actId="6264"/>
          <ac:spMkLst>
            <pc:docMk/>
            <pc:sldMk cId="1868181489" sldId="260"/>
            <ac:spMk id="3" creationId="{F3BC11D2-EB60-406F-B06F-F779E7A1D502}"/>
          </ac:spMkLst>
        </pc:spChg>
        <pc:spChg chg="mod ord">
          <ac:chgData name="Mike Bloys" userId="1248c4d8-7b2b-4b32-b8bd-163ae845f9bb" providerId="ADAL" clId="{29235CC9-17CB-49C3-8558-C6A8C0136540}" dt="2021-08-26T10:28:40.686" v="51" actId="6264"/>
          <ac:spMkLst>
            <pc:docMk/>
            <pc:sldMk cId="1868181489" sldId="260"/>
            <ac:spMk id="4" creationId="{00000000-0000-0000-0000-000000000000}"/>
          </ac:spMkLst>
        </pc:spChg>
        <pc:spChg chg="mod ord">
          <ac:chgData name="Mike Bloys" userId="1248c4d8-7b2b-4b32-b8bd-163ae845f9bb" providerId="ADAL" clId="{29235CC9-17CB-49C3-8558-C6A8C0136540}" dt="2021-08-26T10:28:40.686" v="51" actId="6264"/>
          <ac:spMkLst>
            <pc:docMk/>
            <pc:sldMk cId="1868181489" sldId="260"/>
            <ac:spMk id="5" creationId="{00000000-0000-0000-0000-000000000000}"/>
          </ac:spMkLst>
        </pc:spChg>
        <pc:spChg chg="add del mod">
          <ac:chgData name="Mike Bloys" userId="1248c4d8-7b2b-4b32-b8bd-163ae845f9bb" providerId="ADAL" clId="{29235CC9-17CB-49C3-8558-C6A8C0136540}" dt="2021-08-26T10:28:53.479" v="54" actId="21"/>
          <ac:spMkLst>
            <pc:docMk/>
            <pc:sldMk cId="1868181489" sldId="260"/>
            <ac:spMk id="6" creationId="{85B33D39-2768-4DD3-8EE4-7850BBACFE3E}"/>
          </ac:spMkLst>
        </pc:spChg>
      </pc:sldChg>
      <pc:sldChg chg="modSp mod">
        <pc:chgData name="Mike Bloys" userId="1248c4d8-7b2b-4b32-b8bd-163ae845f9bb" providerId="ADAL" clId="{29235CC9-17CB-49C3-8558-C6A8C0136540}" dt="2021-08-26T11:53:17.836" v="94" actId="208"/>
        <pc:sldMkLst>
          <pc:docMk/>
          <pc:sldMk cId="358128972" sldId="261"/>
        </pc:sldMkLst>
        <pc:spChg chg="mod">
          <ac:chgData name="Mike Bloys" userId="1248c4d8-7b2b-4b32-b8bd-163ae845f9bb" providerId="ADAL" clId="{29235CC9-17CB-49C3-8558-C6A8C0136540}" dt="2021-08-26T11:52:54.374" v="92" actId="12"/>
          <ac:spMkLst>
            <pc:docMk/>
            <pc:sldMk cId="358128972" sldId="261"/>
            <ac:spMk id="4" creationId="{00000000-0000-0000-0000-000000000000}"/>
          </ac:spMkLst>
        </pc:spChg>
        <pc:graphicFrameChg chg="mod">
          <ac:chgData name="Mike Bloys" userId="1248c4d8-7b2b-4b32-b8bd-163ae845f9bb" providerId="ADAL" clId="{29235CC9-17CB-49C3-8558-C6A8C0136540}" dt="2021-08-26T11:53:10.245" v="93"/>
          <ac:graphicFrameMkLst>
            <pc:docMk/>
            <pc:sldMk cId="358128972" sldId="261"/>
            <ac:graphicFrameMk id="2" creationId="{38E1965C-3CE4-4C7E-9CCB-168B7CFE6644}"/>
          </ac:graphicFrameMkLst>
        </pc:graphicFrameChg>
        <pc:cxnChg chg="mod">
          <ac:chgData name="Mike Bloys" userId="1248c4d8-7b2b-4b32-b8bd-163ae845f9bb" providerId="ADAL" clId="{29235CC9-17CB-49C3-8558-C6A8C0136540}" dt="2021-08-26T11:53:17.836" v="94" actId="208"/>
          <ac:cxnSpMkLst>
            <pc:docMk/>
            <pc:sldMk cId="358128972" sldId="261"/>
            <ac:cxnSpMk id="8" creationId="{080CEA5C-6691-4BF2-8790-DACA766BADD5}"/>
          </ac:cxnSpMkLst>
        </pc:cxnChg>
      </pc:sldChg>
      <pc:sldChg chg="modSp mod modClrScheme chgLayout">
        <pc:chgData name="Mike Bloys" userId="1248c4d8-7b2b-4b32-b8bd-163ae845f9bb" providerId="ADAL" clId="{29235CC9-17CB-49C3-8558-C6A8C0136540}" dt="2021-08-26T10:28:06.422" v="45" actId="700"/>
        <pc:sldMkLst>
          <pc:docMk/>
          <pc:sldMk cId="2077694302" sldId="269"/>
        </pc:sldMkLst>
        <pc:spChg chg="mod ord">
          <ac:chgData name="Mike Bloys" userId="1248c4d8-7b2b-4b32-b8bd-163ae845f9bb" providerId="ADAL" clId="{29235CC9-17CB-49C3-8558-C6A8C0136540}" dt="2021-08-26T10:28:06.422" v="45" actId="700"/>
          <ac:spMkLst>
            <pc:docMk/>
            <pc:sldMk cId="2077694302" sldId="269"/>
            <ac:spMk id="4" creationId="{00000000-0000-0000-0000-000000000000}"/>
          </ac:spMkLst>
        </pc:spChg>
        <pc:spChg chg="mod ord">
          <ac:chgData name="Mike Bloys" userId="1248c4d8-7b2b-4b32-b8bd-163ae845f9bb" providerId="ADAL" clId="{29235CC9-17CB-49C3-8558-C6A8C0136540}" dt="2021-08-26T10:28:06.422" v="45" actId="700"/>
          <ac:spMkLst>
            <pc:docMk/>
            <pc:sldMk cId="2077694302" sldId="269"/>
            <ac:spMk id="5" creationId="{00000000-0000-0000-0000-000000000000}"/>
          </ac:spMkLst>
        </pc:spChg>
      </pc:sldChg>
      <pc:sldChg chg="modSp mod">
        <pc:chgData name="Mike Bloys" userId="1248c4d8-7b2b-4b32-b8bd-163ae845f9bb" providerId="ADAL" clId="{29235CC9-17CB-49C3-8558-C6A8C0136540}" dt="2021-08-26T11:55:06.943" v="111" actId="207"/>
        <pc:sldMkLst>
          <pc:docMk/>
          <pc:sldMk cId="2154036885" sldId="270"/>
        </pc:sldMkLst>
        <pc:spChg chg="mod">
          <ac:chgData name="Mike Bloys" userId="1248c4d8-7b2b-4b32-b8bd-163ae845f9bb" providerId="ADAL" clId="{29235CC9-17CB-49C3-8558-C6A8C0136540}" dt="2021-08-26T11:55:06.943" v="111" actId="207"/>
          <ac:spMkLst>
            <pc:docMk/>
            <pc:sldMk cId="2154036885" sldId="270"/>
            <ac:spMk id="3" creationId="{00000000-0000-0000-0000-000000000000}"/>
          </ac:spMkLst>
        </pc:spChg>
        <pc:graphicFrameChg chg="modGraphic">
          <ac:chgData name="Mike Bloys" userId="1248c4d8-7b2b-4b32-b8bd-163ae845f9bb" providerId="ADAL" clId="{29235CC9-17CB-49C3-8558-C6A8C0136540}" dt="2021-08-26T11:55:02.150" v="110" actId="207"/>
          <ac:graphicFrameMkLst>
            <pc:docMk/>
            <pc:sldMk cId="2154036885" sldId="270"/>
            <ac:graphicFrameMk id="6" creationId="{C04664EC-B5FC-48ED-B22C-90910BE8D013}"/>
          </ac:graphicFrameMkLst>
        </pc:graphicFrameChg>
      </pc:sldChg>
      <pc:sldChg chg="modSp mod">
        <pc:chgData name="Mike Bloys" userId="1248c4d8-7b2b-4b32-b8bd-163ae845f9bb" providerId="ADAL" clId="{29235CC9-17CB-49C3-8558-C6A8C0136540}" dt="2021-08-26T11:55:12.536" v="112" actId="207"/>
        <pc:sldMkLst>
          <pc:docMk/>
          <pc:sldMk cId="345748857" sldId="271"/>
        </pc:sldMkLst>
        <pc:spChg chg="mod">
          <ac:chgData name="Mike Bloys" userId="1248c4d8-7b2b-4b32-b8bd-163ae845f9bb" providerId="ADAL" clId="{29235CC9-17CB-49C3-8558-C6A8C0136540}" dt="2021-08-26T11:55:12.536" v="112" actId="207"/>
          <ac:spMkLst>
            <pc:docMk/>
            <pc:sldMk cId="345748857" sldId="271"/>
            <ac:spMk id="3" creationId="{00000000-0000-0000-0000-000000000000}"/>
          </ac:spMkLst>
        </pc:spChg>
      </pc:sldChg>
      <pc:sldChg chg="addSp delSp modSp mod">
        <pc:chgData name="Mike Bloys" userId="1248c4d8-7b2b-4b32-b8bd-163ae845f9bb" providerId="ADAL" clId="{29235CC9-17CB-49C3-8558-C6A8C0136540}" dt="2021-08-26T11:52:02.574" v="86" actId="478"/>
        <pc:sldMkLst>
          <pc:docMk/>
          <pc:sldMk cId="1676653193" sldId="274"/>
        </pc:sldMkLst>
        <pc:spChg chg="mod">
          <ac:chgData name="Mike Bloys" userId="1248c4d8-7b2b-4b32-b8bd-163ae845f9bb" providerId="ADAL" clId="{29235CC9-17CB-49C3-8558-C6A8C0136540}" dt="2021-08-26T11:50:26.829" v="72" actId="20577"/>
          <ac:spMkLst>
            <pc:docMk/>
            <pc:sldMk cId="1676653193" sldId="274"/>
            <ac:spMk id="3" creationId="{A9E230B3-0AD0-4403-B850-7DF10007D41B}"/>
          </ac:spMkLst>
        </pc:spChg>
        <pc:picChg chg="del">
          <ac:chgData name="Mike Bloys" userId="1248c4d8-7b2b-4b32-b8bd-163ae845f9bb" providerId="ADAL" clId="{29235CC9-17CB-49C3-8558-C6A8C0136540}" dt="2021-08-26T10:36:09.075" v="65" actId="478"/>
          <ac:picMkLst>
            <pc:docMk/>
            <pc:sldMk cId="1676653193" sldId="274"/>
            <ac:picMk id="5" creationId="{BE0E81C7-FC16-494A-A476-BED1B00B5414}"/>
          </ac:picMkLst>
        </pc:picChg>
        <pc:picChg chg="add del mod ord">
          <ac:chgData name="Mike Bloys" userId="1248c4d8-7b2b-4b32-b8bd-163ae845f9bb" providerId="ADAL" clId="{29235CC9-17CB-49C3-8558-C6A8C0136540}" dt="2021-08-26T11:50:47.062" v="73" actId="21"/>
          <ac:picMkLst>
            <pc:docMk/>
            <pc:sldMk cId="1676653193" sldId="274"/>
            <ac:picMk id="6" creationId="{48AB2D1F-7B16-47F3-BD9C-AD1CFAB64951}"/>
          </ac:picMkLst>
        </pc:picChg>
        <pc:picChg chg="del mod">
          <ac:chgData name="Mike Bloys" userId="1248c4d8-7b2b-4b32-b8bd-163ae845f9bb" providerId="ADAL" clId="{29235CC9-17CB-49C3-8558-C6A8C0136540}" dt="2021-08-26T11:51:09.297" v="78" actId="478"/>
          <ac:picMkLst>
            <pc:docMk/>
            <pc:sldMk cId="1676653193" sldId="274"/>
            <ac:picMk id="8" creationId="{EFA68606-E386-4A37-8CE0-5D8A257BFA58}"/>
          </ac:picMkLst>
        </pc:picChg>
        <pc:picChg chg="add del mod ord">
          <ac:chgData name="Mike Bloys" userId="1248c4d8-7b2b-4b32-b8bd-163ae845f9bb" providerId="ADAL" clId="{29235CC9-17CB-49C3-8558-C6A8C0136540}" dt="2021-08-26T11:52:02.574" v="86" actId="478"/>
          <ac:picMkLst>
            <pc:docMk/>
            <pc:sldMk cId="1676653193" sldId="274"/>
            <ac:picMk id="9" creationId="{69C893C8-9A78-4AA3-8A25-628508512C13}"/>
          </ac:picMkLst>
        </pc:picChg>
        <pc:picChg chg="add mod ord">
          <ac:chgData name="Mike Bloys" userId="1248c4d8-7b2b-4b32-b8bd-163ae845f9bb" providerId="ADAL" clId="{29235CC9-17CB-49C3-8558-C6A8C0136540}" dt="2021-08-26T11:51:15.047" v="80" actId="167"/>
          <ac:picMkLst>
            <pc:docMk/>
            <pc:sldMk cId="1676653193" sldId="274"/>
            <ac:picMk id="10" creationId="{659B6C25-D028-4252-BAC6-1CB90EAEDCC1}"/>
          </ac:picMkLst>
        </pc:picChg>
        <pc:picChg chg="add mod ord modCrop">
          <ac:chgData name="Mike Bloys" userId="1248c4d8-7b2b-4b32-b8bd-163ae845f9bb" providerId="ADAL" clId="{29235CC9-17CB-49C3-8558-C6A8C0136540}" dt="2021-08-26T11:51:59.674" v="85" actId="167"/>
          <ac:picMkLst>
            <pc:docMk/>
            <pc:sldMk cId="1676653193" sldId="274"/>
            <ac:picMk id="11" creationId="{98A6A375-E122-4DDD-BB3E-283AFCA6539D}"/>
          </ac:picMkLst>
        </pc:picChg>
        <pc:picChg chg="del mod">
          <ac:chgData name="Mike Bloys" userId="1248c4d8-7b2b-4b32-b8bd-163ae845f9bb" providerId="ADAL" clId="{29235CC9-17CB-49C3-8558-C6A8C0136540}" dt="2021-08-26T11:51:16.286" v="81" actId="478"/>
          <ac:picMkLst>
            <pc:docMk/>
            <pc:sldMk cId="1676653193" sldId="274"/>
            <ac:picMk id="1026" creationId="{D186A538-E9EC-4971-BACC-C9D43D0E707D}"/>
          </ac:picMkLst>
        </pc:picChg>
      </pc:sldChg>
      <pc:sldChg chg="modSp mod">
        <pc:chgData name="Mike Bloys" userId="1248c4d8-7b2b-4b32-b8bd-163ae845f9bb" providerId="ADAL" clId="{29235CC9-17CB-49C3-8558-C6A8C0136540}" dt="2021-08-26T11:52:24.030" v="87" actId="207"/>
        <pc:sldMkLst>
          <pc:docMk/>
          <pc:sldMk cId="3276597718" sldId="275"/>
        </pc:sldMkLst>
        <pc:spChg chg="mod">
          <ac:chgData name="Mike Bloys" userId="1248c4d8-7b2b-4b32-b8bd-163ae845f9bb" providerId="ADAL" clId="{29235CC9-17CB-49C3-8558-C6A8C0136540}" dt="2021-08-26T11:52:24.030" v="87" actId="207"/>
          <ac:spMkLst>
            <pc:docMk/>
            <pc:sldMk cId="3276597718" sldId="275"/>
            <ac:spMk id="3" creationId="{5C73AF70-8937-4463-A864-AC88BD273E3F}"/>
          </ac:spMkLst>
        </pc:spChg>
      </pc:sldChg>
      <pc:sldChg chg="modSp mod">
        <pc:chgData name="Mike Bloys" userId="1248c4d8-7b2b-4b32-b8bd-163ae845f9bb" providerId="ADAL" clId="{29235CC9-17CB-49C3-8558-C6A8C0136540}" dt="2021-08-26T11:53:40.066" v="97" actId="207"/>
        <pc:sldMkLst>
          <pc:docMk/>
          <pc:sldMk cId="32029978" sldId="279"/>
        </pc:sldMkLst>
        <pc:spChg chg="mod">
          <ac:chgData name="Mike Bloys" userId="1248c4d8-7b2b-4b32-b8bd-163ae845f9bb" providerId="ADAL" clId="{29235CC9-17CB-49C3-8558-C6A8C0136540}" dt="2021-08-26T11:53:40.066" v="97" actId="207"/>
          <ac:spMkLst>
            <pc:docMk/>
            <pc:sldMk cId="32029978" sldId="279"/>
            <ac:spMk id="4" creationId="{00000000-0000-0000-0000-000000000000}"/>
          </ac:spMkLst>
        </pc:spChg>
        <pc:graphicFrameChg chg="mod">
          <ac:chgData name="Mike Bloys" userId="1248c4d8-7b2b-4b32-b8bd-163ae845f9bb" providerId="ADAL" clId="{29235CC9-17CB-49C3-8558-C6A8C0136540}" dt="2021-08-26T11:53:32.498" v="96"/>
          <ac:graphicFrameMkLst>
            <pc:docMk/>
            <pc:sldMk cId="32029978" sldId="279"/>
            <ac:graphicFrameMk id="7" creationId="{2C927F56-F392-45B0-B8B3-40CA46AB49C9}"/>
          </ac:graphicFrameMkLst>
        </pc:graphicFrameChg>
        <pc:cxnChg chg="mod">
          <ac:chgData name="Mike Bloys" userId="1248c4d8-7b2b-4b32-b8bd-163ae845f9bb" providerId="ADAL" clId="{29235CC9-17CB-49C3-8558-C6A8C0136540}" dt="2021-08-26T11:53:27.814" v="95" actId="208"/>
          <ac:cxnSpMkLst>
            <pc:docMk/>
            <pc:sldMk cId="32029978" sldId="279"/>
            <ac:cxnSpMk id="10" creationId="{AD6B6758-91A2-4C0B-8857-80240DBC9A1D}"/>
          </ac:cxnSpMkLst>
        </pc:cxnChg>
      </pc:sldChg>
      <pc:sldChg chg="modSp mod">
        <pc:chgData name="Mike Bloys" userId="1248c4d8-7b2b-4b32-b8bd-163ae845f9bb" providerId="ADAL" clId="{29235CC9-17CB-49C3-8558-C6A8C0136540}" dt="2021-08-26T11:54:07.629" v="100" actId="207"/>
        <pc:sldMkLst>
          <pc:docMk/>
          <pc:sldMk cId="166779371" sldId="280"/>
        </pc:sldMkLst>
        <pc:spChg chg="mod">
          <ac:chgData name="Mike Bloys" userId="1248c4d8-7b2b-4b32-b8bd-163ae845f9bb" providerId="ADAL" clId="{29235CC9-17CB-49C3-8558-C6A8C0136540}" dt="2021-08-26T11:54:07.629" v="100" actId="207"/>
          <ac:spMkLst>
            <pc:docMk/>
            <pc:sldMk cId="166779371" sldId="280"/>
            <ac:spMk id="4" creationId="{00000000-0000-0000-0000-000000000000}"/>
          </ac:spMkLst>
        </pc:spChg>
        <pc:graphicFrameChg chg="mod">
          <ac:chgData name="Mike Bloys" userId="1248c4d8-7b2b-4b32-b8bd-163ae845f9bb" providerId="ADAL" clId="{29235CC9-17CB-49C3-8558-C6A8C0136540}" dt="2021-08-26T11:53:58.258" v="98"/>
          <ac:graphicFrameMkLst>
            <pc:docMk/>
            <pc:sldMk cId="166779371" sldId="280"/>
            <ac:graphicFrameMk id="10" creationId="{003BBFBD-6CC8-43BD-84ED-B776F66AC0EC}"/>
          </ac:graphicFrameMkLst>
        </pc:graphicFrameChg>
        <pc:cxnChg chg="mod">
          <ac:chgData name="Mike Bloys" userId="1248c4d8-7b2b-4b32-b8bd-163ae845f9bb" providerId="ADAL" clId="{29235CC9-17CB-49C3-8558-C6A8C0136540}" dt="2021-08-26T11:54:00.902" v="99" actId="208"/>
          <ac:cxnSpMkLst>
            <pc:docMk/>
            <pc:sldMk cId="166779371" sldId="280"/>
            <ac:cxnSpMk id="12" creationId="{81A991F4-6C88-4C2E-B131-2CC87EEF6A54}"/>
          </ac:cxnSpMkLst>
        </pc:cxnChg>
      </pc:sldChg>
      <pc:sldChg chg="modSp mod">
        <pc:chgData name="Mike Bloys" userId="1248c4d8-7b2b-4b32-b8bd-163ae845f9bb" providerId="ADAL" clId="{29235CC9-17CB-49C3-8558-C6A8C0136540}" dt="2021-08-26T11:54:17.778" v="102"/>
        <pc:sldMkLst>
          <pc:docMk/>
          <pc:sldMk cId="2065878552" sldId="281"/>
        </pc:sldMkLst>
        <pc:graphicFrameChg chg="mod">
          <ac:chgData name="Mike Bloys" userId="1248c4d8-7b2b-4b32-b8bd-163ae845f9bb" providerId="ADAL" clId="{29235CC9-17CB-49C3-8558-C6A8C0136540}" dt="2021-08-26T11:54:17.778" v="102"/>
          <ac:graphicFrameMkLst>
            <pc:docMk/>
            <pc:sldMk cId="2065878552" sldId="281"/>
            <ac:graphicFrameMk id="9" creationId="{A9E0EDE1-DC41-4E4D-900A-3622C91FA310}"/>
          </ac:graphicFrameMkLst>
        </pc:graphicFrameChg>
        <pc:cxnChg chg="mod">
          <ac:chgData name="Mike Bloys" userId="1248c4d8-7b2b-4b32-b8bd-163ae845f9bb" providerId="ADAL" clId="{29235CC9-17CB-49C3-8558-C6A8C0136540}" dt="2021-08-26T11:54:13.870" v="101" actId="208"/>
          <ac:cxnSpMkLst>
            <pc:docMk/>
            <pc:sldMk cId="2065878552" sldId="281"/>
            <ac:cxnSpMk id="11" creationId="{79E1CEC1-11EE-432C-9341-FFEA6B2472D2}"/>
          </ac:cxnSpMkLst>
        </pc:cxnChg>
      </pc:sldChg>
      <pc:sldChg chg="modSp mod">
        <pc:chgData name="Mike Bloys" userId="1248c4d8-7b2b-4b32-b8bd-163ae845f9bb" providerId="ADAL" clId="{29235CC9-17CB-49C3-8558-C6A8C0136540}" dt="2021-08-26T11:54:27.222" v="104" actId="208"/>
        <pc:sldMkLst>
          <pc:docMk/>
          <pc:sldMk cId="1306920338" sldId="283"/>
        </pc:sldMkLst>
        <pc:graphicFrameChg chg="mod">
          <ac:chgData name="Mike Bloys" userId="1248c4d8-7b2b-4b32-b8bd-163ae845f9bb" providerId="ADAL" clId="{29235CC9-17CB-49C3-8558-C6A8C0136540}" dt="2021-08-26T11:54:24.434" v="103"/>
          <ac:graphicFrameMkLst>
            <pc:docMk/>
            <pc:sldMk cId="1306920338" sldId="283"/>
            <ac:graphicFrameMk id="10" creationId="{6474226B-BDE6-4B82-8082-941FF933DE96}"/>
          </ac:graphicFrameMkLst>
        </pc:graphicFrameChg>
        <pc:cxnChg chg="mod">
          <ac:chgData name="Mike Bloys" userId="1248c4d8-7b2b-4b32-b8bd-163ae845f9bb" providerId="ADAL" clId="{29235CC9-17CB-49C3-8558-C6A8C0136540}" dt="2021-08-26T11:54:27.222" v="104" actId="208"/>
          <ac:cxnSpMkLst>
            <pc:docMk/>
            <pc:sldMk cId="1306920338" sldId="283"/>
            <ac:cxnSpMk id="12" creationId="{7348B789-6554-4C58-B27F-F557B256F520}"/>
          </ac:cxnSpMkLst>
        </pc:cxnChg>
      </pc:sldChg>
      <pc:sldChg chg="modSp mod">
        <pc:chgData name="Mike Bloys" userId="1248c4d8-7b2b-4b32-b8bd-163ae845f9bb" providerId="ADAL" clId="{29235CC9-17CB-49C3-8558-C6A8C0136540}" dt="2021-08-26T11:54:49.910" v="109" actId="208"/>
        <pc:sldMkLst>
          <pc:docMk/>
          <pc:sldMk cId="1720558913" sldId="286"/>
        </pc:sldMkLst>
        <pc:graphicFrameChg chg="mod">
          <ac:chgData name="Mike Bloys" userId="1248c4d8-7b2b-4b32-b8bd-163ae845f9bb" providerId="ADAL" clId="{29235CC9-17CB-49C3-8558-C6A8C0136540}" dt="2021-08-26T11:54:42.847" v="107"/>
          <ac:graphicFrameMkLst>
            <pc:docMk/>
            <pc:sldMk cId="1720558913" sldId="286"/>
            <ac:graphicFrameMk id="4" creationId="{AB8BA57E-9695-44A6-96DF-25A77209C597}"/>
          </ac:graphicFrameMkLst>
        </pc:graphicFrameChg>
        <pc:graphicFrameChg chg="mod">
          <ac:chgData name="Mike Bloys" userId="1248c4d8-7b2b-4b32-b8bd-163ae845f9bb" providerId="ADAL" clId="{29235CC9-17CB-49C3-8558-C6A8C0136540}" dt="2021-08-26T11:54:46.048" v="108"/>
          <ac:graphicFrameMkLst>
            <pc:docMk/>
            <pc:sldMk cId="1720558913" sldId="286"/>
            <ac:graphicFrameMk id="8" creationId="{CF0671DE-78B9-4872-8E5A-36E463CF3036}"/>
          </ac:graphicFrameMkLst>
        </pc:graphicFrameChg>
        <pc:cxnChg chg="mod">
          <ac:chgData name="Mike Bloys" userId="1248c4d8-7b2b-4b32-b8bd-163ae845f9bb" providerId="ADAL" clId="{29235CC9-17CB-49C3-8558-C6A8C0136540}" dt="2021-08-26T11:54:49.910" v="109" actId="208"/>
          <ac:cxnSpMkLst>
            <pc:docMk/>
            <pc:sldMk cId="1720558913" sldId="286"/>
            <ac:cxnSpMk id="6" creationId="{0CF05D00-775A-4720-A616-C18DBB1BC0C6}"/>
          </ac:cxnSpMkLst>
        </pc:cxnChg>
        <pc:cxnChg chg="mod">
          <ac:chgData name="Mike Bloys" userId="1248c4d8-7b2b-4b32-b8bd-163ae845f9bb" providerId="ADAL" clId="{29235CC9-17CB-49C3-8558-C6A8C0136540}" dt="2021-08-26T11:54:49.910" v="109" actId="208"/>
          <ac:cxnSpMkLst>
            <pc:docMk/>
            <pc:sldMk cId="1720558913" sldId="286"/>
            <ac:cxnSpMk id="10" creationId="{28F74BBF-2A6C-43BF-82C5-9D8E703D38E4}"/>
          </ac:cxnSpMkLst>
        </pc:cxnChg>
      </pc:sldChg>
      <pc:sldMasterChg chg="delSldLayout modSldLayout">
        <pc:chgData name="Mike Bloys" userId="1248c4d8-7b2b-4b32-b8bd-163ae845f9bb" providerId="ADAL" clId="{29235CC9-17CB-49C3-8558-C6A8C0136540}" dt="2021-08-26T11:51:04.128" v="77" actId="478"/>
        <pc:sldMasterMkLst>
          <pc:docMk/>
          <pc:sldMasterMk cId="4112846155" sldId="2147483660"/>
        </pc:sldMasterMkLst>
        <pc:sldLayoutChg chg="modSp">
          <pc:chgData name="Mike Bloys" userId="1248c4d8-7b2b-4b32-b8bd-163ae845f9bb" providerId="ADAL" clId="{29235CC9-17CB-49C3-8558-C6A8C0136540}" dt="2021-08-26T10:22:58.885" v="0" actId="14826"/>
          <pc:sldLayoutMkLst>
            <pc:docMk/>
            <pc:sldMasterMk cId="4112846155" sldId="2147483660"/>
            <pc:sldLayoutMk cId="939894443" sldId="2147483662"/>
          </pc:sldLayoutMkLst>
          <pc:picChg chg="mod">
            <ac:chgData name="Mike Bloys" userId="1248c4d8-7b2b-4b32-b8bd-163ae845f9bb" providerId="ADAL" clId="{29235CC9-17CB-49C3-8558-C6A8C0136540}" dt="2021-08-26T10:22:58.885" v="0" actId="14826"/>
            <ac:picMkLst>
              <pc:docMk/>
              <pc:sldMasterMk cId="4112846155" sldId="2147483660"/>
              <pc:sldLayoutMk cId="939894443" sldId="2147483662"/>
              <ac:picMk id="4" creationId="{7B875DE7-7613-41E1-BB20-1CC9B47967BA}"/>
            </ac:picMkLst>
          </pc:picChg>
        </pc:sldLayoutChg>
        <pc:sldLayoutChg chg="addSp delSp modSp mod">
          <pc:chgData name="Mike Bloys" userId="1248c4d8-7b2b-4b32-b8bd-163ae845f9bb" providerId="ADAL" clId="{29235CC9-17CB-49C3-8558-C6A8C0136540}" dt="2021-08-26T10:29:03.318" v="57" actId="478"/>
          <pc:sldLayoutMkLst>
            <pc:docMk/>
            <pc:sldMasterMk cId="4112846155" sldId="2147483660"/>
            <pc:sldLayoutMk cId="7990883" sldId="2147483663"/>
          </pc:sldLayoutMkLst>
          <pc:spChg chg="add mod">
            <ac:chgData name="Mike Bloys" userId="1248c4d8-7b2b-4b32-b8bd-163ae845f9bb" providerId="ADAL" clId="{29235CC9-17CB-49C3-8558-C6A8C0136540}" dt="2021-08-26T10:25:08.736" v="3" actId="207"/>
            <ac:spMkLst>
              <pc:docMk/>
              <pc:sldMasterMk cId="4112846155" sldId="2147483660"/>
              <pc:sldLayoutMk cId="7990883" sldId="2147483663"/>
              <ac:spMk id="6" creationId="{886436FB-093E-490A-BBB2-9ED3E1909F96}"/>
            </ac:spMkLst>
          </pc:spChg>
          <pc:spChg chg="add del mod">
            <ac:chgData name="Mike Bloys" userId="1248c4d8-7b2b-4b32-b8bd-163ae845f9bb" providerId="ADAL" clId="{29235CC9-17CB-49C3-8558-C6A8C0136540}" dt="2021-08-26T10:29:03.318" v="57" actId="478"/>
            <ac:spMkLst>
              <pc:docMk/>
              <pc:sldMasterMk cId="4112846155" sldId="2147483660"/>
              <pc:sldLayoutMk cId="7990883" sldId="2147483663"/>
              <ac:spMk id="7" creationId="{DE7187D4-3219-49FF-8668-397EF3C3FFA3}"/>
            </ac:spMkLst>
          </pc:spChg>
          <pc:spChg chg="del mod">
            <ac:chgData name="Mike Bloys" userId="1248c4d8-7b2b-4b32-b8bd-163ae845f9bb" providerId="ADAL" clId="{29235CC9-17CB-49C3-8558-C6A8C0136540}" dt="2021-08-26T10:25:11.035" v="4" actId="478"/>
            <ac:spMkLst>
              <pc:docMk/>
              <pc:sldMasterMk cId="4112846155" sldId="2147483660"/>
              <pc:sldLayoutMk cId="7990883" sldId="2147483663"/>
              <ac:spMk id="10" creationId="{00000000-0000-0000-0000-000000000000}"/>
            </ac:spMkLst>
          </pc:spChg>
          <pc:cxnChg chg="mod">
            <ac:chgData name="Mike Bloys" userId="1248c4d8-7b2b-4b32-b8bd-163ae845f9bb" providerId="ADAL" clId="{29235CC9-17CB-49C3-8558-C6A8C0136540}" dt="2021-08-26T10:29:02.076" v="56" actId="14100"/>
            <ac:cxnSpMkLst>
              <pc:docMk/>
              <pc:sldMasterMk cId="4112846155" sldId="2147483660"/>
              <pc:sldLayoutMk cId="7990883" sldId="2147483663"/>
              <ac:cxnSpMk id="8" creationId="{00000000-0000-0000-0000-000000000000}"/>
            </ac:cxnSpMkLst>
          </pc:cxnChg>
        </pc:sldLayoutChg>
        <pc:sldLayoutChg chg="addSp delSp modSp mod">
          <pc:chgData name="Mike Bloys" userId="1248c4d8-7b2b-4b32-b8bd-163ae845f9bb" providerId="ADAL" clId="{29235CC9-17CB-49C3-8558-C6A8C0136540}" dt="2021-08-26T11:51:04.128" v="77" actId="478"/>
          <pc:sldLayoutMkLst>
            <pc:docMk/>
            <pc:sldMasterMk cId="4112846155" sldId="2147483660"/>
            <pc:sldLayoutMk cId="1415037018" sldId="2147483665"/>
          </pc:sldLayoutMkLst>
          <pc:spChg chg="add del mod">
            <ac:chgData name="Mike Bloys" userId="1248c4d8-7b2b-4b32-b8bd-163ae845f9bb" providerId="ADAL" clId="{29235CC9-17CB-49C3-8558-C6A8C0136540}" dt="2021-08-26T10:25:33.626" v="6" actId="478"/>
            <ac:spMkLst>
              <pc:docMk/>
              <pc:sldMasterMk cId="4112846155" sldId="2147483660"/>
              <pc:sldLayoutMk cId="1415037018" sldId="2147483665"/>
              <ac:spMk id="7" creationId="{EDAA37F2-64AF-4423-85CD-A97F6963A5E3}"/>
            </ac:spMkLst>
          </pc:spChg>
          <pc:spChg chg="mod">
            <ac:chgData name="Mike Bloys" userId="1248c4d8-7b2b-4b32-b8bd-163ae845f9bb" providerId="ADAL" clId="{29235CC9-17CB-49C3-8558-C6A8C0136540}" dt="2021-08-26T10:26:31.028" v="27"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29235CC9-17CB-49C3-8558-C6A8C0136540}" dt="2021-08-26T10:26:21.575" v="25" actId="20577"/>
            <ac:spMkLst>
              <pc:docMk/>
              <pc:sldMasterMk cId="4112846155" sldId="2147483660"/>
              <pc:sldLayoutMk cId="1415037018" sldId="2147483665"/>
              <ac:spMk id="13" creationId="{CEF429B8-7289-4F0D-B7CE-915D4AA91105}"/>
            </ac:spMkLst>
          </pc:spChg>
          <pc:picChg chg="del">
            <ac:chgData name="Mike Bloys" userId="1248c4d8-7b2b-4b32-b8bd-163ae845f9bb" providerId="ADAL" clId="{29235CC9-17CB-49C3-8558-C6A8C0136540}" dt="2021-08-26T10:25:58.949" v="10" actId="478"/>
            <ac:picMkLst>
              <pc:docMk/>
              <pc:sldMasterMk cId="4112846155" sldId="2147483660"/>
              <pc:sldLayoutMk cId="1415037018" sldId="2147483665"/>
              <ac:picMk id="10" creationId="{2E18E2D9-BB25-42BE-BF4E-D3CE0402F01B}"/>
            </ac:picMkLst>
          </pc:picChg>
          <pc:picChg chg="mod">
            <ac:chgData name="Mike Bloys" userId="1248c4d8-7b2b-4b32-b8bd-163ae845f9bb" providerId="ADAL" clId="{29235CC9-17CB-49C3-8558-C6A8C0136540}" dt="2021-08-26T10:26:35.794" v="28" actId="207"/>
            <ac:picMkLst>
              <pc:docMk/>
              <pc:sldMasterMk cId="4112846155" sldId="2147483660"/>
              <pc:sldLayoutMk cId="1415037018" sldId="2147483665"/>
              <ac:picMk id="11" creationId="{34DC8F6A-5B71-4032-9D12-0E76FABE6056}"/>
            </ac:picMkLst>
          </pc:picChg>
          <pc:picChg chg="add mod ord modCrop">
            <ac:chgData name="Mike Bloys" userId="1248c4d8-7b2b-4b32-b8bd-163ae845f9bb" providerId="ADAL" clId="{29235CC9-17CB-49C3-8558-C6A8C0136540}" dt="2021-08-26T10:25:55.697" v="9" actId="167"/>
            <ac:picMkLst>
              <pc:docMk/>
              <pc:sldMasterMk cId="4112846155" sldId="2147483660"/>
              <pc:sldLayoutMk cId="1415037018" sldId="2147483665"/>
              <ac:picMk id="12" creationId="{6FC76A28-8CDD-4C1E-BFE0-69CF08642CA2}"/>
            </ac:picMkLst>
          </pc:picChg>
          <pc:picChg chg="add del mod ord modCrop">
            <ac:chgData name="Mike Bloys" userId="1248c4d8-7b2b-4b32-b8bd-163ae845f9bb" providerId="ADAL" clId="{29235CC9-17CB-49C3-8558-C6A8C0136540}" dt="2021-08-26T11:51:04.128" v="77" actId="478"/>
            <ac:picMkLst>
              <pc:docMk/>
              <pc:sldMasterMk cId="4112846155" sldId="2147483660"/>
              <pc:sldLayoutMk cId="1415037018" sldId="2147483665"/>
              <ac:picMk id="14" creationId="{0A56BB95-7A13-438E-BD69-BA4F0CCC86AF}"/>
            </ac:picMkLst>
          </pc:picChg>
        </pc:sldLayoutChg>
        <pc:sldLayoutChg chg="addSp delSp modSp mod">
          <pc:chgData name="Mike Bloys" userId="1248c4d8-7b2b-4b32-b8bd-163ae845f9bb" providerId="ADAL" clId="{29235CC9-17CB-49C3-8558-C6A8C0136540}" dt="2021-08-26T10:27:13.195" v="38" actId="207"/>
          <pc:sldLayoutMkLst>
            <pc:docMk/>
            <pc:sldMasterMk cId="4112846155" sldId="2147483660"/>
            <pc:sldLayoutMk cId="2159895046" sldId="2147483666"/>
          </pc:sldLayoutMkLst>
          <pc:spChg chg="del">
            <ac:chgData name="Mike Bloys" userId="1248c4d8-7b2b-4b32-b8bd-163ae845f9bb" providerId="ADAL" clId="{29235CC9-17CB-49C3-8558-C6A8C0136540}" dt="2021-08-26T10:27:04.022" v="34" actId="478"/>
            <ac:spMkLst>
              <pc:docMk/>
              <pc:sldMasterMk cId="4112846155" sldId="2147483660"/>
              <pc:sldLayoutMk cId="2159895046" sldId="2147483666"/>
              <ac:spMk id="10" creationId="{D5D7D487-8DA1-43DB-9C1D-98413607553F}"/>
            </ac:spMkLst>
          </pc:spChg>
          <pc:spChg chg="add mod">
            <ac:chgData name="Mike Bloys" userId="1248c4d8-7b2b-4b32-b8bd-163ae845f9bb" providerId="ADAL" clId="{29235CC9-17CB-49C3-8558-C6A8C0136540}" dt="2021-08-26T10:27:04.954" v="35"/>
            <ac:spMkLst>
              <pc:docMk/>
              <pc:sldMasterMk cId="4112846155" sldId="2147483660"/>
              <pc:sldLayoutMk cId="2159895046" sldId="2147483666"/>
              <ac:spMk id="12" creationId="{660200AA-5034-49D9-B8D8-6780CD904201}"/>
            </ac:spMkLst>
          </pc:spChg>
          <pc:spChg chg="mod">
            <ac:chgData name="Mike Bloys" userId="1248c4d8-7b2b-4b32-b8bd-163ae845f9bb" providerId="ADAL" clId="{29235CC9-17CB-49C3-8558-C6A8C0136540}" dt="2021-08-26T10:27:13.195" v="38" actId="207"/>
            <ac:spMkLst>
              <pc:docMk/>
              <pc:sldMasterMk cId="4112846155" sldId="2147483660"/>
              <pc:sldLayoutMk cId="2159895046" sldId="2147483666"/>
              <ac:spMk id="42" creationId="{00000000-0000-0000-0000-000000000000}"/>
            </ac:spMkLst>
          </pc:spChg>
          <pc:picChg chg="del">
            <ac:chgData name="Mike Bloys" userId="1248c4d8-7b2b-4b32-b8bd-163ae845f9bb" providerId="ADAL" clId="{29235CC9-17CB-49C3-8558-C6A8C0136540}" dt="2021-08-26T10:27:04.022" v="34" actId="478"/>
            <ac:picMkLst>
              <pc:docMk/>
              <pc:sldMasterMk cId="4112846155" sldId="2147483660"/>
              <pc:sldLayoutMk cId="2159895046" sldId="2147483666"/>
              <ac:picMk id="8" creationId="{56B37D03-A786-44D6-BB62-0EEA1E6CEC3A}"/>
            </ac:picMkLst>
          </pc:picChg>
          <pc:picChg chg="mod">
            <ac:chgData name="Mike Bloys" userId="1248c4d8-7b2b-4b32-b8bd-163ae845f9bb" providerId="ADAL" clId="{29235CC9-17CB-49C3-8558-C6A8C0136540}" dt="2021-08-26T10:27:07.990" v="36" actId="207"/>
            <ac:picMkLst>
              <pc:docMk/>
              <pc:sldMasterMk cId="4112846155" sldId="2147483660"/>
              <pc:sldLayoutMk cId="2159895046" sldId="2147483666"/>
              <ac:picMk id="9" creationId="{D97936CB-6CCA-4627-9D96-CE14C6DE45A4}"/>
            </ac:picMkLst>
          </pc:picChg>
          <pc:picChg chg="add mod">
            <ac:chgData name="Mike Bloys" userId="1248c4d8-7b2b-4b32-b8bd-163ae845f9bb" providerId="ADAL" clId="{29235CC9-17CB-49C3-8558-C6A8C0136540}" dt="2021-08-26T10:27:04.954" v="35"/>
            <ac:picMkLst>
              <pc:docMk/>
              <pc:sldMasterMk cId="4112846155" sldId="2147483660"/>
              <pc:sldLayoutMk cId="2159895046" sldId="2147483666"/>
              <ac:picMk id="11" creationId="{ECEE421B-3344-47AE-A297-4650E1E5857C}"/>
            </ac:picMkLst>
          </pc:picChg>
        </pc:sldLayoutChg>
        <pc:sldLayoutChg chg="addSp delSp modSp mod">
          <pc:chgData name="Mike Bloys" userId="1248c4d8-7b2b-4b32-b8bd-163ae845f9bb" providerId="ADAL" clId="{29235CC9-17CB-49C3-8558-C6A8C0136540}" dt="2021-08-26T10:27:35.472" v="42" actId="207"/>
          <pc:sldLayoutMkLst>
            <pc:docMk/>
            <pc:sldMasterMk cId="4112846155" sldId="2147483660"/>
            <pc:sldLayoutMk cId="2484285243" sldId="2147483667"/>
          </pc:sldLayoutMkLst>
          <pc:spChg chg="add mod">
            <ac:chgData name="Mike Bloys" userId="1248c4d8-7b2b-4b32-b8bd-163ae845f9bb" providerId="ADAL" clId="{29235CC9-17CB-49C3-8558-C6A8C0136540}" dt="2021-08-26T10:27:28.178" v="40"/>
            <ac:spMkLst>
              <pc:docMk/>
              <pc:sldMasterMk cId="4112846155" sldId="2147483660"/>
              <pc:sldLayoutMk cId="2484285243" sldId="2147483667"/>
              <ac:spMk id="8" creationId="{43CAB721-3F37-47EB-B9FC-3E2606D366CB}"/>
            </ac:spMkLst>
          </pc:spChg>
          <pc:spChg chg="del">
            <ac:chgData name="Mike Bloys" userId="1248c4d8-7b2b-4b32-b8bd-163ae845f9bb" providerId="ADAL" clId="{29235CC9-17CB-49C3-8558-C6A8C0136540}" dt="2021-08-26T10:27:27.718" v="39" actId="478"/>
            <ac:spMkLst>
              <pc:docMk/>
              <pc:sldMasterMk cId="4112846155" sldId="2147483660"/>
              <pc:sldLayoutMk cId="2484285243" sldId="2147483667"/>
              <ac:spMk id="9" creationId="{C36C3778-85A6-49E3-9A81-09414FF823DE}"/>
            </ac:spMkLst>
          </pc:spChg>
          <pc:spChg chg="mod">
            <ac:chgData name="Mike Bloys" userId="1248c4d8-7b2b-4b32-b8bd-163ae845f9bb" providerId="ADAL" clId="{29235CC9-17CB-49C3-8558-C6A8C0136540}" dt="2021-08-26T10:27:35.472" v="42" actId="207"/>
            <ac:spMkLst>
              <pc:docMk/>
              <pc:sldMasterMk cId="4112846155" sldId="2147483660"/>
              <pc:sldLayoutMk cId="2484285243" sldId="2147483667"/>
              <ac:spMk id="43" creationId="{00000000-0000-0000-0000-000000000000}"/>
            </ac:spMkLst>
          </pc:spChg>
          <pc:picChg chg="del">
            <ac:chgData name="Mike Bloys" userId="1248c4d8-7b2b-4b32-b8bd-163ae845f9bb" providerId="ADAL" clId="{29235CC9-17CB-49C3-8558-C6A8C0136540}" dt="2021-08-26T10:27:27.718" v="39" actId="478"/>
            <ac:picMkLst>
              <pc:docMk/>
              <pc:sldMasterMk cId="4112846155" sldId="2147483660"/>
              <pc:sldLayoutMk cId="2484285243" sldId="2147483667"/>
              <ac:picMk id="6" creationId="{393DDBCE-CEAD-4130-A0F0-0AA70DBEFBAF}"/>
            </ac:picMkLst>
          </pc:picChg>
          <pc:picChg chg="add mod">
            <ac:chgData name="Mike Bloys" userId="1248c4d8-7b2b-4b32-b8bd-163ae845f9bb" providerId="ADAL" clId="{29235CC9-17CB-49C3-8558-C6A8C0136540}" dt="2021-08-26T10:27:28.178" v="40"/>
            <ac:picMkLst>
              <pc:docMk/>
              <pc:sldMasterMk cId="4112846155" sldId="2147483660"/>
              <pc:sldLayoutMk cId="2484285243" sldId="2147483667"/>
              <ac:picMk id="7" creationId="{40A3D8E7-6CD4-4830-9558-072850277B6A}"/>
            </ac:picMkLst>
          </pc:picChg>
        </pc:sldLayoutChg>
        <pc:sldLayoutChg chg="del">
          <pc:chgData name="Mike Bloys" userId="1248c4d8-7b2b-4b32-b8bd-163ae845f9bb" providerId="ADAL" clId="{29235CC9-17CB-49C3-8558-C6A8C0136540}" dt="2021-08-26T10:28:13.014" v="46" actId="2696"/>
          <pc:sldLayoutMkLst>
            <pc:docMk/>
            <pc:sldMasterMk cId="4112846155" sldId="2147483660"/>
            <pc:sldLayoutMk cId="88482964" sldId="2147483668"/>
          </pc:sldLayoutMkLst>
        </pc:sldLayoutChg>
        <pc:sldLayoutChg chg="addSp delSp modSp mod">
          <pc:chgData name="Mike Bloys" userId="1248c4d8-7b2b-4b32-b8bd-163ae845f9bb" providerId="ADAL" clId="{29235CC9-17CB-49C3-8558-C6A8C0136540}" dt="2021-08-26T10:28:26.109" v="50" actId="207"/>
          <pc:sldLayoutMkLst>
            <pc:docMk/>
            <pc:sldMasterMk cId="4112846155" sldId="2147483660"/>
            <pc:sldLayoutMk cId="2302417356" sldId="2147483669"/>
          </pc:sldLayoutMkLst>
          <pc:spChg chg="mod">
            <ac:chgData name="Mike Bloys" userId="1248c4d8-7b2b-4b32-b8bd-163ae845f9bb" providerId="ADAL" clId="{29235CC9-17CB-49C3-8558-C6A8C0136540}" dt="2021-08-26T10:28:21.216" v="49" actId="20577"/>
            <ac:spMkLst>
              <pc:docMk/>
              <pc:sldMasterMk cId="4112846155" sldId="2147483660"/>
              <pc:sldLayoutMk cId="2302417356" sldId="2147483669"/>
              <ac:spMk id="2" creationId="{00000000-0000-0000-0000-000000000000}"/>
            </ac:spMkLst>
          </pc:spChg>
          <pc:spChg chg="add mod">
            <ac:chgData name="Mike Bloys" userId="1248c4d8-7b2b-4b32-b8bd-163ae845f9bb" providerId="ADAL" clId="{29235CC9-17CB-49C3-8558-C6A8C0136540}" dt="2021-08-26T10:28:18.283" v="48"/>
            <ac:spMkLst>
              <pc:docMk/>
              <pc:sldMasterMk cId="4112846155" sldId="2147483660"/>
              <pc:sldLayoutMk cId="2302417356" sldId="2147483669"/>
              <ac:spMk id="8" creationId="{D37F01B5-5B3E-421D-A0AC-9419A7B73A0A}"/>
            </ac:spMkLst>
          </pc:spChg>
          <pc:spChg chg="del">
            <ac:chgData name="Mike Bloys" userId="1248c4d8-7b2b-4b32-b8bd-163ae845f9bb" providerId="ADAL" clId="{29235CC9-17CB-49C3-8558-C6A8C0136540}" dt="2021-08-26T10:28:16.325" v="47" actId="478"/>
            <ac:spMkLst>
              <pc:docMk/>
              <pc:sldMasterMk cId="4112846155" sldId="2147483660"/>
              <pc:sldLayoutMk cId="2302417356" sldId="2147483669"/>
              <ac:spMk id="11" creationId="{C4CBF306-3A15-4F78-A516-AA1C550B39E5}"/>
            </ac:spMkLst>
          </pc:spChg>
          <pc:picChg chg="del">
            <ac:chgData name="Mike Bloys" userId="1248c4d8-7b2b-4b32-b8bd-163ae845f9bb" providerId="ADAL" clId="{29235CC9-17CB-49C3-8558-C6A8C0136540}" dt="2021-08-26T10:28:16.325" v="47" actId="478"/>
            <ac:picMkLst>
              <pc:docMk/>
              <pc:sldMasterMk cId="4112846155" sldId="2147483660"/>
              <pc:sldLayoutMk cId="2302417356" sldId="2147483669"/>
              <ac:picMk id="6" creationId="{6BF939CC-B555-4D20-902F-FFEEE321524B}"/>
            </ac:picMkLst>
          </pc:picChg>
          <pc:picChg chg="add mod">
            <ac:chgData name="Mike Bloys" userId="1248c4d8-7b2b-4b32-b8bd-163ae845f9bb" providerId="ADAL" clId="{29235CC9-17CB-49C3-8558-C6A8C0136540}" dt="2021-08-26T10:28:18.283" v="48"/>
            <ac:picMkLst>
              <pc:docMk/>
              <pc:sldMasterMk cId="4112846155" sldId="2147483660"/>
              <pc:sldLayoutMk cId="2302417356" sldId="2147483669"/>
              <ac:picMk id="7" creationId="{94886E55-C852-42EA-AE48-636D9F6A1FB4}"/>
            </ac:picMkLst>
          </pc:picChg>
          <pc:picChg chg="mod">
            <ac:chgData name="Mike Bloys" userId="1248c4d8-7b2b-4b32-b8bd-163ae845f9bb" providerId="ADAL" clId="{29235CC9-17CB-49C3-8558-C6A8C0136540}" dt="2021-08-26T10:28:26.109" v="50" actId="207"/>
            <ac:picMkLst>
              <pc:docMk/>
              <pc:sldMasterMk cId="4112846155" sldId="2147483660"/>
              <pc:sldLayoutMk cId="2302417356" sldId="2147483669"/>
              <ac:picMk id="10" creationId="{A7FDBB10-83DB-4C34-8C1D-BEEE46F36675}"/>
            </ac:picMkLst>
          </pc:picChg>
        </pc:sldLayoutChg>
        <pc:sldLayoutChg chg="addSp delSp modSp mod">
          <pc:chgData name="Mike Bloys" userId="1248c4d8-7b2b-4b32-b8bd-163ae845f9bb" providerId="ADAL" clId="{29235CC9-17CB-49C3-8558-C6A8C0136540}" dt="2021-08-26T10:26:59.803" v="33" actId="207"/>
          <pc:sldLayoutMkLst>
            <pc:docMk/>
            <pc:sldMasterMk cId="4112846155" sldId="2147483660"/>
            <pc:sldLayoutMk cId="2231906008" sldId="2147483670"/>
          </pc:sldLayoutMkLst>
          <pc:spChg chg="mod">
            <ac:chgData name="Mike Bloys" userId="1248c4d8-7b2b-4b32-b8bd-163ae845f9bb" providerId="ADAL" clId="{29235CC9-17CB-49C3-8558-C6A8C0136540}" dt="2021-08-26T10:26:59.803" v="33" actId="207"/>
            <ac:spMkLst>
              <pc:docMk/>
              <pc:sldMasterMk cId="4112846155" sldId="2147483660"/>
              <pc:sldLayoutMk cId="2231906008" sldId="2147483670"/>
              <ac:spMk id="9" creationId="{00000000-0000-0000-0000-000000000000}"/>
            </ac:spMkLst>
          </pc:spChg>
          <pc:spChg chg="add mod">
            <ac:chgData name="Mike Bloys" userId="1248c4d8-7b2b-4b32-b8bd-163ae845f9bb" providerId="ADAL" clId="{29235CC9-17CB-49C3-8558-C6A8C0136540}" dt="2021-08-26T10:26:49.110" v="30"/>
            <ac:spMkLst>
              <pc:docMk/>
              <pc:sldMasterMk cId="4112846155" sldId="2147483660"/>
              <pc:sldLayoutMk cId="2231906008" sldId="2147483670"/>
              <ac:spMk id="13" creationId="{7FCB4390-3741-4268-BFE1-27F0EA1BAC9A}"/>
            </ac:spMkLst>
          </pc:spChg>
          <pc:spChg chg="del">
            <ac:chgData name="Mike Bloys" userId="1248c4d8-7b2b-4b32-b8bd-163ae845f9bb" providerId="ADAL" clId="{29235CC9-17CB-49C3-8558-C6A8C0136540}" dt="2021-08-26T10:26:48.615" v="29" actId="478"/>
            <ac:spMkLst>
              <pc:docMk/>
              <pc:sldMasterMk cId="4112846155" sldId="2147483660"/>
              <pc:sldLayoutMk cId="2231906008" sldId="2147483670"/>
              <ac:spMk id="15" creationId="{1D91B244-06B6-47D4-891E-1017039984F4}"/>
            </ac:spMkLst>
          </pc:spChg>
          <pc:picChg chg="add mod">
            <ac:chgData name="Mike Bloys" userId="1248c4d8-7b2b-4b32-b8bd-163ae845f9bb" providerId="ADAL" clId="{29235CC9-17CB-49C3-8558-C6A8C0136540}" dt="2021-08-26T10:26:49.110" v="30"/>
            <ac:picMkLst>
              <pc:docMk/>
              <pc:sldMasterMk cId="4112846155" sldId="2147483660"/>
              <pc:sldLayoutMk cId="2231906008" sldId="2147483670"/>
              <ac:picMk id="11" creationId="{83475144-FD35-4D44-AFA2-AD07F843F357}"/>
            </ac:picMkLst>
          </pc:picChg>
          <pc:picChg chg="del">
            <ac:chgData name="Mike Bloys" userId="1248c4d8-7b2b-4b32-b8bd-163ae845f9bb" providerId="ADAL" clId="{29235CC9-17CB-49C3-8558-C6A8C0136540}" dt="2021-08-26T10:26:48.615" v="29" actId="478"/>
            <ac:picMkLst>
              <pc:docMk/>
              <pc:sldMasterMk cId="4112846155" sldId="2147483660"/>
              <pc:sldLayoutMk cId="2231906008" sldId="2147483670"/>
              <ac:picMk id="12" creationId="{F46CFFDA-E690-4367-902E-83362FA45AAF}"/>
            </ac:picMkLst>
          </pc:picChg>
          <pc:picChg chg="mod">
            <ac:chgData name="Mike Bloys" userId="1248c4d8-7b2b-4b32-b8bd-163ae845f9bb" providerId="ADAL" clId="{29235CC9-17CB-49C3-8558-C6A8C0136540}" dt="2021-08-26T10:26:53.144" v="31" actId="207"/>
            <ac:picMkLst>
              <pc:docMk/>
              <pc:sldMasterMk cId="4112846155" sldId="2147483660"/>
              <pc:sldLayoutMk cId="2231906008" sldId="2147483670"/>
              <ac:picMk id="14" creationId="{4B49CA11-EB08-4294-BBC5-49806FD7D7F3}"/>
            </ac:picMkLst>
          </pc:picChg>
        </pc:sldLayoutChg>
      </pc:sldMasterChg>
    </pc:docChg>
  </pc:docChgLst>
  <pc:docChgLst>
    <pc:chgData name="James Franklin" userId="cf915d05-507f-491f-b4a6-b2aa085ee4b1" providerId="ADAL" clId="{FED7DAD8-8BEC-43C1-9BCD-8D9390A655E5}"/>
    <pc:docChg chg="undo custSel addSld delSld modSld sldOrd">
      <pc:chgData name="James Franklin" userId="cf915d05-507f-491f-b4a6-b2aa085ee4b1" providerId="ADAL" clId="{FED7DAD8-8BEC-43C1-9BCD-8D9390A655E5}" dt="2021-08-25T08:56:05.686" v="1714" actId="20577"/>
      <pc:docMkLst>
        <pc:docMk/>
      </pc:docMkLst>
      <pc:sldChg chg="modSp mod">
        <pc:chgData name="James Franklin" userId="cf915d05-507f-491f-b4a6-b2aa085ee4b1" providerId="ADAL" clId="{FED7DAD8-8BEC-43C1-9BCD-8D9390A655E5}" dt="2021-08-24T14:18:58.632" v="14" actId="6549"/>
        <pc:sldMkLst>
          <pc:docMk/>
          <pc:sldMk cId="1868181489" sldId="260"/>
        </pc:sldMkLst>
        <pc:spChg chg="mod">
          <ac:chgData name="James Franklin" userId="cf915d05-507f-491f-b4a6-b2aa085ee4b1" providerId="ADAL" clId="{FED7DAD8-8BEC-43C1-9BCD-8D9390A655E5}" dt="2021-08-24T14:18:58.632" v="14" actId="6549"/>
          <ac:spMkLst>
            <pc:docMk/>
            <pc:sldMk cId="1868181489" sldId="260"/>
            <ac:spMk id="5" creationId="{00000000-0000-0000-0000-000000000000}"/>
          </ac:spMkLst>
        </pc:spChg>
      </pc:sldChg>
      <pc:sldChg chg="addSp delSp modSp mod">
        <pc:chgData name="James Franklin" userId="cf915d05-507f-491f-b4a6-b2aa085ee4b1" providerId="ADAL" clId="{FED7DAD8-8BEC-43C1-9BCD-8D9390A655E5}" dt="2021-08-24T15:11:51.349" v="638" actId="20577"/>
        <pc:sldMkLst>
          <pc:docMk/>
          <pc:sldMk cId="358128972" sldId="261"/>
        </pc:sldMkLst>
        <pc:spChg chg="mod">
          <ac:chgData name="James Franklin" userId="cf915d05-507f-491f-b4a6-b2aa085ee4b1" providerId="ADAL" clId="{FED7DAD8-8BEC-43C1-9BCD-8D9390A655E5}" dt="2021-08-24T15:11:51.349" v="638" actId="20577"/>
          <ac:spMkLst>
            <pc:docMk/>
            <pc:sldMk cId="358128972" sldId="261"/>
            <ac:spMk id="4" creationId="{00000000-0000-0000-0000-000000000000}"/>
          </ac:spMkLst>
        </pc:spChg>
        <pc:spChg chg="add del mod">
          <ac:chgData name="James Franklin" userId="cf915d05-507f-491f-b4a6-b2aa085ee4b1" providerId="ADAL" clId="{FED7DAD8-8BEC-43C1-9BCD-8D9390A655E5}" dt="2021-08-24T14:38:16.638" v="490" actId="21"/>
          <ac:spMkLst>
            <pc:docMk/>
            <pc:sldMk cId="358128972" sldId="261"/>
            <ac:spMk id="5" creationId="{2B63E8E9-8B92-499E-89D0-C85147B79625}"/>
          </ac:spMkLst>
        </pc:spChg>
        <pc:graphicFrameChg chg="modGraphic">
          <ac:chgData name="James Franklin" userId="cf915d05-507f-491f-b4a6-b2aa085ee4b1" providerId="ADAL" clId="{FED7DAD8-8BEC-43C1-9BCD-8D9390A655E5}" dt="2021-08-24T14:29:27.004" v="96" actId="20577"/>
          <ac:graphicFrameMkLst>
            <pc:docMk/>
            <pc:sldMk cId="358128972" sldId="261"/>
            <ac:graphicFrameMk id="2" creationId="{38E1965C-3CE4-4C7E-9CCB-168B7CFE6644}"/>
          </ac:graphicFrameMkLst>
        </pc:graphicFrameChg>
      </pc:sldChg>
      <pc:sldChg chg="del">
        <pc:chgData name="James Franklin" userId="cf915d05-507f-491f-b4a6-b2aa085ee4b1" providerId="ADAL" clId="{FED7DAD8-8BEC-43C1-9BCD-8D9390A655E5}" dt="2021-08-25T07:40:10.668" v="829" actId="47"/>
        <pc:sldMkLst>
          <pc:docMk/>
          <pc:sldMk cId="4036742732" sldId="262"/>
        </pc:sldMkLst>
      </pc:sldChg>
      <pc:sldChg chg="modSp del mod">
        <pc:chgData name="James Franklin" userId="cf915d05-507f-491f-b4a6-b2aa085ee4b1" providerId="ADAL" clId="{FED7DAD8-8BEC-43C1-9BCD-8D9390A655E5}" dt="2021-08-25T07:44:04.737" v="830" actId="47"/>
        <pc:sldMkLst>
          <pc:docMk/>
          <pc:sldMk cId="2216672591" sldId="263"/>
        </pc:sldMkLst>
        <pc:spChg chg="mod">
          <ac:chgData name="James Franklin" userId="cf915d05-507f-491f-b4a6-b2aa085ee4b1" providerId="ADAL" clId="{FED7DAD8-8BEC-43C1-9BCD-8D9390A655E5}" dt="2021-08-25T07:36:39.591" v="794" actId="20577"/>
          <ac:spMkLst>
            <pc:docMk/>
            <pc:sldMk cId="2216672591" sldId="263"/>
            <ac:spMk id="3" creationId="{00000000-0000-0000-0000-000000000000}"/>
          </ac:spMkLst>
        </pc:spChg>
      </pc:sldChg>
      <pc:sldChg chg="modSp del mod">
        <pc:chgData name="James Franklin" userId="cf915d05-507f-491f-b4a6-b2aa085ee4b1" providerId="ADAL" clId="{FED7DAD8-8BEC-43C1-9BCD-8D9390A655E5}" dt="2021-08-25T07:44:04.737" v="830" actId="47"/>
        <pc:sldMkLst>
          <pc:docMk/>
          <pc:sldMk cId="1936246660" sldId="264"/>
        </pc:sldMkLst>
        <pc:spChg chg="mod">
          <ac:chgData name="James Franklin" userId="cf915d05-507f-491f-b4a6-b2aa085ee4b1" providerId="ADAL" clId="{FED7DAD8-8BEC-43C1-9BCD-8D9390A655E5}" dt="2021-08-25T07:37:28.532" v="813" actId="404"/>
          <ac:spMkLst>
            <pc:docMk/>
            <pc:sldMk cId="1936246660" sldId="264"/>
            <ac:spMk id="3" creationId="{00000000-0000-0000-0000-000000000000}"/>
          </ac:spMkLst>
        </pc:spChg>
      </pc:sldChg>
      <pc:sldChg chg="modSp del mod">
        <pc:chgData name="James Franklin" userId="cf915d05-507f-491f-b4a6-b2aa085ee4b1" providerId="ADAL" clId="{FED7DAD8-8BEC-43C1-9BCD-8D9390A655E5}" dt="2021-08-25T07:44:04.737" v="830" actId="47"/>
        <pc:sldMkLst>
          <pc:docMk/>
          <pc:sldMk cId="854542281" sldId="266"/>
        </pc:sldMkLst>
        <pc:spChg chg="mod">
          <ac:chgData name="James Franklin" userId="cf915d05-507f-491f-b4a6-b2aa085ee4b1" providerId="ADAL" clId="{FED7DAD8-8BEC-43C1-9BCD-8D9390A655E5}" dt="2021-08-25T07:33:25.018" v="780" actId="20577"/>
          <ac:spMkLst>
            <pc:docMk/>
            <pc:sldMk cId="854542281" sldId="266"/>
            <ac:spMk id="4" creationId="{00000000-0000-0000-0000-000000000000}"/>
          </ac:spMkLst>
        </pc:spChg>
      </pc:sldChg>
      <pc:sldChg chg="del">
        <pc:chgData name="James Franklin" userId="cf915d05-507f-491f-b4a6-b2aa085ee4b1" providerId="ADAL" clId="{FED7DAD8-8BEC-43C1-9BCD-8D9390A655E5}" dt="2021-08-25T07:44:04.737" v="830" actId="47"/>
        <pc:sldMkLst>
          <pc:docMk/>
          <pc:sldMk cId="44844589" sldId="267"/>
        </pc:sldMkLst>
      </pc:sldChg>
      <pc:sldChg chg="modSp del mod">
        <pc:chgData name="James Franklin" userId="cf915d05-507f-491f-b4a6-b2aa085ee4b1" providerId="ADAL" clId="{FED7DAD8-8BEC-43C1-9BCD-8D9390A655E5}" dt="2021-08-25T07:44:04.737" v="830" actId="47"/>
        <pc:sldMkLst>
          <pc:docMk/>
          <pc:sldMk cId="2369523543" sldId="268"/>
        </pc:sldMkLst>
        <pc:spChg chg="mod">
          <ac:chgData name="James Franklin" userId="cf915d05-507f-491f-b4a6-b2aa085ee4b1" providerId="ADAL" clId="{FED7DAD8-8BEC-43C1-9BCD-8D9390A655E5}" dt="2021-08-25T07:39:37.551" v="828" actId="20577"/>
          <ac:spMkLst>
            <pc:docMk/>
            <pc:sldMk cId="2369523543" sldId="268"/>
            <ac:spMk id="3" creationId="{00000000-0000-0000-0000-000000000000}"/>
          </ac:spMkLst>
        </pc:spChg>
      </pc:sldChg>
      <pc:sldChg chg="modSp mod">
        <pc:chgData name="James Franklin" userId="cf915d05-507f-491f-b4a6-b2aa085ee4b1" providerId="ADAL" clId="{FED7DAD8-8BEC-43C1-9BCD-8D9390A655E5}" dt="2021-08-25T08:55:44.153" v="1706" actId="6549"/>
        <pc:sldMkLst>
          <pc:docMk/>
          <pc:sldMk cId="2154036885" sldId="270"/>
        </pc:sldMkLst>
        <pc:spChg chg="mod">
          <ac:chgData name="James Franklin" userId="cf915d05-507f-491f-b4a6-b2aa085ee4b1" providerId="ADAL" clId="{FED7DAD8-8BEC-43C1-9BCD-8D9390A655E5}" dt="2021-08-25T08:55:44.153" v="1706" actId="6549"/>
          <ac:spMkLst>
            <pc:docMk/>
            <pc:sldMk cId="2154036885" sldId="270"/>
            <ac:spMk id="3" creationId="{00000000-0000-0000-0000-000000000000}"/>
          </ac:spMkLst>
        </pc:spChg>
        <pc:graphicFrameChg chg="modGraphic">
          <ac:chgData name="James Franklin" userId="cf915d05-507f-491f-b4a6-b2aa085ee4b1" providerId="ADAL" clId="{FED7DAD8-8BEC-43C1-9BCD-8D9390A655E5}" dt="2021-08-25T08:54:46.514" v="1692" actId="20577"/>
          <ac:graphicFrameMkLst>
            <pc:docMk/>
            <pc:sldMk cId="2154036885" sldId="270"/>
            <ac:graphicFrameMk id="6" creationId="{C04664EC-B5FC-48ED-B22C-90910BE8D013}"/>
          </ac:graphicFrameMkLst>
        </pc:graphicFrameChg>
      </pc:sldChg>
      <pc:sldChg chg="addSp delSp modSp mod">
        <pc:chgData name="James Franklin" userId="cf915d05-507f-491f-b4a6-b2aa085ee4b1" providerId="ADAL" clId="{FED7DAD8-8BEC-43C1-9BCD-8D9390A655E5}" dt="2021-08-25T08:56:05.686" v="1714" actId="20577"/>
        <pc:sldMkLst>
          <pc:docMk/>
          <pc:sldMk cId="345748857" sldId="271"/>
        </pc:sldMkLst>
        <pc:spChg chg="mod">
          <ac:chgData name="James Franklin" userId="cf915d05-507f-491f-b4a6-b2aa085ee4b1" providerId="ADAL" clId="{FED7DAD8-8BEC-43C1-9BCD-8D9390A655E5}" dt="2021-08-25T08:56:05.686" v="1714" actId="20577"/>
          <ac:spMkLst>
            <pc:docMk/>
            <pc:sldMk cId="345748857" sldId="271"/>
            <ac:spMk id="3" creationId="{00000000-0000-0000-0000-000000000000}"/>
          </ac:spMkLst>
        </pc:spChg>
        <pc:spChg chg="add del mod">
          <ac:chgData name="James Franklin" userId="cf915d05-507f-491f-b4a6-b2aa085ee4b1" providerId="ADAL" clId="{FED7DAD8-8BEC-43C1-9BCD-8D9390A655E5}" dt="2021-08-25T07:46:45.392" v="925" actId="478"/>
          <ac:spMkLst>
            <pc:docMk/>
            <pc:sldMk cId="345748857" sldId="271"/>
            <ac:spMk id="4" creationId="{3BF33EA7-9D2F-4B1B-BC5A-DFBCBD016A43}"/>
          </ac:spMkLst>
        </pc:spChg>
      </pc:sldChg>
      <pc:sldChg chg="addSp delSp modSp mod setBg">
        <pc:chgData name="James Franklin" userId="cf915d05-507f-491f-b4a6-b2aa085ee4b1" providerId="ADAL" clId="{FED7DAD8-8BEC-43C1-9BCD-8D9390A655E5}" dt="2021-08-24T14:27:38.259" v="33"/>
        <pc:sldMkLst>
          <pc:docMk/>
          <pc:sldMk cId="1676653193" sldId="274"/>
        </pc:sldMkLst>
        <pc:spChg chg="mod">
          <ac:chgData name="James Franklin" userId="cf915d05-507f-491f-b4a6-b2aa085ee4b1" providerId="ADAL" clId="{FED7DAD8-8BEC-43C1-9BCD-8D9390A655E5}" dt="2021-08-24T14:27:22.333" v="32" actId="6549"/>
          <ac:spMkLst>
            <pc:docMk/>
            <pc:sldMk cId="1676653193" sldId="274"/>
            <ac:spMk id="3" creationId="{A9E230B3-0AD0-4403-B850-7DF10007D41B}"/>
          </ac:spMkLst>
        </pc:spChg>
        <pc:picChg chg="add mod">
          <ac:chgData name="James Franklin" userId="cf915d05-507f-491f-b4a6-b2aa085ee4b1" providerId="ADAL" clId="{FED7DAD8-8BEC-43C1-9BCD-8D9390A655E5}" dt="2021-08-24T14:26:21.452" v="20" actId="1076"/>
          <ac:picMkLst>
            <pc:docMk/>
            <pc:sldMk cId="1676653193" sldId="274"/>
            <ac:picMk id="5" creationId="{BE0E81C7-FC16-494A-A476-BED1B00B5414}"/>
          </ac:picMkLst>
        </pc:picChg>
        <pc:picChg chg="del ord">
          <ac:chgData name="James Franklin" userId="cf915d05-507f-491f-b4a6-b2aa085ee4b1" providerId="ADAL" clId="{FED7DAD8-8BEC-43C1-9BCD-8D9390A655E5}" dt="2021-08-24T14:26:56.798" v="28" actId="478"/>
          <ac:picMkLst>
            <pc:docMk/>
            <pc:sldMk cId="1676653193" sldId="274"/>
            <ac:picMk id="9" creationId="{0C4EF302-AAD6-49BF-A1D7-C6B763A5B7BD}"/>
          </ac:picMkLst>
        </pc:picChg>
        <pc:picChg chg="add mod">
          <ac:chgData name="James Franklin" userId="cf915d05-507f-491f-b4a6-b2aa085ee4b1" providerId="ADAL" clId="{FED7DAD8-8BEC-43C1-9BCD-8D9390A655E5}" dt="2021-08-24T14:27:15.434" v="30" actId="732"/>
          <ac:picMkLst>
            <pc:docMk/>
            <pc:sldMk cId="1676653193" sldId="274"/>
            <ac:picMk id="1026" creationId="{D186A538-E9EC-4971-BACC-C9D43D0E707D}"/>
          </ac:picMkLst>
        </pc:picChg>
      </pc:sldChg>
      <pc:sldChg chg="modSp mod">
        <pc:chgData name="James Franklin" userId="cf915d05-507f-491f-b4a6-b2aa085ee4b1" providerId="ADAL" clId="{FED7DAD8-8BEC-43C1-9BCD-8D9390A655E5}" dt="2021-08-24T15:11:45.290" v="636" actId="20577"/>
        <pc:sldMkLst>
          <pc:docMk/>
          <pc:sldMk cId="3276597718" sldId="275"/>
        </pc:sldMkLst>
        <pc:spChg chg="mod">
          <ac:chgData name="James Franklin" userId="cf915d05-507f-491f-b4a6-b2aa085ee4b1" providerId="ADAL" clId="{FED7DAD8-8BEC-43C1-9BCD-8D9390A655E5}" dt="2021-08-24T15:11:45.290" v="636" actId="20577"/>
          <ac:spMkLst>
            <pc:docMk/>
            <pc:sldMk cId="3276597718" sldId="275"/>
            <ac:spMk id="3" creationId="{5C73AF70-8937-4463-A864-AC88BD273E3F}"/>
          </ac:spMkLst>
        </pc:spChg>
      </pc:sldChg>
      <pc:sldChg chg="modSp mod">
        <pc:chgData name="James Franklin" userId="cf915d05-507f-491f-b4a6-b2aa085ee4b1" providerId="ADAL" clId="{FED7DAD8-8BEC-43C1-9BCD-8D9390A655E5}" dt="2021-08-25T07:47:51.724" v="956" actId="20577"/>
        <pc:sldMkLst>
          <pc:docMk/>
          <pc:sldMk cId="157753427" sldId="276"/>
        </pc:sldMkLst>
        <pc:spChg chg="mod">
          <ac:chgData name="James Franklin" userId="cf915d05-507f-491f-b4a6-b2aa085ee4b1" providerId="ADAL" clId="{FED7DAD8-8BEC-43C1-9BCD-8D9390A655E5}" dt="2021-08-25T07:47:51.724" v="956" actId="20577"/>
          <ac:spMkLst>
            <pc:docMk/>
            <pc:sldMk cId="157753427" sldId="276"/>
            <ac:spMk id="3" creationId="{F77BEDA9-251E-4F03-AA28-AAE9D3D86241}"/>
          </ac:spMkLst>
        </pc:spChg>
      </pc:sldChg>
      <pc:sldChg chg="addSp modSp mod">
        <pc:chgData name="James Franklin" userId="cf915d05-507f-491f-b4a6-b2aa085ee4b1" providerId="ADAL" clId="{FED7DAD8-8BEC-43C1-9BCD-8D9390A655E5}" dt="2021-08-24T15:12:05.568" v="648" actId="20577"/>
        <pc:sldMkLst>
          <pc:docMk/>
          <pc:sldMk cId="32029978" sldId="279"/>
        </pc:sldMkLst>
        <pc:spChg chg="mod">
          <ac:chgData name="James Franklin" userId="cf915d05-507f-491f-b4a6-b2aa085ee4b1" providerId="ADAL" clId="{FED7DAD8-8BEC-43C1-9BCD-8D9390A655E5}" dt="2021-08-24T15:12:05.568" v="648" actId="20577"/>
          <ac:spMkLst>
            <pc:docMk/>
            <pc:sldMk cId="32029978" sldId="279"/>
            <ac:spMk id="4" creationId="{00000000-0000-0000-0000-000000000000}"/>
          </ac:spMkLst>
        </pc:spChg>
        <pc:spChg chg="add mod">
          <ac:chgData name="James Franklin" userId="cf915d05-507f-491f-b4a6-b2aa085ee4b1" providerId="ADAL" clId="{FED7DAD8-8BEC-43C1-9BCD-8D9390A655E5}" dt="2021-08-24T14:38:18.107" v="491"/>
          <ac:spMkLst>
            <pc:docMk/>
            <pc:sldMk cId="32029978" sldId="279"/>
            <ac:spMk id="8" creationId="{4A0E25E7-04C3-44DC-B58C-9F2D59818161}"/>
          </ac:spMkLst>
        </pc:spChg>
        <pc:graphicFrameChg chg="modGraphic">
          <ac:chgData name="James Franklin" userId="cf915d05-507f-491f-b4a6-b2aa085ee4b1" providerId="ADAL" clId="{FED7DAD8-8BEC-43C1-9BCD-8D9390A655E5}" dt="2021-08-24T14:29:46.420" v="117" actId="20577"/>
          <ac:graphicFrameMkLst>
            <pc:docMk/>
            <pc:sldMk cId="32029978" sldId="279"/>
            <ac:graphicFrameMk id="7" creationId="{2C927F56-F392-45B0-B8B3-40CA46AB49C9}"/>
          </ac:graphicFrameMkLst>
        </pc:graphicFrameChg>
      </pc:sldChg>
      <pc:sldChg chg="modSp mod">
        <pc:chgData name="James Franklin" userId="cf915d05-507f-491f-b4a6-b2aa085ee4b1" providerId="ADAL" clId="{FED7DAD8-8BEC-43C1-9BCD-8D9390A655E5}" dt="2021-08-24T15:12:28.738" v="660" actId="20577"/>
        <pc:sldMkLst>
          <pc:docMk/>
          <pc:sldMk cId="166779371" sldId="280"/>
        </pc:sldMkLst>
        <pc:spChg chg="mod">
          <ac:chgData name="James Franklin" userId="cf915d05-507f-491f-b4a6-b2aa085ee4b1" providerId="ADAL" clId="{FED7DAD8-8BEC-43C1-9BCD-8D9390A655E5}" dt="2021-08-24T15:12:28.738" v="660" actId="20577"/>
          <ac:spMkLst>
            <pc:docMk/>
            <pc:sldMk cId="166779371" sldId="280"/>
            <ac:spMk id="4" creationId="{00000000-0000-0000-0000-000000000000}"/>
          </ac:spMkLst>
        </pc:spChg>
        <pc:graphicFrameChg chg="mod">
          <ac:chgData name="James Franklin" userId="cf915d05-507f-491f-b4a6-b2aa085ee4b1" providerId="ADAL" clId="{FED7DAD8-8BEC-43C1-9BCD-8D9390A655E5}" dt="2021-08-24T14:37:26.885" v="485"/>
          <ac:graphicFrameMkLst>
            <pc:docMk/>
            <pc:sldMk cId="166779371" sldId="280"/>
            <ac:graphicFrameMk id="10" creationId="{003BBFBD-6CC8-43BD-84ED-B776F66AC0EC}"/>
          </ac:graphicFrameMkLst>
        </pc:graphicFrameChg>
      </pc:sldChg>
      <pc:sldChg chg="modSp">
        <pc:chgData name="James Franklin" userId="cf915d05-507f-491f-b4a6-b2aa085ee4b1" providerId="ADAL" clId="{FED7DAD8-8BEC-43C1-9BCD-8D9390A655E5}" dt="2021-08-24T14:37:31.883" v="486"/>
        <pc:sldMkLst>
          <pc:docMk/>
          <pc:sldMk cId="2065878552" sldId="281"/>
        </pc:sldMkLst>
        <pc:graphicFrameChg chg="mod">
          <ac:chgData name="James Franklin" userId="cf915d05-507f-491f-b4a6-b2aa085ee4b1" providerId="ADAL" clId="{FED7DAD8-8BEC-43C1-9BCD-8D9390A655E5}" dt="2021-08-24T14:37:31.883" v="486"/>
          <ac:graphicFrameMkLst>
            <pc:docMk/>
            <pc:sldMk cId="2065878552" sldId="281"/>
            <ac:graphicFrameMk id="9" creationId="{A9E0EDE1-DC41-4E4D-900A-3622C91FA310}"/>
          </ac:graphicFrameMkLst>
        </pc:graphicFrameChg>
      </pc:sldChg>
      <pc:sldChg chg="addSp modSp mod">
        <pc:chgData name="James Franklin" userId="cf915d05-507f-491f-b4a6-b2aa085ee4b1" providerId="ADAL" clId="{FED7DAD8-8BEC-43C1-9BCD-8D9390A655E5}" dt="2021-08-25T08:27:25.045" v="1376" actId="20577"/>
        <pc:sldMkLst>
          <pc:docMk/>
          <pc:sldMk cId="3688799548" sldId="282"/>
        </pc:sldMkLst>
        <pc:spChg chg="mod">
          <ac:chgData name="James Franklin" userId="cf915d05-507f-491f-b4a6-b2aa085ee4b1" providerId="ADAL" clId="{FED7DAD8-8BEC-43C1-9BCD-8D9390A655E5}" dt="2021-08-25T08:27:25.045" v="1376" actId="20577"/>
          <ac:spMkLst>
            <pc:docMk/>
            <pc:sldMk cId="3688799548" sldId="282"/>
            <ac:spMk id="3" creationId="{90F74121-45EE-4CD8-AF91-304AF003762A}"/>
          </ac:spMkLst>
        </pc:spChg>
        <pc:spChg chg="add mod">
          <ac:chgData name="James Franklin" userId="cf915d05-507f-491f-b4a6-b2aa085ee4b1" providerId="ADAL" clId="{FED7DAD8-8BEC-43C1-9BCD-8D9390A655E5}" dt="2021-08-25T07:45:30.237" v="897" actId="1076"/>
          <ac:spMkLst>
            <pc:docMk/>
            <pc:sldMk cId="3688799548" sldId="282"/>
            <ac:spMk id="4" creationId="{12ADF211-3D06-4B51-8365-555EF7FC4860}"/>
          </ac:spMkLst>
        </pc:spChg>
      </pc:sldChg>
      <pc:sldChg chg="modSp mod">
        <pc:chgData name="James Franklin" userId="cf915d05-507f-491f-b4a6-b2aa085ee4b1" providerId="ADAL" clId="{FED7DAD8-8BEC-43C1-9BCD-8D9390A655E5}" dt="2021-08-25T08:27:18.636" v="1374" actId="20577"/>
        <pc:sldMkLst>
          <pc:docMk/>
          <pc:sldMk cId="1306920338" sldId="283"/>
        </pc:sldMkLst>
        <pc:spChg chg="mod">
          <ac:chgData name="James Franklin" userId="cf915d05-507f-491f-b4a6-b2aa085ee4b1" providerId="ADAL" clId="{FED7DAD8-8BEC-43C1-9BCD-8D9390A655E5}" dt="2021-08-25T08:27:18.636" v="1374" actId="20577"/>
          <ac:spMkLst>
            <pc:docMk/>
            <pc:sldMk cId="1306920338" sldId="283"/>
            <ac:spMk id="4" creationId="{00000000-0000-0000-0000-000000000000}"/>
          </ac:spMkLst>
        </pc:spChg>
        <pc:graphicFrameChg chg="mod modGraphic">
          <ac:chgData name="James Franklin" userId="cf915d05-507f-491f-b4a6-b2aa085ee4b1" providerId="ADAL" clId="{FED7DAD8-8BEC-43C1-9BCD-8D9390A655E5}" dt="2021-08-24T14:37:42.059" v="489"/>
          <ac:graphicFrameMkLst>
            <pc:docMk/>
            <pc:sldMk cId="1306920338" sldId="283"/>
            <ac:graphicFrameMk id="10" creationId="{6474226B-BDE6-4B82-8082-941FF933DE96}"/>
          </ac:graphicFrameMkLst>
        </pc:graphicFrameChg>
      </pc:sldChg>
      <pc:sldChg chg="del">
        <pc:chgData name="James Franklin" userId="cf915d05-507f-491f-b4a6-b2aa085ee4b1" providerId="ADAL" clId="{FED7DAD8-8BEC-43C1-9BCD-8D9390A655E5}" dt="2021-08-25T07:44:04.737" v="830" actId="47"/>
        <pc:sldMkLst>
          <pc:docMk/>
          <pc:sldMk cId="145652338" sldId="284"/>
        </pc:sldMkLst>
      </pc:sldChg>
      <pc:sldChg chg="modSp mod">
        <pc:chgData name="James Franklin" userId="cf915d05-507f-491f-b4a6-b2aa085ee4b1" providerId="ADAL" clId="{FED7DAD8-8BEC-43C1-9BCD-8D9390A655E5}" dt="2021-08-25T07:47:40.168" v="954" actId="6549"/>
        <pc:sldMkLst>
          <pc:docMk/>
          <pc:sldMk cId="1018736198" sldId="285"/>
        </pc:sldMkLst>
        <pc:spChg chg="mod">
          <ac:chgData name="James Franklin" userId="cf915d05-507f-491f-b4a6-b2aa085ee4b1" providerId="ADAL" clId="{FED7DAD8-8BEC-43C1-9BCD-8D9390A655E5}" dt="2021-08-25T07:47:40.168" v="954" actId="6549"/>
          <ac:spMkLst>
            <pc:docMk/>
            <pc:sldMk cId="1018736198" sldId="285"/>
            <ac:spMk id="3" creationId="{F77BEDA9-251E-4F03-AA28-AAE9D3D86241}"/>
          </ac:spMkLst>
        </pc:spChg>
      </pc:sldChg>
      <pc:sldChg chg="addSp modSp new mod ord">
        <pc:chgData name="James Franklin" userId="cf915d05-507f-491f-b4a6-b2aa085ee4b1" providerId="ADAL" clId="{FED7DAD8-8BEC-43C1-9BCD-8D9390A655E5}" dt="2021-08-25T07:57:59.725" v="1299" actId="20577"/>
        <pc:sldMkLst>
          <pc:docMk/>
          <pc:sldMk cId="1720558913" sldId="286"/>
        </pc:sldMkLst>
        <pc:spChg chg="mod">
          <ac:chgData name="James Franklin" userId="cf915d05-507f-491f-b4a6-b2aa085ee4b1" providerId="ADAL" clId="{FED7DAD8-8BEC-43C1-9BCD-8D9390A655E5}" dt="2021-08-25T07:49:10.347" v="972" actId="20577"/>
          <ac:spMkLst>
            <pc:docMk/>
            <pc:sldMk cId="1720558913" sldId="286"/>
            <ac:spMk id="2" creationId="{8AF16306-9E12-4C0B-AB65-077540439AAB}"/>
          </ac:spMkLst>
        </pc:spChg>
        <pc:spChg chg="mod">
          <ac:chgData name="James Franklin" userId="cf915d05-507f-491f-b4a6-b2aa085ee4b1" providerId="ADAL" clId="{FED7DAD8-8BEC-43C1-9BCD-8D9390A655E5}" dt="2021-08-25T07:57:59.725" v="1299" actId="20577"/>
          <ac:spMkLst>
            <pc:docMk/>
            <pc:sldMk cId="1720558913" sldId="286"/>
            <ac:spMk id="3" creationId="{D723EF2E-9998-4889-A083-77D107088A52}"/>
          </ac:spMkLst>
        </pc:spChg>
        <pc:spChg chg="add mod">
          <ac:chgData name="James Franklin" userId="cf915d05-507f-491f-b4a6-b2aa085ee4b1" providerId="ADAL" clId="{FED7DAD8-8BEC-43C1-9BCD-8D9390A655E5}" dt="2021-08-25T07:57:21.230" v="1186" actId="1076"/>
          <ac:spMkLst>
            <pc:docMk/>
            <pc:sldMk cId="1720558913" sldId="286"/>
            <ac:spMk id="5" creationId="{B19641B0-30D3-4CFA-93FE-DE03AA2EDB58}"/>
          </ac:spMkLst>
        </pc:spChg>
        <pc:spChg chg="add mod">
          <ac:chgData name="James Franklin" userId="cf915d05-507f-491f-b4a6-b2aa085ee4b1" providerId="ADAL" clId="{FED7DAD8-8BEC-43C1-9BCD-8D9390A655E5}" dt="2021-08-25T07:57:21.230" v="1186" actId="1076"/>
          <ac:spMkLst>
            <pc:docMk/>
            <pc:sldMk cId="1720558913" sldId="286"/>
            <ac:spMk id="9" creationId="{E74E7F7A-656B-4C25-8B4C-F26558916A50}"/>
          </ac:spMkLst>
        </pc:spChg>
        <pc:graphicFrameChg chg="add mod modGraphic">
          <ac:chgData name="James Franklin" userId="cf915d05-507f-491f-b4a6-b2aa085ee4b1" providerId="ADAL" clId="{FED7DAD8-8BEC-43C1-9BCD-8D9390A655E5}" dt="2021-08-25T07:57:21.230" v="1186" actId="1076"/>
          <ac:graphicFrameMkLst>
            <pc:docMk/>
            <pc:sldMk cId="1720558913" sldId="286"/>
            <ac:graphicFrameMk id="4" creationId="{AB8BA57E-9695-44A6-96DF-25A77209C597}"/>
          </ac:graphicFrameMkLst>
        </pc:graphicFrameChg>
        <pc:graphicFrameChg chg="add mod modGraphic">
          <ac:chgData name="James Franklin" userId="cf915d05-507f-491f-b4a6-b2aa085ee4b1" providerId="ADAL" clId="{FED7DAD8-8BEC-43C1-9BCD-8D9390A655E5}" dt="2021-08-25T07:57:21.230" v="1186" actId="1076"/>
          <ac:graphicFrameMkLst>
            <pc:docMk/>
            <pc:sldMk cId="1720558913" sldId="286"/>
            <ac:graphicFrameMk id="8" creationId="{CF0671DE-78B9-4872-8E5A-36E463CF3036}"/>
          </ac:graphicFrameMkLst>
        </pc:graphicFrameChg>
        <pc:cxnChg chg="add mod">
          <ac:chgData name="James Franklin" userId="cf915d05-507f-491f-b4a6-b2aa085ee4b1" providerId="ADAL" clId="{FED7DAD8-8BEC-43C1-9BCD-8D9390A655E5}" dt="2021-08-25T07:57:21.230" v="1186" actId="1076"/>
          <ac:cxnSpMkLst>
            <pc:docMk/>
            <pc:sldMk cId="1720558913" sldId="286"/>
            <ac:cxnSpMk id="6" creationId="{0CF05D00-775A-4720-A616-C18DBB1BC0C6}"/>
          </ac:cxnSpMkLst>
        </pc:cxnChg>
        <pc:cxnChg chg="add mod">
          <ac:chgData name="James Franklin" userId="cf915d05-507f-491f-b4a6-b2aa085ee4b1" providerId="ADAL" clId="{FED7DAD8-8BEC-43C1-9BCD-8D9390A655E5}" dt="2021-08-25T07:57:21.230" v="1186" actId="1076"/>
          <ac:cxnSpMkLst>
            <pc:docMk/>
            <pc:sldMk cId="1720558913" sldId="286"/>
            <ac:cxnSpMk id="10" creationId="{28F74BBF-2A6C-43BF-82C5-9D8E703D38E4}"/>
          </ac:cxnSpMkLst>
        </pc:cxnChg>
      </pc:sldChg>
      <pc:sldChg chg="del">
        <pc:chgData name="James Franklin" userId="cf915d05-507f-491f-b4a6-b2aa085ee4b1" providerId="ADAL" clId="{FED7DAD8-8BEC-43C1-9BCD-8D9390A655E5}" dt="2021-08-25T07:40:10.668" v="829" actId="47"/>
        <pc:sldMkLst>
          <pc:docMk/>
          <pc:sldMk cId="3033151502" sldId="286"/>
        </pc:sldMkLst>
      </pc:sldChg>
      <pc:sldChg chg="del">
        <pc:chgData name="James Franklin" userId="cf915d05-507f-491f-b4a6-b2aa085ee4b1" providerId="ADAL" clId="{FED7DAD8-8BEC-43C1-9BCD-8D9390A655E5}" dt="2021-08-25T07:40:10.668" v="829" actId="47"/>
        <pc:sldMkLst>
          <pc:docMk/>
          <pc:sldMk cId="1313911063" sldId="287"/>
        </pc:sldMkLst>
      </pc:sldChg>
      <pc:sldChg chg="addSp delSp modSp add mod ord modClrScheme chgLayout">
        <pc:chgData name="James Franklin" userId="cf915d05-507f-491f-b4a6-b2aa085ee4b1" providerId="ADAL" clId="{FED7DAD8-8BEC-43C1-9BCD-8D9390A655E5}" dt="2021-08-25T08:53:46.144" v="1655" actId="700"/>
        <pc:sldMkLst>
          <pc:docMk/>
          <pc:sldMk cId="1799455535" sldId="287"/>
        </pc:sldMkLst>
        <pc:spChg chg="mod ord">
          <ac:chgData name="James Franklin" userId="cf915d05-507f-491f-b4a6-b2aa085ee4b1" providerId="ADAL" clId="{FED7DAD8-8BEC-43C1-9BCD-8D9390A655E5}" dt="2021-08-25T08:53:46.144" v="1655" actId="700"/>
          <ac:spMkLst>
            <pc:docMk/>
            <pc:sldMk cId="1799455535" sldId="287"/>
            <ac:spMk id="2" creationId="{8AF16306-9E12-4C0B-AB65-077540439AAB}"/>
          </ac:spMkLst>
        </pc:spChg>
        <pc:spChg chg="mod ord">
          <ac:chgData name="James Franklin" userId="cf915d05-507f-491f-b4a6-b2aa085ee4b1" providerId="ADAL" clId="{FED7DAD8-8BEC-43C1-9BCD-8D9390A655E5}" dt="2021-08-25T08:53:46.144" v="1655" actId="700"/>
          <ac:spMkLst>
            <pc:docMk/>
            <pc:sldMk cId="1799455535" sldId="287"/>
            <ac:spMk id="3" creationId="{D723EF2E-9998-4889-A083-77D107088A52}"/>
          </ac:spMkLst>
        </pc:spChg>
        <pc:spChg chg="add del mod">
          <ac:chgData name="James Franklin" userId="cf915d05-507f-491f-b4a6-b2aa085ee4b1" providerId="ADAL" clId="{FED7DAD8-8BEC-43C1-9BCD-8D9390A655E5}" dt="2021-08-25T08:26:06.529" v="1339"/>
          <ac:spMkLst>
            <pc:docMk/>
            <pc:sldMk cId="1799455535" sldId="287"/>
            <ac:spMk id="5" creationId="{288BECEE-E40E-4210-A668-3387A11E0955}"/>
          </ac:spMkLst>
        </pc:spChg>
        <pc:spChg chg="add del mod">
          <ac:chgData name="James Franklin" userId="cf915d05-507f-491f-b4a6-b2aa085ee4b1" providerId="ADAL" clId="{FED7DAD8-8BEC-43C1-9BCD-8D9390A655E5}" dt="2021-08-25T08:26:06.529" v="1339"/>
          <ac:spMkLst>
            <pc:docMk/>
            <pc:sldMk cId="1799455535" sldId="287"/>
            <ac:spMk id="8" creationId="{48E80467-2A4C-406A-823D-183D6011C9BC}"/>
          </ac:spMkLst>
        </pc:spChg>
        <pc:spChg chg="add del">
          <ac:chgData name="James Franklin" userId="cf915d05-507f-491f-b4a6-b2aa085ee4b1" providerId="ADAL" clId="{FED7DAD8-8BEC-43C1-9BCD-8D9390A655E5}" dt="2021-08-25T08:26:26.124" v="1342" actId="22"/>
          <ac:spMkLst>
            <pc:docMk/>
            <pc:sldMk cId="1799455535" sldId="287"/>
            <ac:spMk id="11" creationId="{26FE2FF2-38F1-4D5A-A25D-FEE24037BF0A}"/>
          </ac:spMkLst>
        </pc:spChg>
        <pc:spChg chg="add del mod">
          <ac:chgData name="James Franklin" userId="cf915d05-507f-491f-b4a6-b2aa085ee4b1" providerId="ADAL" clId="{FED7DAD8-8BEC-43C1-9BCD-8D9390A655E5}" dt="2021-08-25T08:26:28.458" v="1343" actId="6264"/>
          <ac:spMkLst>
            <pc:docMk/>
            <pc:sldMk cId="1799455535" sldId="287"/>
            <ac:spMk id="12" creationId="{B7FC8E02-CC90-45F7-AA66-F679CA7599E3}"/>
          </ac:spMkLst>
        </pc:spChg>
        <pc:spChg chg="add del mod">
          <ac:chgData name="James Franklin" userId="cf915d05-507f-491f-b4a6-b2aa085ee4b1" providerId="ADAL" clId="{FED7DAD8-8BEC-43C1-9BCD-8D9390A655E5}" dt="2021-08-25T08:26:28.458" v="1343" actId="6264"/>
          <ac:spMkLst>
            <pc:docMk/>
            <pc:sldMk cId="1799455535" sldId="287"/>
            <ac:spMk id="13" creationId="{A92D8683-2330-4B73-B30E-BF258814A002}"/>
          </ac:spMkLst>
        </pc:spChg>
        <pc:spChg chg="add del mod">
          <ac:chgData name="James Franklin" userId="cf915d05-507f-491f-b4a6-b2aa085ee4b1" providerId="ADAL" clId="{FED7DAD8-8BEC-43C1-9BCD-8D9390A655E5}" dt="2021-08-25T08:26:31.284" v="1344" actId="6264"/>
          <ac:spMkLst>
            <pc:docMk/>
            <pc:sldMk cId="1799455535" sldId="287"/>
            <ac:spMk id="14" creationId="{C0B37A99-55BE-43E6-9ED2-83EF57F9C822}"/>
          </ac:spMkLst>
        </pc:spChg>
        <pc:spChg chg="add del mod">
          <ac:chgData name="James Franklin" userId="cf915d05-507f-491f-b4a6-b2aa085ee4b1" providerId="ADAL" clId="{FED7DAD8-8BEC-43C1-9BCD-8D9390A655E5}" dt="2021-08-25T08:26:31.284" v="1344" actId="6264"/>
          <ac:spMkLst>
            <pc:docMk/>
            <pc:sldMk cId="1799455535" sldId="287"/>
            <ac:spMk id="15" creationId="{069742EC-F7C8-49A8-B846-02872827D499}"/>
          </ac:spMkLst>
        </pc:spChg>
        <pc:spChg chg="add del mod">
          <ac:chgData name="James Franklin" userId="cf915d05-507f-491f-b4a6-b2aa085ee4b1" providerId="ADAL" clId="{FED7DAD8-8BEC-43C1-9BCD-8D9390A655E5}" dt="2021-08-25T08:26:35.775" v="1345" actId="6264"/>
          <ac:spMkLst>
            <pc:docMk/>
            <pc:sldMk cId="1799455535" sldId="287"/>
            <ac:spMk id="16" creationId="{B6995170-4BF6-4916-9930-D1D96E47F44A}"/>
          </ac:spMkLst>
        </pc:spChg>
        <pc:spChg chg="add del mod">
          <ac:chgData name="James Franklin" userId="cf915d05-507f-491f-b4a6-b2aa085ee4b1" providerId="ADAL" clId="{FED7DAD8-8BEC-43C1-9BCD-8D9390A655E5}" dt="2021-08-25T08:26:35.775" v="1345" actId="6264"/>
          <ac:spMkLst>
            <pc:docMk/>
            <pc:sldMk cId="1799455535" sldId="287"/>
            <ac:spMk id="17" creationId="{4A196B09-0E80-424E-81A8-A1486110B6E4}"/>
          </ac:spMkLst>
        </pc:spChg>
        <pc:graphicFrameChg chg="add del mod">
          <ac:chgData name="James Franklin" userId="cf915d05-507f-491f-b4a6-b2aa085ee4b1" providerId="ADAL" clId="{FED7DAD8-8BEC-43C1-9BCD-8D9390A655E5}" dt="2021-08-25T08:26:06.529" v="1339"/>
          <ac:graphicFrameMkLst>
            <pc:docMk/>
            <pc:sldMk cId="1799455535" sldId="287"/>
            <ac:graphicFrameMk id="4" creationId="{21EF953C-DE7D-435D-B6D8-48DC06392416}"/>
          </ac:graphicFrameMkLst>
        </pc:graphicFrameChg>
        <pc:graphicFrameChg chg="add del mod">
          <ac:chgData name="James Franklin" userId="cf915d05-507f-491f-b4a6-b2aa085ee4b1" providerId="ADAL" clId="{FED7DAD8-8BEC-43C1-9BCD-8D9390A655E5}" dt="2021-08-25T08:26:06.529" v="1339"/>
          <ac:graphicFrameMkLst>
            <pc:docMk/>
            <pc:sldMk cId="1799455535" sldId="287"/>
            <ac:graphicFrameMk id="7" creationId="{77A1642D-2FFB-4B12-9A55-A8A5B41D36D1}"/>
          </ac:graphicFrameMkLst>
        </pc:graphicFrameChg>
        <pc:cxnChg chg="add del mod">
          <ac:chgData name="James Franklin" userId="cf915d05-507f-491f-b4a6-b2aa085ee4b1" providerId="ADAL" clId="{FED7DAD8-8BEC-43C1-9BCD-8D9390A655E5}" dt="2021-08-25T08:26:06.529" v="1339"/>
          <ac:cxnSpMkLst>
            <pc:docMk/>
            <pc:sldMk cId="1799455535" sldId="287"/>
            <ac:cxnSpMk id="6" creationId="{81C9AAC6-5C90-447A-8680-B90AA68BF159}"/>
          </ac:cxnSpMkLst>
        </pc:cxnChg>
        <pc:cxnChg chg="add del mod">
          <ac:chgData name="James Franklin" userId="cf915d05-507f-491f-b4a6-b2aa085ee4b1" providerId="ADAL" clId="{FED7DAD8-8BEC-43C1-9BCD-8D9390A655E5}" dt="2021-08-25T08:26:06.529" v="1339"/>
          <ac:cxnSpMkLst>
            <pc:docMk/>
            <pc:sldMk cId="1799455535" sldId="287"/>
            <ac:cxnSpMk id="9" creationId="{55BAA145-14FC-48F0-A7B8-5C3C2E58E282}"/>
          </ac:cxnSpMkLst>
        </pc:cxnChg>
      </pc:sldChg>
      <pc:sldChg chg="del">
        <pc:chgData name="James Franklin" userId="cf915d05-507f-491f-b4a6-b2aa085ee4b1" providerId="ADAL" clId="{FED7DAD8-8BEC-43C1-9BCD-8D9390A655E5}" dt="2021-08-25T07:40:10.668" v="829" actId="47"/>
        <pc:sldMkLst>
          <pc:docMk/>
          <pc:sldMk cId="1228705590" sldId="288"/>
        </pc:sldMkLst>
      </pc:sldChg>
      <pc:sldChg chg="del">
        <pc:chgData name="James Franklin" userId="cf915d05-507f-491f-b4a6-b2aa085ee4b1" providerId="ADAL" clId="{FED7DAD8-8BEC-43C1-9BCD-8D9390A655E5}" dt="2021-08-25T07:40:10.668" v="829" actId="47"/>
        <pc:sldMkLst>
          <pc:docMk/>
          <pc:sldMk cId="3769130100" sldId="290"/>
        </pc:sldMkLst>
      </pc:sldChg>
      <pc:sldChg chg="del">
        <pc:chgData name="James Franklin" userId="cf915d05-507f-491f-b4a6-b2aa085ee4b1" providerId="ADAL" clId="{FED7DAD8-8BEC-43C1-9BCD-8D9390A655E5}" dt="2021-08-25T07:40:10.668" v="829" actId="47"/>
        <pc:sldMkLst>
          <pc:docMk/>
          <pc:sldMk cId="1399044412" sldId="291"/>
        </pc:sldMkLst>
      </pc:sldChg>
      <pc:sldChg chg="del">
        <pc:chgData name="James Franklin" userId="cf915d05-507f-491f-b4a6-b2aa085ee4b1" providerId="ADAL" clId="{FED7DAD8-8BEC-43C1-9BCD-8D9390A655E5}" dt="2021-08-25T07:40:10.668" v="829" actId="47"/>
        <pc:sldMkLst>
          <pc:docMk/>
          <pc:sldMk cId="2117891275" sldId="292"/>
        </pc:sldMkLst>
      </pc:sldChg>
    </pc:docChg>
  </pc:docChgLst>
  <pc:docChgLst>
    <pc:chgData name="Mike Bloys" userId="1248c4d8-7b2b-4b32-b8bd-163ae845f9bb" providerId="ADAL" clId="{D09F69A5-33BD-4DED-8B07-3F87281E1207}"/>
    <pc:docChg chg="undo custSel modSld modMainMaster">
      <pc:chgData name="Mike Bloys" userId="1248c4d8-7b2b-4b32-b8bd-163ae845f9bb" providerId="ADAL" clId="{D09F69A5-33BD-4DED-8B07-3F87281E1207}" dt="2020-06-03T10:24:45.590" v="125" actId="572"/>
      <pc:docMkLst>
        <pc:docMk/>
      </pc:docMkLst>
      <pc:sldChg chg="delSp mod">
        <pc:chgData name="Mike Bloys" userId="1248c4d8-7b2b-4b32-b8bd-163ae845f9bb" providerId="ADAL" clId="{D09F69A5-33BD-4DED-8B07-3F87281E1207}" dt="2020-06-03T07:51:19.837" v="1" actId="478"/>
        <pc:sldMkLst>
          <pc:docMk/>
          <pc:sldMk cId="3148882095" sldId="256"/>
        </pc:sldMkLst>
        <pc:spChg chg="del">
          <ac:chgData name="Mike Bloys" userId="1248c4d8-7b2b-4b32-b8bd-163ae845f9bb" providerId="ADAL" clId="{D09F69A5-33BD-4DED-8B07-3F87281E1207}" dt="2020-06-03T07:51:19.837" v="1" actId="478"/>
          <ac:spMkLst>
            <pc:docMk/>
            <pc:sldMk cId="3148882095" sldId="256"/>
            <ac:spMk id="2" creationId="{3681767F-9EC0-4291-B7FC-5FEE8519C045}"/>
          </ac:spMkLst>
        </pc:spChg>
      </pc:sldChg>
      <pc:sldChg chg="addSp delSp modSp mod">
        <pc:chgData name="Mike Bloys" userId="1248c4d8-7b2b-4b32-b8bd-163ae845f9bb" providerId="ADAL" clId="{D09F69A5-33BD-4DED-8B07-3F87281E1207}" dt="2020-06-03T07:51:50.047" v="4" actId="21"/>
        <pc:sldMkLst>
          <pc:docMk/>
          <pc:sldMk cId="1868181489" sldId="260"/>
        </pc:sldMkLst>
        <pc:spChg chg="add del mod">
          <ac:chgData name="Mike Bloys" userId="1248c4d8-7b2b-4b32-b8bd-163ae845f9bb" providerId="ADAL" clId="{D09F69A5-33BD-4DED-8B07-3F87281E1207}" dt="2020-06-03T07:51:50.047" v="4" actId="21"/>
          <ac:spMkLst>
            <pc:docMk/>
            <pc:sldMk cId="1868181489" sldId="260"/>
            <ac:spMk id="6" creationId="{9F4B3DD4-E2AF-4E72-8223-669B94506C18}"/>
          </ac:spMkLst>
        </pc:spChg>
      </pc:sldChg>
      <pc:sldChg chg="modSp mod">
        <pc:chgData name="Mike Bloys" userId="1248c4d8-7b2b-4b32-b8bd-163ae845f9bb" providerId="ADAL" clId="{D09F69A5-33BD-4DED-8B07-3F87281E1207}" dt="2020-06-03T10:24:45.590" v="125" actId="572"/>
        <pc:sldMkLst>
          <pc:docMk/>
          <pc:sldMk cId="358128972" sldId="261"/>
        </pc:sldMkLst>
        <pc:spChg chg="mod">
          <ac:chgData name="Mike Bloys" userId="1248c4d8-7b2b-4b32-b8bd-163ae845f9bb" providerId="ADAL" clId="{D09F69A5-33BD-4DED-8B07-3F87281E1207}" dt="2020-06-03T08:32:23.966" v="76" actId="12"/>
          <ac:spMkLst>
            <pc:docMk/>
            <pc:sldMk cId="358128972" sldId="261"/>
            <ac:spMk id="4" creationId="{00000000-0000-0000-0000-000000000000}"/>
          </ac:spMkLst>
        </pc:spChg>
        <pc:graphicFrameChg chg="mod">
          <ac:chgData name="Mike Bloys" userId="1248c4d8-7b2b-4b32-b8bd-163ae845f9bb" providerId="ADAL" clId="{D09F69A5-33BD-4DED-8B07-3F87281E1207}" dt="2020-06-03T10:24:45.590" v="125" actId="572"/>
          <ac:graphicFrameMkLst>
            <pc:docMk/>
            <pc:sldMk cId="358128972" sldId="261"/>
            <ac:graphicFrameMk id="2" creationId="{38E1965C-3CE4-4C7E-9CCB-168B7CFE6644}"/>
          </ac:graphicFrameMkLst>
        </pc:graphicFrameChg>
        <pc:cxnChg chg="mod">
          <ac:chgData name="Mike Bloys" userId="1248c4d8-7b2b-4b32-b8bd-163ae845f9bb" providerId="ADAL" clId="{D09F69A5-33BD-4DED-8B07-3F87281E1207}" dt="2020-06-03T10:24:32.223" v="122" actId="208"/>
          <ac:cxnSpMkLst>
            <pc:docMk/>
            <pc:sldMk cId="358128972" sldId="261"/>
            <ac:cxnSpMk id="8" creationId="{080CEA5C-6691-4BF2-8790-DACA766BADD5}"/>
          </ac:cxnSpMkLst>
        </pc:cxnChg>
      </pc:sldChg>
      <pc:sldChg chg="modSp">
        <pc:chgData name="Mike Bloys" userId="1248c4d8-7b2b-4b32-b8bd-163ae845f9bb" providerId="ADAL" clId="{D09F69A5-33BD-4DED-8B07-3F87281E1207}" dt="2020-06-03T10:23:47.044" v="120" actId="207"/>
        <pc:sldMkLst>
          <pc:docMk/>
          <pc:sldMk cId="4036742732" sldId="262"/>
        </pc:sldMkLst>
        <pc:spChg chg="mod">
          <ac:chgData name="Mike Bloys" userId="1248c4d8-7b2b-4b32-b8bd-163ae845f9bb" providerId="ADAL" clId="{D09F69A5-33BD-4DED-8B07-3F87281E1207}" dt="2020-06-03T10:23:47.044" v="120" actId="207"/>
          <ac:spMkLst>
            <pc:docMk/>
            <pc:sldMk cId="4036742732" sldId="262"/>
            <ac:spMk id="3" creationId="{00000000-0000-0000-0000-000000000000}"/>
          </ac:spMkLst>
        </pc:spChg>
      </pc:sldChg>
      <pc:sldChg chg="modSp">
        <pc:chgData name="Mike Bloys" userId="1248c4d8-7b2b-4b32-b8bd-163ae845f9bb" providerId="ADAL" clId="{D09F69A5-33BD-4DED-8B07-3F87281E1207}" dt="2020-06-03T08:49:47.121" v="90" actId="207"/>
        <pc:sldMkLst>
          <pc:docMk/>
          <pc:sldMk cId="2216672591" sldId="263"/>
        </pc:sldMkLst>
        <pc:spChg chg="mod">
          <ac:chgData name="Mike Bloys" userId="1248c4d8-7b2b-4b32-b8bd-163ae845f9bb" providerId="ADAL" clId="{D09F69A5-33BD-4DED-8B07-3F87281E1207}" dt="2020-06-03T08:49:47.121" v="90" actId="207"/>
          <ac:spMkLst>
            <pc:docMk/>
            <pc:sldMk cId="2216672591" sldId="263"/>
            <ac:spMk id="3" creationId="{00000000-0000-0000-0000-000000000000}"/>
          </ac:spMkLst>
        </pc:spChg>
      </pc:sldChg>
      <pc:sldChg chg="modSp">
        <pc:chgData name="Mike Bloys" userId="1248c4d8-7b2b-4b32-b8bd-163ae845f9bb" providerId="ADAL" clId="{D09F69A5-33BD-4DED-8B07-3F87281E1207}" dt="2020-06-03T08:49:40.402" v="89" actId="207"/>
        <pc:sldMkLst>
          <pc:docMk/>
          <pc:sldMk cId="854542281" sldId="266"/>
        </pc:sldMkLst>
        <pc:spChg chg="mod">
          <ac:chgData name="Mike Bloys" userId="1248c4d8-7b2b-4b32-b8bd-163ae845f9bb" providerId="ADAL" clId="{D09F69A5-33BD-4DED-8B07-3F87281E1207}" dt="2020-06-03T08:49:40.402" v="89" actId="207"/>
          <ac:spMkLst>
            <pc:docMk/>
            <pc:sldMk cId="854542281" sldId="266"/>
            <ac:spMk id="4" creationId="{00000000-0000-0000-0000-000000000000}"/>
          </ac:spMkLst>
        </pc:spChg>
      </pc:sldChg>
      <pc:sldChg chg="modSp mod">
        <pc:chgData name="Mike Bloys" userId="1248c4d8-7b2b-4b32-b8bd-163ae845f9bb" providerId="ADAL" clId="{D09F69A5-33BD-4DED-8B07-3F87281E1207}" dt="2020-06-03T08:49:59.552" v="92"/>
        <pc:sldMkLst>
          <pc:docMk/>
          <pc:sldMk cId="44844589" sldId="267"/>
        </pc:sldMkLst>
        <pc:graphicFrameChg chg="mod modGraphic">
          <ac:chgData name="Mike Bloys" userId="1248c4d8-7b2b-4b32-b8bd-163ae845f9bb" providerId="ADAL" clId="{D09F69A5-33BD-4DED-8B07-3F87281E1207}" dt="2020-06-03T08:49:59.552" v="92"/>
          <ac:graphicFrameMkLst>
            <pc:docMk/>
            <pc:sldMk cId="44844589" sldId="267"/>
            <ac:graphicFrameMk id="5" creationId="{00000000-0000-0000-0000-000000000000}"/>
          </ac:graphicFrameMkLst>
        </pc:graphicFrameChg>
      </pc:sldChg>
      <pc:sldChg chg="addSp delSp modSp mod">
        <pc:chgData name="Mike Bloys" userId="1248c4d8-7b2b-4b32-b8bd-163ae845f9bb" providerId="ADAL" clId="{D09F69A5-33BD-4DED-8B07-3F87281E1207}" dt="2020-06-03T10:22:54.838" v="112" actId="478"/>
        <pc:sldMkLst>
          <pc:docMk/>
          <pc:sldMk cId="2369523543" sldId="268"/>
        </pc:sldMkLst>
        <pc:spChg chg="mod">
          <ac:chgData name="Mike Bloys" userId="1248c4d8-7b2b-4b32-b8bd-163ae845f9bb" providerId="ADAL" clId="{D09F69A5-33BD-4DED-8B07-3F87281E1207}" dt="2020-06-03T08:50:05.314" v="93" actId="207"/>
          <ac:spMkLst>
            <pc:docMk/>
            <pc:sldMk cId="2369523543" sldId="268"/>
            <ac:spMk id="3" creationId="{00000000-0000-0000-0000-000000000000}"/>
          </ac:spMkLst>
        </pc:spChg>
        <pc:picChg chg="add del mod">
          <ac:chgData name="Mike Bloys" userId="1248c4d8-7b2b-4b32-b8bd-163ae845f9bb" providerId="ADAL" clId="{D09F69A5-33BD-4DED-8B07-3F87281E1207}" dt="2020-06-03T10:21:14.287" v="97" actId="21"/>
          <ac:picMkLst>
            <pc:docMk/>
            <pc:sldMk cId="2369523543" sldId="268"/>
            <ac:picMk id="5" creationId="{83655BC9-B31C-42A3-847A-7E307EF3E936}"/>
          </ac:picMkLst>
        </pc:picChg>
        <pc:picChg chg="add mod ord modCrop">
          <ac:chgData name="Mike Bloys" userId="1248c4d8-7b2b-4b32-b8bd-163ae845f9bb" providerId="ADAL" clId="{D09F69A5-33BD-4DED-8B07-3F87281E1207}" dt="2020-06-03T10:22:53.478" v="111" actId="167"/>
          <ac:picMkLst>
            <pc:docMk/>
            <pc:sldMk cId="2369523543" sldId="268"/>
            <ac:picMk id="7" creationId="{091D2EE0-44C2-46BE-8F1C-C84241C56431}"/>
          </ac:picMkLst>
        </pc:picChg>
        <pc:picChg chg="add del mod ord">
          <ac:chgData name="Mike Bloys" userId="1248c4d8-7b2b-4b32-b8bd-163ae845f9bb" providerId="ADAL" clId="{D09F69A5-33BD-4DED-8B07-3F87281E1207}" dt="2020-06-03T10:21:41.528" v="104" actId="478"/>
          <ac:picMkLst>
            <pc:docMk/>
            <pc:sldMk cId="2369523543" sldId="268"/>
            <ac:picMk id="8" creationId="{05513912-0184-42CE-A100-2ACE4A2E2A82}"/>
          </ac:picMkLst>
        </pc:picChg>
        <pc:picChg chg="add del mod ord">
          <ac:chgData name="Mike Bloys" userId="1248c4d8-7b2b-4b32-b8bd-163ae845f9bb" providerId="ADAL" clId="{D09F69A5-33BD-4DED-8B07-3F87281E1207}" dt="2020-06-03T10:22:54.838" v="112" actId="478"/>
          <ac:picMkLst>
            <pc:docMk/>
            <pc:sldMk cId="2369523543" sldId="268"/>
            <ac:picMk id="9" creationId="{6FA13CF4-EE02-496C-B9C2-7A6EABC5482E}"/>
          </ac:picMkLst>
        </pc:picChg>
        <pc:picChg chg="del">
          <ac:chgData name="Mike Bloys" userId="1248c4d8-7b2b-4b32-b8bd-163ae845f9bb" providerId="ADAL" clId="{D09F69A5-33BD-4DED-8B07-3F87281E1207}" dt="2020-06-03T10:21:42.520" v="105" actId="478"/>
          <ac:picMkLst>
            <pc:docMk/>
            <pc:sldMk cId="2369523543" sldId="268"/>
            <ac:picMk id="10" creationId="{EBA83E51-CEBF-42AF-BC95-FAAC35DCE8E3}"/>
          </ac:picMkLst>
        </pc:picChg>
        <pc:picChg chg="mod">
          <ac:chgData name="Mike Bloys" userId="1248c4d8-7b2b-4b32-b8bd-163ae845f9bb" providerId="ADAL" clId="{D09F69A5-33BD-4DED-8B07-3F87281E1207}" dt="2020-06-03T10:21:45.459" v="106" actId="207"/>
          <ac:picMkLst>
            <pc:docMk/>
            <pc:sldMk cId="2369523543" sldId="268"/>
            <ac:picMk id="11" creationId="{9A95AB0B-FDFD-4D21-B604-5782ABC6BEBD}"/>
          </ac:picMkLst>
        </pc:picChg>
      </pc:sldChg>
      <pc:sldChg chg="modSp mod">
        <pc:chgData name="Mike Bloys" userId="1248c4d8-7b2b-4b32-b8bd-163ae845f9bb" providerId="ADAL" clId="{D09F69A5-33BD-4DED-8B07-3F87281E1207}" dt="2020-06-03T10:23:13.994" v="115" actId="207"/>
        <pc:sldMkLst>
          <pc:docMk/>
          <pc:sldMk cId="2154036885" sldId="270"/>
        </pc:sldMkLst>
        <pc:graphicFrameChg chg="modGraphic">
          <ac:chgData name="Mike Bloys" userId="1248c4d8-7b2b-4b32-b8bd-163ae845f9bb" providerId="ADAL" clId="{D09F69A5-33BD-4DED-8B07-3F87281E1207}" dt="2020-06-03T10:23:13.994" v="115" actId="207"/>
          <ac:graphicFrameMkLst>
            <pc:docMk/>
            <pc:sldMk cId="2154036885" sldId="270"/>
            <ac:graphicFrameMk id="6" creationId="{C04664EC-B5FC-48ED-B22C-90910BE8D013}"/>
          </ac:graphicFrameMkLst>
        </pc:graphicFrameChg>
      </pc:sldChg>
      <pc:sldChg chg="modSp">
        <pc:chgData name="Mike Bloys" userId="1248c4d8-7b2b-4b32-b8bd-163ae845f9bb" providerId="ADAL" clId="{D09F69A5-33BD-4DED-8B07-3F87281E1207}" dt="2020-06-03T10:23:21.989" v="116" actId="207"/>
        <pc:sldMkLst>
          <pc:docMk/>
          <pc:sldMk cId="345748857" sldId="271"/>
        </pc:sldMkLst>
        <pc:spChg chg="mod">
          <ac:chgData name="Mike Bloys" userId="1248c4d8-7b2b-4b32-b8bd-163ae845f9bb" providerId="ADAL" clId="{D09F69A5-33BD-4DED-8B07-3F87281E1207}" dt="2020-06-03T10:23:21.989" v="116" actId="207"/>
          <ac:spMkLst>
            <pc:docMk/>
            <pc:sldMk cId="345748857" sldId="271"/>
            <ac:spMk id="3" creationId="{00000000-0000-0000-0000-000000000000}"/>
          </ac:spMkLst>
        </pc:spChg>
      </pc:sldChg>
      <pc:sldChg chg="addSp delSp modSp mod">
        <pc:chgData name="Mike Bloys" userId="1248c4d8-7b2b-4b32-b8bd-163ae845f9bb" providerId="ADAL" clId="{D09F69A5-33BD-4DED-8B07-3F87281E1207}" dt="2020-06-03T08:31:44.200" v="73" actId="207"/>
        <pc:sldMkLst>
          <pc:docMk/>
          <pc:sldMk cId="1676653193" sldId="274"/>
        </pc:sldMkLst>
        <pc:spChg chg="mod">
          <ac:chgData name="Mike Bloys" userId="1248c4d8-7b2b-4b32-b8bd-163ae845f9bb" providerId="ADAL" clId="{D09F69A5-33BD-4DED-8B07-3F87281E1207}" dt="2020-06-03T08:31:44.200" v="73" actId="207"/>
          <ac:spMkLst>
            <pc:docMk/>
            <pc:sldMk cId="1676653193" sldId="274"/>
            <ac:spMk id="3" creationId="{A9E230B3-0AD0-4403-B850-7DF10007D41B}"/>
          </ac:spMkLst>
        </pc:spChg>
        <pc:picChg chg="add del mod">
          <ac:chgData name="Mike Bloys" userId="1248c4d8-7b2b-4b32-b8bd-163ae845f9bb" providerId="ADAL" clId="{D09F69A5-33BD-4DED-8B07-3F87281E1207}" dt="2020-06-03T08:30:08.897" v="55" actId="21"/>
          <ac:picMkLst>
            <pc:docMk/>
            <pc:sldMk cId="1676653193" sldId="274"/>
            <ac:picMk id="5" creationId="{D9F94697-D3B0-49D8-AA3E-9DE340E3414D}"/>
          </ac:picMkLst>
        </pc:picChg>
        <pc:picChg chg="del">
          <ac:chgData name="Mike Bloys" userId="1248c4d8-7b2b-4b32-b8bd-163ae845f9bb" providerId="ADAL" clId="{D09F69A5-33BD-4DED-8B07-3F87281E1207}" dt="2020-06-03T08:30:30.918" v="61" actId="478"/>
          <ac:picMkLst>
            <pc:docMk/>
            <pc:sldMk cId="1676653193" sldId="274"/>
            <ac:picMk id="6" creationId="{A9EC31DF-87E7-4A18-AB35-B0780260DDB7}"/>
          </ac:picMkLst>
        </pc:picChg>
        <pc:picChg chg="add mod ord">
          <ac:chgData name="Mike Bloys" userId="1248c4d8-7b2b-4b32-b8bd-163ae845f9bb" providerId="ADAL" clId="{D09F69A5-33BD-4DED-8B07-3F87281E1207}" dt="2020-06-03T08:30:28.396" v="60" actId="167"/>
          <ac:picMkLst>
            <pc:docMk/>
            <pc:sldMk cId="1676653193" sldId="274"/>
            <ac:picMk id="9" creationId="{0C4EF302-AAD6-49BF-A1D7-C6B763A5B7BD}"/>
          </ac:picMkLst>
        </pc:picChg>
      </pc:sldChg>
      <pc:sldChg chg="modSp">
        <pc:chgData name="Mike Bloys" userId="1248c4d8-7b2b-4b32-b8bd-163ae845f9bb" providerId="ADAL" clId="{D09F69A5-33BD-4DED-8B07-3F87281E1207}" dt="2020-06-03T08:31:27.817" v="71" actId="207"/>
        <pc:sldMkLst>
          <pc:docMk/>
          <pc:sldMk cId="3276597718" sldId="275"/>
        </pc:sldMkLst>
        <pc:spChg chg="mod">
          <ac:chgData name="Mike Bloys" userId="1248c4d8-7b2b-4b32-b8bd-163ae845f9bb" providerId="ADAL" clId="{D09F69A5-33BD-4DED-8B07-3F87281E1207}" dt="2020-06-03T08:31:27.817" v="71" actId="207"/>
          <ac:spMkLst>
            <pc:docMk/>
            <pc:sldMk cId="3276597718" sldId="275"/>
            <ac:spMk id="3" creationId="{5C73AF70-8937-4463-A864-AC88BD273E3F}"/>
          </ac:spMkLst>
        </pc:spChg>
      </pc:sldChg>
      <pc:sldChg chg="modSp mod">
        <pc:chgData name="Mike Bloys" userId="1248c4d8-7b2b-4b32-b8bd-163ae845f9bb" providerId="ADAL" clId="{D09F69A5-33BD-4DED-8B07-3F87281E1207}" dt="2020-06-03T08:45:57.972" v="81" actId="208"/>
        <pc:sldMkLst>
          <pc:docMk/>
          <pc:sldMk cId="32029978" sldId="279"/>
        </pc:sldMkLst>
        <pc:spChg chg="mod">
          <ac:chgData name="Mike Bloys" userId="1248c4d8-7b2b-4b32-b8bd-163ae845f9bb" providerId="ADAL" clId="{D09F69A5-33BD-4DED-8B07-3F87281E1207}" dt="2020-06-03T08:32:30.034" v="77" actId="207"/>
          <ac:spMkLst>
            <pc:docMk/>
            <pc:sldMk cId="32029978" sldId="279"/>
            <ac:spMk id="4" creationId="{00000000-0000-0000-0000-000000000000}"/>
          </ac:spMkLst>
        </pc:spChg>
        <pc:graphicFrameChg chg="mod">
          <ac:chgData name="Mike Bloys" userId="1248c4d8-7b2b-4b32-b8bd-163ae845f9bb" providerId="ADAL" clId="{D09F69A5-33BD-4DED-8B07-3F87281E1207}" dt="2020-06-03T08:33:05.756" v="80" actId="572"/>
          <ac:graphicFrameMkLst>
            <pc:docMk/>
            <pc:sldMk cId="32029978" sldId="279"/>
            <ac:graphicFrameMk id="7" creationId="{2C927F56-F392-45B0-B8B3-40CA46AB49C9}"/>
          </ac:graphicFrameMkLst>
        </pc:graphicFrameChg>
        <pc:cxnChg chg="mod">
          <ac:chgData name="Mike Bloys" userId="1248c4d8-7b2b-4b32-b8bd-163ae845f9bb" providerId="ADAL" clId="{D09F69A5-33BD-4DED-8B07-3F87281E1207}" dt="2020-06-03T08:45:57.972" v="81" actId="208"/>
          <ac:cxnSpMkLst>
            <pc:docMk/>
            <pc:sldMk cId="32029978" sldId="279"/>
            <ac:cxnSpMk id="10" creationId="{AD6B6758-91A2-4C0B-8857-80240DBC9A1D}"/>
          </ac:cxnSpMkLst>
        </pc:cxnChg>
      </pc:sldChg>
      <pc:sldChg chg="modSp mod">
        <pc:chgData name="Mike Bloys" userId="1248c4d8-7b2b-4b32-b8bd-163ae845f9bb" providerId="ADAL" clId="{D09F69A5-33BD-4DED-8B07-3F87281E1207}" dt="2020-06-03T08:49:03.732" v="84" actId="207"/>
        <pc:sldMkLst>
          <pc:docMk/>
          <pc:sldMk cId="166779371" sldId="280"/>
        </pc:sldMkLst>
        <pc:spChg chg="mod">
          <ac:chgData name="Mike Bloys" userId="1248c4d8-7b2b-4b32-b8bd-163ae845f9bb" providerId="ADAL" clId="{D09F69A5-33BD-4DED-8B07-3F87281E1207}" dt="2020-06-03T08:49:03.732" v="84" actId="207"/>
          <ac:spMkLst>
            <pc:docMk/>
            <pc:sldMk cId="166779371" sldId="280"/>
            <ac:spMk id="4" creationId="{00000000-0000-0000-0000-000000000000}"/>
          </ac:spMkLst>
        </pc:spChg>
        <pc:graphicFrameChg chg="mod">
          <ac:chgData name="Mike Bloys" userId="1248c4d8-7b2b-4b32-b8bd-163ae845f9bb" providerId="ADAL" clId="{D09F69A5-33BD-4DED-8B07-3F87281E1207}" dt="2020-06-03T08:48:55.226" v="83"/>
          <ac:graphicFrameMkLst>
            <pc:docMk/>
            <pc:sldMk cId="166779371" sldId="280"/>
            <ac:graphicFrameMk id="10" creationId="{003BBFBD-6CC8-43BD-84ED-B776F66AC0EC}"/>
          </ac:graphicFrameMkLst>
        </pc:graphicFrameChg>
        <pc:cxnChg chg="mod">
          <ac:chgData name="Mike Bloys" userId="1248c4d8-7b2b-4b32-b8bd-163ae845f9bb" providerId="ADAL" clId="{D09F69A5-33BD-4DED-8B07-3F87281E1207}" dt="2020-06-03T08:46:11.085" v="82" actId="208"/>
          <ac:cxnSpMkLst>
            <pc:docMk/>
            <pc:sldMk cId="166779371" sldId="280"/>
            <ac:cxnSpMk id="12" creationId="{81A991F4-6C88-4C2E-B131-2CC87EEF6A54}"/>
          </ac:cxnSpMkLst>
        </pc:cxnChg>
      </pc:sldChg>
      <pc:sldChg chg="modSp mod">
        <pc:chgData name="Mike Bloys" userId="1248c4d8-7b2b-4b32-b8bd-163ae845f9bb" providerId="ADAL" clId="{D09F69A5-33BD-4DED-8B07-3F87281E1207}" dt="2020-06-03T08:49:18.341" v="86" actId="208"/>
        <pc:sldMkLst>
          <pc:docMk/>
          <pc:sldMk cId="2065878552" sldId="281"/>
        </pc:sldMkLst>
        <pc:graphicFrameChg chg="mod">
          <ac:chgData name="Mike Bloys" userId="1248c4d8-7b2b-4b32-b8bd-163ae845f9bb" providerId="ADAL" clId="{D09F69A5-33BD-4DED-8B07-3F87281E1207}" dt="2020-06-03T08:49:13.609" v="85"/>
          <ac:graphicFrameMkLst>
            <pc:docMk/>
            <pc:sldMk cId="2065878552" sldId="281"/>
            <ac:graphicFrameMk id="9" creationId="{A9E0EDE1-DC41-4E4D-900A-3622C91FA310}"/>
          </ac:graphicFrameMkLst>
        </pc:graphicFrameChg>
        <pc:cxnChg chg="mod">
          <ac:chgData name="Mike Bloys" userId="1248c4d8-7b2b-4b32-b8bd-163ae845f9bb" providerId="ADAL" clId="{D09F69A5-33BD-4DED-8B07-3F87281E1207}" dt="2020-06-03T08:49:18.341" v="86" actId="208"/>
          <ac:cxnSpMkLst>
            <pc:docMk/>
            <pc:sldMk cId="2065878552" sldId="281"/>
            <ac:cxnSpMk id="11" creationId="{79E1CEC1-11EE-432C-9341-FFEA6B2472D2}"/>
          </ac:cxnSpMkLst>
        </pc:cxnChg>
      </pc:sldChg>
      <pc:sldChg chg="modSp mod">
        <pc:chgData name="Mike Bloys" userId="1248c4d8-7b2b-4b32-b8bd-163ae845f9bb" providerId="ADAL" clId="{D09F69A5-33BD-4DED-8B07-3F87281E1207}" dt="2020-06-03T08:49:29.219" v="88"/>
        <pc:sldMkLst>
          <pc:docMk/>
          <pc:sldMk cId="1306920338" sldId="283"/>
        </pc:sldMkLst>
        <pc:graphicFrameChg chg="mod">
          <ac:chgData name="Mike Bloys" userId="1248c4d8-7b2b-4b32-b8bd-163ae845f9bb" providerId="ADAL" clId="{D09F69A5-33BD-4DED-8B07-3F87281E1207}" dt="2020-06-03T08:49:29.219" v="88"/>
          <ac:graphicFrameMkLst>
            <pc:docMk/>
            <pc:sldMk cId="1306920338" sldId="283"/>
            <ac:graphicFrameMk id="10" creationId="{6474226B-BDE6-4B82-8082-941FF933DE96}"/>
          </ac:graphicFrameMkLst>
        </pc:graphicFrameChg>
        <pc:cxnChg chg="mod">
          <ac:chgData name="Mike Bloys" userId="1248c4d8-7b2b-4b32-b8bd-163ae845f9bb" providerId="ADAL" clId="{D09F69A5-33BD-4DED-8B07-3F87281E1207}" dt="2020-06-03T08:49:23.917" v="87" actId="208"/>
          <ac:cxnSpMkLst>
            <pc:docMk/>
            <pc:sldMk cId="1306920338" sldId="283"/>
            <ac:cxnSpMk id="12" creationId="{7348B789-6554-4C58-B27F-F557B256F520}"/>
          </ac:cxnSpMkLst>
        </pc:cxnChg>
      </pc:sldChg>
      <pc:sldChg chg="modSp">
        <pc:chgData name="Mike Bloys" userId="1248c4d8-7b2b-4b32-b8bd-163ae845f9bb" providerId="ADAL" clId="{D09F69A5-33BD-4DED-8B07-3F87281E1207}" dt="2020-06-03T09:12:29.314" v="95" actId="207"/>
        <pc:sldMkLst>
          <pc:docMk/>
          <pc:sldMk cId="145652338" sldId="284"/>
        </pc:sldMkLst>
        <pc:spChg chg="mod">
          <ac:chgData name="Mike Bloys" userId="1248c4d8-7b2b-4b32-b8bd-163ae845f9bb" providerId="ADAL" clId="{D09F69A5-33BD-4DED-8B07-3F87281E1207}" dt="2020-06-03T09:12:29.314" v="95" actId="207"/>
          <ac:spMkLst>
            <pc:docMk/>
            <pc:sldMk cId="145652338" sldId="284"/>
            <ac:spMk id="3" creationId="{49AD9FFF-73FC-417A-A6FE-D5CFD77D7CB5}"/>
          </ac:spMkLst>
        </pc:spChg>
      </pc:sldChg>
      <pc:sldChg chg="modSp">
        <pc:chgData name="Mike Bloys" userId="1248c4d8-7b2b-4b32-b8bd-163ae845f9bb" providerId="ADAL" clId="{D09F69A5-33BD-4DED-8B07-3F87281E1207}" dt="2020-06-03T10:23:42.986" v="119" actId="207"/>
        <pc:sldMkLst>
          <pc:docMk/>
          <pc:sldMk cId="3033151502" sldId="286"/>
        </pc:sldMkLst>
        <pc:spChg chg="mod">
          <ac:chgData name="Mike Bloys" userId="1248c4d8-7b2b-4b32-b8bd-163ae845f9bb" providerId="ADAL" clId="{D09F69A5-33BD-4DED-8B07-3F87281E1207}" dt="2020-06-03T10:23:42.986" v="119" actId="207"/>
          <ac:spMkLst>
            <pc:docMk/>
            <pc:sldMk cId="3033151502" sldId="286"/>
            <ac:spMk id="5" creationId="{00000000-0000-0000-0000-000000000000}"/>
          </ac:spMkLst>
        </pc:spChg>
      </pc:sldChg>
      <pc:sldChg chg="modSp">
        <pc:chgData name="Mike Bloys" userId="1248c4d8-7b2b-4b32-b8bd-163ae845f9bb" providerId="ADAL" clId="{D09F69A5-33BD-4DED-8B07-3F87281E1207}" dt="2020-06-03T10:23:55.068" v="121" actId="207"/>
        <pc:sldMkLst>
          <pc:docMk/>
          <pc:sldMk cId="1313911063" sldId="287"/>
        </pc:sldMkLst>
        <pc:spChg chg="mod">
          <ac:chgData name="Mike Bloys" userId="1248c4d8-7b2b-4b32-b8bd-163ae845f9bb" providerId="ADAL" clId="{D09F69A5-33BD-4DED-8B07-3F87281E1207}" dt="2020-06-03T10:23:55.068" v="121" actId="207"/>
          <ac:spMkLst>
            <pc:docMk/>
            <pc:sldMk cId="1313911063" sldId="287"/>
            <ac:spMk id="3" creationId="{00000000-0000-0000-0000-000000000000}"/>
          </ac:spMkLst>
        </pc:spChg>
      </pc:sldChg>
      <pc:sldMasterChg chg="modSldLayout">
        <pc:chgData name="Mike Bloys" userId="1248c4d8-7b2b-4b32-b8bd-163ae845f9bb" providerId="ADAL" clId="{D09F69A5-33BD-4DED-8B07-3F87281E1207}" dt="2020-06-03T10:21:28.219" v="100" actId="21"/>
        <pc:sldMasterMkLst>
          <pc:docMk/>
          <pc:sldMasterMk cId="4112846155" sldId="2147483660"/>
        </pc:sldMasterMkLst>
        <pc:sldLayoutChg chg="modSp">
          <pc:chgData name="Mike Bloys" userId="1248c4d8-7b2b-4b32-b8bd-163ae845f9bb" providerId="ADAL" clId="{D09F69A5-33BD-4DED-8B07-3F87281E1207}" dt="2020-06-03T07:51:02.170" v="0" actId="14826"/>
          <pc:sldLayoutMkLst>
            <pc:docMk/>
            <pc:sldMasterMk cId="4112846155" sldId="2147483660"/>
            <pc:sldLayoutMk cId="939894443" sldId="2147483662"/>
          </pc:sldLayoutMkLst>
          <pc:picChg chg="mod">
            <ac:chgData name="Mike Bloys" userId="1248c4d8-7b2b-4b32-b8bd-163ae845f9bb" providerId="ADAL" clId="{D09F69A5-33BD-4DED-8B07-3F87281E1207}" dt="2020-06-03T07:51:02.170" v="0" actId="14826"/>
            <ac:picMkLst>
              <pc:docMk/>
              <pc:sldMasterMk cId="4112846155" sldId="2147483660"/>
              <pc:sldLayoutMk cId="939894443" sldId="2147483662"/>
              <ac:picMk id="4" creationId="{7B875DE7-7613-41E1-BB20-1CC9B47967BA}"/>
            </ac:picMkLst>
          </pc:picChg>
        </pc:sldLayoutChg>
        <pc:sldLayoutChg chg="addSp delSp modSp mod">
          <pc:chgData name="Mike Bloys" userId="1248c4d8-7b2b-4b32-b8bd-163ae845f9bb" providerId="ADAL" clId="{D09F69A5-33BD-4DED-8B07-3F87281E1207}" dt="2020-06-03T07:51:58.556" v="7" actId="478"/>
          <pc:sldLayoutMkLst>
            <pc:docMk/>
            <pc:sldMasterMk cId="4112846155" sldId="2147483660"/>
            <pc:sldLayoutMk cId="7990883" sldId="2147483663"/>
          </pc:sldLayoutMkLst>
          <pc:spChg chg="add del mod">
            <ac:chgData name="Mike Bloys" userId="1248c4d8-7b2b-4b32-b8bd-163ae845f9bb" providerId="ADAL" clId="{D09F69A5-33BD-4DED-8B07-3F87281E1207}" dt="2020-06-03T07:51:58.556" v="7" actId="478"/>
            <ac:spMkLst>
              <pc:docMk/>
              <pc:sldMasterMk cId="4112846155" sldId="2147483660"/>
              <pc:sldLayoutMk cId="7990883" sldId="2147483663"/>
              <ac:spMk id="6" creationId="{A5525FD8-19A2-4B3B-AB11-A12B557F1D0F}"/>
            </ac:spMkLst>
          </pc:spChg>
          <pc:cxnChg chg="mod">
            <ac:chgData name="Mike Bloys" userId="1248c4d8-7b2b-4b32-b8bd-163ae845f9bb" providerId="ADAL" clId="{D09F69A5-33BD-4DED-8B07-3F87281E1207}" dt="2020-06-03T07:51:57.349" v="6" actId="14100"/>
            <ac:cxnSpMkLst>
              <pc:docMk/>
              <pc:sldMasterMk cId="4112846155" sldId="2147483660"/>
              <pc:sldLayoutMk cId="7990883" sldId="2147483663"/>
              <ac:cxnSpMk id="8" creationId="{00000000-0000-0000-0000-000000000000}"/>
            </ac:cxnSpMkLst>
          </pc:cxnChg>
        </pc:sldLayoutChg>
        <pc:sldLayoutChg chg="addSp delSp modSp mod">
          <pc:chgData name="Mike Bloys" userId="1248c4d8-7b2b-4b32-b8bd-163ae845f9bb" providerId="ADAL" clId="{D09F69A5-33BD-4DED-8B07-3F87281E1207}" dt="2020-06-03T10:21:28.219" v="100" actId="21"/>
          <pc:sldLayoutMkLst>
            <pc:docMk/>
            <pc:sldMasterMk cId="4112846155" sldId="2147483660"/>
            <pc:sldLayoutMk cId="1415037018" sldId="2147483665"/>
          </pc:sldLayoutMkLst>
          <pc:spChg chg="mod">
            <ac:chgData name="Mike Bloys" userId="1248c4d8-7b2b-4b32-b8bd-163ae845f9bb" providerId="ADAL" clId="{D09F69A5-33BD-4DED-8B07-3F87281E1207}" dt="2020-06-03T08:18:21.339" v="33"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D09F69A5-33BD-4DED-8B07-3F87281E1207}" dt="2020-06-03T08:15:11.177" v="32" actId="20577"/>
            <ac:spMkLst>
              <pc:docMk/>
              <pc:sldMasterMk cId="4112846155" sldId="2147483660"/>
              <pc:sldLayoutMk cId="1415037018" sldId="2147483665"/>
              <ac:spMk id="13" creationId="{CEF429B8-7289-4F0D-B7CE-915D4AA91105}"/>
            </ac:spMkLst>
          </pc:spChg>
          <pc:picChg chg="add del mod modCrop">
            <ac:chgData name="Mike Bloys" userId="1248c4d8-7b2b-4b32-b8bd-163ae845f9bb" providerId="ADAL" clId="{D09F69A5-33BD-4DED-8B07-3F87281E1207}" dt="2020-06-03T10:21:28.219" v="100" actId="21"/>
            <ac:picMkLst>
              <pc:docMk/>
              <pc:sldMasterMk cId="4112846155" sldId="2147483660"/>
              <pc:sldLayoutMk cId="1415037018" sldId="2147483665"/>
              <ac:picMk id="7" creationId="{7A1706B4-B1B2-4C7A-9B9D-3DA1EB1DE606}"/>
            </ac:picMkLst>
          </pc:picChg>
          <pc:picChg chg="del">
            <ac:chgData name="Mike Bloys" userId="1248c4d8-7b2b-4b32-b8bd-163ae845f9bb" providerId="ADAL" clId="{D09F69A5-33BD-4DED-8B07-3F87281E1207}" dt="2020-06-03T08:14:55.310" v="17" actId="478"/>
            <ac:picMkLst>
              <pc:docMk/>
              <pc:sldMasterMk cId="4112846155" sldId="2147483660"/>
              <pc:sldLayoutMk cId="1415037018" sldId="2147483665"/>
              <ac:picMk id="7" creationId="{E0A89887-2F5E-4374-AFB0-0F11A52F6DD7}"/>
            </ac:picMkLst>
          </pc:picChg>
          <pc:picChg chg="add mod ord">
            <ac:chgData name="Mike Bloys" userId="1248c4d8-7b2b-4b32-b8bd-163ae845f9bb" providerId="ADAL" clId="{D09F69A5-33BD-4DED-8B07-3F87281E1207}" dt="2020-06-03T08:14:58.738" v="19" actId="167"/>
            <ac:picMkLst>
              <pc:docMk/>
              <pc:sldMasterMk cId="4112846155" sldId="2147483660"/>
              <pc:sldLayoutMk cId="1415037018" sldId="2147483665"/>
              <ac:picMk id="10" creationId="{2E18E2D9-BB25-42BE-BF4E-D3CE0402F01B}"/>
            </ac:picMkLst>
          </pc:picChg>
          <pc:picChg chg="mod">
            <ac:chgData name="Mike Bloys" userId="1248c4d8-7b2b-4b32-b8bd-163ae845f9bb" providerId="ADAL" clId="{D09F69A5-33BD-4DED-8B07-3F87281E1207}" dt="2020-06-03T08:15:04.534" v="20" actId="207"/>
            <ac:picMkLst>
              <pc:docMk/>
              <pc:sldMasterMk cId="4112846155" sldId="2147483660"/>
              <pc:sldLayoutMk cId="1415037018" sldId="2147483665"/>
              <ac:picMk id="11" creationId="{34DC8F6A-5B71-4032-9D12-0E76FABE6056}"/>
            </ac:picMkLst>
          </pc:picChg>
          <pc:picChg chg="add del mod modCrop">
            <ac:chgData name="Mike Bloys" userId="1248c4d8-7b2b-4b32-b8bd-163ae845f9bb" providerId="ADAL" clId="{D09F69A5-33BD-4DED-8B07-3F87281E1207}" dt="2020-06-03T08:30:23.741" v="58" actId="21"/>
            <ac:picMkLst>
              <pc:docMk/>
              <pc:sldMasterMk cId="4112846155" sldId="2147483660"/>
              <pc:sldLayoutMk cId="1415037018" sldId="2147483665"/>
              <ac:picMk id="12" creationId="{BD9B6FEC-BEAF-48FC-AE39-4BC2345368BA}"/>
            </ac:picMkLst>
          </pc:picChg>
        </pc:sldLayoutChg>
        <pc:sldLayoutChg chg="addSp delSp modSp mod">
          <pc:chgData name="Mike Bloys" userId="1248c4d8-7b2b-4b32-b8bd-163ae845f9bb" providerId="ADAL" clId="{D09F69A5-33BD-4DED-8B07-3F87281E1207}" dt="2020-06-03T08:19:01.940" v="41" actId="207"/>
          <pc:sldLayoutMkLst>
            <pc:docMk/>
            <pc:sldMasterMk cId="4112846155" sldId="2147483660"/>
            <pc:sldLayoutMk cId="2159895046" sldId="2147483666"/>
          </pc:sldLayoutMkLst>
          <pc:spChg chg="add mod">
            <ac:chgData name="Mike Bloys" userId="1248c4d8-7b2b-4b32-b8bd-163ae845f9bb" providerId="ADAL" clId="{D09F69A5-33BD-4DED-8B07-3F87281E1207}" dt="2020-06-03T08:18:50.020" v="39"/>
            <ac:spMkLst>
              <pc:docMk/>
              <pc:sldMasterMk cId="4112846155" sldId="2147483660"/>
              <pc:sldLayoutMk cId="2159895046" sldId="2147483666"/>
              <ac:spMk id="10" creationId="{D5D7D487-8DA1-43DB-9C1D-98413607553F}"/>
            </ac:spMkLst>
          </pc:spChg>
          <pc:spChg chg="del">
            <ac:chgData name="Mike Bloys" userId="1248c4d8-7b2b-4b32-b8bd-163ae845f9bb" providerId="ADAL" clId="{D09F69A5-33BD-4DED-8B07-3F87281E1207}" dt="2020-06-03T08:18:49.400" v="38" actId="478"/>
            <ac:spMkLst>
              <pc:docMk/>
              <pc:sldMasterMk cId="4112846155" sldId="2147483660"/>
              <pc:sldLayoutMk cId="2159895046" sldId="2147483666"/>
              <ac:spMk id="13" creationId="{5B2BB749-181B-4683-A490-92D35A8D52D6}"/>
            </ac:spMkLst>
          </pc:spChg>
          <pc:spChg chg="mod">
            <ac:chgData name="Mike Bloys" userId="1248c4d8-7b2b-4b32-b8bd-163ae845f9bb" providerId="ADAL" clId="{D09F69A5-33BD-4DED-8B07-3F87281E1207}" dt="2020-06-03T08:19:01.940" v="41" actId="207"/>
            <ac:spMkLst>
              <pc:docMk/>
              <pc:sldMasterMk cId="4112846155" sldId="2147483660"/>
              <pc:sldLayoutMk cId="2159895046" sldId="2147483666"/>
              <ac:spMk id="42" creationId="{00000000-0000-0000-0000-000000000000}"/>
            </ac:spMkLst>
          </pc:spChg>
          <pc:picChg chg="add mod">
            <ac:chgData name="Mike Bloys" userId="1248c4d8-7b2b-4b32-b8bd-163ae845f9bb" providerId="ADAL" clId="{D09F69A5-33BD-4DED-8B07-3F87281E1207}" dt="2020-06-03T08:18:50.020" v="39"/>
            <ac:picMkLst>
              <pc:docMk/>
              <pc:sldMasterMk cId="4112846155" sldId="2147483660"/>
              <pc:sldLayoutMk cId="2159895046" sldId="2147483666"/>
              <ac:picMk id="8" creationId="{56B37D03-A786-44D6-BB62-0EEA1E6CEC3A}"/>
            </ac:picMkLst>
          </pc:picChg>
          <pc:picChg chg="add mod">
            <ac:chgData name="Mike Bloys" userId="1248c4d8-7b2b-4b32-b8bd-163ae845f9bb" providerId="ADAL" clId="{D09F69A5-33BD-4DED-8B07-3F87281E1207}" dt="2020-06-03T08:18:50.020" v="39"/>
            <ac:picMkLst>
              <pc:docMk/>
              <pc:sldMasterMk cId="4112846155" sldId="2147483660"/>
              <pc:sldLayoutMk cId="2159895046" sldId="2147483666"/>
              <ac:picMk id="9" creationId="{D97936CB-6CCA-4627-9D96-CE14C6DE45A4}"/>
            </ac:picMkLst>
          </pc:picChg>
          <pc:picChg chg="del">
            <ac:chgData name="Mike Bloys" userId="1248c4d8-7b2b-4b32-b8bd-163ae845f9bb" providerId="ADAL" clId="{D09F69A5-33BD-4DED-8B07-3F87281E1207}" dt="2020-06-03T08:18:49.400" v="38" actId="478"/>
            <ac:picMkLst>
              <pc:docMk/>
              <pc:sldMasterMk cId="4112846155" sldId="2147483660"/>
              <pc:sldLayoutMk cId="2159895046" sldId="2147483666"/>
              <ac:picMk id="11" creationId="{324C3797-B6C0-4790-B867-68D98D5DA4D3}"/>
            </ac:picMkLst>
          </pc:picChg>
          <pc:picChg chg="del">
            <ac:chgData name="Mike Bloys" userId="1248c4d8-7b2b-4b32-b8bd-163ae845f9bb" providerId="ADAL" clId="{D09F69A5-33BD-4DED-8B07-3F87281E1207}" dt="2020-06-03T08:18:49.400" v="38" actId="478"/>
            <ac:picMkLst>
              <pc:docMk/>
              <pc:sldMasterMk cId="4112846155" sldId="2147483660"/>
              <pc:sldLayoutMk cId="2159895046" sldId="2147483666"/>
              <ac:picMk id="12" creationId="{EB789117-CAC2-4FD4-9612-813466BF34F1}"/>
            </ac:picMkLst>
          </pc:picChg>
        </pc:sldLayoutChg>
        <pc:sldLayoutChg chg="addSp delSp modSp mod">
          <pc:chgData name="Mike Bloys" userId="1248c4d8-7b2b-4b32-b8bd-163ae845f9bb" providerId="ADAL" clId="{D09F69A5-33BD-4DED-8B07-3F87281E1207}" dt="2020-06-03T08:19:17.957" v="46" actId="207"/>
          <pc:sldLayoutMkLst>
            <pc:docMk/>
            <pc:sldMasterMk cId="4112846155" sldId="2147483660"/>
            <pc:sldLayoutMk cId="2484285243" sldId="2147483667"/>
          </pc:sldLayoutMkLst>
          <pc:spChg chg="add mod">
            <ac:chgData name="Mike Bloys" userId="1248c4d8-7b2b-4b32-b8bd-163ae845f9bb" providerId="ADAL" clId="{D09F69A5-33BD-4DED-8B07-3F87281E1207}" dt="2020-06-03T08:19:08.712" v="43"/>
            <ac:spMkLst>
              <pc:docMk/>
              <pc:sldMasterMk cId="4112846155" sldId="2147483660"/>
              <pc:sldLayoutMk cId="2484285243" sldId="2147483667"/>
              <ac:spMk id="9" creationId="{C36C3778-85A6-49E3-9A81-09414FF823DE}"/>
            </ac:spMkLst>
          </pc:spChg>
          <pc:spChg chg="del">
            <ac:chgData name="Mike Bloys" userId="1248c4d8-7b2b-4b32-b8bd-163ae845f9bb" providerId="ADAL" clId="{D09F69A5-33BD-4DED-8B07-3F87281E1207}" dt="2020-06-03T08:19:08.025" v="42" actId="478"/>
            <ac:spMkLst>
              <pc:docMk/>
              <pc:sldMasterMk cId="4112846155" sldId="2147483660"/>
              <pc:sldLayoutMk cId="2484285243" sldId="2147483667"/>
              <ac:spMk id="10" creationId="{A4DFA374-DA82-4D7E-AA2D-C7C87D7B7096}"/>
            </ac:spMkLst>
          </pc:spChg>
          <pc:spChg chg="mod">
            <ac:chgData name="Mike Bloys" userId="1248c4d8-7b2b-4b32-b8bd-163ae845f9bb" providerId="ADAL" clId="{D09F69A5-33BD-4DED-8B07-3F87281E1207}" dt="2020-06-03T08:19:17.957" v="46" actId="207"/>
            <ac:spMkLst>
              <pc:docMk/>
              <pc:sldMasterMk cId="4112846155" sldId="2147483660"/>
              <pc:sldLayoutMk cId="2484285243" sldId="2147483667"/>
              <ac:spMk id="43" creationId="{00000000-0000-0000-0000-000000000000}"/>
            </ac:spMkLst>
          </pc:spChg>
          <pc:picChg chg="add mod">
            <ac:chgData name="Mike Bloys" userId="1248c4d8-7b2b-4b32-b8bd-163ae845f9bb" providerId="ADAL" clId="{D09F69A5-33BD-4DED-8B07-3F87281E1207}" dt="2020-06-03T08:19:08.712" v="43"/>
            <ac:picMkLst>
              <pc:docMk/>
              <pc:sldMasterMk cId="4112846155" sldId="2147483660"/>
              <pc:sldLayoutMk cId="2484285243" sldId="2147483667"/>
              <ac:picMk id="6" creationId="{393DDBCE-CEAD-4130-A0F0-0AA70DBEFBAF}"/>
            </ac:picMkLst>
          </pc:picChg>
          <pc:picChg chg="add del mod">
            <ac:chgData name="Mike Bloys" userId="1248c4d8-7b2b-4b32-b8bd-163ae845f9bb" providerId="ADAL" clId="{D09F69A5-33BD-4DED-8B07-3F87281E1207}" dt="2020-06-03T08:19:11.134" v="44" actId="478"/>
            <ac:picMkLst>
              <pc:docMk/>
              <pc:sldMasterMk cId="4112846155" sldId="2147483660"/>
              <pc:sldLayoutMk cId="2484285243" sldId="2147483667"/>
              <ac:picMk id="7" creationId="{246B55C1-C076-4666-A10E-6E5BF7CBD141}"/>
            </ac:picMkLst>
          </pc:picChg>
          <pc:picChg chg="del">
            <ac:chgData name="Mike Bloys" userId="1248c4d8-7b2b-4b32-b8bd-163ae845f9bb" providerId="ADAL" clId="{D09F69A5-33BD-4DED-8B07-3F87281E1207}" dt="2020-06-03T08:19:08.025" v="42" actId="478"/>
            <ac:picMkLst>
              <pc:docMk/>
              <pc:sldMasterMk cId="4112846155" sldId="2147483660"/>
              <pc:sldLayoutMk cId="2484285243" sldId="2147483667"/>
              <ac:picMk id="8" creationId="{092D8E15-3AE0-4E64-9E89-C43B6406DDA2}"/>
            </ac:picMkLst>
          </pc:picChg>
        </pc:sldLayoutChg>
        <pc:sldLayoutChg chg="addSp delSp modSp mod">
          <pc:chgData name="Mike Bloys" userId="1248c4d8-7b2b-4b32-b8bd-163ae845f9bb" providerId="ADAL" clId="{D09F69A5-33BD-4DED-8B07-3F87281E1207}" dt="2020-06-03T08:19:30.884" v="51" actId="207"/>
          <pc:sldLayoutMkLst>
            <pc:docMk/>
            <pc:sldMasterMk cId="4112846155" sldId="2147483660"/>
            <pc:sldLayoutMk cId="88482964" sldId="2147483668"/>
          </pc:sldLayoutMkLst>
          <pc:spChg chg="add mod">
            <ac:chgData name="Mike Bloys" userId="1248c4d8-7b2b-4b32-b8bd-163ae845f9bb" providerId="ADAL" clId="{D09F69A5-33BD-4DED-8B07-3F87281E1207}" dt="2020-06-03T08:19:22.987" v="48"/>
            <ac:spMkLst>
              <pc:docMk/>
              <pc:sldMasterMk cId="4112846155" sldId="2147483660"/>
              <pc:sldLayoutMk cId="88482964" sldId="2147483668"/>
              <ac:spMk id="10" creationId="{FAC98495-AEA7-43FB-809D-B9CEF896030A}"/>
            </ac:spMkLst>
          </pc:spChg>
          <pc:spChg chg="del">
            <ac:chgData name="Mike Bloys" userId="1248c4d8-7b2b-4b32-b8bd-163ae845f9bb" providerId="ADAL" clId="{D09F69A5-33BD-4DED-8B07-3F87281E1207}" dt="2020-06-03T08:19:22.345" v="47" actId="478"/>
            <ac:spMkLst>
              <pc:docMk/>
              <pc:sldMasterMk cId="4112846155" sldId="2147483660"/>
              <pc:sldLayoutMk cId="88482964" sldId="2147483668"/>
              <ac:spMk id="11" creationId="{ACF22FA1-769E-4BE0-A7BF-23CAE4CCDC7B}"/>
            </ac:spMkLst>
          </pc:spChg>
          <pc:spChg chg="mod">
            <ac:chgData name="Mike Bloys" userId="1248c4d8-7b2b-4b32-b8bd-163ae845f9bb" providerId="ADAL" clId="{D09F69A5-33BD-4DED-8B07-3F87281E1207}" dt="2020-06-03T08:19:30.884" v="51" actId="207"/>
            <ac:spMkLst>
              <pc:docMk/>
              <pc:sldMasterMk cId="4112846155" sldId="2147483660"/>
              <pc:sldLayoutMk cId="88482964" sldId="2147483668"/>
              <ac:spMk id="46" creationId="{00000000-0000-0000-0000-000000000000}"/>
            </ac:spMkLst>
          </pc:spChg>
          <pc:picChg chg="add mod">
            <ac:chgData name="Mike Bloys" userId="1248c4d8-7b2b-4b32-b8bd-163ae845f9bb" providerId="ADAL" clId="{D09F69A5-33BD-4DED-8B07-3F87281E1207}" dt="2020-06-03T08:19:22.987" v="48"/>
            <ac:picMkLst>
              <pc:docMk/>
              <pc:sldMasterMk cId="4112846155" sldId="2147483660"/>
              <pc:sldLayoutMk cId="88482964" sldId="2147483668"/>
              <ac:picMk id="7" creationId="{9C29ACAF-9F8C-48B7-AEDC-21EB4A4AB8E1}"/>
            </ac:picMkLst>
          </pc:picChg>
          <pc:picChg chg="add del mod">
            <ac:chgData name="Mike Bloys" userId="1248c4d8-7b2b-4b32-b8bd-163ae845f9bb" providerId="ADAL" clId="{D09F69A5-33BD-4DED-8B07-3F87281E1207}" dt="2020-06-03T08:19:25.510" v="49" actId="478"/>
            <ac:picMkLst>
              <pc:docMk/>
              <pc:sldMasterMk cId="4112846155" sldId="2147483660"/>
              <pc:sldLayoutMk cId="88482964" sldId="2147483668"/>
              <ac:picMk id="8" creationId="{DBB71A44-F6C1-4E7C-951E-BEC6BDF1E9DA}"/>
            </ac:picMkLst>
          </pc:picChg>
          <pc:picChg chg="del">
            <ac:chgData name="Mike Bloys" userId="1248c4d8-7b2b-4b32-b8bd-163ae845f9bb" providerId="ADAL" clId="{D09F69A5-33BD-4DED-8B07-3F87281E1207}" dt="2020-06-03T08:19:22.345" v="47" actId="478"/>
            <ac:picMkLst>
              <pc:docMk/>
              <pc:sldMasterMk cId="4112846155" sldId="2147483660"/>
              <pc:sldLayoutMk cId="88482964" sldId="2147483668"/>
              <ac:picMk id="9" creationId="{10E7FCCE-62B9-4BA7-935B-C0B6FEBDF13A}"/>
            </ac:picMkLst>
          </pc:picChg>
        </pc:sldLayoutChg>
        <pc:sldLayoutChg chg="addSp delSp modSp mod">
          <pc:chgData name="Mike Bloys" userId="1248c4d8-7b2b-4b32-b8bd-163ae845f9bb" providerId="ADAL" clId="{D09F69A5-33BD-4DED-8B07-3F87281E1207}" dt="2020-06-03T08:19:35.860" v="53"/>
          <pc:sldLayoutMkLst>
            <pc:docMk/>
            <pc:sldMasterMk cId="4112846155" sldId="2147483660"/>
            <pc:sldLayoutMk cId="2302417356" sldId="2147483669"/>
          </pc:sldLayoutMkLst>
          <pc:spChg chg="del">
            <ac:chgData name="Mike Bloys" userId="1248c4d8-7b2b-4b32-b8bd-163ae845f9bb" providerId="ADAL" clId="{D09F69A5-33BD-4DED-8B07-3F87281E1207}" dt="2020-06-03T08:19:35.241" v="52" actId="478"/>
            <ac:spMkLst>
              <pc:docMk/>
              <pc:sldMasterMk cId="4112846155" sldId="2147483660"/>
              <pc:sldLayoutMk cId="2302417356" sldId="2147483669"/>
              <ac:spMk id="9" creationId="{726B215A-CB22-4598-AE85-E31E24F09E8E}"/>
            </ac:spMkLst>
          </pc:spChg>
          <pc:spChg chg="add mod">
            <ac:chgData name="Mike Bloys" userId="1248c4d8-7b2b-4b32-b8bd-163ae845f9bb" providerId="ADAL" clId="{D09F69A5-33BD-4DED-8B07-3F87281E1207}" dt="2020-06-03T08:19:35.860" v="53"/>
            <ac:spMkLst>
              <pc:docMk/>
              <pc:sldMasterMk cId="4112846155" sldId="2147483660"/>
              <pc:sldLayoutMk cId="2302417356" sldId="2147483669"/>
              <ac:spMk id="11" creationId="{C4CBF306-3A15-4F78-A516-AA1C550B39E5}"/>
            </ac:spMkLst>
          </pc:spChg>
          <pc:picChg chg="add mod">
            <ac:chgData name="Mike Bloys" userId="1248c4d8-7b2b-4b32-b8bd-163ae845f9bb" providerId="ADAL" clId="{D09F69A5-33BD-4DED-8B07-3F87281E1207}" dt="2020-06-03T08:19:35.860" v="53"/>
            <ac:picMkLst>
              <pc:docMk/>
              <pc:sldMasterMk cId="4112846155" sldId="2147483660"/>
              <pc:sldLayoutMk cId="2302417356" sldId="2147483669"/>
              <ac:picMk id="6" creationId="{6BF939CC-B555-4D20-902F-FFEEE321524B}"/>
            </ac:picMkLst>
          </pc:picChg>
          <pc:picChg chg="del">
            <ac:chgData name="Mike Bloys" userId="1248c4d8-7b2b-4b32-b8bd-163ae845f9bb" providerId="ADAL" clId="{D09F69A5-33BD-4DED-8B07-3F87281E1207}" dt="2020-06-03T08:19:35.241" v="52" actId="478"/>
            <ac:picMkLst>
              <pc:docMk/>
              <pc:sldMasterMk cId="4112846155" sldId="2147483660"/>
              <pc:sldLayoutMk cId="2302417356" sldId="2147483669"/>
              <ac:picMk id="7" creationId="{1EC272F3-D6A9-40BC-9875-65038C961E01}"/>
            </ac:picMkLst>
          </pc:picChg>
          <pc:picChg chg="del">
            <ac:chgData name="Mike Bloys" userId="1248c4d8-7b2b-4b32-b8bd-163ae845f9bb" providerId="ADAL" clId="{D09F69A5-33BD-4DED-8B07-3F87281E1207}" dt="2020-06-03T08:19:35.241" v="52" actId="478"/>
            <ac:picMkLst>
              <pc:docMk/>
              <pc:sldMasterMk cId="4112846155" sldId="2147483660"/>
              <pc:sldLayoutMk cId="2302417356" sldId="2147483669"/>
              <ac:picMk id="8" creationId="{AB84DAE9-DB03-495F-BE3B-569F8F37FB2F}"/>
            </ac:picMkLst>
          </pc:picChg>
          <pc:picChg chg="add mod">
            <ac:chgData name="Mike Bloys" userId="1248c4d8-7b2b-4b32-b8bd-163ae845f9bb" providerId="ADAL" clId="{D09F69A5-33BD-4DED-8B07-3F87281E1207}" dt="2020-06-03T08:19:35.860" v="53"/>
            <ac:picMkLst>
              <pc:docMk/>
              <pc:sldMasterMk cId="4112846155" sldId="2147483660"/>
              <pc:sldLayoutMk cId="2302417356" sldId="2147483669"/>
              <ac:picMk id="10" creationId="{A7FDBB10-83DB-4C34-8C1D-BEEE46F36675}"/>
            </ac:picMkLst>
          </pc:picChg>
        </pc:sldLayoutChg>
        <pc:sldLayoutChg chg="addSp delSp modSp mod">
          <pc:chgData name="Mike Bloys" userId="1248c4d8-7b2b-4b32-b8bd-163ae845f9bb" providerId="ADAL" clId="{D09F69A5-33BD-4DED-8B07-3F87281E1207}" dt="2020-06-03T08:18:43.564" v="37" actId="207"/>
          <pc:sldLayoutMkLst>
            <pc:docMk/>
            <pc:sldMasterMk cId="4112846155" sldId="2147483660"/>
            <pc:sldLayoutMk cId="2231906008" sldId="2147483670"/>
          </pc:sldLayoutMkLst>
          <pc:spChg chg="mod">
            <ac:chgData name="Mike Bloys" userId="1248c4d8-7b2b-4b32-b8bd-163ae845f9bb" providerId="ADAL" clId="{D09F69A5-33BD-4DED-8B07-3F87281E1207}" dt="2020-06-03T08:18:43.564" v="37" actId="207"/>
            <ac:spMkLst>
              <pc:docMk/>
              <pc:sldMasterMk cId="4112846155" sldId="2147483660"/>
              <pc:sldLayoutMk cId="2231906008" sldId="2147483670"/>
              <ac:spMk id="9" creationId="{00000000-0000-0000-0000-000000000000}"/>
            </ac:spMkLst>
          </pc:spChg>
          <pc:spChg chg="del">
            <ac:chgData name="Mike Bloys" userId="1248c4d8-7b2b-4b32-b8bd-163ae845f9bb" providerId="ADAL" clId="{D09F69A5-33BD-4DED-8B07-3F87281E1207}" dt="2020-06-03T08:18:32.232" v="34" actId="478"/>
            <ac:spMkLst>
              <pc:docMk/>
              <pc:sldMasterMk cId="4112846155" sldId="2147483660"/>
              <pc:sldLayoutMk cId="2231906008" sldId="2147483670"/>
              <ac:spMk id="13" creationId="{CEF429B8-7289-4F0D-B7CE-915D4AA91105}"/>
            </ac:spMkLst>
          </pc:spChg>
          <pc:spChg chg="add mod">
            <ac:chgData name="Mike Bloys" userId="1248c4d8-7b2b-4b32-b8bd-163ae845f9bb" providerId="ADAL" clId="{D09F69A5-33BD-4DED-8B07-3F87281E1207}" dt="2020-06-03T08:18:32.793" v="35"/>
            <ac:spMkLst>
              <pc:docMk/>
              <pc:sldMasterMk cId="4112846155" sldId="2147483660"/>
              <pc:sldLayoutMk cId="2231906008" sldId="2147483670"/>
              <ac:spMk id="15" creationId="{1D91B244-06B6-47D4-891E-1017039984F4}"/>
            </ac:spMkLst>
          </pc:spChg>
          <pc:picChg chg="del">
            <ac:chgData name="Mike Bloys" userId="1248c4d8-7b2b-4b32-b8bd-163ae845f9bb" providerId="ADAL" clId="{D09F69A5-33BD-4DED-8B07-3F87281E1207}" dt="2020-06-03T08:18:32.232" v="34" actId="478"/>
            <ac:picMkLst>
              <pc:docMk/>
              <pc:sldMasterMk cId="4112846155" sldId="2147483660"/>
              <pc:sldLayoutMk cId="2231906008" sldId="2147483670"/>
              <ac:picMk id="7" creationId="{E0A89887-2F5E-4374-AFB0-0F11A52F6DD7}"/>
            </ac:picMkLst>
          </pc:picChg>
          <pc:picChg chg="del">
            <ac:chgData name="Mike Bloys" userId="1248c4d8-7b2b-4b32-b8bd-163ae845f9bb" providerId="ADAL" clId="{D09F69A5-33BD-4DED-8B07-3F87281E1207}" dt="2020-06-03T08:18:32.232" v="34" actId="478"/>
            <ac:picMkLst>
              <pc:docMk/>
              <pc:sldMasterMk cId="4112846155" sldId="2147483660"/>
              <pc:sldLayoutMk cId="2231906008" sldId="2147483670"/>
              <ac:picMk id="11" creationId="{34DC8F6A-5B71-4032-9D12-0E76FABE6056}"/>
            </ac:picMkLst>
          </pc:picChg>
          <pc:picChg chg="add mod">
            <ac:chgData name="Mike Bloys" userId="1248c4d8-7b2b-4b32-b8bd-163ae845f9bb" providerId="ADAL" clId="{D09F69A5-33BD-4DED-8B07-3F87281E1207}" dt="2020-06-03T08:18:32.793" v="35"/>
            <ac:picMkLst>
              <pc:docMk/>
              <pc:sldMasterMk cId="4112846155" sldId="2147483660"/>
              <pc:sldLayoutMk cId="2231906008" sldId="2147483670"/>
              <ac:picMk id="12" creationId="{F46CFFDA-E690-4367-902E-83362FA45AAF}"/>
            </ac:picMkLst>
          </pc:picChg>
          <pc:picChg chg="add mod">
            <ac:chgData name="Mike Bloys" userId="1248c4d8-7b2b-4b32-b8bd-163ae845f9bb" providerId="ADAL" clId="{D09F69A5-33BD-4DED-8B07-3F87281E1207}" dt="2020-06-03T08:18:32.793" v="35"/>
            <ac:picMkLst>
              <pc:docMk/>
              <pc:sldMasterMk cId="4112846155" sldId="2147483660"/>
              <pc:sldLayoutMk cId="2231906008" sldId="2147483670"/>
              <ac:picMk id="14" creationId="{4B49CA11-EB08-4294-BBC5-49806FD7D7F3}"/>
            </ac:picMkLst>
          </pc:picChg>
        </pc:sldLayoutChg>
      </pc:sldMasterChg>
    </pc:docChg>
  </pc:docChgLst>
  <pc:docChgLst>
    <pc:chgData name="James Franklin" userId="cf915d05-507f-491f-b4a6-b2aa085ee4b1" providerId="ADAL" clId="{DC56AFD6-CDA6-4AE3-B5A0-174EAE41CF70}"/>
    <pc:docChg chg="custSel modSld">
      <pc:chgData name="James Franklin" userId="cf915d05-507f-491f-b4a6-b2aa085ee4b1" providerId="ADAL" clId="{DC56AFD6-CDA6-4AE3-B5A0-174EAE41CF70}" dt="2021-08-31T10:01:28.335" v="139" actId="478"/>
      <pc:docMkLst>
        <pc:docMk/>
      </pc:docMkLst>
      <pc:sldChg chg="delSp mod">
        <pc:chgData name="James Franklin" userId="cf915d05-507f-491f-b4a6-b2aa085ee4b1" providerId="ADAL" clId="{DC56AFD6-CDA6-4AE3-B5A0-174EAE41CF70}" dt="2021-08-31T10:01:13.333" v="137" actId="478"/>
        <pc:sldMkLst>
          <pc:docMk/>
          <pc:sldMk cId="32029978" sldId="279"/>
        </pc:sldMkLst>
        <pc:spChg chg="del">
          <ac:chgData name="James Franklin" userId="cf915d05-507f-491f-b4a6-b2aa085ee4b1" providerId="ADAL" clId="{DC56AFD6-CDA6-4AE3-B5A0-174EAE41CF70}" dt="2021-08-31T10:01:13.333" v="137" actId="478"/>
          <ac:spMkLst>
            <pc:docMk/>
            <pc:sldMk cId="32029978" sldId="279"/>
            <ac:spMk id="8" creationId="{4A0E25E7-04C3-44DC-B58C-9F2D59818161}"/>
          </ac:spMkLst>
        </pc:spChg>
      </pc:sldChg>
      <pc:sldChg chg="delSp mod">
        <pc:chgData name="James Franklin" userId="cf915d05-507f-491f-b4a6-b2aa085ee4b1" providerId="ADAL" clId="{DC56AFD6-CDA6-4AE3-B5A0-174EAE41CF70}" dt="2021-08-31T10:01:21.910" v="138" actId="478"/>
        <pc:sldMkLst>
          <pc:docMk/>
          <pc:sldMk cId="3688799548" sldId="282"/>
        </pc:sldMkLst>
        <pc:spChg chg="del">
          <ac:chgData name="James Franklin" userId="cf915d05-507f-491f-b4a6-b2aa085ee4b1" providerId="ADAL" clId="{DC56AFD6-CDA6-4AE3-B5A0-174EAE41CF70}" dt="2021-08-31T10:01:21.910" v="138" actId="478"/>
          <ac:spMkLst>
            <pc:docMk/>
            <pc:sldMk cId="3688799548" sldId="282"/>
            <ac:spMk id="4" creationId="{12ADF211-3D06-4B51-8365-555EF7FC4860}"/>
          </ac:spMkLst>
        </pc:spChg>
      </pc:sldChg>
      <pc:sldChg chg="addSp delSp modSp mod">
        <pc:chgData name="James Franklin" userId="cf915d05-507f-491f-b4a6-b2aa085ee4b1" providerId="ADAL" clId="{DC56AFD6-CDA6-4AE3-B5A0-174EAE41CF70}" dt="2021-08-31T10:01:28.335" v="139" actId="478"/>
        <pc:sldMkLst>
          <pc:docMk/>
          <pc:sldMk cId="1799455535" sldId="287"/>
        </pc:sldMkLst>
        <pc:spChg chg="add del mod">
          <ac:chgData name="James Franklin" userId="cf915d05-507f-491f-b4a6-b2aa085ee4b1" providerId="ADAL" clId="{DC56AFD6-CDA6-4AE3-B5A0-174EAE41CF70}" dt="2021-08-31T10:01:28.335" v="139" actId="478"/>
          <ac:spMkLst>
            <pc:docMk/>
            <pc:sldMk cId="1799455535" sldId="287"/>
            <ac:spMk id="4" creationId="{16BB3D9D-BD65-4C21-A7A4-991FB3B660D0}"/>
          </ac:spMkLst>
        </pc:spChg>
      </pc:sldChg>
    </pc:docChg>
  </pc:docChgLst>
  <pc:docChgLst>
    <pc:chgData name="James Franklin" userId="cf915d05-507f-491f-b4a6-b2aa085ee4b1" providerId="ADAL" clId="{7AD76FE8-63A9-4ED0-8E89-9A46AEB54418}"/>
    <pc:docChg chg="addSld modSld sldOrd">
      <pc:chgData name="James Franklin" userId="cf915d05-507f-491f-b4a6-b2aa085ee4b1" providerId="ADAL" clId="{7AD76FE8-63A9-4ED0-8E89-9A46AEB54418}" dt="2020-04-22T13:46:33.201" v="78"/>
      <pc:docMkLst>
        <pc:docMk/>
      </pc:docMkLst>
      <pc:sldChg chg="modSp ord">
        <pc:chgData name="James Franklin" userId="cf915d05-507f-491f-b4a6-b2aa085ee4b1" providerId="ADAL" clId="{7AD76FE8-63A9-4ED0-8E89-9A46AEB54418}" dt="2020-04-22T13:46:10.812" v="55"/>
        <pc:sldMkLst>
          <pc:docMk/>
          <pc:sldMk cId="1807920624" sldId="273"/>
        </pc:sldMkLst>
        <pc:spChg chg="mod">
          <ac:chgData name="James Franklin" userId="cf915d05-507f-491f-b4a6-b2aa085ee4b1" providerId="ADAL" clId="{7AD76FE8-63A9-4ED0-8E89-9A46AEB54418}" dt="2020-04-22T13:46:03.427" v="53" actId="20577"/>
          <ac:spMkLst>
            <pc:docMk/>
            <pc:sldMk cId="1807920624" sldId="273"/>
            <ac:spMk id="4" creationId="{00000000-0000-0000-0000-000000000000}"/>
          </ac:spMkLst>
        </pc:spChg>
      </pc:sldChg>
      <pc:sldChg chg="modSp add ord">
        <pc:chgData name="James Franklin" userId="cf915d05-507f-491f-b4a6-b2aa085ee4b1" providerId="ADAL" clId="{7AD76FE8-63A9-4ED0-8E89-9A46AEB54418}" dt="2020-04-22T13:44:30.803" v="9" actId="20577"/>
        <pc:sldMkLst>
          <pc:docMk/>
          <pc:sldMk cId="1676653193" sldId="274"/>
        </pc:sldMkLst>
        <pc:spChg chg="mod">
          <ac:chgData name="James Franklin" userId="cf915d05-507f-491f-b4a6-b2aa085ee4b1" providerId="ADAL" clId="{7AD76FE8-63A9-4ED0-8E89-9A46AEB54418}" dt="2020-04-22T13:44:30.803" v="9" actId="20577"/>
          <ac:spMkLst>
            <pc:docMk/>
            <pc:sldMk cId="1676653193" sldId="274"/>
            <ac:spMk id="2" creationId="{BA8542F0-FB82-40B6-BA1A-FD916A2B8D0C}"/>
          </ac:spMkLst>
        </pc:spChg>
      </pc:sldChg>
      <pc:sldChg chg="addSp modSp add">
        <pc:chgData name="James Franklin" userId="cf915d05-507f-491f-b4a6-b2aa085ee4b1" providerId="ADAL" clId="{7AD76FE8-63A9-4ED0-8E89-9A46AEB54418}" dt="2020-04-22T13:44:46.910" v="19" actId="207"/>
        <pc:sldMkLst>
          <pc:docMk/>
          <pc:sldMk cId="3276597718" sldId="275"/>
        </pc:sldMkLst>
        <pc:spChg chg="add mod">
          <ac:chgData name="James Franklin" userId="cf915d05-507f-491f-b4a6-b2aa085ee4b1" providerId="ADAL" clId="{7AD76FE8-63A9-4ED0-8E89-9A46AEB54418}" dt="2020-04-22T13:44:46.910" v="19" actId="207"/>
          <ac:spMkLst>
            <pc:docMk/>
            <pc:sldMk cId="3276597718" sldId="275"/>
            <ac:spMk id="4" creationId="{1FEB2D43-FF36-42E1-95A5-DBF34BB74B76}"/>
          </ac:spMkLst>
        </pc:spChg>
      </pc:sldChg>
      <pc:sldChg chg="modSp add">
        <pc:chgData name="James Franklin" userId="cf915d05-507f-491f-b4a6-b2aa085ee4b1" providerId="ADAL" clId="{7AD76FE8-63A9-4ED0-8E89-9A46AEB54418}" dt="2020-04-22T13:46:20.721" v="76" actId="20577"/>
        <pc:sldMkLst>
          <pc:docMk/>
          <pc:sldMk cId="157753427" sldId="276"/>
        </pc:sldMkLst>
        <pc:spChg chg="mod">
          <ac:chgData name="James Franklin" userId="cf915d05-507f-491f-b4a6-b2aa085ee4b1" providerId="ADAL" clId="{7AD76FE8-63A9-4ED0-8E89-9A46AEB54418}" dt="2020-04-22T13:46:20.721" v="76" actId="20577"/>
          <ac:spMkLst>
            <pc:docMk/>
            <pc:sldMk cId="157753427" sldId="276"/>
            <ac:spMk id="2" creationId="{931EA7CD-D554-4E48-9AA2-5CA3DDB4793F}"/>
          </ac:spMkLst>
        </pc:spChg>
      </pc:sldChg>
      <pc:sldChg chg="addSp add">
        <pc:chgData name="James Franklin" userId="cf915d05-507f-491f-b4a6-b2aa085ee4b1" providerId="ADAL" clId="{7AD76FE8-63A9-4ED0-8E89-9A46AEB54418}" dt="2020-04-22T13:46:33.201" v="78"/>
        <pc:sldMkLst>
          <pc:docMk/>
          <pc:sldMk cId="2483446756" sldId="277"/>
        </pc:sldMkLst>
        <pc:spChg chg="add">
          <ac:chgData name="James Franklin" userId="cf915d05-507f-491f-b4a6-b2aa085ee4b1" providerId="ADAL" clId="{7AD76FE8-63A9-4ED0-8E89-9A46AEB54418}" dt="2020-04-22T13:46:33.201" v="78"/>
          <ac:spMkLst>
            <pc:docMk/>
            <pc:sldMk cId="2483446756" sldId="277"/>
            <ac:spMk id="4" creationId="{2AD0B471-B813-4F9C-A46A-EAA5D3C5765B}"/>
          </ac:spMkLst>
        </pc:spChg>
      </pc:sldChg>
    </pc:docChg>
  </pc:docChgLst>
  <pc:docChgLst>
    <pc:chgData name="Mike Bloys" userId="1248c4d8-7b2b-4b32-b8bd-163ae845f9bb" providerId="ADAL" clId="{018D5F60-08AD-4FE1-AE17-5FC177098B05}"/>
    <pc:docChg chg="undo custSel modSld modMainMaster">
      <pc:chgData name="Mike Bloys" userId="1248c4d8-7b2b-4b32-b8bd-163ae845f9bb" providerId="ADAL" clId="{018D5F60-08AD-4FE1-AE17-5FC177098B05}" dt="2020-04-29T08:36:01.506" v="385" actId="20577"/>
      <pc:docMkLst>
        <pc:docMk/>
      </pc:docMkLst>
      <pc:sldChg chg="addSp delSp modSp">
        <pc:chgData name="Mike Bloys" userId="1248c4d8-7b2b-4b32-b8bd-163ae845f9bb" providerId="ADAL" clId="{018D5F60-08AD-4FE1-AE17-5FC177098B05}" dt="2020-04-23T08:59:24.786" v="1" actId="478"/>
        <pc:sldMkLst>
          <pc:docMk/>
          <pc:sldMk cId="3148882095" sldId="256"/>
        </pc:sldMkLst>
        <pc:spChg chg="add del mod">
          <ac:chgData name="Mike Bloys" userId="1248c4d8-7b2b-4b32-b8bd-163ae845f9bb" providerId="ADAL" clId="{018D5F60-08AD-4FE1-AE17-5FC177098B05}" dt="2020-04-23T08:59:24.786" v="1" actId="478"/>
          <ac:spMkLst>
            <pc:docMk/>
            <pc:sldMk cId="3148882095" sldId="256"/>
            <ac:spMk id="3" creationId="{B42F1537-0F3C-499F-B270-73BAF6EA4EFA}"/>
          </ac:spMkLst>
        </pc:spChg>
        <pc:spChg chg="del">
          <ac:chgData name="Mike Bloys" userId="1248c4d8-7b2b-4b32-b8bd-163ae845f9bb" providerId="ADAL" clId="{018D5F60-08AD-4FE1-AE17-5FC177098B05}" dt="2020-04-23T08:59:23.354" v="0" actId="478"/>
          <ac:spMkLst>
            <pc:docMk/>
            <pc:sldMk cId="3148882095" sldId="256"/>
            <ac:spMk id="5" creationId="{00000000-0000-0000-0000-000000000000}"/>
          </ac:spMkLst>
        </pc:spChg>
        <pc:spChg chg="del">
          <ac:chgData name="Mike Bloys" userId="1248c4d8-7b2b-4b32-b8bd-163ae845f9bb" providerId="ADAL" clId="{018D5F60-08AD-4FE1-AE17-5FC177098B05}" dt="2020-04-23T08:59:23.354" v="0" actId="478"/>
          <ac:spMkLst>
            <pc:docMk/>
            <pc:sldMk cId="3148882095" sldId="256"/>
            <ac:spMk id="6" creationId="{00000000-0000-0000-0000-000000000000}"/>
          </ac:spMkLst>
        </pc:spChg>
        <pc:spChg chg="del">
          <ac:chgData name="Mike Bloys" userId="1248c4d8-7b2b-4b32-b8bd-163ae845f9bb" providerId="ADAL" clId="{018D5F60-08AD-4FE1-AE17-5FC177098B05}" dt="2020-04-23T08:59:23.354" v="0" actId="478"/>
          <ac:spMkLst>
            <pc:docMk/>
            <pc:sldMk cId="3148882095" sldId="256"/>
            <ac:spMk id="7" creationId="{00000000-0000-0000-0000-000000000000}"/>
          </ac:spMkLst>
        </pc:spChg>
        <pc:spChg chg="add del mod">
          <ac:chgData name="Mike Bloys" userId="1248c4d8-7b2b-4b32-b8bd-163ae845f9bb" providerId="ADAL" clId="{018D5F60-08AD-4FE1-AE17-5FC177098B05}" dt="2020-04-23T08:59:24.786" v="1" actId="478"/>
          <ac:spMkLst>
            <pc:docMk/>
            <pc:sldMk cId="3148882095" sldId="256"/>
            <ac:spMk id="9" creationId="{6113B40E-687D-4A26-939C-0B9016C10B8B}"/>
          </ac:spMkLst>
        </pc:spChg>
        <pc:spChg chg="add del mod">
          <ac:chgData name="Mike Bloys" userId="1248c4d8-7b2b-4b32-b8bd-163ae845f9bb" providerId="ADAL" clId="{018D5F60-08AD-4FE1-AE17-5FC177098B05}" dt="2020-04-23T08:59:24.786" v="1" actId="478"/>
          <ac:spMkLst>
            <pc:docMk/>
            <pc:sldMk cId="3148882095" sldId="256"/>
            <ac:spMk id="11" creationId="{46F8F148-5B9D-4624-AE99-3440730D8DEB}"/>
          </ac:spMkLst>
        </pc:spChg>
        <pc:graphicFrameChg chg="del">
          <ac:chgData name="Mike Bloys" userId="1248c4d8-7b2b-4b32-b8bd-163ae845f9bb" providerId="ADAL" clId="{018D5F60-08AD-4FE1-AE17-5FC177098B05}" dt="2020-04-23T08:59:23.354" v="0" actId="478"/>
          <ac:graphicFrameMkLst>
            <pc:docMk/>
            <pc:sldMk cId="3148882095" sldId="256"/>
            <ac:graphicFrameMk id="8" creationId="{00000000-0000-0000-0000-000000000000}"/>
          </ac:graphicFrameMkLst>
        </pc:graphicFrameChg>
      </pc:sldChg>
      <pc:sldChg chg="addSp delSp modSp">
        <pc:chgData name="Mike Bloys" userId="1248c4d8-7b2b-4b32-b8bd-163ae845f9bb" providerId="ADAL" clId="{018D5F60-08AD-4FE1-AE17-5FC177098B05}" dt="2020-04-29T08:23:46.897" v="365" actId="14100"/>
        <pc:sldMkLst>
          <pc:docMk/>
          <pc:sldMk cId="1868181489" sldId="260"/>
        </pc:sldMkLst>
        <pc:spChg chg="mod">
          <ac:chgData name="Mike Bloys" userId="1248c4d8-7b2b-4b32-b8bd-163ae845f9bb" providerId="ADAL" clId="{018D5F60-08AD-4FE1-AE17-5FC177098B05}" dt="2020-04-29T08:23:46.897" v="365" actId="14100"/>
          <ac:spMkLst>
            <pc:docMk/>
            <pc:sldMk cId="1868181489" sldId="260"/>
            <ac:spMk id="5" creationId="{00000000-0000-0000-0000-000000000000}"/>
          </ac:spMkLst>
        </pc:spChg>
        <pc:spChg chg="add del mod">
          <ac:chgData name="Mike Bloys" userId="1248c4d8-7b2b-4b32-b8bd-163ae845f9bb" providerId="ADAL" clId="{018D5F60-08AD-4FE1-AE17-5FC177098B05}" dt="2020-04-23T09:06:37.631" v="49" actId="21"/>
          <ac:spMkLst>
            <pc:docMk/>
            <pc:sldMk cId="1868181489" sldId="260"/>
            <ac:spMk id="6" creationId="{6F6C1E98-BB86-44C3-BEA6-1666ACA0B19B}"/>
          </ac:spMkLst>
        </pc:spChg>
      </pc:sldChg>
      <pc:sldChg chg="addSp delSp modSp">
        <pc:chgData name="Mike Bloys" userId="1248c4d8-7b2b-4b32-b8bd-163ae845f9bb" providerId="ADAL" clId="{018D5F60-08AD-4FE1-AE17-5FC177098B05}" dt="2020-04-23T09:18:27.364" v="100" actId="207"/>
        <pc:sldMkLst>
          <pc:docMk/>
          <pc:sldMk cId="358128972" sldId="261"/>
        </pc:sldMkLst>
        <pc:spChg chg="mod">
          <ac:chgData name="Mike Bloys" userId="1248c4d8-7b2b-4b32-b8bd-163ae845f9bb" providerId="ADAL" clId="{018D5F60-08AD-4FE1-AE17-5FC177098B05}" dt="2020-04-23T09:18:27.364" v="100" actId="207"/>
          <ac:spMkLst>
            <pc:docMk/>
            <pc:sldMk cId="358128972" sldId="261"/>
            <ac:spMk id="4" creationId="{00000000-0000-0000-0000-000000000000}"/>
          </ac:spMkLst>
        </pc:spChg>
        <pc:spChg chg="add del mod">
          <ac:chgData name="Mike Bloys" userId="1248c4d8-7b2b-4b32-b8bd-163ae845f9bb" providerId="ADAL" clId="{018D5F60-08AD-4FE1-AE17-5FC177098B05}" dt="2020-04-23T09:18:12.159" v="96"/>
          <ac:spMkLst>
            <pc:docMk/>
            <pc:sldMk cId="358128972" sldId="261"/>
            <ac:spMk id="5" creationId="{315032F7-B4CF-442D-B677-12EC328BDA14}"/>
          </ac:spMkLst>
        </pc:spChg>
        <pc:spChg chg="mod">
          <ac:chgData name="Mike Bloys" userId="1248c4d8-7b2b-4b32-b8bd-163ae845f9bb" providerId="ADAL" clId="{018D5F60-08AD-4FE1-AE17-5FC177098B05}" dt="2020-04-23T09:15:15.587" v="70" actId="255"/>
          <ac:spMkLst>
            <pc:docMk/>
            <pc:sldMk cId="358128972" sldId="261"/>
            <ac:spMk id="6" creationId="{67577D8A-ECC6-416D-A3F7-845F02F14D12}"/>
          </ac:spMkLst>
        </pc:spChg>
        <pc:spChg chg="add del mod">
          <ac:chgData name="Mike Bloys" userId="1248c4d8-7b2b-4b32-b8bd-163ae845f9bb" providerId="ADAL" clId="{018D5F60-08AD-4FE1-AE17-5FC177098B05}" dt="2020-04-23T09:18:12.159" v="96"/>
          <ac:spMkLst>
            <pc:docMk/>
            <pc:sldMk cId="358128972" sldId="261"/>
            <ac:spMk id="7" creationId="{DCD5964E-6F31-4CF8-96BE-9BE88594A600}"/>
          </ac:spMkLst>
        </pc:spChg>
        <pc:graphicFrameChg chg="mod modGraphic">
          <ac:chgData name="Mike Bloys" userId="1248c4d8-7b2b-4b32-b8bd-163ae845f9bb" providerId="ADAL" clId="{018D5F60-08AD-4FE1-AE17-5FC177098B05}" dt="2020-04-23T09:15:52.989" v="78" actId="122"/>
          <ac:graphicFrameMkLst>
            <pc:docMk/>
            <pc:sldMk cId="358128972" sldId="261"/>
            <ac:graphicFrameMk id="2" creationId="{38E1965C-3CE4-4C7E-9CCB-168B7CFE6644}"/>
          </ac:graphicFrameMkLst>
        </pc:graphicFrameChg>
        <pc:cxnChg chg="mod">
          <ac:chgData name="Mike Bloys" userId="1248c4d8-7b2b-4b32-b8bd-163ae845f9bb" providerId="ADAL" clId="{018D5F60-08AD-4FE1-AE17-5FC177098B05}" dt="2020-04-23T09:16:34.378" v="86" actId="1076"/>
          <ac:cxnSpMkLst>
            <pc:docMk/>
            <pc:sldMk cId="358128972" sldId="261"/>
            <ac:cxnSpMk id="8" creationId="{080CEA5C-6691-4BF2-8790-DACA766BADD5}"/>
          </ac:cxnSpMkLst>
        </pc:cxnChg>
      </pc:sldChg>
      <pc:sldChg chg="modSp">
        <pc:chgData name="Mike Bloys" userId="1248c4d8-7b2b-4b32-b8bd-163ae845f9bb" providerId="ADAL" clId="{018D5F60-08AD-4FE1-AE17-5FC177098B05}" dt="2020-04-29T08:36:01.506" v="385" actId="20577"/>
        <pc:sldMkLst>
          <pc:docMk/>
          <pc:sldMk cId="2216672591" sldId="263"/>
        </pc:sldMkLst>
        <pc:spChg chg="mod">
          <ac:chgData name="Mike Bloys" userId="1248c4d8-7b2b-4b32-b8bd-163ae845f9bb" providerId="ADAL" clId="{018D5F60-08AD-4FE1-AE17-5FC177098B05}" dt="2020-04-29T08:36:01.506" v="385" actId="20577"/>
          <ac:spMkLst>
            <pc:docMk/>
            <pc:sldMk cId="2216672591" sldId="263"/>
            <ac:spMk id="3" creationId="{00000000-0000-0000-0000-000000000000}"/>
          </ac:spMkLst>
        </pc:spChg>
      </pc:sldChg>
      <pc:sldChg chg="modSp">
        <pc:chgData name="Mike Bloys" userId="1248c4d8-7b2b-4b32-b8bd-163ae845f9bb" providerId="ADAL" clId="{018D5F60-08AD-4FE1-AE17-5FC177098B05}" dt="2020-04-23T09:29:52.579" v="156" actId="20577"/>
        <pc:sldMkLst>
          <pc:docMk/>
          <pc:sldMk cId="1936246660" sldId="264"/>
        </pc:sldMkLst>
        <pc:spChg chg="mod">
          <ac:chgData name="Mike Bloys" userId="1248c4d8-7b2b-4b32-b8bd-163ae845f9bb" providerId="ADAL" clId="{018D5F60-08AD-4FE1-AE17-5FC177098B05}" dt="2020-04-23T09:29:52.579" v="156" actId="20577"/>
          <ac:spMkLst>
            <pc:docMk/>
            <pc:sldMk cId="1936246660" sldId="264"/>
            <ac:spMk id="3" creationId="{00000000-0000-0000-0000-000000000000}"/>
          </ac:spMkLst>
        </pc:spChg>
      </pc:sldChg>
      <pc:sldChg chg="modSp">
        <pc:chgData name="Mike Bloys" userId="1248c4d8-7b2b-4b32-b8bd-163ae845f9bb" providerId="ADAL" clId="{018D5F60-08AD-4FE1-AE17-5FC177098B05}" dt="2020-04-29T08:33:10.313" v="367" actId="14100"/>
        <pc:sldMkLst>
          <pc:docMk/>
          <pc:sldMk cId="854542281" sldId="266"/>
        </pc:sldMkLst>
        <pc:spChg chg="mod">
          <ac:chgData name="Mike Bloys" userId="1248c4d8-7b2b-4b32-b8bd-163ae845f9bb" providerId="ADAL" clId="{018D5F60-08AD-4FE1-AE17-5FC177098B05}" dt="2020-04-29T08:33:10.313" v="367" actId="14100"/>
          <ac:spMkLst>
            <pc:docMk/>
            <pc:sldMk cId="854542281" sldId="266"/>
            <ac:spMk id="4" creationId="{00000000-0000-0000-0000-000000000000}"/>
          </ac:spMkLst>
        </pc:spChg>
      </pc:sldChg>
      <pc:sldChg chg="modSp">
        <pc:chgData name="Mike Bloys" userId="1248c4d8-7b2b-4b32-b8bd-163ae845f9bb" providerId="ADAL" clId="{018D5F60-08AD-4FE1-AE17-5FC177098B05}" dt="2020-04-23T09:31:54.753" v="158" actId="207"/>
        <pc:sldMkLst>
          <pc:docMk/>
          <pc:sldMk cId="44844589" sldId="267"/>
        </pc:sldMkLst>
        <pc:graphicFrameChg chg="mod modGraphic">
          <ac:chgData name="Mike Bloys" userId="1248c4d8-7b2b-4b32-b8bd-163ae845f9bb" providerId="ADAL" clId="{018D5F60-08AD-4FE1-AE17-5FC177098B05}" dt="2020-04-23T09:31:54.753" v="158" actId="207"/>
          <ac:graphicFrameMkLst>
            <pc:docMk/>
            <pc:sldMk cId="44844589" sldId="267"/>
            <ac:graphicFrameMk id="5" creationId="{00000000-0000-0000-0000-000000000000}"/>
          </ac:graphicFrameMkLst>
        </pc:graphicFrameChg>
      </pc:sldChg>
      <pc:sldChg chg="addSp delSp modSp">
        <pc:chgData name="Mike Bloys" userId="1248c4d8-7b2b-4b32-b8bd-163ae845f9bb" providerId="ADAL" clId="{018D5F60-08AD-4FE1-AE17-5FC177098B05}" dt="2020-04-23T09:43:39.706" v="174" actId="207"/>
        <pc:sldMkLst>
          <pc:docMk/>
          <pc:sldMk cId="2369523543" sldId="268"/>
        </pc:sldMkLst>
        <pc:spChg chg="mod">
          <ac:chgData name="Mike Bloys" userId="1248c4d8-7b2b-4b32-b8bd-163ae845f9bb" providerId="ADAL" clId="{018D5F60-08AD-4FE1-AE17-5FC177098B05}" dt="2020-04-23T09:32:04.514" v="160" actId="207"/>
          <ac:spMkLst>
            <pc:docMk/>
            <pc:sldMk cId="2369523543" sldId="268"/>
            <ac:spMk id="3" creationId="{00000000-0000-0000-0000-000000000000}"/>
          </ac:spMkLst>
        </pc:spChg>
        <pc:picChg chg="del">
          <ac:chgData name="Mike Bloys" userId="1248c4d8-7b2b-4b32-b8bd-163ae845f9bb" providerId="ADAL" clId="{018D5F60-08AD-4FE1-AE17-5FC177098B05}" dt="2020-04-23T09:33:37.556" v="161" actId="478"/>
          <ac:picMkLst>
            <pc:docMk/>
            <pc:sldMk cId="2369523543" sldId="268"/>
            <ac:picMk id="4" creationId="{853A581B-C56F-45C1-8D0F-E8900DD528E0}"/>
          </ac:picMkLst>
        </pc:picChg>
        <pc:picChg chg="add del mod">
          <ac:chgData name="Mike Bloys" userId="1248c4d8-7b2b-4b32-b8bd-163ae845f9bb" providerId="ADAL" clId="{018D5F60-08AD-4FE1-AE17-5FC177098B05}" dt="2020-04-23T09:33:54.196" v="164" actId="478"/>
          <ac:picMkLst>
            <pc:docMk/>
            <pc:sldMk cId="2369523543" sldId="268"/>
            <ac:picMk id="6" creationId="{747D4763-4FBE-4AD7-8360-E04722E6F490}"/>
          </ac:picMkLst>
        </pc:picChg>
        <pc:picChg chg="add del mod">
          <ac:chgData name="Mike Bloys" userId="1248c4d8-7b2b-4b32-b8bd-163ae845f9bb" providerId="ADAL" clId="{018D5F60-08AD-4FE1-AE17-5FC177098B05}" dt="2020-04-23T09:42:44.174" v="166" actId="21"/>
          <ac:picMkLst>
            <pc:docMk/>
            <pc:sldMk cId="2369523543" sldId="268"/>
            <ac:picMk id="8" creationId="{DEEB5FEC-1EE5-4979-8213-F017FDD9DCE6}"/>
          </ac:picMkLst>
        </pc:picChg>
        <pc:picChg chg="add ord">
          <ac:chgData name="Mike Bloys" userId="1248c4d8-7b2b-4b32-b8bd-163ae845f9bb" providerId="ADAL" clId="{018D5F60-08AD-4FE1-AE17-5FC177098B05}" dt="2020-04-23T09:43:01.389" v="171" actId="167"/>
          <ac:picMkLst>
            <pc:docMk/>
            <pc:sldMk cId="2369523543" sldId="268"/>
            <ac:picMk id="10" creationId="{EBA83E51-CEBF-42AF-BC95-FAAC35DCE8E3}"/>
          </ac:picMkLst>
        </pc:picChg>
        <pc:picChg chg="add mod">
          <ac:chgData name="Mike Bloys" userId="1248c4d8-7b2b-4b32-b8bd-163ae845f9bb" providerId="ADAL" clId="{018D5F60-08AD-4FE1-AE17-5FC177098B05}" dt="2020-04-23T09:43:39.706" v="174" actId="207"/>
          <ac:picMkLst>
            <pc:docMk/>
            <pc:sldMk cId="2369523543" sldId="268"/>
            <ac:picMk id="11" creationId="{9A95AB0B-FDFD-4D21-B604-5782ABC6BEBD}"/>
          </ac:picMkLst>
        </pc:picChg>
        <pc:picChg chg="del">
          <ac:chgData name="Mike Bloys" userId="1248c4d8-7b2b-4b32-b8bd-163ae845f9bb" providerId="ADAL" clId="{018D5F60-08AD-4FE1-AE17-5FC177098B05}" dt="2020-04-23T09:43:02.835" v="172" actId="478"/>
          <ac:picMkLst>
            <pc:docMk/>
            <pc:sldMk cId="2369523543" sldId="268"/>
            <ac:picMk id="3074" creationId="{A946DD0F-2594-4154-BD39-6AD3796E0BFC}"/>
          </ac:picMkLst>
        </pc:picChg>
      </pc:sldChg>
      <pc:sldChg chg="addSp delSp modSp">
        <pc:chgData name="Mike Bloys" userId="1248c4d8-7b2b-4b32-b8bd-163ae845f9bb" providerId="ADAL" clId="{018D5F60-08AD-4FE1-AE17-5FC177098B05}" dt="2020-04-23T09:49:24.909" v="291" actId="207"/>
        <pc:sldMkLst>
          <pc:docMk/>
          <pc:sldMk cId="2154036885" sldId="270"/>
        </pc:sldMkLst>
        <pc:spChg chg="mod">
          <ac:chgData name="Mike Bloys" userId="1248c4d8-7b2b-4b32-b8bd-163ae845f9bb" providerId="ADAL" clId="{018D5F60-08AD-4FE1-AE17-5FC177098B05}" dt="2020-04-23T09:49:24.909" v="291" actId="207"/>
          <ac:spMkLst>
            <pc:docMk/>
            <pc:sldMk cId="2154036885" sldId="270"/>
            <ac:spMk id="3" creationId="{00000000-0000-0000-0000-000000000000}"/>
          </ac:spMkLst>
        </pc:spChg>
        <pc:spChg chg="del">
          <ac:chgData name="Mike Bloys" userId="1248c4d8-7b2b-4b32-b8bd-163ae845f9bb" providerId="ADAL" clId="{018D5F60-08AD-4FE1-AE17-5FC177098B05}" dt="2020-04-23T09:48:08.626" v="260" actId="478"/>
          <ac:spMkLst>
            <pc:docMk/>
            <pc:sldMk cId="2154036885" sldId="270"/>
            <ac:spMk id="4" creationId="{5CE7A815-A663-4C4A-B998-22A6921BE772}"/>
          </ac:spMkLst>
        </pc:spChg>
        <pc:spChg chg="del">
          <ac:chgData name="Mike Bloys" userId="1248c4d8-7b2b-4b32-b8bd-163ae845f9bb" providerId="ADAL" clId="{018D5F60-08AD-4FE1-AE17-5FC177098B05}" dt="2020-04-23T09:48:06.692" v="259" actId="478"/>
          <ac:spMkLst>
            <pc:docMk/>
            <pc:sldMk cId="2154036885" sldId="270"/>
            <ac:spMk id="5" creationId="{BE99383A-42CE-4EEB-9461-1F3F00278B20}"/>
          </ac:spMkLst>
        </pc:spChg>
        <pc:graphicFrameChg chg="add mod modGraphic">
          <ac:chgData name="Mike Bloys" userId="1248c4d8-7b2b-4b32-b8bd-163ae845f9bb" providerId="ADAL" clId="{018D5F60-08AD-4FE1-AE17-5FC177098B05}" dt="2020-04-23T09:49:08.579" v="288" actId="1035"/>
          <ac:graphicFrameMkLst>
            <pc:docMk/>
            <pc:sldMk cId="2154036885" sldId="270"/>
            <ac:graphicFrameMk id="6" creationId="{C04664EC-B5FC-48ED-B22C-90910BE8D013}"/>
          </ac:graphicFrameMkLst>
        </pc:graphicFrameChg>
      </pc:sldChg>
      <pc:sldChg chg="modSp">
        <pc:chgData name="Mike Bloys" userId="1248c4d8-7b2b-4b32-b8bd-163ae845f9bb" providerId="ADAL" clId="{018D5F60-08AD-4FE1-AE17-5FC177098B05}" dt="2020-04-23T09:53:04.660" v="361" actId="20577"/>
        <pc:sldMkLst>
          <pc:docMk/>
          <pc:sldMk cId="345748857" sldId="271"/>
        </pc:sldMkLst>
        <pc:spChg chg="mod">
          <ac:chgData name="Mike Bloys" userId="1248c4d8-7b2b-4b32-b8bd-163ae845f9bb" providerId="ADAL" clId="{018D5F60-08AD-4FE1-AE17-5FC177098B05}" dt="2020-04-23T09:53:04.660" v="361" actId="20577"/>
          <ac:spMkLst>
            <pc:docMk/>
            <pc:sldMk cId="345748857" sldId="271"/>
            <ac:spMk id="3" creationId="{00000000-0000-0000-0000-000000000000}"/>
          </ac:spMkLst>
        </pc:spChg>
      </pc:sldChg>
      <pc:sldChg chg="addSp delSp modSp">
        <pc:chgData name="Mike Bloys" userId="1248c4d8-7b2b-4b32-b8bd-163ae845f9bb" providerId="ADAL" clId="{018D5F60-08AD-4FE1-AE17-5FC177098B05}" dt="2020-04-23T09:14:43.396" v="66" actId="207"/>
        <pc:sldMkLst>
          <pc:docMk/>
          <pc:sldMk cId="1676653193" sldId="274"/>
        </pc:sldMkLst>
        <pc:spChg chg="mod">
          <ac:chgData name="Mike Bloys" userId="1248c4d8-7b2b-4b32-b8bd-163ae845f9bb" providerId="ADAL" clId="{018D5F60-08AD-4FE1-AE17-5FC177098B05}" dt="2020-04-23T09:14:16.354" v="63" actId="207"/>
          <ac:spMkLst>
            <pc:docMk/>
            <pc:sldMk cId="1676653193" sldId="274"/>
            <ac:spMk id="3" creationId="{A9E230B3-0AD0-4403-B850-7DF10007D41B}"/>
          </ac:spMkLst>
        </pc:spChg>
        <pc:picChg chg="del">
          <ac:chgData name="Mike Bloys" userId="1248c4d8-7b2b-4b32-b8bd-163ae845f9bb" providerId="ADAL" clId="{018D5F60-08AD-4FE1-AE17-5FC177098B05}" dt="2020-04-23T09:14:22.707" v="64" actId="478"/>
          <ac:picMkLst>
            <pc:docMk/>
            <pc:sldMk cId="1676653193" sldId="274"/>
            <ac:picMk id="4" creationId="{891C27BA-B7D7-4D88-A760-FBF43B26A5AC}"/>
          </ac:picMkLst>
        </pc:picChg>
        <pc:picChg chg="add mod ord modCrop">
          <ac:chgData name="Mike Bloys" userId="1248c4d8-7b2b-4b32-b8bd-163ae845f9bb" providerId="ADAL" clId="{018D5F60-08AD-4FE1-AE17-5FC177098B05}" dt="2020-04-23T09:13:55.266" v="61" actId="18131"/>
          <ac:picMkLst>
            <pc:docMk/>
            <pc:sldMk cId="1676653193" sldId="274"/>
            <ac:picMk id="6" creationId="{A9EC31DF-87E7-4A18-AB35-B0780260DDB7}"/>
          </ac:picMkLst>
        </pc:picChg>
        <pc:picChg chg="add mod">
          <ac:chgData name="Mike Bloys" userId="1248c4d8-7b2b-4b32-b8bd-163ae845f9bb" providerId="ADAL" clId="{018D5F60-08AD-4FE1-AE17-5FC177098B05}" dt="2020-04-23T09:14:43.396" v="66" actId="207"/>
          <ac:picMkLst>
            <pc:docMk/>
            <pc:sldMk cId="1676653193" sldId="274"/>
            <ac:picMk id="8" creationId="{EFA68606-E386-4A37-8CE0-5D8A257BFA58}"/>
          </ac:picMkLst>
        </pc:picChg>
        <pc:picChg chg="del">
          <ac:chgData name="Mike Bloys" userId="1248c4d8-7b2b-4b32-b8bd-163ae845f9bb" providerId="ADAL" clId="{018D5F60-08AD-4FE1-AE17-5FC177098B05}" dt="2020-04-23T09:13:37.555" v="59" actId="478"/>
          <ac:picMkLst>
            <pc:docMk/>
            <pc:sldMk cId="1676653193" sldId="274"/>
            <ac:picMk id="2050" creationId="{F533009B-B837-4AF0-873A-FD75D1CF8C09}"/>
          </ac:picMkLst>
        </pc:picChg>
      </pc:sldChg>
      <pc:sldChg chg="addSp delSp modSp">
        <pc:chgData name="Mike Bloys" userId="1248c4d8-7b2b-4b32-b8bd-163ae845f9bb" providerId="ADAL" clId="{018D5F60-08AD-4FE1-AE17-5FC177098B05}" dt="2020-04-29T08:32:28.009" v="366" actId="14100"/>
        <pc:sldMkLst>
          <pc:docMk/>
          <pc:sldMk cId="3276597718" sldId="275"/>
        </pc:sldMkLst>
        <pc:spChg chg="mod">
          <ac:chgData name="Mike Bloys" userId="1248c4d8-7b2b-4b32-b8bd-163ae845f9bb" providerId="ADAL" clId="{018D5F60-08AD-4FE1-AE17-5FC177098B05}" dt="2020-04-29T08:32:28.009" v="366" actId="14100"/>
          <ac:spMkLst>
            <pc:docMk/>
            <pc:sldMk cId="3276597718" sldId="275"/>
            <ac:spMk id="3" creationId="{5C73AF70-8937-4463-A864-AC88BD273E3F}"/>
          </ac:spMkLst>
        </pc:spChg>
        <pc:spChg chg="del">
          <ac:chgData name="Mike Bloys" userId="1248c4d8-7b2b-4b32-b8bd-163ae845f9bb" providerId="ADAL" clId="{018D5F60-08AD-4FE1-AE17-5FC177098B05}" dt="2020-04-23T09:14:51.876" v="67" actId="478"/>
          <ac:spMkLst>
            <pc:docMk/>
            <pc:sldMk cId="3276597718" sldId="275"/>
            <ac:spMk id="4" creationId="{1FEB2D43-FF36-42E1-95A5-DBF34BB74B76}"/>
          </ac:spMkLst>
        </pc:spChg>
        <pc:spChg chg="add del mod">
          <ac:chgData name="Mike Bloys" userId="1248c4d8-7b2b-4b32-b8bd-163ae845f9bb" providerId="ADAL" clId="{018D5F60-08AD-4FE1-AE17-5FC177098B05}" dt="2020-04-23T09:17:40.195" v="95"/>
          <ac:spMkLst>
            <pc:docMk/>
            <pc:sldMk cId="3276597718" sldId="275"/>
            <ac:spMk id="5" creationId="{AB726036-A9E2-4BDC-9177-8148D9A80100}"/>
          </ac:spMkLst>
        </pc:spChg>
        <pc:spChg chg="add del mod">
          <ac:chgData name="Mike Bloys" userId="1248c4d8-7b2b-4b32-b8bd-163ae845f9bb" providerId="ADAL" clId="{018D5F60-08AD-4FE1-AE17-5FC177098B05}" dt="2020-04-23T09:17:40.195" v="95"/>
          <ac:spMkLst>
            <pc:docMk/>
            <pc:sldMk cId="3276597718" sldId="275"/>
            <ac:spMk id="6" creationId="{3A66F05B-4DEE-4797-B470-AFB1B35AC47C}"/>
          </ac:spMkLst>
        </pc:spChg>
      </pc:sldChg>
      <pc:sldChg chg="modSp">
        <pc:chgData name="Mike Bloys" userId="1248c4d8-7b2b-4b32-b8bd-163ae845f9bb" providerId="ADAL" clId="{018D5F60-08AD-4FE1-AE17-5FC177098B05}" dt="2020-04-23T09:53:28.654" v="362" actId="179"/>
        <pc:sldMkLst>
          <pc:docMk/>
          <pc:sldMk cId="157753427" sldId="276"/>
        </pc:sldMkLst>
        <pc:spChg chg="mod">
          <ac:chgData name="Mike Bloys" userId="1248c4d8-7b2b-4b32-b8bd-163ae845f9bb" providerId="ADAL" clId="{018D5F60-08AD-4FE1-AE17-5FC177098B05}" dt="2020-04-23T09:53:28.654" v="362" actId="179"/>
          <ac:spMkLst>
            <pc:docMk/>
            <pc:sldMk cId="157753427" sldId="276"/>
            <ac:spMk id="3" creationId="{F77BEDA9-251E-4F03-AA28-AAE9D3D86241}"/>
          </ac:spMkLst>
        </pc:spChg>
      </pc:sldChg>
      <pc:sldChg chg="addSp delSp modSp">
        <pc:chgData name="Mike Bloys" userId="1248c4d8-7b2b-4b32-b8bd-163ae845f9bb" providerId="ADAL" clId="{018D5F60-08AD-4FE1-AE17-5FC177098B05}" dt="2020-04-23T09:22:57.793" v="144" actId="2711"/>
        <pc:sldMkLst>
          <pc:docMk/>
          <pc:sldMk cId="32029978" sldId="279"/>
        </pc:sldMkLst>
        <pc:spChg chg="mod">
          <ac:chgData name="Mike Bloys" userId="1248c4d8-7b2b-4b32-b8bd-163ae845f9bb" providerId="ADAL" clId="{018D5F60-08AD-4FE1-AE17-5FC177098B05}" dt="2020-04-23T09:22:57.793" v="144" actId="2711"/>
          <ac:spMkLst>
            <pc:docMk/>
            <pc:sldMk cId="32029978" sldId="279"/>
            <ac:spMk id="4" creationId="{00000000-0000-0000-0000-000000000000}"/>
          </ac:spMkLst>
        </pc:spChg>
        <pc:spChg chg="add del mod">
          <ac:chgData name="Mike Bloys" userId="1248c4d8-7b2b-4b32-b8bd-163ae845f9bb" providerId="ADAL" clId="{018D5F60-08AD-4FE1-AE17-5FC177098B05}" dt="2020-04-23T09:22:14.356" v="137"/>
          <ac:spMkLst>
            <pc:docMk/>
            <pc:sldMk cId="32029978" sldId="279"/>
            <ac:spMk id="5" creationId="{0244F58D-CD67-4C00-A0EF-4701A96412FF}"/>
          </ac:spMkLst>
        </pc:spChg>
        <pc:spChg chg="del mod">
          <ac:chgData name="Mike Bloys" userId="1248c4d8-7b2b-4b32-b8bd-163ae845f9bb" providerId="ADAL" clId="{018D5F60-08AD-4FE1-AE17-5FC177098B05}" dt="2020-04-23T09:16:54.166" v="89" actId="478"/>
          <ac:spMkLst>
            <pc:docMk/>
            <pc:sldMk cId="32029978" sldId="279"/>
            <ac:spMk id="6" creationId="{67577D8A-ECC6-416D-A3F7-845F02F14D12}"/>
          </ac:spMkLst>
        </pc:spChg>
        <pc:spChg chg="add">
          <ac:chgData name="Mike Bloys" userId="1248c4d8-7b2b-4b32-b8bd-163ae845f9bb" providerId="ADAL" clId="{018D5F60-08AD-4FE1-AE17-5FC177098B05}" dt="2020-04-23T09:16:40.719" v="87"/>
          <ac:spMkLst>
            <pc:docMk/>
            <pc:sldMk cId="32029978" sldId="279"/>
            <ac:spMk id="9" creationId="{C04EA58E-587A-4DA2-B76F-7FA6B2D44B3D}"/>
          </ac:spMkLst>
        </pc:spChg>
        <pc:spChg chg="add del mod">
          <ac:chgData name="Mike Bloys" userId="1248c4d8-7b2b-4b32-b8bd-163ae845f9bb" providerId="ADAL" clId="{018D5F60-08AD-4FE1-AE17-5FC177098B05}" dt="2020-04-23T09:22:14.356" v="137"/>
          <ac:spMkLst>
            <pc:docMk/>
            <pc:sldMk cId="32029978" sldId="279"/>
            <ac:spMk id="11" creationId="{FF3C41D0-44DA-4944-AFE5-68C47A92AC5B}"/>
          </ac:spMkLst>
        </pc:spChg>
        <pc:spChg chg="add del mod">
          <ac:chgData name="Mike Bloys" userId="1248c4d8-7b2b-4b32-b8bd-163ae845f9bb" providerId="ADAL" clId="{018D5F60-08AD-4FE1-AE17-5FC177098B05}" dt="2020-04-23T09:22:17.910" v="138"/>
          <ac:spMkLst>
            <pc:docMk/>
            <pc:sldMk cId="32029978" sldId="279"/>
            <ac:spMk id="12" creationId="{6572D953-B57F-40BC-9983-CB3488212276}"/>
          </ac:spMkLst>
        </pc:spChg>
        <pc:spChg chg="add del mod">
          <ac:chgData name="Mike Bloys" userId="1248c4d8-7b2b-4b32-b8bd-163ae845f9bb" providerId="ADAL" clId="{018D5F60-08AD-4FE1-AE17-5FC177098B05}" dt="2020-04-23T09:22:17.910" v="138"/>
          <ac:spMkLst>
            <pc:docMk/>
            <pc:sldMk cId="32029978" sldId="279"/>
            <ac:spMk id="13" creationId="{A34ED646-0842-4DA7-9689-A59E71782AAD}"/>
          </ac:spMkLst>
        </pc:spChg>
        <pc:graphicFrameChg chg="del mod">
          <ac:chgData name="Mike Bloys" userId="1248c4d8-7b2b-4b32-b8bd-163ae845f9bb" providerId="ADAL" clId="{018D5F60-08AD-4FE1-AE17-5FC177098B05}" dt="2020-04-23T09:16:54.166" v="89" actId="478"/>
          <ac:graphicFrameMkLst>
            <pc:docMk/>
            <pc:sldMk cId="32029978" sldId="279"/>
            <ac:graphicFrameMk id="2" creationId="{38E1965C-3CE4-4C7E-9CCB-168B7CFE6644}"/>
          </ac:graphicFrameMkLst>
        </pc:graphicFrameChg>
        <pc:graphicFrameChg chg="add mod">
          <ac:chgData name="Mike Bloys" userId="1248c4d8-7b2b-4b32-b8bd-163ae845f9bb" providerId="ADAL" clId="{018D5F60-08AD-4FE1-AE17-5FC177098B05}" dt="2020-04-23T09:16:49.256" v="88"/>
          <ac:graphicFrameMkLst>
            <pc:docMk/>
            <pc:sldMk cId="32029978" sldId="279"/>
            <ac:graphicFrameMk id="7" creationId="{2C927F56-F392-45B0-B8B3-40CA46AB49C9}"/>
          </ac:graphicFrameMkLst>
        </pc:graphicFrameChg>
        <pc:cxnChg chg="del mod">
          <ac:chgData name="Mike Bloys" userId="1248c4d8-7b2b-4b32-b8bd-163ae845f9bb" providerId="ADAL" clId="{018D5F60-08AD-4FE1-AE17-5FC177098B05}" dt="2020-04-23T09:16:54.166" v="89" actId="478"/>
          <ac:cxnSpMkLst>
            <pc:docMk/>
            <pc:sldMk cId="32029978" sldId="279"/>
            <ac:cxnSpMk id="8" creationId="{080CEA5C-6691-4BF2-8790-DACA766BADD5}"/>
          </ac:cxnSpMkLst>
        </pc:cxnChg>
        <pc:cxnChg chg="add">
          <ac:chgData name="Mike Bloys" userId="1248c4d8-7b2b-4b32-b8bd-163ae845f9bb" providerId="ADAL" clId="{018D5F60-08AD-4FE1-AE17-5FC177098B05}" dt="2020-04-23T09:16:40.719" v="87"/>
          <ac:cxnSpMkLst>
            <pc:docMk/>
            <pc:sldMk cId="32029978" sldId="279"/>
            <ac:cxnSpMk id="10" creationId="{AD6B6758-91A2-4C0B-8857-80240DBC9A1D}"/>
          </ac:cxnSpMkLst>
        </pc:cxnChg>
      </pc:sldChg>
      <pc:sldChg chg="addSp delSp modSp">
        <pc:chgData name="Mike Bloys" userId="1248c4d8-7b2b-4b32-b8bd-163ae845f9bb" providerId="ADAL" clId="{018D5F60-08AD-4FE1-AE17-5FC177098B05}" dt="2020-04-23T09:20:44.707" v="123" actId="478"/>
        <pc:sldMkLst>
          <pc:docMk/>
          <pc:sldMk cId="166779371" sldId="280"/>
        </pc:sldMkLst>
        <pc:spChg chg="mod">
          <ac:chgData name="Mike Bloys" userId="1248c4d8-7b2b-4b32-b8bd-163ae845f9bb" providerId="ADAL" clId="{018D5F60-08AD-4FE1-AE17-5FC177098B05}" dt="2020-04-23T09:19:53.580" v="112" actId="207"/>
          <ac:spMkLst>
            <pc:docMk/>
            <pc:sldMk cId="166779371" sldId="280"/>
            <ac:spMk id="4" creationId="{00000000-0000-0000-0000-000000000000}"/>
          </ac:spMkLst>
        </pc:spChg>
        <pc:spChg chg="add del mod">
          <ac:chgData name="Mike Bloys" userId="1248c4d8-7b2b-4b32-b8bd-163ae845f9bb" providerId="ADAL" clId="{018D5F60-08AD-4FE1-AE17-5FC177098B05}" dt="2020-04-23T09:19:20.787" v="107"/>
          <ac:spMkLst>
            <pc:docMk/>
            <pc:sldMk cId="166779371" sldId="280"/>
            <ac:spMk id="5" creationId="{826E4D11-EF3A-4AA7-A93C-CFCAC71CB325}"/>
          </ac:spMkLst>
        </pc:spChg>
        <pc:spChg chg="del mod">
          <ac:chgData name="Mike Bloys" userId="1248c4d8-7b2b-4b32-b8bd-163ae845f9bb" providerId="ADAL" clId="{018D5F60-08AD-4FE1-AE17-5FC177098B05}" dt="2020-04-23T09:20:44.707" v="123" actId="478"/>
          <ac:spMkLst>
            <pc:docMk/>
            <pc:sldMk cId="166779371" sldId="280"/>
            <ac:spMk id="6" creationId="{67577D8A-ECC6-416D-A3F7-845F02F14D12}"/>
          </ac:spMkLst>
        </pc:spChg>
        <pc:spChg chg="del">
          <ac:chgData name="Mike Bloys" userId="1248c4d8-7b2b-4b32-b8bd-163ae845f9bb" providerId="ADAL" clId="{018D5F60-08AD-4FE1-AE17-5FC177098B05}" dt="2020-04-23T09:19:16.883" v="105" actId="478"/>
          <ac:spMkLst>
            <pc:docMk/>
            <pc:sldMk cId="166779371" sldId="280"/>
            <ac:spMk id="7" creationId="{A903C7F1-F681-4D0F-B8C3-D3153D50B438}"/>
          </ac:spMkLst>
        </pc:spChg>
        <pc:spChg chg="add del mod">
          <ac:chgData name="Mike Bloys" userId="1248c4d8-7b2b-4b32-b8bd-163ae845f9bb" providerId="ADAL" clId="{018D5F60-08AD-4FE1-AE17-5FC177098B05}" dt="2020-04-23T09:19:20.787" v="107"/>
          <ac:spMkLst>
            <pc:docMk/>
            <pc:sldMk cId="166779371" sldId="280"/>
            <ac:spMk id="9" creationId="{96C79361-A3B6-429A-A101-FD028547C245}"/>
          </ac:spMkLst>
        </pc:spChg>
        <pc:spChg chg="add">
          <ac:chgData name="Mike Bloys" userId="1248c4d8-7b2b-4b32-b8bd-163ae845f9bb" providerId="ADAL" clId="{018D5F60-08AD-4FE1-AE17-5FC177098B05}" dt="2020-04-23T09:20:31.026" v="119"/>
          <ac:spMkLst>
            <pc:docMk/>
            <pc:sldMk cId="166779371" sldId="280"/>
            <ac:spMk id="11" creationId="{B0962AE0-DC65-4EA0-9920-806839F23024}"/>
          </ac:spMkLst>
        </pc:spChg>
        <pc:graphicFrameChg chg="del mod">
          <ac:chgData name="Mike Bloys" userId="1248c4d8-7b2b-4b32-b8bd-163ae845f9bb" providerId="ADAL" clId="{018D5F60-08AD-4FE1-AE17-5FC177098B05}" dt="2020-04-23T09:20:43.012" v="122" actId="478"/>
          <ac:graphicFrameMkLst>
            <pc:docMk/>
            <pc:sldMk cId="166779371" sldId="280"/>
            <ac:graphicFrameMk id="2" creationId="{38E1965C-3CE4-4C7E-9CCB-168B7CFE6644}"/>
          </ac:graphicFrameMkLst>
        </pc:graphicFrameChg>
        <pc:graphicFrameChg chg="add mod">
          <ac:chgData name="Mike Bloys" userId="1248c4d8-7b2b-4b32-b8bd-163ae845f9bb" providerId="ADAL" clId="{018D5F60-08AD-4FE1-AE17-5FC177098B05}" dt="2020-04-23T09:20:37.674" v="120"/>
          <ac:graphicFrameMkLst>
            <pc:docMk/>
            <pc:sldMk cId="166779371" sldId="280"/>
            <ac:graphicFrameMk id="10" creationId="{003BBFBD-6CC8-43BD-84ED-B776F66AC0EC}"/>
          </ac:graphicFrameMkLst>
        </pc:graphicFrameChg>
        <pc:cxnChg chg="del mod">
          <ac:chgData name="Mike Bloys" userId="1248c4d8-7b2b-4b32-b8bd-163ae845f9bb" providerId="ADAL" clId="{018D5F60-08AD-4FE1-AE17-5FC177098B05}" dt="2020-04-23T09:20:41.347" v="121" actId="478"/>
          <ac:cxnSpMkLst>
            <pc:docMk/>
            <pc:sldMk cId="166779371" sldId="280"/>
            <ac:cxnSpMk id="8" creationId="{080CEA5C-6691-4BF2-8790-DACA766BADD5}"/>
          </ac:cxnSpMkLst>
        </pc:cxnChg>
        <pc:cxnChg chg="add">
          <ac:chgData name="Mike Bloys" userId="1248c4d8-7b2b-4b32-b8bd-163ae845f9bb" providerId="ADAL" clId="{018D5F60-08AD-4FE1-AE17-5FC177098B05}" dt="2020-04-23T09:20:31.026" v="119"/>
          <ac:cxnSpMkLst>
            <pc:docMk/>
            <pc:sldMk cId="166779371" sldId="280"/>
            <ac:cxnSpMk id="12" creationId="{81A991F4-6C88-4C2E-B131-2CC87EEF6A54}"/>
          </ac:cxnSpMkLst>
        </pc:cxnChg>
      </pc:sldChg>
      <pc:sldChg chg="addSp delSp modSp">
        <pc:chgData name="Mike Bloys" userId="1248c4d8-7b2b-4b32-b8bd-163ae845f9bb" providerId="ADAL" clId="{018D5F60-08AD-4FE1-AE17-5FC177098B05}" dt="2020-04-23T09:22:02.934" v="135"/>
        <pc:sldMkLst>
          <pc:docMk/>
          <pc:sldMk cId="2065878552" sldId="281"/>
        </pc:sldMkLst>
        <pc:spChg chg="del">
          <ac:chgData name="Mike Bloys" userId="1248c4d8-7b2b-4b32-b8bd-163ae845f9bb" providerId="ADAL" clId="{018D5F60-08AD-4FE1-AE17-5FC177098B05}" dt="2020-04-23T09:21:06.132" v="125" actId="478"/>
          <ac:spMkLst>
            <pc:docMk/>
            <pc:sldMk cId="2065878552" sldId="281"/>
            <ac:spMk id="6" creationId="{67577D8A-ECC6-416D-A3F7-845F02F14D12}"/>
          </ac:spMkLst>
        </pc:spChg>
        <pc:spChg chg="add del mod">
          <ac:chgData name="Mike Bloys" userId="1248c4d8-7b2b-4b32-b8bd-163ae845f9bb" providerId="ADAL" clId="{018D5F60-08AD-4FE1-AE17-5FC177098B05}" dt="2020-04-23T09:22:02.934" v="135"/>
          <ac:spMkLst>
            <pc:docMk/>
            <pc:sldMk cId="2065878552" sldId="281"/>
            <ac:spMk id="7" creationId="{2BEB5C9C-AFCB-44C1-94F4-0541152E5BAC}"/>
          </ac:spMkLst>
        </pc:spChg>
        <pc:spChg chg="add">
          <ac:chgData name="Mike Bloys" userId="1248c4d8-7b2b-4b32-b8bd-163ae845f9bb" providerId="ADAL" clId="{018D5F60-08AD-4FE1-AE17-5FC177098B05}" dt="2020-04-23T09:21:13.651" v="128"/>
          <ac:spMkLst>
            <pc:docMk/>
            <pc:sldMk cId="2065878552" sldId="281"/>
            <ac:spMk id="10" creationId="{0979F4F7-EA2D-4B9B-AAEF-3BA4414A6FDB}"/>
          </ac:spMkLst>
        </pc:spChg>
        <pc:spChg chg="add del mod">
          <ac:chgData name="Mike Bloys" userId="1248c4d8-7b2b-4b32-b8bd-163ae845f9bb" providerId="ADAL" clId="{018D5F60-08AD-4FE1-AE17-5FC177098B05}" dt="2020-04-23T09:22:02.934" v="135"/>
          <ac:spMkLst>
            <pc:docMk/>
            <pc:sldMk cId="2065878552" sldId="281"/>
            <ac:spMk id="12" creationId="{DD20DC2E-2DF5-415D-BFE9-BDB462100715}"/>
          </ac:spMkLst>
        </pc:spChg>
        <pc:graphicFrameChg chg="del mod modGraphic">
          <ac:chgData name="Mike Bloys" userId="1248c4d8-7b2b-4b32-b8bd-163ae845f9bb" providerId="ADAL" clId="{018D5F60-08AD-4FE1-AE17-5FC177098B05}" dt="2020-04-23T09:21:21.875" v="130" actId="478"/>
          <ac:graphicFrameMkLst>
            <pc:docMk/>
            <pc:sldMk cId="2065878552" sldId="281"/>
            <ac:graphicFrameMk id="2" creationId="{38E1965C-3CE4-4C7E-9CCB-168B7CFE6644}"/>
          </ac:graphicFrameMkLst>
        </pc:graphicFrameChg>
        <pc:graphicFrameChg chg="add del">
          <ac:chgData name="Mike Bloys" userId="1248c4d8-7b2b-4b32-b8bd-163ae845f9bb" providerId="ADAL" clId="{018D5F60-08AD-4FE1-AE17-5FC177098B05}" dt="2020-04-23T09:21:08.676" v="127"/>
          <ac:graphicFrameMkLst>
            <pc:docMk/>
            <pc:sldMk cId="2065878552" sldId="281"/>
            <ac:graphicFrameMk id="5" creationId="{47C2B279-C15D-417A-89A5-99101B3F5EC3}"/>
          </ac:graphicFrameMkLst>
        </pc:graphicFrameChg>
        <pc:graphicFrameChg chg="add">
          <ac:chgData name="Mike Bloys" userId="1248c4d8-7b2b-4b32-b8bd-163ae845f9bb" providerId="ADAL" clId="{018D5F60-08AD-4FE1-AE17-5FC177098B05}" dt="2020-04-23T09:21:13.651" v="128"/>
          <ac:graphicFrameMkLst>
            <pc:docMk/>
            <pc:sldMk cId="2065878552" sldId="281"/>
            <ac:graphicFrameMk id="9" creationId="{A9E0EDE1-DC41-4E4D-900A-3622C91FA310}"/>
          </ac:graphicFrameMkLst>
        </pc:graphicFrameChg>
        <pc:cxnChg chg="del">
          <ac:chgData name="Mike Bloys" userId="1248c4d8-7b2b-4b32-b8bd-163ae845f9bb" providerId="ADAL" clId="{018D5F60-08AD-4FE1-AE17-5FC177098B05}" dt="2020-04-23T09:21:06.132" v="125" actId="478"/>
          <ac:cxnSpMkLst>
            <pc:docMk/>
            <pc:sldMk cId="2065878552" sldId="281"/>
            <ac:cxnSpMk id="8" creationId="{080CEA5C-6691-4BF2-8790-DACA766BADD5}"/>
          </ac:cxnSpMkLst>
        </pc:cxnChg>
        <pc:cxnChg chg="add">
          <ac:chgData name="Mike Bloys" userId="1248c4d8-7b2b-4b32-b8bd-163ae845f9bb" providerId="ADAL" clId="{018D5F60-08AD-4FE1-AE17-5FC177098B05}" dt="2020-04-23T09:21:13.651" v="128"/>
          <ac:cxnSpMkLst>
            <pc:docMk/>
            <pc:sldMk cId="2065878552" sldId="281"/>
            <ac:cxnSpMk id="11" creationId="{79E1CEC1-11EE-432C-9341-FFEA6B2472D2}"/>
          </ac:cxnSpMkLst>
        </pc:cxnChg>
      </pc:sldChg>
      <pc:sldChg chg="delSp modSp">
        <pc:chgData name="Mike Bloys" userId="1248c4d8-7b2b-4b32-b8bd-163ae845f9bb" providerId="ADAL" clId="{018D5F60-08AD-4FE1-AE17-5FC177098B05}" dt="2020-04-23T09:23:52.104" v="148" actId="20577"/>
        <pc:sldMkLst>
          <pc:docMk/>
          <pc:sldMk cId="3688799548" sldId="282"/>
        </pc:sldMkLst>
        <pc:spChg chg="mod">
          <ac:chgData name="Mike Bloys" userId="1248c4d8-7b2b-4b32-b8bd-163ae845f9bb" providerId="ADAL" clId="{018D5F60-08AD-4FE1-AE17-5FC177098B05}" dt="2020-04-23T09:23:52.104" v="148" actId="20577"/>
          <ac:spMkLst>
            <pc:docMk/>
            <pc:sldMk cId="3688799548" sldId="282"/>
            <ac:spMk id="3" creationId="{90F74121-45EE-4CD8-AF91-304AF003762A}"/>
          </ac:spMkLst>
        </pc:spChg>
        <pc:spChg chg="del">
          <ac:chgData name="Mike Bloys" userId="1248c4d8-7b2b-4b32-b8bd-163ae845f9bb" providerId="ADAL" clId="{018D5F60-08AD-4FE1-AE17-5FC177098B05}" dt="2020-04-23T09:23:45.699" v="147" actId="478"/>
          <ac:spMkLst>
            <pc:docMk/>
            <pc:sldMk cId="3688799548" sldId="282"/>
            <ac:spMk id="4" creationId="{222A97D9-EC71-47B9-8CDC-32310685EF36}"/>
          </ac:spMkLst>
        </pc:spChg>
      </pc:sldChg>
      <pc:sldChg chg="addSp delSp modSp">
        <pc:chgData name="Mike Bloys" userId="1248c4d8-7b2b-4b32-b8bd-163ae845f9bb" providerId="ADAL" clId="{018D5F60-08AD-4FE1-AE17-5FC177098B05}" dt="2020-04-23T09:23:33.572" v="146"/>
        <pc:sldMkLst>
          <pc:docMk/>
          <pc:sldMk cId="1306920338" sldId="283"/>
        </pc:sldMkLst>
        <pc:spChg chg="mod">
          <ac:chgData name="Mike Bloys" userId="1248c4d8-7b2b-4b32-b8bd-163ae845f9bb" providerId="ADAL" clId="{018D5F60-08AD-4FE1-AE17-5FC177098B05}" dt="2020-04-23T09:22:00.242" v="134" actId="2711"/>
          <ac:spMkLst>
            <pc:docMk/>
            <pc:sldMk cId="1306920338" sldId="283"/>
            <ac:spMk id="4" creationId="{00000000-0000-0000-0000-000000000000}"/>
          </ac:spMkLst>
        </pc:spChg>
        <pc:spChg chg="add del mod">
          <ac:chgData name="Mike Bloys" userId="1248c4d8-7b2b-4b32-b8bd-163ae845f9bb" providerId="ADAL" clId="{018D5F60-08AD-4FE1-AE17-5FC177098B05}" dt="2020-04-23T09:21:53.251" v="133"/>
          <ac:spMkLst>
            <pc:docMk/>
            <pc:sldMk cId="1306920338" sldId="283"/>
            <ac:spMk id="5" creationId="{52E931D0-2BB6-4570-A710-DCAE11B1F18C}"/>
          </ac:spMkLst>
        </pc:spChg>
        <pc:spChg chg="del">
          <ac:chgData name="Mike Bloys" userId="1248c4d8-7b2b-4b32-b8bd-163ae845f9bb" providerId="ADAL" clId="{018D5F60-08AD-4FE1-AE17-5FC177098B05}" dt="2020-04-23T09:23:32.485" v="145" actId="478"/>
          <ac:spMkLst>
            <pc:docMk/>
            <pc:sldMk cId="1306920338" sldId="283"/>
            <ac:spMk id="6" creationId="{67577D8A-ECC6-416D-A3F7-845F02F14D12}"/>
          </ac:spMkLst>
        </pc:spChg>
        <pc:spChg chg="del">
          <ac:chgData name="Mike Bloys" userId="1248c4d8-7b2b-4b32-b8bd-163ae845f9bb" providerId="ADAL" clId="{018D5F60-08AD-4FE1-AE17-5FC177098B05}" dt="2020-04-23T09:21:36.147" v="131" actId="478"/>
          <ac:spMkLst>
            <pc:docMk/>
            <pc:sldMk cId="1306920338" sldId="283"/>
            <ac:spMk id="7" creationId="{11688F09-1C95-4924-91A5-E8BA5B54CC00}"/>
          </ac:spMkLst>
        </pc:spChg>
        <pc:spChg chg="add del mod">
          <ac:chgData name="Mike Bloys" userId="1248c4d8-7b2b-4b32-b8bd-163ae845f9bb" providerId="ADAL" clId="{018D5F60-08AD-4FE1-AE17-5FC177098B05}" dt="2020-04-23T09:21:53.251" v="133"/>
          <ac:spMkLst>
            <pc:docMk/>
            <pc:sldMk cId="1306920338" sldId="283"/>
            <ac:spMk id="9" creationId="{B637E0FF-A25D-4419-8569-C441499351A8}"/>
          </ac:spMkLst>
        </pc:spChg>
        <pc:spChg chg="add">
          <ac:chgData name="Mike Bloys" userId="1248c4d8-7b2b-4b32-b8bd-163ae845f9bb" providerId="ADAL" clId="{018D5F60-08AD-4FE1-AE17-5FC177098B05}" dt="2020-04-23T09:23:33.572" v="146"/>
          <ac:spMkLst>
            <pc:docMk/>
            <pc:sldMk cId="1306920338" sldId="283"/>
            <ac:spMk id="11" creationId="{5A953EE7-1CC8-4256-9873-FF7C6FA240D8}"/>
          </ac:spMkLst>
        </pc:spChg>
        <pc:graphicFrameChg chg="del">
          <ac:chgData name="Mike Bloys" userId="1248c4d8-7b2b-4b32-b8bd-163ae845f9bb" providerId="ADAL" clId="{018D5F60-08AD-4FE1-AE17-5FC177098B05}" dt="2020-04-23T09:23:32.485" v="145" actId="478"/>
          <ac:graphicFrameMkLst>
            <pc:docMk/>
            <pc:sldMk cId="1306920338" sldId="283"/>
            <ac:graphicFrameMk id="2" creationId="{38E1965C-3CE4-4C7E-9CCB-168B7CFE6644}"/>
          </ac:graphicFrameMkLst>
        </pc:graphicFrameChg>
        <pc:graphicFrameChg chg="add">
          <ac:chgData name="Mike Bloys" userId="1248c4d8-7b2b-4b32-b8bd-163ae845f9bb" providerId="ADAL" clId="{018D5F60-08AD-4FE1-AE17-5FC177098B05}" dt="2020-04-23T09:23:33.572" v="146"/>
          <ac:graphicFrameMkLst>
            <pc:docMk/>
            <pc:sldMk cId="1306920338" sldId="283"/>
            <ac:graphicFrameMk id="10" creationId="{6474226B-BDE6-4B82-8082-941FF933DE96}"/>
          </ac:graphicFrameMkLst>
        </pc:graphicFrameChg>
        <pc:cxnChg chg="del">
          <ac:chgData name="Mike Bloys" userId="1248c4d8-7b2b-4b32-b8bd-163ae845f9bb" providerId="ADAL" clId="{018D5F60-08AD-4FE1-AE17-5FC177098B05}" dt="2020-04-23T09:23:32.485" v="145" actId="478"/>
          <ac:cxnSpMkLst>
            <pc:docMk/>
            <pc:sldMk cId="1306920338" sldId="283"/>
            <ac:cxnSpMk id="8" creationId="{080CEA5C-6691-4BF2-8790-DACA766BADD5}"/>
          </ac:cxnSpMkLst>
        </pc:cxnChg>
        <pc:cxnChg chg="add">
          <ac:chgData name="Mike Bloys" userId="1248c4d8-7b2b-4b32-b8bd-163ae845f9bb" providerId="ADAL" clId="{018D5F60-08AD-4FE1-AE17-5FC177098B05}" dt="2020-04-23T09:23:33.572" v="146"/>
          <ac:cxnSpMkLst>
            <pc:docMk/>
            <pc:sldMk cId="1306920338" sldId="283"/>
            <ac:cxnSpMk id="12" creationId="{7348B789-6554-4C58-B27F-F557B256F520}"/>
          </ac:cxnSpMkLst>
        </pc:cxnChg>
      </pc:sldChg>
      <pc:sldChg chg="delSp modSp">
        <pc:chgData name="Mike Bloys" userId="1248c4d8-7b2b-4b32-b8bd-163ae845f9bb" providerId="ADAL" clId="{018D5F60-08AD-4FE1-AE17-5FC177098B05}" dt="2020-04-23T09:44:08.990" v="178" actId="207"/>
        <pc:sldMkLst>
          <pc:docMk/>
          <pc:sldMk cId="145652338" sldId="284"/>
        </pc:sldMkLst>
        <pc:spChg chg="mod">
          <ac:chgData name="Mike Bloys" userId="1248c4d8-7b2b-4b32-b8bd-163ae845f9bb" providerId="ADAL" clId="{018D5F60-08AD-4FE1-AE17-5FC177098B05}" dt="2020-04-23T09:44:08.990" v="178" actId="207"/>
          <ac:spMkLst>
            <pc:docMk/>
            <pc:sldMk cId="145652338" sldId="284"/>
            <ac:spMk id="3" creationId="{49AD9FFF-73FC-417A-A6FE-D5CFD77D7CB5}"/>
          </ac:spMkLst>
        </pc:spChg>
        <pc:spChg chg="del">
          <ac:chgData name="Mike Bloys" userId="1248c4d8-7b2b-4b32-b8bd-163ae845f9bb" providerId="ADAL" clId="{018D5F60-08AD-4FE1-AE17-5FC177098B05}" dt="2020-04-23T09:43:49.251" v="175" actId="478"/>
          <ac:spMkLst>
            <pc:docMk/>
            <pc:sldMk cId="145652338" sldId="284"/>
            <ac:spMk id="4" creationId="{72BC8EDA-AA1C-4435-95FC-CE28162677EB}"/>
          </ac:spMkLst>
        </pc:spChg>
      </pc:sldChg>
      <pc:sldChg chg="delSp modSp">
        <pc:chgData name="Mike Bloys" userId="1248c4d8-7b2b-4b32-b8bd-163ae845f9bb" providerId="ADAL" clId="{018D5F60-08AD-4FE1-AE17-5FC177098B05}" dt="2020-04-23T09:54:46.884" v="364" actId="478"/>
        <pc:sldMkLst>
          <pc:docMk/>
          <pc:sldMk cId="1018736198" sldId="285"/>
        </pc:sldMkLst>
        <pc:spChg chg="mod">
          <ac:chgData name="Mike Bloys" userId="1248c4d8-7b2b-4b32-b8bd-163ae845f9bb" providerId="ADAL" clId="{018D5F60-08AD-4FE1-AE17-5FC177098B05}" dt="2020-04-23T09:53:42.917" v="363" actId="179"/>
          <ac:spMkLst>
            <pc:docMk/>
            <pc:sldMk cId="1018736198" sldId="285"/>
            <ac:spMk id="3" creationId="{F77BEDA9-251E-4F03-AA28-AAE9D3D86241}"/>
          </ac:spMkLst>
        </pc:spChg>
        <pc:spChg chg="del">
          <ac:chgData name="Mike Bloys" userId="1248c4d8-7b2b-4b32-b8bd-163ae845f9bb" providerId="ADAL" clId="{018D5F60-08AD-4FE1-AE17-5FC177098B05}" dt="2020-04-23T09:54:46.884" v="364" actId="478"/>
          <ac:spMkLst>
            <pc:docMk/>
            <pc:sldMk cId="1018736198" sldId="285"/>
            <ac:spMk id="4" creationId="{E459695D-C4E8-4DA9-90B1-17B08B925C1C}"/>
          </ac:spMkLst>
        </pc:spChg>
      </pc:sldChg>
      <pc:sldMasterChg chg="modSldLayout">
        <pc:chgData name="Mike Bloys" userId="1248c4d8-7b2b-4b32-b8bd-163ae845f9bb" providerId="ADAL" clId="{018D5F60-08AD-4FE1-AE17-5FC177098B05}" dt="2020-04-23T09:42:56.704" v="169" actId="21"/>
        <pc:sldMasterMkLst>
          <pc:docMk/>
          <pc:sldMasterMk cId="4112846155" sldId="2147483660"/>
        </pc:sldMasterMkLst>
        <pc:sldLayoutChg chg="addSp delSp modSp">
          <pc:chgData name="Mike Bloys" userId="1248c4d8-7b2b-4b32-b8bd-163ae845f9bb" providerId="ADAL" clId="{018D5F60-08AD-4FE1-AE17-5FC177098B05}" dt="2020-04-23T09:00:38.666" v="5" actId="16037"/>
          <pc:sldLayoutMkLst>
            <pc:docMk/>
            <pc:sldMasterMk cId="4112846155" sldId="2147483660"/>
            <pc:sldLayoutMk cId="939894443" sldId="2147483662"/>
          </pc:sldLayoutMkLst>
          <pc:spChg chg="del">
            <ac:chgData name="Mike Bloys" userId="1248c4d8-7b2b-4b32-b8bd-163ae845f9bb" providerId="ADAL" clId="{018D5F60-08AD-4FE1-AE17-5FC177098B05}" dt="2020-04-23T08:59:56.079" v="2" actId="478"/>
            <ac:spMkLst>
              <pc:docMk/>
              <pc:sldMasterMk cId="4112846155" sldId="2147483660"/>
              <pc:sldLayoutMk cId="939894443" sldId="2147483662"/>
              <ac:spMk id="20" creationId="{00000000-0000-0000-0000-000000000000}"/>
            </ac:spMkLst>
          </pc:spChg>
          <pc:spChg chg="del">
            <ac:chgData name="Mike Bloys" userId="1248c4d8-7b2b-4b32-b8bd-163ae845f9bb" providerId="ADAL" clId="{018D5F60-08AD-4FE1-AE17-5FC177098B05}" dt="2020-04-23T08:59:56.079" v="2" actId="478"/>
            <ac:spMkLst>
              <pc:docMk/>
              <pc:sldMasterMk cId="4112846155" sldId="2147483660"/>
              <pc:sldLayoutMk cId="939894443" sldId="2147483662"/>
              <ac:spMk id="21" creationId="{00000000-0000-0000-0000-000000000000}"/>
            </ac:spMkLst>
          </pc:spChg>
          <pc:spChg chg="del">
            <ac:chgData name="Mike Bloys" userId="1248c4d8-7b2b-4b32-b8bd-163ae845f9bb" providerId="ADAL" clId="{018D5F60-08AD-4FE1-AE17-5FC177098B05}" dt="2020-04-23T08:59:56.079" v="2" actId="478"/>
            <ac:spMkLst>
              <pc:docMk/>
              <pc:sldMasterMk cId="4112846155" sldId="2147483660"/>
              <pc:sldLayoutMk cId="939894443" sldId="2147483662"/>
              <ac:spMk id="24" creationId="{00000000-0000-0000-0000-000000000000}"/>
            </ac:spMkLst>
          </pc:spChg>
          <pc:picChg chg="del">
            <ac:chgData name="Mike Bloys" userId="1248c4d8-7b2b-4b32-b8bd-163ae845f9bb" providerId="ADAL" clId="{018D5F60-08AD-4FE1-AE17-5FC177098B05}" dt="2020-04-23T08:59:56.079" v="2" actId="478"/>
            <ac:picMkLst>
              <pc:docMk/>
              <pc:sldMasterMk cId="4112846155" sldId="2147483660"/>
              <pc:sldLayoutMk cId="939894443" sldId="2147483662"/>
              <ac:picMk id="2" creationId="{00000000-0000-0000-0000-000000000000}"/>
            </ac:picMkLst>
          </pc:picChg>
          <pc:picChg chg="add mod">
            <ac:chgData name="Mike Bloys" userId="1248c4d8-7b2b-4b32-b8bd-163ae845f9bb" providerId="ADAL" clId="{018D5F60-08AD-4FE1-AE17-5FC177098B05}" dt="2020-04-23T09:00:38.666" v="5" actId="16037"/>
            <ac:picMkLst>
              <pc:docMk/>
              <pc:sldMasterMk cId="4112846155" sldId="2147483660"/>
              <pc:sldLayoutMk cId="939894443" sldId="2147483662"/>
              <ac:picMk id="4" creationId="{7B875DE7-7613-41E1-BB20-1CC9B47967BA}"/>
            </ac:picMkLst>
          </pc:picChg>
          <pc:cxnChg chg="del">
            <ac:chgData name="Mike Bloys" userId="1248c4d8-7b2b-4b32-b8bd-163ae845f9bb" providerId="ADAL" clId="{018D5F60-08AD-4FE1-AE17-5FC177098B05}" dt="2020-04-23T08:59:56.079" v="2" actId="478"/>
            <ac:cxnSpMkLst>
              <pc:docMk/>
              <pc:sldMasterMk cId="4112846155" sldId="2147483660"/>
              <pc:sldLayoutMk cId="939894443" sldId="2147483662"/>
              <ac:cxnSpMk id="14" creationId="{00000000-0000-0000-0000-000000000000}"/>
            </ac:cxnSpMkLst>
          </pc:cxnChg>
        </pc:sldLayoutChg>
        <pc:sldLayoutChg chg="addSp delSp modSp setBg">
          <pc:chgData name="Mike Bloys" userId="1248c4d8-7b2b-4b32-b8bd-163ae845f9bb" providerId="ADAL" clId="{018D5F60-08AD-4FE1-AE17-5FC177098B05}" dt="2020-04-23T09:08:21.508" v="52" actId="478"/>
          <pc:sldLayoutMkLst>
            <pc:docMk/>
            <pc:sldMasterMk cId="4112846155" sldId="2147483660"/>
            <pc:sldLayoutMk cId="7990883" sldId="2147483663"/>
          </pc:sldLayoutMkLst>
          <pc:spChg chg="add del">
            <ac:chgData name="Mike Bloys" userId="1248c4d8-7b2b-4b32-b8bd-163ae845f9bb" providerId="ADAL" clId="{018D5F60-08AD-4FE1-AE17-5FC177098B05}" dt="2020-04-23T09:08:21.508" v="52" actId="478"/>
            <ac:spMkLst>
              <pc:docMk/>
              <pc:sldMasterMk cId="4112846155" sldId="2147483660"/>
              <pc:sldLayoutMk cId="7990883" sldId="2147483663"/>
              <ac:spMk id="6" creationId="{E00B96B5-D869-4A61-8587-258499DC7F77}"/>
            </ac:spMkLst>
          </pc:spChg>
          <pc:cxnChg chg="mod">
            <ac:chgData name="Mike Bloys" userId="1248c4d8-7b2b-4b32-b8bd-163ae845f9bb" providerId="ADAL" clId="{018D5F60-08AD-4FE1-AE17-5FC177098B05}" dt="2020-04-23T09:08:20.189" v="51" actId="14100"/>
            <ac:cxnSpMkLst>
              <pc:docMk/>
              <pc:sldMasterMk cId="4112846155" sldId="2147483660"/>
              <pc:sldLayoutMk cId="7990883" sldId="2147483663"/>
              <ac:cxnSpMk id="8" creationId="{00000000-0000-0000-0000-000000000000}"/>
            </ac:cxnSpMkLst>
          </pc:cxnChg>
        </pc:sldLayoutChg>
        <pc:sldLayoutChg chg="modSp setBg">
          <pc:chgData name="Mike Bloys" userId="1248c4d8-7b2b-4b32-b8bd-163ae845f9bb" providerId="ADAL" clId="{018D5F60-08AD-4FE1-AE17-5FC177098B05}" dt="2020-04-23T09:01:38.618" v="13" actId="207"/>
          <pc:sldLayoutMkLst>
            <pc:docMk/>
            <pc:sldMasterMk cId="4112846155" sldId="2147483660"/>
            <pc:sldLayoutMk cId="4097881477" sldId="2147483664"/>
          </pc:sldLayoutMkLst>
          <pc:spChg chg="mod">
            <ac:chgData name="Mike Bloys" userId="1248c4d8-7b2b-4b32-b8bd-163ae845f9bb" providerId="ADAL" clId="{018D5F60-08AD-4FE1-AE17-5FC177098B05}" dt="2020-04-23T09:01:38.618" v="13" actId="207"/>
            <ac:spMkLst>
              <pc:docMk/>
              <pc:sldMasterMk cId="4112846155" sldId="2147483660"/>
              <pc:sldLayoutMk cId="4097881477" sldId="2147483664"/>
              <ac:spMk id="6" creationId="{00000000-0000-0000-0000-000000000000}"/>
            </ac:spMkLst>
          </pc:spChg>
          <pc:spChg chg="mod">
            <ac:chgData name="Mike Bloys" userId="1248c4d8-7b2b-4b32-b8bd-163ae845f9bb" providerId="ADAL" clId="{018D5F60-08AD-4FE1-AE17-5FC177098B05}" dt="2020-04-23T09:01:38.618" v="13" actId="207"/>
            <ac:spMkLst>
              <pc:docMk/>
              <pc:sldMasterMk cId="4112846155" sldId="2147483660"/>
              <pc:sldLayoutMk cId="4097881477" sldId="2147483664"/>
              <ac:spMk id="10" creationId="{00000000-0000-0000-0000-000000000000}"/>
            </ac:spMkLst>
          </pc:spChg>
          <pc:cxnChg chg="mod">
            <ac:chgData name="Mike Bloys" userId="1248c4d8-7b2b-4b32-b8bd-163ae845f9bb" providerId="ADAL" clId="{018D5F60-08AD-4FE1-AE17-5FC177098B05}" dt="2020-04-23T09:01:32.838" v="12" actId="692"/>
            <ac:cxnSpMkLst>
              <pc:docMk/>
              <pc:sldMasterMk cId="4112846155" sldId="2147483660"/>
              <pc:sldLayoutMk cId="4097881477" sldId="2147483664"/>
              <ac:cxnSpMk id="9" creationId="{00000000-0000-0000-0000-000000000000}"/>
            </ac:cxnSpMkLst>
          </pc:cxnChg>
        </pc:sldLayoutChg>
        <pc:sldLayoutChg chg="addSp delSp modSp">
          <pc:chgData name="Mike Bloys" userId="1248c4d8-7b2b-4b32-b8bd-163ae845f9bb" providerId="ADAL" clId="{018D5F60-08AD-4FE1-AE17-5FC177098B05}" dt="2020-04-23T09:42:56.704" v="169" actId="21"/>
          <pc:sldLayoutMkLst>
            <pc:docMk/>
            <pc:sldMasterMk cId="4112846155" sldId="2147483660"/>
            <pc:sldLayoutMk cId="1415037018" sldId="2147483665"/>
          </pc:sldLayoutMkLst>
          <pc:spChg chg="mod">
            <ac:chgData name="Mike Bloys" userId="1248c4d8-7b2b-4b32-b8bd-163ae845f9bb" providerId="ADAL" clId="{018D5F60-08AD-4FE1-AE17-5FC177098B05}" dt="2020-04-23T09:02:09.017" v="25" actId="207"/>
            <ac:spMkLst>
              <pc:docMk/>
              <pc:sldMasterMk cId="4112846155" sldId="2147483660"/>
              <pc:sldLayoutMk cId="1415037018" sldId="2147483665"/>
              <ac:spMk id="9" creationId="{00000000-0000-0000-0000-000000000000}"/>
            </ac:spMkLst>
          </pc:spChg>
          <pc:spChg chg="del mod">
            <ac:chgData name="Mike Bloys" userId="1248c4d8-7b2b-4b32-b8bd-163ae845f9bb" providerId="ADAL" clId="{018D5F60-08AD-4FE1-AE17-5FC177098B05}" dt="2020-04-23T09:02:00.562" v="23" actId="478"/>
            <ac:spMkLst>
              <pc:docMk/>
              <pc:sldMasterMk cId="4112846155" sldId="2147483660"/>
              <pc:sldLayoutMk cId="1415037018" sldId="2147483665"/>
              <ac:spMk id="12" creationId="{00000000-0000-0000-0000-000000000000}"/>
            </ac:spMkLst>
          </pc:spChg>
          <pc:spChg chg="add mod">
            <ac:chgData name="Mike Bloys" userId="1248c4d8-7b2b-4b32-b8bd-163ae845f9bb" providerId="ADAL" clId="{018D5F60-08AD-4FE1-AE17-5FC177098B05}" dt="2020-04-23T09:01:57.667" v="22" actId="20577"/>
            <ac:spMkLst>
              <pc:docMk/>
              <pc:sldMasterMk cId="4112846155" sldId="2147483660"/>
              <pc:sldLayoutMk cId="1415037018" sldId="2147483665"/>
              <ac:spMk id="13" creationId="{CEF429B8-7289-4F0D-B7CE-915D4AA91105}"/>
            </ac:spMkLst>
          </pc:spChg>
          <pc:picChg chg="del mod">
            <ac:chgData name="Mike Bloys" userId="1248c4d8-7b2b-4b32-b8bd-163ae845f9bb" providerId="ADAL" clId="{018D5F60-08AD-4FE1-AE17-5FC177098B05}" dt="2020-04-23T09:02:00.562" v="23" actId="478"/>
            <ac:picMkLst>
              <pc:docMk/>
              <pc:sldMasterMk cId="4112846155" sldId="2147483660"/>
              <pc:sldLayoutMk cId="1415037018" sldId="2147483665"/>
              <ac:picMk id="2" creationId="{00000000-0000-0000-0000-000000000000}"/>
            </ac:picMkLst>
          </pc:picChg>
          <pc:picChg chg="add">
            <ac:chgData name="Mike Bloys" userId="1248c4d8-7b2b-4b32-b8bd-163ae845f9bb" providerId="ADAL" clId="{018D5F60-08AD-4FE1-AE17-5FC177098B05}" dt="2020-04-23T09:01:51.265" v="16"/>
            <ac:picMkLst>
              <pc:docMk/>
              <pc:sldMasterMk cId="4112846155" sldId="2147483660"/>
              <pc:sldLayoutMk cId="1415037018" sldId="2147483665"/>
              <ac:picMk id="7" creationId="{E0A89887-2F5E-4374-AFB0-0F11A52F6DD7}"/>
            </ac:picMkLst>
          </pc:picChg>
          <pc:picChg chg="del">
            <ac:chgData name="Mike Bloys" userId="1248c4d8-7b2b-4b32-b8bd-163ae845f9bb" providerId="ADAL" clId="{018D5F60-08AD-4FE1-AE17-5FC177098B05}" dt="2020-04-23T09:01:44.803" v="15" actId="478"/>
            <ac:picMkLst>
              <pc:docMk/>
              <pc:sldMasterMk cId="4112846155" sldId="2147483660"/>
              <pc:sldLayoutMk cId="1415037018" sldId="2147483665"/>
              <ac:picMk id="10" creationId="{00000000-0000-0000-0000-000000000000}"/>
            </ac:picMkLst>
          </pc:picChg>
          <pc:picChg chg="add">
            <ac:chgData name="Mike Bloys" userId="1248c4d8-7b2b-4b32-b8bd-163ae845f9bb" providerId="ADAL" clId="{018D5F60-08AD-4FE1-AE17-5FC177098B05}" dt="2020-04-23T09:01:51.265" v="16"/>
            <ac:picMkLst>
              <pc:docMk/>
              <pc:sldMasterMk cId="4112846155" sldId="2147483660"/>
              <pc:sldLayoutMk cId="1415037018" sldId="2147483665"/>
              <ac:picMk id="11" creationId="{34DC8F6A-5B71-4032-9D12-0E76FABE6056}"/>
            </ac:picMkLst>
          </pc:picChg>
          <pc:picChg chg="add del mod modCrop">
            <ac:chgData name="Mike Bloys" userId="1248c4d8-7b2b-4b32-b8bd-163ae845f9bb" providerId="ADAL" clId="{018D5F60-08AD-4FE1-AE17-5FC177098B05}" dt="2020-04-23T09:42:56.704" v="169" actId="21"/>
            <ac:picMkLst>
              <pc:docMk/>
              <pc:sldMasterMk cId="4112846155" sldId="2147483660"/>
              <pc:sldLayoutMk cId="1415037018" sldId="2147483665"/>
              <ac:picMk id="14" creationId="{7A7521EC-498F-4060-9534-81C4DEB71104}"/>
            </ac:picMkLst>
          </pc:picChg>
        </pc:sldLayoutChg>
        <pc:sldLayoutChg chg="addSp delSp modSp">
          <pc:chgData name="Mike Bloys" userId="1248c4d8-7b2b-4b32-b8bd-163ae845f9bb" providerId="ADAL" clId="{018D5F60-08AD-4FE1-AE17-5FC177098B05}" dt="2020-04-23T09:02:53.384" v="31" actId="207"/>
          <pc:sldLayoutMkLst>
            <pc:docMk/>
            <pc:sldMasterMk cId="4112846155" sldId="2147483660"/>
            <pc:sldLayoutMk cId="2159895046" sldId="2147483666"/>
          </pc:sldLayoutMkLst>
          <pc:spChg chg="del">
            <ac:chgData name="Mike Bloys" userId="1248c4d8-7b2b-4b32-b8bd-163ae845f9bb" providerId="ADAL" clId="{018D5F60-08AD-4FE1-AE17-5FC177098B05}" dt="2020-04-23T09:02:38.291" v="27" actId="478"/>
            <ac:spMkLst>
              <pc:docMk/>
              <pc:sldMasterMk cId="4112846155" sldId="2147483660"/>
              <pc:sldLayoutMk cId="2159895046" sldId="2147483666"/>
              <ac:spMk id="9" creationId="{00000000-0000-0000-0000-000000000000}"/>
            </ac:spMkLst>
          </pc:spChg>
          <pc:spChg chg="add ord">
            <ac:chgData name="Mike Bloys" userId="1248c4d8-7b2b-4b32-b8bd-163ae845f9bb" providerId="ADAL" clId="{018D5F60-08AD-4FE1-AE17-5FC177098B05}" dt="2020-04-23T09:02:41.426" v="29" actId="167"/>
            <ac:spMkLst>
              <pc:docMk/>
              <pc:sldMasterMk cId="4112846155" sldId="2147483660"/>
              <pc:sldLayoutMk cId="2159895046" sldId="2147483666"/>
              <ac:spMk id="13" creationId="{5B2BB749-181B-4683-A490-92D35A8D52D6}"/>
            </ac:spMkLst>
          </pc:spChg>
          <pc:spChg chg="mod">
            <ac:chgData name="Mike Bloys" userId="1248c4d8-7b2b-4b32-b8bd-163ae845f9bb" providerId="ADAL" clId="{018D5F60-08AD-4FE1-AE17-5FC177098B05}" dt="2020-04-23T09:02:53.384" v="31" actId="207"/>
            <ac:spMkLst>
              <pc:docMk/>
              <pc:sldMasterMk cId="4112846155" sldId="2147483660"/>
              <pc:sldLayoutMk cId="2159895046" sldId="2147483666"/>
              <ac:spMk id="42" creationId="{00000000-0000-0000-0000-000000000000}"/>
            </ac:spMkLst>
          </pc:spChg>
          <pc:picChg chg="del">
            <ac:chgData name="Mike Bloys" userId="1248c4d8-7b2b-4b32-b8bd-163ae845f9bb" providerId="ADAL" clId="{018D5F60-08AD-4FE1-AE17-5FC177098B05}" dt="2020-04-23T09:02:38.291" v="27" actId="478"/>
            <ac:picMkLst>
              <pc:docMk/>
              <pc:sldMasterMk cId="4112846155" sldId="2147483660"/>
              <pc:sldLayoutMk cId="2159895046" sldId="2147483666"/>
              <ac:picMk id="8" creationId="{00000000-0000-0000-0000-000000000000}"/>
            </ac:picMkLst>
          </pc:picChg>
          <pc:picChg chg="del">
            <ac:chgData name="Mike Bloys" userId="1248c4d8-7b2b-4b32-b8bd-163ae845f9bb" providerId="ADAL" clId="{018D5F60-08AD-4FE1-AE17-5FC177098B05}" dt="2020-04-23T09:02:38.291" v="27" actId="478"/>
            <ac:picMkLst>
              <pc:docMk/>
              <pc:sldMasterMk cId="4112846155" sldId="2147483660"/>
              <pc:sldLayoutMk cId="2159895046" sldId="2147483666"/>
              <ac:picMk id="10" creationId="{00000000-0000-0000-0000-000000000000}"/>
            </ac:picMkLst>
          </pc:picChg>
          <pc:picChg chg="add ord">
            <ac:chgData name="Mike Bloys" userId="1248c4d8-7b2b-4b32-b8bd-163ae845f9bb" providerId="ADAL" clId="{018D5F60-08AD-4FE1-AE17-5FC177098B05}" dt="2020-04-23T09:02:41.426" v="29" actId="167"/>
            <ac:picMkLst>
              <pc:docMk/>
              <pc:sldMasterMk cId="4112846155" sldId="2147483660"/>
              <pc:sldLayoutMk cId="2159895046" sldId="2147483666"/>
              <ac:picMk id="11" creationId="{324C3797-B6C0-4790-B867-68D98D5DA4D3}"/>
            </ac:picMkLst>
          </pc:picChg>
          <pc:picChg chg="add ord">
            <ac:chgData name="Mike Bloys" userId="1248c4d8-7b2b-4b32-b8bd-163ae845f9bb" providerId="ADAL" clId="{018D5F60-08AD-4FE1-AE17-5FC177098B05}" dt="2020-04-23T09:02:41.426" v="29" actId="167"/>
            <ac:picMkLst>
              <pc:docMk/>
              <pc:sldMasterMk cId="4112846155" sldId="2147483660"/>
              <pc:sldLayoutMk cId="2159895046" sldId="2147483666"/>
              <ac:picMk id="12" creationId="{EB789117-CAC2-4FD4-9612-813466BF34F1}"/>
            </ac:picMkLst>
          </pc:picChg>
        </pc:sldLayoutChg>
        <pc:sldLayoutChg chg="addSp delSp modSp">
          <pc:chgData name="Mike Bloys" userId="1248c4d8-7b2b-4b32-b8bd-163ae845f9bb" providerId="ADAL" clId="{018D5F60-08AD-4FE1-AE17-5FC177098B05}" dt="2020-04-23T09:03:07.785" v="36" actId="207"/>
          <pc:sldLayoutMkLst>
            <pc:docMk/>
            <pc:sldMasterMk cId="4112846155" sldId="2147483660"/>
            <pc:sldLayoutMk cId="2484285243" sldId="2147483667"/>
          </pc:sldLayoutMkLst>
          <pc:spChg chg="del">
            <ac:chgData name="Mike Bloys" userId="1248c4d8-7b2b-4b32-b8bd-163ae845f9bb" providerId="ADAL" clId="{018D5F60-08AD-4FE1-AE17-5FC177098B05}" dt="2020-04-23T09:02:58.003" v="32" actId="478"/>
            <ac:spMkLst>
              <pc:docMk/>
              <pc:sldMasterMk cId="4112846155" sldId="2147483660"/>
              <pc:sldLayoutMk cId="2484285243" sldId="2147483667"/>
              <ac:spMk id="7" creationId="{00000000-0000-0000-0000-000000000000}"/>
            </ac:spMkLst>
          </pc:spChg>
          <pc:spChg chg="add">
            <ac:chgData name="Mike Bloys" userId="1248c4d8-7b2b-4b32-b8bd-163ae845f9bb" providerId="ADAL" clId="{018D5F60-08AD-4FE1-AE17-5FC177098B05}" dt="2020-04-23T09:02:58.463" v="33"/>
            <ac:spMkLst>
              <pc:docMk/>
              <pc:sldMasterMk cId="4112846155" sldId="2147483660"/>
              <pc:sldLayoutMk cId="2484285243" sldId="2147483667"/>
              <ac:spMk id="10" creationId="{A4DFA374-DA82-4D7E-AA2D-C7C87D7B7096}"/>
            </ac:spMkLst>
          </pc:spChg>
          <pc:spChg chg="mod">
            <ac:chgData name="Mike Bloys" userId="1248c4d8-7b2b-4b32-b8bd-163ae845f9bb" providerId="ADAL" clId="{018D5F60-08AD-4FE1-AE17-5FC177098B05}" dt="2020-04-23T09:03:07.785" v="36" actId="207"/>
            <ac:spMkLst>
              <pc:docMk/>
              <pc:sldMasterMk cId="4112846155" sldId="2147483660"/>
              <pc:sldLayoutMk cId="2484285243" sldId="2147483667"/>
              <ac:spMk id="43" creationId="{00000000-0000-0000-0000-000000000000}"/>
            </ac:spMkLst>
          </pc:spChg>
          <pc:picChg chg="del">
            <ac:chgData name="Mike Bloys" userId="1248c4d8-7b2b-4b32-b8bd-163ae845f9bb" providerId="ADAL" clId="{018D5F60-08AD-4FE1-AE17-5FC177098B05}" dt="2020-04-23T09:02:58.003" v="32" actId="478"/>
            <ac:picMkLst>
              <pc:docMk/>
              <pc:sldMasterMk cId="4112846155" sldId="2147483660"/>
              <pc:sldLayoutMk cId="2484285243" sldId="2147483667"/>
              <ac:picMk id="6" creationId="{00000000-0000-0000-0000-000000000000}"/>
            </ac:picMkLst>
          </pc:picChg>
          <pc:picChg chg="add">
            <ac:chgData name="Mike Bloys" userId="1248c4d8-7b2b-4b32-b8bd-163ae845f9bb" providerId="ADAL" clId="{018D5F60-08AD-4FE1-AE17-5FC177098B05}" dt="2020-04-23T09:02:58.463" v="33"/>
            <ac:picMkLst>
              <pc:docMk/>
              <pc:sldMasterMk cId="4112846155" sldId="2147483660"/>
              <pc:sldLayoutMk cId="2484285243" sldId="2147483667"/>
              <ac:picMk id="8" creationId="{092D8E15-3AE0-4E64-9E89-C43B6406DDA2}"/>
            </ac:picMkLst>
          </pc:picChg>
          <pc:picChg chg="add del">
            <ac:chgData name="Mike Bloys" userId="1248c4d8-7b2b-4b32-b8bd-163ae845f9bb" providerId="ADAL" clId="{018D5F60-08AD-4FE1-AE17-5FC177098B05}" dt="2020-04-23T09:03:01.095" v="34" actId="478"/>
            <ac:picMkLst>
              <pc:docMk/>
              <pc:sldMasterMk cId="4112846155" sldId="2147483660"/>
              <pc:sldLayoutMk cId="2484285243" sldId="2147483667"/>
              <ac:picMk id="9" creationId="{3324D46E-6726-40B3-862F-DB56788D5FF1}"/>
            </ac:picMkLst>
          </pc:picChg>
        </pc:sldLayoutChg>
        <pc:sldLayoutChg chg="addSp delSp modSp">
          <pc:chgData name="Mike Bloys" userId="1248c4d8-7b2b-4b32-b8bd-163ae845f9bb" providerId="ADAL" clId="{018D5F60-08AD-4FE1-AE17-5FC177098B05}" dt="2020-04-23T09:05:26.668" v="41" actId="207"/>
          <pc:sldLayoutMkLst>
            <pc:docMk/>
            <pc:sldMasterMk cId="4112846155" sldId="2147483660"/>
            <pc:sldLayoutMk cId="88482964" sldId="2147483668"/>
          </pc:sldLayoutMkLst>
          <pc:spChg chg="del">
            <ac:chgData name="Mike Bloys" userId="1248c4d8-7b2b-4b32-b8bd-163ae845f9bb" providerId="ADAL" clId="{018D5F60-08AD-4FE1-AE17-5FC177098B05}" dt="2020-04-23T09:05:10.436" v="37" actId="478"/>
            <ac:spMkLst>
              <pc:docMk/>
              <pc:sldMasterMk cId="4112846155" sldId="2147483660"/>
              <pc:sldLayoutMk cId="88482964" sldId="2147483668"/>
              <ac:spMk id="8" creationId="{00000000-0000-0000-0000-000000000000}"/>
            </ac:spMkLst>
          </pc:spChg>
          <pc:spChg chg="add">
            <ac:chgData name="Mike Bloys" userId="1248c4d8-7b2b-4b32-b8bd-163ae845f9bb" providerId="ADAL" clId="{018D5F60-08AD-4FE1-AE17-5FC177098B05}" dt="2020-04-23T09:05:11.175" v="38"/>
            <ac:spMkLst>
              <pc:docMk/>
              <pc:sldMasterMk cId="4112846155" sldId="2147483660"/>
              <pc:sldLayoutMk cId="88482964" sldId="2147483668"/>
              <ac:spMk id="11" creationId="{ACF22FA1-769E-4BE0-A7BF-23CAE4CCDC7B}"/>
            </ac:spMkLst>
          </pc:spChg>
          <pc:spChg chg="mod">
            <ac:chgData name="Mike Bloys" userId="1248c4d8-7b2b-4b32-b8bd-163ae845f9bb" providerId="ADAL" clId="{018D5F60-08AD-4FE1-AE17-5FC177098B05}" dt="2020-04-23T09:05:26.668" v="41" actId="207"/>
            <ac:spMkLst>
              <pc:docMk/>
              <pc:sldMasterMk cId="4112846155" sldId="2147483660"/>
              <pc:sldLayoutMk cId="88482964" sldId="2147483668"/>
              <ac:spMk id="46" creationId="{00000000-0000-0000-0000-000000000000}"/>
            </ac:spMkLst>
          </pc:spChg>
          <pc:picChg chg="del">
            <ac:chgData name="Mike Bloys" userId="1248c4d8-7b2b-4b32-b8bd-163ae845f9bb" providerId="ADAL" clId="{018D5F60-08AD-4FE1-AE17-5FC177098B05}" dt="2020-04-23T09:05:10.436" v="37" actId="478"/>
            <ac:picMkLst>
              <pc:docMk/>
              <pc:sldMasterMk cId="4112846155" sldId="2147483660"/>
              <pc:sldLayoutMk cId="88482964" sldId="2147483668"/>
              <ac:picMk id="7" creationId="{00000000-0000-0000-0000-000000000000}"/>
            </ac:picMkLst>
          </pc:picChg>
          <pc:picChg chg="add">
            <ac:chgData name="Mike Bloys" userId="1248c4d8-7b2b-4b32-b8bd-163ae845f9bb" providerId="ADAL" clId="{018D5F60-08AD-4FE1-AE17-5FC177098B05}" dt="2020-04-23T09:05:11.175" v="38"/>
            <ac:picMkLst>
              <pc:docMk/>
              <pc:sldMasterMk cId="4112846155" sldId="2147483660"/>
              <pc:sldLayoutMk cId="88482964" sldId="2147483668"/>
              <ac:picMk id="9" creationId="{10E7FCCE-62B9-4BA7-935B-C0B6FEBDF13A}"/>
            </ac:picMkLst>
          </pc:picChg>
          <pc:picChg chg="add del">
            <ac:chgData name="Mike Bloys" userId="1248c4d8-7b2b-4b32-b8bd-163ae845f9bb" providerId="ADAL" clId="{018D5F60-08AD-4FE1-AE17-5FC177098B05}" dt="2020-04-23T09:05:13.139" v="39" actId="478"/>
            <ac:picMkLst>
              <pc:docMk/>
              <pc:sldMasterMk cId="4112846155" sldId="2147483660"/>
              <pc:sldLayoutMk cId="88482964" sldId="2147483668"/>
              <ac:picMk id="10" creationId="{BE73FD6B-2BF0-4705-910F-7D165980D200}"/>
            </ac:picMkLst>
          </pc:picChg>
        </pc:sldLayoutChg>
        <pc:sldLayoutChg chg="addSp delSp modSp">
          <pc:chgData name="Mike Bloys" userId="1248c4d8-7b2b-4b32-b8bd-163ae845f9bb" providerId="ADAL" clId="{018D5F60-08AD-4FE1-AE17-5FC177098B05}" dt="2020-04-23T09:05:40.594" v="45" actId="20577"/>
          <pc:sldLayoutMkLst>
            <pc:docMk/>
            <pc:sldMasterMk cId="4112846155" sldId="2147483660"/>
            <pc:sldLayoutMk cId="2302417356" sldId="2147483669"/>
          </pc:sldLayoutMkLst>
          <pc:spChg chg="mod">
            <ac:chgData name="Mike Bloys" userId="1248c4d8-7b2b-4b32-b8bd-163ae845f9bb" providerId="ADAL" clId="{018D5F60-08AD-4FE1-AE17-5FC177098B05}" dt="2020-04-23T09:05:40.594" v="45" actId="20577"/>
            <ac:spMkLst>
              <pc:docMk/>
              <pc:sldMasterMk cId="4112846155" sldId="2147483660"/>
              <pc:sldLayoutMk cId="2302417356" sldId="2147483669"/>
              <ac:spMk id="2" creationId="{00000000-0000-0000-0000-000000000000}"/>
            </ac:spMkLst>
          </pc:spChg>
          <pc:spChg chg="add">
            <ac:chgData name="Mike Bloys" userId="1248c4d8-7b2b-4b32-b8bd-163ae845f9bb" providerId="ADAL" clId="{018D5F60-08AD-4FE1-AE17-5FC177098B05}" dt="2020-04-23T09:05:32.350" v="43"/>
            <ac:spMkLst>
              <pc:docMk/>
              <pc:sldMasterMk cId="4112846155" sldId="2147483660"/>
              <pc:sldLayoutMk cId="2302417356" sldId="2147483669"/>
              <ac:spMk id="9" creationId="{726B215A-CB22-4598-AE85-E31E24F09E8E}"/>
            </ac:spMkLst>
          </pc:spChg>
          <pc:spChg chg="del">
            <ac:chgData name="Mike Bloys" userId="1248c4d8-7b2b-4b32-b8bd-163ae845f9bb" providerId="ADAL" clId="{018D5F60-08AD-4FE1-AE17-5FC177098B05}" dt="2020-04-23T09:05:31.586" v="42" actId="478"/>
            <ac:spMkLst>
              <pc:docMk/>
              <pc:sldMasterMk cId="4112846155" sldId="2147483660"/>
              <pc:sldLayoutMk cId="2302417356" sldId="2147483669"/>
              <ac:spMk id="10" creationId="{00000000-0000-0000-0000-000000000000}"/>
            </ac:spMkLst>
          </pc:spChg>
          <pc:picChg chg="del">
            <ac:chgData name="Mike Bloys" userId="1248c4d8-7b2b-4b32-b8bd-163ae845f9bb" providerId="ADAL" clId="{018D5F60-08AD-4FE1-AE17-5FC177098B05}" dt="2020-04-23T09:05:31.586" v="42" actId="478"/>
            <ac:picMkLst>
              <pc:docMk/>
              <pc:sldMasterMk cId="4112846155" sldId="2147483660"/>
              <pc:sldLayoutMk cId="2302417356" sldId="2147483669"/>
              <ac:picMk id="6" creationId="{00000000-0000-0000-0000-000000000000}"/>
            </ac:picMkLst>
          </pc:picChg>
          <pc:picChg chg="add">
            <ac:chgData name="Mike Bloys" userId="1248c4d8-7b2b-4b32-b8bd-163ae845f9bb" providerId="ADAL" clId="{018D5F60-08AD-4FE1-AE17-5FC177098B05}" dt="2020-04-23T09:05:32.350" v="43"/>
            <ac:picMkLst>
              <pc:docMk/>
              <pc:sldMasterMk cId="4112846155" sldId="2147483660"/>
              <pc:sldLayoutMk cId="2302417356" sldId="2147483669"/>
              <ac:picMk id="7" creationId="{1EC272F3-D6A9-40BC-9875-65038C961E01}"/>
            </ac:picMkLst>
          </pc:picChg>
          <pc:picChg chg="add">
            <ac:chgData name="Mike Bloys" userId="1248c4d8-7b2b-4b32-b8bd-163ae845f9bb" providerId="ADAL" clId="{018D5F60-08AD-4FE1-AE17-5FC177098B05}" dt="2020-04-23T09:05:32.350" v="43"/>
            <ac:picMkLst>
              <pc:docMk/>
              <pc:sldMasterMk cId="4112846155" sldId="2147483660"/>
              <pc:sldLayoutMk cId="2302417356" sldId="2147483669"/>
              <ac:picMk id="8" creationId="{AB84DAE9-DB03-495F-BE3B-569F8F37FB2F}"/>
            </ac:picMkLst>
          </pc:picChg>
          <pc:picChg chg="del">
            <ac:chgData name="Mike Bloys" userId="1248c4d8-7b2b-4b32-b8bd-163ae845f9bb" providerId="ADAL" clId="{018D5F60-08AD-4FE1-AE17-5FC177098B05}" dt="2020-04-23T09:05:31.586" v="42" actId="478"/>
            <ac:picMkLst>
              <pc:docMk/>
              <pc:sldMasterMk cId="4112846155" sldId="2147483660"/>
              <pc:sldLayoutMk cId="2302417356" sldId="2147483669"/>
              <ac:picMk id="11" creationId="{00000000-0000-0000-0000-000000000000}"/>
            </ac:picMkLst>
          </pc:picChg>
        </pc:sldLayoutChg>
        <pc:sldLayoutChg chg="addSp mod">
          <pc:chgData name="Mike Bloys" userId="1248c4d8-7b2b-4b32-b8bd-163ae845f9bb" providerId="ADAL" clId="{018D5F60-08AD-4FE1-AE17-5FC177098B05}" dt="2020-04-23T09:06:04.569" v="46"/>
          <pc:sldLayoutMkLst>
            <pc:docMk/>
            <pc:sldMasterMk cId="4112846155" sldId="2147483660"/>
            <pc:sldLayoutMk cId="2231906008" sldId="2147483670"/>
          </pc:sldLayoutMkLst>
          <pc:picChg chg="add">
            <ac:chgData name="Mike Bloys" userId="1248c4d8-7b2b-4b32-b8bd-163ae845f9bb" providerId="ADAL" clId="{018D5F60-08AD-4FE1-AE17-5FC177098B05}" dt="2020-04-23T09:06:04.569" v="46"/>
            <ac:picMkLst>
              <pc:docMk/>
              <pc:sldMasterMk cId="4112846155" sldId="2147483660"/>
              <pc:sldLayoutMk cId="2231906008" sldId="2147483670"/>
              <ac:picMk id="10" creationId="{3EF1956F-DF44-49DE-8E2E-98D05D04A55B}"/>
            </ac:picMkLst>
          </pc:picChg>
        </pc:sldLayoutChg>
      </pc:sldMasterChg>
    </pc:docChg>
  </pc:docChgLst>
  <pc:docChgLst>
    <pc:chgData name="James Franklin" userId="cf915d05-507f-491f-b4a6-b2aa085ee4b1" providerId="ADAL" clId="{D696960C-2433-48C6-8F60-BA9DF7849ACA}"/>
    <pc:docChg chg="undo redo custSel addSld delSld modSld sldOrd">
      <pc:chgData name="James Franklin" userId="cf915d05-507f-491f-b4a6-b2aa085ee4b1" providerId="ADAL" clId="{D696960C-2433-48C6-8F60-BA9DF7849ACA}" dt="2020-04-28T10:19:52.352" v="3989" actId="6549"/>
      <pc:docMkLst>
        <pc:docMk/>
      </pc:docMkLst>
      <pc:sldChg chg="addSp modSp">
        <pc:chgData name="James Franklin" userId="cf915d05-507f-491f-b4a6-b2aa085ee4b1" providerId="ADAL" clId="{D696960C-2433-48C6-8F60-BA9DF7849ACA}" dt="2020-04-22T14:30:00.749" v="1510" actId="20577"/>
        <pc:sldMkLst>
          <pc:docMk/>
          <pc:sldMk cId="358128972" sldId="261"/>
        </pc:sldMkLst>
        <pc:spChg chg="mod">
          <ac:chgData name="James Franklin" userId="cf915d05-507f-491f-b4a6-b2aa085ee4b1" providerId="ADAL" clId="{D696960C-2433-48C6-8F60-BA9DF7849ACA}" dt="2020-04-22T14:30:00.749" v="1510" actId="20577"/>
          <ac:spMkLst>
            <pc:docMk/>
            <pc:sldMk cId="358128972" sldId="261"/>
            <ac:spMk id="4" creationId="{00000000-0000-0000-0000-000000000000}"/>
          </ac:spMkLst>
        </pc:spChg>
        <pc:spChg chg="add mod">
          <ac:chgData name="James Franklin" userId="cf915d05-507f-491f-b4a6-b2aa085ee4b1" providerId="ADAL" clId="{D696960C-2433-48C6-8F60-BA9DF7849ACA}" dt="2020-04-22T13:59:56.403" v="246" actId="1076"/>
          <ac:spMkLst>
            <pc:docMk/>
            <pc:sldMk cId="358128972" sldId="261"/>
            <ac:spMk id="6" creationId="{67577D8A-ECC6-416D-A3F7-845F02F14D12}"/>
          </ac:spMkLst>
        </pc:spChg>
        <pc:graphicFrameChg chg="add mod modGraphic">
          <ac:chgData name="James Franklin" userId="cf915d05-507f-491f-b4a6-b2aa085ee4b1" providerId="ADAL" clId="{D696960C-2433-48C6-8F60-BA9DF7849ACA}" dt="2020-04-22T14:12:20.531" v="915" actId="2165"/>
          <ac:graphicFrameMkLst>
            <pc:docMk/>
            <pc:sldMk cId="358128972" sldId="261"/>
            <ac:graphicFrameMk id="2" creationId="{38E1965C-3CE4-4C7E-9CCB-168B7CFE6644}"/>
          </ac:graphicFrameMkLst>
        </pc:graphicFrameChg>
        <pc:cxnChg chg="add mod">
          <ac:chgData name="James Franklin" userId="cf915d05-507f-491f-b4a6-b2aa085ee4b1" providerId="ADAL" clId="{D696960C-2433-48C6-8F60-BA9DF7849ACA}" dt="2020-04-22T13:59:51.570" v="245" actId="1076"/>
          <ac:cxnSpMkLst>
            <pc:docMk/>
            <pc:sldMk cId="358128972" sldId="261"/>
            <ac:cxnSpMk id="8" creationId="{080CEA5C-6691-4BF2-8790-DACA766BADD5}"/>
          </ac:cxnSpMkLst>
        </pc:cxnChg>
      </pc:sldChg>
      <pc:sldChg chg="del">
        <pc:chgData name="James Franklin" userId="cf915d05-507f-491f-b4a6-b2aa085ee4b1" providerId="ADAL" clId="{D696960C-2433-48C6-8F60-BA9DF7849ACA}" dt="2020-04-22T14:52:23.378" v="1869" actId="47"/>
        <pc:sldMkLst>
          <pc:docMk/>
          <pc:sldMk cId="3988855411" sldId="262"/>
        </pc:sldMkLst>
      </pc:sldChg>
      <pc:sldChg chg="modSp ord">
        <pc:chgData name="James Franklin" userId="cf915d05-507f-491f-b4a6-b2aa085ee4b1" providerId="ADAL" clId="{D696960C-2433-48C6-8F60-BA9DF7849ACA}" dt="2020-04-28T09:40:27.628" v="3906"/>
        <pc:sldMkLst>
          <pc:docMk/>
          <pc:sldMk cId="2216672591" sldId="263"/>
        </pc:sldMkLst>
        <pc:spChg chg="mod">
          <ac:chgData name="James Franklin" userId="cf915d05-507f-491f-b4a6-b2aa085ee4b1" providerId="ADAL" clId="{D696960C-2433-48C6-8F60-BA9DF7849ACA}" dt="2020-04-28T09:40:27.628" v="3906"/>
          <ac:spMkLst>
            <pc:docMk/>
            <pc:sldMk cId="2216672591" sldId="263"/>
            <ac:spMk id="3" creationId="{00000000-0000-0000-0000-000000000000}"/>
          </ac:spMkLst>
        </pc:spChg>
      </pc:sldChg>
      <pc:sldChg chg="modSp ord">
        <pc:chgData name="James Franklin" userId="cf915d05-507f-491f-b4a6-b2aa085ee4b1" providerId="ADAL" clId="{D696960C-2433-48C6-8F60-BA9DF7849ACA}" dt="2020-04-28T10:19:52.352" v="3989" actId="6549"/>
        <pc:sldMkLst>
          <pc:docMk/>
          <pc:sldMk cId="1936246660" sldId="264"/>
        </pc:sldMkLst>
        <pc:spChg chg="mod">
          <ac:chgData name="James Franklin" userId="cf915d05-507f-491f-b4a6-b2aa085ee4b1" providerId="ADAL" clId="{D696960C-2433-48C6-8F60-BA9DF7849ACA}" dt="2020-04-28T10:19:52.352" v="3989" actId="6549"/>
          <ac:spMkLst>
            <pc:docMk/>
            <pc:sldMk cId="1936246660" sldId="264"/>
            <ac:spMk id="3" creationId="{00000000-0000-0000-0000-000000000000}"/>
          </ac:spMkLst>
        </pc:spChg>
      </pc:sldChg>
      <pc:sldChg chg="modSp ord">
        <pc:chgData name="James Franklin" userId="cf915d05-507f-491f-b4a6-b2aa085ee4b1" providerId="ADAL" clId="{D696960C-2433-48C6-8F60-BA9DF7849ACA}" dt="2020-04-22T16:47:18.298" v="3848"/>
        <pc:sldMkLst>
          <pc:docMk/>
          <pc:sldMk cId="3666510403" sldId="265"/>
        </pc:sldMkLst>
        <pc:spChg chg="mod">
          <ac:chgData name="James Franklin" userId="cf915d05-507f-491f-b4a6-b2aa085ee4b1" providerId="ADAL" clId="{D696960C-2433-48C6-8F60-BA9DF7849ACA}" dt="2020-04-22T15:26:20.211" v="2490" actId="113"/>
          <ac:spMkLst>
            <pc:docMk/>
            <pc:sldMk cId="3666510403" sldId="265"/>
            <ac:spMk id="5" creationId="{00000000-0000-0000-0000-000000000000}"/>
          </ac:spMkLst>
        </pc:spChg>
      </pc:sldChg>
      <pc:sldChg chg="modSp ord">
        <pc:chgData name="James Franklin" userId="cf915d05-507f-491f-b4a6-b2aa085ee4b1" providerId="ADAL" clId="{D696960C-2433-48C6-8F60-BA9DF7849ACA}" dt="2020-04-22T14:59:13.059" v="1929" actId="20577"/>
        <pc:sldMkLst>
          <pc:docMk/>
          <pc:sldMk cId="854542281" sldId="266"/>
        </pc:sldMkLst>
        <pc:spChg chg="mod">
          <ac:chgData name="James Franklin" userId="cf915d05-507f-491f-b4a6-b2aa085ee4b1" providerId="ADAL" clId="{D696960C-2433-48C6-8F60-BA9DF7849ACA}" dt="2020-04-22T14:59:13.059" v="1929" actId="20577"/>
          <ac:spMkLst>
            <pc:docMk/>
            <pc:sldMk cId="854542281" sldId="266"/>
            <ac:spMk id="4" creationId="{00000000-0000-0000-0000-000000000000}"/>
          </ac:spMkLst>
        </pc:spChg>
      </pc:sldChg>
      <pc:sldChg chg="addSp modSp">
        <pc:chgData name="James Franklin" userId="cf915d05-507f-491f-b4a6-b2aa085ee4b1" providerId="ADAL" clId="{D696960C-2433-48C6-8F60-BA9DF7849ACA}" dt="2020-04-22T17:13:53.225" v="3867" actId="20577"/>
        <pc:sldMkLst>
          <pc:docMk/>
          <pc:sldMk cId="2369523543" sldId="268"/>
        </pc:sldMkLst>
        <pc:spChg chg="mod">
          <ac:chgData name="James Franklin" userId="cf915d05-507f-491f-b4a6-b2aa085ee4b1" providerId="ADAL" clId="{D696960C-2433-48C6-8F60-BA9DF7849ACA}" dt="2020-04-22T17:13:53.225" v="3867" actId="20577"/>
          <ac:spMkLst>
            <pc:docMk/>
            <pc:sldMk cId="2369523543" sldId="268"/>
            <ac:spMk id="3" creationId="{00000000-0000-0000-0000-000000000000}"/>
          </ac:spMkLst>
        </pc:spChg>
        <pc:picChg chg="add mod">
          <ac:chgData name="James Franklin" userId="cf915d05-507f-491f-b4a6-b2aa085ee4b1" providerId="ADAL" clId="{D696960C-2433-48C6-8F60-BA9DF7849ACA}" dt="2020-04-22T17:12:55.812" v="3853" actId="1076"/>
          <ac:picMkLst>
            <pc:docMk/>
            <pc:sldMk cId="2369523543" sldId="268"/>
            <ac:picMk id="4" creationId="{853A581B-C56F-45C1-8D0F-E8900DD528E0}"/>
          </ac:picMkLst>
        </pc:picChg>
        <pc:picChg chg="add mod">
          <ac:chgData name="James Franklin" userId="cf915d05-507f-491f-b4a6-b2aa085ee4b1" providerId="ADAL" clId="{D696960C-2433-48C6-8F60-BA9DF7849ACA}" dt="2020-04-22T17:13:49.839" v="3866" actId="167"/>
          <ac:picMkLst>
            <pc:docMk/>
            <pc:sldMk cId="2369523543" sldId="268"/>
            <ac:picMk id="3074" creationId="{A946DD0F-2594-4154-BD39-6AD3796E0BFC}"/>
          </ac:picMkLst>
        </pc:picChg>
      </pc:sldChg>
      <pc:sldChg chg="modSp">
        <pc:chgData name="James Franklin" userId="cf915d05-507f-491f-b4a6-b2aa085ee4b1" providerId="ADAL" clId="{D696960C-2433-48C6-8F60-BA9DF7849ACA}" dt="2020-04-22T15:26:06.824" v="2454" actId="113"/>
        <pc:sldMkLst>
          <pc:docMk/>
          <pc:sldMk cId="2077694302" sldId="269"/>
        </pc:sldMkLst>
        <pc:spChg chg="mod">
          <ac:chgData name="James Franklin" userId="cf915d05-507f-491f-b4a6-b2aa085ee4b1" providerId="ADAL" clId="{D696960C-2433-48C6-8F60-BA9DF7849ACA}" dt="2020-04-22T15:26:06.824" v="2454" actId="113"/>
          <ac:spMkLst>
            <pc:docMk/>
            <pc:sldMk cId="2077694302" sldId="269"/>
            <ac:spMk id="5" creationId="{00000000-0000-0000-0000-000000000000}"/>
          </ac:spMkLst>
        </pc:spChg>
      </pc:sldChg>
      <pc:sldChg chg="addSp modSp">
        <pc:chgData name="James Franklin" userId="cf915d05-507f-491f-b4a6-b2aa085ee4b1" providerId="ADAL" clId="{D696960C-2433-48C6-8F60-BA9DF7849ACA}" dt="2020-04-22T15:19:21.785" v="2306" actId="1076"/>
        <pc:sldMkLst>
          <pc:docMk/>
          <pc:sldMk cId="2154036885" sldId="270"/>
        </pc:sldMkLst>
        <pc:spChg chg="add mod">
          <ac:chgData name="James Franklin" userId="cf915d05-507f-491f-b4a6-b2aa085ee4b1" providerId="ADAL" clId="{D696960C-2433-48C6-8F60-BA9DF7849ACA}" dt="2020-04-22T15:19:21.785" v="2306" actId="1076"/>
          <ac:spMkLst>
            <pc:docMk/>
            <pc:sldMk cId="2154036885" sldId="270"/>
            <ac:spMk id="4" creationId="{5CE7A815-A663-4C4A-B998-22A6921BE772}"/>
          </ac:spMkLst>
        </pc:spChg>
        <pc:spChg chg="add mod">
          <ac:chgData name="James Franklin" userId="cf915d05-507f-491f-b4a6-b2aa085ee4b1" providerId="ADAL" clId="{D696960C-2433-48C6-8F60-BA9DF7849ACA}" dt="2020-04-22T15:18:54.227" v="2303" actId="207"/>
          <ac:spMkLst>
            <pc:docMk/>
            <pc:sldMk cId="2154036885" sldId="270"/>
            <ac:spMk id="5" creationId="{BE99383A-42CE-4EEB-9461-1F3F00278B20}"/>
          </ac:spMkLst>
        </pc:spChg>
      </pc:sldChg>
      <pc:sldChg chg="modSp">
        <pc:chgData name="James Franklin" userId="cf915d05-507f-491f-b4a6-b2aa085ee4b1" providerId="ADAL" clId="{D696960C-2433-48C6-8F60-BA9DF7849ACA}" dt="2020-04-22T15:24:39.858" v="2404" actId="6549"/>
        <pc:sldMkLst>
          <pc:docMk/>
          <pc:sldMk cId="345748857" sldId="271"/>
        </pc:sldMkLst>
        <pc:spChg chg="mod">
          <ac:chgData name="James Franklin" userId="cf915d05-507f-491f-b4a6-b2aa085ee4b1" providerId="ADAL" clId="{D696960C-2433-48C6-8F60-BA9DF7849ACA}" dt="2020-04-22T15:24:39.858" v="2404" actId="6549"/>
          <ac:spMkLst>
            <pc:docMk/>
            <pc:sldMk cId="345748857" sldId="271"/>
            <ac:spMk id="3" creationId="{00000000-0000-0000-0000-000000000000}"/>
          </ac:spMkLst>
        </pc:spChg>
      </pc:sldChg>
      <pc:sldChg chg="modSp">
        <pc:chgData name="James Franklin" userId="cf915d05-507f-491f-b4a6-b2aa085ee4b1" providerId="ADAL" clId="{D696960C-2433-48C6-8F60-BA9DF7849ACA}" dt="2020-04-22T15:25:52.017" v="2418" actId="113"/>
        <pc:sldMkLst>
          <pc:docMk/>
          <pc:sldMk cId="2736878861" sldId="272"/>
        </pc:sldMkLst>
        <pc:spChg chg="mod">
          <ac:chgData name="James Franklin" userId="cf915d05-507f-491f-b4a6-b2aa085ee4b1" providerId="ADAL" clId="{D696960C-2433-48C6-8F60-BA9DF7849ACA}" dt="2020-04-22T15:25:52.017" v="2418" actId="113"/>
          <ac:spMkLst>
            <pc:docMk/>
            <pc:sldMk cId="2736878861" sldId="272"/>
            <ac:spMk id="5" creationId="{00000000-0000-0000-0000-000000000000}"/>
          </ac:spMkLst>
        </pc:spChg>
      </pc:sldChg>
      <pc:sldChg chg="del">
        <pc:chgData name="James Franklin" userId="cf915d05-507f-491f-b4a6-b2aa085ee4b1" providerId="ADAL" clId="{D696960C-2433-48C6-8F60-BA9DF7849ACA}" dt="2020-04-22T14:59:19.929" v="1930" actId="47"/>
        <pc:sldMkLst>
          <pc:docMk/>
          <pc:sldMk cId="1807920624" sldId="273"/>
        </pc:sldMkLst>
      </pc:sldChg>
      <pc:sldChg chg="addSp modSp">
        <pc:chgData name="James Franklin" userId="cf915d05-507f-491f-b4a6-b2aa085ee4b1" providerId="ADAL" clId="{D696960C-2433-48C6-8F60-BA9DF7849ACA}" dt="2020-04-22T16:33:12.755" v="3842" actId="20577"/>
        <pc:sldMkLst>
          <pc:docMk/>
          <pc:sldMk cId="1676653193" sldId="274"/>
        </pc:sldMkLst>
        <pc:spChg chg="mod">
          <ac:chgData name="James Franklin" userId="cf915d05-507f-491f-b4a6-b2aa085ee4b1" providerId="ADAL" clId="{D696960C-2433-48C6-8F60-BA9DF7849ACA}" dt="2020-04-22T16:33:12.755" v="3842" actId="20577"/>
          <ac:spMkLst>
            <pc:docMk/>
            <pc:sldMk cId="1676653193" sldId="274"/>
            <ac:spMk id="3" creationId="{A9E230B3-0AD0-4403-B850-7DF10007D41B}"/>
          </ac:spMkLst>
        </pc:spChg>
        <pc:picChg chg="add mod">
          <ac:chgData name="James Franklin" userId="cf915d05-507f-491f-b4a6-b2aa085ee4b1" providerId="ADAL" clId="{D696960C-2433-48C6-8F60-BA9DF7849ACA}" dt="2020-04-22T16:18:33.122" v="3481" actId="1076"/>
          <ac:picMkLst>
            <pc:docMk/>
            <pc:sldMk cId="1676653193" sldId="274"/>
            <ac:picMk id="4" creationId="{891C27BA-B7D7-4D88-A760-FBF43B26A5AC}"/>
          </ac:picMkLst>
        </pc:picChg>
        <pc:picChg chg="add mod">
          <ac:chgData name="James Franklin" userId="cf915d05-507f-491f-b4a6-b2aa085ee4b1" providerId="ADAL" clId="{D696960C-2433-48C6-8F60-BA9DF7849ACA}" dt="2020-04-22T16:19:43.721" v="3493" actId="14100"/>
          <ac:picMkLst>
            <pc:docMk/>
            <pc:sldMk cId="1676653193" sldId="274"/>
            <ac:picMk id="2050" creationId="{F533009B-B837-4AF0-873A-FD75D1CF8C09}"/>
          </ac:picMkLst>
        </pc:picChg>
      </pc:sldChg>
      <pc:sldChg chg="modSp">
        <pc:chgData name="James Franklin" userId="cf915d05-507f-491f-b4a6-b2aa085ee4b1" providerId="ADAL" clId="{D696960C-2433-48C6-8F60-BA9DF7849ACA}" dt="2020-04-22T16:33:08.413" v="3840" actId="20577"/>
        <pc:sldMkLst>
          <pc:docMk/>
          <pc:sldMk cId="3276597718" sldId="275"/>
        </pc:sldMkLst>
        <pc:spChg chg="mod">
          <ac:chgData name="James Franklin" userId="cf915d05-507f-491f-b4a6-b2aa085ee4b1" providerId="ADAL" clId="{D696960C-2433-48C6-8F60-BA9DF7849ACA}" dt="2020-04-22T16:20:00.753" v="3500" actId="20577"/>
          <ac:spMkLst>
            <pc:docMk/>
            <pc:sldMk cId="3276597718" sldId="275"/>
            <ac:spMk id="2" creationId="{F3BBD88F-BEB4-44F4-B32F-81BF3E2D709E}"/>
          </ac:spMkLst>
        </pc:spChg>
        <pc:spChg chg="mod">
          <ac:chgData name="James Franklin" userId="cf915d05-507f-491f-b4a6-b2aa085ee4b1" providerId="ADAL" clId="{D696960C-2433-48C6-8F60-BA9DF7849ACA}" dt="2020-04-22T16:33:08.413" v="3840" actId="20577"/>
          <ac:spMkLst>
            <pc:docMk/>
            <pc:sldMk cId="3276597718" sldId="275"/>
            <ac:spMk id="3" creationId="{5C73AF70-8937-4463-A864-AC88BD273E3F}"/>
          </ac:spMkLst>
        </pc:spChg>
      </pc:sldChg>
      <pc:sldChg chg="addSp delSp modSp">
        <pc:chgData name="James Franklin" userId="cf915d05-507f-491f-b4a6-b2aa085ee4b1" providerId="ADAL" clId="{D696960C-2433-48C6-8F60-BA9DF7849ACA}" dt="2020-04-22T15:47:57.431" v="2986"/>
        <pc:sldMkLst>
          <pc:docMk/>
          <pc:sldMk cId="157753427" sldId="276"/>
        </pc:sldMkLst>
        <pc:spChg chg="mod">
          <ac:chgData name="James Franklin" userId="cf915d05-507f-491f-b4a6-b2aa085ee4b1" providerId="ADAL" clId="{D696960C-2433-48C6-8F60-BA9DF7849ACA}" dt="2020-04-22T15:47:57.431" v="2986"/>
          <ac:spMkLst>
            <pc:docMk/>
            <pc:sldMk cId="157753427" sldId="276"/>
            <ac:spMk id="3" creationId="{F77BEDA9-251E-4F03-AA28-AAE9D3D86241}"/>
          </ac:spMkLst>
        </pc:spChg>
        <pc:spChg chg="add del">
          <ac:chgData name="James Franklin" userId="cf915d05-507f-491f-b4a6-b2aa085ee4b1" providerId="ADAL" clId="{D696960C-2433-48C6-8F60-BA9DF7849ACA}" dt="2020-04-22T15:47:36.610" v="2979"/>
          <ac:spMkLst>
            <pc:docMk/>
            <pc:sldMk cId="157753427" sldId="276"/>
            <ac:spMk id="4" creationId="{AAB508C8-AA5D-4F68-8567-055E40F8A830}"/>
          </ac:spMkLst>
        </pc:spChg>
      </pc:sldChg>
      <pc:sldChg chg="delSp del">
        <pc:chgData name="James Franklin" userId="cf915d05-507f-491f-b4a6-b2aa085ee4b1" providerId="ADAL" clId="{D696960C-2433-48C6-8F60-BA9DF7849ACA}" dt="2020-04-22T15:45:02.431" v="2939" actId="47"/>
        <pc:sldMkLst>
          <pc:docMk/>
          <pc:sldMk cId="2483446756" sldId="277"/>
        </pc:sldMkLst>
        <pc:spChg chg="del">
          <ac:chgData name="James Franklin" userId="cf915d05-507f-491f-b4a6-b2aa085ee4b1" providerId="ADAL" clId="{D696960C-2433-48C6-8F60-BA9DF7849ACA}" dt="2020-04-22T15:44:59.342" v="2937" actId="21"/>
          <ac:spMkLst>
            <pc:docMk/>
            <pc:sldMk cId="2483446756" sldId="277"/>
            <ac:spMk id="4" creationId="{2AD0B471-B813-4F9C-A46A-EAA5D3C5765B}"/>
          </ac:spMkLst>
        </pc:spChg>
      </pc:sldChg>
      <pc:sldChg chg="add del">
        <pc:chgData name="James Franklin" userId="cf915d05-507f-491f-b4a6-b2aa085ee4b1" providerId="ADAL" clId="{D696960C-2433-48C6-8F60-BA9DF7849ACA}" dt="2020-04-22T14:16:45.300" v="1407" actId="47"/>
        <pc:sldMkLst>
          <pc:docMk/>
          <pc:sldMk cId="235051702" sldId="278"/>
        </pc:sldMkLst>
      </pc:sldChg>
      <pc:sldChg chg="modSp add">
        <pc:chgData name="James Franklin" userId="cf915d05-507f-491f-b4a6-b2aa085ee4b1" providerId="ADAL" clId="{D696960C-2433-48C6-8F60-BA9DF7849ACA}" dt="2020-04-22T14:30:08.588" v="1516" actId="20577"/>
        <pc:sldMkLst>
          <pc:docMk/>
          <pc:sldMk cId="32029978" sldId="279"/>
        </pc:sldMkLst>
        <pc:spChg chg="mod">
          <ac:chgData name="James Franklin" userId="cf915d05-507f-491f-b4a6-b2aa085ee4b1" providerId="ADAL" clId="{D696960C-2433-48C6-8F60-BA9DF7849ACA}" dt="2020-04-22T14:30:08.588" v="1516" actId="20577"/>
          <ac:spMkLst>
            <pc:docMk/>
            <pc:sldMk cId="32029978" sldId="279"/>
            <ac:spMk id="4" creationId="{00000000-0000-0000-0000-000000000000}"/>
          </ac:spMkLst>
        </pc:spChg>
        <pc:graphicFrameChg chg="mod modGraphic">
          <ac:chgData name="James Franklin" userId="cf915d05-507f-491f-b4a6-b2aa085ee4b1" providerId="ADAL" clId="{D696960C-2433-48C6-8F60-BA9DF7849ACA}" dt="2020-04-22T14:12:16.103" v="914" actId="2165"/>
          <ac:graphicFrameMkLst>
            <pc:docMk/>
            <pc:sldMk cId="32029978" sldId="279"/>
            <ac:graphicFrameMk id="2" creationId="{38E1965C-3CE4-4C7E-9CCB-168B7CFE6644}"/>
          </ac:graphicFrameMkLst>
        </pc:graphicFrameChg>
      </pc:sldChg>
      <pc:sldChg chg="addSp modSp add">
        <pc:chgData name="James Franklin" userId="cf915d05-507f-491f-b4a6-b2aa085ee4b1" providerId="ADAL" clId="{D696960C-2433-48C6-8F60-BA9DF7849ACA}" dt="2020-04-22T14:30:18.156" v="1522" actId="20577"/>
        <pc:sldMkLst>
          <pc:docMk/>
          <pc:sldMk cId="166779371" sldId="280"/>
        </pc:sldMkLst>
        <pc:spChg chg="mod">
          <ac:chgData name="James Franklin" userId="cf915d05-507f-491f-b4a6-b2aa085ee4b1" providerId="ADAL" clId="{D696960C-2433-48C6-8F60-BA9DF7849ACA}" dt="2020-04-22T14:30:18.156" v="1522" actId="20577"/>
          <ac:spMkLst>
            <pc:docMk/>
            <pc:sldMk cId="166779371" sldId="280"/>
            <ac:spMk id="4" creationId="{00000000-0000-0000-0000-000000000000}"/>
          </ac:spMkLst>
        </pc:spChg>
        <pc:spChg chg="add">
          <ac:chgData name="James Franklin" userId="cf915d05-507f-491f-b4a6-b2aa085ee4b1" providerId="ADAL" clId="{D696960C-2433-48C6-8F60-BA9DF7849ACA}" dt="2020-04-22T14:13:13.898" v="928"/>
          <ac:spMkLst>
            <pc:docMk/>
            <pc:sldMk cId="166779371" sldId="280"/>
            <ac:spMk id="7" creationId="{A903C7F1-F681-4D0F-B8C3-D3153D50B438}"/>
          </ac:spMkLst>
        </pc:spChg>
        <pc:graphicFrameChg chg="mod modGraphic">
          <ac:chgData name="James Franklin" userId="cf915d05-507f-491f-b4a6-b2aa085ee4b1" providerId="ADAL" clId="{D696960C-2433-48C6-8F60-BA9DF7849ACA}" dt="2020-04-22T14:12:55.683" v="927" actId="20577"/>
          <ac:graphicFrameMkLst>
            <pc:docMk/>
            <pc:sldMk cId="166779371" sldId="280"/>
            <ac:graphicFrameMk id="2" creationId="{38E1965C-3CE4-4C7E-9CCB-168B7CFE6644}"/>
          </ac:graphicFrameMkLst>
        </pc:graphicFrameChg>
      </pc:sldChg>
      <pc:sldChg chg="delSp modSp add">
        <pc:chgData name="James Franklin" userId="cf915d05-507f-491f-b4a6-b2aa085ee4b1" providerId="ADAL" clId="{D696960C-2433-48C6-8F60-BA9DF7849ACA}" dt="2020-04-22T14:16:37.076" v="1406" actId="20577"/>
        <pc:sldMkLst>
          <pc:docMk/>
          <pc:sldMk cId="2065878552" sldId="281"/>
        </pc:sldMkLst>
        <pc:spChg chg="mod">
          <ac:chgData name="James Franklin" userId="cf915d05-507f-491f-b4a6-b2aa085ee4b1" providerId="ADAL" clId="{D696960C-2433-48C6-8F60-BA9DF7849ACA}" dt="2020-04-22T14:16:37.076" v="1406" actId="20577"/>
          <ac:spMkLst>
            <pc:docMk/>
            <pc:sldMk cId="2065878552" sldId="281"/>
            <ac:spMk id="4" creationId="{00000000-0000-0000-0000-000000000000}"/>
          </ac:spMkLst>
        </pc:spChg>
        <pc:spChg chg="del">
          <ac:chgData name="James Franklin" userId="cf915d05-507f-491f-b4a6-b2aa085ee4b1" providerId="ADAL" clId="{D696960C-2433-48C6-8F60-BA9DF7849ACA}" dt="2020-04-22T14:13:47" v="932" actId="478"/>
          <ac:spMkLst>
            <pc:docMk/>
            <pc:sldMk cId="2065878552" sldId="281"/>
            <ac:spMk id="7" creationId="{A903C7F1-F681-4D0F-B8C3-D3153D50B438}"/>
          </ac:spMkLst>
        </pc:spChg>
      </pc:sldChg>
      <pc:sldChg chg="addSp delSp modSp add ord">
        <pc:chgData name="James Franklin" userId="cf915d05-507f-491f-b4a6-b2aa085ee4b1" providerId="ADAL" clId="{D696960C-2433-48C6-8F60-BA9DF7849ACA}" dt="2020-04-22T16:47:31.507" v="3850"/>
        <pc:sldMkLst>
          <pc:docMk/>
          <pc:sldMk cId="3688799548" sldId="282"/>
        </pc:sldMkLst>
        <pc:spChg chg="mod">
          <ac:chgData name="James Franklin" userId="cf915d05-507f-491f-b4a6-b2aa085ee4b1" providerId="ADAL" clId="{D696960C-2433-48C6-8F60-BA9DF7849ACA}" dt="2020-04-22T14:50:05.931" v="1775" actId="20577"/>
          <ac:spMkLst>
            <pc:docMk/>
            <pc:sldMk cId="3688799548" sldId="282"/>
            <ac:spMk id="2" creationId="{B567804A-910E-44B0-8DF3-D336014D7C27}"/>
          </ac:spMkLst>
        </pc:spChg>
        <pc:spChg chg="mod">
          <ac:chgData name="James Franklin" userId="cf915d05-507f-491f-b4a6-b2aa085ee4b1" providerId="ADAL" clId="{D696960C-2433-48C6-8F60-BA9DF7849ACA}" dt="2020-04-22T14:51:58.435" v="1868" actId="207"/>
          <ac:spMkLst>
            <pc:docMk/>
            <pc:sldMk cId="3688799548" sldId="282"/>
            <ac:spMk id="3" creationId="{90F74121-45EE-4CD8-AF91-304AF003762A}"/>
          </ac:spMkLst>
        </pc:spChg>
        <pc:spChg chg="add">
          <ac:chgData name="James Franklin" userId="cf915d05-507f-491f-b4a6-b2aa085ee4b1" providerId="ADAL" clId="{D696960C-2433-48C6-8F60-BA9DF7849ACA}" dt="2020-04-22T14:50:10.577" v="1776"/>
          <ac:spMkLst>
            <pc:docMk/>
            <pc:sldMk cId="3688799548" sldId="282"/>
            <ac:spMk id="4" creationId="{222A97D9-EC71-47B9-8CDC-32310685EF36}"/>
          </ac:spMkLst>
        </pc:spChg>
        <pc:spChg chg="add del">
          <ac:chgData name="James Franklin" userId="cf915d05-507f-491f-b4a6-b2aa085ee4b1" providerId="ADAL" clId="{D696960C-2433-48C6-8F60-BA9DF7849ACA}" dt="2020-04-22T14:50:25.974" v="1779" actId="478"/>
          <ac:spMkLst>
            <pc:docMk/>
            <pc:sldMk cId="3688799548" sldId="282"/>
            <ac:spMk id="5" creationId="{3EB26194-1858-4068-BAFB-0F005F728696}"/>
          </ac:spMkLst>
        </pc:spChg>
      </pc:sldChg>
      <pc:sldChg chg="addSp modSp add">
        <pc:chgData name="James Franklin" userId="cf915d05-507f-491f-b4a6-b2aa085ee4b1" providerId="ADAL" clId="{D696960C-2433-48C6-8F60-BA9DF7849ACA}" dt="2020-04-22T14:49:55.163" v="1750" actId="20577"/>
        <pc:sldMkLst>
          <pc:docMk/>
          <pc:sldMk cId="1306920338" sldId="283"/>
        </pc:sldMkLst>
        <pc:spChg chg="mod">
          <ac:chgData name="James Franklin" userId="cf915d05-507f-491f-b4a6-b2aa085ee4b1" providerId="ADAL" clId="{D696960C-2433-48C6-8F60-BA9DF7849ACA}" dt="2020-04-22T14:49:55.163" v="1750" actId="20577"/>
          <ac:spMkLst>
            <pc:docMk/>
            <pc:sldMk cId="1306920338" sldId="283"/>
            <ac:spMk id="4" creationId="{00000000-0000-0000-0000-000000000000}"/>
          </ac:spMkLst>
        </pc:spChg>
        <pc:spChg chg="add">
          <ac:chgData name="James Franklin" userId="cf915d05-507f-491f-b4a6-b2aa085ee4b1" providerId="ADAL" clId="{D696960C-2433-48C6-8F60-BA9DF7849ACA}" dt="2020-04-22T14:24:02.734" v="1410"/>
          <ac:spMkLst>
            <pc:docMk/>
            <pc:sldMk cId="1306920338" sldId="283"/>
            <ac:spMk id="7" creationId="{11688F09-1C95-4924-91A5-E8BA5B54CC00}"/>
          </ac:spMkLst>
        </pc:spChg>
      </pc:sldChg>
      <pc:sldChg chg="addSp modSp add">
        <pc:chgData name="James Franklin" userId="cf915d05-507f-491f-b4a6-b2aa085ee4b1" providerId="ADAL" clId="{D696960C-2433-48C6-8F60-BA9DF7849ACA}" dt="2020-04-22T15:17:00.106" v="2227" actId="20577"/>
        <pc:sldMkLst>
          <pc:docMk/>
          <pc:sldMk cId="145652338" sldId="284"/>
        </pc:sldMkLst>
        <pc:spChg chg="mod">
          <ac:chgData name="James Franklin" userId="cf915d05-507f-491f-b4a6-b2aa085ee4b1" providerId="ADAL" clId="{D696960C-2433-48C6-8F60-BA9DF7849ACA}" dt="2020-04-22T15:17:00.106" v="2227" actId="20577"/>
          <ac:spMkLst>
            <pc:docMk/>
            <pc:sldMk cId="145652338" sldId="284"/>
            <ac:spMk id="2" creationId="{64D8194B-E7B1-4725-82D1-13273F29E61F}"/>
          </ac:spMkLst>
        </pc:spChg>
        <pc:spChg chg="mod">
          <ac:chgData name="James Franklin" userId="cf915d05-507f-491f-b4a6-b2aa085ee4b1" providerId="ADAL" clId="{D696960C-2433-48C6-8F60-BA9DF7849ACA}" dt="2020-04-22T15:16:52.588" v="2201" actId="207"/>
          <ac:spMkLst>
            <pc:docMk/>
            <pc:sldMk cId="145652338" sldId="284"/>
            <ac:spMk id="3" creationId="{49AD9FFF-73FC-417A-A6FE-D5CFD77D7CB5}"/>
          </ac:spMkLst>
        </pc:spChg>
        <pc:spChg chg="add">
          <ac:chgData name="James Franklin" userId="cf915d05-507f-491f-b4a6-b2aa085ee4b1" providerId="ADAL" clId="{D696960C-2433-48C6-8F60-BA9DF7849ACA}" dt="2020-04-22T15:10:31.904" v="2091"/>
          <ac:spMkLst>
            <pc:docMk/>
            <pc:sldMk cId="145652338" sldId="284"/>
            <ac:spMk id="4" creationId="{72BC8EDA-AA1C-4435-95FC-CE28162677EB}"/>
          </ac:spMkLst>
        </pc:spChg>
      </pc:sldChg>
      <pc:sldChg chg="addSp modSp add">
        <pc:chgData name="James Franklin" userId="cf915d05-507f-491f-b4a6-b2aa085ee4b1" providerId="ADAL" clId="{D696960C-2433-48C6-8F60-BA9DF7849ACA}" dt="2020-04-22T15:47:19.595" v="2967" actId="207"/>
        <pc:sldMkLst>
          <pc:docMk/>
          <pc:sldMk cId="1018736198" sldId="285"/>
        </pc:sldMkLst>
        <pc:spChg chg="mod">
          <ac:chgData name="James Franklin" userId="cf915d05-507f-491f-b4a6-b2aa085ee4b1" providerId="ADAL" clId="{D696960C-2433-48C6-8F60-BA9DF7849ACA}" dt="2020-04-22T15:47:19.595" v="2967" actId="207"/>
          <ac:spMkLst>
            <pc:docMk/>
            <pc:sldMk cId="1018736198" sldId="285"/>
            <ac:spMk id="3" creationId="{F77BEDA9-251E-4F03-AA28-AAE9D3D86241}"/>
          </ac:spMkLst>
        </pc:spChg>
        <pc:spChg chg="add">
          <ac:chgData name="James Franklin" userId="cf915d05-507f-491f-b4a6-b2aa085ee4b1" providerId="ADAL" clId="{D696960C-2433-48C6-8F60-BA9DF7849ACA}" dt="2020-04-22T15:45:00.722" v="2938"/>
          <ac:spMkLst>
            <pc:docMk/>
            <pc:sldMk cId="1018736198" sldId="285"/>
            <ac:spMk id="4" creationId="{E459695D-C4E8-4DA9-90B1-17B08B925C1C}"/>
          </ac:spMkLst>
        </pc:spChg>
      </pc:sldChg>
    </pc:docChg>
  </pc:docChgLst>
  <pc:docChgLst>
    <pc:chgData name="James Franklin" userId="cf915d05-507f-491f-b4a6-b2aa085ee4b1" providerId="ADAL" clId="{67D9B945-6A8F-4A66-A404-CE876C1815D5}"/>
    <pc:docChg chg="undo redo custSel addSld delSld modSld sldOrd">
      <pc:chgData name="James Franklin" userId="cf915d05-507f-491f-b4a6-b2aa085ee4b1" providerId="ADAL" clId="{67D9B945-6A8F-4A66-A404-CE876C1815D5}" dt="2020-06-05T08:52:25.228" v="2291"/>
      <pc:docMkLst>
        <pc:docMk/>
      </pc:docMkLst>
      <pc:sldChg chg="addSp modSp mod">
        <pc:chgData name="James Franklin" userId="cf915d05-507f-491f-b4a6-b2aa085ee4b1" providerId="ADAL" clId="{67D9B945-6A8F-4A66-A404-CE876C1815D5}" dt="2020-06-01T14:20:07.988" v="23" actId="207"/>
        <pc:sldMkLst>
          <pc:docMk/>
          <pc:sldMk cId="3148882095" sldId="256"/>
        </pc:sldMkLst>
        <pc:spChg chg="add mod">
          <ac:chgData name="James Franklin" userId="cf915d05-507f-491f-b4a6-b2aa085ee4b1" providerId="ADAL" clId="{67D9B945-6A8F-4A66-A404-CE876C1815D5}" dt="2020-06-01T14:20:07.988" v="23" actId="207"/>
          <ac:spMkLst>
            <pc:docMk/>
            <pc:sldMk cId="3148882095" sldId="256"/>
            <ac:spMk id="2" creationId="{3681767F-9EC0-4291-B7FC-5FEE8519C045}"/>
          </ac:spMkLst>
        </pc:spChg>
      </pc:sldChg>
      <pc:sldChg chg="modSp mod">
        <pc:chgData name="James Franklin" userId="cf915d05-507f-491f-b4a6-b2aa085ee4b1" providerId="ADAL" clId="{67D9B945-6A8F-4A66-A404-CE876C1815D5}" dt="2020-06-02T09:54:38.019" v="2281" actId="20577"/>
        <pc:sldMkLst>
          <pc:docMk/>
          <pc:sldMk cId="1868181489" sldId="260"/>
        </pc:sldMkLst>
        <pc:spChg chg="mod">
          <ac:chgData name="James Franklin" userId="cf915d05-507f-491f-b4a6-b2aa085ee4b1" providerId="ADAL" clId="{67D9B945-6A8F-4A66-A404-CE876C1815D5}" dt="2020-06-02T09:54:38.019" v="2281" actId="20577"/>
          <ac:spMkLst>
            <pc:docMk/>
            <pc:sldMk cId="1868181489" sldId="260"/>
            <ac:spMk id="5" creationId="{00000000-0000-0000-0000-000000000000}"/>
          </ac:spMkLst>
        </pc:spChg>
      </pc:sldChg>
      <pc:sldChg chg="modSp add mod">
        <pc:chgData name="James Franklin" userId="cf915d05-507f-491f-b4a6-b2aa085ee4b1" providerId="ADAL" clId="{67D9B945-6A8F-4A66-A404-CE876C1815D5}" dt="2020-06-02T09:10:49.340" v="1867" actId="20577"/>
        <pc:sldMkLst>
          <pc:docMk/>
          <pc:sldMk cId="4036742732" sldId="262"/>
        </pc:sldMkLst>
        <pc:spChg chg="mod">
          <ac:chgData name="James Franklin" userId="cf915d05-507f-491f-b4a6-b2aa085ee4b1" providerId="ADAL" clId="{67D9B945-6A8F-4A66-A404-CE876C1815D5}" dt="2020-06-02T09:10:49.340" v="1867" actId="20577"/>
          <ac:spMkLst>
            <pc:docMk/>
            <pc:sldMk cId="4036742732" sldId="262"/>
            <ac:spMk id="3" creationId="{00000000-0000-0000-0000-000000000000}"/>
          </ac:spMkLst>
        </pc:spChg>
      </pc:sldChg>
      <pc:sldChg chg="modSp mod">
        <pc:chgData name="James Franklin" userId="cf915d05-507f-491f-b4a6-b2aa085ee4b1" providerId="ADAL" clId="{67D9B945-6A8F-4A66-A404-CE876C1815D5}" dt="2020-06-05T08:52:25.228" v="2291"/>
        <pc:sldMkLst>
          <pc:docMk/>
          <pc:sldMk cId="2216672591" sldId="263"/>
        </pc:sldMkLst>
        <pc:spChg chg="mod">
          <ac:chgData name="James Franklin" userId="cf915d05-507f-491f-b4a6-b2aa085ee4b1" providerId="ADAL" clId="{67D9B945-6A8F-4A66-A404-CE876C1815D5}" dt="2020-06-05T08:52:25.228" v="2291"/>
          <ac:spMkLst>
            <pc:docMk/>
            <pc:sldMk cId="2216672591" sldId="263"/>
            <ac:spMk id="3" creationId="{00000000-0000-0000-0000-000000000000}"/>
          </ac:spMkLst>
        </pc:spChg>
      </pc:sldChg>
      <pc:sldChg chg="modSp mod">
        <pc:chgData name="James Franklin" userId="cf915d05-507f-491f-b4a6-b2aa085ee4b1" providerId="ADAL" clId="{67D9B945-6A8F-4A66-A404-CE876C1815D5}" dt="2020-06-01T14:58:10.278" v="461" actId="20577"/>
        <pc:sldMkLst>
          <pc:docMk/>
          <pc:sldMk cId="1936246660" sldId="264"/>
        </pc:sldMkLst>
        <pc:spChg chg="mod">
          <ac:chgData name="James Franklin" userId="cf915d05-507f-491f-b4a6-b2aa085ee4b1" providerId="ADAL" clId="{67D9B945-6A8F-4A66-A404-CE876C1815D5}" dt="2020-06-01T14:58:10.278" v="461" actId="20577"/>
          <ac:spMkLst>
            <pc:docMk/>
            <pc:sldMk cId="1936246660" sldId="264"/>
            <ac:spMk id="3" creationId="{00000000-0000-0000-0000-000000000000}"/>
          </ac:spMkLst>
        </pc:spChg>
      </pc:sldChg>
      <pc:sldChg chg="modSp mod">
        <pc:chgData name="James Franklin" userId="cf915d05-507f-491f-b4a6-b2aa085ee4b1" providerId="ADAL" clId="{67D9B945-6A8F-4A66-A404-CE876C1815D5}" dt="2020-06-01T14:53:29.865" v="345"/>
        <pc:sldMkLst>
          <pc:docMk/>
          <pc:sldMk cId="854542281" sldId="266"/>
        </pc:sldMkLst>
        <pc:spChg chg="mod">
          <ac:chgData name="James Franklin" userId="cf915d05-507f-491f-b4a6-b2aa085ee4b1" providerId="ADAL" clId="{67D9B945-6A8F-4A66-A404-CE876C1815D5}" dt="2020-06-01T14:53:29.865" v="345"/>
          <ac:spMkLst>
            <pc:docMk/>
            <pc:sldMk cId="854542281" sldId="266"/>
            <ac:spMk id="4" creationId="{00000000-0000-0000-0000-000000000000}"/>
          </ac:spMkLst>
        </pc:spChg>
      </pc:sldChg>
      <pc:sldChg chg="modSp mod">
        <pc:chgData name="James Franklin" userId="cf915d05-507f-491f-b4a6-b2aa085ee4b1" providerId="ADAL" clId="{67D9B945-6A8F-4A66-A404-CE876C1815D5}" dt="2020-06-01T15:36:38.176" v="541" actId="20577"/>
        <pc:sldMkLst>
          <pc:docMk/>
          <pc:sldMk cId="2369523543" sldId="268"/>
        </pc:sldMkLst>
        <pc:spChg chg="mod">
          <ac:chgData name="James Franklin" userId="cf915d05-507f-491f-b4a6-b2aa085ee4b1" providerId="ADAL" clId="{67D9B945-6A8F-4A66-A404-CE876C1815D5}" dt="2020-06-01T15:36:38.176" v="541" actId="20577"/>
          <ac:spMkLst>
            <pc:docMk/>
            <pc:sldMk cId="2369523543" sldId="268"/>
            <ac:spMk id="3" creationId="{00000000-0000-0000-0000-000000000000}"/>
          </ac:spMkLst>
        </pc:spChg>
      </pc:sldChg>
      <pc:sldChg chg="modSp mod">
        <pc:chgData name="James Franklin" userId="cf915d05-507f-491f-b4a6-b2aa085ee4b1" providerId="ADAL" clId="{67D9B945-6A8F-4A66-A404-CE876C1815D5}" dt="2020-06-02T07:33:06.952" v="558" actId="20577"/>
        <pc:sldMkLst>
          <pc:docMk/>
          <pc:sldMk cId="2154036885" sldId="270"/>
        </pc:sldMkLst>
        <pc:spChg chg="mod">
          <ac:chgData name="James Franklin" userId="cf915d05-507f-491f-b4a6-b2aa085ee4b1" providerId="ADAL" clId="{67D9B945-6A8F-4A66-A404-CE876C1815D5}" dt="2020-06-02T07:33:06.952" v="558" actId="20577"/>
          <ac:spMkLst>
            <pc:docMk/>
            <pc:sldMk cId="2154036885" sldId="270"/>
            <ac:spMk id="3" creationId="{00000000-0000-0000-0000-000000000000}"/>
          </ac:spMkLst>
        </pc:spChg>
      </pc:sldChg>
      <pc:sldChg chg="modSp mod">
        <pc:chgData name="James Franklin" userId="cf915d05-507f-491f-b4a6-b2aa085ee4b1" providerId="ADAL" clId="{67D9B945-6A8F-4A66-A404-CE876C1815D5}" dt="2020-06-02T07:45:46.902" v="628" actId="20577"/>
        <pc:sldMkLst>
          <pc:docMk/>
          <pc:sldMk cId="345748857" sldId="271"/>
        </pc:sldMkLst>
        <pc:spChg chg="mod">
          <ac:chgData name="James Franklin" userId="cf915d05-507f-491f-b4a6-b2aa085ee4b1" providerId="ADAL" clId="{67D9B945-6A8F-4A66-A404-CE876C1815D5}" dt="2020-06-02T07:45:46.902" v="628" actId="20577"/>
          <ac:spMkLst>
            <pc:docMk/>
            <pc:sldMk cId="345748857" sldId="271"/>
            <ac:spMk id="3" creationId="{00000000-0000-0000-0000-000000000000}"/>
          </ac:spMkLst>
        </pc:spChg>
      </pc:sldChg>
      <pc:sldChg chg="modSp mod">
        <pc:chgData name="James Franklin" userId="cf915d05-507f-491f-b4a6-b2aa085ee4b1" providerId="ADAL" clId="{67D9B945-6A8F-4A66-A404-CE876C1815D5}" dt="2020-06-02T07:47:06.225" v="632"/>
        <pc:sldMkLst>
          <pc:docMk/>
          <pc:sldMk cId="1676653193" sldId="274"/>
        </pc:sldMkLst>
        <pc:spChg chg="mod">
          <ac:chgData name="James Franklin" userId="cf915d05-507f-491f-b4a6-b2aa085ee4b1" providerId="ADAL" clId="{67D9B945-6A8F-4A66-A404-CE876C1815D5}" dt="2020-06-02T07:47:06.225" v="632"/>
          <ac:spMkLst>
            <pc:docMk/>
            <pc:sldMk cId="1676653193" sldId="274"/>
            <ac:spMk id="3" creationId="{A9E230B3-0AD0-4403-B850-7DF10007D41B}"/>
          </ac:spMkLst>
        </pc:spChg>
      </pc:sldChg>
      <pc:sldChg chg="modSp mod">
        <pc:chgData name="James Franklin" userId="cf915d05-507f-491f-b4a6-b2aa085ee4b1" providerId="ADAL" clId="{67D9B945-6A8F-4A66-A404-CE876C1815D5}" dt="2020-06-01T14:33:17.525" v="65"/>
        <pc:sldMkLst>
          <pc:docMk/>
          <pc:sldMk cId="3276597718" sldId="275"/>
        </pc:sldMkLst>
        <pc:spChg chg="mod">
          <ac:chgData name="James Franklin" userId="cf915d05-507f-491f-b4a6-b2aa085ee4b1" providerId="ADAL" clId="{67D9B945-6A8F-4A66-A404-CE876C1815D5}" dt="2020-06-01T14:33:17.525" v="65"/>
          <ac:spMkLst>
            <pc:docMk/>
            <pc:sldMk cId="3276597718" sldId="275"/>
            <ac:spMk id="3" creationId="{5C73AF70-8937-4463-A864-AC88BD273E3F}"/>
          </ac:spMkLst>
        </pc:spChg>
      </pc:sldChg>
      <pc:sldChg chg="modSp mod">
        <pc:chgData name="James Franklin" userId="cf915d05-507f-491f-b4a6-b2aa085ee4b1" providerId="ADAL" clId="{67D9B945-6A8F-4A66-A404-CE876C1815D5}" dt="2020-06-01T14:46:14.277" v="75"/>
        <pc:sldMkLst>
          <pc:docMk/>
          <pc:sldMk cId="32029978" sldId="279"/>
        </pc:sldMkLst>
        <pc:spChg chg="mod">
          <ac:chgData name="James Franklin" userId="cf915d05-507f-491f-b4a6-b2aa085ee4b1" providerId="ADAL" clId="{67D9B945-6A8F-4A66-A404-CE876C1815D5}" dt="2020-06-01T14:46:14.277" v="75"/>
          <ac:spMkLst>
            <pc:docMk/>
            <pc:sldMk cId="32029978" sldId="279"/>
            <ac:spMk id="4" creationId="{00000000-0000-0000-0000-000000000000}"/>
          </ac:spMkLst>
        </pc:spChg>
      </pc:sldChg>
      <pc:sldChg chg="modSp mod">
        <pc:chgData name="James Franklin" userId="cf915d05-507f-491f-b4a6-b2aa085ee4b1" providerId="ADAL" clId="{67D9B945-6A8F-4A66-A404-CE876C1815D5}" dt="2020-06-01T14:48:30.543" v="99" actId="20577"/>
        <pc:sldMkLst>
          <pc:docMk/>
          <pc:sldMk cId="166779371" sldId="280"/>
        </pc:sldMkLst>
        <pc:spChg chg="mod">
          <ac:chgData name="James Franklin" userId="cf915d05-507f-491f-b4a6-b2aa085ee4b1" providerId="ADAL" clId="{67D9B945-6A8F-4A66-A404-CE876C1815D5}" dt="2020-06-01T14:48:30.543" v="99" actId="20577"/>
          <ac:spMkLst>
            <pc:docMk/>
            <pc:sldMk cId="166779371" sldId="280"/>
            <ac:spMk id="4" creationId="{00000000-0000-0000-0000-000000000000}"/>
          </ac:spMkLst>
        </pc:spChg>
      </pc:sldChg>
      <pc:sldChg chg="modSp mod">
        <pc:chgData name="James Franklin" userId="cf915d05-507f-491f-b4a6-b2aa085ee4b1" providerId="ADAL" clId="{67D9B945-6A8F-4A66-A404-CE876C1815D5}" dt="2020-06-03T10:56:49.020" v="2289" actId="313"/>
        <pc:sldMkLst>
          <pc:docMk/>
          <pc:sldMk cId="3688799548" sldId="282"/>
        </pc:sldMkLst>
        <pc:spChg chg="mod">
          <ac:chgData name="James Franklin" userId="cf915d05-507f-491f-b4a6-b2aa085ee4b1" providerId="ADAL" clId="{67D9B945-6A8F-4A66-A404-CE876C1815D5}" dt="2020-06-03T10:56:49.020" v="2289" actId="313"/>
          <ac:spMkLst>
            <pc:docMk/>
            <pc:sldMk cId="3688799548" sldId="282"/>
            <ac:spMk id="3" creationId="{90F74121-45EE-4CD8-AF91-304AF003762A}"/>
          </ac:spMkLst>
        </pc:spChg>
      </pc:sldChg>
      <pc:sldChg chg="modSp mod">
        <pc:chgData name="James Franklin" userId="cf915d05-507f-491f-b4a6-b2aa085ee4b1" providerId="ADAL" clId="{67D9B945-6A8F-4A66-A404-CE876C1815D5}" dt="2020-06-01T14:49:22.055" v="148" actId="20577"/>
        <pc:sldMkLst>
          <pc:docMk/>
          <pc:sldMk cId="1306920338" sldId="283"/>
        </pc:sldMkLst>
        <pc:spChg chg="mod">
          <ac:chgData name="James Franklin" userId="cf915d05-507f-491f-b4a6-b2aa085ee4b1" providerId="ADAL" clId="{67D9B945-6A8F-4A66-A404-CE876C1815D5}" dt="2020-06-01T14:49:22.055" v="148" actId="20577"/>
          <ac:spMkLst>
            <pc:docMk/>
            <pc:sldMk cId="1306920338" sldId="283"/>
            <ac:spMk id="4" creationId="{00000000-0000-0000-0000-000000000000}"/>
          </ac:spMkLst>
        </pc:spChg>
      </pc:sldChg>
      <pc:sldChg chg="modSp mod">
        <pc:chgData name="James Franklin" userId="cf915d05-507f-491f-b4a6-b2aa085ee4b1" providerId="ADAL" clId="{67D9B945-6A8F-4A66-A404-CE876C1815D5}" dt="2020-06-02T07:32:37.854" v="556"/>
        <pc:sldMkLst>
          <pc:docMk/>
          <pc:sldMk cId="145652338" sldId="284"/>
        </pc:sldMkLst>
        <pc:spChg chg="mod">
          <ac:chgData name="James Franklin" userId="cf915d05-507f-491f-b4a6-b2aa085ee4b1" providerId="ADAL" clId="{67D9B945-6A8F-4A66-A404-CE876C1815D5}" dt="2020-06-02T07:32:37.854" v="556"/>
          <ac:spMkLst>
            <pc:docMk/>
            <pc:sldMk cId="145652338" sldId="284"/>
            <ac:spMk id="3" creationId="{49AD9FFF-73FC-417A-A6FE-D5CFD77D7CB5}"/>
          </ac:spMkLst>
        </pc:spChg>
      </pc:sldChg>
      <pc:sldChg chg="add">
        <pc:chgData name="James Franklin" userId="cf915d05-507f-491f-b4a6-b2aa085ee4b1" providerId="ADAL" clId="{67D9B945-6A8F-4A66-A404-CE876C1815D5}" dt="2020-06-02T07:48:49.138" v="633"/>
        <pc:sldMkLst>
          <pc:docMk/>
          <pc:sldMk cId="3033151502" sldId="286"/>
        </pc:sldMkLst>
      </pc:sldChg>
      <pc:sldChg chg="modSp add mod">
        <pc:chgData name="James Franklin" userId="cf915d05-507f-491f-b4a6-b2aa085ee4b1" providerId="ADAL" clId="{67D9B945-6A8F-4A66-A404-CE876C1815D5}" dt="2020-06-02T11:08:18.902" v="2285" actId="20577"/>
        <pc:sldMkLst>
          <pc:docMk/>
          <pc:sldMk cId="1313911063" sldId="287"/>
        </pc:sldMkLst>
        <pc:spChg chg="mod">
          <ac:chgData name="James Franklin" userId="cf915d05-507f-491f-b4a6-b2aa085ee4b1" providerId="ADAL" clId="{67D9B945-6A8F-4A66-A404-CE876C1815D5}" dt="2020-06-02T11:08:18.902" v="2285" actId="20577"/>
          <ac:spMkLst>
            <pc:docMk/>
            <pc:sldMk cId="1313911063" sldId="287"/>
            <ac:spMk id="3" creationId="{00000000-0000-0000-0000-000000000000}"/>
          </ac:spMkLst>
        </pc:spChg>
      </pc:sldChg>
      <pc:sldChg chg="addSp delSp modSp new mod">
        <pc:chgData name="James Franklin" userId="cf915d05-507f-491f-b4a6-b2aa085ee4b1" providerId="ADAL" clId="{67D9B945-6A8F-4A66-A404-CE876C1815D5}" dt="2020-06-02T09:13:13.420" v="1963" actId="20577"/>
        <pc:sldMkLst>
          <pc:docMk/>
          <pc:sldMk cId="1228705590" sldId="288"/>
        </pc:sldMkLst>
        <pc:spChg chg="mod">
          <ac:chgData name="James Franklin" userId="cf915d05-507f-491f-b4a6-b2aa085ee4b1" providerId="ADAL" clId="{67D9B945-6A8F-4A66-A404-CE876C1815D5}" dt="2020-06-02T08:45:44.150" v="1612" actId="20577"/>
          <ac:spMkLst>
            <pc:docMk/>
            <pc:sldMk cId="1228705590" sldId="288"/>
            <ac:spMk id="2" creationId="{F989DC07-8D0F-47F4-A781-495AD9BFF30D}"/>
          </ac:spMkLst>
        </pc:spChg>
        <pc:spChg chg="mod">
          <ac:chgData name="James Franklin" userId="cf915d05-507f-491f-b4a6-b2aa085ee4b1" providerId="ADAL" clId="{67D9B945-6A8F-4A66-A404-CE876C1815D5}" dt="2020-06-02T08:57:56.387" v="1750" actId="14100"/>
          <ac:spMkLst>
            <pc:docMk/>
            <pc:sldMk cId="1228705590" sldId="288"/>
            <ac:spMk id="3" creationId="{A1F1F84B-6D21-47D8-969D-75A66D292E5D}"/>
          </ac:spMkLst>
        </pc:spChg>
        <pc:spChg chg="add del mod">
          <ac:chgData name="James Franklin" userId="cf915d05-507f-491f-b4a6-b2aa085ee4b1" providerId="ADAL" clId="{67D9B945-6A8F-4A66-A404-CE876C1815D5}" dt="2020-06-02T09:02:12.005" v="1832" actId="478"/>
          <ac:spMkLst>
            <pc:docMk/>
            <pc:sldMk cId="1228705590" sldId="288"/>
            <ac:spMk id="4" creationId="{E19BC8C1-1CC1-449E-AF2B-EE1D00576AB6}"/>
          </ac:spMkLst>
        </pc:spChg>
        <pc:spChg chg="add mod">
          <ac:chgData name="James Franklin" userId="cf915d05-507f-491f-b4a6-b2aa085ee4b1" providerId="ADAL" clId="{67D9B945-6A8F-4A66-A404-CE876C1815D5}" dt="2020-06-02T09:09:52.481" v="1837" actId="14100"/>
          <ac:spMkLst>
            <pc:docMk/>
            <pc:sldMk cId="1228705590" sldId="288"/>
            <ac:spMk id="5" creationId="{34467DFD-F17B-4D01-A07A-907C9E714006}"/>
          </ac:spMkLst>
        </pc:spChg>
        <pc:spChg chg="add mod">
          <ac:chgData name="James Franklin" userId="cf915d05-507f-491f-b4a6-b2aa085ee4b1" providerId="ADAL" clId="{67D9B945-6A8F-4A66-A404-CE876C1815D5}" dt="2020-06-02T09:11:07.602" v="1895" actId="20577"/>
          <ac:spMkLst>
            <pc:docMk/>
            <pc:sldMk cId="1228705590" sldId="288"/>
            <ac:spMk id="6" creationId="{E32D842E-02F2-4A13-AF57-6657DF0DFAE2}"/>
          </ac:spMkLst>
        </pc:spChg>
        <pc:spChg chg="add mod">
          <ac:chgData name="James Franklin" userId="cf915d05-507f-491f-b4a6-b2aa085ee4b1" providerId="ADAL" clId="{67D9B945-6A8F-4A66-A404-CE876C1815D5}" dt="2020-06-02T09:12:43.378" v="1925" actId="14100"/>
          <ac:spMkLst>
            <pc:docMk/>
            <pc:sldMk cId="1228705590" sldId="288"/>
            <ac:spMk id="7" creationId="{DE664F54-2A83-41E1-ACF6-233B076A7578}"/>
          </ac:spMkLst>
        </pc:spChg>
        <pc:spChg chg="add mod">
          <ac:chgData name="James Franklin" userId="cf915d05-507f-491f-b4a6-b2aa085ee4b1" providerId="ADAL" clId="{67D9B945-6A8F-4A66-A404-CE876C1815D5}" dt="2020-06-02T09:12:51.826" v="1938" actId="20577"/>
          <ac:spMkLst>
            <pc:docMk/>
            <pc:sldMk cId="1228705590" sldId="288"/>
            <ac:spMk id="8" creationId="{8D6A3A1B-4EAA-499E-AB00-AC9A5BAD9678}"/>
          </ac:spMkLst>
        </pc:spChg>
        <pc:spChg chg="add mod">
          <ac:chgData name="James Franklin" userId="cf915d05-507f-491f-b4a6-b2aa085ee4b1" providerId="ADAL" clId="{67D9B945-6A8F-4A66-A404-CE876C1815D5}" dt="2020-06-02T09:13:03.545" v="1941" actId="14100"/>
          <ac:spMkLst>
            <pc:docMk/>
            <pc:sldMk cId="1228705590" sldId="288"/>
            <ac:spMk id="9" creationId="{F242CAF8-0B13-4FF5-BBFF-7F36918E1239}"/>
          </ac:spMkLst>
        </pc:spChg>
        <pc:spChg chg="add mod">
          <ac:chgData name="James Franklin" userId="cf915d05-507f-491f-b4a6-b2aa085ee4b1" providerId="ADAL" clId="{67D9B945-6A8F-4A66-A404-CE876C1815D5}" dt="2020-06-02T09:13:13.420" v="1963" actId="20577"/>
          <ac:spMkLst>
            <pc:docMk/>
            <pc:sldMk cId="1228705590" sldId="288"/>
            <ac:spMk id="10" creationId="{9304125D-4796-4F5D-A8C0-DF33E630A601}"/>
          </ac:spMkLst>
        </pc:spChg>
      </pc:sldChg>
      <pc:sldChg chg="modSp new del mod">
        <pc:chgData name="James Franklin" userId="cf915d05-507f-491f-b4a6-b2aa085ee4b1" providerId="ADAL" clId="{67D9B945-6A8F-4A66-A404-CE876C1815D5}" dt="2020-06-02T08:59:40.108" v="1831" actId="47"/>
        <pc:sldMkLst>
          <pc:docMk/>
          <pc:sldMk cId="3685494607" sldId="289"/>
        </pc:sldMkLst>
        <pc:spChg chg="mod">
          <ac:chgData name="James Franklin" userId="cf915d05-507f-491f-b4a6-b2aa085ee4b1" providerId="ADAL" clId="{67D9B945-6A8F-4A66-A404-CE876C1815D5}" dt="2020-06-02T08:45:54.019" v="1615" actId="20577"/>
          <ac:spMkLst>
            <pc:docMk/>
            <pc:sldMk cId="3685494607" sldId="289"/>
            <ac:spMk id="2" creationId="{2C373A41-12A9-43A5-913B-1F8E2DA8385F}"/>
          </ac:spMkLst>
        </pc:spChg>
      </pc:sldChg>
      <pc:sldChg chg="addSp delSp modSp add mod">
        <pc:chgData name="James Franklin" userId="cf915d05-507f-491f-b4a6-b2aa085ee4b1" providerId="ADAL" clId="{67D9B945-6A8F-4A66-A404-CE876C1815D5}" dt="2020-06-02T09:13:45.170" v="1966" actId="1076"/>
        <pc:sldMkLst>
          <pc:docMk/>
          <pc:sldMk cId="3769130100" sldId="290"/>
        </pc:sldMkLst>
        <pc:spChg chg="mod">
          <ac:chgData name="James Franklin" userId="cf915d05-507f-491f-b4a6-b2aa085ee4b1" providerId="ADAL" clId="{67D9B945-6A8F-4A66-A404-CE876C1815D5}" dt="2020-06-02T08:59:35.746" v="1830" actId="20577"/>
          <ac:spMkLst>
            <pc:docMk/>
            <pc:sldMk cId="3769130100" sldId="290"/>
            <ac:spMk id="2" creationId="{F989DC07-8D0F-47F4-A781-495AD9BFF30D}"/>
          </ac:spMkLst>
        </pc:spChg>
        <pc:spChg chg="del">
          <ac:chgData name="James Franklin" userId="cf915d05-507f-491f-b4a6-b2aa085ee4b1" providerId="ADAL" clId="{67D9B945-6A8F-4A66-A404-CE876C1815D5}" dt="2020-06-02T09:02:16.283" v="1833" actId="478"/>
          <ac:spMkLst>
            <pc:docMk/>
            <pc:sldMk cId="3769130100" sldId="290"/>
            <ac:spMk id="3" creationId="{A1F1F84B-6D21-47D8-969D-75A66D292E5D}"/>
          </ac:spMkLst>
        </pc:spChg>
        <pc:spChg chg="mod">
          <ac:chgData name="James Franklin" userId="cf915d05-507f-491f-b4a6-b2aa085ee4b1" providerId="ADAL" clId="{67D9B945-6A8F-4A66-A404-CE876C1815D5}" dt="2020-06-02T09:02:26.993" v="1835" actId="1076"/>
          <ac:spMkLst>
            <pc:docMk/>
            <pc:sldMk cId="3769130100" sldId="290"/>
            <ac:spMk id="4" creationId="{E19BC8C1-1CC1-449E-AF2B-EE1D00576AB6}"/>
          </ac:spMkLst>
        </pc:spChg>
        <pc:spChg chg="add del mod">
          <ac:chgData name="James Franklin" userId="cf915d05-507f-491f-b4a6-b2aa085ee4b1" providerId="ADAL" clId="{67D9B945-6A8F-4A66-A404-CE876C1815D5}" dt="2020-06-02T09:02:23.418" v="1834" actId="478"/>
          <ac:spMkLst>
            <pc:docMk/>
            <pc:sldMk cId="3769130100" sldId="290"/>
            <ac:spMk id="6" creationId="{AEAC6BD2-1E47-4A88-96F3-88A3F2A77B57}"/>
          </ac:spMkLst>
        </pc:spChg>
        <pc:spChg chg="add mod">
          <ac:chgData name="James Franklin" userId="cf915d05-507f-491f-b4a6-b2aa085ee4b1" providerId="ADAL" clId="{67D9B945-6A8F-4A66-A404-CE876C1815D5}" dt="2020-06-02T09:13:35.426" v="1965" actId="14100"/>
          <ac:spMkLst>
            <pc:docMk/>
            <pc:sldMk cId="3769130100" sldId="290"/>
            <ac:spMk id="7" creationId="{53AE1F16-DB60-4EF8-9189-01A4F61A8F3C}"/>
          </ac:spMkLst>
        </pc:spChg>
        <pc:spChg chg="add mod">
          <ac:chgData name="James Franklin" userId="cf915d05-507f-491f-b4a6-b2aa085ee4b1" providerId="ADAL" clId="{67D9B945-6A8F-4A66-A404-CE876C1815D5}" dt="2020-06-02T09:13:28.732" v="1964"/>
          <ac:spMkLst>
            <pc:docMk/>
            <pc:sldMk cId="3769130100" sldId="290"/>
            <ac:spMk id="8" creationId="{0AE0E4CC-136D-46D0-AA9F-9CE11FFC753B}"/>
          </ac:spMkLst>
        </pc:spChg>
        <pc:spChg chg="add mod">
          <ac:chgData name="James Franklin" userId="cf915d05-507f-491f-b4a6-b2aa085ee4b1" providerId="ADAL" clId="{67D9B945-6A8F-4A66-A404-CE876C1815D5}" dt="2020-06-02T09:13:45.170" v="1966" actId="1076"/>
          <ac:spMkLst>
            <pc:docMk/>
            <pc:sldMk cId="3769130100" sldId="290"/>
            <ac:spMk id="9" creationId="{33C05A2B-9A9A-4614-B5C1-D03CC78540FE}"/>
          </ac:spMkLst>
        </pc:spChg>
        <pc:spChg chg="add mod">
          <ac:chgData name="James Franklin" userId="cf915d05-507f-491f-b4a6-b2aa085ee4b1" providerId="ADAL" clId="{67D9B945-6A8F-4A66-A404-CE876C1815D5}" dt="2020-06-02T09:13:45.170" v="1966" actId="1076"/>
          <ac:spMkLst>
            <pc:docMk/>
            <pc:sldMk cId="3769130100" sldId="290"/>
            <ac:spMk id="10" creationId="{8985A99B-6DE1-402F-B4D6-68794459DA45}"/>
          </ac:spMkLst>
        </pc:spChg>
        <pc:spChg chg="add mod">
          <ac:chgData name="James Franklin" userId="cf915d05-507f-491f-b4a6-b2aa085ee4b1" providerId="ADAL" clId="{67D9B945-6A8F-4A66-A404-CE876C1815D5}" dt="2020-06-02T09:13:45.170" v="1966" actId="1076"/>
          <ac:spMkLst>
            <pc:docMk/>
            <pc:sldMk cId="3769130100" sldId="290"/>
            <ac:spMk id="11" creationId="{7B890947-DE68-4A95-8D4A-6405E2C42C26}"/>
          </ac:spMkLst>
        </pc:spChg>
        <pc:spChg chg="add mod">
          <ac:chgData name="James Franklin" userId="cf915d05-507f-491f-b4a6-b2aa085ee4b1" providerId="ADAL" clId="{67D9B945-6A8F-4A66-A404-CE876C1815D5}" dt="2020-06-02T09:13:45.170" v="1966" actId="1076"/>
          <ac:spMkLst>
            <pc:docMk/>
            <pc:sldMk cId="3769130100" sldId="290"/>
            <ac:spMk id="12" creationId="{A4786DA2-08EB-4AF1-AE7C-25DA2BFBC09C}"/>
          </ac:spMkLst>
        </pc:spChg>
      </pc:sldChg>
      <pc:sldChg chg="modSp new mod">
        <pc:chgData name="James Franklin" userId="cf915d05-507f-491f-b4a6-b2aa085ee4b1" providerId="ADAL" clId="{67D9B945-6A8F-4A66-A404-CE876C1815D5}" dt="2020-06-02T09:53:50.618" v="2235" actId="20577"/>
        <pc:sldMkLst>
          <pc:docMk/>
          <pc:sldMk cId="1399044412" sldId="291"/>
        </pc:sldMkLst>
        <pc:spChg chg="mod">
          <ac:chgData name="James Franklin" userId="cf915d05-507f-491f-b4a6-b2aa085ee4b1" providerId="ADAL" clId="{67D9B945-6A8F-4A66-A404-CE876C1815D5}" dt="2020-06-02T09:14:03.619" v="1990" actId="20577"/>
          <ac:spMkLst>
            <pc:docMk/>
            <pc:sldMk cId="1399044412" sldId="291"/>
            <ac:spMk id="2" creationId="{9AE38E2D-9D63-42DF-AC4C-8290A88A6681}"/>
          </ac:spMkLst>
        </pc:spChg>
        <pc:spChg chg="mod">
          <ac:chgData name="James Franklin" userId="cf915d05-507f-491f-b4a6-b2aa085ee4b1" providerId="ADAL" clId="{67D9B945-6A8F-4A66-A404-CE876C1815D5}" dt="2020-06-02T09:53:50.618" v="2235" actId="20577"/>
          <ac:spMkLst>
            <pc:docMk/>
            <pc:sldMk cId="1399044412" sldId="291"/>
            <ac:spMk id="3" creationId="{D39161A8-ECD3-450E-8345-DEAEE8DB341C}"/>
          </ac:spMkLst>
        </pc:spChg>
      </pc:sldChg>
      <pc:sldChg chg="modSp add mod ord">
        <pc:chgData name="James Franklin" userId="cf915d05-507f-491f-b4a6-b2aa085ee4b1" providerId="ADAL" clId="{67D9B945-6A8F-4A66-A404-CE876C1815D5}" dt="2020-06-02T09:15:44.907" v="2221" actId="20577"/>
        <pc:sldMkLst>
          <pc:docMk/>
          <pc:sldMk cId="2117891275" sldId="292"/>
        </pc:sldMkLst>
        <pc:spChg chg="mod">
          <ac:chgData name="James Franklin" userId="cf915d05-507f-491f-b4a6-b2aa085ee4b1" providerId="ADAL" clId="{67D9B945-6A8F-4A66-A404-CE876C1815D5}" dt="2020-06-02T09:15:44.907" v="2221" actId="20577"/>
          <ac:spMkLst>
            <pc:docMk/>
            <pc:sldMk cId="2117891275" sldId="292"/>
            <ac:spMk id="5" creationId="{00000000-0000-0000-0000-000000000000}"/>
          </ac:spMkLst>
        </pc:spChg>
      </pc:sldChg>
    </pc:docChg>
  </pc:docChgLst>
  <pc:docChgLst>
    <pc:chgData name="James Franklin" userId="cf915d05-507f-491f-b4a6-b2aa085ee4b1" providerId="ADAL" clId="{8094CF43-82A8-4ACF-A327-A4631808570E}"/>
    <pc:docChg chg="modSld">
      <pc:chgData name="James Franklin" userId="cf915d05-507f-491f-b4a6-b2aa085ee4b1" providerId="ADAL" clId="{8094CF43-82A8-4ACF-A327-A4631808570E}" dt="2020-06-01T11:48:46.335" v="2" actId="20577"/>
      <pc:docMkLst>
        <pc:docMk/>
      </pc:docMkLst>
      <pc:sldChg chg="modSp mod">
        <pc:chgData name="James Franklin" userId="cf915d05-507f-491f-b4a6-b2aa085ee4b1" providerId="ADAL" clId="{8094CF43-82A8-4ACF-A327-A4631808570E}" dt="2020-06-01T11:48:46.335" v="2" actId="20577"/>
        <pc:sldMkLst>
          <pc:docMk/>
          <pc:sldMk cId="1676653193" sldId="274"/>
        </pc:sldMkLst>
        <pc:spChg chg="mod">
          <ac:chgData name="James Franklin" userId="cf915d05-507f-491f-b4a6-b2aa085ee4b1" providerId="ADAL" clId="{8094CF43-82A8-4ACF-A327-A4631808570E}" dt="2020-06-01T11:48:46.335" v="2" actId="20577"/>
          <ac:spMkLst>
            <pc:docMk/>
            <pc:sldMk cId="1676653193" sldId="274"/>
            <ac:spMk id="3" creationId="{A9E230B3-0AD0-4403-B850-7DF10007D41B}"/>
          </ac:spMkLst>
        </pc:spChg>
      </pc:sldChg>
    </pc:docChg>
  </pc:docChgLst>
  <pc:docChgLst>
    <pc:chgData name="James Franklin" userId="cf915d05-507f-491f-b4a6-b2aa085ee4b1" providerId="ADAL" clId="{5DD72003-E514-4690-B7F4-6CBF6C6F995A}"/>
    <pc:docChg chg="modSld">
      <pc:chgData name="James Franklin" userId="cf915d05-507f-491f-b4a6-b2aa085ee4b1" providerId="ADAL" clId="{5DD72003-E514-4690-B7F4-6CBF6C6F995A}" dt="2022-01-10T10:02:35.323" v="34" actId="20577"/>
      <pc:docMkLst>
        <pc:docMk/>
      </pc:docMkLst>
      <pc:sldChg chg="modSp mod">
        <pc:chgData name="James Franklin" userId="cf915d05-507f-491f-b4a6-b2aa085ee4b1" providerId="ADAL" clId="{5DD72003-E514-4690-B7F4-6CBF6C6F995A}" dt="2022-01-10T10:02:29.859" v="32" actId="20577"/>
        <pc:sldMkLst>
          <pc:docMk/>
          <pc:sldMk cId="358128972" sldId="261"/>
        </pc:sldMkLst>
        <pc:spChg chg="mod">
          <ac:chgData name="James Franklin" userId="cf915d05-507f-491f-b4a6-b2aa085ee4b1" providerId="ADAL" clId="{5DD72003-E514-4690-B7F4-6CBF6C6F995A}" dt="2022-01-10T10:02:29.859" v="32" actId="20577"/>
          <ac:spMkLst>
            <pc:docMk/>
            <pc:sldMk cId="358128972" sldId="261"/>
            <ac:spMk id="4" creationId="{00000000-0000-0000-0000-000000000000}"/>
          </ac:spMkLst>
        </pc:spChg>
      </pc:sldChg>
      <pc:sldChg chg="modSp mod">
        <pc:chgData name="James Franklin" userId="cf915d05-507f-491f-b4a6-b2aa085ee4b1" providerId="ADAL" clId="{5DD72003-E514-4690-B7F4-6CBF6C6F995A}" dt="2022-01-10T10:02:35.323" v="34" actId="20577"/>
        <pc:sldMkLst>
          <pc:docMk/>
          <pc:sldMk cId="32029978" sldId="279"/>
        </pc:sldMkLst>
        <pc:spChg chg="mod">
          <ac:chgData name="James Franklin" userId="cf915d05-507f-491f-b4a6-b2aa085ee4b1" providerId="ADAL" clId="{5DD72003-E514-4690-B7F4-6CBF6C6F995A}" dt="2022-01-10T10:02:35.323" v="34" actId="20577"/>
          <ac:spMkLst>
            <pc:docMk/>
            <pc:sldMk cId="32029978" sldId="279"/>
            <ac:spMk id="4" creationId="{00000000-0000-0000-0000-000000000000}"/>
          </ac:spMkLst>
        </pc:spChg>
      </pc:sldChg>
      <pc:sldChg chg="modSp mod">
        <pc:chgData name="James Franklin" userId="cf915d05-507f-491f-b4a6-b2aa085ee4b1" providerId="ADAL" clId="{5DD72003-E514-4690-B7F4-6CBF6C6F995A}" dt="2022-01-07T14:47:20.072" v="30" actId="20577"/>
        <pc:sldMkLst>
          <pc:docMk/>
          <pc:sldMk cId="1799455535" sldId="287"/>
        </pc:sldMkLst>
        <pc:spChg chg="mod">
          <ac:chgData name="James Franklin" userId="cf915d05-507f-491f-b4a6-b2aa085ee4b1" providerId="ADAL" clId="{5DD72003-E514-4690-B7F4-6CBF6C6F995A}" dt="2022-01-07T14:47:20.072" v="30" actId="20577"/>
          <ac:spMkLst>
            <pc:docMk/>
            <pc:sldMk cId="1799455535" sldId="287"/>
            <ac:spMk id="3" creationId="{D723EF2E-9998-4889-A083-77D107088A5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1582B-3102-40E3-BF7E-D800EB2182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2FFC8E4-B565-426A-AB0F-89DFF1853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6BFC51-A54B-44F4-9AFC-A2B19F2EB66D}" type="datetimeFigureOut">
              <a:rPr lang="en-GB" smtClean="0"/>
              <a:t>10/01/2022</a:t>
            </a:fld>
            <a:endParaRPr lang="en-GB"/>
          </a:p>
        </p:txBody>
      </p:sp>
      <p:sp>
        <p:nvSpPr>
          <p:cNvPr id="4" name="Footer Placeholder 3">
            <a:extLst>
              <a:ext uri="{FF2B5EF4-FFF2-40B4-BE49-F238E27FC236}">
                <a16:creationId xmlns:a16="http://schemas.microsoft.com/office/drawing/2014/main" id="{62C3D776-6CC2-4088-8D4B-C1FB14B0D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3CB3A3E-4DDA-4C35-B6F0-91A55372D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EEBBC4-6A8D-436F-9893-779A4669465F}" type="slidenum">
              <a:rPr lang="en-GB" smtClean="0"/>
              <a:t>‹#›</a:t>
            </a:fld>
            <a:endParaRPr lang="en-GB"/>
          </a:p>
        </p:txBody>
      </p:sp>
    </p:spTree>
    <p:extLst>
      <p:ext uri="{BB962C8B-B14F-4D97-AF65-F5344CB8AC3E}">
        <p14:creationId xmlns:p14="http://schemas.microsoft.com/office/powerpoint/2010/main" val="174879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75DE7-7613-41E1-BB20-1CC9B47967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398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66C34"/>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87653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886436FB-093E-490A-BBB2-9ED3E1909F9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99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624837"/>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409788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FC76A28-8CDD-4C1E-BFE0-69CF08642C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34DC8F6A-5B71-4032-9D12-0E76FABE60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CEF429B8-7289-4F0D-B7CE-915D4AA91105}"/>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Arrays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4150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s">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Graphic 9">
            <a:extLst>
              <a:ext uri="{FF2B5EF4-FFF2-40B4-BE49-F238E27FC236}">
                <a16:creationId xmlns:a16="http://schemas.microsoft.com/office/drawing/2014/main" id="{3EF1956F-DF44-49DE-8E2E-98D05D04A5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4" name="Graphic 13">
            <a:extLst>
              <a:ext uri="{FF2B5EF4-FFF2-40B4-BE49-F238E27FC236}">
                <a16:creationId xmlns:a16="http://schemas.microsoft.com/office/drawing/2014/main" id="{4B49CA11-EB08-4294-BBC5-49806FD7D7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83475144-FD35-4D44-AFA2-AD07F843F35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7FCB4390-3741-4268-BFE1-27F0EA1BAC9A}"/>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Arrays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23190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D97936CB-6CCA-4627-9D96-CE14C6DE45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ECEE421B-3344-47AE-A297-4650E1E5857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660200AA-5034-49D9-B8D8-6780CD904201}"/>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Arrays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15989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40A3D8E7-6CD4-4830-9558-072850277B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Box 7">
            <a:extLst>
              <a:ext uri="{FF2B5EF4-FFF2-40B4-BE49-F238E27FC236}">
                <a16:creationId xmlns:a16="http://schemas.microsoft.com/office/drawing/2014/main" id="{43CAB721-3F37-47EB-B9FC-3E2606D366CB}"/>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Arrays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842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0" name="Graphic 9">
            <a:extLst>
              <a:ext uri="{FF2B5EF4-FFF2-40B4-BE49-F238E27FC236}">
                <a16:creationId xmlns:a16="http://schemas.microsoft.com/office/drawing/2014/main" id="{A7FDBB10-83DB-4C34-8C1D-BEEE46F366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94886E55-C852-42EA-AE48-636D9F6A1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Box 7">
            <a:extLst>
              <a:ext uri="{FF2B5EF4-FFF2-40B4-BE49-F238E27FC236}">
                <a16:creationId xmlns:a16="http://schemas.microsoft.com/office/drawing/2014/main" id="{D37F01B5-5B3E-421D-A0AC-9419A7B73A0A}"/>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Arrays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3024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846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0" r:id="rId5"/>
    <p:sldLayoutId id="2147483666" r:id="rId6"/>
    <p:sldLayoutId id="2147483667"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7804A-910E-44B0-8DF3-D336014D7C27}"/>
              </a:ext>
            </a:extLst>
          </p:cNvPr>
          <p:cNvSpPr>
            <a:spLocks noGrp="1"/>
          </p:cNvSpPr>
          <p:nvPr>
            <p:ph type="body" sz="quarter" idx="13"/>
          </p:nvPr>
        </p:nvSpPr>
        <p:spPr/>
        <p:txBody>
          <a:bodyPr/>
          <a:lstStyle/>
          <a:p>
            <a:r>
              <a:rPr lang="en-GB" dirty="0"/>
              <a:t>Linear searching an array</a:t>
            </a:r>
          </a:p>
        </p:txBody>
      </p:sp>
      <p:sp>
        <p:nvSpPr>
          <p:cNvPr id="3" name="Text Placeholder 2">
            <a:extLst>
              <a:ext uri="{FF2B5EF4-FFF2-40B4-BE49-F238E27FC236}">
                <a16:creationId xmlns:a16="http://schemas.microsoft.com/office/drawing/2014/main" id="{90F74121-45EE-4CD8-AF91-304AF003762A}"/>
              </a:ext>
            </a:extLst>
          </p:cNvPr>
          <p:cNvSpPr>
            <a:spLocks noGrp="1"/>
          </p:cNvSpPr>
          <p:nvPr>
            <p:ph type="body" sz="quarter" idx="14"/>
          </p:nvPr>
        </p:nvSpPr>
        <p:spPr/>
        <p:txBody>
          <a:bodyPr/>
          <a:lstStyle/>
          <a:p>
            <a:r>
              <a:rPr lang="en-GB" dirty="0"/>
              <a:t>Adapt the code so that the user can enter a username and find out if it is present in the array</a:t>
            </a:r>
          </a:p>
          <a:p>
            <a:pPr marL="444500" lvl="1" indent="0">
              <a:buNone/>
            </a:pPr>
            <a:r>
              <a:rPr lang="en-US" dirty="0">
                <a:solidFill>
                  <a:srgbClr val="FF0000"/>
                </a:solidFill>
                <a:latin typeface="Consolas" panose="020B0609020204030204" pitchFamily="49" charset="0"/>
              </a:rPr>
              <a:t>OUTPUT "Type in username: "</a:t>
            </a:r>
            <a:br>
              <a:rPr lang="en-US" dirty="0">
                <a:solidFill>
                  <a:srgbClr val="FF0000"/>
                </a:solidFill>
                <a:latin typeface="Consolas" panose="020B0609020204030204" pitchFamily="49" charset="0"/>
              </a:rPr>
            </a:br>
            <a:r>
              <a:rPr lang="en-US" dirty="0">
                <a:solidFill>
                  <a:srgbClr val="FF0000"/>
                </a:solidFill>
                <a:latin typeface="Consolas" panose="020B0609020204030204" pitchFamily="49" charset="0"/>
              </a:rPr>
              <a:t>INPUT Search</a:t>
            </a:r>
            <a:br>
              <a:rPr lang="en-US" dirty="0">
                <a:solidFill>
                  <a:srgbClr val="FF0000"/>
                </a:solidFill>
                <a:latin typeface="Consolas" panose="020B0609020204030204" pitchFamily="49" charset="0"/>
              </a:rPr>
            </a:br>
            <a:r>
              <a:rPr lang="en-US" dirty="0">
                <a:solidFill>
                  <a:srgbClr val="FF0000"/>
                </a:solidFill>
                <a:latin typeface="Consolas" panose="020B0609020204030204" pitchFamily="49" charset="0"/>
              </a:rPr>
              <a:t>FOR </a:t>
            </a:r>
            <a:r>
              <a:rPr lang="en-US" dirty="0" err="1">
                <a:solidFill>
                  <a:srgbClr val="FF0000"/>
                </a:solidFill>
                <a:latin typeface="Consolas" panose="020B0609020204030204" pitchFamily="49" charset="0"/>
              </a:rPr>
              <a:t>i</a:t>
            </a:r>
            <a:r>
              <a:rPr lang="en-US" dirty="0">
                <a:solidFill>
                  <a:srgbClr val="FF0000"/>
                </a:solidFill>
                <a:latin typeface="Consolas" panose="020B0609020204030204" pitchFamily="49" charset="0"/>
              </a:rPr>
              <a:t> </a:t>
            </a:r>
            <a:r>
              <a:rPr lang="en-GB" dirty="0">
                <a:solidFill>
                  <a:srgbClr val="FF0000"/>
                </a:solidFill>
                <a:latin typeface="Calibri" panose="020F0502020204030204" pitchFamily="34" charset="0"/>
                <a:cs typeface="Calibri" panose="020F0502020204030204" pitchFamily="34" charset="0"/>
              </a:rPr>
              <a:t>← 1 TO LENGTH(Usernames)</a:t>
            </a:r>
            <a:br>
              <a:rPr lang="en-US" dirty="0">
                <a:solidFill>
                  <a:srgbClr val="FF0000"/>
                </a:solidFill>
                <a:latin typeface="Consolas" panose="020B0609020204030204" pitchFamily="49" charset="0"/>
              </a:rPr>
            </a:br>
            <a:r>
              <a:rPr lang="en-US" dirty="0">
                <a:solidFill>
                  <a:srgbClr val="FF0000"/>
                </a:solidFill>
                <a:latin typeface="Consolas" panose="020B0609020204030204" pitchFamily="49" charset="0"/>
              </a:rPr>
              <a:t>   IF Usernames[</a:t>
            </a:r>
            <a:r>
              <a:rPr lang="en-US" dirty="0" err="1">
                <a:solidFill>
                  <a:srgbClr val="FF0000"/>
                </a:solidFill>
                <a:latin typeface="Consolas" panose="020B0609020204030204" pitchFamily="49" charset="0"/>
              </a:rPr>
              <a:t>i</a:t>
            </a:r>
            <a:r>
              <a:rPr lang="en-US" dirty="0">
                <a:solidFill>
                  <a:srgbClr val="FF0000"/>
                </a:solidFill>
                <a:latin typeface="Consolas" panose="020B0609020204030204" pitchFamily="49" charset="0"/>
              </a:rPr>
              <a:t>] = Search</a:t>
            </a:r>
            <a:br>
              <a:rPr lang="en-US" dirty="0">
                <a:solidFill>
                  <a:srgbClr val="FF0000"/>
                </a:solidFill>
                <a:latin typeface="Consolas" panose="020B0609020204030204" pitchFamily="49" charset="0"/>
              </a:rPr>
            </a:br>
            <a:r>
              <a:rPr lang="en-US" dirty="0">
                <a:solidFill>
                  <a:srgbClr val="FF0000"/>
                </a:solidFill>
                <a:latin typeface="Consolas" panose="020B0609020204030204" pitchFamily="49" charset="0"/>
              </a:rPr>
              <a:t>	  THEN</a:t>
            </a:r>
            <a:br>
              <a:rPr lang="en-US" dirty="0">
                <a:solidFill>
                  <a:srgbClr val="FF0000"/>
                </a:solidFill>
                <a:latin typeface="Consolas" panose="020B0609020204030204" pitchFamily="49" charset="0"/>
              </a:rPr>
            </a:br>
            <a:r>
              <a:rPr lang="en-US" dirty="0">
                <a:solidFill>
                  <a:srgbClr val="FF0000"/>
                </a:solidFill>
                <a:latin typeface="Consolas" panose="020B0609020204030204" pitchFamily="49" charset="0"/>
              </a:rPr>
              <a:t>        OUTPUT "Name found"</a:t>
            </a:r>
            <a:br>
              <a:rPr lang="en-US" dirty="0">
                <a:solidFill>
                  <a:srgbClr val="FF0000"/>
                </a:solidFill>
                <a:latin typeface="Consolas" panose="020B0609020204030204" pitchFamily="49" charset="0"/>
              </a:rPr>
            </a:br>
            <a:r>
              <a:rPr lang="en-US" dirty="0">
                <a:solidFill>
                  <a:srgbClr val="FF0000"/>
                </a:solidFill>
                <a:latin typeface="Consolas" panose="020B0609020204030204" pitchFamily="49" charset="0"/>
              </a:rPr>
              <a:t>   ENDIF</a:t>
            </a:r>
            <a:br>
              <a:rPr lang="en-US" dirty="0">
                <a:solidFill>
                  <a:srgbClr val="FF0000"/>
                </a:solidFill>
                <a:latin typeface="Consolas" panose="020B0609020204030204" pitchFamily="49" charset="0"/>
              </a:rPr>
            </a:br>
            <a:r>
              <a:rPr lang="en-US" dirty="0">
                <a:solidFill>
                  <a:srgbClr val="FF0000"/>
                </a:solidFill>
                <a:latin typeface="Consolas" panose="020B0609020204030204" pitchFamily="49" charset="0"/>
              </a:rPr>
              <a:t>NEXT </a:t>
            </a:r>
            <a:r>
              <a:rPr lang="en-US" dirty="0" err="1">
                <a:solidFill>
                  <a:srgbClr val="FF0000"/>
                </a:solidFill>
                <a:latin typeface="Consolas" panose="020B0609020204030204" pitchFamily="49" charset="0"/>
              </a:rPr>
              <a:t>i</a:t>
            </a:r>
            <a:endParaRPr lang="en-GB" dirty="0"/>
          </a:p>
          <a:p>
            <a:r>
              <a:rPr lang="en-GB" dirty="0"/>
              <a:t>What type of search algorithm have you used?</a:t>
            </a:r>
          </a:p>
          <a:p>
            <a:pPr lvl="1"/>
            <a:r>
              <a:rPr lang="en-GB" dirty="0">
                <a:solidFill>
                  <a:srgbClr val="FF0000"/>
                </a:solidFill>
              </a:rPr>
              <a:t>This algorithm is a linear search</a:t>
            </a:r>
          </a:p>
        </p:txBody>
      </p:sp>
    </p:spTree>
    <p:extLst>
      <p:ext uri="{BB962C8B-B14F-4D97-AF65-F5344CB8AC3E}">
        <p14:creationId xmlns:p14="http://schemas.microsoft.com/office/powerpoint/2010/main" val="368879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Now complete </a:t>
            </a:r>
            <a:r>
              <a:rPr lang="en-GB" b="1" dirty="0"/>
              <a:t>Task 1</a:t>
            </a:r>
            <a:r>
              <a:rPr lang="en-GB" dirty="0"/>
              <a:t> on </a:t>
            </a:r>
            <a:r>
              <a:rPr lang="en-GB" b="1" dirty="0"/>
              <a:t>Worksheet 4</a:t>
            </a:r>
          </a:p>
        </p:txBody>
      </p:sp>
    </p:spTree>
    <p:extLst>
      <p:ext uri="{BB962C8B-B14F-4D97-AF65-F5344CB8AC3E}">
        <p14:creationId xmlns:p14="http://schemas.microsoft.com/office/powerpoint/2010/main" val="366651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F16306-9E12-4C0B-AB65-077540439AAB}"/>
              </a:ext>
            </a:extLst>
          </p:cNvPr>
          <p:cNvSpPr>
            <a:spLocks noGrp="1"/>
          </p:cNvSpPr>
          <p:nvPr>
            <p:ph type="body" sz="quarter" idx="13"/>
          </p:nvPr>
        </p:nvSpPr>
        <p:spPr/>
        <p:txBody>
          <a:bodyPr/>
          <a:lstStyle/>
          <a:p>
            <a:r>
              <a:rPr lang="en-GB" dirty="0"/>
              <a:t>Using two arrays</a:t>
            </a:r>
          </a:p>
        </p:txBody>
      </p:sp>
      <p:sp>
        <p:nvSpPr>
          <p:cNvPr id="3" name="Text Placeholder 2">
            <a:extLst>
              <a:ext uri="{FF2B5EF4-FFF2-40B4-BE49-F238E27FC236}">
                <a16:creationId xmlns:a16="http://schemas.microsoft.com/office/drawing/2014/main" id="{D723EF2E-9998-4889-A083-77D107088A52}"/>
              </a:ext>
            </a:extLst>
          </p:cNvPr>
          <p:cNvSpPr>
            <a:spLocks noGrp="1"/>
          </p:cNvSpPr>
          <p:nvPr>
            <p:ph type="body" sz="quarter" idx="14"/>
          </p:nvPr>
        </p:nvSpPr>
        <p:spPr/>
        <p:txBody>
          <a:bodyPr/>
          <a:lstStyle/>
          <a:p>
            <a:r>
              <a:rPr lang="en-GB" dirty="0"/>
              <a:t>Two arrays could be used to store different items</a:t>
            </a:r>
          </a:p>
          <a:p>
            <a:pPr lvl="1"/>
            <a:r>
              <a:rPr lang="en-GB" dirty="0"/>
              <a:t>For example, the price and quantity of products ordered on </a:t>
            </a:r>
            <a:br>
              <a:rPr lang="en-GB" dirty="0"/>
            </a:br>
            <a:r>
              <a:rPr lang="en-GB" dirty="0"/>
              <a:t>a website</a:t>
            </a:r>
          </a:p>
          <a:p>
            <a:pPr lvl="1"/>
            <a:endParaRPr lang="en-GB" dirty="0"/>
          </a:p>
          <a:p>
            <a:pPr lvl="1"/>
            <a:endParaRPr lang="en-GB" dirty="0"/>
          </a:p>
          <a:p>
            <a:pPr lvl="1"/>
            <a:endParaRPr lang="en-GB" dirty="0"/>
          </a:p>
          <a:p>
            <a:pPr lvl="1"/>
            <a:endParaRPr lang="en-GB" dirty="0"/>
          </a:p>
          <a:p>
            <a:pPr lvl="1"/>
            <a:endParaRPr lang="en-GB" dirty="0"/>
          </a:p>
          <a:p>
            <a:pPr lvl="1"/>
            <a:r>
              <a:rPr lang="en-GB" dirty="0"/>
              <a:t>Write a program in pseudocode to work out the total price of the order</a:t>
            </a:r>
          </a:p>
          <a:p>
            <a:pPr lvl="1"/>
            <a:endParaRPr lang="en-GB" dirty="0"/>
          </a:p>
        </p:txBody>
      </p:sp>
      <p:graphicFrame>
        <p:nvGraphicFramePr>
          <p:cNvPr id="4" name="Table 4">
            <a:extLst>
              <a:ext uri="{FF2B5EF4-FFF2-40B4-BE49-F238E27FC236}">
                <a16:creationId xmlns:a16="http://schemas.microsoft.com/office/drawing/2014/main" id="{AB8BA57E-9695-44A6-96DF-25A77209C597}"/>
              </a:ext>
            </a:extLst>
          </p:cNvPr>
          <p:cNvGraphicFramePr>
            <a:graphicFrameLocks noGrp="1"/>
          </p:cNvGraphicFramePr>
          <p:nvPr>
            <p:extLst>
              <p:ext uri="{D42A27DB-BD31-4B8C-83A1-F6EECF244321}">
                <p14:modId xmlns:p14="http://schemas.microsoft.com/office/powerpoint/2010/main" val="3803990791"/>
              </p:ext>
            </p:extLst>
          </p:nvPr>
        </p:nvGraphicFramePr>
        <p:xfrm>
          <a:off x="2399251" y="3123453"/>
          <a:ext cx="1735765" cy="1854200"/>
        </p:xfrm>
        <a:graphic>
          <a:graphicData uri="http://schemas.openxmlformats.org/drawingml/2006/table">
            <a:tbl>
              <a:tblPr firstRow="1" bandRow="1">
                <a:tableStyleId>{5940675A-B579-460E-94D1-54222C63F5DA}</a:tableStyleId>
              </a:tblPr>
              <a:tblGrid>
                <a:gridCol w="477416">
                  <a:extLst>
                    <a:ext uri="{9D8B030D-6E8A-4147-A177-3AD203B41FA5}">
                      <a16:colId xmlns:a16="http://schemas.microsoft.com/office/drawing/2014/main" val="1673369798"/>
                    </a:ext>
                  </a:extLst>
                </a:gridCol>
                <a:gridCol w="1258349">
                  <a:extLst>
                    <a:ext uri="{9D8B030D-6E8A-4147-A177-3AD203B41FA5}">
                      <a16:colId xmlns:a16="http://schemas.microsoft.com/office/drawing/2014/main" val="1917753309"/>
                    </a:ext>
                  </a:extLst>
                </a:gridCol>
              </a:tblGrid>
              <a:tr h="370840">
                <a:tc>
                  <a:txBody>
                    <a:bodyPr/>
                    <a:lstStyle/>
                    <a:p>
                      <a:pPr algn="ctr"/>
                      <a:r>
                        <a:rPr lang="en-GB" dirty="0"/>
                        <a:t>1</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0.99</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726251638"/>
                  </a:ext>
                </a:extLst>
              </a:tr>
              <a:tr h="370840">
                <a:tc>
                  <a:txBody>
                    <a:bodyPr/>
                    <a:lstStyle/>
                    <a:p>
                      <a:pPr algn="ctr"/>
                      <a:r>
                        <a:rPr lang="en-GB" dirty="0"/>
                        <a:t>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1.28</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330955038"/>
                  </a:ext>
                </a:extLst>
              </a:tr>
              <a:tr h="370840">
                <a:tc>
                  <a:txBody>
                    <a:bodyPr/>
                    <a:lstStyle/>
                    <a:p>
                      <a:pPr algn="ctr"/>
                      <a:r>
                        <a:rPr lang="en-GB" dirty="0"/>
                        <a:t>3</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3.69</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39212376"/>
                  </a:ext>
                </a:extLst>
              </a:tr>
              <a:tr h="370840">
                <a:tc>
                  <a:txBody>
                    <a:bodyPr/>
                    <a:lstStyle/>
                    <a:p>
                      <a:pPr algn="ctr"/>
                      <a:r>
                        <a:rPr lang="en-GB" dirty="0"/>
                        <a:t>4</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0.49</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587122096"/>
                  </a:ext>
                </a:extLst>
              </a:tr>
              <a:tr h="370840">
                <a:tc>
                  <a:txBody>
                    <a:bodyPr/>
                    <a:lstStyle/>
                    <a:p>
                      <a:pPr algn="ctr"/>
                      <a:r>
                        <a:rPr lang="en-GB" dirty="0"/>
                        <a:t>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8.29</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835859021"/>
                  </a:ext>
                </a:extLst>
              </a:tr>
            </a:tbl>
          </a:graphicData>
        </a:graphic>
      </p:graphicFrame>
      <p:sp>
        <p:nvSpPr>
          <p:cNvPr id="5" name="TextBox 4">
            <a:extLst>
              <a:ext uri="{FF2B5EF4-FFF2-40B4-BE49-F238E27FC236}">
                <a16:creationId xmlns:a16="http://schemas.microsoft.com/office/drawing/2014/main" id="{B19641B0-30D3-4CFA-93FE-DE03AA2EDB58}"/>
              </a:ext>
            </a:extLst>
          </p:cNvPr>
          <p:cNvSpPr txBox="1"/>
          <p:nvPr/>
        </p:nvSpPr>
        <p:spPr>
          <a:xfrm>
            <a:off x="1317439" y="2937465"/>
            <a:ext cx="710237" cy="338554"/>
          </a:xfrm>
          <a:prstGeom prst="rect">
            <a:avLst/>
          </a:prstGeom>
          <a:noFill/>
        </p:spPr>
        <p:txBody>
          <a:bodyPr wrap="square" rtlCol="0">
            <a:spAutoFit/>
          </a:bodyPr>
          <a:lstStyle/>
          <a:p>
            <a:r>
              <a:rPr lang="en-GB" sz="1600" dirty="0"/>
              <a:t>Price</a:t>
            </a:r>
          </a:p>
        </p:txBody>
      </p:sp>
      <p:cxnSp>
        <p:nvCxnSpPr>
          <p:cNvPr id="6" name="Straight Arrow Connector 5">
            <a:extLst>
              <a:ext uri="{FF2B5EF4-FFF2-40B4-BE49-F238E27FC236}">
                <a16:creationId xmlns:a16="http://schemas.microsoft.com/office/drawing/2014/main" id="{0CF05D00-775A-4720-A616-C18DBB1BC0C6}"/>
              </a:ext>
            </a:extLst>
          </p:cNvPr>
          <p:cNvCxnSpPr>
            <a:cxnSpLocks/>
          </p:cNvCxnSpPr>
          <p:nvPr/>
        </p:nvCxnSpPr>
        <p:spPr>
          <a:xfrm>
            <a:off x="2013446" y="3123453"/>
            <a:ext cx="385805"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graphicFrame>
        <p:nvGraphicFramePr>
          <p:cNvPr id="8" name="Table 4">
            <a:extLst>
              <a:ext uri="{FF2B5EF4-FFF2-40B4-BE49-F238E27FC236}">
                <a16:creationId xmlns:a16="http://schemas.microsoft.com/office/drawing/2014/main" id="{CF0671DE-78B9-4872-8E5A-36E463CF3036}"/>
              </a:ext>
            </a:extLst>
          </p:cNvPr>
          <p:cNvGraphicFramePr>
            <a:graphicFrameLocks noGrp="1"/>
          </p:cNvGraphicFramePr>
          <p:nvPr>
            <p:extLst>
              <p:ext uri="{D42A27DB-BD31-4B8C-83A1-F6EECF244321}">
                <p14:modId xmlns:p14="http://schemas.microsoft.com/office/powerpoint/2010/main" val="2770900395"/>
              </p:ext>
            </p:extLst>
          </p:nvPr>
        </p:nvGraphicFramePr>
        <p:xfrm>
          <a:off x="6159585" y="3123453"/>
          <a:ext cx="1735765" cy="1854200"/>
        </p:xfrm>
        <a:graphic>
          <a:graphicData uri="http://schemas.openxmlformats.org/drawingml/2006/table">
            <a:tbl>
              <a:tblPr firstRow="1" bandRow="1">
                <a:tableStyleId>{5940675A-B579-460E-94D1-54222C63F5DA}</a:tableStyleId>
              </a:tblPr>
              <a:tblGrid>
                <a:gridCol w="477416">
                  <a:extLst>
                    <a:ext uri="{9D8B030D-6E8A-4147-A177-3AD203B41FA5}">
                      <a16:colId xmlns:a16="http://schemas.microsoft.com/office/drawing/2014/main" val="1673369798"/>
                    </a:ext>
                  </a:extLst>
                </a:gridCol>
                <a:gridCol w="1258349">
                  <a:extLst>
                    <a:ext uri="{9D8B030D-6E8A-4147-A177-3AD203B41FA5}">
                      <a16:colId xmlns:a16="http://schemas.microsoft.com/office/drawing/2014/main" val="1917753309"/>
                    </a:ext>
                  </a:extLst>
                </a:gridCol>
              </a:tblGrid>
              <a:tr h="370840">
                <a:tc>
                  <a:txBody>
                    <a:bodyPr/>
                    <a:lstStyle/>
                    <a:p>
                      <a:pPr algn="ctr"/>
                      <a:r>
                        <a:rPr lang="en-GB" dirty="0"/>
                        <a:t>1</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2</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726251638"/>
                  </a:ext>
                </a:extLst>
              </a:tr>
              <a:tr h="370840">
                <a:tc>
                  <a:txBody>
                    <a:bodyPr/>
                    <a:lstStyle/>
                    <a:p>
                      <a:pPr algn="ctr"/>
                      <a:r>
                        <a:rPr lang="en-GB" dirty="0"/>
                        <a:t>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3</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330955038"/>
                  </a:ext>
                </a:extLst>
              </a:tr>
              <a:tr h="370840">
                <a:tc>
                  <a:txBody>
                    <a:bodyPr/>
                    <a:lstStyle/>
                    <a:p>
                      <a:pPr algn="ctr"/>
                      <a:r>
                        <a:rPr lang="en-GB" dirty="0"/>
                        <a:t>3</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1</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39212376"/>
                  </a:ext>
                </a:extLst>
              </a:tr>
              <a:tr h="370840">
                <a:tc>
                  <a:txBody>
                    <a:bodyPr/>
                    <a:lstStyle/>
                    <a:p>
                      <a:pPr algn="ctr"/>
                      <a:r>
                        <a:rPr lang="en-GB" dirty="0"/>
                        <a:t>4</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4</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587122096"/>
                  </a:ext>
                </a:extLst>
              </a:tr>
              <a:tr h="370840">
                <a:tc>
                  <a:txBody>
                    <a:bodyPr/>
                    <a:lstStyle/>
                    <a:p>
                      <a:pPr algn="ctr"/>
                      <a:r>
                        <a:rPr lang="en-GB" dirty="0"/>
                        <a:t>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1</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835859021"/>
                  </a:ext>
                </a:extLst>
              </a:tr>
            </a:tbl>
          </a:graphicData>
        </a:graphic>
      </p:graphicFrame>
      <p:sp>
        <p:nvSpPr>
          <p:cNvPr id="9" name="TextBox 8">
            <a:extLst>
              <a:ext uri="{FF2B5EF4-FFF2-40B4-BE49-F238E27FC236}">
                <a16:creationId xmlns:a16="http://schemas.microsoft.com/office/drawing/2014/main" id="{E74E7F7A-656B-4C25-8B4C-F26558916A50}"/>
              </a:ext>
            </a:extLst>
          </p:cNvPr>
          <p:cNvSpPr txBox="1"/>
          <p:nvPr/>
        </p:nvSpPr>
        <p:spPr>
          <a:xfrm>
            <a:off x="4534948" y="2937465"/>
            <a:ext cx="1249960" cy="338554"/>
          </a:xfrm>
          <a:prstGeom prst="rect">
            <a:avLst/>
          </a:prstGeom>
          <a:noFill/>
        </p:spPr>
        <p:txBody>
          <a:bodyPr wrap="square" rtlCol="0">
            <a:spAutoFit/>
          </a:bodyPr>
          <a:lstStyle/>
          <a:p>
            <a:r>
              <a:rPr lang="en-GB" sz="1600" dirty="0"/>
              <a:t>Quantity</a:t>
            </a:r>
          </a:p>
        </p:txBody>
      </p:sp>
      <p:cxnSp>
        <p:nvCxnSpPr>
          <p:cNvPr id="10" name="Straight Arrow Connector 9">
            <a:extLst>
              <a:ext uri="{FF2B5EF4-FFF2-40B4-BE49-F238E27FC236}">
                <a16:creationId xmlns:a16="http://schemas.microsoft.com/office/drawing/2014/main" id="{28F74BBF-2A6C-43BF-82C5-9D8E703D38E4}"/>
              </a:ext>
            </a:extLst>
          </p:cNvPr>
          <p:cNvCxnSpPr>
            <a:cxnSpLocks/>
          </p:cNvCxnSpPr>
          <p:nvPr/>
        </p:nvCxnSpPr>
        <p:spPr>
          <a:xfrm>
            <a:off x="5773780" y="3123453"/>
            <a:ext cx="385805"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055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F16306-9E12-4C0B-AB65-077540439AAB}"/>
              </a:ext>
            </a:extLst>
          </p:cNvPr>
          <p:cNvSpPr>
            <a:spLocks noGrp="1"/>
          </p:cNvSpPr>
          <p:nvPr>
            <p:ph type="body" sz="quarter" idx="13"/>
          </p:nvPr>
        </p:nvSpPr>
        <p:spPr/>
        <p:txBody>
          <a:bodyPr/>
          <a:lstStyle/>
          <a:p>
            <a:r>
              <a:rPr lang="en-GB" dirty="0"/>
              <a:t>Using two arrays</a:t>
            </a:r>
          </a:p>
        </p:txBody>
      </p:sp>
      <p:sp>
        <p:nvSpPr>
          <p:cNvPr id="3" name="Text Placeholder 2">
            <a:extLst>
              <a:ext uri="{FF2B5EF4-FFF2-40B4-BE49-F238E27FC236}">
                <a16:creationId xmlns:a16="http://schemas.microsoft.com/office/drawing/2014/main" id="{D723EF2E-9998-4889-A083-77D107088A52}"/>
              </a:ext>
            </a:extLst>
          </p:cNvPr>
          <p:cNvSpPr>
            <a:spLocks noGrp="1"/>
          </p:cNvSpPr>
          <p:nvPr>
            <p:ph type="body" sz="quarter" idx="14"/>
          </p:nvPr>
        </p:nvSpPr>
        <p:spPr/>
        <p:txBody>
          <a:bodyPr/>
          <a:lstStyle/>
          <a:p>
            <a:r>
              <a:rPr lang="en-GB" dirty="0"/>
              <a:t>Write a program in pseudocode to work out the total price of the order</a:t>
            </a:r>
          </a:p>
          <a:p>
            <a:pPr marL="719138" indent="0" defTabSz="450850">
              <a:spcBef>
                <a:spcPts val="600"/>
              </a:spcBef>
              <a:spcAft>
                <a:spcPts val="0"/>
              </a:spcAft>
              <a:buNone/>
              <a:tabLst>
                <a:tab pos="1978025" algn="r"/>
                <a:tab pos="2698750" algn="r"/>
                <a:tab pos="3402013" algn="r"/>
                <a:tab pos="4122738" algn="r"/>
                <a:tab pos="4841875" algn="r"/>
                <a:tab pos="5561013" algn="r"/>
              </a:tabLst>
            </a:pPr>
            <a:r>
              <a:rPr lang="en-GB" sz="1800" dirty="0">
                <a:solidFill>
                  <a:srgbClr val="FF0000"/>
                </a:solidFill>
                <a:latin typeface="Consolas" panose="020B0609020204030204" pitchFamily="49" charset="0"/>
              </a:rPr>
              <a:t>DECLARE </a:t>
            </a:r>
            <a:r>
              <a:rPr lang="en-GB" sz="1800" dirty="0" err="1">
                <a:solidFill>
                  <a:srgbClr val="FF0000"/>
                </a:solidFill>
                <a:latin typeface="Consolas" panose="020B0609020204030204" pitchFamily="49" charset="0"/>
              </a:rPr>
              <a:t>TotalPrice</a:t>
            </a:r>
            <a:r>
              <a:rPr lang="en-GB" sz="1800" dirty="0">
                <a:solidFill>
                  <a:srgbClr val="FF0000"/>
                </a:solidFill>
                <a:latin typeface="Consolas" panose="020B0609020204030204" pitchFamily="49" charset="0"/>
              </a:rPr>
              <a:t> : REAL</a:t>
            </a:r>
            <a:br>
              <a:rPr lang="en-GB" sz="1800" dirty="0">
                <a:solidFill>
                  <a:srgbClr val="FF0000"/>
                </a:solidFill>
                <a:latin typeface="Consolas" panose="020B0609020204030204" pitchFamily="49" charset="0"/>
              </a:rPr>
            </a:br>
            <a:r>
              <a:rPr lang="en-GB" sz="1800" dirty="0">
                <a:solidFill>
                  <a:srgbClr val="FF0000"/>
                </a:solidFill>
                <a:latin typeface="Consolas" panose="020B0609020204030204" pitchFamily="49" charset="0"/>
              </a:rPr>
              <a:t>FOR </a:t>
            </a:r>
            <a:r>
              <a:rPr lang="en-GB" sz="1800" dirty="0" err="1">
                <a:solidFill>
                  <a:srgbClr val="FF0000"/>
                </a:solidFill>
                <a:latin typeface="Consolas" panose="020B0609020204030204" pitchFamily="49" charset="0"/>
              </a:rPr>
              <a:t>i</a:t>
            </a:r>
            <a:r>
              <a:rPr lang="en-GB" sz="1800" dirty="0">
                <a:solidFill>
                  <a:srgbClr val="FF0000"/>
                </a:solidFill>
                <a:latin typeface="Consolas" panose="020B0609020204030204" pitchFamily="49" charset="0"/>
              </a:rPr>
              <a:t> </a:t>
            </a:r>
            <a:r>
              <a:rPr lang="en-GB" sz="1800" dirty="0">
                <a:solidFill>
                  <a:srgbClr val="FF0000"/>
                </a:solidFill>
                <a:latin typeface="Consolas" panose="020B0609020204030204" pitchFamily="49" charset="0"/>
                <a:cs typeface="Calibri" panose="020F0502020204030204" pitchFamily="34" charset="0"/>
              </a:rPr>
              <a:t>←</a:t>
            </a:r>
            <a:r>
              <a:rPr lang="en-GB" sz="1800" dirty="0">
                <a:solidFill>
                  <a:srgbClr val="FF0000"/>
                </a:solidFill>
                <a:latin typeface="Consolas" panose="020B0609020204030204" pitchFamily="49" charset="0"/>
              </a:rPr>
              <a:t> 1 TO LENGTH(Price)</a:t>
            </a:r>
            <a:br>
              <a:rPr lang="en-GB" sz="1800" dirty="0">
                <a:solidFill>
                  <a:srgbClr val="FF0000"/>
                </a:solidFill>
                <a:latin typeface="Consolas" panose="020B0609020204030204" pitchFamily="49" charset="0"/>
              </a:rPr>
            </a:br>
            <a:r>
              <a:rPr lang="en-GB" sz="1800" dirty="0">
                <a:solidFill>
                  <a:srgbClr val="FF0000"/>
                </a:solidFill>
                <a:latin typeface="Consolas" panose="020B0609020204030204" pitchFamily="49" charset="0"/>
              </a:rPr>
              <a:t>    DECLARE Subtotal : REAL</a:t>
            </a:r>
            <a:br>
              <a:rPr lang="en-GB" sz="1800" dirty="0">
                <a:solidFill>
                  <a:srgbClr val="FF0000"/>
                </a:solidFill>
                <a:latin typeface="Consolas" panose="020B0609020204030204" pitchFamily="49" charset="0"/>
              </a:rPr>
            </a:br>
            <a:r>
              <a:rPr lang="en-GB" sz="1800" dirty="0">
                <a:solidFill>
                  <a:srgbClr val="FF0000"/>
                </a:solidFill>
                <a:latin typeface="Consolas" panose="020B0609020204030204" pitchFamily="49" charset="0"/>
              </a:rPr>
              <a:t>    Subtotal </a:t>
            </a:r>
            <a:r>
              <a:rPr lang="en-GB" sz="1800" dirty="0">
                <a:solidFill>
                  <a:srgbClr val="FF0000"/>
                </a:solidFill>
                <a:latin typeface="Consolas" panose="020B0609020204030204" pitchFamily="49" charset="0"/>
                <a:sym typeface="Wingdings" panose="05000000000000000000" pitchFamily="2" charset="2"/>
              </a:rPr>
              <a:t> Price[</a:t>
            </a:r>
            <a:r>
              <a:rPr lang="en-GB" sz="1800" dirty="0" err="1">
                <a:solidFill>
                  <a:srgbClr val="FF0000"/>
                </a:solidFill>
                <a:latin typeface="Consolas" panose="020B0609020204030204" pitchFamily="49" charset="0"/>
                <a:sym typeface="Wingdings" panose="05000000000000000000" pitchFamily="2" charset="2"/>
              </a:rPr>
              <a:t>i</a:t>
            </a:r>
            <a:r>
              <a:rPr lang="en-GB" sz="1800" dirty="0">
                <a:solidFill>
                  <a:srgbClr val="FF0000"/>
                </a:solidFill>
                <a:latin typeface="Consolas" panose="020B0609020204030204" pitchFamily="49" charset="0"/>
                <a:sym typeface="Wingdings" panose="05000000000000000000" pitchFamily="2" charset="2"/>
              </a:rPr>
              <a:t>] * Quantity[</a:t>
            </a:r>
            <a:r>
              <a:rPr lang="en-GB" sz="1800" dirty="0" err="1">
                <a:solidFill>
                  <a:srgbClr val="FF0000"/>
                </a:solidFill>
                <a:latin typeface="Consolas" panose="020B0609020204030204" pitchFamily="49" charset="0"/>
                <a:sym typeface="Wingdings" panose="05000000000000000000" pitchFamily="2" charset="2"/>
              </a:rPr>
              <a:t>i</a:t>
            </a:r>
            <a:r>
              <a:rPr lang="en-GB" sz="1800" dirty="0">
                <a:solidFill>
                  <a:srgbClr val="FF0000"/>
                </a:solidFill>
                <a:latin typeface="Consolas" panose="020B0609020204030204" pitchFamily="49" charset="0"/>
                <a:sym typeface="Wingdings" panose="05000000000000000000" pitchFamily="2" charset="2"/>
              </a:rPr>
              <a:t>]</a:t>
            </a:r>
            <a:br>
              <a:rPr lang="en-GB" sz="1800" dirty="0">
                <a:solidFill>
                  <a:srgbClr val="FF0000"/>
                </a:solidFill>
                <a:latin typeface="Consolas" panose="020B0609020204030204" pitchFamily="49" charset="0"/>
              </a:rPr>
            </a:br>
            <a:r>
              <a:rPr lang="en-GB" sz="1800" dirty="0">
                <a:solidFill>
                  <a:srgbClr val="FF0000"/>
                </a:solidFill>
                <a:latin typeface="Consolas" panose="020B0609020204030204" pitchFamily="49" charset="0"/>
              </a:rPr>
              <a:t>    </a:t>
            </a:r>
            <a:r>
              <a:rPr lang="en-GB" sz="1800" dirty="0" err="1">
                <a:solidFill>
                  <a:srgbClr val="FF0000"/>
                </a:solidFill>
                <a:latin typeface="Consolas" panose="020B0609020204030204" pitchFamily="49" charset="0"/>
                <a:cs typeface="Calibri" panose="020F0502020204030204" pitchFamily="34" charset="0"/>
              </a:rPr>
              <a:t>TotalPrice</a:t>
            </a:r>
            <a:r>
              <a:rPr lang="en-GB" sz="1800" dirty="0">
                <a:solidFill>
                  <a:srgbClr val="FF0000"/>
                </a:solidFill>
                <a:latin typeface="Consolas" panose="020B0609020204030204" pitchFamily="49" charset="0"/>
                <a:cs typeface="Calibri" panose="020F0502020204030204" pitchFamily="34" charset="0"/>
              </a:rPr>
              <a:t> </a:t>
            </a:r>
            <a:r>
              <a:rPr lang="en-GB" sz="1800" dirty="0">
                <a:solidFill>
                  <a:srgbClr val="FF0000"/>
                </a:solidFill>
                <a:latin typeface="Consolas" panose="020B0609020204030204" pitchFamily="49" charset="0"/>
                <a:cs typeface="Calibri" panose="020F0502020204030204" pitchFamily="34" charset="0"/>
                <a:sym typeface="Wingdings" panose="05000000000000000000" pitchFamily="2" charset="2"/>
              </a:rPr>
              <a:t> </a:t>
            </a:r>
            <a:r>
              <a:rPr lang="en-GB" sz="1800" dirty="0" err="1">
                <a:solidFill>
                  <a:srgbClr val="FF0000"/>
                </a:solidFill>
                <a:latin typeface="Consolas" panose="020B0609020204030204" pitchFamily="49" charset="0"/>
                <a:cs typeface="Calibri" panose="020F0502020204030204" pitchFamily="34" charset="0"/>
                <a:sym typeface="Wingdings" panose="05000000000000000000" pitchFamily="2" charset="2"/>
              </a:rPr>
              <a:t>TotalPrice</a:t>
            </a:r>
            <a:r>
              <a:rPr lang="en-GB" sz="1800" dirty="0">
                <a:solidFill>
                  <a:srgbClr val="FF0000"/>
                </a:solidFill>
                <a:latin typeface="Consolas" panose="020B0609020204030204" pitchFamily="49" charset="0"/>
                <a:cs typeface="Calibri" panose="020F0502020204030204" pitchFamily="34" charset="0"/>
                <a:sym typeface="Wingdings" panose="05000000000000000000" pitchFamily="2" charset="2"/>
              </a:rPr>
              <a:t> + Subtotal</a:t>
            </a:r>
            <a:endParaRPr lang="en-GB" sz="1800" dirty="0">
              <a:solidFill>
                <a:srgbClr val="FF0000"/>
              </a:solidFill>
              <a:latin typeface="Consolas" panose="020B0609020204030204" pitchFamily="49" charset="0"/>
            </a:endParaRPr>
          </a:p>
          <a:p>
            <a:pPr marL="0" indent="0" defTabSz="450850">
              <a:spcAft>
                <a:spcPts val="0"/>
              </a:spcAft>
              <a:buNone/>
              <a:tabLst>
                <a:tab pos="719138" algn="l"/>
                <a:tab pos="1258888" algn="l"/>
                <a:tab pos="1798638" algn="l"/>
                <a:tab pos="2338388" algn="l"/>
                <a:tab pos="4122738" algn="r"/>
                <a:tab pos="4841875" algn="r"/>
              </a:tabLst>
            </a:pPr>
            <a:r>
              <a:rPr lang="en-GB" sz="1800" dirty="0">
                <a:solidFill>
                  <a:srgbClr val="FF0000"/>
                </a:solidFill>
                <a:latin typeface="Consolas" panose="020B0609020204030204" pitchFamily="49" charset="0"/>
              </a:rPr>
              <a:t>	NEXT </a:t>
            </a:r>
            <a:r>
              <a:rPr lang="en-GB" sz="1800" dirty="0" err="1">
                <a:solidFill>
                  <a:srgbClr val="FF0000"/>
                </a:solidFill>
                <a:latin typeface="Consolas" panose="020B0609020204030204" pitchFamily="49" charset="0"/>
              </a:rPr>
              <a:t>i</a:t>
            </a:r>
            <a:br>
              <a:rPr lang="en-GB" sz="1800" dirty="0">
                <a:solidFill>
                  <a:srgbClr val="FF0000"/>
                </a:solidFill>
                <a:latin typeface="Consolas" panose="020B0609020204030204" pitchFamily="49" charset="0"/>
              </a:rPr>
            </a:br>
            <a:r>
              <a:rPr lang="en-GB" sz="1800" dirty="0">
                <a:solidFill>
                  <a:srgbClr val="FF0000"/>
                </a:solidFill>
                <a:latin typeface="Consolas" panose="020B0609020204030204" pitchFamily="49" charset="0"/>
              </a:rPr>
              <a:t>	OUTPUT "Total price: ", </a:t>
            </a:r>
            <a:r>
              <a:rPr lang="en-GB" sz="1800" dirty="0" err="1">
                <a:solidFill>
                  <a:srgbClr val="FF0000"/>
                </a:solidFill>
                <a:latin typeface="Consolas" panose="020B0609020204030204" pitchFamily="49" charset="0"/>
              </a:rPr>
              <a:t>TotalPrice</a:t>
            </a:r>
            <a:endParaRPr lang="en-GB" sz="1800" dirty="0">
              <a:solidFill>
                <a:srgbClr val="FF0000"/>
              </a:solidFill>
              <a:latin typeface="Consolas" panose="020B0609020204030204" pitchFamily="49" charset="0"/>
            </a:endParaRPr>
          </a:p>
          <a:p>
            <a:endParaRPr lang="en-GB" sz="1800" dirty="0"/>
          </a:p>
          <a:p>
            <a:endParaRPr lang="en-GB" dirty="0"/>
          </a:p>
        </p:txBody>
      </p:sp>
    </p:spTree>
    <p:extLst>
      <p:ext uri="{BB962C8B-B14F-4D97-AF65-F5344CB8AC3E}">
        <p14:creationId xmlns:p14="http://schemas.microsoft.com/office/powerpoint/2010/main" val="179945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Now complete </a:t>
            </a:r>
            <a:r>
              <a:rPr lang="en-GB" b="1" dirty="0"/>
              <a:t>Task 2 </a:t>
            </a:r>
            <a:r>
              <a:rPr lang="en-GB" dirty="0"/>
              <a:t>on </a:t>
            </a:r>
            <a:r>
              <a:rPr lang="en-GB" b="1" dirty="0"/>
              <a:t>Worksheet 4</a:t>
            </a:r>
          </a:p>
        </p:txBody>
      </p:sp>
    </p:spTree>
    <p:extLst>
      <p:ext uri="{BB962C8B-B14F-4D97-AF65-F5344CB8AC3E}">
        <p14:creationId xmlns:p14="http://schemas.microsoft.com/office/powerpoint/2010/main" val="207769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Two-dimensional arrays</a:t>
            </a:r>
          </a:p>
        </p:txBody>
      </p:sp>
      <p:sp>
        <p:nvSpPr>
          <p:cNvPr id="3" name="Text Placeholder 2"/>
          <p:cNvSpPr>
            <a:spLocks noGrp="1"/>
          </p:cNvSpPr>
          <p:nvPr>
            <p:ph type="body" sz="quarter" idx="14"/>
          </p:nvPr>
        </p:nvSpPr>
        <p:spPr>
          <a:xfrm>
            <a:off x="724280" y="1704178"/>
            <a:ext cx="7797230" cy="4681631"/>
          </a:xfrm>
        </p:spPr>
        <p:txBody>
          <a:bodyPr/>
          <a:lstStyle/>
          <a:p>
            <a:r>
              <a:rPr lang="en-GB" dirty="0"/>
              <a:t>Suppose you wanted to hold in a program, five marks for each of three students</a:t>
            </a:r>
          </a:p>
          <a:p>
            <a:endParaRPr lang="en-GB" dirty="0"/>
          </a:p>
          <a:p>
            <a:endParaRPr lang="en-GB" dirty="0"/>
          </a:p>
          <a:p>
            <a:pPr lvl="1"/>
            <a:endParaRPr lang="en-GB" dirty="0"/>
          </a:p>
          <a:p>
            <a:pPr defTabSz="450850">
              <a:tabLst>
                <a:tab pos="1978025" algn="r"/>
                <a:tab pos="2698750" algn="r"/>
                <a:tab pos="3402013" algn="r"/>
                <a:tab pos="4122738" algn="r"/>
                <a:tab pos="4841875" algn="r"/>
              </a:tabLst>
            </a:pPr>
            <a:r>
              <a:rPr lang="en-GB" dirty="0"/>
              <a:t>These marks could be put into a 2D array</a:t>
            </a:r>
          </a:p>
          <a:p>
            <a:pPr defTabSz="450850">
              <a:tabLst>
                <a:tab pos="1978025" algn="r"/>
                <a:tab pos="2698750" algn="r"/>
                <a:tab pos="3402013" algn="r"/>
                <a:tab pos="4122738" algn="r"/>
                <a:tab pos="4841875" algn="r"/>
              </a:tabLst>
            </a:pPr>
            <a:r>
              <a:rPr lang="en-GB" dirty="0"/>
              <a:t>You can set individual items in the array like this:</a:t>
            </a:r>
          </a:p>
          <a:p>
            <a:pPr marL="630238" indent="0" defTabSz="450850">
              <a:buNone/>
              <a:tabLst>
                <a:tab pos="1978025" algn="r"/>
                <a:tab pos="2698750" algn="r"/>
                <a:tab pos="3402013" algn="r"/>
                <a:tab pos="4122738" algn="r"/>
                <a:tab pos="4841875" algn="r"/>
              </a:tabLst>
            </a:pPr>
            <a:r>
              <a:rPr lang="en-GB" dirty="0">
                <a:solidFill>
                  <a:srgbClr val="624837"/>
                </a:solidFill>
                <a:latin typeface="Consolas" panose="020B0609020204030204" pitchFamily="49" charset="0"/>
              </a:rPr>
              <a:t>mark[3][5]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sym typeface="Wingdings" panose="05000000000000000000" pitchFamily="2" charset="2"/>
              </a:rPr>
              <a:t> 18</a:t>
            </a:r>
            <a:endParaRPr lang="en-GB" dirty="0">
              <a:solidFill>
                <a:srgbClr val="624837"/>
              </a:solidFill>
            </a:endParaRPr>
          </a:p>
        </p:txBody>
      </p:sp>
      <p:graphicFrame>
        <p:nvGraphicFramePr>
          <p:cNvPr id="6" name="Table 6">
            <a:extLst>
              <a:ext uri="{FF2B5EF4-FFF2-40B4-BE49-F238E27FC236}">
                <a16:creationId xmlns:a16="http://schemas.microsoft.com/office/drawing/2014/main" id="{C04664EC-B5FC-48ED-B22C-90910BE8D013}"/>
              </a:ext>
            </a:extLst>
          </p:cNvPr>
          <p:cNvGraphicFramePr>
            <a:graphicFrameLocks noGrp="1"/>
          </p:cNvGraphicFramePr>
          <p:nvPr>
            <p:extLst>
              <p:ext uri="{D42A27DB-BD31-4B8C-83A1-F6EECF244321}">
                <p14:modId xmlns:p14="http://schemas.microsoft.com/office/powerpoint/2010/main" val="1810153116"/>
              </p:ext>
            </p:extLst>
          </p:nvPr>
        </p:nvGraphicFramePr>
        <p:xfrm>
          <a:off x="1808309" y="2522085"/>
          <a:ext cx="5757070" cy="1559560"/>
        </p:xfrm>
        <a:graphic>
          <a:graphicData uri="http://schemas.openxmlformats.org/drawingml/2006/table">
            <a:tbl>
              <a:tblPr firstRow="1" bandRow="1">
                <a:tableStyleId>{5C22544A-7EE6-4342-B048-85BDC9FD1C3A}</a:tableStyleId>
              </a:tblPr>
              <a:tblGrid>
                <a:gridCol w="1530415">
                  <a:extLst>
                    <a:ext uri="{9D8B030D-6E8A-4147-A177-3AD203B41FA5}">
                      <a16:colId xmlns:a16="http://schemas.microsoft.com/office/drawing/2014/main" val="3825625880"/>
                    </a:ext>
                  </a:extLst>
                </a:gridCol>
                <a:gridCol w="758931">
                  <a:extLst>
                    <a:ext uri="{9D8B030D-6E8A-4147-A177-3AD203B41FA5}">
                      <a16:colId xmlns:a16="http://schemas.microsoft.com/office/drawing/2014/main" val="513031517"/>
                    </a:ext>
                  </a:extLst>
                </a:gridCol>
                <a:gridCol w="758931">
                  <a:extLst>
                    <a:ext uri="{9D8B030D-6E8A-4147-A177-3AD203B41FA5}">
                      <a16:colId xmlns:a16="http://schemas.microsoft.com/office/drawing/2014/main" val="1170533241"/>
                    </a:ext>
                  </a:extLst>
                </a:gridCol>
                <a:gridCol w="758931">
                  <a:extLst>
                    <a:ext uri="{9D8B030D-6E8A-4147-A177-3AD203B41FA5}">
                      <a16:colId xmlns:a16="http://schemas.microsoft.com/office/drawing/2014/main" val="475246798"/>
                    </a:ext>
                  </a:extLst>
                </a:gridCol>
                <a:gridCol w="758931">
                  <a:extLst>
                    <a:ext uri="{9D8B030D-6E8A-4147-A177-3AD203B41FA5}">
                      <a16:colId xmlns:a16="http://schemas.microsoft.com/office/drawing/2014/main" val="3667852439"/>
                    </a:ext>
                  </a:extLst>
                </a:gridCol>
                <a:gridCol w="758931">
                  <a:extLst>
                    <a:ext uri="{9D8B030D-6E8A-4147-A177-3AD203B41FA5}">
                      <a16:colId xmlns:a16="http://schemas.microsoft.com/office/drawing/2014/main" val="4046566162"/>
                    </a:ext>
                  </a:extLst>
                </a:gridCol>
                <a:gridCol w="432000">
                  <a:extLst>
                    <a:ext uri="{9D8B030D-6E8A-4147-A177-3AD203B41FA5}">
                      <a16:colId xmlns:a16="http://schemas.microsoft.com/office/drawing/2014/main" val="4082633857"/>
                    </a:ext>
                  </a:extLst>
                </a:gridCol>
              </a:tblGrid>
              <a:tr h="370840">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dirty="0">
                          <a:solidFill>
                            <a:schemeClr val="bg1">
                              <a:lumMod val="50000"/>
                            </a:schemeClr>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dirty="0">
                          <a:solidFill>
                            <a:schemeClr val="bg1">
                              <a:lumMod val="50000"/>
                            </a:schemeClr>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dirty="0">
                          <a:solidFill>
                            <a:schemeClr val="bg1">
                              <a:lumMod val="50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dirty="0">
                          <a:solidFill>
                            <a:schemeClr val="bg1">
                              <a:lumMod val="50000"/>
                            </a:schemeClr>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dirty="0">
                          <a:solidFill>
                            <a:schemeClr val="bg1">
                              <a:lumMod val="50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94590006"/>
                  </a:ext>
                </a:extLst>
              </a:tr>
              <a:tr h="370840">
                <a:tc>
                  <a:txBody>
                    <a:bodyPr/>
                    <a:lstStyle/>
                    <a:p>
                      <a:r>
                        <a:rPr lang="en-GB" sz="2000" dirty="0">
                          <a:solidFill>
                            <a:srgbClr val="624837"/>
                          </a:solidFill>
                        </a:rPr>
                        <a:t>Student1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dirty="0">
                          <a:solidFill>
                            <a:schemeClr val="bg1">
                              <a:lumMod val="50000"/>
                            </a:schemeClr>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2672184"/>
                  </a:ext>
                </a:extLst>
              </a:tr>
              <a:tr h="370840">
                <a:tc>
                  <a:txBody>
                    <a:bodyPr/>
                    <a:lstStyle/>
                    <a:p>
                      <a:r>
                        <a:rPr lang="en-GB" sz="2000" dirty="0">
                          <a:solidFill>
                            <a:srgbClr val="624837"/>
                          </a:solidFill>
                        </a:rPr>
                        <a:t>Student2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dirty="0">
                          <a:solidFill>
                            <a:schemeClr val="bg1">
                              <a:lumMod val="50000"/>
                            </a:schemeClr>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6374423"/>
                  </a:ext>
                </a:extLst>
              </a:tr>
              <a:tr h="370840">
                <a:tc>
                  <a:txBody>
                    <a:bodyPr/>
                    <a:lstStyle/>
                    <a:p>
                      <a:r>
                        <a:rPr lang="en-GB" sz="2000" dirty="0">
                          <a:solidFill>
                            <a:srgbClr val="624837"/>
                          </a:solidFill>
                        </a:rPr>
                        <a:t>Student3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solidFill>
                            <a:srgbClr val="624837"/>
                          </a:solidFill>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dirty="0">
                          <a:solidFill>
                            <a:schemeClr val="bg1">
                              <a:lumMod val="50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96081801"/>
                  </a:ext>
                </a:extLst>
              </a:tr>
            </a:tbl>
          </a:graphicData>
        </a:graphic>
      </p:graphicFrame>
    </p:spTree>
    <p:extLst>
      <p:ext uri="{BB962C8B-B14F-4D97-AF65-F5344CB8AC3E}">
        <p14:creationId xmlns:p14="http://schemas.microsoft.com/office/powerpoint/2010/main" val="215403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Processing </a:t>
            </a:r>
            <a:r>
              <a:rPr lang="en-GB"/>
              <a:t>a 2D </a:t>
            </a:r>
            <a:r>
              <a:rPr lang="en-GB" dirty="0"/>
              <a:t>array</a:t>
            </a:r>
          </a:p>
        </p:txBody>
      </p:sp>
      <p:sp>
        <p:nvSpPr>
          <p:cNvPr id="3" name="Text Placeholder 2"/>
          <p:cNvSpPr>
            <a:spLocks noGrp="1"/>
          </p:cNvSpPr>
          <p:nvPr>
            <p:ph type="body" sz="quarter" idx="14"/>
          </p:nvPr>
        </p:nvSpPr>
        <p:spPr>
          <a:xfrm>
            <a:off x="724280" y="1704178"/>
            <a:ext cx="7797230" cy="4681631"/>
          </a:xfrm>
        </p:spPr>
        <p:txBody>
          <a:bodyPr/>
          <a:lstStyle/>
          <a:p>
            <a:r>
              <a:rPr lang="en-GB" dirty="0"/>
              <a:t>Find and display the total mark for each student:</a:t>
            </a:r>
          </a:p>
          <a:p>
            <a:pPr marL="719138" indent="0" defTabSz="450850">
              <a:spcBef>
                <a:spcPts val="600"/>
              </a:spcBef>
              <a:spcAft>
                <a:spcPts val="0"/>
              </a:spcAft>
              <a:buNone/>
              <a:tabLst>
                <a:tab pos="1978025" algn="r"/>
                <a:tab pos="2698750" algn="r"/>
                <a:tab pos="3402013" algn="r"/>
                <a:tab pos="4122738" algn="r"/>
                <a:tab pos="4841875" algn="r"/>
                <a:tab pos="5561013" algn="r"/>
              </a:tabLst>
            </a:pPr>
            <a:r>
              <a:rPr lang="en-GB" sz="2000" dirty="0">
                <a:solidFill>
                  <a:srgbClr val="624837"/>
                </a:solidFill>
                <a:latin typeface="Consolas" panose="020B0609020204030204" pitchFamily="49" charset="0"/>
              </a:rPr>
              <a:t>Student1    12   14   8   7   17</a:t>
            </a:r>
          </a:p>
          <a:p>
            <a:pPr marL="719138" indent="0" defTabSz="450850">
              <a:spcBef>
                <a:spcPts val="600"/>
              </a:spcBef>
              <a:spcAft>
                <a:spcPts val="0"/>
              </a:spcAft>
              <a:buNone/>
              <a:tabLst>
                <a:tab pos="1978025" algn="r"/>
                <a:tab pos="2698750" algn="r"/>
                <a:tab pos="3402013" algn="r"/>
                <a:tab pos="4122738" algn="r"/>
                <a:tab pos="4841875" algn="r"/>
                <a:tab pos="5561013" algn="r"/>
              </a:tabLst>
            </a:pPr>
            <a:r>
              <a:rPr lang="en-GB" sz="2000" dirty="0">
                <a:solidFill>
                  <a:srgbClr val="624837"/>
                </a:solidFill>
                <a:latin typeface="Consolas" panose="020B0609020204030204" pitchFamily="49" charset="0"/>
              </a:rPr>
              <a:t>Student2	     6	    8   5   3   13</a:t>
            </a:r>
          </a:p>
          <a:p>
            <a:pPr marL="719138" indent="0" defTabSz="450850">
              <a:spcBef>
                <a:spcPts val="600"/>
              </a:spcBef>
              <a:spcAft>
                <a:spcPts val="0"/>
              </a:spcAft>
              <a:buNone/>
              <a:tabLst>
                <a:tab pos="1978025" algn="r"/>
                <a:tab pos="2698750" algn="r"/>
                <a:tab pos="3402013" algn="r"/>
                <a:tab pos="4122738" algn="r"/>
                <a:tab pos="4841875" algn="r"/>
                <a:tab pos="5561013" algn="r"/>
              </a:tabLst>
            </a:pPr>
            <a:r>
              <a:rPr lang="en-GB" sz="2000" dirty="0">
                <a:solidFill>
                  <a:srgbClr val="624837"/>
                </a:solidFill>
                <a:latin typeface="Consolas" panose="020B0609020204030204" pitchFamily="49" charset="0"/>
              </a:rPr>
              <a:t>Student3    16   	15   9   10  18</a:t>
            </a:r>
          </a:p>
          <a:p>
            <a:pPr marL="0" indent="0" defTabSz="450850">
              <a:spcBef>
                <a:spcPts val="1200"/>
              </a:spcBef>
              <a:spcAft>
                <a:spcPts val="0"/>
              </a:spcAft>
              <a:buNone/>
              <a:tabLst>
                <a:tab pos="719138" algn="l"/>
                <a:tab pos="1258888" algn="l"/>
                <a:tab pos="1798638" algn="l"/>
                <a:tab pos="2338388" algn="l"/>
                <a:tab pos="4122738" algn="r"/>
                <a:tab pos="4841875" algn="r"/>
              </a:tabLst>
            </a:pPr>
            <a:r>
              <a:rPr lang="en-GB" sz="2000" dirty="0">
                <a:solidFill>
                  <a:srgbClr val="624837"/>
                </a:solidFill>
                <a:latin typeface="Consolas" panose="020B0609020204030204" pitchFamily="49" charset="0"/>
              </a:rPr>
              <a:t>	FOR s </a:t>
            </a:r>
            <a:r>
              <a:rPr lang="en-GB" sz="2000" dirty="0">
                <a:solidFill>
                  <a:srgbClr val="624837"/>
                </a:solidFill>
                <a:latin typeface="Calibri" panose="020F0502020204030204" pitchFamily="34" charset="0"/>
                <a:cs typeface="Calibri" panose="020F0502020204030204" pitchFamily="34" charset="0"/>
              </a:rPr>
              <a:t>←</a:t>
            </a:r>
            <a:r>
              <a:rPr lang="en-GB" sz="2000" dirty="0">
                <a:solidFill>
                  <a:srgbClr val="624837"/>
                </a:solidFill>
                <a:latin typeface="Consolas" panose="020B0609020204030204" pitchFamily="49" charset="0"/>
              </a:rPr>
              <a:t> 1 TO 3</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a:t>
            </a:r>
            <a:r>
              <a:rPr lang="en-GB" sz="2000" dirty="0" err="1">
                <a:solidFill>
                  <a:srgbClr val="624837"/>
                </a:solidFill>
                <a:latin typeface="Consolas" panose="020B0609020204030204" pitchFamily="49" charset="0"/>
              </a:rPr>
              <a:t>StudentTotal</a:t>
            </a:r>
            <a:r>
              <a:rPr lang="en-GB" sz="2000" dirty="0">
                <a:solidFill>
                  <a:srgbClr val="624837"/>
                </a:solidFill>
                <a:latin typeface="Consolas" panose="020B0609020204030204" pitchFamily="49" charset="0"/>
              </a:rPr>
              <a:t> </a:t>
            </a:r>
            <a:r>
              <a:rPr lang="en-GB" sz="2000" dirty="0">
                <a:solidFill>
                  <a:srgbClr val="624837"/>
                </a:solidFill>
                <a:latin typeface="Calibri" panose="020F0502020204030204" pitchFamily="34" charset="0"/>
                <a:cs typeface="Calibri" panose="020F0502020204030204" pitchFamily="34" charset="0"/>
              </a:rPr>
              <a:t>←</a:t>
            </a:r>
            <a:r>
              <a:rPr lang="en-GB" sz="2000" dirty="0">
                <a:solidFill>
                  <a:srgbClr val="624837"/>
                </a:solidFill>
                <a:latin typeface="Consolas" panose="020B0609020204030204" pitchFamily="49" charset="0"/>
              </a:rPr>
              <a:t> 0</a:t>
            </a:r>
          </a:p>
          <a:p>
            <a:pPr marL="0" indent="0" defTabSz="450850">
              <a:spcAft>
                <a:spcPts val="0"/>
              </a:spcAft>
              <a:buNone/>
              <a:tabLst>
                <a:tab pos="719138" algn="l"/>
                <a:tab pos="1258888" algn="l"/>
                <a:tab pos="1798638" algn="l"/>
                <a:tab pos="2338388" algn="l"/>
                <a:tab pos="4122738" algn="r"/>
                <a:tab pos="4841875" algn="r"/>
              </a:tabLst>
            </a:pPr>
            <a:r>
              <a:rPr lang="en-GB" sz="2000" dirty="0">
                <a:solidFill>
                  <a:srgbClr val="624837"/>
                </a:solidFill>
                <a:latin typeface="Consolas" panose="020B0609020204030204" pitchFamily="49" charset="0"/>
              </a:rPr>
              <a:t>		FOR m </a:t>
            </a:r>
            <a:r>
              <a:rPr lang="en-GB" sz="2000" dirty="0">
                <a:solidFill>
                  <a:srgbClr val="624837"/>
                </a:solidFill>
                <a:latin typeface="Calibri" panose="020F0502020204030204" pitchFamily="34" charset="0"/>
                <a:cs typeface="Calibri" panose="020F0502020204030204" pitchFamily="34" charset="0"/>
              </a:rPr>
              <a:t>←</a:t>
            </a:r>
            <a:r>
              <a:rPr lang="en-GB" sz="2000" dirty="0">
                <a:solidFill>
                  <a:srgbClr val="624837"/>
                </a:solidFill>
                <a:latin typeface="Consolas" panose="020B0609020204030204" pitchFamily="49" charset="0"/>
              </a:rPr>
              <a:t> 1 TO 5</a:t>
            </a:r>
          </a:p>
          <a:p>
            <a:pPr marL="0" indent="0" defTabSz="450850">
              <a:spcAft>
                <a:spcPts val="0"/>
              </a:spcAft>
              <a:buNone/>
              <a:tabLst>
                <a:tab pos="719138" algn="l"/>
                <a:tab pos="1258888" algn="l"/>
                <a:tab pos="1798638" algn="l"/>
                <a:tab pos="2338388" algn="l"/>
                <a:tab pos="4122738" algn="r"/>
                <a:tab pos="4841875" algn="r"/>
              </a:tabLst>
            </a:pPr>
            <a:r>
              <a:rPr lang="en-GB" sz="2000" dirty="0">
                <a:solidFill>
                  <a:srgbClr val="624837"/>
                </a:solidFill>
                <a:latin typeface="Consolas" panose="020B0609020204030204" pitchFamily="49" charset="0"/>
              </a:rPr>
              <a:t>			</a:t>
            </a:r>
            <a:r>
              <a:rPr lang="en-GB" sz="2000" dirty="0" err="1">
                <a:solidFill>
                  <a:srgbClr val="624837"/>
                </a:solidFill>
                <a:latin typeface="Consolas" panose="020B0609020204030204" pitchFamily="49" charset="0"/>
              </a:rPr>
              <a:t>StudentTotal</a:t>
            </a:r>
            <a:r>
              <a:rPr lang="en-GB" sz="2000" dirty="0">
                <a:solidFill>
                  <a:srgbClr val="624837"/>
                </a:solidFill>
                <a:latin typeface="Consolas" panose="020B0609020204030204" pitchFamily="49" charset="0"/>
              </a:rPr>
              <a:t> </a:t>
            </a:r>
            <a:r>
              <a:rPr lang="en-GB" sz="2000" dirty="0">
                <a:solidFill>
                  <a:srgbClr val="624837"/>
                </a:solidFill>
                <a:latin typeface="Calibri" panose="020F0502020204030204" pitchFamily="34" charset="0"/>
                <a:cs typeface="Calibri" panose="020F0502020204030204" pitchFamily="34" charset="0"/>
              </a:rPr>
              <a:t>←</a:t>
            </a:r>
            <a:r>
              <a:rPr lang="en-GB" sz="2000" dirty="0">
                <a:solidFill>
                  <a:srgbClr val="624837"/>
                </a:solidFill>
                <a:latin typeface="Consolas" panose="020B0609020204030204" pitchFamily="49" charset="0"/>
              </a:rPr>
              <a:t> </a:t>
            </a:r>
            <a:r>
              <a:rPr lang="en-GB" sz="2000" dirty="0" err="1">
                <a:solidFill>
                  <a:srgbClr val="624837"/>
                </a:solidFill>
                <a:latin typeface="Consolas" panose="020B0609020204030204" pitchFamily="49" charset="0"/>
              </a:rPr>
              <a:t>StudentTotal</a:t>
            </a:r>
            <a:r>
              <a:rPr lang="en-GB" sz="2000" dirty="0">
                <a:solidFill>
                  <a:srgbClr val="624837"/>
                </a:solidFill>
                <a:latin typeface="Consolas" panose="020B0609020204030204" pitchFamily="49" charset="0"/>
              </a:rPr>
              <a:t> + Mark[s][m]</a:t>
            </a:r>
          </a:p>
          <a:p>
            <a:pPr marL="0" indent="0" defTabSz="450850">
              <a:spcAft>
                <a:spcPts val="0"/>
              </a:spcAft>
              <a:buNone/>
              <a:tabLst>
                <a:tab pos="719138" algn="l"/>
                <a:tab pos="1258888" algn="l"/>
                <a:tab pos="1798638" algn="l"/>
                <a:tab pos="2338388" algn="l"/>
                <a:tab pos="4122738" algn="r"/>
                <a:tab pos="4841875" algn="r"/>
              </a:tabLst>
            </a:pPr>
            <a:r>
              <a:rPr lang="en-GB" sz="2000" dirty="0">
                <a:solidFill>
                  <a:srgbClr val="624837"/>
                </a:solidFill>
                <a:latin typeface="Consolas" panose="020B0609020204030204" pitchFamily="49" charset="0"/>
              </a:rPr>
              <a:t>		NEXT m</a:t>
            </a:r>
          </a:p>
          <a:p>
            <a:pPr marL="0" indent="0" defTabSz="450850">
              <a:spcAft>
                <a:spcPts val="0"/>
              </a:spcAft>
              <a:buNone/>
              <a:tabLst>
                <a:tab pos="719138" algn="l"/>
                <a:tab pos="1258888" algn="l"/>
                <a:tab pos="1798638" algn="l"/>
                <a:tab pos="2338388" algn="l"/>
                <a:tab pos="4122738" algn="r"/>
                <a:tab pos="4841875" algn="r"/>
              </a:tabLst>
            </a:pPr>
            <a:r>
              <a:rPr lang="en-GB" sz="2000" dirty="0">
                <a:solidFill>
                  <a:srgbClr val="624837"/>
                </a:solidFill>
                <a:latin typeface="Consolas" panose="020B0609020204030204" pitchFamily="49" charset="0"/>
              </a:rPr>
              <a:t>		OUTPUT </a:t>
            </a:r>
            <a:r>
              <a:rPr lang="en-GB" sz="2000" dirty="0" err="1">
                <a:solidFill>
                  <a:srgbClr val="624837"/>
                </a:solidFill>
                <a:latin typeface="Consolas" panose="020B0609020204030204" pitchFamily="49" charset="0"/>
              </a:rPr>
              <a:t>StudentTotal</a:t>
            </a:r>
            <a:endParaRPr lang="en-GB" sz="2000" dirty="0">
              <a:solidFill>
                <a:srgbClr val="624837"/>
              </a:solidFill>
              <a:latin typeface="Consolas" panose="020B0609020204030204" pitchFamily="49" charset="0"/>
            </a:endParaRPr>
          </a:p>
          <a:p>
            <a:pPr marL="0" indent="0" defTabSz="450850">
              <a:spcAft>
                <a:spcPts val="0"/>
              </a:spcAft>
              <a:buNone/>
              <a:tabLst>
                <a:tab pos="719138" algn="l"/>
                <a:tab pos="1258888" algn="l"/>
                <a:tab pos="1798638" algn="l"/>
                <a:tab pos="2338388" algn="l"/>
                <a:tab pos="4122738" algn="r"/>
                <a:tab pos="4841875" algn="r"/>
              </a:tabLst>
            </a:pPr>
            <a:r>
              <a:rPr lang="en-GB" sz="2000" dirty="0">
                <a:solidFill>
                  <a:srgbClr val="624837"/>
                </a:solidFill>
                <a:latin typeface="Consolas" panose="020B0609020204030204" pitchFamily="49" charset="0"/>
              </a:rPr>
              <a:t>	NEXT s</a:t>
            </a:r>
          </a:p>
        </p:txBody>
      </p:sp>
    </p:spTree>
    <p:extLst>
      <p:ext uri="{BB962C8B-B14F-4D97-AF65-F5344CB8AC3E}">
        <p14:creationId xmlns:p14="http://schemas.microsoft.com/office/powerpoint/2010/main" val="345748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chemeClr val="tx1"/>
                </a:solidFill>
              </a:rPr>
              <a:t>Worksheet 4</a:t>
            </a:r>
          </a:p>
        </p:txBody>
      </p:sp>
      <p:sp>
        <p:nvSpPr>
          <p:cNvPr id="5" name="Text Placeholder 4"/>
          <p:cNvSpPr>
            <a:spLocks noGrp="1"/>
          </p:cNvSpPr>
          <p:nvPr>
            <p:ph type="body" sz="quarter" idx="14"/>
          </p:nvPr>
        </p:nvSpPr>
        <p:spPr/>
        <p:txBody>
          <a:bodyPr/>
          <a:lstStyle/>
          <a:p>
            <a:pPr>
              <a:lnSpc>
                <a:spcPct val="100000"/>
              </a:lnSpc>
            </a:pPr>
            <a:r>
              <a:rPr lang="en-GB" dirty="0">
                <a:solidFill>
                  <a:schemeClr val="tx1"/>
                </a:solidFill>
              </a:rPr>
              <a:t>Now complete </a:t>
            </a:r>
            <a:r>
              <a:rPr lang="en-GB" b="1" dirty="0">
                <a:solidFill>
                  <a:schemeClr val="tx1"/>
                </a:solidFill>
              </a:rPr>
              <a:t>Task 3 </a:t>
            </a:r>
            <a:r>
              <a:rPr lang="en-GB" dirty="0">
                <a:solidFill>
                  <a:schemeClr val="tx1"/>
                </a:solidFill>
              </a:rPr>
              <a:t>on </a:t>
            </a:r>
            <a:r>
              <a:rPr lang="en-GB" b="1" dirty="0">
                <a:solidFill>
                  <a:schemeClr val="tx1"/>
                </a:solidFill>
              </a:rPr>
              <a:t>Worksheet 4</a:t>
            </a:r>
          </a:p>
          <a:p>
            <a:pPr>
              <a:lnSpc>
                <a:spcPct val="100000"/>
              </a:lnSpc>
            </a:pPr>
            <a:endParaRPr lang="en-GB" dirty="0">
              <a:solidFill>
                <a:schemeClr val="tx1"/>
              </a:solidFill>
            </a:endParaRPr>
          </a:p>
        </p:txBody>
      </p:sp>
    </p:spTree>
    <p:extLst>
      <p:ext uri="{BB962C8B-B14F-4D97-AF65-F5344CB8AC3E}">
        <p14:creationId xmlns:p14="http://schemas.microsoft.com/office/powerpoint/2010/main" val="273687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EA7CD-D554-4E48-9AA2-5CA3DDB4793F}"/>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F77BEDA9-251E-4F03-AA28-AAE9D3D86241}"/>
              </a:ext>
            </a:extLst>
          </p:cNvPr>
          <p:cNvSpPr>
            <a:spLocks noGrp="1"/>
          </p:cNvSpPr>
          <p:nvPr>
            <p:ph type="body" sz="quarter" idx="14"/>
          </p:nvPr>
        </p:nvSpPr>
        <p:spPr/>
        <p:txBody>
          <a:bodyPr/>
          <a:lstStyle/>
          <a:p>
            <a:r>
              <a:rPr lang="en-GB" dirty="0"/>
              <a:t>Complete the following with the words beneath</a:t>
            </a:r>
          </a:p>
          <a:p>
            <a:pPr marL="268288" indent="0">
              <a:buNone/>
            </a:pPr>
            <a:r>
              <a:rPr lang="en-GB" dirty="0"/>
              <a:t>_________ allow many data items to be stored under one _________. Each item in the array can be accessed by its array _________. Indexes start at _________. By using a _________ we can easily loop through an array. Arrays have a _________ and all items in the array have the same _________.</a:t>
            </a:r>
          </a:p>
          <a:p>
            <a:pPr marL="0" indent="0">
              <a:buNone/>
            </a:pPr>
            <a:r>
              <a:rPr lang="en-GB" b="1" dirty="0"/>
              <a:t>arrays	data type	identifier	 zero or one</a:t>
            </a:r>
          </a:p>
          <a:p>
            <a:pPr marL="0" indent="0">
              <a:buNone/>
            </a:pPr>
            <a:r>
              <a:rPr lang="en-GB" b="1" dirty="0"/>
              <a:t>index		FOR loop	fixed length	</a:t>
            </a:r>
            <a:endParaRPr lang="en-GB" dirty="0"/>
          </a:p>
          <a:p>
            <a:pPr marL="0" indent="0">
              <a:buNone/>
            </a:pPr>
            <a:endParaRPr lang="en-GB" dirty="0"/>
          </a:p>
        </p:txBody>
      </p:sp>
    </p:spTree>
    <p:extLst>
      <p:ext uri="{BB962C8B-B14F-4D97-AF65-F5344CB8AC3E}">
        <p14:creationId xmlns:p14="http://schemas.microsoft.com/office/powerpoint/2010/main" val="157753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EA7CD-D554-4E48-9AA2-5CA3DDB4793F}"/>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F77BEDA9-251E-4F03-AA28-AAE9D3D86241}"/>
              </a:ext>
            </a:extLst>
          </p:cNvPr>
          <p:cNvSpPr>
            <a:spLocks noGrp="1"/>
          </p:cNvSpPr>
          <p:nvPr>
            <p:ph type="body" sz="quarter" idx="14"/>
          </p:nvPr>
        </p:nvSpPr>
        <p:spPr/>
        <p:txBody>
          <a:bodyPr/>
          <a:lstStyle/>
          <a:p>
            <a:r>
              <a:rPr lang="en-GB" dirty="0"/>
              <a:t>Complete the following with the words beneath</a:t>
            </a:r>
          </a:p>
          <a:p>
            <a:pPr marL="268288" indent="0">
              <a:buNone/>
            </a:pPr>
            <a:r>
              <a:rPr lang="en-GB" dirty="0">
                <a:solidFill>
                  <a:srgbClr val="FF0000"/>
                </a:solidFill>
              </a:rPr>
              <a:t>Arrays</a:t>
            </a:r>
            <a:r>
              <a:rPr lang="en-GB" dirty="0"/>
              <a:t> allow many data items to be stored under one </a:t>
            </a:r>
            <a:r>
              <a:rPr lang="en-GB" dirty="0">
                <a:solidFill>
                  <a:srgbClr val="FF0000"/>
                </a:solidFill>
              </a:rPr>
              <a:t>identifier</a:t>
            </a:r>
            <a:r>
              <a:rPr lang="en-GB" dirty="0"/>
              <a:t>. Each item in the array can be accessed by its array </a:t>
            </a:r>
            <a:r>
              <a:rPr lang="en-GB" dirty="0">
                <a:solidFill>
                  <a:srgbClr val="FF0000"/>
                </a:solidFill>
              </a:rPr>
              <a:t>index</a:t>
            </a:r>
            <a:r>
              <a:rPr lang="en-GB" dirty="0"/>
              <a:t>. Indexes start at </a:t>
            </a:r>
            <a:r>
              <a:rPr lang="en-GB" dirty="0">
                <a:solidFill>
                  <a:srgbClr val="FF0000"/>
                </a:solidFill>
              </a:rPr>
              <a:t>zero or one</a:t>
            </a:r>
            <a:r>
              <a:rPr lang="en-GB" dirty="0"/>
              <a:t>. By using a </a:t>
            </a:r>
            <a:r>
              <a:rPr lang="en-GB" dirty="0">
                <a:solidFill>
                  <a:srgbClr val="FF0000"/>
                </a:solidFill>
              </a:rPr>
              <a:t>FOR loop </a:t>
            </a:r>
            <a:r>
              <a:rPr lang="en-GB" dirty="0"/>
              <a:t>we can easily loop through an array. Arrays have a </a:t>
            </a:r>
            <a:r>
              <a:rPr lang="en-GB" dirty="0">
                <a:solidFill>
                  <a:srgbClr val="FF0000"/>
                </a:solidFill>
              </a:rPr>
              <a:t>fixed length </a:t>
            </a:r>
            <a:r>
              <a:rPr lang="en-GB" dirty="0"/>
              <a:t>and all items in the array have the same </a:t>
            </a:r>
            <a:r>
              <a:rPr lang="en-GB" dirty="0">
                <a:solidFill>
                  <a:srgbClr val="FF0000"/>
                </a:solidFill>
              </a:rPr>
              <a:t>data type</a:t>
            </a:r>
            <a:r>
              <a:rPr lang="en-GB" dirty="0"/>
              <a:t>.</a:t>
            </a:r>
          </a:p>
          <a:p>
            <a:pPr marL="0" indent="0">
              <a:buNone/>
            </a:pPr>
            <a:r>
              <a:rPr lang="en-GB" b="1" dirty="0"/>
              <a:t>arrays	data type	identifier	 zero or one</a:t>
            </a:r>
          </a:p>
          <a:p>
            <a:pPr marL="0" indent="0">
              <a:buNone/>
            </a:pPr>
            <a:r>
              <a:rPr lang="en-GB" b="1" dirty="0"/>
              <a:t>index		FOR loop	fixed length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1873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80" y="906233"/>
            <a:ext cx="7816470" cy="670772"/>
          </a:xfrm>
        </p:spPr>
        <p:txBody>
          <a:bodyPr/>
          <a:lstStyle/>
          <a:p>
            <a:r>
              <a:rPr lang="en-GB" dirty="0"/>
              <a:t>Objectives</a:t>
            </a:r>
          </a:p>
        </p:txBody>
      </p:sp>
      <p:sp>
        <p:nvSpPr>
          <p:cNvPr id="5" name="Text Placeholder 4"/>
          <p:cNvSpPr>
            <a:spLocks noGrp="1"/>
          </p:cNvSpPr>
          <p:nvPr>
            <p:ph type="body" sz="quarter" idx="15"/>
          </p:nvPr>
        </p:nvSpPr>
        <p:spPr/>
        <p:txBody>
          <a:bodyPr/>
          <a:lstStyle/>
          <a:p>
            <a:r>
              <a:rPr lang="en-GB" dirty="0"/>
              <a:t>Declare and use one- and two-dimensional arrays in the design of solutions to simple problems</a:t>
            </a:r>
          </a:p>
        </p:txBody>
      </p:sp>
    </p:spTree>
    <p:extLst>
      <p:ext uri="{BB962C8B-B14F-4D97-AF65-F5344CB8AC3E}">
        <p14:creationId xmlns:p14="http://schemas.microsoft.com/office/powerpoint/2010/main" val="186818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0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D2EE"/>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A6A375-E122-4DDD-BB3E-283AFCA653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2"/>
            <a:ext cx="9144000" cy="6208777"/>
          </a:xfrm>
          <a:prstGeom prst="rect">
            <a:avLst/>
          </a:prstGeom>
        </p:spPr>
      </p:pic>
      <p:pic>
        <p:nvPicPr>
          <p:cNvPr id="10" name="Graphic 9">
            <a:extLst>
              <a:ext uri="{FF2B5EF4-FFF2-40B4-BE49-F238E27FC236}">
                <a16:creationId xmlns:a16="http://schemas.microsoft.com/office/drawing/2014/main" id="{659B6C25-D028-4252-BAC6-1CB90EAEDC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2" name="Text Placeholder 1">
            <a:extLst>
              <a:ext uri="{FF2B5EF4-FFF2-40B4-BE49-F238E27FC236}">
                <a16:creationId xmlns:a16="http://schemas.microsoft.com/office/drawing/2014/main" id="{BA8542F0-FB82-40B6-BA1A-FD916A2B8D0C}"/>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A9E230B3-0AD0-4403-B850-7DF10007D41B}"/>
              </a:ext>
            </a:extLst>
          </p:cNvPr>
          <p:cNvSpPr>
            <a:spLocks noGrp="1"/>
          </p:cNvSpPr>
          <p:nvPr>
            <p:ph type="body" sz="quarter" idx="14"/>
          </p:nvPr>
        </p:nvSpPr>
        <p:spPr/>
        <p:txBody>
          <a:bodyPr/>
          <a:lstStyle/>
          <a:p>
            <a:r>
              <a:rPr lang="en-GB" dirty="0"/>
              <a:t>Imagine a medieval computer game for </a:t>
            </a:r>
            <a:br>
              <a:rPr lang="en-GB" dirty="0"/>
            </a:br>
            <a:r>
              <a:rPr lang="en-GB" dirty="0"/>
              <a:t>two players that uses variables to store </a:t>
            </a:r>
            <a:br>
              <a:rPr lang="en-GB" dirty="0"/>
            </a:br>
            <a:r>
              <a:rPr lang="en-GB" dirty="0"/>
              <a:t>their data – e.g.</a:t>
            </a:r>
          </a:p>
          <a:p>
            <a:pPr marL="444500" lvl="1" indent="0">
              <a:buNone/>
            </a:pPr>
            <a:r>
              <a:rPr lang="en-GB" dirty="0">
                <a:solidFill>
                  <a:schemeClr val="bg1"/>
                </a:solidFill>
                <a:latin typeface="Consolas" panose="020B0609020204030204" pitchFamily="49" charset="0"/>
              </a:rPr>
              <a:t>playerName1 </a:t>
            </a:r>
            <a:r>
              <a:rPr lang="en-GB" dirty="0">
                <a:solidFill>
                  <a:schemeClr val="bg1"/>
                </a:solidFill>
                <a:latin typeface="Calibri" panose="020F0502020204030204" pitchFamily="34" charset="0"/>
                <a:cs typeface="Calibri" panose="020F0502020204030204" pitchFamily="34" charset="0"/>
              </a:rPr>
              <a:t>←</a:t>
            </a:r>
            <a:r>
              <a:rPr lang="en-GB" dirty="0">
                <a:solidFill>
                  <a:schemeClr val="bg1"/>
                </a:solidFill>
                <a:latin typeface="Consolas" panose="020B0609020204030204" pitchFamily="49" charset="0"/>
              </a:rPr>
              <a:t> "Olivia"</a:t>
            </a:r>
          </a:p>
          <a:p>
            <a:pPr marL="444500" lvl="1" indent="0">
              <a:buNone/>
            </a:pPr>
            <a:r>
              <a:rPr lang="en-GB" dirty="0">
                <a:solidFill>
                  <a:schemeClr val="bg1"/>
                </a:solidFill>
                <a:latin typeface="Consolas" panose="020B0609020204030204" pitchFamily="49" charset="0"/>
              </a:rPr>
              <a:t>playerName2 </a:t>
            </a:r>
            <a:r>
              <a:rPr lang="en-GB" dirty="0">
                <a:solidFill>
                  <a:schemeClr val="bg1"/>
                </a:solidFill>
                <a:latin typeface="Calibri" panose="020F0502020204030204" pitchFamily="34" charset="0"/>
                <a:cs typeface="Calibri" panose="020F0502020204030204" pitchFamily="34" charset="0"/>
              </a:rPr>
              <a:t>←</a:t>
            </a:r>
            <a:r>
              <a:rPr lang="en-GB" dirty="0">
                <a:solidFill>
                  <a:schemeClr val="bg1"/>
                </a:solidFill>
                <a:latin typeface="Consolas" panose="020B0609020204030204" pitchFamily="49" charset="0"/>
              </a:rPr>
              <a:t> "Noah"</a:t>
            </a:r>
          </a:p>
          <a:p>
            <a:pPr marL="444500" lvl="1" indent="0">
              <a:buNone/>
            </a:pPr>
            <a:r>
              <a:rPr lang="en-GB" dirty="0">
                <a:solidFill>
                  <a:schemeClr val="bg1"/>
                </a:solidFill>
                <a:latin typeface="Consolas" panose="020B0609020204030204" pitchFamily="49" charset="0"/>
              </a:rPr>
              <a:t>OUTPUT playerName1</a:t>
            </a:r>
          </a:p>
          <a:p>
            <a:pPr marL="444500" lvl="1" indent="0">
              <a:buNone/>
            </a:pPr>
            <a:r>
              <a:rPr lang="en-GB" dirty="0">
                <a:solidFill>
                  <a:schemeClr val="bg1"/>
                </a:solidFill>
                <a:latin typeface="Consolas" panose="020B0609020204030204" pitchFamily="49" charset="0"/>
              </a:rPr>
              <a:t>OUTPUT playerName2</a:t>
            </a:r>
          </a:p>
          <a:p>
            <a:r>
              <a:rPr lang="en-GB" dirty="0"/>
              <a:t>How would you write this </a:t>
            </a:r>
            <a:br>
              <a:rPr lang="en-GB" dirty="0"/>
            </a:br>
            <a:r>
              <a:rPr lang="en-GB" dirty="0"/>
              <a:t>code if the game had </a:t>
            </a:r>
            <a:br>
              <a:rPr lang="en-GB" dirty="0"/>
            </a:br>
            <a:r>
              <a:rPr lang="en-GB" dirty="0"/>
              <a:t>an army with 500 </a:t>
            </a:r>
            <a:br>
              <a:rPr lang="en-GB" dirty="0"/>
            </a:br>
            <a:r>
              <a:rPr lang="en-GB" dirty="0"/>
              <a:t>players in it?</a:t>
            </a:r>
          </a:p>
          <a:p>
            <a:pPr marL="444500" lvl="1" indent="0">
              <a:buNone/>
            </a:pPr>
            <a:endParaRPr lang="en-GB" dirty="0"/>
          </a:p>
          <a:p>
            <a:endParaRPr lang="en-GB" dirty="0"/>
          </a:p>
          <a:p>
            <a:pPr marL="444500" lvl="1" indent="0">
              <a:buNone/>
            </a:pPr>
            <a:endParaRPr lang="en-GB" dirty="0"/>
          </a:p>
        </p:txBody>
      </p:sp>
    </p:spTree>
    <p:extLst>
      <p:ext uri="{BB962C8B-B14F-4D97-AF65-F5344CB8AC3E}">
        <p14:creationId xmlns:p14="http://schemas.microsoft.com/office/powerpoint/2010/main" val="167665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BD88F-BEB4-44F4-B32F-81BF3E2D709E}"/>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5C73AF70-8937-4463-A864-AC88BD273E3F}"/>
              </a:ext>
            </a:extLst>
          </p:cNvPr>
          <p:cNvSpPr>
            <a:spLocks noGrp="1"/>
          </p:cNvSpPr>
          <p:nvPr>
            <p:ph type="body" sz="quarter" idx="14"/>
          </p:nvPr>
        </p:nvSpPr>
        <p:spPr>
          <a:xfrm>
            <a:off x="724280" y="1704179"/>
            <a:ext cx="7174452" cy="3453607"/>
          </a:xfrm>
        </p:spPr>
        <p:txBody>
          <a:bodyPr/>
          <a:lstStyle/>
          <a:p>
            <a:r>
              <a:rPr lang="en-GB" dirty="0"/>
              <a:t>One solution would be to create a variable for every player</a:t>
            </a:r>
          </a:p>
          <a:p>
            <a:pPr marL="444500" lvl="1" indent="0">
              <a:buNone/>
            </a:pPr>
            <a:r>
              <a:rPr lang="en-GB" dirty="0">
                <a:solidFill>
                  <a:srgbClr val="624837"/>
                </a:solidFill>
                <a:latin typeface="Consolas" panose="020B0609020204030204" pitchFamily="49" charset="0"/>
              </a:rPr>
              <a:t>PlayerName1 </a:t>
            </a:r>
            <a:r>
              <a:rPr lang="en-GB" dirty="0">
                <a:solidFill>
                  <a:srgbClr val="624837"/>
                </a:solidFill>
                <a:latin typeface="Consolas" panose="020B0609020204030204" pitchFamily="49" charset="0"/>
                <a:cs typeface="Calibri" panose="020F0502020204030204" pitchFamily="34" charset="0"/>
              </a:rPr>
              <a:t>←</a:t>
            </a:r>
            <a:r>
              <a:rPr lang="en-GB" dirty="0">
                <a:solidFill>
                  <a:srgbClr val="624837"/>
                </a:solidFill>
                <a:latin typeface="Consolas" panose="020B0609020204030204" pitchFamily="49" charset="0"/>
              </a:rPr>
              <a:t> "Olivia"</a:t>
            </a:r>
          </a:p>
          <a:p>
            <a:pPr marL="444500" lvl="1" indent="0">
              <a:buNone/>
            </a:pPr>
            <a:r>
              <a:rPr lang="en-GB" dirty="0">
                <a:solidFill>
                  <a:srgbClr val="624837"/>
                </a:solidFill>
                <a:latin typeface="Consolas" panose="020B0609020204030204" pitchFamily="49" charset="0"/>
              </a:rPr>
              <a:t>PlayerName2 </a:t>
            </a:r>
            <a:r>
              <a:rPr lang="en-GB" dirty="0">
                <a:solidFill>
                  <a:srgbClr val="624837"/>
                </a:solidFill>
                <a:latin typeface="Consolas" panose="020B0609020204030204" pitchFamily="49" charset="0"/>
                <a:cs typeface="Calibri" panose="020F0502020204030204" pitchFamily="34" charset="0"/>
              </a:rPr>
              <a:t>←</a:t>
            </a:r>
            <a:r>
              <a:rPr lang="en-GB" dirty="0">
                <a:solidFill>
                  <a:srgbClr val="624837"/>
                </a:solidFill>
                <a:latin typeface="Consolas" panose="020B0609020204030204" pitchFamily="49" charset="0"/>
              </a:rPr>
              <a:t> "Noah"</a:t>
            </a:r>
          </a:p>
          <a:p>
            <a:pPr marL="444500" lvl="1" indent="0">
              <a:buNone/>
            </a:pPr>
            <a:r>
              <a:rPr lang="en-GB" dirty="0">
                <a:solidFill>
                  <a:srgbClr val="624837"/>
                </a:solidFill>
                <a:latin typeface="Consolas" panose="020B0609020204030204" pitchFamily="49" charset="0"/>
              </a:rPr>
              <a:t>…</a:t>
            </a:r>
          </a:p>
          <a:p>
            <a:pPr marL="444500" lvl="1" indent="0">
              <a:buNone/>
            </a:pPr>
            <a:r>
              <a:rPr lang="en-GB" dirty="0">
                <a:solidFill>
                  <a:srgbClr val="624837"/>
                </a:solidFill>
                <a:latin typeface="Consolas" panose="020B0609020204030204" pitchFamily="49" charset="0"/>
              </a:rPr>
              <a:t>PlayerName500 </a:t>
            </a:r>
            <a:r>
              <a:rPr lang="en-GB" dirty="0">
                <a:solidFill>
                  <a:srgbClr val="624837"/>
                </a:solidFill>
                <a:latin typeface="Consolas" panose="020B0609020204030204" pitchFamily="49" charset="0"/>
                <a:cs typeface="Calibri" panose="020F0502020204030204" pitchFamily="34" charset="0"/>
              </a:rPr>
              <a:t>←</a:t>
            </a:r>
            <a:r>
              <a:rPr lang="en-GB" dirty="0">
                <a:solidFill>
                  <a:srgbClr val="624837"/>
                </a:solidFill>
                <a:latin typeface="Consolas" panose="020B0609020204030204" pitchFamily="49" charset="0"/>
              </a:rPr>
              <a:t> "Elijah"</a:t>
            </a:r>
          </a:p>
          <a:p>
            <a:pPr marL="334963" indent="-342900"/>
            <a:r>
              <a:rPr lang="en-GB" dirty="0"/>
              <a:t>This would involve lots of copying and pasting of code and become a big problem with </a:t>
            </a:r>
            <a:br>
              <a:rPr lang="en-GB" dirty="0"/>
            </a:br>
            <a:r>
              <a:rPr lang="en-GB" dirty="0"/>
              <a:t>writing algorithms</a:t>
            </a:r>
          </a:p>
          <a:p>
            <a:pPr marL="787400" lvl="1" indent="-342900"/>
            <a:r>
              <a:rPr lang="en-GB" dirty="0">
                <a:solidFill>
                  <a:srgbClr val="FF0000"/>
                </a:solidFill>
              </a:rPr>
              <a:t>Instead other data structures such as arrays are used</a:t>
            </a:r>
          </a:p>
          <a:p>
            <a:pPr marL="444500" lvl="1" indent="0">
              <a:buNone/>
            </a:pPr>
            <a:endParaRPr lang="en-GB" dirty="0"/>
          </a:p>
          <a:p>
            <a:pPr marL="444500" lvl="1" indent="0">
              <a:buNone/>
            </a:pPr>
            <a:endParaRPr lang="en-GB" dirty="0"/>
          </a:p>
          <a:p>
            <a:endParaRPr lang="en-GB" dirty="0"/>
          </a:p>
        </p:txBody>
      </p:sp>
    </p:spTree>
    <p:extLst>
      <p:ext uri="{BB962C8B-B14F-4D97-AF65-F5344CB8AC3E}">
        <p14:creationId xmlns:p14="http://schemas.microsoft.com/office/powerpoint/2010/main" val="327659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Arrays</a:t>
            </a:r>
          </a:p>
        </p:txBody>
      </p:sp>
      <p:sp>
        <p:nvSpPr>
          <p:cNvPr id="4" name="Text Placeholder 3"/>
          <p:cNvSpPr>
            <a:spLocks noGrp="1"/>
          </p:cNvSpPr>
          <p:nvPr>
            <p:ph type="body" sz="quarter" idx="14"/>
          </p:nvPr>
        </p:nvSpPr>
        <p:spPr/>
        <p:txBody>
          <a:bodyPr/>
          <a:lstStyle/>
          <a:p>
            <a:r>
              <a:rPr lang="en-GB" dirty="0"/>
              <a:t>An array is a data structure </a:t>
            </a:r>
            <a:br>
              <a:rPr lang="en-GB" dirty="0"/>
            </a:br>
            <a:r>
              <a:rPr lang="en-GB" dirty="0"/>
              <a:t>that allows you to hold many </a:t>
            </a:r>
            <a:br>
              <a:rPr lang="en-GB" dirty="0"/>
            </a:br>
            <a:r>
              <a:rPr lang="en-GB" dirty="0"/>
              <a:t>items of data which is </a:t>
            </a:r>
            <a:br>
              <a:rPr lang="en-GB" dirty="0"/>
            </a:br>
            <a:r>
              <a:rPr lang="en-GB" dirty="0"/>
              <a:t>referenced by one identifier</a:t>
            </a:r>
          </a:p>
          <a:p>
            <a:pPr lvl="1"/>
            <a:r>
              <a:rPr lang="en-GB" dirty="0"/>
              <a:t>All items of data in the array must </a:t>
            </a:r>
            <a:br>
              <a:rPr lang="en-GB" dirty="0"/>
            </a:br>
            <a:r>
              <a:rPr lang="en-GB" dirty="0"/>
              <a:t>be of the same data type</a:t>
            </a:r>
          </a:p>
          <a:p>
            <a:r>
              <a:rPr lang="en-GB" dirty="0"/>
              <a:t>An array of 10 integers called </a:t>
            </a:r>
            <a:br>
              <a:rPr lang="en-GB" dirty="0"/>
            </a:br>
            <a:r>
              <a:rPr lang="en-GB" dirty="0" err="1">
                <a:solidFill>
                  <a:srgbClr val="E66C34"/>
                </a:solidFill>
                <a:latin typeface="Consolas" panose="020B0609020204030204" pitchFamily="49" charset="0"/>
              </a:rPr>
              <a:t>UserNames</a:t>
            </a:r>
            <a:r>
              <a:rPr lang="en-GB" dirty="0"/>
              <a:t> could be </a:t>
            </a:r>
            <a:br>
              <a:rPr lang="en-GB" dirty="0"/>
            </a:br>
            <a:r>
              <a:rPr lang="en-GB" dirty="0"/>
              <a:t>declared as:</a:t>
            </a:r>
          </a:p>
          <a:p>
            <a:pPr lvl="1"/>
            <a:r>
              <a:rPr lang="en-GB" dirty="0">
                <a:solidFill>
                  <a:srgbClr val="624837"/>
                </a:solidFill>
                <a:latin typeface="Consolas" panose="020B0609020204030204" pitchFamily="49" charset="0"/>
              </a:rPr>
              <a:t>DECLARE Usernames : ARRAY[1:10] OF STRING</a:t>
            </a:r>
          </a:p>
        </p:txBody>
      </p:sp>
      <p:graphicFrame>
        <p:nvGraphicFramePr>
          <p:cNvPr id="2" name="Table 4">
            <a:extLst>
              <a:ext uri="{FF2B5EF4-FFF2-40B4-BE49-F238E27FC236}">
                <a16:creationId xmlns:a16="http://schemas.microsoft.com/office/drawing/2014/main" id="{38E1965C-3CE4-4C7E-9CCB-168B7CFE6644}"/>
              </a:ext>
            </a:extLst>
          </p:cNvPr>
          <p:cNvGraphicFramePr>
            <a:graphicFrameLocks noGrp="1"/>
          </p:cNvGraphicFramePr>
          <p:nvPr>
            <p:extLst>
              <p:ext uri="{D42A27DB-BD31-4B8C-83A1-F6EECF244321}">
                <p14:modId xmlns:p14="http://schemas.microsoft.com/office/powerpoint/2010/main" val="2156654626"/>
              </p:ext>
            </p:extLst>
          </p:nvPr>
        </p:nvGraphicFramePr>
        <p:xfrm>
          <a:off x="7010457" y="1704179"/>
          <a:ext cx="1735765" cy="3708400"/>
        </p:xfrm>
        <a:graphic>
          <a:graphicData uri="http://schemas.openxmlformats.org/drawingml/2006/table">
            <a:tbl>
              <a:tblPr firstRow="1" bandRow="1">
                <a:tableStyleId>{5940675A-B579-460E-94D1-54222C63F5DA}</a:tableStyleId>
              </a:tblPr>
              <a:tblGrid>
                <a:gridCol w="477416">
                  <a:extLst>
                    <a:ext uri="{9D8B030D-6E8A-4147-A177-3AD203B41FA5}">
                      <a16:colId xmlns:a16="http://schemas.microsoft.com/office/drawing/2014/main" val="1673369798"/>
                    </a:ext>
                  </a:extLst>
                </a:gridCol>
                <a:gridCol w="1258349">
                  <a:extLst>
                    <a:ext uri="{9D8B030D-6E8A-4147-A177-3AD203B41FA5}">
                      <a16:colId xmlns:a16="http://schemas.microsoft.com/office/drawing/2014/main" val="1917753309"/>
                    </a:ext>
                  </a:extLst>
                </a:gridCol>
              </a:tblGrid>
              <a:tr h="370840">
                <a:tc>
                  <a:txBody>
                    <a:bodyPr/>
                    <a:lstStyle/>
                    <a:p>
                      <a:pPr algn="ctr"/>
                      <a:r>
                        <a:rPr lang="en-GB" dirty="0"/>
                        <a:t>1</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726251638"/>
                  </a:ext>
                </a:extLst>
              </a:tr>
              <a:tr h="370840">
                <a:tc>
                  <a:txBody>
                    <a:bodyPr/>
                    <a:lstStyle/>
                    <a:p>
                      <a:pPr algn="ctr"/>
                      <a:r>
                        <a:rPr lang="en-GB" dirty="0"/>
                        <a:t>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330955038"/>
                  </a:ext>
                </a:extLst>
              </a:tr>
              <a:tr h="370840">
                <a:tc>
                  <a:txBody>
                    <a:bodyPr/>
                    <a:lstStyle/>
                    <a:p>
                      <a:pPr algn="ctr"/>
                      <a:r>
                        <a:rPr lang="en-GB" dirty="0"/>
                        <a:t>3</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39212376"/>
                  </a:ext>
                </a:extLst>
              </a:tr>
              <a:tr h="370840">
                <a:tc>
                  <a:txBody>
                    <a:bodyPr/>
                    <a:lstStyle/>
                    <a:p>
                      <a:pPr algn="ctr"/>
                      <a:r>
                        <a:rPr lang="en-GB" dirty="0"/>
                        <a:t>4</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587122096"/>
                  </a:ext>
                </a:extLst>
              </a:tr>
              <a:tr h="370840">
                <a:tc>
                  <a:txBody>
                    <a:bodyPr/>
                    <a:lstStyle/>
                    <a:p>
                      <a:pPr algn="ctr"/>
                      <a:r>
                        <a:rPr lang="en-GB" dirty="0"/>
                        <a:t>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835859021"/>
                  </a:ext>
                </a:extLst>
              </a:tr>
              <a:tr h="370840">
                <a:tc>
                  <a:txBody>
                    <a:bodyPr/>
                    <a:lstStyle/>
                    <a:p>
                      <a:pPr algn="ctr"/>
                      <a:r>
                        <a:rPr lang="en-GB" dirty="0"/>
                        <a:t>6</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4092949464"/>
                  </a:ext>
                </a:extLst>
              </a:tr>
              <a:tr h="370840">
                <a:tc>
                  <a:txBody>
                    <a:bodyPr/>
                    <a:lstStyle/>
                    <a:p>
                      <a:pPr algn="ctr"/>
                      <a:r>
                        <a:rPr lang="en-GB" dirty="0"/>
                        <a:t>7</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28928706"/>
                  </a:ext>
                </a:extLst>
              </a:tr>
              <a:tr h="370840">
                <a:tc>
                  <a:txBody>
                    <a:bodyPr/>
                    <a:lstStyle/>
                    <a:p>
                      <a:pPr algn="ctr"/>
                      <a:r>
                        <a:rPr lang="en-GB" dirty="0"/>
                        <a:t>8</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49218773"/>
                  </a:ext>
                </a:extLst>
              </a:tr>
              <a:tr h="370840">
                <a:tc>
                  <a:txBody>
                    <a:bodyPr/>
                    <a:lstStyle/>
                    <a:p>
                      <a:pPr algn="ctr"/>
                      <a:r>
                        <a:rPr lang="en-GB" dirty="0"/>
                        <a:t>9</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247930102"/>
                  </a:ext>
                </a:extLst>
              </a:tr>
              <a:tr h="370840">
                <a:tc>
                  <a:txBody>
                    <a:bodyPr/>
                    <a:lstStyle/>
                    <a:p>
                      <a:pPr algn="ctr"/>
                      <a:r>
                        <a:rPr lang="en-GB" dirty="0"/>
                        <a:t>10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912356230"/>
                  </a:ext>
                </a:extLst>
              </a:tr>
            </a:tbl>
          </a:graphicData>
        </a:graphic>
      </p:graphicFrame>
      <p:sp>
        <p:nvSpPr>
          <p:cNvPr id="6" name="TextBox 5">
            <a:extLst>
              <a:ext uri="{FF2B5EF4-FFF2-40B4-BE49-F238E27FC236}">
                <a16:creationId xmlns:a16="http://schemas.microsoft.com/office/drawing/2014/main" id="{67577D8A-ECC6-416D-A3F7-845F02F14D12}"/>
              </a:ext>
            </a:extLst>
          </p:cNvPr>
          <p:cNvSpPr txBox="1"/>
          <p:nvPr/>
        </p:nvSpPr>
        <p:spPr>
          <a:xfrm>
            <a:off x="5083728" y="1519513"/>
            <a:ext cx="1249960" cy="338554"/>
          </a:xfrm>
          <a:prstGeom prst="rect">
            <a:avLst/>
          </a:prstGeom>
          <a:noFill/>
        </p:spPr>
        <p:txBody>
          <a:bodyPr wrap="square" rtlCol="0">
            <a:spAutoFit/>
          </a:bodyPr>
          <a:lstStyle/>
          <a:p>
            <a:r>
              <a:rPr lang="en-GB" sz="1600" dirty="0"/>
              <a:t>Usernames</a:t>
            </a:r>
          </a:p>
        </p:txBody>
      </p:sp>
      <p:cxnSp>
        <p:nvCxnSpPr>
          <p:cNvPr id="8" name="Straight Arrow Connector 7">
            <a:extLst>
              <a:ext uri="{FF2B5EF4-FFF2-40B4-BE49-F238E27FC236}">
                <a16:creationId xmlns:a16="http://schemas.microsoft.com/office/drawing/2014/main" id="{080CEA5C-6691-4BF2-8790-DACA766BADD5}"/>
              </a:ext>
            </a:extLst>
          </p:cNvPr>
          <p:cNvCxnSpPr>
            <a:cxnSpLocks/>
          </p:cNvCxnSpPr>
          <p:nvPr/>
        </p:nvCxnSpPr>
        <p:spPr>
          <a:xfrm>
            <a:off x="6322560" y="1705501"/>
            <a:ext cx="687897"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12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Arrays</a:t>
            </a:r>
          </a:p>
        </p:txBody>
      </p:sp>
      <p:sp>
        <p:nvSpPr>
          <p:cNvPr id="4" name="Text Placeholder 3"/>
          <p:cNvSpPr>
            <a:spLocks noGrp="1"/>
          </p:cNvSpPr>
          <p:nvPr>
            <p:ph type="body" sz="quarter" idx="14"/>
          </p:nvPr>
        </p:nvSpPr>
        <p:spPr/>
        <p:txBody>
          <a:bodyPr/>
          <a:lstStyle/>
          <a:p>
            <a:pPr>
              <a:spcAft>
                <a:spcPts val="600"/>
              </a:spcAft>
            </a:pPr>
            <a:r>
              <a:rPr lang="en-GB" dirty="0"/>
              <a:t>Information can be read </a:t>
            </a:r>
            <a:br>
              <a:rPr lang="en-GB" dirty="0"/>
            </a:br>
            <a:r>
              <a:rPr lang="en-GB" dirty="0"/>
              <a:t>from or added to the array using </a:t>
            </a:r>
            <a:br>
              <a:rPr lang="en-GB" dirty="0"/>
            </a:br>
            <a:r>
              <a:rPr lang="en-GB" dirty="0"/>
              <a:t>the index number (in pseudocode 1)</a:t>
            </a:r>
          </a:p>
          <a:p>
            <a:pPr lvl="1"/>
            <a:r>
              <a:rPr lang="en-GB" dirty="0"/>
              <a:t>Indexes in most languages start at 0 not 1</a:t>
            </a:r>
          </a:p>
          <a:p>
            <a:pPr>
              <a:spcAft>
                <a:spcPts val="600"/>
              </a:spcAft>
            </a:pPr>
            <a:r>
              <a:rPr lang="en-GB" dirty="0"/>
              <a:t>To add five usernames we would use:</a:t>
            </a:r>
          </a:p>
          <a:p>
            <a:pPr marL="444500" lvl="1" indent="0">
              <a:buNone/>
            </a:pPr>
            <a:r>
              <a:rPr lang="en-GB" dirty="0">
                <a:solidFill>
                  <a:srgbClr val="624837"/>
                </a:solidFill>
                <a:latin typeface="Consolas" panose="020B0609020204030204" pitchFamily="49" charset="0"/>
              </a:rPr>
              <a:t>DECLARE Username : ARRAY[1:10] OF STRING</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Usernames[1]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psmith</a:t>
            </a:r>
            <a:r>
              <a:rPr lang="en-GB" dirty="0">
                <a:solidFill>
                  <a:srgbClr val="624837"/>
                </a:solidFill>
                <a:latin typeface="Consolas" panose="020B0609020204030204" pitchFamily="49" charset="0"/>
              </a:rPr>
              <a:t>"</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Usernames[2]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ltorvalds</a:t>
            </a:r>
            <a:r>
              <a:rPr lang="en-GB" dirty="0">
                <a:solidFill>
                  <a:srgbClr val="624837"/>
                </a:solidFill>
                <a:latin typeface="Consolas" panose="020B0609020204030204" pitchFamily="49" charset="0"/>
              </a:rPr>
              <a:t>"</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Usernames[3]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pwatts</a:t>
            </a:r>
            <a:r>
              <a:rPr lang="en-GB" dirty="0">
                <a:solidFill>
                  <a:srgbClr val="624837"/>
                </a:solidFill>
                <a:latin typeface="Consolas" panose="020B0609020204030204" pitchFamily="49" charset="0"/>
              </a:rPr>
              <a:t>"</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Usernames[4]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sjones</a:t>
            </a:r>
            <a:r>
              <a:rPr lang="en-GB" dirty="0">
                <a:solidFill>
                  <a:srgbClr val="624837"/>
                </a:solidFill>
                <a:latin typeface="Consolas" panose="020B0609020204030204" pitchFamily="49" charset="0"/>
              </a:rPr>
              <a:t>"</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Usernames[5]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mpatel</a:t>
            </a:r>
            <a:r>
              <a:rPr lang="en-GB" dirty="0">
                <a:solidFill>
                  <a:srgbClr val="624837"/>
                </a:solidFill>
                <a:latin typeface="Consolas" panose="020B0609020204030204" pitchFamily="49" charset="0"/>
              </a:rPr>
              <a:t>"</a:t>
            </a:r>
          </a:p>
          <a:p>
            <a:pPr>
              <a:spcAft>
                <a:spcPts val="600"/>
              </a:spcAft>
            </a:pPr>
            <a:r>
              <a:rPr lang="en-GB" dirty="0"/>
              <a:t>How would you add five more usernames?</a:t>
            </a:r>
          </a:p>
          <a:p>
            <a:r>
              <a:rPr lang="en-GB" dirty="0"/>
              <a:t>How would you find an array’s length?</a:t>
            </a:r>
          </a:p>
          <a:p>
            <a:pPr lvl="1"/>
            <a:endParaRPr lang="en-GB" dirty="0"/>
          </a:p>
          <a:p>
            <a:endParaRPr lang="en-GB" dirty="0"/>
          </a:p>
        </p:txBody>
      </p:sp>
      <p:graphicFrame>
        <p:nvGraphicFramePr>
          <p:cNvPr id="7" name="Table 4">
            <a:extLst>
              <a:ext uri="{FF2B5EF4-FFF2-40B4-BE49-F238E27FC236}">
                <a16:creationId xmlns:a16="http://schemas.microsoft.com/office/drawing/2014/main" id="{2C927F56-F392-45B0-B8B3-40CA46AB49C9}"/>
              </a:ext>
            </a:extLst>
          </p:cNvPr>
          <p:cNvGraphicFramePr>
            <a:graphicFrameLocks noGrp="1"/>
          </p:cNvGraphicFramePr>
          <p:nvPr>
            <p:extLst>
              <p:ext uri="{D42A27DB-BD31-4B8C-83A1-F6EECF244321}">
                <p14:modId xmlns:p14="http://schemas.microsoft.com/office/powerpoint/2010/main" val="3881505370"/>
              </p:ext>
            </p:extLst>
          </p:nvPr>
        </p:nvGraphicFramePr>
        <p:xfrm>
          <a:off x="7010457" y="1704179"/>
          <a:ext cx="1735765" cy="3708400"/>
        </p:xfrm>
        <a:graphic>
          <a:graphicData uri="http://schemas.openxmlformats.org/drawingml/2006/table">
            <a:tbl>
              <a:tblPr firstRow="1" bandRow="1">
                <a:tableStyleId>{5940675A-B579-460E-94D1-54222C63F5DA}</a:tableStyleId>
              </a:tblPr>
              <a:tblGrid>
                <a:gridCol w="477416">
                  <a:extLst>
                    <a:ext uri="{9D8B030D-6E8A-4147-A177-3AD203B41FA5}">
                      <a16:colId xmlns:a16="http://schemas.microsoft.com/office/drawing/2014/main" val="1673369798"/>
                    </a:ext>
                  </a:extLst>
                </a:gridCol>
                <a:gridCol w="1258349">
                  <a:extLst>
                    <a:ext uri="{9D8B030D-6E8A-4147-A177-3AD203B41FA5}">
                      <a16:colId xmlns:a16="http://schemas.microsoft.com/office/drawing/2014/main" val="1917753309"/>
                    </a:ext>
                  </a:extLst>
                </a:gridCol>
              </a:tblGrid>
              <a:tr h="370840">
                <a:tc>
                  <a:txBody>
                    <a:bodyPr/>
                    <a:lstStyle/>
                    <a:p>
                      <a:pPr algn="ctr"/>
                      <a:r>
                        <a:rPr lang="en-GB" dirty="0"/>
                        <a:t>1</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psmith</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726251638"/>
                  </a:ext>
                </a:extLst>
              </a:tr>
              <a:tr h="370840">
                <a:tc>
                  <a:txBody>
                    <a:bodyPr/>
                    <a:lstStyle/>
                    <a:p>
                      <a:pPr algn="ctr"/>
                      <a:r>
                        <a:rPr lang="en-GB" dirty="0"/>
                        <a:t>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ltorvalds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330955038"/>
                  </a:ext>
                </a:extLst>
              </a:tr>
              <a:tr h="370840">
                <a:tc>
                  <a:txBody>
                    <a:bodyPr/>
                    <a:lstStyle/>
                    <a:p>
                      <a:pPr algn="ctr"/>
                      <a:r>
                        <a:rPr lang="en-GB" dirty="0"/>
                        <a:t>3</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pwatts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39212376"/>
                  </a:ext>
                </a:extLst>
              </a:tr>
              <a:tr h="370840">
                <a:tc>
                  <a:txBody>
                    <a:bodyPr/>
                    <a:lstStyle/>
                    <a:p>
                      <a:pPr algn="ctr"/>
                      <a:r>
                        <a:rPr lang="en-GB" dirty="0"/>
                        <a:t>4</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sjones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587122096"/>
                  </a:ext>
                </a:extLst>
              </a:tr>
              <a:tr h="370840">
                <a:tc>
                  <a:txBody>
                    <a:bodyPr/>
                    <a:lstStyle/>
                    <a:p>
                      <a:pPr algn="ctr"/>
                      <a:r>
                        <a:rPr lang="en-GB" dirty="0"/>
                        <a:t>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mpatel</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835859021"/>
                  </a:ext>
                </a:extLst>
              </a:tr>
              <a:tr h="370840">
                <a:tc>
                  <a:txBody>
                    <a:bodyPr/>
                    <a:lstStyle/>
                    <a:p>
                      <a:pPr algn="ctr"/>
                      <a:r>
                        <a:rPr lang="en-GB" dirty="0"/>
                        <a:t>6</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4092949464"/>
                  </a:ext>
                </a:extLst>
              </a:tr>
              <a:tr h="370840">
                <a:tc>
                  <a:txBody>
                    <a:bodyPr/>
                    <a:lstStyle/>
                    <a:p>
                      <a:pPr algn="ctr"/>
                      <a:r>
                        <a:rPr lang="en-GB" dirty="0"/>
                        <a:t>7</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28928706"/>
                  </a:ext>
                </a:extLst>
              </a:tr>
              <a:tr h="370840">
                <a:tc>
                  <a:txBody>
                    <a:bodyPr/>
                    <a:lstStyle/>
                    <a:p>
                      <a:pPr algn="ctr"/>
                      <a:r>
                        <a:rPr lang="en-GB" dirty="0"/>
                        <a:t>8</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49218773"/>
                  </a:ext>
                </a:extLst>
              </a:tr>
              <a:tr h="370840">
                <a:tc>
                  <a:txBody>
                    <a:bodyPr/>
                    <a:lstStyle/>
                    <a:p>
                      <a:pPr algn="ctr"/>
                      <a:r>
                        <a:rPr lang="en-GB" dirty="0"/>
                        <a:t>9</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247930102"/>
                  </a:ext>
                </a:extLst>
              </a:tr>
              <a:tr h="370840">
                <a:tc>
                  <a:txBody>
                    <a:bodyPr/>
                    <a:lstStyle/>
                    <a:p>
                      <a:pPr algn="ctr"/>
                      <a:r>
                        <a:rPr lang="en-GB" dirty="0"/>
                        <a:t>10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endParaRPr lang="en-GB"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912356230"/>
                  </a:ext>
                </a:extLst>
              </a:tr>
            </a:tbl>
          </a:graphicData>
        </a:graphic>
      </p:graphicFrame>
      <p:sp>
        <p:nvSpPr>
          <p:cNvPr id="9" name="TextBox 8">
            <a:extLst>
              <a:ext uri="{FF2B5EF4-FFF2-40B4-BE49-F238E27FC236}">
                <a16:creationId xmlns:a16="http://schemas.microsoft.com/office/drawing/2014/main" id="{C04EA58E-587A-4DA2-B76F-7FA6B2D44B3D}"/>
              </a:ext>
            </a:extLst>
          </p:cNvPr>
          <p:cNvSpPr txBox="1"/>
          <p:nvPr/>
        </p:nvSpPr>
        <p:spPr>
          <a:xfrm>
            <a:off x="5083728" y="1519513"/>
            <a:ext cx="1249960" cy="338554"/>
          </a:xfrm>
          <a:prstGeom prst="rect">
            <a:avLst/>
          </a:prstGeom>
          <a:noFill/>
        </p:spPr>
        <p:txBody>
          <a:bodyPr wrap="square" rtlCol="0">
            <a:spAutoFit/>
          </a:bodyPr>
          <a:lstStyle/>
          <a:p>
            <a:r>
              <a:rPr lang="en-GB" sz="1600" dirty="0"/>
              <a:t>Usernames</a:t>
            </a:r>
          </a:p>
        </p:txBody>
      </p:sp>
      <p:cxnSp>
        <p:nvCxnSpPr>
          <p:cNvPr id="10" name="Straight Arrow Connector 9">
            <a:extLst>
              <a:ext uri="{FF2B5EF4-FFF2-40B4-BE49-F238E27FC236}">
                <a16:creationId xmlns:a16="http://schemas.microsoft.com/office/drawing/2014/main" id="{AD6B6758-91A2-4C0B-8857-80240DBC9A1D}"/>
              </a:ext>
            </a:extLst>
          </p:cNvPr>
          <p:cNvCxnSpPr>
            <a:cxnSpLocks/>
          </p:cNvCxnSpPr>
          <p:nvPr/>
        </p:nvCxnSpPr>
        <p:spPr>
          <a:xfrm>
            <a:off x="6322560" y="1705501"/>
            <a:ext cx="687897"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2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Arrays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latin typeface="Arial" panose="020B0604020202020204" pitchFamily="34" charset="0"/>
                <a:cs typeface="Arial" panose="020B0604020202020204" pitchFamily="34" charset="0"/>
              </a:rPr>
              <a:t>How would you add five </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more usernames?</a:t>
            </a:r>
          </a:p>
          <a:p>
            <a:pPr marL="444500" lvl="1" indent="0">
              <a:buNone/>
            </a:pPr>
            <a:r>
              <a:rPr lang="en-GB" dirty="0">
                <a:solidFill>
                  <a:srgbClr val="FF0000"/>
                </a:solidFill>
                <a:latin typeface="Consolas" panose="020B0609020204030204" pitchFamily="49" charset="0"/>
              </a:rPr>
              <a:t>Usernames[6] </a:t>
            </a:r>
            <a:r>
              <a:rPr lang="en-GB" dirty="0">
                <a:solidFill>
                  <a:srgbClr val="FF0000"/>
                </a:solidFill>
                <a:latin typeface="Calibri" panose="020F0502020204030204" pitchFamily="34" charset="0"/>
                <a:cs typeface="Calibri" panose="020F0502020204030204" pitchFamily="34" charset="0"/>
              </a:rPr>
              <a:t>←</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bwright</a:t>
            </a:r>
            <a:r>
              <a:rPr lang="en-GB" dirty="0">
                <a:solidFill>
                  <a:srgbClr val="FF0000"/>
                </a:solidFill>
                <a:latin typeface="Consolas" panose="020B0609020204030204" pitchFamily="49" charset="0"/>
              </a:rPr>
              <a:t>"</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Usernames[7] </a:t>
            </a:r>
            <a:r>
              <a:rPr lang="en-GB" dirty="0">
                <a:solidFill>
                  <a:srgbClr val="FF0000"/>
                </a:solidFill>
                <a:latin typeface="Calibri" panose="020F0502020204030204" pitchFamily="34" charset="0"/>
                <a:cs typeface="Calibri" panose="020F0502020204030204" pitchFamily="34" charset="0"/>
              </a:rPr>
              <a:t>←</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mgreen</a:t>
            </a:r>
            <a:r>
              <a:rPr lang="en-GB" dirty="0">
                <a:solidFill>
                  <a:srgbClr val="FF0000"/>
                </a:solidFill>
                <a:latin typeface="Consolas" panose="020B0609020204030204" pitchFamily="49" charset="0"/>
              </a:rPr>
              <a:t>"</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Usernames[8] </a:t>
            </a:r>
            <a:r>
              <a:rPr lang="en-GB" dirty="0">
                <a:solidFill>
                  <a:srgbClr val="FF0000"/>
                </a:solidFill>
                <a:latin typeface="Calibri" panose="020F0502020204030204" pitchFamily="34" charset="0"/>
                <a:cs typeface="Calibri" panose="020F0502020204030204" pitchFamily="34" charset="0"/>
              </a:rPr>
              <a:t>←</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dthomas</a:t>
            </a:r>
            <a:r>
              <a:rPr lang="en-GB" dirty="0">
                <a:solidFill>
                  <a:srgbClr val="FF0000"/>
                </a:solidFill>
                <a:latin typeface="Consolas" panose="020B0609020204030204" pitchFamily="49" charset="0"/>
              </a:rPr>
              <a:t>"</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Usernames[9] </a:t>
            </a:r>
            <a:r>
              <a:rPr lang="en-GB" dirty="0">
                <a:solidFill>
                  <a:srgbClr val="FF0000"/>
                </a:solidFill>
                <a:latin typeface="Calibri" panose="020F0502020204030204" pitchFamily="34" charset="0"/>
                <a:cs typeface="Calibri" panose="020F0502020204030204" pitchFamily="34" charset="0"/>
              </a:rPr>
              <a:t>←</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nwhite</a:t>
            </a:r>
            <a:r>
              <a:rPr lang="en-GB" dirty="0">
                <a:solidFill>
                  <a:srgbClr val="FF0000"/>
                </a:solidFill>
                <a:latin typeface="Consolas" panose="020B0609020204030204" pitchFamily="49" charset="0"/>
              </a:rPr>
              <a:t>"</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Usernames[10] </a:t>
            </a:r>
            <a:r>
              <a:rPr lang="en-GB" dirty="0">
                <a:solidFill>
                  <a:srgbClr val="FF0000"/>
                </a:solidFill>
                <a:latin typeface="Calibri" panose="020F0502020204030204" pitchFamily="34" charset="0"/>
                <a:cs typeface="Calibri" panose="020F0502020204030204" pitchFamily="34" charset="0"/>
              </a:rPr>
              <a:t>←</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fdavies</a:t>
            </a:r>
            <a:r>
              <a:rPr lang="en-GB" dirty="0">
                <a:solidFill>
                  <a:srgbClr val="FF0000"/>
                </a:solidFill>
                <a:latin typeface="Consolas" panose="020B0609020204030204" pitchFamily="49" charset="0"/>
              </a:rPr>
              <a:t>"</a:t>
            </a:r>
            <a:endParaRPr lang="en-GB" sz="2400" dirty="0">
              <a:solidFill>
                <a:srgbClr val="FF0000"/>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How would you find an </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array’s length?</a:t>
            </a:r>
          </a:p>
          <a:p>
            <a:pPr marL="444500" lvl="1" indent="0">
              <a:buNone/>
            </a:pPr>
            <a:r>
              <a:rPr lang="en-GB" dirty="0">
                <a:solidFill>
                  <a:srgbClr val="FF0000"/>
                </a:solidFill>
                <a:latin typeface="Consolas" panose="020B0609020204030204" pitchFamily="49" charset="0"/>
              </a:rPr>
              <a:t>LENGTH(Usernames) </a:t>
            </a:r>
            <a:r>
              <a:rPr lang="en-GB" dirty="0">
                <a:solidFill>
                  <a:srgbClr val="624837"/>
                </a:solidFill>
                <a:latin typeface="Consolas" panose="020B0609020204030204" pitchFamily="49" charset="0"/>
              </a:rPr>
              <a:t>#this returns 10</a:t>
            </a:r>
            <a:endParaRPr lang="en-GB" dirty="0">
              <a:solidFill>
                <a:srgbClr val="624837"/>
              </a:solidFill>
              <a:latin typeface="Consolas" panose="020B0609020204030204" pitchFamily="49" charset="0"/>
              <a:cs typeface="Arial" panose="020B0604020202020204" pitchFamily="34" charset="0"/>
            </a:endParaRPr>
          </a:p>
          <a:p>
            <a:pPr marL="444500" lvl="1" indent="0">
              <a:buNone/>
            </a:pPr>
            <a:endParaRPr lang="en-GB" sz="2400" dirty="0">
              <a:solidFill>
                <a:schemeClr val="tx1"/>
              </a:solidFill>
              <a:latin typeface="Arial" panose="020B0604020202020204" pitchFamily="34" charset="0"/>
              <a:cs typeface="Arial" panose="020B0604020202020204" pitchFamily="34" charset="0"/>
            </a:endParaRPr>
          </a:p>
        </p:txBody>
      </p:sp>
      <p:graphicFrame>
        <p:nvGraphicFramePr>
          <p:cNvPr id="10" name="Table 4">
            <a:extLst>
              <a:ext uri="{FF2B5EF4-FFF2-40B4-BE49-F238E27FC236}">
                <a16:creationId xmlns:a16="http://schemas.microsoft.com/office/drawing/2014/main" id="{003BBFBD-6CC8-43BD-84ED-B776F66AC0EC}"/>
              </a:ext>
            </a:extLst>
          </p:cNvPr>
          <p:cNvGraphicFramePr>
            <a:graphicFrameLocks noGrp="1"/>
          </p:cNvGraphicFramePr>
          <p:nvPr>
            <p:extLst>
              <p:ext uri="{D42A27DB-BD31-4B8C-83A1-F6EECF244321}">
                <p14:modId xmlns:p14="http://schemas.microsoft.com/office/powerpoint/2010/main" val="1806465502"/>
              </p:ext>
            </p:extLst>
          </p:nvPr>
        </p:nvGraphicFramePr>
        <p:xfrm>
          <a:off x="7010457" y="1704179"/>
          <a:ext cx="1735765" cy="3708400"/>
        </p:xfrm>
        <a:graphic>
          <a:graphicData uri="http://schemas.openxmlformats.org/drawingml/2006/table">
            <a:tbl>
              <a:tblPr firstRow="1" bandRow="1">
                <a:tableStyleId>{5940675A-B579-460E-94D1-54222C63F5DA}</a:tableStyleId>
              </a:tblPr>
              <a:tblGrid>
                <a:gridCol w="477416">
                  <a:extLst>
                    <a:ext uri="{9D8B030D-6E8A-4147-A177-3AD203B41FA5}">
                      <a16:colId xmlns:a16="http://schemas.microsoft.com/office/drawing/2014/main" val="1673369798"/>
                    </a:ext>
                  </a:extLst>
                </a:gridCol>
                <a:gridCol w="1258349">
                  <a:extLst>
                    <a:ext uri="{9D8B030D-6E8A-4147-A177-3AD203B41FA5}">
                      <a16:colId xmlns:a16="http://schemas.microsoft.com/office/drawing/2014/main" val="1917753309"/>
                    </a:ext>
                  </a:extLst>
                </a:gridCol>
              </a:tblGrid>
              <a:tr h="370840">
                <a:tc>
                  <a:txBody>
                    <a:bodyPr/>
                    <a:lstStyle/>
                    <a:p>
                      <a:pPr algn="ctr"/>
                      <a:r>
                        <a:rPr lang="en-GB" dirty="0"/>
                        <a:t>1</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psmith</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726251638"/>
                  </a:ext>
                </a:extLst>
              </a:tr>
              <a:tr h="370840">
                <a:tc>
                  <a:txBody>
                    <a:bodyPr/>
                    <a:lstStyle/>
                    <a:p>
                      <a:pPr algn="ctr"/>
                      <a:r>
                        <a:rPr lang="en-GB" dirty="0"/>
                        <a:t>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ltorvalds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330955038"/>
                  </a:ext>
                </a:extLst>
              </a:tr>
              <a:tr h="370840">
                <a:tc>
                  <a:txBody>
                    <a:bodyPr/>
                    <a:lstStyle/>
                    <a:p>
                      <a:pPr algn="ctr"/>
                      <a:r>
                        <a:rPr lang="en-GB" dirty="0"/>
                        <a:t>3</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pwatts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39212376"/>
                  </a:ext>
                </a:extLst>
              </a:tr>
              <a:tr h="370840">
                <a:tc>
                  <a:txBody>
                    <a:bodyPr/>
                    <a:lstStyle/>
                    <a:p>
                      <a:pPr algn="ctr"/>
                      <a:r>
                        <a:rPr lang="en-GB" dirty="0"/>
                        <a:t>4</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sjones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587122096"/>
                  </a:ext>
                </a:extLst>
              </a:tr>
              <a:tr h="370840">
                <a:tc>
                  <a:txBody>
                    <a:bodyPr/>
                    <a:lstStyle/>
                    <a:p>
                      <a:pPr algn="ctr"/>
                      <a:r>
                        <a:rPr lang="en-GB" dirty="0"/>
                        <a:t>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mpatel</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835859021"/>
                  </a:ext>
                </a:extLst>
              </a:tr>
              <a:tr h="370840">
                <a:tc>
                  <a:txBody>
                    <a:bodyPr/>
                    <a:lstStyle/>
                    <a:p>
                      <a:pPr algn="ctr"/>
                      <a:r>
                        <a:rPr lang="en-GB" dirty="0"/>
                        <a:t>6</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bwright</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4092949464"/>
                  </a:ext>
                </a:extLst>
              </a:tr>
              <a:tr h="370840">
                <a:tc>
                  <a:txBody>
                    <a:bodyPr/>
                    <a:lstStyle/>
                    <a:p>
                      <a:pPr algn="ctr"/>
                      <a:r>
                        <a:rPr lang="en-GB" dirty="0"/>
                        <a:t>7</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mgreen</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28928706"/>
                  </a:ext>
                </a:extLst>
              </a:tr>
              <a:tr h="370840">
                <a:tc>
                  <a:txBody>
                    <a:bodyPr/>
                    <a:lstStyle/>
                    <a:p>
                      <a:pPr algn="ctr"/>
                      <a:r>
                        <a:rPr lang="en-GB" dirty="0"/>
                        <a:t>8</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dthomas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49218773"/>
                  </a:ext>
                </a:extLst>
              </a:tr>
              <a:tr h="370840">
                <a:tc>
                  <a:txBody>
                    <a:bodyPr/>
                    <a:lstStyle/>
                    <a:p>
                      <a:pPr algn="ctr"/>
                      <a:r>
                        <a:rPr lang="en-GB" dirty="0"/>
                        <a:t>9</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nwhite</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247930102"/>
                  </a:ext>
                </a:extLst>
              </a:tr>
              <a:tr h="370840">
                <a:tc>
                  <a:txBody>
                    <a:bodyPr/>
                    <a:lstStyle/>
                    <a:p>
                      <a:pPr algn="ctr"/>
                      <a:r>
                        <a:rPr lang="en-GB" dirty="0"/>
                        <a:t>10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fdavies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912356230"/>
                  </a:ext>
                </a:extLst>
              </a:tr>
            </a:tbl>
          </a:graphicData>
        </a:graphic>
      </p:graphicFrame>
      <p:sp>
        <p:nvSpPr>
          <p:cNvPr id="11" name="TextBox 10">
            <a:extLst>
              <a:ext uri="{FF2B5EF4-FFF2-40B4-BE49-F238E27FC236}">
                <a16:creationId xmlns:a16="http://schemas.microsoft.com/office/drawing/2014/main" id="{B0962AE0-DC65-4EA0-9920-806839F23024}"/>
              </a:ext>
            </a:extLst>
          </p:cNvPr>
          <p:cNvSpPr txBox="1"/>
          <p:nvPr/>
        </p:nvSpPr>
        <p:spPr>
          <a:xfrm>
            <a:off x="5083728" y="1519513"/>
            <a:ext cx="1249960" cy="338554"/>
          </a:xfrm>
          <a:prstGeom prst="rect">
            <a:avLst/>
          </a:prstGeom>
          <a:noFill/>
        </p:spPr>
        <p:txBody>
          <a:bodyPr wrap="square" rtlCol="0">
            <a:spAutoFit/>
          </a:bodyPr>
          <a:lstStyle/>
          <a:p>
            <a:r>
              <a:rPr lang="en-GB" sz="1600" dirty="0"/>
              <a:t>Usernames</a:t>
            </a:r>
          </a:p>
        </p:txBody>
      </p:sp>
      <p:cxnSp>
        <p:nvCxnSpPr>
          <p:cNvPr id="12" name="Straight Arrow Connector 11">
            <a:extLst>
              <a:ext uri="{FF2B5EF4-FFF2-40B4-BE49-F238E27FC236}">
                <a16:creationId xmlns:a16="http://schemas.microsoft.com/office/drawing/2014/main" id="{81A991F4-6C88-4C2E-B131-2CC87EEF6A54}"/>
              </a:ext>
            </a:extLst>
          </p:cNvPr>
          <p:cNvCxnSpPr>
            <a:cxnSpLocks/>
          </p:cNvCxnSpPr>
          <p:nvPr/>
        </p:nvCxnSpPr>
        <p:spPr>
          <a:xfrm>
            <a:off x="6322560" y="1705501"/>
            <a:ext cx="687897"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77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Arrays</a:t>
            </a:r>
          </a:p>
        </p:txBody>
      </p:sp>
      <p:sp>
        <p:nvSpPr>
          <p:cNvPr id="4" name="Text Placeholder 3"/>
          <p:cNvSpPr>
            <a:spLocks noGrp="1"/>
          </p:cNvSpPr>
          <p:nvPr>
            <p:ph type="body" sz="quarter" idx="14"/>
          </p:nvPr>
        </p:nvSpPr>
        <p:spPr/>
        <p:txBody>
          <a:bodyPr/>
          <a:lstStyle/>
          <a:p>
            <a:r>
              <a:rPr lang="en-GB" dirty="0"/>
              <a:t>An array has a fixed length</a:t>
            </a:r>
          </a:p>
          <a:p>
            <a:pPr lvl="1"/>
            <a:r>
              <a:rPr lang="en-GB" dirty="0"/>
              <a:t>We cannot add any more usernames </a:t>
            </a:r>
            <a:br>
              <a:rPr lang="en-GB" dirty="0"/>
            </a:br>
            <a:r>
              <a:rPr lang="en-GB" dirty="0"/>
              <a:t>to the array shown</a:t>
            </a:r>
          </a:p>
          <a:p>
            <a:pPr lvl="1"/>
            <a:r>
              <a:rPr lang="en-GB" dirty="0"/>
              <a:t>To add more usernames, we would need </a:t>
            </a:r>
            <a:br>
              <a:rPr lang="en-GB" dirty="0"/>
            </a:br>
            <a:r>
              <a:rPr lang="en-GB" dirty="0"/>
              <a:t>to create a new larger array an copy the </a:t>
            </a:r>
            <a:br>
              <a:rPr lang="en-GB" dirty="0"/>
            </a:br>
            <a:r>
              <a:rPr lang="en-GB" dirty="0"/>
              <a:t>names across</a:t>
            </a:r>
          </a:p>
          <a:p>
            <a:pPr lvl="1"/>
            <a:r>
              <a:rPr lang="en-GB" dirty="0"/>
              <a:t>Python doesn’t have an array data structure – </a:t>
            </a:r>
            <a:br>
              <a:rPr lang="en-GB" dirty="0"/>
            </a:br>
            <a:r>
              <a:rPr lang="en-GB" dirty="0"/>
              <a:t>it instead uses lists which can alter their length</a:t>
            </a:r>
          </a:p>
          <a:p>
            <a:r>
              <a:rPr lang="en-GB" dirty="0"/>
              <a:t>How would you write a FOR loop to </a:t>
            </a:r>
            <a:br>
              <a:rPr lang="en-GB" dirty="0"/>
            </a:br>
            <a:r>
              <a:rPr lang="en-GB" dirty="0"/>
              <a:t>output all the usernames in the array?</a:t>
            </a:r>
          </a:p>
        </p:txBody>
      </p:sp>
      <p:graphicFrame>
        <p:nvGraphicFramePr>
          <p:cNvPr id="9" name="Table 4">
            <a:extLst>
              <a:ext uri="{FF2B5EF4-FFF2-40B4-BE49-F238E27FC236}">
                <a16:creationId xmlns:a16="http://schemas.microsoft.com/office/drawing/2014/main" id="{A9E0EDE1-DC41-4E4D-900A-3622C91FA310}"/>
              </a:ext>
            </a:extLst>
          </p:cNvPr>
          <p:cNvGraphicFramePr>
            <a:graphicFrameLocks noGrp="1"/>
          </p:cNvGraphicFramePr>
          <p:nvPr>
            <p:extLst>
              <p:ext uri="{D42A27DB-BD31-4B8C-83A1-F6EECF244321}">
                <p14:modId xmlns:p14="http://schemas.microsoft.com/office/powerpoint/2010/main" val="804866619"/>
              </p:ext>
            </p:extLst>
          </p:nvPr>
        </p:nvGraphicFramePr>
        <p:xfrm>
          <a:off x="7010457" y="1704179"/>
          <a:ext cx="1735765" cy="3708400"/>
        </p:xfrm>
        <a:graphic>
          <a:graphicData uri="http://schemas.openxmlformats.org/drawingml/2006/table">
            <a:tbl>
              <a:tblPr firstRow="1" bandRow="1">
                <a:tableStyleId>{5940675A-B579-460E-94D1-54222C63F5DA}</a:tableStyleId>
              </a:tblPr>
              <a:tblGrid>
                <a:gridCol w="477416">
                  <a:extLst>
                    <a:ext uri="{9D8B030D-6E8A-4147-A177-3AD203B41FA5}">
                      <a16:colId xmlns:a16="http://schemas.microsoft.com/office/drawing/2014/main" val="1673369798"/>
                    </a:ext>
                  </a:extLst>
                </a:gridCol>
                <a:gridCol w="1258349">
                  <a:extLst>
                    <a:ext uri="{9D8B030D-6E8A-4147-A177-3AD203B41FA5}">
                      <a16:colId xmlns:a16="http://schemas.microsoft.com/office/drawing/2014/main" val="1917753309"/>
                    </a:ext>
                  </a:extLst>
                </a:gridCol>
              </a:tblGrid>
              <a:tr h="370840">
                <a:tc>
                  <a:txBody>
                    <a:bodyPr/>
                    <a:lstStyle/>
                    <a:p>
                      <a:pPr algn="ctr"/>
                      <a:r>
                        <a:rPr lang="en-GB" dirty="0"/>
                        <a:t>1</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psmith</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726251638"/>
                  </a:ext>
                </a:extLst>
              </a:tr>
              <a:tr h="370840">
                <a:tc>
                  <a:txBody>
                    <a:bodyPr/>
                    <a:lstStyle/>
                    <a:p>
                      <a:pPr algn="ctr"/>
                      <a:r>
                        <a:rPr lang="en-GB" dirty="0"/>
                        <a:t>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ltorvalds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330955038"/>
                  </a:ext>
                </a:extLst>
              </a:tr>
              <a:tr h="370840">
                <a:tc>
                  <a:txBody>
                    <a:bodyPr/>
                    <a:lstStyle/>
                    <a:p>
                      <a:pPr algn="ctr"/>
                      <a:r>
                        <a:rPr lang="en-GB" dirty="0"/>
                        <a:t>3</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pwatts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39212376"/>
                  </a:ext>
                </a:extLst>
              </a:tr>
              <a:tr h="370840">
                <a:tc>
                  <a:txBody>
                    <a:bodyPr/>
                    <a:lstStyle/>
                    <a:p>
                      <a:pPr algn="ctr"/>
                      <a:r>
                        <a:rPr lang="en-GB" dirty="0"/>
                        <a:t>4</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sjones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587122096"/>
                  </a:ext>
                </a:extLst>
              </a:tr>
              <a:tr h="370840">
                <a:tc>
                  <a:txBody>
                    <a:bodyPr/>
                    <a:lstStyle/>
                    <a:p>
                      <a:pPr algn="ctr"/>
                      <a:r>
                        <a:rPr lang="en-GB" dirty="0"/>
                        <a:t>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mpatel</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835859021"/>
                  </a:ext>
                </a:extLst>
              </a:tr>
              <a:tr h="370840">
                <a:tc>
                  <a:txBody>
                    <a:bodyPr/>
                    <a:lstStyle/>
                    <a:p>
                      <a:pPr algn="ctr"/>
                      <a:r>
                        <a:rPr lang="en-GB" dirty="0"/>
                        <a:t>6</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bwright</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4092949464"/>
                  </a:ext>
                </a:extLst>
              </a:tr>
              <a:tr h="370840">
                <a:tc>
                  <a:txBody>
                    <a:bodyPr/>
                    <a:lstStyle/>
                    <a:p>
                      <a:pPr algn="ctr"/>
                      <a:r>
                        <a:rPr lang="en-GB" dirty="0"/>
                        <a:t>7</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mgreen</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28928706"/>
                  </a:ext>
                </a:extLst>
              </a:tr>
              <a:tr h="370840">
                <a:tc>
                  <a:txBody>
                    <a:bodyPr/>
                    <a:lstStyle/>
                    <a:p>
                      <a:pPr algn="ctr"/>
                      <a:r>
                        <a:rPr lang="en-GB" dirty="0"/>
                        <a:t>8</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dthomas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49218773"/>
                  </a:ext>
                </a:extLst>
              </a:tr>
              <a:tr h="370840">
                <a:tc>
                  <a:txBody>
                    <a:bodyPr/>
                    <a:lstStyle/>
                    <a:p>
                      <a:pPr algn="ctr"/>
                      <a:r>
                        <a:rPr lang="en-GB" dirty="0"/>
                        <a:t>9</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nwhite</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247930102"/>
                  </a:ext>
                </a:extLst>
              </a:tr>
              <a:tr h="370840">
                <a:tc>
                  <a:txBody>
                    <a:bodyPr/>
                    <a:lstStyle/>
                    <a:p>
                      <a:pPr algn="ctr"/>
                      <a:r>
                        <a:rPr lang="en-GB" dirty="0"/>
                        <a:t>10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fdavies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912356230"/>
                  </a:ext>
                </a:extLst>
              </a:tr>
            </a:tbl>
          </a:graphicData>
        </a:graphic>
      </p:graphicFrame>
      <p:sp>
        <p:nvSpPr>
          <p:cNvPr id="10" name="TextBox 9">
            <a:extLst>
              <a:ext uri="{FF2B5EF4-FFF2-40B4-BE49-F238E27FC236}">
                <a16:creationId xmlns:a16="http://schemas.microsoft.com/office/drawing/2014/main" id="{0979F4F7-EA2D-4B9B-AAEF-3BA4414A6FDB}"/>
              </a:ext>
            </a:extLst>
          </p:cNvPr>
          <p:cNvSpPr txBox="1"/>
          <p:nvPr/>
        </p:nvSpPr>
        <p:spPr>
          <a:xfrm>
            <a:off x="5083728" y="1519513"/>
            <a:ext cx="1249960" cy="338554"/>
          </a:xfrm>
          <a:prstGeom prst="rect">
            <a:avLst/>
          </a:prstGeom>
          <a:noFill/>
        </p:spPr>
        <p:txBody>
          <a:bodyPr wrap="square" rtlCol="0">
            <a:spAutoFit/>
          </a:bodyPr>
          <a:lstStyle/>
          <a:p>
            <a:r>
              <a:rPr lang="en-GB" sz="1600" dirty="0"/>
              <a:t>Usernames</a:t>
            </a:r>
          </a:p>
        </p:txBody>
      </p:sp>
      <p:cxnSp>
        <p:nvCxnSpPr>
          <p:cNvPr id="11" name="Straight Arrow Connector 10">
            <a:extLst>
              <a:ext uri="{FF2B5EF4-FFF2-40B4-BE49-F238E27FC236}">
                <a16:creationId xmlns:a16="http://schemas.microsoft.com/office/drawing/2014/main" id="{79E1CEC1-11EE-432C-9341-FFEA6B2472D2}"/>
              </a:ext>
            </a:extLst>
          </p:cNvPr>
          <p:cNvCxnSpPr>
            <a:cxnSpLocks/>
          </p:cNvCxnSpPr>
          <p:nvPr/>
        </p:nvCxnSpPr>
        <p:spPr>
          <a:xfrm>
            <a:off x="6322560" y="1705501"/>
            <a:ext cx="687897"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587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Arrays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t>How would you write a </a:t>
            </a:r>
            <a:br>
              <a:rPr lang="en-GB" dirty="0"/>
            </a:br>
            <a:r>
              <a:rPr lang="en-GB" dirty="0"/>
              <a:t>FOR loop to output all the </a:t>
            </a:r>
            <a:br>
              <a:rPr lang="en-GB" dirty="0"/>
            </a:br>
            <a:r>
              <a:rPr lang="en-GB" dirty="0"/>
              <a:t>usernames in the array?</a:t>
            </a:r>
          </a:p>
          <a:p>
            <a:pPr marL="444500" lvl="1" indent="0">
              <a:buNone/>
            </a:pPr>
            <a:r>
              <a:rPr lang="en-GB" dirty="0">
                <a:solidFill>
                  <a:srgbClr val="FF0000"/>
                </a:solidFill>
                <a:latin typeface="Consolas" panose="020B0609020204030204" pitchFamily="49" charset="0"/>
              </a:rPr>
              <a:t>FOR </a:t>
            </a:r>
            <a:r>
              <a:rPr lang="en-GB" dirty="0" err="1">
                <a:solidFill>
                  <a:srgbClr val="FF0000"/>
                </a:solidFill>
                <a:latin typeface="Consolas" panose="020B0609020204030204" pitchFamily="49" charset="0"/>
              </a:rPr>
              <a:t>i</a:t>
            </a:r>
            <a:r>
              <a:rPr lang="en-GB" dirty="0">
                <a:solidFill>
                  <a:srgbClr val="FF0000"/>
                </a:solidFill>
                <a:latin typeface="Consolas" panose="020B0609020204030204" pitchFamily="49" charset="0"/>
              </a:rPr>
              <a:t> </a:t>
            </a:r>
            <a:r>
              <a:rPr lang="en-GB" dirty="0">
                <a:solidFill>
                  <a:srgbClr val="FF0000"/>
                </a:solidFill>
                <a:latin typeface="Calibri" panose="020F0502020204030204" pitchFamily="34" charset="0"/>
                <a:cs typeface="Calibri" panose="020F0502020204030204" pitchFamily="34" charset="0"/>
              </a:rPr>
              <a:t>←</a:t>
            </a:r>
            <a:r>
              <a:rPr lang="en-GB" dirty="0">
                <a:solidFill>
                  <a:srgbClr val="FF0000"/>
                </a:solidFill>
                <a:latin typeface="Consolas" panose="020B0609020204030204" pitchFamily="49" charset="0"/>
              </a:rPr>
              <a:t> 1 TO LENGTH(Usernames)</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    OUTPUT Username[</a:t>
            </a:r>
            <a:r>
              <a:rPr lang="en-GB" dirty="0" err="1">
                <a:solidFill>
                  <a:srgbClr val="FF0000"/>
                </a:solidFill>
                <a:latin typeface="Consolas" panose="020B0609020204030204" pitchFamily="49" charset="0"/>
              </a:rPr>
              <a:t>i</a:t>
            </a:r>
            <a:r>
              <a:rPr lang="en-GB" dirty="0">
                <a:solidFill>
                  <a:srgbClr val="FF0000"/>
                </a:solidFill>
                <a:latin typeface="Consolas" panose="020B0609020204030204" pitchFamily="49" charset="0"/>
              </a:rPr>
              <a:t>]</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NEXT </a:t>
            </a:r>
            <a:r>
              <a:rPr lang="en-GB" dirty="0" err="1">
                <a:solidFill>
                  <a:srgbClr val="FF0000"/>
                </a:solidFill>
                <a:latin typeface="Consolas" panose="020B0609020204030204" pitchFamily="49" charset="0"/>
              </a:rPr>
              <a:t>i</a:t>
            </a:r>
            <a:endParaRPr lang="en-GB" dirty="0">
              <a:solidFill>
                <a:srgbClr val="FF0000"/>
              </a:solidFill>
              <a:latin typeface="Consolas" panose="020B0609020204030204" pitchFamily="49" charset="0"/>
            </a:endParaRPr>
          </a:p>
          <a:p>
            <a:r>
              <a:rPr lang="en-GB" dirty="0"/>
              <a:t>Adapt the code so that the user can </a:t>
            </a:r>
            <a:br>
              <a:rPr lang="en-GB" dirty="0"/>
            </a:br>
            <a:r>
              <a:rPr lang="en-GB" dirty="0"/>
              <a:t>enter a username and find out if it is </a:t>
            </a:r>
            <a:br>
              <a:rPr lang="en-GB" dirty="0"/>
            </a:br>
            <a:r>
              <a:rPr lang="en-GB" dirty="0"/>
              <a:t>present in the array</a:t>
            </a:r>
          </a:p>
          <a:p>
            <a:pPr lvl="1"/>
            <a:r>
              <a:rPr lang="en-GB" dirty="0"/>
              <a:t>What type of search algorithm have you used?</a:t>
            </a:r>
          </a:p>
        </p:txBody>
      </p:sp>
      <p:graphicFrame>
        <p:nvGraphicFramePr>
          <p:cNvPr id="10" name="Table 4">
            <a:extLst>
              <a:ext uri="{FF2B5EF4-FFF2-40B4-BE49-F238E27FC236}">
                <a16:creationId xmlns:a16="http://schemas.microsoft.com/office/drawing/2014/main" id="{6474226B-BDE6-4B82-8082-941FF933DE96}"/>
              </a:ext>
            </a:extLst>
          </p:cNvPr>
          <p:cNvGraphicFramePr>
            <a:graphicFrameLocks noGrp="1"/>
          </p:cNvGraphicFramePr>
          <p:nvPr>
            <p:extLst>
              <p:ext uri="{D42A27DB-BD31-4B8C-83A1-F6EECF244321}">
                <p14:modId xmlns:p14="http://schemas.microsoft.com/office/powerpoint/2010/main" val="816849201"/>
              </p:ext>
            </p:extLst>
          </p:nvPr>
        </p:nvGraphicFramePr>
        <p:xfrm>
          <a:off x="7010457" y="1704179"/>
          <a:ext cx="1735765" cy="3708400"/>
        </p:xfrm>
        <a:graphic>
          <a:graphicData uri="http://schemas.openxmlformats.org/drawingml/2006/table">
            <a:tbl>
              <a:tblPr firstRow="1" bandRow="1">
                <a:tableStyleId>{5940675A-B579-460E-94D1-54222C63F5DA}</a:tableStyleId>
              </a:tblPr>
              <a:tblGrid>
                <a:gridCol w="477416">
                  <a:extLst>
                    <a:ext uri="{9D8B030D-6E8A-4147-A177-3AD203B41FA5}">
                      <a16:colId xmlns:a16="http://schemas.microsoft.com/office/drawing/2014/main" val="1673369798"/>
                    </a:ext>
                  </a:extLst>
                </a:gridCol>
                <a:gridCol w="1258349">
                  <a:extLst>
                    <a:ext uri="{9D8B030D-6E8A-4147-A177-3AD203B41FA5}">
                      <a16:colId xmlns:a16="http://schemas.microsoft.com/office/drawing/2014/main" val="1917753309"/>
                    </a:ext>
                  </a:extLst>
                </a:gridCol>
              </a:tblGrid>
              <a:tr h="370840">
                <a:tc>
                  <a:txBody>
                    <a:bodyPr/>
                    <a:lstStyle/>
                    <a:p>
                      <a:pPr algn="ctr"/>
                      <a:r>
                        <a:rPr lang="en-GB" dirty="0"/>
                        <a:t>1</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psmith</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726251638"/>
                  </a:ext>
                </a:extLst>
              </a:tr>
              <a:tr h="370840">
                <a:tc>
                  <a:txBody>
                    <a:bodyPr/>
                    <a:lstStyle/>
                    <a:p>
                      <a:pPr algn="ctr"/>
                      <a:r>
                        <a:rPr lang="en-GB" dirty="0"/>
                        <a:t>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ltorvalds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330955038"/>
                  </a:ext>
                </a:extLst>
              </a:tr>
              <a:tr h="370840">
                <a:tc>
                  <a:txBody>
                    <a:bodyPr/>
                    <a:lstStyle/>
                    <a:p>
                      <a:pPr algn="ctr"/>
                      <a:r>
                        <a:rPr lang="en-GB" dirty="0"/>
                        <a:t>3</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pwatts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39212376"/>
                  </a:ext>
                </a:extLst>
              </a:tr>
              <a:tr h="370840">
                <a:tc>
                  <a:txBody>
                    <a:bodyPr/>
                    <a:lstStyle/>
                    <a:p>
                      <a:pPr algn="ctr"/>
                      <a:r>
                        <a:rPr lang="en-GB" dirty="0"/>
                        <a:t>4</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sjones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587122096"/>
                  </a:ext>
                </a:extLst>
              </a:tr>
              <a:tr h="370840">
                <a:tc>
                  <a:txBody>
                    <a:bodyPr/>
                    <a:lstStyle/>
                    <a:p>
                      <a:pPr algn="ctr"/>
                      <a:r>
                        <a:rPr lang="en-GB" dirty="0"/>
                        <a:t>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mpatel</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835859021"/>
                  </a:ext>
                </a:extLst>
              </a:tr>
              <a:tr h="370840">
                <a:tc>
                  <a:txBody>
                    <a:bodyPr/>
                    <a:lstStyle/>
                    <a:p>
                      <a:pPr algn="ctr"/>
                      <a:r>
                        <a:rPr lang="en-GB" dirty="0"/>
                        <a:t>6</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bwright</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4092949464"/>
                  </a:ext>
                </a:extLst>
              </a:tr>
              <a:tr h="370840">
                <a:tc>
                  <a:txBody>
                    <a:bodyPr/>
                    <a:lstStyle/>
                    <a:p>
                      <a:pPr algn="ctr"/>
                      <a:r>
                        <a:rPr lang="en-GB" dirty="0"/>
                        <a:t>7</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mgreen</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28928706"/>
                  </a:ext>
                </a:extLst>
              </a:tr>
              <a:tr h="370840">
                <a:tc>
                  <a:txBody>
                    <a:bodyPr/>
                    <a:lstStyle/>
                    <a:p>
                      <a:pPr algn="ctr"/>
                      <a:r>
                        <a:rPr lang="en-GB" dirty="0"/>
                        <a:t>8</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dthomas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3149218773"/>
                  </a:ext>
                </a:extLst>
              </a:tr>
              <a:tr h="370840">
                <a:tc>
                  <a:txBody>
                    <a:bodyPr/>
                    <a:lstStyle/>
                    <a:p>
                      <a:pPr algn="ctr"/>
                      <a:r>
                        <a:rPr lang="en-GB" dirty="0"/>
                        <a:t>9</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nwhite</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2247930102"/>
                  </a:ext>
                </a:extLst>
              </a:tr>
              <a:tr h="370840">
                <a:tc>
                  <a:txBody>
                    <a:bodyPr/>
                    <a:lstStyle/>
                    <a:p>
                      <a:pPr algn="ctr"/>
                      <a:r>
                        <a:rPr lang="en-GB" dirty="0"/>
                        <a:t>10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tc>
                  <a:txBody>
                    <a:bodyPr/>
                    <a:lstStyle/>
                    <a:p>
                      <a:r>
                        <a:rPr lang="en-GB" dirty="0"/>
                        <a:t>"</a:t>
                      </a:r>
                      <a:r>
                        <a:rPr lang="en-GB" dirty="0" err="1"/>
                        <a:t>fdavies</a:t>
                      </a:r>
                      <a:r>
                        <a:rPr lang="en-GB"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tcPr>
                </a:tc>
                <a:extLst>
                  <a:ext uri="{0D108BD9-81ED-4DB2-BD59-A6C34878D82A}">
                    <a16:rowId xmlns:a16="http://schemas.microsoft.com/office/drawing/2014/main" val="1912356230"/>
                  </a:ext>
                </a:extLst>
              </a:tr>
            </a:tbl>
          </a:graphicData>
        </a:graphic>
      </p:graphicFrame>
      <p:sp>
        <p:nvSpPr>
          <p:cNvPr id="11" name="TextBox 10">
            <a:extLst>
              <a:ext uri="{FF2B5EF4-FFF2-40B4-BE49-F238E27FC236}">
                <a16:creationId xmlns:a16="http://schemas.microsoft.com/office/drawing/2014/main" id="{5A953EE7-1CC8-4256-9873-FF7C6FA240D8}"/>
              </a:ext>
            </a:extLst>
          </p:cNvPr>
          <p:cNvSpPr txBox="1"/>
          <p:nvPr/>
        </p:nvSpPr>
        <p:spPr>
          <a:xfrm>
            <a:off x="5083728" y="1519513"/>
            <a:ext cx="1249960" cy="338554"/>
          </a:xfrm>
          <a:prstGeom prst="rect">
            <a:avLst/>
          </a:prstGeom>
          <a:noFill/>
        </p:spPr>
        <p:txBody>
          <a:bodyPr wrap="square" rtlCol="0">
            <a:spAutoFit/>
          </a:bodyPr>
          <a:lstStyle/>
          <a:p>
            <a:r>
              <a:rPr lang="en-GB" sz="1600" dirty="0"/>
              <a:t>Usernames</a:t>
            </a:r>
          </a:p>
        </p:txBody>
      </p:sp>
      <p:cxnSp>
        <p:nvCxnSpPr>
          <p:cNvPr id="12" name="Straight Arrow Connector 11">
            <a:extLst>
              <a:ext uri="{FF2B5EF4-FFF2-40B4-BE49-F238E27FC236}">
                <a16:creationId xmlns:a16="http://schemas.microsoft.com/office/drawing/2014/main" id="{7348B789-6554-4C58-B27F-F557B256F520}"/>
              </a:ext>
            </a:extLst>
          </p:cNvPr>
          <p:cNvCxnSpPr>
            <a:cxnSpLocks/>
          </p:cNvCxnSpPr>
          <p:nvPr/>
        </p:nvCxnSpPr>
        <p:spPr>
          <a:xfrm>
            <a:off x="6322560" y="1705501"/>
            <a:ext cx="687897"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6920338"/>
      </p:ext>
    </p:extLst>
  </p:cSld>
  <p:clrMapOvr>
    <a:masterClrMapping/>
  </p:clrMapOvr>
</p:sld>
</file>

<file path=ppt/theme/theme1.xml><?xml version="1.0" encoding="utf-8"?>
<a:theme xmlns:a="http://schemas.openxmlformats.org/drawingml/2006/main" name="Office Theme">
  <a:themeElements>
    <a:clrScheme name="Geography Unit 6B Cold environments">
      <a:dk1>
        <a:sysClr val="windowText" lastClr="000000"/>
      </a:dk1>
      <a:lt1>
        <a:sysClr val="window" lastClr="FFFFFF"/>
      </a:lt1>
      <a:dk2>
        <a:srgbClr val="1D140F"/>
      </a:dk2>
      <a:lt2>
        <a:srgbClr val="FFFFFF"/>
      </a:lt2>
      <a:accent1>
        <a:srgbClr val="00B7CC"/>
      </a:accent1>
      <a:accent2>
        <a:srgbClr val="0046A8"/>
      </a:accent2>
      <a:accent3>
        <a:srgbClr val="55E2EB"/>
      </a:accent3>
      <a:accent4>
        <a:srgbClr val="9E6E44"/>
      </a:accent4>
      <a:accent5>
        <a:srgbClr val="113625"/>
      </a:accent5>
      <a:accent6>
        <a:srgbClr val="5567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2D7BC509-3963-4E2B-92B3-1D2397DFC951}" vid="{6A572357-DBC3-4AED-99F2-BAC5AF89B2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018C1F-1F22-411A-8DDB-E1935557D30B}">
  <ds:schemaRefs>
    <ds:schemaRef ds:uri="http://schemas.microsoft.com/sharepoint/v3/contenttype/forms"/>
  </ds:schemaRefs>
</ds:datastoreItem>
</file>

<file path=customXml/itemProps2.xml><?xml version="1.0" encoding="utf-8"?>
<ds:datastoreItem xmlns:ds="http://schemas.openxmlformats.org/officeDocument/2006/customXml" ds:itemID="{707B2EB5-05D9-4194-B489-2E92F43980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C15FB9-4F8E-44CF-868B-6AF8062426A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3441</TotalTime>
  <Words>1246</Words>
  <Application>Microsoft Office PowerPoint</Application>
  <PresentationFormat>On-screen Show (4:3)</PresentationFormat>
  <Paragraphs>238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Consolas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James Franklin</cp:lastModifiedBy>
  <cp:revision>70</cp:revision>
  <dcterms:created xsi:type="dcterms:W3CDTF">2016-01-18T13:50:59Z</dcterms:created>
  <dcterms:modified xsi:type="dcterms:W3CDTF">2022-01-10T10:03:09Z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