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9"/>
  </p:notesMasterIdLst>
  <p:sldIdLst>
    <p:sldId id="260" r:id="rId5"/>
    <p:sldId id="261" r:id="rId6"/>
    <p:sldId id="294" r:id="rId7"/>
    <p:sldId id="298" r:id="rId8"/>
    <p:sldId id="299" r:id="rId9"/>
    <p:sldId id="264" r:id="rId10"/>
    <p:sldId id="279" r:id="rId11"/>
    <p:sldId id="304" r:id="rId12"/>
    <p:sldId id="275" r:id="rId13"/>
    <p:sldId id="287" r:id="rId14"/>
    <p:sldId id="305" r:id="rId15"/>
    <p:sldId id="309" r:id="rId16"/>
    <p:sldId id="272" r:id="rId17"/>
    <p:sldId id="307" r:id="rId18"/>
    <p:sldId id="283" r:id="rId19"/>
    <p:sldId id="310" r:id="rId20"/>
    <p:sldId id="290" r:id="rId21"/>
    <p:sldId id="291" r:id="rId22"/>
    <p:sldId id="311" r:id="rId23"/>
    <p:sldId id="262" r:id="rId24"/>
    <p:sldId id="282" r:id="rId25"/>
    <p:sldId id="308" r:id="rId26"/>
    <p:sldId id="312" r:id="rId27"/>
    <p:sldId id="278" r:id="rId28"/>
  </p:sldIdLst>
  <p:sldSz cx="9144000" cy="6858000" type="screen4x3"/>
  <p:notesSz cx="6858000" cy="9144000"/>
  <p:embeddedFontLst>
    <p:embeddedFont>
      <p:font typeface="Calibri" panose="020F0502020204030204" pitchFamily="34" charset="0"/>
      <p:regular r:id="rId30"/>
      <p:bold r:id="rId31"/>
      <p:italic r:id="rId32"/>
      <p:boldItalic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4" clrIdx="0">
    <p:extLst>
      <p:ext uri="{19B8F6BF-5375-455C-9EA6-DF929625EA0E}">
        <p15:presenceInfo xmlns:p15="http://schemas.microsoft.com/office/powerpoint/2012/main" userId="S::james.franklin@pgonline.co.uk::cf915d05-507f-491f-b4a6-b2aa085ee4b1" providerId="AD"/>
      </p:ext>
    </p:extLst>
  </p:cmAuthor>
  <p:cmAuthor id="2" name="Mike Bloys" initials="MB" lastIdx="3" clrIdx="1">
    <p:extLst>
      <p:ext uri="{19B8F6BF-5375-455C-9EA6-DF929625EA0E}">
        <p15:presenceInfo xmlns:p15="http://schemas.microsoft.com/office/powerpoint/2012/main" userId="S::mike.bloys@pgonline.co.uk::1248c4d8-7b2b-4b32-b8bd-163ae845f9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C24E"/>
    <a:srgbClr val="225A34"/>
    <a:srgbClr val="121A25"/>
    <a:srgbClr val="000000"/>
    <a:srgbClr val="FE4E37"/>
    <a:srgbClr val="0E463C"/>
    <a:srgbClr val="D2A022"/>
    <a:srgbClr val="58ACA5"/>
    <a:srgbClr val="3E7FC3"/>
    <a:srgbClr val="F68B3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49"/>
    <p:restoredTop sz="88770" autoAdjust="0"/>
  </p:normalViewPr>
  <p:slideViewPr>
    <p:cSldViewPr snapToGrid="0">
      <p:cViewPr varScale="1">
        <p:scale>
          <a:sx n="101" d="100"/>
          <a:sy n="101" d="100"/>
        </p:scale>
        <p:origin x="2028" y="108"/>
      </p:cViewPr>
      <p:guideLst>
        <p:guide orient="horz" pos="1245"/>
        <p:guide orient="horz" pos="3232"/>
        <p:guide orient="horz" pos="1912"/>
        <p:guide pos="5380"/>
        <p:guide pos="295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ranklin" userId="cf915d05-507f-491f-b4a6-b2aa085ee4b1" providerId="ADAL" clId="{85B90544-D433-4212-8D20-0503E1564FBD}"/>
    <pc:docChg chg="undo custSel addSld delSld modSld sldOrd">
      <pc:chgData name="James Franklin" userId="cf915d05-507f-491f-b4a6-b2aa085ee4b1" providerId="ADAL" clId="{85B90544-D433-4212-8D20-0503E1564FBD}" dt="2020-03-03T14:06:06.119" v="2812" actId="20577"/>
      <pc:docMkLst>
        <pc:docMk/>
      </pc:docMkLst>
      <pc:sldChg chg="del">
        <pc:chgData name="James Franklin" userId="cf915d05-507f-491f-b4a6-b2aa085ee4b1" providerId="ADAL" clId="{85B90544-D433-4212-8D20-0503E1564FBD}" dt="2020-03-02T11:40:41.832" v="187" actId="47"/>
        <pc:sldMkLst>
          <pc:docMk/>
          <pc:sldMk cId="3657859214" sldId="262"/>
        </pc:sldMkLst>
      </pc:sldChg>
      <pc:sldChg chg="addSp delSp modSp setBg addCm modCm">
        <pc:chgData name="James Franklin" userId="cf915d05-507f-491f-b4a6-b2aa085ee4b1" providerId="ADAL" clId="{85B90544-D433-4212-8D20-0503E1564FBD}" dt="2020-03-02T11:47:40.402" v="212" actId="1076"/>
        <pc:sldMkLst>
          <pc:docMk/>
          <pc:sldMk cId="990921403" sldId="263"/>
        </pc:sldMkLst>
        <pc:spChg chg="mod">
          <ac:chgData name="James Franklin" userId="cf915d05-507f-491f-b4a6-b2aa085ee4b1" providerId="ADAL" clId="{85B90544-D433-4212-8D20-0503E1564FBD}" dt="2020-03-02T11:47:23.182" v="210" actId="15"/>
          <ac:spMkLst>
            <pc:docMk/>
            <pc:sldMk cId="990921403" sldId="263"/>
            <ac:spMk id="4" creationId="{00000000-0000-0000-0000-000000000000}"/>
          </ac:spMkLst>
        </pc:spChg>
        <pc:spChg chg="add del mod">
          <ac:chgData name="James Franklin" userId="cf915d05-507f-491f-b4a6-b2aa085ee4b1" providerId="ADAL" clId="{85B90544-D433-4212-8D20-0503E1564FBD}" dt="2020-03-02T11:46:45.656" v="204"/>
          <ac:spMkLst>
            <pc:docMk/>
            <pc:sldMk cId="990921403" sldId="263"/>
            <ac:spMk id="6" creationId="{C0F91A7E-0B96-40BC-B1AE-67D89F802EB0}"/>
          </ac:spMkLst>
        </pc:spChg>
        <pc:spChg chg="add del mod">
          <ac:chgData name="James Franklin" userId="cf915d05-507f-491f-b4a6-b2aa085ee4b1" providerId="ADAL" clId="{85B90544-D433-4212-8D20-0503E1564FBD}" dt="2020-03-02T11:46:45.656" v="204"/>
          <ac:spMkLst>
            <pc:docMk/>
            <pc:sldMk cId="990921403" sldId="263"/>
            <ac:spMk id="7" creationId="{B2F9E932-C434-44E4-946F-401BDC52C3EA}"/>
          </ac:spMkLst>
        </pc:spChg>
        <pc:picChg chg="add mod">
          <ac:chgData name="James Franklin" userId="cf915d05-507f-491f-b4a6-b2aa085ee4b1" providerId="ADAL" clId="{85B90544-D433-4212-8D20-0503E1564FBD}" dt="2020-03-02T11:43:24.130" v="197" actId="1076"/>
          <ac:picMkLst>
            <pc:docMk/>
            <pc:sldMk cId="990921403" sldId="263"/>
            <ac:picMk id="2" creationId="{380E3EAF-CBA0-4E7C-BAC5-E01AC0971031}"/>
          </ac:picMkLst>
        </pc:picChg>
        <pc:picChg chg="del">
          <ac:chgData name="James Franklin" userId="cf915d05-507f-491f-b4a6-b2aa085ee4b1" providerId="ADAL" clId="{85B90544-D433-4212-8D20-0503E1564FBD}" dt="2020-03-02T11:40:53.386" v="188" actId="478"/>
          <ac:picMkLst>
            <pc:docMk/>
            <pc:sldMk cId="990921403" sldId="263"/>
            <ac:picMk id="5" creationId="{00000000-0000-0000-0000-000000000000}"/>
          </ac:picMkLst>
        </pc:picChg>
        <pc:picChg chg="add mod">
          <ac:chgData name="James Franklin" userId="cf915d05-507f-491f-b4a6-b2aa085ee4b1" providerId="ADAL" clId="{85B90544-D433-4212-8D20-0503E1564FBD}" dt="2020-03-02T11:47:40.402" v="212" actId="1076"/>
          <ac:picMkLst>
            <pc:docMk/>
            <pc:sldMk cId="990921403" sldId="263"/>
            <ac:picMk id="2050" creationId="{19EB7153-C370-4334-AF7B-056403C9EAF2}"/>
          </ac:picMkLst>
        </pc:picChg>
      </pc:sldChg>
      <pc:sldChg chg="addSp modSp">
        <pc:chgData name="James Franklin" userId="cf915d05-507f-491f-b4a6-b2aa085ee4b1" providerId="ADAL" clId="{85B90544-D433-4212-8D20-0503E1564FBD}" dt="2020-03-02T11:50:50.819" v="236" actId="20577"/>
        <pc:sldMkLst>
          <pc:docMk/>
          <pc:sldMk cId="1408696727" sldId="264"/>
        </pc:sldMkLst>
        <pc:spChg chg="mod">
          <ac:chgData name="James Franklin" userId="cf915d05-507f-491f-b4a6-b2aa085ee4b1" providerId="ADAL" clId="{85B90544-D433-4212-8D20-0503E1564FBD}" dt="2020-03-02T11:50:50.819" v="236" actId="20577"/>
          <ac:spMkLst>
            <pc:docMk/>
            <pc:sldMk cId="1408696727" sldId="264"/>
            <ac:spMk id="4" creationId="{00000000-0000-0000-0000-000000000000}"/>
          </ac:spMkLst>
        </pc:spChg>
        <pc:picChg chg="add mod">
          <ac:chgData name="James Franklin" userId="cf915d05-507f-491f-b4a6-b2aa085ee4b1" providerId="ADAL" clId="{85B90544-D433-4212-8D20-0503E1564FBD}" dt="2020-03-02T11:49:10.739" v="217" actId="1076"/>
          <ac:picMkLst>
            <pc:docMk/>
            <pc:sldMk cId="1408696727" sldId="264"/>
            <ac:picMk id="2" creationId="{CA737D67-705A-4E42-A78A-A6EE6BAF50A0}"/>
          </ac:picMkLst>
        </pc:picChg>
        <pc:picChg chg="add mod">
          <ac:chgData name="James Franklin" userId="cf915d05-507f-491f-b4a6-b2aa085ee4b1" providerId="ADAL" clId="{85B90544-D433-4212-8D20-0503E1564FBD}" dt="2020-03-02T11:50:42.395" v="233" actId="14100"/>
          <ac:picMkLst>
            <pc:docMk/>
            <pc:sldMk cId="1408696727" sldId="264"/>
            <ac:picMk id="3074" creationId="{B54639F5-D9F5-4645-B6B5-F1B6318EF206}"/>
          </ac:picMkLst>
        </pc:picChg>
      </pc:sldChg>
      <pc:sldChg chg="modSp">
        <pc:chgData name="James Franklin" userId="cf915d05-507f-491f-b4a6-b2aa085ee4b1" providerId="ADAL" clId="{85B90544-D433-4212-8D20-0503E1564FBD}" dt="2020-03-02T12:42:51.186" v="1725" actId="20577"/>
        <pc:sldMkLst>
          <pc:docMk/>
          <pc:sldMk cId="3292513092" sldId="265"/>
        </pc:sldMkLst>
        <pc:spChg chg="mod">
          <ac:chgData name="James Franklin" userId="cf915d05-507f-491f-b4a6-b2aa085ee4b1" providerId="ADAL" clId="{85B90544-D433-4212-8D20-0503E1564FBD}" dt="2020-03-02T12:42:51.186" v="1725" actId="20577"/>
          <ac:spMkLst>
            <pc:docMk/>
            <pc:sldMk cId="3292513092" sldId="265"/>
            <ac:spMk id="2" creationId="{00000000-0000-0000-0000-000000000000}"/>
          </ac:spMkLst>
        </pc:spChg>
      </pc:sldChg>
      <pc:sldChg chg="modSp">
        <pc:chgData name="James Franklin" userId="cf915d05-507f-491f-b4a6-b2aa085ee4b1" providerId="ADAL" clId="{85B90544-D433-4212-8D20-0503E1564FBD}" dt="2020-03-02T12:00:35.082" v="282" actId="20577"/>
        <pc:sldMkLst>
          <pc:docMk/>
          <pc:sldMk cId="3807880298" sldId="266"/>
        </pc:sldMkLst>
        <pc:graphicFrameChg chg="modGraphic">
          <ac:chgData name="James Franklin" userId="cf915d05-507f-491f-b4a6-b2aa085ee4b1" providerId="ADAL" clId="{85B90544-D433-4212-8D20-0503E1564FBD}" dt="2020-03-02T12:00:35.082" v="282" actId="20577"/>
          <ac:graphicFrameMkLst>
            <pc:docMk/>
            <pc:sldMk cId="3807880298" sldId="266"/>
            <ac:graphicFrameMk id="4" creationId="{00000000-0000-0000-0000-000000000000}"/>
          </ac:graphicFrameMkLst>
        </pc:graphicFrameChg>
      </pc:sldChg>
      <pc:sldChg chg="addSp delSp modSp">
        <pc:chgData name="James Franklin" userId="cf915d05-507f-491f-b4a6-b2aa085ee4b1" providerId="ADAL" clId="{85B90544-D433-4212-8D20-0503E1564FBD}" dt="2020-03-02T12:03:03.682" v="381" actId="1076"/>
        <pc:sldMkLst>
          <pc:docMk/>
          <pc:sldMk cId="4040386850" sldId="267"/>
        </pc:sldMkLst>
        <pc:spChg chg="add del mod">
          <ac:chgData name="James Franklin" userId="cf915d05-507f-491f-b4a6-b2aa085ee4b1" providerId="ADAL" clId="{85B90544-D433-4212-8D20-0503E1564FBD}" dt="2020-03-02T12:02:36.157" v="285"/>
          <ac:spMkLst>
            <pc:docMk/>
            <pc:sldMk cId="4040386850" sldId="267"/>
            <ac:spMk id="2" creationId="{B9A1D5DD-E3DC-4A1B-BE2B-7EC33EA69EA2}"/>
          </ac:spMkLst>
        </pc:spChg>
        <pc:spChg chg="add mod">
          <ac:chgData name="James Franklin" userId="cf915d05-507f-491f-b4a6-b2aa085ee4b1" providerId="ADAL" clId="{85B90544-D433-4212-8D20-0503E1564FBD}" dt="2020-03-02T12:02:58.658" v="380" actId="20577"/>
          <ac:spMkLst>
            <pc:docMk/>
            <pc:sldMk cId="4040386850" sldId="267"/>
            <ac:spMk id="3" creationId="{1CFE151E-051E-4172-8A79-EFD9C2AA7E59}"/>
          </ac:spMkLst>
        </pc:spChg>
        <pc:graphicFrameChg chg="mod modGraphic">
          <ac:chgData name="James Franklin" userId="cf915d05-507f-491f-b4a6-b2aa085ee4b1" providerId="ADAL" clId="{85B90544-D433-4212-8D20-0503E1564FBD}" dt="2020-03-02T12:03:03.682" v="381" actId="1076"/>
          <ac:graphicFrameMkLst>
            <pc:docMk/>
            <pc:sldMk cId="4040386850" sldId="267"/>
            <ac:graphicFrameMk id="5" creationId="{00000000-0000-0000-0000-000000000000}"/>
          </ac:graphicFrameMkLst>
        </pc:graphicFrameChg>
      </pc:sldChg>
      <pc:sldChg chg="modSp">
        <pc:chgData name="James Franklin" userId="cf915d05-507f-491f-b4a6-b2aa085ee4b1" providerId="ADAL" clId="{85B90544-D433-4212-8D20-0503E1564FBD}" dt="2020-03-02T12:04:12.729" v="435" actId="1076"/>
        <pc:sldMkLst>
          <pc:docMk/>
          <pc:sldMk cId="3698801213" sldId="268"/>
        </pc:sldMkLst>
        <pc:spChg chg="mod">
          <ac:chgData name="James Franklin" userId="cf915d05-507f-491f-b4a6-b2aa085ee4b1" providerId="ADAL" clId="{85B90544-D433-4212-8D20-0503E1564FBD}" dt="2020-03-02T12:04:01.307" v="432" actId="6549"/>
          <ac:spMkLst>
            <pc:docMk/>
            <pc:sldMk cId="3698801213" sldId="268"/>
            <ac:spMk id="4" creationId="{00000000-0000-0000-0000-000000000000}"/>
          </ac:spMkLst>
        </pc:spChg>
        <pc:picChg chg="mod">
          <ac:chgData name="James Franklin" userId="cf915d05-507f-491f-b4a6-b2aa085ee4b1" providerId="ADAL" clId="{85B90544-D433-4212-8D20-0503E1564FBD}" dt="2020-03-02T12:04:12.729" v="435" actId="1076"/>
          <ac:picMkLst>
            <pc:docMk/>
            <pc:sldMk cId="3698801213" sldId="268"/>
            <ac:picMk id="2" creationId="{00000000-0000-0000-0000-000000000000}"/>
          </ac:picMkLst>
        </pc:picChg>
      </pc:sldChg>
      <pc:sldChg chg="modSp">
        <pc:chgData name="James Franklin" userId="cf915d05-507f-491f-b4a6-b2aa085ee4b1" providerId="ADAL" clId="{85B90544-D433-4212-8D20-0503E1564FBD}" dt="2020-03-02T12:06:03.791" v="452" actId="113"/>
        <pc:sldMkLst>
          <pc:docMk/>
          <pc:sldMk cId="1045926848" sldId="272"/>
        </pc:sldMkLst>
        <pc:spChg chg="mod">
          <ac:chgData name="James Franklin" userId="cf915d05-507f-491f-b4a6-b2aa085ee4b1" providerId="ADAL" clId="{85B90544-D433-4212-8D20-0503E1564FBD}" dt="2020-03-02T12:06:03.791" v="452" actId="113"/>
          <ac:spMkLst>
            <pc:docMk/>
            <pc:sldMk cId="1045926848" sldId="272"/>
            <ac:spMk id="2" creationId="{00000000-0000-0000-0000-000000000000}"/>
          </ac:spMkLst>
        </pc:spChg>
      </pc:sldChg>
      <pc:sldChg chg="modSp">
        <pc:chgData name="James Franklin" userId="cf915d05-507f-491f-b4a6-b2aa085ee4b1" providerId="ADAL" clId="{85B90544-D433-4212-8D20-0503E1564FBD}" dt="2020-03-02T12:14:05.052" v="713" actId="20577"/>
        <pc:sldMkLst>
          <pc:docMk/>
          <pc:sldMk cId="477279864" sldId="273"/>
        </pc:sldMkLst>
        <pc:spChg chg="mod">
          <ac:chgData name="James Franklin" userId="cf915d05-507f-491f-b4a6-b2aa085ee4b1" providerId="ADAL" clId="{85B90544-D433-4212-8D20-0503E1564FBD}" dt="2020-03-02T12:14:05.052" v="713" actId="20577"/>
          <ac:spMkLst>
            <pc:docMk/>
            <pc:sldMk cId="477279864" sldId="273"/>
            <ac:spMk id="5" creationId="{00000000-0000-0000-0000-000000000000}"/>
          </ac:spMkLst>
        </pc:spChg>
        <pc:graphicFrameChg chg="mod">
          <ac:chgData name="James Franklin" userId="cf915d05-507f-491f-b4a6-b2aa085ee4b1" providerId="ADAL" clId="{85B90544-D433-4212-8D20-0503E1564FBD}" dt="2020-03-02T12:13:59.049" v="711" actId="1076"/>
          <ac:graphicFrameMkLst>
            <pc:docMk/>
            <pc:sldMk cId="477279864" sldId="273"/>
            <ac:graphicFrameMk id="4" creationId="{00000000-0000-0000-0000-000000000000}"/>
          </ac:graphicFrameMkLst>
        </pc:graphicFrameChg>
      </pc:sldChg>
      <pc:sldChg chg="modSp">
        <pc:chgData name="James Franklin" userId="cf915d05-507f-491f-b4a6-b2aa085ee4b1" providerId="ADAL" clId="{85B90544-D433-4212-8D20-0503E1564FBD}" dt="2020-03-02T12:26:10.882" v="1498" actId="20577"/>
        <pc:sldMkLst>
          <pc:docMk/>
          <pc:sldMk cId="1475951657" sldId="275"/>
        </pc:sldMkLst>
        <pc:spChg chg="mod">
          <ac:chgData name="James Franklin" userId="cf915d05-507f-491f-b4a6-b2aa085ee4b1" providerId="ADAL" clId="{85B90544-D433-4212-8D20-0503E1564FBD}" dt="2020-03-02T12:26:10.882" v="1498" actId="20577"/>
          <ac:spMkLst>
            <pc:docMk/>
            <pc:sldMk cId="1475951657" sldId="275"/>
            <ac:spMk id="3" creationId="{00000000-0000-0000-0000-000000000000}"/>
          </ac:spMkLst>
        </pc:spChg>
      </pc:sldChg>
      <pc:sldChg chg="modSp">
        <pc:chgData name="James Franklin" userId="cf915d05-507f-491f-b4a6-b2aa085ee4b1" providerId="ADAL" clId="{85B90544-D433-4212-8D20-0503E1564FBD}" dt="2020-03-03T14:06:06.119" v="2812" actId="20577"/>
        <pc:sldMkLst>
          <pc:docMk/>
          <pc:sldMk cId="1769958477" sldId="276"/>
        </pc:sldMkLst>
        <pc:spChg chg="mod">
          <ac:chgData name="James Franklin" userId="cf915d05-507f-491f-b4a6-b2aa085ee4b1" providerId="ADAL" clId="{85B90544-D433-4212-8D20-0503E1564FBD}" dt="2020-03-03T14:06:06.119" v="2812" actId="20577"/>
          <ac:spMkLst>
            <pc:docMk/>
            <pc:sldMk cId="1769958477" sldId="276"/>
            <ac:spMk id="3" creationId="{00000000-0000-0000-0000-000000000000}"/>
          </ac:spMkLst>
        </pc:spChg>
      </pc:sldChg>
      <pc:sldChg chg="addSp delSp modSp">
        <pc:chgData name="James Franklin" userId="cf915d05-507f-491f-b4a6-b2aa085ee4b1" providerId="ADAL" clId="{85B90544-D433-4212-8D20-0503E1564FBD}" dt="2020-03-02T14:13:38.126" v="2337" actId="732"/>
        <pc:sldMkLst>
          <pc:docMk/>
          <pc:sldMk cId="3460746874" sldId="277"/>
        </pc:sldMkLst>
        <pc:spChg chg="mod">
          <ac:chgData name="James Franklin" userId="cf915d05-507f-491f-b4a6-b2aa085ee4b1" providerId="ADAL" clId="{85B90544-D433-4212-8D20-0503E1564FBD}" dt="2020-03-02T12:56:08.121" v="2315" actId="20577"/>
          <ac:spMkLst>
            <pc:docMk/>
            <pc:sldMk cId="3460746874" sldId="277"/>
            <ac:spMk id="3" creationId="{00000000-0000-0000-0000-000000000000}"/>
          </ac:spMkLst>
        </pc:spChg>
        <pc:picChg chg="add del mod">
          <ac:chgData name="James Franklin" userId="cf915d05-507f-491f-b4a6-b2aa085ee4b1" providerId="ADAL" clId="{85B90544-D433-4212-8D20-0503E1564FBD}" dt="2020-03-02T14:11:34.403" v="2318" actId="478"/>
          <ac:picMkLst>
            <pc:docMk/>
            <pc:sldMk cId="3460746874" sldId="277"/>
            <ac:picMk id="4" creationId="{CEBAFA25-EF57-4636-8195-58631876DA88}"/>
          </ac:picMkLst>
        </pc:picChg>
        <pc:picChg chg="add mod">
          <ac:chgData name="James Franklin" userId="cf915d05-507f-491f-b4a6-b2aa085ee4b1" providerId="ADAL" clId="{85B90544-D433-4212-8D20-0503E1564FBD}" dt="2020-03-02T14:12:38.391" v="2323" actId="1076"/>
          <ac:picMkLst>
            <pc:docMk/>
            <pc:sldMk cId="3460746874" sldId="277"/>
            <ac:picMk id="5" creationId="{6DED8169-B76E-4710-A861-CD5CA67903C1}"/>
          </ac:picMkLst>
        </pc:picChg>
        <pc:picChg chg="add del mod">
          <ac:chgData name="James Franklin" userId="cf915d05-507f-491f-b4a6-b2aa085ee4b1" providerId="ADAL" clId="{85B90544-D433-4212-8D20-0503E1564FBD}" dt="2020-03-02T14:11:32.804" v="2317" actId="478"/>
          <ac:picMkLst>
            <pc:docMk/>
            <pc:sldMk cId="3460746874" sldId="277"/>
            <ac:picMk id="5122" creationId="{D39ACB33-EBAD-4093-9E97-FB5B6CE831C5}"/>
          </ac:picMkLst>
        </pc:picChg>
        <pc:picChg chg="add del">
          <ac:chgData name="James Franklin" userId="cf915d05-507f-491f-b4a6-b2aa085ee4b1" providerId="ADAL" clId="{85B90544-D433-4212-8D20-0503E1564FBD}" dt="2020-03-02T14:12:28.117" v="2320" actId="478"/>
          <ac:picMkLst>
            <pc:docMk/>
            <pc:sldMk cId="3460746874" sldId="277"/>
            <ac:picMk id="5124" creationId="{371B1095-4FC2-43E3-B285-787CD681187D}"/>
          </ac:picMkLst>
        </pc:picChg>
        <pc:picChg chg="add mod">
          <ac:chgData name="James Franklin" userId="cf915d05-507f-491f-b4a6-b2aa085ee4b1" providerId="ADAL" clId="{85B90544-D433-4212-8D20-0503E1564FBD}" dt="2020-03-02T14:13:38.126" v="2337" actId="732"/>
          <ac:picMkLst>
            <pc:docMk/>
            <pc:sldMk cId="3460746874" sldId="277"/>
            <ac:picMk id="5126" creationId="{379AE47B-9D25-4699-94FF-1B9675D32228}"/>
          </ac:picMkLst>
        </pc:picChg>
      </pc:sldChg>
      <pc:sldChg chg="modSp">
        <pc:chgData name="James Franklin" userId="cf915d05-507f-491f-b4a6-b2aa085ee4b1" providerId="ADAL" clId="{85B90544-D433-4212-8D20-0503E1564FBD}" dt="2020-03-02T11:56:26.019" v="243" actId="20577"/>
        <pc:sldMkLst>
          <pc:docMk/>
          <pc:sldMk cId="2368086085" sldId="279"/>
        </pc:sldMkLst>
        <pc:spChg chg="mod">
          <ac:chgData name="James Franklin" userId="cf915d05-507f-491f-b4a6-b2aa085ee4b1" providerId="ADAL" clId="{85B90544-D433-4212-8D20-0503E1564FBD}" dt="2020-03-02T11:56:26.019" v="243" actId="20577"/>
          <ac:spMkLst>
            <pc:docMk/>
            <pc:sldMk cId="2368086085" sldId="279"/>
            <ac:spMk id="3" creationId="{00000000-0000-0000-0000-000000000000}"/>
          </ac:spMkLst>
        </pc:spChg>
      </pc:sldChg>
      <pc:sldChg chg="modSp">
        <pc:chgData name="James Franklin" userId="cf915d05-507f-491f-b4a6-b2aa085ee4b1" providerId="ADAL" clId="{85B90544-D433-4212-8D20-0503E1564FBD}" dt="2020-03-02T12:39:26.051" v="1524" actId="113"/>
        <pc:sldMkLst>
          <pc:docMk/>
          <pc:sldMk cId="464189532" sldId="282"/>
        </pc:sldMkLst>
        <pc:spChg chg="mod">
          <ac:chgData name="James Franklin" userId="cf915d05-507f-491f-b4a6-b2aa085ee4b1" providerId="ADAL" clId="{85B90544-D433-4212-8D20-0503E1564FBD}" dt="2020-03-02T12:39:26.051" v="1524" actId="113"/>
          <ac:spMkLst>
            <pc:docMk/>
            <pc:sldMk cId="464189532" sldId="282"/>
            <ac:spMk id="2" creationId="{00000000-0000-0000-0000-000000000000}"/>
          </ac:spMkLst>
        </pc:spChg>
      </pc:sldChg>
      <pc:sldChg chg="add del">
        <pc:chgData name="James Franklin" userId="cf915d05-507f-491f-b4a6-b2aa085ee4b1" providerId="ADAL" clId="{85B90544-D433-4212-8D20-0503E1564FBD}" dt="2020-03-02T11:32:48.118" v="1"/>
        <pc:sldMkLst>
          <pc:docMk/>
          <pc:sldMk cId="1637712484" sldId="284"/>
        </pc:sldMkLst>
      </pc:sldChg>
      <pc:sldChg chg="addSp delSp modSp add ord setBg">
        <pc:chgData name="James Franklin" userId="cf915d05-507f-491f-b4a6-b2aa085ee4b1" providerId="ADAL" clId="{85B90544-D433-4212-8D20-0503E1564FBD}" dt="2020-03-02T11:40:35.547" v="186" actId="20577"/>
        <pc:sldMkLst>
          <pc:docMk/>
          <pc:sldMk cId="3003053793" sldId="284"/>
        </pc:sldMkLst>
        <pc:spChg chg="mod">
          <ac:chgData name="James Franklin" userId="cf915d05-507f-491f-b4a6-b2aa085ee4b1" providerId="ADAL" clId="{85B90544-D433-4212-8D20-0503E1564FBD}" dt="2020-03-02T11:39:59.322" v="40" actId="207"/>
          <ac:spMkLst>
            <pc:docMk/>
            <pc:sldMk cId="3003053793" sldId="284"/>
            <ac:spMk id="2" creationId="{F51B83AF-6B0F-4320-A62D-28D7779163F2}"/>
          </ac:spMkLst>
        </pc:spChg>
        <pc:spChg chg="mod">
          <ac:chgData name="James Franklin" userId="cf915d05-507f-491f-b4a6-b2aa085ee4b1" providerId="ADAL" clId="{85B90544-D433-4212-8D20-0503E1564FBD}" dt="2020-03-02T11:40:35.547" v="186" actId="20577"/>
          <ac:spMkLst>
            <pc:docMk/>
            <pc:sldMk cId="3003053793" sldId="284"/>
            <ac:spMk id="3" creationId="{1DC05190-9086-4046-9D9B-4B35781C673D}"/>
          </ac:spMkLst>
        </pc:spChg>
        <pc:picChg chg="add del mod">
          <ac:chgData name="James Franklin" userId="cf915d05-507f-491f-b4a6-b2aa085ee4b1" providerId="ADAL" clId="{85B90544-D433-4212-8D20-0503E1564FBD}" dt="2020-03-02T11:35:54.195" v="34" actId="478"/>
          <ac:picMkLst>
            <pc:docMk/>
            <pc:sldMk cId="3003053793" sldId="284"/>
            <ac:picMk id="4" creationId="{867513BD-8F93-48E7-9559-C286D566C309}"/>
          </ac:picMkLst>
        </pc:picChg>
        <pc:picChg chg="add del mod">
          <ac:chgData name="James Franklin" userId="cf915d05-507f-491f-b4a6-b2aa085ee4b1" providerId="ADAL" clId="{85B90544-D433-4212-8D20-0503E1564FBD}" dt="2020-03-02T11:35:53.834" v="33"/>
          <ac:picMkLst>
            <pc:docMk/>
            <pc:sldMk cId="3003053793" sldId="284"/>
            <ac:picMk id="5" creationId="{CE66B27A-0344-4EF1-9E63-588267BFBC77}"/>
          </ac:picMkLst>
        </pc:picChg>
        <pc:picChg chg="add del mod">
          <ac:chgData name="James Franklin" userId="cf915d05-507f-491f-b4a6-b2aa085ee4b1" providerId="ADAL" clId="{85B90544-D433-4212-8D20-0503E1564FBD}" dt="2020-03-02T11:39:45.269" v="38" actId="167"/>
          <ac:picMkLst>
            <pc:docMk/>
            <pc:sldMk cId="3003053793" sldId="284"/>
            <ac:picMk id="1026" creationId="{ED780F00-20D9-42EB-84FC-BCBF2F11A86C}"/>
          </ac:picMkLst>
        </pc:picChg>
        <pc:picChg chg="add del">
          <ac:chgData name="James Franklin" userId="cf915d05-507f-491f-b4a6-b2aa085ee4b1" providerId="ADAL" clId="{85B90544-D433-4212-8D20-0503E1564FBD}" dt="2020-03-02T11:35:54.585" v="35"/>
          <ac:picMkLst>
            <pc:docMk/>
            <pc:sldMk cId="3003053793" sldId="284"/>
            <ac:picMk id="1028" creationId="{E32E5604-CAA8-4B60-8CA0-E5DF5F8728E8}"/>
          </ac:picMkLst>
        </pc:picChg>
      </pc:sldChg>
      <pc:sldChg chg="addSp modSp add">
        <pc:chgData name="James Franklin" userId="cf915d05-507f-491f-b4a6-b2aa085ee4b1" providerId="ADAL" clId="{85B90544-D433-4212-8D20-0503E1564FBD}" dt="2020-03-02T12:22:21.276" v="1180" actId="20577"/>
        <pc:sldMkLst>
          <pc:docMk/>
          <pc:sldMk cId="918423468" sldId="285"/>
        </pc:sldMkLst>
        <pc:spChg chg="mod">
          <ac:chgData name="James Franklin" userId="cf915d05-507f-491f-b4a6-b2aa085ee4b1" providerId="ADAL" clId="{85B90544-D433-4212-8D20-0503E1564FBD}" dt="2020-03-02T12:15:23.257" v="740" actId="20577"/>
          <ac:spMkLst>
            <pc:docMk/>
            <pc:sldMk cId="918423468" sldId="285"/>
            <ac:spMk id="2" creationId="{E85B85FA-EEAA-45AB-8F77-08222CF1D9B7}"/>
          </ac:spMkLst>
        </pc:spChg>
        <pc:spChg chg="mod">
          <ac:chgData name="James Franklin" userId="cf915d05-507f-491f-b4a6-b2aa085ee4b1" providerId="ADAL" clId="{85B90544-D433-4212-8D20-0503E1564FBD}" dt="2020-03-02T12:22:21.276" v="1180" actId="20577"/>
          <ac:spMkLst>
            <pc:docMk/>
            <pc:sldMk cId="918423468" sldId="285"/>
            <ac:spMk id="3" creationId="{82FCF1FD-01DC-4840-BB9B-6681DD086A20}"/>
          </ac:spMkLst>
        </pc:spChg>
        <pc:spChg chg="add mod">
          <ac:chgData name="James Franklin" userId="cf915d05-507f-491f-b4a6-b2aa085ee4b1" providerId="ADAL" clId="{85B90544-D433-4212-8D20-0503E1564FBD}" dt="2020-03-02T12:15:06.677" v="726" actId="207"/>
          <ac:spMkLst>
            <pc:docMk/>
            <pc:sldMk cId="918423468" sldId="285"/>
            <ac:spMk id="4" creationId="{69BBD470-7B1A-4D1F-A6F6-21F288B6DB27}"/>
          </ac:spMkLst>
        </pc:spChg>
      </pc:sldChg>
      <pc:sldChg chg="addSp modSp add setBg">
        <pc:chgData name="James Franklin" userId="cf915d05-507f-491f-b4a6-b2aa085ee4b1" providerId="ADAL" clId="{85B90544-D433-4212-8D20-0503E1564FBD}" dt="2020-03-02T12:49:06.321" v="1882" actId="167"/>
        <pc:sldMkLst>
          <pc:docMk/>
          <pc:sldMk cId="3555955918" sldId="286"/>
        </pc:sldMkLst>
        <pc:spChg chg="mod">
          <ac:chgData name="James Franklin" userId="cf915d05-507f-491f-b4a6-b2aa085ee4b1" providerId="ADAL" clId="{85B90544-D433-4212-8D20-0503E1564FBD}" dt="2020-03-02T12:47:59.485" v="1868" actId="207"/>
          <ac:spMkLst>
            <pc:docMk/>
            <pc:sldMk cId="3555955918" sldId="286"/>
            <ac:spMk id="2" creationId="{C7D06232-C212-49A8-86B4-2ABF66BDFEE2}"/>
          </ac:spMkLst>
        </pc:spChg>
        <pc:spChg chg="mod">
          <ac:chgData name="James Franklin" userId="cf915d05-507f-491f-b4a6-b2aa085ee4b1" providerId="ADAL" clId="{85B90544-D433-4212-8D20-0503E1564FBD}" dt="2020-03-02T12:47:59.485" v="1868" actId="207"/>
          <ac:spMkLst>
            <pc:docMk/>
            <pc:sldMk cId="3555955918" sldId="286"/>
            <ac:spMk id="3" creationId="{B8100AAA-BF7F-4666-9BCD-9CAEA5D74069}"/>
          </ac:spMkLst>
        </pc:spChg>
        <pc:spChg chg="add">
          <ac:chgData name="James Franklin" userId="cf915d05-507f-491f-b4a6-b2aa085ee4b1" providerId="ADAL" clId="{85B90544-D433-4212-8D20-0503E1564FBD}" dt="2020-03-02T12:47:55.753" v="1867"/>
          <ac:spMkLst>
            <pc:docMk/>
            <pc:sldMk cId="3555955918" sldId="286"/>
            <ac:spMk id="5" creationId="{C0ED4C2B-D09C-4BF0-BADF-EA3FF381588B}"/>
          </ac:spMkLst>
        </pc:spChg>
        <pc:picChg chg="add mod">
          <ac:chgData name="James Franklin" userId="cf915d05-507f-491f-b4a6-b2aa085ee4b1" providerId="ADAL" clId="{85B90544-D433-4212-8D20-0503E1564FBD}" dt="2020-03-02T12:48:11.552" v="1871" actId="1076"/>
          <ac:picMkLst>
            <pc:docMk/>
            <pc:sldMk cId="3555955918" sldId="286"/>
            <ac:picMk id="4" creationId="{527729FA-8C69-40D4-978F-9CA19EE43220}"/>
          </ac:picMkLst>
        </pc:picChg>
        <pc:picChg chg="add mod">
          <ac:chgData name="James Franklin" userId="cf915d05-507f-491f-b4a6-b2aa085ee4b1" providerId="ADAL" clId="{85B90544-D433-4212-8D20-0503E1564FBD}" dt="2020-03-02T12:49:06.321" v="1882" actId="167"/>
          <ac:picMkLst>
            <pc:docMk/>
            <pc:sldMk cId="3555955918" sldId="286"/>
            <ac:picMk id="4098" creationId="{E97B585D-15D0-466F-A56A-07119AF0BB6B}"/>
          </ac:picMkLst>
        </pc:picChg>
      </pc:sldChg>
      <pc:sldChg chg="addSp modSp add">
        <pc:chgData name="James Franklin" userId="cf915d05-507f-491f-b4a6-b2aa085ee4b1" providerId="ADAL" clId="{85B90544-D433-4212-8D20-0503E1564FBD}" dt="2020-03-02T12:54:39.557" v="2303"/>
        <pc:sldMkLst>
          <pc:docMk/>
          <pc:sldMk cId="2094632236" sldId="287"/>
        </pc:sldMkLst>
        <pc:spChg chg="mod">
          <ac:chgData name="James Franklin" userId="cf915d05-507f-491f-b4a6-b2aa085ee4b1" providerId="ADAL" clId="{85B90544-D433-4212-8D20-0503E1564FBD}" dt="2020-03-02T12:54:30.001" v="2302" actId="207"/>
          <ac:spMkLst>
            <pc:docMk/>
            <pc:sldMk cId="2094632236" sldId="287"/>
            <ac:spMk id="3" creationId="{00000000-0000-0000-0000-000000000000}"/>
          </ac:spMkLst>
        </pc:spChg>
        <pc:spChg chg="add">
          <ac:chgData name="James Franklin" userId="cf915d05-507f-491f-b4a6-b2aa085ee4b1" providerId="ADAL" clId="{85B90544-D433-4212-8D20-0503E1564FBD}" dt="2020-03-02T12:54:39.557" v="2303"/>
          <ac:spMkLst>
            <pc:docMk/>
            <pc:sldMk cId="2094632236" sldId="287"/>
            <ac:spMk id="4" creationId="{50C2604B-E711-429C-93B4-3395E55C314E}"/>
          </ac:spMkLst>
        </pc:spChg>
      </pc:sldChg>
      <pc:sldChg chg="addSp modSp add">
        <pc:chgData name="James Franklin" userId="cf915d05-507f-491f-b4a6-b2aa085ee4b1" providerId="ADAL" clId="{85B90544-D433-4212-8D20-0503E1564FBD}" dt="2020-03-03T11:12:52.847" v="2719" actId="113"/>
        <pc:sldMkLst>
          <pc:docMk/>
          <pc:sldMk cId="731314941" sldId="288"/>
        </pc:sldMkLst>
        <pc:spChg chg="mod">
          <ac:chgData name="James Franklin" userId="cf915d05-507f-491f-b4a6-b2aa085ee4b1" providerId="ADAL" clId="{85B90544-D433-4212-8D20-0503E1564FBD}" dt="2020-03-03T11:08:16.091" v="2368" actId="20577"/>
          <ac:spMkLst>
            <pc:docMk/>
            <pc:sldMk cId="731314941" sldId="288"/>
            <ac:spMk id="2" creationId="{0FD9367B-1969-4B12-8724-98041769025F}"/>
          </ac:spMkLst>
        </pc:spChg>
        <pc:spChg chg="mod">
          <ac:chgData name="James Franklin" userId="cf915d05-507f-491f-b4a6-b2aa085ee4b1" providerId="ADAL" clId="{85B90544-D433-4212-8D20-0503E1564FBD}" dt="2020-03-03T11:10:57.207" v="2663" actId="20577"/>
          <ac:spMkLst>
            <pc:docMk/>
            <pc:sldMk cId="731314941" sldId="288"/>
            <ac:spMk id="3" creationId="{F30ED1DF-0763-4636-8D00-8927326CE67F}"/>
          </ac:spMkLst>
        </pc:spChg>
        <pc:spChg chg="add mod">
          <ac:chgData name="James Franklin" userId="cf915d05-507f-491f-b4a6-b2aa085ee4b1" providerId="ADAL" clId="{85B90544-D433-4212-8D20-0503E1564FBD}" dt="2020-03-03T11:12:52.847" v="2719" actId="113"/>
          <ac:spMkLst>
            <pc:docMk/>
            <pc:sldMk cId="731314941" sldId="288"/>
            <ac:spMk id="5" creationId="{AD1E0904-59FA-49F3-97D3-5CB99172F530}"/>
          </ac:spMkLst>
        </pc:spChg>
        <pc:spChg chg="add mod">
          <ac:chgData name="James Franklin" userId="cf915d05-507f-491f-b4a6-b2aa085ee4b1" providerId="ADAL" clId="{85B90544-D433-4212-8D20-0503E1564FBD}" dt="2020-03-03T11:12:51.442" v="2718" actId="113"/>
          <ac:spMkLst>
            <pc:docMk/>
            <pc:sldMk cId="731314941" sldId="288"/>
            <ac:spMk id="6" creationId="{8C2EBA36-B663-4F9C-BC1A-DD9FD981FA7A}"/>
          </ac:spMkLst>
        </pc:spChg>
        <pc:spChg chg="add mod">
          <ac:chgData name="James Franklin" userId="cf915d05-507f-491f-b4a6-b2aa085ee4b1" providerId="ADAL" clId="{85B90544-D433-4212-8D20-0503E1564FBD}" dt="2020-03-03T11:12:30.959" v="2714" actId="1076"/>
          <ac:spMkLst>
            <pc:docMk/>
            <pc:sldMk cId="731314941" sldId="288"/>
            <ac:spMk id="9" creationId="{99B001E3-1789-4790-9495-CD971048E1C6}"/>
          </ac:spMkLst>
        </pc:spChg>
        <pc:spChg chg="add mod">
          <ac:chgData name="James Franklin" userId="cf915d05-507f-491f-b4a6-b2aa085ee4b1" providerId="ADAL" clId="{85B90544-D433-4212-8D20-0503E1564FBD}" dt="2020-03-03T11:12:26.071" v="2713" actId="1076"/>
          <ac:spMkLst>
            <pc:docMk/>
            <pc:sldMk cId="731314941" sldId="288"/>
            <ac:spMk id="11" creationId="{8A636298-061F-4F3A-AA49-9AEF2D03E147}"/>
          </ac:spMkLst>
        </pc:spChg>
        <pc:graphicFrameChg chg="add mod modGraphic">
          <ac:chgData name="James Franklin" userId="cf915d05-507f-491f-b4a6-b2aa085ee4b1" providerId="ADAL" clId="{85B90544-D433-4212-8D20-0503E1564FBD}" dt="2020-03-03T11:11:07.151" v="2665" actId="1076"/>
          <ac:graphicFrameMkLst>
            <pc:docMk/>
            <pc:sldMk cId="731314941" sldId="288"/>
            <ac:graphicFrameMk id="4" creationId="{B6BE31CE-6997-411B-B3F5-724ADBF9E28D}"/>
          </ac:graphicFrameMkLst>
        </pc:graphicFrameChg>
        <pc:cxnChg chg="add mod">
          <ac:chgData name="James Franklin" userId="cf915d05-507f-491f-b4a6-b2aa085ee4b1" providerId="ADAL" clId="{85B90544-D433-4212-8D20-0503E1564FBD}" dt="2020-03-03T11:12:33.991" v="2715" actId="1076"/>
          <ac:cxnSpMkLst>
            <pc:docMk/>
            <pc:sldMk cId="731314941" sldId="288"/>
            <ac:cxnSpMk id="8" creationId="{E5788BC0-3B4C-42F7-A96A-41287FDA1EE2}"/>
          </ac:cxnSpMkLst>
        </pc:cxnChg>
        <pc:cxnChg chg="add mod">
          <ac:chgData name="James Franklin" userId="cf915d05-507f-491f-b4a6-b2aa085ee4b1" providerId="ADAL" clId="{85B90544-D433-4212-8D20-0503E1564FBD}" dt="2020-03-03T11:12:44.503" v="2717" actId="14100"/>
          <ac:cxnSpMkLst>
            <pc:docMk/>
            <pc:sldMk cId="731314941" sldId="288"/>
            <ac:cxnSpMk id="10" creationId="{1C20751B-01CD-43D3-8C81-46FE387F833A}"/>
          </ac:cxnSpMkLst>
        </pc:cxnChg>
      </pc:sldChg>
    </pc:docChg>
  </pc:docChgLst>
  <pc:docChgLst>
    <pc:chgData name="Rob Heathcote" userId="62419938-1f1d-43ca-9327-cfd6c1894440" providerId="ADAL" clId="{713C6CB9-D263-4DEE-B2D0-9EAE112A0C56}"/>
    <pc:docChg chg="undo custSel modSld modMainMaster">
      <pc:chgData name="Rob Heathcote" userId="62419938-1f1d-43ca-9327-cfd6c1894440" providerId="ADAL" clId="{713C6CB9-D263-4DEE-B2D0-9EAE112A0C56}" dt="2020-03-05T09:24:49.174" v="250" actId="207"/>
      <pc:docMkLst>
        <pc:docMk/>
      </pc:docMkLst>
      <pc:sldChg chg="addSp delSp modSp delCm">
        <pc:chgData name="Rob Heathcote" userId="62419938-1f1d-43ca-9327-cfd6c1894440" providerId="ADAL" clId="{713C6CB9-D263-4DEE-B2D0-9EAE112A0C56}" dt="2020-03-05T09:23:50.401" v="245" actId="171"/>
        <pc:sldMkLst>
          <pc:docMk/>
          <pc:sldMk cId="990921403" sldId="263"/>
        </pc:sldMkLst>
        <pc:picChg chg="del">
          <ac:chgData name="Rob Heathcote" userId="62419938-1f1d-43ca-9327-cfd6c1894440" providerId="ADAL" clId="{713C6CB9-D263-4DEE-B2D0-9EAE112A0C56}" dt="2020-03-05T09:17:20.878" v="201" actId="478"/>
          <ac:picMkLst>
            <pc:docMk/>
            <pc:sldMk cId="990921403" sldId="263"/>
            <ac:picMk id="2" creationId="{380E3EAF-CBA0-4E7C-BAC5-E01AC0971031}"/>
          </ac:picMkLst>
        </pc:picChg>
        <pc:picChg chg="add del">
          <ac:chgData name="Rob Heathcote" userId="62419938-1f1d-43ca-9327-cfd6c1894440" providerId="ADAL" clId="{713C6CB9-D263-4DEE-B2D0-9EAE112A0C56}" dt="2020-03-05T09:09:59.383" v="181" actId="478"/>
          <ac:picMkLst>
            <pc:docMk/>
            <pc:sldMk cId="990921403" sldId="263"/>
            <ac:picMk id="5" creationId="{8B774DDD-F23B-4B2C-974C-429B3A53C9B9}"/>
          </ac:picMkLst>
        </pc:picChg>
        <pc:picChg chg="add del mod">
          <ac:chgData name="Rob Heathcote" userId="62419938-1f1d-43ca-9327-cfd6c1894440" providerId="ADAL" clId="{713C6CB9-D263-4DEE-B2D0-9EAE112A0C56}" dt="2020-03-05T09:16:43.111" v="195" actId="478"/>
          <ac:picMkLst>
            <pc:docMk/>
            <pc:sldMk cId="990921403" sldId="263"/>
            <ac:picMk id="7" creationId="{20CA9BC9-DB27-419D-8FE7-F419BC910DE3}"/>
          </ac:picMkLst>
        </pc:picChg>
        <pc:picChg chg="add del mod ord modCrop">
          <ac:chgData name="Rob Heathcote" userId="62419938-1f1d-43ca-9327-cfd6c1894440" providerId="ADAL" clId="{713C6CB9-D263-4DEE-B2D0-9EAE112A0C56}" dt="2020-03-05T09:23:13.943" v="226" actId="478"/>
          <ac:picMkLst>
            <pc:docMk/>
            <pc:sldMk cId="990921403" sldId="263"/>
            <ac:picMk id="9" creationId="{54C4543A-B118-49D7-BC39-6AC804052483}"/>
          </ac:picMkLst>
        </pc:picChg>
        <pc:picChg chg="add">
          <ac:chgData name="Rob Heathcote" userId="62419938-1f1d-43ca-9327-cfd6c1894440" providerId="ADAL" clId="{713C6CB9-D263-4DEE-B2D0-9EAE112A0C56}" dt="2020-03-05T09:17:54.552" v="206"/>
          <ac:picMkLst>
            <pc:docMk/>
            <pc:sldMk cId="990921403" sldId="263"/>
            <ac:picMk id="11" creationId="{1B881DE9-A354-4ABF-8020-41FF3CCDDD50}"/>
          </ac:picMkLst>
        </pc:picChg>
        <pc:picChg chg="add mod ord modCrop">
          <ac:chgData name="Rob Heathcote" userId="62419938-1f1d-43ca-9327-cfd6c1894440" providerId="ADAL" clId="{713C6CB9-D263-4DEE-B2D0-9EAE112A0C56}" dt="2020-03-05T09:23:50.401" v="245" actId="171"/>
          <ac:picMkLst>
            <pc:docMk/>
            <pc:sldMk cId="990921403" sldId="263"/>
            <ac:picMk id="12" creationId="{72337A54-03C4-4188-8B58-5EC2CB288AB8}"/>
          </ac:picMkLst>
        </pc:picChg>
        <pc:picChg chg="del">
          <ac:chgData name="Rob Heathcote" userId="62419938-1f1d-43ca-9327-cfd6c1894440" providerId="ADAL" clId="{713C6CB9-D263-4DEE-B2D0-9EAE112A0C56}" dt="2020-03-05T08:52:19.192" v="179" actId="478"/>
          <ac:picMkLst>
            <pc:docMk/>
            <pc:sldMk cId="990921403" sldId="263"/>
            <ac:picMk id="2050" creationId="{19EB7153-C370-4334-AF7B-056403C9EAF2}"/>
          </ac:picMkLst>
        </pc:picChg>
      </pc:sldChg>
      <pc:sldChg chg="delSp">
        <pc:chgData name="Rob Heathcote" userId="62419938-1f1d-43ca-9327-cfd6c1894440" providerId="ADAL" clId="{713C6CB9-D263-4DEE-B2D0-9EAE112A0C56}" dt="2020-03-05T08:47:48.991" v="172" actId="478"/>
        <pc:sldMkLst>
          <pc:docMk/>
          <pc:sldMk cId="1408696727" sldId="264"/>
        </pc:sldMkLst>
        <pc:picChg chg="del">
          <ac:chgData name="Rob Heathcote" userId="62419938-1f1d-43ca-9327-cfd6c1894440" providerId="ADAL" clId="{713C6CB9-D263-4DEE-B2D0-9EAE112A0C56}" dt="2020-03-05T08:47:47.534" v="171" actId="478"/>
          <ac:picMkLst>
            <pc:docMk/>
            <pc:sldMk cId="1408696727" sldId="264"/>
            <ac:picMk id="2" creationId="{CA737D67-705A-4E42-A78A-A6EE6BAF50A0}"/>
          </ac:picMkLst>
        </pc:picChg>
        <pc:picChg chg="del">
          <ac:chgData name="Rob Heathcote" userId="62419938-1f1d-43ca-9327-cfd6c1894440" providerId="ADAL" clId="{713C6CB9-D263-4DEE-B2D0-9EAE112A0C56}" dt="2020-03-05T08:47:48.991" v="172" actId="478"/>
          <ac:picMkLst>
            <pc:docMk/>
            <pc:sldMk cId="1408696727" sldId="264"/>
            <ac:picMk id="3074" creationId="{B54639F5-D9F5-4645-B6B5-F1B6318EF206}"/>
          </ac:picMkLst>
        </pc:picChg>
      </pc:sldChg>
      <pc:sldChg chg="modSp">
        <pc:chgData name="Rob Heathcote" userId="62419938-1f1d-43ca-9327-cfd6c1894440" providerId="ADAL" clId="{713C6CB9-D263-4DEE-B2D0-9EAE112A0C56}" dt="2020-03-05T09:20:43.907" v="225" actId="207"/>
        <pc:sldMkLst>
          <pc:docMk/>
          <pc:sldMk cId="3292513092" sldId="265"/>
        </pc:sldMkLst>
        <pc:spChg chg="mod">
          <ac:chgData name="Rob Heathcote" userId="62419938-1f1d-43ca-9327-cfd6c1894440" providerId="ADAL" clId="{713C6CB9-D263-4DEE-B2D0-9EAE112A0C56}" dt="2020-03-05T09:20:43.907" v="225" actId="207"/>
          <ac:spMkLst>
            <pc:docMk/>
            <pc:sldMk cId="3292513092" sldId="265"/>
            <ac:spMk id="2" creationId="{00000000-0000-0000-0000-000000000000}"/>
          </ac:spMkLst>
        </pc:spChg>
      </pc:sldChg>
      <pc:sldChg chg="modSp">
        <pc:chgData name="Rob Heathcote" userId="62419938-1f1d-43ca-9327-cfd6c1894440" providerId="ADAL" clId="{713C6CB9-D263-4DEE-B2D0-9EAE112A0C56}" dt="2020-03-05T09:24:35.380" v="249"/>
        <pc:sldMkLst>
          <pc:docMk/>
          <pc:sldMk cId="3807880298" sldId="266"/>
        </pc:sldMkLst>
        <pc:graphicFrameChg chg="mod modGraphic">
          <ac:chgData name="Rob Heathcote" userId="62419938-1f1d-43ca-9327-cfd6c1894440" providerId="ADAL" clId="{713C6CB9-D263-4DEE-B2D0-9EAE112A0C56}" dt="2020-03-05T09:24:35.380" v="249"/>
          <ac:graphicFrameMkLst>
            <pc:docMk/>
            <pc:sldMk cId="3807880298" sldId="266"/>
            <ac:graphicFrameMk id="4" creationId="{00000000-0000-0000-0000-000000000000}"/>
          </ac:graphicFrameMkLst>
        </pc:graphicFrameChg>
      </pc:sldChg>
      <pc:sldChg chg="modSp">
        <pc:chgData name="Rob Heathcote" userId="62419938-1f1d-43ca-9327-cfd6c1894440" providerId="ADAL" clId="{713C6CB9-D263-4DEE-B2D0-9EAE112A0C56}" dt="2020-03-05T09:19:20.968" v="214"/>
        <pc:sldMkLst>
          <pc:docMk/>
          <pc:sldMk cId="4040386850" sldId="267"/>
        </pc:sldMkLst>
        <pc:graphicFrameChg chg="mod modGraphic">
          <ac:chgData name="Rob Heathcote" userId="62419938-1f1d-43ca-9327-cfd6c1894440" providerId="ADAL" clId="{713C6CB9-D263-4DEE-B2D0-9EAE112A0C56}" dt="2020-03-05T09:19:20.968" v="214"/>
          <ac:graphicFrameMkLst>
            <pc:docMk/>
            <pc:sldMk cId="4040386850" sldId="267"/>
            <ac:graphicFrameMk id="5" creationId="{00000000-0000-0000-0000-000000000000}"/>
          </ac:graphicFrameMkLst>
        </pc:graphicFrameChg>
      </pc:sldChg>
      <pc:sldChg chg="modSp">
        <pc:chgData name="Rob Heathcote" userId="62419938-1f1d-43ca-9327-cfd6c1894440" providerId="ADAL" clId="{713C6CB9-D263-4DEE-B2D0-9EAE112A0C56}" dt="2020-03-05T09:19:37.317" v="217" actId="207"/>
        <pc:sldMkLst>
          <pc:docMk/>
          <pc:sldMk cId="307978707" sldId="269"/>
        </pc:sldMkLst>
        <pc:graphicFrameChg chg="modGraphic">
          <ac:chgData name="Rob Heathcote" userId="62419938-1f1d-43ca-9327-cfd6c1894440" providerId="ADAL" clId="{713C6CB9-D263-4DEE-B2D0-9EAE112A0C56}" dt="2020-03-05T09:19:37.317" v="217" actId="207"/>
          <ac:graphicFrameMkLst>
            <pc:docMk/>
            <pc:sldMk cId="307978707" sldId="269"/>
            <ac:graphicFrameMk id="5" creationId="{00000000-0000-0000-0000-000000000000}"/>
          </ac:graphicFrameMkLst>
        </pc:graphicFrameChg>
      </pc:sldChg>
      <pc:sldChg chg="modSp">
        <pc:chgData name="Rob Heathcote" userId="62419938-1f1d-43ca-9327-cfd6c1894440" providerId="ADAL" clId="{713C6CB9-D263-4DEE-B2D0-9EAE112A0C56}" dt="2020-03-05T09:24:49.174" v="250" actId="207"/>
        <pc:sldMkLst>
          <pc:docMk/>
          <pc:sldMk cId="2686487396" sldId="270"/>
        </pc:sldMkLst>
        <pc:graphicFrameChg chg="modGraphic">
          <ac:chgData name="Rob Heathcote" userId="62419938-1f1d-43ca-9327-cfd6c1894440" providerId="ADAL" clId="{713C6CB9-D263-4DEE-B2D0-9EAE112A0C56}" dt="2020-03-05T09:24:49.174" v="250" actId="207"/>
          <ac:graphicFrameMkLst>
            <pc:docMk/>
            <pc:sldMk cId="2686487396" sldId="270"/>
            <ac:graphicFrameMk id="5" creationId="{00000000-0000-0000-0000-000000000000}"/>
          </ac:graphicFrameMkLst>
        </pc:graphicFrameChg>
      </pc:sldChg>
      <pc:sldChg chg="modSp">
        <pc:chgData name="Rob Heathcote" userId="62419938-1f1d-43ca-9327-cfd6c1894440" providerId="ADAL" clId="{713C6CB9-D263-4DEE-B2D0-9EAE112A0C56}" dt="2020-03-05T09:19:55.607" v="220" actId="207"/>
        <pc:sldMkLst>
          <pc:docMk/>
          <pc:sldMk cId="173915510" sldId="271"/>
        </pc:sldMkLst>
        <pc:graphicFrameChg chg="modGraphic">
          <ac:chgData name="Rob Heathcote" userId="62419938-1f1d-43ca-9327-cfd6c1894440" providerId="ADAL" clId="{713C6CB9-D263-4DEE-B2D0-9EAE112A0C56}" dt="2020-03-05T09:19:55.607" v="220" actId="207"/>
          <ac:graphicFrameMkLst>
            <pc:docMk/>
            <pc:sldMk cId="173915510" sldId="271"/>
            <ac:graphicFrameMk id="8" creationId="{00000000-0000-0000-0000-000000000000}"/>
          </ac:graphicFrameMkLst>
        </pc:graphicFrameChg>
      </pc:sldChg>
      <pc:sldChg chg="modSp">
        <pc:chgData name="Rob Heathcote" userId="62419938-1f1d-43ca-9327-cfd6c1894440" providerId="ADAL" clId="{713C6CB9-D263-4DEE-B2D0-9EAE112A0C56}" dt="2020-03-05T08:43:29.960" v="129" actId="207"/>
        <pc:sldMkLst>
          <pc:docMk/>
          <pc:sldMk cId="477279864" sldId="273"/>
        </pc:sldMkLst>
        <pc:graphicFrameChg chg="modGraphic">
          <ac:chgData name="Rob Heathcote" userId="62419938-1f1d-43ca-9327-cfd6c1894440" providerId="ADAL" clId="{713C6CB9-D263-4DEE-B2D0-9EAE112A0C56}" dt="2020-03-05T08:43:29.960" v="129" actId="207"/>
          <ac:graphicFrameMkLst>
            <pc:docMk/>
            <pc:sldMk cId="477279864" sldId="273"/>
            <ac:graphicFrameMk id="4" creationId="{00000000-0000-0000-0000-000000000000}"/>
          </ac:graphicFrameMkLst>
        </pc:graphicFrameChg>
      </pc:sldChg>
      <pc:sldChg chg="modSp">
        <pc:chgData name="Rob Heathcote" userId="62419938-1f1d-43ca-9327-cfd6c1894440" providerId="ADAL" clId="{713C6CB9-D263-4DEE-B2D0-9EAE112A0C56}" dt="2020-03-05T08:43:40.156" v="132" actId="20577"/>
        <pc:sldMkLst>
          <pc:docMk/>
          <pc:sldMk cId="1769958477" sldId="276"/>
        </pc:sldMkLst>
        <pc:spChg chg="mod">
          <ac:chgData name="Rob Heathcote" userId="62419938-1f1d-43ca-9327-cfd6c1894440" providerId="ADAL" clId="{713C6CB9-D263-4DEE-B2D0-9EAE112A0C56}" dt="2020-03-05T08:43:40.156" v="132" actId="20577"/>
          <ac:spMkLst>
            <pc:docMk/>
            <pc:sldMk cId="1769958477" sldId="276"/>
            <ac:spMk id="3" creationId="{00000000-0000-0000-0000-000000000000}"/>
          </ac:spMkLst>
        </pc:spChg>
      </pc:sldChg>
      <pc:sldChg chg="delSp modSp">
        <pc:chgData name="Rob Heathcote" userId="62419938-1f1d-43ca-9327-cfd6c1894440" providerId="ADAL" clId="{713C6CB9-D263-4DEE-B2D0-9EAE112A0C56}" dt="2020-03-05T08:33:33.049" v="50" actId="6549"/>
        <pc:sldMkLst>
          <pc:docMk/>
          <pc:sldMk cId="3460746874" sldId="277"/>
        </pc:sldMkLst>
        <pc:spChg chg="mod">
          <ac:chgData name="Rob Heathcote" userId="62419938-1f1d-43ca-9327-cfd6c1894440" providerId="ADAL" clId="{713C6CB9-D263-4DEE-B2D0-9EAE112A0C56}" dt="2020-03-05T08:33:33.049" v="50" actId="6549"/>
          <ac:spMkLst>
            <pc:docMk/>
            <pc:sldMk cId="3460746874" sldId="277"/>
            <ac:spMk id="3" creationId="{00000000-0000-0000-0000-000000000000}"/>
          </ac:spMkLst>
        </pc:spChg>
        <pc:picChg chg="del">
          <ac:chgData name="Rob Heathcote" userId="62419938-1f1d-43ca-9327-cfd6c1894440" providerId="ADAL" clId="{713C6CB9-D263-4DEE-B2D0-9EAE112A0C56}" dt="2020-03-05T08:33:27.764" v="46" actId="478"/>
          <ac:picMkLst>
            <pc:docMk/>
            <pc:sldMk cId="3460746874" sldId="277"/>
            <ac:picMk id="5" creationId="{6DED8169-B76E-4710-A861-CD5CA67903C1}"/>
          </ac:picMkLst>
        </pc:picChg>
        <pc:picChg chg="del">
          <ac:chgData name="Rob Heathcote" userId="62419938-1f1d-43ca-9327-cfd6c1894440" providerId="ADAL" clId="{713C6CB9-D263-4DEE-B2D0-9EAE112A0C56}" dt="2020-03-05T08:33:25.567" v="45" actId="478"/>
          <ac:picMkLst>
            <pc:docMk/>
            <pc:sldMk cId="3460746874" sldId="277"/>
            <ac:picMk id="5126" creationId="{379AE47B-9D25-4699-94FF-1B9675D32228}"/>
          </ac:picMkLst>
        </pc:picChg>
      </pc:sldChg>
      <pc:sldChg chg="modSp">
        <pc:chgData name="Rob Heathcote" userId="62419938-1f1d-43ca-9327-cfd6c1894440" providerId="ADAL" clId="{713C6CB9-D263-4DEE-B2D0-9EAE112A0C56}" dt="2020-03-05T09:18:41.165" v="211"/>
        <pc:sldMkLst>
          <pc:docMk/>
          <pc:sldMk cId="3928355373" sldId="283"/>
        </pc:sldMkLst>
        <pc:graphicFrameChg chg="mod modGraphic">
          <ac:chgData name="Rob Heathcote" userId="62419938-1f1d-43ca-9327-cfd6c1894440" providerId="ADAL" clId="{713C6CB9-D263-4DEE-B2D0-9EAE112A0C56}" dt="2020-03-05T09:18:41.165" v="211"/>
          <ac:graphicFrameMkLst>
            <pc:docMk/>
            <pc:sldMk cId="3928355373" sldId="283"/>
            <ac:graphicFrameMk id="5" creationId="{00000000-0000-0000-0000-000000000000}"/>
          </ac:graphicFrameMkLst>
        </pc:graphicFrameChg>
      </pc:sldChg>
      <pc:sldChg chg="addSp delSp modSp">
        <pc:chgData name="Rob Heathcote" userId="62419938-1f1d-43ca-9327-cfd6c1894440" providerId="ADAL" clId="{713C6CB9-D263-4DEE-B2D0-9EAE112A0C56}" dt="2020-03-05T09:24:13.470" v="246" actId="478"/>
        <pc:sldMkLst>
          <pc:docMk/>
          <pc:sldMk cId="3003053793" sldId="284"/>
        </pc:sldMkLst>
        <pc:picChg chg="del">
          <ac:chgData name="Rob Heathcote" userId="62419938-1f1d-43ca-9327-cfd6c1894440" providerId="ADAL" clId="{713C6CB9-D263-4DEE-B2D0-9EAE112A0C56}" dt="2020-03-05T09:24:13.470" v="246" actId="478"/>
          <ac:picMkLst>
            <pc:docMk/>
            <pc:sldMk cId="3003053793" sldId="284"/>
            <ac:picMk id="4" creationId="{867513BD-8F93-48E7-9559-C286D566C309}"/>
          </ac:picMkLst>
        </pc:picChg>
        <pc:picChg chg="add mod">
          <ac:chgData name="Rob Heathcote" userId="62419938-1f1d-43ca-9327-cfd6c1894440" providerId="ADAL" clId="{713C6CB9-D263-4DEE-B2D0-9EAE112A0C56}" dt="2020-03-05T08:51:58.917" v="178" actId="1076"/>
          <ac:picMkLst>
            <pc:docMk/>
            <pc:sldMk cId="3003053793" sldId="284"/>
            <ac:picMk id="5" creationId="{2ACACB71-8CBF-445C-99E8-76236D733712}"/>
          </ac:picMkLst>
        </pc:picChg>
        <pc:picChg chg="del">
          <ac:chgData name="Rob Heathcote" userId="62419938-1f1d-43ca-9327-cfd6c1894440" providerId="ADAL" clId="{713C6CB9-D263-4DEE-B2D0-9EAE112A0C56}" dt="2020-03-05T08:51:47.688" v="173" actId="478"/>
          <ac:picMkLst>
            <pc:docMk/>
            <pc:sldMk cId="3003053793" sldId="284"/>
            <ac:picMk id="1026" creationId="{ED780F00-20D9-42EB-84FC-BCBF2F11A86C}"/>
          </ac:picMkLst>
        </pc:picChg>
      </pc:sldChg>
      <pc:sldChg chg="delSp">
        <pc:chgData name="Rob Heathcote" userId="62419938-1f1d-43ca-9327-cfd6c1894440" providerId="ADAL" clId="{713C6CB9-D263-4DEE-B2D0-9EAE112A0C56}" dt="2020-03-05T08:34:22.166" v="53" actId="478"/>
        <pc:sldMkLst>
          <pc:docMk/>
          <pc:sldMk cId="918423468" sldId="285"/>
        </pc:sldMkLst>
        <pc:spChg chg="del">
          <ac:chgData name="Rob Heathcote" userId="62419938-1f1d-43ca-9327-cfd6c1894440" providerId="ADAL" clId="{713C6CB9-D263-4DEE-B2D0-9EAE112A0C56}" dt="2020-03-05T08:34:22.166" v="53" actId="478"/>
          <ac:spMkLst>
            <pc:docMk/>
            <pc:sldMk cId="918423468" sldId="285"/>
            <ac:spMk id="4" creationId="{69BBD470-7B1A-4D1F-A6F6-21F288B6DB27}"/>
          </ac:spMkLst>
        </pc:spChg>
      </pc:sldChg>
      <pc:sldChg chg="addSp delSp modSp">
        <pc:chgData name="Rob Heathcote" userId="62419938-1f1d-43ca-9327-cfd6c1894440" providerId="ADAL" clId="{713C6CB9-D263-4DEE-B2D0-9EAE112A0C56}" dt="2020-03-05T08:47:35.884" v="170"/>
        <pc:sldMkLst>
          <pc:docMk/>
          <pc:sldMk cId="3555955918" sldId="286"/>
        </pc:sldMkLst>
        <pc:spChg chg="mod">
          <ac:chgData name="Rob Heathcote" userId="62419938-1f1d-43ca-9327-cfd6c1894440" providerId="ADAL" clId="{713C6CB9-D263-4DEE-B2D0-9EAE112A0C56}" dt="2020-03-05T08:46:54.622" v="164" actId="1076"/>
          <ac:spMkLst>
            <pc:docMk/>
            <pc:sldMk cId="3555955918" sldId="286"/>
            <ac:spMk id="3" creationId="{B8100AAA-BF7F-4666-9BCD-9CAEA5D74069}"/>
          </ac:spMkLst>
        </pc:spChg>
        <pc:spChg chg="del">
          <ac:chgData name="Rob Heathcote" userId="62419938-1f1d-43ca-9327-cfd6c1894440" providerId="ADAL" clId="{713C6CB9-D263-4DEE-B2D0-9EAE112A0C56}" dt="2020-03-05T08:44:03.166" v="133" actId="478"/>
          <ac:spMkLst>
            <pc:docMk/>
            <pc:sldMk cId="3555955918" sldId="286"/>
            <ac:spMk id="5" creationId="{C0ED4C2B-D09C-4BF0-BADF-EA3FF381588B}"/>
          </ac:spMkLst>
        </pc:spChg>
        <pc:picChg chg="del">
          <ac:chgData name="Rob Heathcote" userId="62419938-1f1d-43ca-9327-cfd6c1894440" providerId="ADAL" clId="{713C6CB9-D263-4DEE-B2D0-9EAE112A0C56}" dt="2020-03-05T08:44:09.350" v="134" actId="478"/>
          <ac:picMkLst>
            <pc:docMk/>
            <pc:sldMk cId="3555955918" sldId="286"/>
            <ac:picMk id="4" creationId="{527729FA-8C69-40D4-978F-9CA19EE43220}"/>
          </ac:picMkLst>
        </pc:picChg>
        <pc:picChg chg="add mod ord modCrop">
          <ac:chgData name="Rob Heathcote" userId="62419938-1f1d-43ca-9327-cfd6c1894440" providerId="ADAL" clId="{713C6CB9-D263-4DEE-B2D0-9EAE112A0C56}" dt="2020-03-05T08:47:20.078" v="169" actId="1076"/>
          <ac:picMkLst>
            <pc:docMk/>
            <pc:sldMk cId="3555955918" sldId="286"/>
            <ac:picMk id="7" creationId="{FC0EEE06-73A5-457F-8F38-DD7D8678A783}"/>
          </ac:picMkLst>
        </pc:picChg>
        <pc:picChg chg="add">
          <ac:chgData name="Rob Heathcote" userId="62419938-1f1d-43ca-9327-cfd6c1894440" providerId="ADAL" clId="{713C6CB9-D263-4DEE-B2D0-9EAE112A0C56}" dt="2020-03-05T08:47:35.884" v="170"/>
          <ac:picMkLst>
            <pc:docMk/>
            <pc:sldMk cId="3555955918" sldId="286"/>
            <ac:picMk id="9" creationId="{2D474CD2-75BB-4439-B19E-95824CB21F4C}"/>
          </ac:picMkLst>
        </pc:picChg>
        <pc:picChg chg="add">
          <ac:chgData name="Rob Heathcote" userId="62419938-1f1d-43ca-9327-cfd6c1894440" providerId="ADAL" clId="{713C6CB9-D263-4DEE-B2D0-9EAE112A0C56}" dt="2020-03-05T08:47:35.884" v="170"/>
          <ac:picMkLst>
            <pc:docMk/>
            <pc:sldMk cId="3555955918" sldId="286"/>
            <ac:picMk id="10" creationId="{D6620AD2-E86A-4E29-8E6A-A4C0B0752E1C}"/>
          </ac:picMkLst>
        </pc:picChg>
        <pc:picChg chg="del">
          <ac:chgData name="Rob Heathcote" userId="62419938-1f1d-43ca-9327-cfd6c1894440" providerId="ADAL" clId="{713C6CB9-D263-4DEE-B2D0-9EAE112A0C56}" dt="2020-03-05T08:44:14.680" v="136" actId="478"/>
          <ac:picMkLst>
            <pc:docMk/>
            <pc:sldMk cId="3555955918" sldId="286"/>
            <ac:picMk id="4098" creationId="{E97B585D-15D0-466F-A56A-07119AF0BB6B}"/>
          </ac:picMkLst>
        </pc:picChg>
      </pc:sldChg>
      <pc:sldChg chg="delSp">
        <pc:chgData name="Rob Heathcote" userId="62419938-1f1d-43ca-9327-cfd6c1894440" providerId="ADAL" clId="{713C6CB9-D263-4DEE-B2D0-9EAE112A0C56}" dt="2020-03-05T08:33:40.878" v="51" actId="478"/>
        <pc:sldMkLst>
          <pc:docMk/>
          <pc:sldMk cId="2094632236" sldId="287"/>
        </pc:sldMkLst>
        <pc:spChg chg="del">
          <ac:chgData name="Rob Heathcote" userId="62419938-1f1d-43ca-9327-cfd6c1894440" providerId="ADAL" clId="{713C6CB9-D263-4DEE-B2D0-9EAE112A0C56}" dt="2020-03-05T08:33:40.878" v="51" actId="478"/>
          <ac:spMkLst>
            <pc:docMk/>
            <pc:sldMk cId="2094632236" sldId="287"/>
            <ac:spMk id="4" creationId="{50C2604B-E711-429C-93B4-3395E55C314E}"/>
          </ac:spMkLst>
        </pc:spChg>
      </pc:sldChg>
      <pc:sldChg chg="addSp delSp modSp">
        <pc:chgData name="Rob Heathcote" userId="62419938-1f1d-43ca-9327-cfd6c1894440" providerId="ADAL" clId="{713C6CB9-D263-4DEE-B2D0-9EAE112A0C56}" dt="2020-03-05T08:43:17.986" v="128" actId="207"/>
        <pc:sldMkLst>
          <pc:docMk/>
          <pc:sldMk cId="731314941" sldId="288"/>
        </pc:sldMkLst>
        <pc:spChg chg="mod">
          <ac:chgData name="Rob Heathcote" userId="62419938-1f1d-43ca-9327-cfd6c1894440" providerId="ADAL" clId="{713C6CB9-D263-4DEE-B2D0-9EAE112A0C56}" dt="2020-03-05T08:41:52.222" v="124" actId="14100"/>
          <ac:spMkLst>
            <pc:docMk/>
            <pc:sldMk cId="731314941" sldId="288"/>
            <ac:spMk id="3" creationId="{F30ED1DF-0763-4636-8D00-8927326CE67F}"/>
          </ac:spMkLst>
        </pc:spChg>
        <pc:spChg chg="del">
          <ac:chgData name="Rob Heathcote" userId="62419938-1f1d-43ca-9327-cfd6c1894440" providerId="ADAL" clId="{713C6CB9-D263-4DEE-B2D0-9EAE112A0C56}" dt="2020-03-05T08:34:59.197" v="65" actId="478"/>
          <ac:spMkLst>
            <pc:docMk/>
            <pc:sldMk cId="731314941" sldId="288"/>
            <ac:spMk id="5" creationId="{AD1E0904-59FA-49F3-97D3-5CB99172F530}"/>
          </ac:spMkLst>
        </pc:spChg>
        <pc:spChg chg="del mod">
          <ac:chgData name="Rob Heathcote" userId="62419938-1f1d-43ca-9327-cfd6c1894440" providerId="ADAL" clId="{713C6CB9-D263-4DEE-B2D0-9EAE112A0C56}" dt="2020-03-05T08:35:09.133" v="69" actId="478"/>
          <ac:spMkLst>
            <pc:docMk/>
            <pc:sldMk cId="731314941" sldId="288"/>
            <ac:spMk id="6" creationId="{8C2EBA36-B663-4F9C-BC1A-DD9FD981FA7A}"/>
          </ac:spMkLst>
        </pc:spChg>
        <pc:spChg chg="mod ord">
          <ac:chgData name="Rob Heathcote" userId="62419938-1f1d-43ca-9327-cfd6c1894440" providerId="ADAL" clId="{713C6CB9-D263-4DEE-B2D0-9EAE112A0C56}" dt="2020-03-05T08:42:28.182" v="125" actId="170"/>
          <ac:spMkLst>
            <pc:docMk/>
            <pc:sldMk cId="731314941" sldId="288"/>
            <ac:spMk id="9" creationId="{99B001E3-1789-4790-9495-CD971048E1C6}"/>
          </ac:spMkLst>
        </pc:spChg>
        <pc:spChg chg="del">
          <ac:chgData name="Rob Heathcote" userId="62419938-1f1d-43ca-9327-cfd6c1894440" providerId="ADAL" clId="{713C6CB9-D263-4DEE-B2D0-9EAE112A0C56}" dt="2020-03-05T08:35:05.597" v="66" actId="478"/>
          <ac:spMkLst>
            <pc:docMk/>
            <pc:sldMk cId="731314941" sldId="288"/>
            <ac:spMk id="11" creationId="{8A636298-061F-4F3A-AA49-9AEF2D03E147}"/>
          </ac:spMkLst>
        </pc:spChg>
        <pc:spChg chg="add mod">
          <ac:chgData name="Rob Heathcote" userId="62419938-1f1d-43ca-9327-cfd6c1894440" providerId="ADAL" clId="{713C6CB9-D263-4DEE-B2D0-9EAE112A0C56}" dt="2020-03-05T08:35:20.494" v="71" actId="208"/>
          <ac:spMkLst>
            <pc:docMk/>
            <pc:sldMk cId="731314941" sldId="288"/>
            <ac:spMk id="12" creationId="{DC5B10A9-AC3B-4C33-B962-62236E07665B}"/>
          </ac:spMkLst>
        </pc:spChg>
        <pc:spChg chg="add del mod">
          <ac:chgData name="Rob Heathcote" userId="62419938-1f1d-43ca-9327-cfd6c1894440" providerId="ADAL" clId="{713C6CB9-D263-4DEE-B2D0-9EAE112A0C56}" dt="2020-03-05T08:38:21.262" v="94" actId="478"/>
          <ac:spMkLst>
            <pc:docMk/>
            <pc:sldMk cId="731314941" sldId="288"/>
            <ac:spMk id="25" creationId="{D755C776-1612-4292-9B29-5E2C07A5FF13}"/>
          </ac:spMkLst>
        </pc:spChg>
        <pc:spChg chg="add mod ord">
          <ac:chgData name="Rob Heathcote" userId="62419938-1f1d-43ca-9327-cfd6c1894440" providerId="ADAL" clId="{713C6CB9-D263-4DEE-B2D0-9EAE112A0C56}" dt="2020-03-05T08:42:50.645" v="127" actId="14100"/>
          <ac:spMkLst>
            <pc:docMk/>
            <pc:sldMk cId="731314941" sldId="288"/>
            <ac:spMk id="26" creationId="{8965867E-D083-4A6A-8B90-5590C56B5527}"/>
          </ac:spMkLst>
        </pc:spChg>
        <pc:spChg chg="add del mod ord">
          <ac:chgData name="Rob Heathcote" userId="62419938-1f1d-43ca-9327-cfd6c1894440" providerId="ADAL" clId="{713C6CB9-D263-4DEE-B2D0-9EAE112A0C56}" dt="2020-03-05T08:40:05.158" v="118" actId="478"/>
          <ac:spMkLst>
            <pc:docMk/>
            <pc:sldMk cId="731314941" sldId="288"/>
            <ac:spMk id="27" creationId="{EDCC079B-3F3D-49A2-8847-867D5D056E6C}"/>
          </ac:spMkLst>
        </pc:spChg>
        <pc:spChg chg="add mod">
          <ac:chgData name="Rob Heathcote" userId="62419938-1f1d-43ca-9327-cfd6c1894440" providerId="ADAL" clId="{713C6CB9-D263-4DEE-B2D0-9EAE112A0C56}" dt="2020-03-05T08:42:36.006" v="126" actId="14100"/>
          <ac:spMkLst>
            <pc:docMk/>
            <pc:sldMk cId="731314941" sldId="288"/>
            <ac:spMk id="28" creationId="{406924BF-225E-4E1F-8EED-C8784F6C5BC6}"/>
          </ac:spMkLst>
        </pc:spChg>
        <pc:graphicFrameChg chg="modGraphic">
          <ac:chgData name="Rob Heathcote" userId="62419938-1f1d-43ca-9327-cfd6c1894440" providerId="ADAL" clId="{713C6CB9-D263-4DEE-B2D0-9EAE112A0C56}" dt="2020-03-05T08:43:17.986" v="128" actId="207"/>
          <ac:graphicFrameMkLst>
            <pc:docMk/>
            <pc:sldMk cId="731314941" sldId="288"/>
            <ac:graphicFrameMk id="4" creationId="{B6BE31CE-6997-411B-B3F5-724ADBF9E28D}"/>
          </ac:graphicFrameMkLst>
        </pc:graphicFrameChg>
        <pc:cxnChg chg="del">
          <ac:chgData name="Rob Heathcote" userId="62419938-1f1d-43ca-9327-cfd6c1894440" providerId="ADAL" clId="{713C6CB9-D263-4DEE-B2D0-9EAE112A0C56}" dt="2020-03-05T08:34:59.197" v="65" actId="478"/>
          <ac:cxnSpMkLst>
            <pc:docMk/>
            <pc:sldMk cId="731314941" sldId="288"/>
            <ac:cxnSpMk id="8" creationId="{E5788BC0-3B4C-42F7-A96A-41287FDA1EE2}"/>
          </ac:cxnSpMkLst>
        </pc:cxnChg>
        <pc:cxnChg chg="del">
          <ac:chgData name="Rob Heathcote" userId="62419938-1f1d-43ca-9327-cfd6c1894440" providerId="ADAL" clId="{713C6CB9-D263-4DEE-B2D0-9EAE112A0C56}" dt="2020-03-05T08:35:07.870" v="68" actId="478"/>
          <ac:cxnSpMkLst>
            <pc:docMk/>
            <pc:sldMk cId="731314941" sldId="288"/>
            <ac:cxnSpMk id="10" creationId="{1C20751B-01CD-43D3-8C81-46FE387F833A}"/>
          </ac:cxnSpMkLst>
        </pc:cxnChg>
        <pc:cxnChg chg="add del mod">
          <ac:chgData name="Rob Heathcote" userId="62419938-1f1d-43ca-9327-cfd6c1894440" providerId="ADAL" clId="{713C6CB9-D263-4DEE-B2D0-9EAE112A0C56}" dt="2020-03-05T08:39:30.318" v="110" actId="478"/>
          <ac:cxnSpMkLst>
            <pc:docMk/>
            <pc:sldMk cId="731314941" sldId="288"/>
            <ac:cxnSpMk id="13" creationId="{80D1C402-3B16-4922-900B-D6E37F403E4E}"/>
          </ac:cxnSpMkLst>
        </pc:cxnChg>
        <pc:cxnChg chg="add del mod ord">
          <ac:chgData name="Rob Heathcote" userId="62419938-1f1d-43ca-9327-cfd6c1894440" providerId="ADAL" clId="{713C6CB9-D263-4DEE-B2D0-9EAE112A0C56}" dt="2020-03-05T08:37:41.886" v="92" actId="478"/>
          <ac:cxnSpMkLst>
            <pc:docMk/>
            <pc:sldMk cId="731314941" sldId="288"/>
            <ac:cxnSpMk id="15" creationId="{976FC35A-3D35-41A0-BCF5-51CD36A02811}"/>
          </ac:cxnSpMkLst>
        </pc:cxnChg>
        <pc:cxnChg chg="add del mod">
          <ac:chgData name="Rob Heathcote" userId="62419938-1f1d-43ca-9327-cfd6c1894440" providerId="ADAL" clId="{713C6CB9-D263-4DEE-B2D0-9EAE112A0C56}" dt="2020-03-05T08:37:41.886" v="92" actId="478"/>
          <ac:cxnSpMkLst>
            <pc:docMk/>
            <pc:sldMk cId="731314941" sldId="288"/>
            <ac:cxnSpMk id="22" creationId="{BAC7DAF2-A878-431F-815C-4E3262B88CFA}"/>
          </ac:cxnSpMkLst>
        </pc:cxnChg>
      </pc:sldChg>
      <pc:sldMasterChg chg="modSldLayout">
        <pc:chgData name="Rob Heathcote" userId="62419938-1f1d-43ca-9327-cfd6c1894440" providerId="ADAL" clId="{713C6CB9-D263-4DEE-B2D0-9EAE112A0C56}" dt="2020-03-05T08:34:04.541" v="52" actId="478"/>
        <pc:sldMasterMkLst>
          <pc:docMk/>
          <pc:sldMasterMk cId="3316734550" sldId="2147483648"/>
        </pc:sldMasterMkLst>
        <pc:sldLayoutChg chg="modSp">
          <pc:chgData name="Rob Heathcote" userId="62419938-1f1d-43ca-9327-cfd6c1894440" providerId="ADAL" clId="{713C6CB9-D263-4DEE-B2D0-9EAE112A0C56}" dt="2020-03-05T08:23:54.222" v="39" actId="2711"/>
          <pc:sldLayoutMkLst>
            <pc:docMk/>
            <pc:sldMasterMk cId="3316734550" sldId="2147483648"/>
            <pc:sldLayoutMk cId="2849720375" sldId="2147483652"/>
          </pc:sldLayoutMkLst>
          <pc:spChg chg="mod">
            <ac:chgData name="Rob Heathcote" userId="62419938-1f1d-43ca-9327-cfd6c1894440" providerId="ADAL" clId="{713C6CB9-D263-4DEE-B2D0-9EAE112A0C56}" dt="2020-03-05T08:23:54.222" v="39" actId="2711"/>
            <ac:spMkLst>
              <pc:docMk/>
              <pc:sldMasterMk cId="3316734550" sldId="2147483648"/>
              <pc:sldLayoutMk cId="2849720375" sldId="2147483652"/>
              <ac:spMk id="3" creationId="{00000000-0000-0000-0000-000000000000}"/>
            </ac:spMkLst>
          </pc:spChg>
        </pc:sldLayoutChg>
        <pc:sldLayoutChg chg="modSp">
          <pc:chgData name="Rob Heathcote" userId="62419938-1f1d-43ca-9327-cfd6c1894440" providerId="ADAL" clId="{713C6CB9-D263-4DEE-B2D0-9EAE112A0C56}" dt="2020-03-05T08:24:02.962" v="40"/>
          <pc:sldLayoutMkLst>
            <pc:docMk/>
            <pc:sldMasterMk cId="3316734550" sldId="2147483648"/>
            <pc:sldLayoutMk cId="4180777422" sldId="2147483653"/>
          </pc:sldLayoutMkLst>
          <pc:spChg chg="mod">
            <ac:chgData name="Rob Heathcote" userId="62419938-1f1d-43ca-9327-cfd6c1894440" providerId="ADAL" clId="{713C6CB9-D263-4DEE-B2D0-9EAE112A0C56}" dt="2020-03-05T08:24:02.962" v="40"/>
            <ac:spMkLst>
              <pc:docMk/>
              <pc:sldMasterMk cId="3316734550" sldId="2147483648"/>
              <pc:sldLayoutMk cId="4180777422" sldId="2147483653"/>
              <ac:spMk id="10" creationId="{C9AA62C9-E8BA-4487-919E-B42771A274C8}"/>
            </ac:spMkLst>
          </pc:spChg>
        </pc:sldLayoutChg>
        <pc:sldLayoutChg chg="modSp">
          <pc:chgData name="Rob Heathcote" userId="62419938-1f1d-43ca-9327-cfd6c1894440" providerId="ADAL" clId="{713C6CB9-D263-4DEE-B2D0-9EAE112A0C56}" dt="2020-03-05T08:24:04.754" v="41"/>
          <pc:sldLayoutMkLst>
            <pc:docMk/>
            <pc:sldMasterMk cId="3316734550" sldId="2147483648"/>
            <pc:sldLayoutMk cId="2400860605" sldId="2147483655"/>
          </pc:sldLayoutMkLst>
          <pc:spChg chg="mod">
            <ac:chgData name="Rob Heathcote" userId="62419938-1f1d-43ca-9327-cfd6c1894440" providerId="ADAL" clId="{713C6CB9-D263-4DEE-B2D0-9EAE112A0C56}" dt="2020-03-05T08:24:04.754" v="41"/>
            <ac:spMkLst>
              <pc:docMk/>
              <pc:sldMasterMk cId="3316734550" sldId="2147483648"/>
              <pc:sldLayoutMk cId="2400860605" sldId="2147483655"/>
              <ac:spMk id="9" creationId="{FD55C676-7380-4D17-9A71-B810355D7F22}"/>
            </ac:spMkLst>
          </pc:spChg>
        </pc:sldLayoutChg>
        <pc:sldLayoutChg chg="modSp">
          <pc:chgData name="Rob Heathcote" userId="62419938-1f1d-43ca-9327-cfd6c1894440" providerId="ADAL" clId="{713C6CB9-D263-4DEE-B2D0-9EAE112A0C56}" dt="2020-03-05T08:24:06.485" v="42"/>
          <pc:sldLayoutMkLst>
            <pc:docMk/>
            <pc:sldMasterMk cId="3316734550" sldId="2147483648"/>
            <pc:sldLayoutMk cId="3315833090" sldId="2147483656"/>
          </pc:sldLayoutMkLst>
          <pc:spChg chg="mod">
            <ac:chgData name="Rob Heathcote" userId="62419938-1f1d-43ca-9327-cfd6c1894440" providerId="ADAL" clId="{713C6CB9-D263-4DEE-B2D0-9EAE112A0C56}" dt="2020-03-05T08:24:06.485" v="42"/>
            <ac:spMkLst>
              <pc:docMk/>
              <pc:sldMasterMk cId="3316734550" sldId="2147483648"/>
              <pc:sldLayoutMk cId="3315833090" sldId="2147483656"/>
              <ac:spMk id="8" creationId="{6BC9FC53-D825-4002-ADB7-823147B14172}"/>
            </ac:spMkLst>
          </pc:spChg>
        </pc:sldLayoutChg>
        <pc:sldLayoutChg chg="modSp">
          <pc:chgData name="Rob Heathcote" userId="62419938-1f1d-43ca-9327-cfd6c1894440" providerId="ADAL" clId="{713C6CB9-D263-4DEE-B2D0-9EAE112A0C56}" dt="2020-03-05T08:24:08.572" v="43"/>
          <pc:sldLayoutMkLst>
            <pc:docMk/>
            <pc:sldMasterMk cId="3316734550" sldId="2147483648"/>
            <pc:sldLayoutMk cId="487712265" sldId="2147483665"/>
          </pc:sldLayoutMkLst>
          <pc:spChg chg="mod">
            <ac:chgData name="Rob Heathcote" userId="62419938-1f1d-43ca-9327-cfd6c1894440" providerId="ADAL" clId="{713C6CB9-D263-4DEE-B2D0-9EAE112A0C56}" dt="2020-03-05T08:24:08.572" v="43"/>
            <ac:spMkLst>
              <pc:docMk/>
              <pc:sldMasterMk cId="3316734550" sldId="2147483648"/>
              <pc:sldLayoutMk cId="487712265" sldId="2147483665"/>
              <ac:spMk id="9" creationId="{85CBFDD3-691E-49EF-8099-8E63C39BDF8B}"/>
            </ac:spMkLst>
          </pc:spChg>
        </pc:sldLayoutChg>
        <pc:sldLayoutChg chg="addSp delSp">
          <pc:chgData name="Rob Heathcote" userId="62419938-1f1d-43ca-9327-cfd6c1894440" providerId="ADAL" clId="{713C6CB9-D263-4DEE-B2D0-9EAE112A0C56}" dt="2020-03-05T08:34:04.541" v="52" actId="478"/>
          <pc:sldLayoutMkLst>
            <pc:docMk/>
            <pc:sldMasterMk cId="3316734550" sldId="2147483648"/>
            <pc:sldLayoutMk cId="4276716931" sldId="2147483667"/>
          </pc:sldLayoutMkLst>
          <pc:picChg chg="del">
            <ac:chgData name="Rob Heathcote" userId="62419938-1f1d-43ca-9327-cfd6c1894440" providerId="ADAL" clId="{713C6CB9-D263-4DEE-B2D0-9EAE112A0C56}" dt="2020-03-05T08:34:04.541" v="52" actId="478"/>
            <ac:picMkLst>
              <pc:docMk/>
              <pc:sldMasterMk cId="3316734550" sldId="2147483648"/>
              <pc:sldLayoutMk cId="4276716931" sldId="2147483667"/>
              <ac:picMk id="6" creationId="{00000000-0000-0000-0000-000000000000}"/>
            </ac:picMkLst>
          </pc:picChg>
          <pc:picChg chg="add">
            <ac:chgData name="Rob Heathcote" userId="62419938-1f1d-43ca-9327-cfd6c1894440" providerId="ADAL" clId="{713C6CB9-D263-4DEE-B2D0-9EAE112A0C56}" dt="2020-03-05T08:26:09.351" v="44"/>
            <ac:picMkLst>
              <pc:docMk/>
              <pc:sldMasterMk cId="3316734550" sldId="2147483648"/>
              <pc:sldLayoutMk cId="4276716931" sldId="2147483667"/>
              <ac:picMk id="9" creationId="{8DD9B7FF-74E5-46D6-85A2-3CAB03DACB36}"/>
            </ac:picMkLst>
          </pc:picChg>
        </pc:sldLayoutChg>
      </pc:sldMasterChg>
    </pc:docChg>
  </pc:docChgLst>
  <pc:docChgLst>
    <pc:chgData name="James Franklin" userId="cf915d05-507f-491f-b4a6-b2aa085ee4b1" providerId="ADAL" clId="{3B22237F-930D-4C10-933E-6CD9646E90B4}"/>
    <pc:docChg chg="undo custSel addSld delSld modSld sldOrd">
      <pc:chgData name="James Franklin" userId="cf915d05-507f-491f-b4a6-b2aa085ee4b1" providerId="ADAL" clId="{3B22237F-930D-4C10-933E-6CD9646E90B4}" dt="2021-07-22T10:46:57.153" v="3391" actId="20577"/>
      <pc:docMkLst>
        <pc:docMk/>
      </pc:docMkLst>
      <pc:sldChg chg="addSp modSp mod">
        <pc:chgData name="James Franklin" userId="cf915d05-507f-491f-b4a6-b2aa085ee4b1" providerId="ADAL" clId="{3B22237F-930D-4C10-933E-6CD9646E90B4}" dt="2021-07-13T13:23:28.372" v="756" actId="207"/>
        <pc:sldMkLst>
          <pc:docMk/>
          <pc:sldMk cId="3097358543" sldId="260"/>
        </pc:sldMkLst>
        <pc:spChg chg="add mod">
          <ac:chgData name="James Franklin" userId="cf915d05-507f-491f-b4a6-b2aa085ee4b1" providerId="ADAL" clId="{3B22237F-930D-4C10-933E-6CD9646E90B4}" dt="2021-07-13T13:23:28.372" v="756" actId="207"/>
          <ac:spMkLst>
            <pc:docMk/>
            <pc:sldMk cId="3097358543" sldId="260"/>
            <ac:spMk id="2" creationId="{24007CD4-C2D9-47F1-91A4-3DE077CFB0C5}"/>
          </ac:spMkLst>
        </pc:spChg>
      </pc:sldChg>
      <pc:sldChg chg="addSp modSp mod">
        <pc:chgData name="James Franklin" userId="cf915d05-507f-491f-b4a6-b2aa085ee4b1" providerId="ADAL" clId="{3B22237F-930D-4C10-933E-6CD9646E90B4}" dt="2021-07-14T14:55:37.855" v="3274" actId="1076"/>
        <pc:sldMkLst>
          <pc:docMk/>
          <pc:sldMk cId="644322881" sldId="261"/>
        </pc:sldMkLst>
        <pc:spChg chg="add mod">
          <ac:chgData name="James Franklin" userId="cf915d05-507f-491f-b4a6-b2aa085ee4b1" providerId="ADAL" clId="{3B22237F-930D-4C10-933E-6CD9646E90B4}" dt="2021-07-14T14:55:37.855" v="3274" actId="1076"/>
          <ac:spMkLst>
            <pc:docMk/>
            <pc:sldMk cId="644322881" sldId="261"/>
            <ac:spMk id="2" creationId="{D5D8B091-F572-40E7-A242-ABDBE054138F}"/>
          </ac:spMkLst>
        </pc:spChg>
        <pc:spChg chg="mod">
          <ac:chgData name="James Franklin" userId="cf915d05-507f-491f-b4a6-b2aa085ee4b1" providerId="ADAL" clId="{3B22237F-930D-4C10-933E-6CD9646E90B4}" dt="2021-07-13T11:44:30.529" v="146" actId="6549"/>
          <ac:spMkLst>
            <pc:docMk/>
            <pc:sldMk cId="644322881" sldId="261"/>
            <ac:spMk id="4" creationId="{00000000-0000-0000-0000-000000000000}"/>
          </ac:spMkLst>
        </pc:spChg>
      </pc:sldChg>
      <pc:sldChg chg="addSp delSp modSp mod">
        <pc:chgData name="James Franklin" userId="cf915d05-507f-491f-b4a6-b2aa085ee4b1" providerId="ADAL" clId="{3B22237F-930D-4C10-933E-6CD9646E90B4}" dt="2021-07-14T11:34:30.898" v="2041" actId="14"/>
        <pc:sldMkLst>
          <pc:docMk/>
          <pc:sldMk cId="1408696727" sldId="264"/>
        </pc:sldMkLst>
        <pc:spChg chg="add del mod">
          <ac:chgData name="James Franklin" userId="cf915d05-507f-491f-b4a6-b2aa085ee4b1" providerId="ADAL" clId="{3B22237F-930D-4C10-933E-6CD9646E90B4}" dt="2021-07-14T11:17:35.442" v="984" actId="478"/>
          <ac:spMkLst>
            <pc:docMk/>
            <pc:sldMk cId="1408696727" sldId="264"/>
            <ac:spMk id="2" creationId="{31257E3A-2921-4B39-9439-C19E4E16FD00}"/>
          </ac:spMkLst>
        </pc:spChg>
        <pc:spChg chg="mod">
          <ac:chgData name="James Franklin" userId="cf915d05-507f-491f-b4a6-b2aa085ee4b1" providerId="ADAL" clId="{3B22237F-930D-4C10-933E-6CD9646E90B4}" dt="2021-07-14T11:34:30.898" v="2041" actId="14"/>
          <ac:spMkLst>
            <pc:docMk/>
            <pc:sldMk cId="1408696727" sldId="264"/>
            <ac:spMk id="4" creationId="{00000000-0000-0000-0000-000000000000}"/>
          </ac:spMkLst>
        </pc:spChg>
      </pc:sldChg>
      <pc:sldChg chg="addSp modSp mod">
        <pc:chgData name="James Franklin" userId="cf915d05-507f-491f-b4a6-b2aa085ee4b1" providerId="ADAL" clId="{3B22237F-930D-4C10-933E-6CD9646E90B4}" dt="2021-07-22T10:45:34.642" v="3382" actId="20577"/>
        <pc:sldMkLst>
          <pc:docMk/>
          <pc:sldMk cId="3292513092" sldId="265"/>
        </pc:sldMkLst>
        <pc:spChg chg="mod">
          <ac:chgData name="James Franklin" userId="cf915d05-507f-491f-b4a6-b2aa085ee4b1" providerId="ADAL" clId="{3B22237F-930D-4C10-933E-6CD9646E90B4}" dt="2021-07-22T10:45:34.642" v="3382" actId="20577"/>
          <ac:spMkLst>
            <pc:docMk/>
            <pc:sldMk cId="3292513092" sldId="265"/>
            <ac:spMk id="2" creationId="{00000000-0000-0000-0000-000000000000}"/>
          </ac:spMkLst>
        </pc:spChg>
        <pc:spChg chg="add mod">
          <ac:chgData name="James Franklin" userId="cf915d05-507f-491f-b4a6-b2aa085ee4b1" providerId="ADAL" clId="{3B22237F-930D-4C10-933E-6CD9646E90B4}" dt="2021-07-13T12:01:17.191" v="710" actId="1076"/>
          <ac:spMkLst>
            <pc:docMk/>
            <pc:sldMk cId="3292513092" sldId="265"/>
            <ac:spMk id="3" creationId="{075EB425-09FD-4F63-AD7B-16B96A51B87D}"/>
          </ac:spMkLst>
        </pc:spChg>
      </pc:sldChg>
      <pc:sldChg chg="modSp mod">
        <pc:chgData name="James Franklin" userId="cf915d05-507f-491f-b4a6-b2aa085ee4b1" providerId="ADAL" clId="{3B22237F-930D-4C10-933E-6CD9646E90B4}" dt="2021-07-13T13:16:38.623" v="723" actId="20577"/>
        <pc:sldMkLst>
          <pc:docMk/>
          <pc:sldMk cId="3807880298" sldId="266"/>
        </pc:sldMkLst>
        <pc:graphicFrameChg chg="modGraphic">
          <ac:chgData name="James Franklin" userId="cf915d05-507f-491f-b4a6-b2aa085ee4b1" providerId="ADAL" clId="{3B22237F-930D-4C10-933E-6CD9646E90B4}" dt="2021-07-13T13:16:38.623" v="723" actId="20577"/>
          <ac:graphicFrameMkLst>
            <pc:docMk/>
            <pc:sldMk cId="3807880298" sldId="266"/>
            <ac:graphicFrameMk id="4" creationId="{00000000-0000-0000-0000-000000000000}"/>
          </ac:graphicFrameMkLst>
        </pc:graphicFrameChg>
      </pc:sldChg>
      <pc:sldChg chg="modSp mod">
        <pc:chgData name="James Franklin" userId="cf915d05-507f-491f-b4a6-b2aa085ee4b1" providerId="ADAL" clId="{3B22237F-930D-4C10-933E-6CD9646E90B4}" dt="2021-07-13T13:17:32.158" v="727" actId="20577"/>
        <pc:sldMkLst>
          <pc:docMk/>
          <pc:sldMk cId="3460746874" sldId="277"/>
        </pc:sldMkLst>
        <pc:spChg chg="mod">
          <ac:chgData name="James Franklin" userId="cf915d05-507f-491f-b4a6-b2aa085ee4b1" providerId="ADAL" clId="{3B22237F-930D-4C10-933E-6CD9646E90B4}" dt="2021-07-13T13:17:32.158" v="727" actId="20577"/>
          <ac:spMkLst>
            <pc:docMk/>
            <pc:sldMk cId="3460746874" sldId="277"/>
            <ac:spMk id="3" creationId="{00000000-0000-0000-0000-000000000000}"/>
          </ac:spMkLst>
        </pc:spChg>
      </pc:sldChg>
      <pc:sldChg chg="modSp mod">
        <pc:chgData name="James Franklin" userId="cf915d05-507f-491f-b4a6-b2aa085ee4b1" providerId="ADAL" clId="{3B22237F-930D-4C10-933E-6CD9646E90B4}" dt="2021-07-22T10:46:38.694" v="3387" actId="20577"/>
        <pc:sldMkLst>
          <pc:docMk/>
          <pc:sldMk cId="1374655441" sldId="281"/>
        </pc:sldMkLst>
        <pc:spChg chg="mod">
          <ac:chgData name="James Franklin" userId="cf915d05-507f-491f-b4a6-b2aa085ee4b1" providerId="ADAL" clId="{3B22237F-930D-4C10-933E-6CD9646E90B4}" dt="2021-07-22T10:46:38.694" v="3387" actId="20577"/>
          <ac:spMkLst>
            <pc:docMk/>
            <pc:sldMk cId="1374655441" sldId="281"/>
            <ac:spMk id="3" creationId="{00000000-0000-0000-0000-000000000000}"/>
          </ac:spMkLst>
        </pc:spChg>
      </pc:sldChg>
      <pc:sldChg chg="addSp delSp modSp mod addCm modCm">
        <pc:chgData name="James Franklin" userId="cf915d05-507f-491f-b4a6-b2aa085ee4b1" providerId="ADAL" clId="{3B22237F-930D-4C10-933E-6CD9646E90B4}" dt="2021-07-13T13:21:59.912" v="754"/>
        <pc:sldMkLst>
          <pc:docMk/>
          <pc:sldMk cId="3003053793" sldId="284"/>
        </pc:sldMkLst>
        <pc:picChg chg="add del mod">
          <ac:chgData name="James Franklin" userId="cf915d05-507f-491f-b4a6-b2aa085ee4b1" providerId="ADAL" clId="{3B22237F-930D-4C10-933E-6CD9646E90B4}" dt="2021-07-13T13:20:20.576" v="742" actId="478"/>
          <ac:picMkLst>
            <pc:docMk/>
            <pc:sldMk cId="3003053793" sldId="284"/>
            <ac:picMk id="6" creationId="{BD65FFFA-3B81-465D-8BF2-016A04541852}"/>
          </ac:picMkLst>
        </pc:picChg>
        <pc:picChg chg="add del mod">
          <ac:chgData name="James Franklin" userId="cf915d05-507f-491f-b4a6-b2aa085ee4b1" providerId="ADAL" clId="{3B22237F-930D-4C10-933E-6CD9646E90B4}" dt="2021-07-13T13:20:18.728" v="741" actId="478"/>
          <ac:picMkLst>
            <pc:docMk/>
            <pc:sldMk cId="3003053793" sldId="284"/>
            <ac:picMk id="2050" creationId="{23B8EC9F-BC04-4D2A-9186-2FD077EC83F2}"/>
          </ac:picMkLst>
        </pc:picChg>
        <pc:picChg chg="add mod">
          <ac:chgData name="James Franklin" userId="cf915d05-507f-491f-b4a6-b2aa085ee4b1" providerId="ADAL" clId="{3B22237F-930D-4C10-933E-6CD9646E90B4}" dt="2021-07-13T13:21:27.429" v="749" actId="1076"/>
          <ac:picMkLst>
            <pc:docMk/>
            <pc:sldMk cId="3003053793" sldId="284"/>
            <ac:picMk id="2052" creationId="{EFBF4FA0-9A2F-4123-B481-EE1604903EE7}"/>
          </ac:picMkLst>
        </pc:picChg>
        <pc:picChg chg="add mod">
          <ac:chgData name="James Franklin" userId="cf915d05-507f-491f-b4a6-b2aa085ee4b1" providerId="ADAL" clId="{3B22237F-930D-4C10-933E-6CD9646E90B4}" dt="2021-07-13T13:21:35.533" v="752" actId="14100"/>
          <ac:picMkLst>
            <pc:docMk/>
            <pc:sldMk cId="3003053793" sldId="284"/>
            <ac:picMk id="2054" creationId="{83ABF355-BD6F-476B-8BF4-4C159B7DF6ED}"/>
          </ac:picMkLst>
        </pc:picChg>
        <pc:picChg chg="add mod">
          <ac:chgData name="James Franklin" userId="cf915d05-507f-491f-b4a6-b2aa085ee4b1" providerId="ADAL" clId="{3B22237F-930D-4C10-933E-6CD9646E90B4}" dt="2021-07-13T13:21:27.429" v="749" actId="1076"/>
          <ac:picMkLst>
            <pc:docMk/>
            <pc:sldMk cId="3003053793" sldId="284"/>
            <ac:picMk id="2056" creationId="{33BCC759-2C7E-42EF-B422-24E94696A8F1}"/>
          </ac:picMkLst>
        </pc:picChg>
      </pc:sldChg>
      <pc:sldChg chg="addSp delSp modSp mod setBg">
        <pc:chgData name="James Franklin" userId="cf915d05-507f-491f-b4a6-b2aa085ee4b1" providerId="ADAL" clId="{3B22237F-930D-4C10-933E-6CD9646E90B4}" dt="2021-07-13T12:01:30.426" v="716" actId="404"/>
        <pc:sldMkLst>
          <pc:docMk/>
          <pc:sldMk cId="3555955918" sldId="286"/>
        </pc:sldMkLst>
        <pc:spChg chg="mod">
          <ac:chgData name="James Franklin" userId="cf915d05-507f-491f-b4a6-b2aa085ee4b1" providerId="ADAL" clId="{3B22237F-930D-4C10-933E-6CD9646E90B4}" dt="2021-07-13T12:01:30.426" v="716" actId="404"/>
          <ac:spMkLst>
            <pc:docMk/>
            <pc:sldMk cId="3555955918" sldId="286"/>
            <ac:spMk id="3" creationId="{B8100AAA-BF7F-4666-9BCD-9CAEA5D74069}"/>
          </ac:spMkLst>
        </pc:spChg>
        <pc:picChg chg="add mod">
          <ac:chgData name="James Franklin" userId="cf915d05-507f-491f-b4a6-b2aa085ee4b1" providerId="ADAL" clId="{3B22237F-930D-4C10-933E-6CD9646E90B4}" dt="2021-07-13T11:53:09.760" v="269" actId="1076"/>
          <ac:picMkLst>
            <pc:docMk/>
            <pc:sldMk cId="3555955918" sldId="286"/>
            <ac:picMk id="5" creationId="{BEF80CFE-1AA6-4F59-8D00-F72ACB6A4EE2}"/>
          </ac:picMkLst>
        </pc:picChg>
        <pc:picChg chg="del mod">
          <ac:chgData name="James Franklin" userId="cf915d05-507f-491f-b4a6-b2aa085ee4b1" providerId="ADAL" clId="{3B22237F-930D-4C10-933E-6CD9646E90B4}" dt="2021-07-13T11:54:23.498" v="283" actId="478"/>
          <ac:picMkLst>
            <pc:docMk/>
            <pc:sldMk cId="3555955918" sldId="286"/>
            <ac:picMk id="7" creationId="{FC0EEE06-73A5-457F-8F38-DD7D8678A783}"/>
          </ac:picMkLst>
        </pc:picChg>
        <pc:picChg chg="add mod">
          <ac:chgData name="James Franklin" userId="cf915d05-507f-491f-b4a6-b2aa085ee4b1" providerId="ADAL" clId="{3B22237F-930D-4C10-933E-6CD9646E90B4}" dt="2021-07-13T11:55:22.174" v="297" actId="732"/>
          <ac:picMkLst>
            <pc:docMk/>
            <pc:sldMk cId="3555955918" sldId="286"/>
            <ac:picMk id="1026" creationId="{9CBF503B-4D32-47C4-AD3B-67682AE80126}"/>
          </ac:picMkLst>
        </pc:picChg>
      </pc:sldChg>
      <pc:sldChg chg="modSp mod">
        <pc:chgData name="James Franklin" userId="cf915d05-507f-491f-b4a6-b2aa085ee4b1" providerId="ADAL" clId="{3B22237F-930D-4C10-933E-6CD9646E90B4}" dt="2021-07-13T13:17:40.133" v="731" actId="20577"/>
        <pc:sldMkLst>
          <pc:docMk/>
          <pc:sldMk cId="2094632236" sldId="287"/>
        </pc:sldMkLst>
        <pc:spChg chg="mod">
          <ac:chgData name="James Franklin" userId="cf915d05-507f-491f-b4a6-b2aa085ee4b1" providerId="ADAL" clId="{3B22237F-930D-4C10-933E-6CD9646E90B4}" dt="2021-07-13T13:17:40.133" v="731" actId="20577"/>
          <ac:spMkLst>
            <pc:docMk/>
            <pc:sldMk cId="2094632236" sldId="287"/>
            <ac:spMk id="3" creationId="{00000000-0000-0000-0000-000000000000}"/>
          </ac:spMkLst>
        </pc:spChg>
      </pc:sldChg>
      <pc:sldChg chg="modSp new mod">
        <pc:chgData name="James Franklin" userId="cf915d05-507f-491f-b4a6-b2aa085ee4b1" providerId="ADAL" clId="{3B22237F-930D-4C10-933E-6CD9646E90B4}" dt="2021-07-13T12:00:35.400" v="662" actId="20577"/>
        <pc:sldMkLst>
          <pc:docMk/>
          <pc:sldMk cId="2428677725" sldId="289"/>
        </pc:sldMkLst>
        <pc:spChg chg="mod">
          <ac:chgData name="James Franklin" userId="cf915d05-507f-491f-b4a6-b2aa085ee4b1" providerId="ADAL" clId="{3B22237F-930D-4C10-933E-6CD9646E90B4}" dt="2021-07-13T11:57:30.176" v="416" actId="20577"/>
          <ac:spMkLst>
            <pc:docMk/>
            <pc:sldMk cId="2428677725" sldId="289"/>
            <ac:spMk id="2" creationId="{40D5D7E1-4FF0-4420-A0F8-0CD42213AD2A}"/>
          </ac:spMkLst>
        </pc:spChg>
        <pc:spChg chg="mod">
          <ac:chgData name="James Franklin" userId="cf915d05-507f-491f-b4a6-b2aa085ee4b1" providerId="ADAL" clId="{3B22237F-930D-4C10-933E-6CD9646E90B4}" dt="2021-07-13T12:00:35.400" v="662" actId="20577"/>
          <ac:spMkLst>
            <pc:docMk/>
            <pc:sldMk cId="2428677725" sldId="289"/>
            <ac:spMk id="3" creationId="{8AFA7907-0413-4A18-861D-B41680748C04}"/>
          </ac:spMkLst>
        </pc:spChg>
      </pc:sldChg>
      <pc:sldChg chg="addSp delSp modSp new mod ord modClrScheme addCm modCm chgLayout">
        <pc:chgData name="James Franklin" userId="cf915d05-507f-491f-b4a6-b2aa085ee4b1" providerId="ADAL" clId="{3B22237F-930D-4C10-933E-6CD9646E90B4}" dt="2021-07-22T10:46:57.153" v="3391" actId="20577"/>
        <pc:sldMkLst>
          <pc:docMk/>
          <pc:sldMk cId="4076850340" sldId="290"/>
        </pc:sldMkLst>
        <pc:spChg chg="del mod ord">
          <ac:chgData name="James Franklin" userId="cf915d05-507f-491f-b4a6-b2aa085ee4b1" providerId="ADAL" clId="{3B22237F-930D-4C10-933E-6CD9646E90B4}" dt="2021-07-14T11:16:44.946" v="980" actId="700"/>
          <ac:spMkLst>
            <pc:docMk/>
            <pc:sldMk cId="4076850340" sldId="290"/>
            <ac:spMk id="2" creationId="{C9574E2F-5060-4C24-BBF0-B784594A2F24}"/>
          </ac:spMkLst>
        </pc:spChg>
        <pc:spChg chg="del mod ord">
          <ac:chgData name="James Franklin" userId="cf915d05-507f-491f-b4a6-b2aa085ee4b1" providerId="ADAL" clId="{3B22237F-930D-4C10-933E-6CD9646E90B4}" dt="2021-07-14T11:16:44.946" v="980" actId="700"/>
          <ac:spMkLst>
            <pc:docMk/>
            <pc:sldMk cId="4076850340" sldId="290"/>
            <ac:spMk id="3" creationId="{1ACAF8DB-14B2-49EB-9F71-2AB1F07F42E3}"/>
          </ac:spMkLst>
        </pc:spChg>
        <pc:spChg chg="add mod ord">
          <ac:chgData name="James Franklin" userId="cf915d05-507f-491f-b4a6-b2aa085ee4b1" providerId="ADAL" clId="{3B22237F-930D-4C10-933E-6CD9646E90B4}" dt="2021-07-14T11:17:50.760" v="1008" actId="20577"/>
          <ac:spMkLst>
            <pc:docMk/>
            <pc:sldMk cId="4076850340" sldId="290"/>
            <ac:spMk id="4" creationId="{088FDFE3-5E3F-4022-B238-4ECAC3317F9C}"/>
          </ac:spMkLst>
        </pc:spChg>
        <pc:spChg chg="add mod ord">
          <ac:chgData name="James Franklin" userId="cf915d05-507f-491f-b4a6-b2aa085ee4b1" providerId="ADAL" clId="{3B22237F-930D-4C10-933E-6CD9646E90B4}" dt="2021-07-22T10:46:57.153" v="3391" actId="20577"/>
          <ac:spMkLst>
            <pc:docMk/>
            <pc:sldMk cId="4076850340" sldId="290"/>
            <ac:spMk id="5" creationId="{714CA032-D934-4C71-A05E-BFF0244348CD}"/>
          </ac:spMkLst>
        </pc:spChg>
        <pc:spChg chg="add del mod">
          <ac:chgData name="James Franklin" userId="cf915d05-507f-491f-b4a6-b2aa085ee4b1" providerId="ADAL" clId="{3B22237F-930D-4C10-933E-6CD9646E90B4}" dt="2021-07-14T11:24:27.481" v="1517" actId="478"/>
          <ac:spMkLst>
            <pc:docMk/>
            <pc:sldMk cId="4076850340" sldId="290"/>
            <ac:spMk id="8" creationId="{62A85E3E-DF87-4E58-8EC3-353F8F618A3B}"/>
          </ac:spMkLst>
        </pc:spChg>
        <pc:spChg chg="add del mod">
          <ac:chgData name="James Franklin" userId="cf915d05-507f-491f-b4a6-b2aa085ee4b1" providerId="ADAL" clId="{3B22237F-930D-4C10-933E-6CD9646E90B4}" dt="2021-07-14T11:21:45.562" v="1254" actId="478"/>
          <ac:spMkLst>
            <pc:docMk/>
            <pc:sldMk cId="4076850340" sldId="290"/>
            <ac:spMk id="9" creationId="{D37EBC88-E7E5-48B2-B775-AC09E0C164ED}"/>
          </ac:spMkLst>
        </pc:spChg>
        <pc:spChg chg="add del mod">
          <ac:chgData name="James Franklin" userId="cf915d05-507f-491f-b4a6-b2aa085ee4b1" providerId="ADAL" clId="{3B22237F-930D-4C10-933E-6CD9646E90B4}" dt="2021-07-14T11:25:01.522" v="1523" actId="478"/>
          <ac:spMkLst>
            <pc:docMk/>
            <pc:sldMk cId="4076850340" sldId="290"/>
            <ac:spMk id="10" creationId="{47324AFF-2B8B-4EC4-BCF1-FF8DD635AB49}"/>
          </ac:spMkLst>
        </pc:spChg>
        <pc:spChg chg="add mod">
          <ac:chgData name="James Franklin" userId="cf915d05-507f-491f-b4a6-b2aa085ee4b1" providerId="ADAL" clId="{3B22237F-930D-4C10-933E-6CD9646E90B4}" dt="2021-07-14T11:29:45.283" v="1660" actId="6549"/>
          <ac:spMkLst>
            <pc:docMk/>
            <pc:sldMk cId="4076850340" sldId="290"/>
            <ac:spMk id="11" creationId="{66C85F71-C8ED-4C9A-9567-ABE15457EE1F}"/>
          </ac:spMkLst>
        </pc:spChg>
        <pc:spChg chg="add del mod">
          <ac:chgData name="James Franklin" userId="cf915d05-507f-491f-b4a6-b2aa085ee4b1" providerId="ADAL" clId="{3B22237F-930D-4C10-933E-6CD9646E90B4}" dt="2021-07-14T11:26:24.283" v="1569" actId="478"/>
          <ac:spMkLst>
            <pc:docMk/>
            <pc:sldMk cId="4076850340" sldId="290"/>
            <ac:spMk id="12" creationId="{3114296E-0174-4374-8AE7-6BF3E3F4F967}"/>
          </ac:spMkLst>
        </pc:spChg>
        <pc:spChg chg="add mod">
          <ac:chgData name="James Franklin" userId="cf915d05-507f-491f-b4a6-b2aa085ee4b1" providerId="ADAL" clId="{3B22237F-930D-4C10-933E-6CD9646E90B4}" dt="2021-07-14T11:28:53.488" v="1630" actId="164"/>
          <ac:spMkLst>
            <pc:docMk/>
            <pc:sldMk cId="4076850340" sldId="290"/>
            <ac:spMk id="13" creationId="{4621B311-62EC-4970-A797-85928EC7AF43}"/>
          </ac:spMkLst>
        </pc:spChg>
        <pc:spChg chg="add mod">
          <ac:chgData name="James Franklin" userId="cf915d05-507f-491f-b4a6-b2aa085ee4b1" providerId="ADAL" clId="{3B22237F-930D-4C10-933E-6CD9646E90B4}" dt="2021-07-14T11:29:47.938" v="1661" actId="6549"/>
          <ac:spMkLst>
            <pc:docMk/>
            <pc:sldMk cId="4076850340" sldId="290"/>
            <ac:spMk id="15" creationId="{F3C8BE8C-9C9B-41BF-B839-D6B1E70D1560}"/>
          </ac:spMkLst>
        </pc:spChg>
        <pc:spChg chg="add mod">
          <ac:chgData name="James Franklin" userId="cf915d05-507f-491f-b4a6-b2aa085ee4b1" providerId="ADAL" clId="{3B22237F-930D-4C10-933E-6CD9646E90B4}" dt="2021-07-14T11:28:53.488" v="1630" actId="164"/>
          <ac:spMkLst>
            <pc:docMk/>
            <pc:sldMk cId="4076850340" sldId="290"/>
            <ac:spMk id="16" creationId="{003210AA-92A5-41ED-93C6-298A59498323}"/>
          </ac:spMkLst>
        </pc:spChg>
        <pc:spChg chg="add mod">
          <ac:chgData name="James Franklin" userId="cf915d05-507f-491f-b4a6-b2aa085ee4b1" providerId="ADAL" clId="{3B22237F-930D-4C10-933E-6CD9646E90B4}" dt="2021-07-14T11:29:50.883" v="1662" actId="6549"/>
          <ac:spMkLst>
            <pc:docMk/>
            <pc:sldMk cId="4076850340" sldId="290"/>
            <ac:spMk id="17" creationId="{C2B710F8-CAA0-4A46-B38D-4353B5F04E53}"/>
          </ac:spMkLst>
        </pc:spChg>
        <pc:spChg chg="add mod">
          <ac:chgData name="James Franklin" userId="cf915d05-507f-491f-b4a6-b2aa085ee4b1" providerId="ADAL" clId="{3B22237F-930D-4C10-933E-6CD9646E90B4}" dt="2021-07-14T11:28:53.488" v="1630" actId="164"/>
          <ac:spMkLst>
            <pc:docMk/>
            <pc:sldMk cId="4076850340" sldId="290"/>
            <ac:spMk id="18" creationId="{D3229BD6-DEEA-4BDA-B451-42E382B638E9}"/>
          </ac:spMkLst>
        </pc:spChg>
        <pc:grpChg chg="add mod">
          <ac:chgData name="James Franklin" userId="cf915d05-507f-491f-b4a6-b2aa085ee4b1" providerId="ADAL" clId="{3B22237F-930D-4C10-933E-6CD9646E90B4}" dt="2021-07-14T11:29:10.559" v="1634" actId="1076"/>
          <ac:grpSpMkLst>
            <pc:docMk/>
            <pc:sldMk cId="4076850340" sldId="290"/>
            <ac:grpSpMk id="14" creationId="{5B3FC1C2-54D2-40D5-AE7A-6A3043E7EA01}"/>
          </ac:grpSpMkLst>
        </pc:grpChg>
        <pc:picChg chg="add mod">
          <ac:chgData name="James Franklin" userId="cf915d05-507f-491f-b4a6-b2aa085ee4b1" providerId="ADAL" clId="{3B22237F-930D-4C10-933E-6CD9646E90B4}" dt="2021-07-14T11:20:58.352" v="1243" actId="1076"/>
          <ac:picMkLst>
            <pc:docMk/>
            <pc:sldMk cId="4076850340" sldId="290"/>
            <ac:picMk id="7" creationId="{4338D8F6-F0A0-42A3-8F80-7DA5A33FA542}"/>
          </ac:picMkLst>
        </pc:picChg>
        <pc:picChg chg="add del">
          <ac:chgData name="James Franklin" userId="cf915d05-507f-491f-b4a6-b2aa085ee4b1" providerId="ADAL" clId="{3B22237F-930D-4C10-933E-6CD9646E90B4}" dt="2021-07-14T11:29:22.127" v="1638" actId="478"/>
          <ac:picMkLst>
            <pc:docMk/>
            <pc:sldMk cId="4076850340" sldId="290"/>
            <ac:picMk id="20" creationId="{9932308A-8B82-469C-94E6-A2A5CD9430AF}"/>
          </ac:picMkLst>
        </pc:picChg>
        <pc:picChg chg="add mod">
          <ac:chgData name="James Franklin" userId="cf915d05-507f-491f-b4a6-b2aa085ee4b1" providerId="ADAL" clId="{3B22237F-930D-4C10-933E-6CD9646E90B4}" dt="2021-07-14T11:23:23.743" v="1505" actId="1076"/>
          <ac:picMkLst>
            <pc:docMk/>
            <pc:sldMk cId="4076850340" sldId="290"/>
            <ac:picMk id="1026" creationId="{990D63CF-5906-4EBF-8FDA-2111FEEEC777}"/>
          </ac:picMkLst>
        </pc:picChg>
      </pc:sldChg>
      <pc:sldChg chg="modSp add mod ord modClrScheme chgLayout">
        <pc:chgData name="James Franklin" userId="cf915d05-507f-491f-b4a6-b2aa085ee4b1" providerId="ADAL" clId="{3B22237F-930D-4C10-933E-6CD9646E90B4}" dt="2021-07-14T13:42:38.992" v="2045"/>
        <pc:sldMkLst>
          <pc:docMk/>
          <pc:sldMk cId="990057538" sldId="291"/>
        </pc:sldMkLst>
        <pc:spChg chg="mod ord">
          <ac:chgData name="James Franklin" userId="cf915d05-507f-491f-b4a6-b2aa085ee4b1" providerId="ADAL" clId="{3B22237F-930D-4C10-933E-6CD9646E90B4}" dt="2021-07-14T11:30:40.474" v="1666" actId="700"/>
          <ac:spMkLst>
            <pc:docMk/>
            <pc:sldMk cId="990057538" sldId="291"/>
            <ac:spMk id="4" creationId="{088FDFE3-5E3F-4022-B238-4ECAC3317F9C}"/>
          </ac:spMkLst>
        </pc:spChg>
        <pc:spChg chg="mod ord">
          <ac:chgData name="James Franklin" userId="cf915d05-507f-491f-b4a6-b2aa085ee4b1" providerId="ADAL" clId="{3B22237F-930D-4C10-933E-6CD9646E90B4}" dt="2021-07-14T11:34:03.155" v="2039" actId="207"/>
          <ac:spMkLst>
            <pc:docMk/>
            <pc:sldMk cId="990057538" sldId="291"/>
            <ac:spMk id="5" creationId="{714CA032-D934-4C71-A05E-BFF0244348CD}"/>
          </ac:spMkLst>
        </pc:spChg>
      </pc:sldChg>
      <pc:sldChg chg="addSp modSp new mod ord">
        <pc:chgData name="James Franklin" userId="cf915d05-507f-491f-b4a6-b2aa085ee4b1" providerId="ADAL" clId="{3B22237F-930D-4C10-933E-6CD9646E90B4}" dt="2021-07-14T14:56:20.919" v="3380" actId="20577"/>
        <pc:sldMkLst>
          <pc:docMk/>
          <pc:sldMk cId="2164958771" sldId="292"/>
        </pc:sldMkLst>
        <pc:spChg chg="mod">
          <ac:chgData name="James Franklin" userId="cf915d05-507f-491f-b4a6-b2aa085ee4b1" providerId="ADAL" clId="{3B22237F-930D-4C10-933E-6CD9646E90B4}" dt="2021-07-14T13:44:27.136" v="2066" actId="20577"/>
          <ac:spMkLst>
            <pc:docMk/>
            <pc:sldMk cId="2164958771" sldId="292"/>
            <ac:spMk id="2" creationId="{363C7FCD-B0FD-4B80-BF48-2B7C0B6837E4}"/>
          </ac:spMkLst>
        </pc:spChg>
        <pc:spChg chg="mod">
          <ac:chgData name="James Franklin" userId="cf915d05-507f-491f-b4a6-b2aa085ee4b1" providerId="ADAL" clId="{3B22237F-930D-4C10-933E-6CD9646E90B4}" dt="2021-07-14T13:55:47.891" v="2672"/>
          <ac:spMkLst>
            <pc:docMk/>
            <pc:sldMk cId="2164958771" sldId="292"/>
            <ac:spMk id="3" creationId="{018282B3-65B2-4FF0-A600-27A5F58A7B16}"/>
          </ac:spMkLst>
        </pc:spChg>
        <pc:spChg chg="add mod">
          <ac:chgData name="James Franklin" userId="cf915d05-507f-491f-b4a6-b2aa085ee4b1" providerId="ADAL" clId="{3B22237F-930D-4C10-933E-6CD9646E90B4}" dt="2021-07-14T14:56:20.919" v="3380" actId="20577"/>
          <ac:spMkLst>
            <pc:docMk/>
            <pc:sldMk cId="2164958771" sldId="292"/>
            <ac:spMk id="4" creationId="{17176350-BA10-4EFF-8231-FB51BF4CF0E3}"/>
          </ac:spMkLst>
        </pc:spChg>
      </pc:sldChg>
      <pc:sldChg chg="modSp new del mod">
        <pc:chgData name="James Franklin" userId="cf915d05-507f-491f-b4a6-b2aa085ee4b1" providerId="ADAL" clId="{3B22237F-930D-4C10-933E-6CD9646E90B4}" dt="2021-07-14T13:51:10.985" v="2424" actId="47"/>
        <pc:sldMkLst>
          <pc:docMk/>
          <pc:sldMk cId="3043990665" sldId="293"/>
        </pc:sldMkLst>
        <pc:spChg chg="mod">
          <ac:chgData name="James Franklin" userId="cf915d05-507f-491f-b4a6-b2aa085ee4b1" providerId="ADAL" clId="{3B22237F-930D-4C10-933E-6CD9646E90B4}" dt="2021-07-14T13:50:58.416" v="2422" actId="20577"/>
          <ac:spMkLst>
            <pc:docMk/>
            <pc:sldMk cId="3043990665" sldId="293"/>
            <ac:spMk id="2" creationId="{F04E2EB6-EA27-4D96-80E1-63091D97F384}"/>
          </ac:spMkLst>
        </pc:spChg>
      </pc:sldChg>
      <pc:sldChg chg="addSp modSp add mod modClrScheme chgLayout">
        <pc:chgData name="James Franklin" userId="cf915d05-507f-491f-b4a6-b2aa085ee4b1" providerId="ADAL" clId="{3B22237F-930D-4C10-933E-6CD9646E90B4}" dt="2021-07-14T14:01:56.090" v="2956" actId="207"/>
        <pc:sldMkLst>
          <pc:docMk/>
          <pc:sldMk cId="254788354" sldId="294"/>
        </pc:sldMkLst>
        <pc:spChg chg="mod ord">
          <ac:chgData name="James Franklin" userId="cf915d05-507f-491f-b4a6-b2aa085ee4b1" providerId="ADAL" clId="{3B22237F-930D-4C10-933E-6CD9646E90B4}" dt="2021-07-14T13:51:15.130" v="2425" actId="700"/>
          <ac:spMkLst>
            <pc:docMk/>
            <pc:sldMk cId="254788354" sldId="294"/>
            <ac:spMk id="2" creationId="{363C7FCD-B0FD-4B80-BF48-2B7C0B6837E4}"/>
          </ac:spMkLst>
        </pc:spChg>
        <pc:spChg chg="mod ord">
          <ac:chgData name="James Franklin" userId="cf915d05-507f-491f-b4a6-b2aa085ee4b1" providerId="ADAL" clId="{3B22237F-930D-4C10-933E-6CD9646E90B4}" dt="2021-07-14T14:01:56.090" v="2956" actId="207"/>
          <ac:spMkLst>
            <pc:docMk/>
            <pc:sldMk cId="254788354" sldId="294"/>
            <ac:spMk id="3" creationId="{018282B3-65B2-4FF0-A600-27A5F58A7B16}"/>
          </ac:spMkLst>
        </pc:spChg>
        <pc:spChg chg="add mod">
          <ac:chgData name="James Franklin" userId="cf915d05-507f-491f-b4a6-b2aa085ee4b1" providerId="ADAL" clId="{3B22237F-930D-4C10-933E-6CD9646E90B4}" dt="2021-07-14T14:00:07.360" v="2752" actId="1076"/>
          <ac:spMkLst>
            <pc:docMk/>
            <pc:sldMk cId="254788354" sldId="294"/>
            <ac:spMk id="4" creationId="{C914E96E-7654-4DB2-9491-3522C8AA31A9}"/>
          </ac:spMkLst>
        </pc:spChg>
        <pc:spChg chg="add mod">
          <ac:chgData name="James Franklin" userId="cf915d05-507f-491f-b4a6-b2aa085ee4b1" providerId="ADAL" clId="{3B22237F-930D-4C10-933E-6CD9646E90B4}" dt="2021-07-14T14:00:46.249" v="2832" actId="20577"/>
          <ac:spMkLst>
            <pc:docMk/>
            <pc:sldMk cId="254788354" sldId="294"/>
            <ac:spMk id="5" creationId="{E58318BF-D3D0-4D17-B067-5679AC6661FF}"/>
          </ac:spMkLst>
        </pc:spChg>
      </pc:sldChg>
      <pc:sldChg chg="modSp add mod ord">
        <pc:chgData name="James Franklin" userId="cf915d05-507f-491f-b4a6-b2aa085ee4b1" providerId="ADAL" clId="{3B22237F-930D-4C10-933E-6CD9646E90B4}" dt="2021-07-14T14:08:28.137" v="2994" actId="20577"/>
        <pc:sldMkLst>
          <pc:docMk/>
          <pc:sldMk cId="384732063" sldId="295"/>
        </pc:sldMkLst>
        <pc:spChg chg="mod">
          <ac:chgData name="James Franklin" userId="cf915d05-507f-491f-b4a6-b2aa085ee4b1" providerId="ADAL" clId="{3B22237F-930D-4C10-933E-6CD9646E90B4}" dt="2021-07-14T14:08:28.137" v="2994" actId="20577"/>
          <ac:spMkLst>
            <pc:docMk/>
            <pc:sldMk cId="384732063" sldId="295"/>
            <ac:spMk id="2" creationId="{00000000-0000-0000-0000-000000000000}"/>
          </ac:spMkLst>
        </pc:spChg>
      </pc:sldChg>
    </pc:docChg>
  </pc:docChgLst>
  <pc:docChgLst>
    <pc:chgData name="Rob Heathcote" userId="62419938-1f1d-43ca-9327-cfd6c1894440" providerId="ADAL" clId="{52643AC1-171D-4974-AB62-6D35D7A1D092}"/>
    <pc:docChg chg="undo custSel modSld modMainMaster">
      <pc:chgData name="Rob Heathcote" userId="62419938-1f1d-43ca-9327-cfd6c1894440" providerId="ADAL" clId="{52643AC1-171D-4974-AB62-6D35D7A1D092}" dt="2020-03-05T08:06:36.197" v="88" actId="478"/>
      <pc:docMkLst>
        <pc:docMk/>
      </pc:docMkLst>
      <pc:sldChg chg="delSp">
        <pc:chgData name="Rob Heathcote" userId="62419938-1f1d-43ca-9327-cfd6c1894440" providerId="ADAL" clId="{52643AC1-171D-4974-AB62-6D35D7A1D092}" dt="2020-03-05T08:06:36.197" v="88" actId="478"/>
        <pc:sldMkLst>
          <pc:docMk/>
          <pc:sldMk cId="3097358543" sldId="260"/>
        </pc:sldMkLst>
        <pc:spChg chg="del">
          <ac:chgData name="Rob Heathcote" userId="62419938-1f1d-43ca-9327-cfd6c1894440" providerId="ADAL" clId="{52643AC1-171D-4974-AB62-6D35D7A1D092}" dt="2020-03-05T08:06:18.853" v="85" actId="478"/>
          <ac:spMkLst>
            <pc:docMk/>
            <pc:sldMk cId="3097358543" sldId="260"/>
            <ac:spMk id="5" creationId="{00000000-0000-0000-0000-000000000000}"/>
          </ac:spMkLst>
        </pc:spChg>
        <pc:spChg chg="del">
          <ac:chgData name="Rob Heathcote" userId="62419938-1f1d-43ca-9327-cfd6c1894440" providerId="ADAL" clId="{52643AC1-171D-4974-AB62-6D35D7A1D092}" dt="2020-03-05T08:06:18.853" v="85" actId="478"/>
          <ac:spMkLst>
            <pc:docMk/>
            <pc:sldMk cId="3097358543" sldId="260"/>
            <ac:spMk id="6" creationId="{00000000-0000-0000-0000-000000000000}"/>
          </ac:spMkLst>
        </pc:spChg>
        <pc:spChg chg="del">
          <ac:chgData name="Rob Heathcote" userId="62419938-1f1d-43ca-9327-cfd6c1894440" providerId="ADAL" clId="{52643AC1-171D-4974-AB62-6D35D7A1D092}" dt="2020-03-05T08:06:31.565" v="87" actId="478"/>
          <ac:spMkLst>
            <pc:docMk/>
            <pc:sldMk cId="3097358543" sldId="260"/>
            <ac:spMk id="7" creationId="{00000000-0000-0000-0000-000000000000}"/>
          </ac:spMkLst>
        </pc:spChg>
        <pc:grpChg chg="del">
          <ac:chgData name="Rob Heathcote" userId="62419938-1f1d-43ca-9327-cfd6c1894440" providerId="ADAL" clId="{52643AC1-171D-4974-AB62-6D35D7A1D092}" dt="2020-03-05T08:06:36.197" v="88" actId="478"/>
          <ac:grpSpMkLst>
            <pc:docMk/>
            <pc:sldMk cId="3097358543" sldId="260"/>
            <ac:grpSpMk id="8" creationId="{00000000-0000-0000-0000-000000000000}"/>
          </ac:grpSpMkLst>
        </pc:grpChg>
      </pc:sldChg>
      <pc:sldMasterChg chg="modSldLayout">
        <pc:chgData name="Rob Heathcote" userId="62419938-1f1d-43ca-9327-cfd6c1894440" providerId="ADAL" clId="{52643AC1-171D-4974-AB62-6D35D7A1D092}" dt="2020-03-05T08:06:26.605" v="86" actId="478"/>
        <pc:sldMasterMkLst>
          <pc:docMk/>
          <pc:sldMasterMk cId="3316734550" sldId="2147483648"/>
        </pc:sldMasterMkLst>
        <pc:sldLayoutChg chg="addSp delSp modSp">
          <pc:chgData name="Rob Heathcote" userId="62419938-1f1d-43ca-9327-cfd6c1894440" providerId="ADAL" clId="{52643AC1-171D-4974-AB62-6D35D7A1D092}" dt="2020-03-05T08:06:26.605" v="86" actId="478"/>
          <pc:sldLayoutMkLst>
            <pc:docMk/>
            <pc:sldMasterMk cId="3316734550" sldId="2147483648"/>
            <pc:sldLayoutMk cId="3886385901" sldId="2147483649"/>
          </pc:sldLayoutMkLst>
          <pc:spChg chg="del">
            <ac:chgData name="Rob Heathcote" userId="62419938-1f1d-43ca-9327-cfd6c1894440" providerId="ADAL" clId="{52643AC1-171D-4974-AB62-6D35D7A1D092}" dt="2020-03-05T08:00:15.629" v="15" actId="478"/>
            <ac:spMkLst>
              <pc:docMk/>
              <pc:sldMasterMk cId="3316734550" sldId="2147483648"/>
              <pc:sldLayoutMk cId="3886385901" sldId="2147483649"/>
              <ac:spMk id="10" creationId="{00000000-0000-0000-0000-000000000000}"/>
            </ac:spMkLst>
          </pc:spChg>
          <pc:spChg chg="del">
            <ac:chgData name="Rob Heathcote" userId="62419938-1f1d-43ca-9327-cfd6c1894440" providerId="ADAL" clId="{52643AC1-171D-4974-AB62-6D35D7A1D092}" dt="2020-03-05T08:00:23.276" v="19" actId="478"/>
            <ac:spMkLst>
              <pc:docMk/>
              <pc:sldMasterMk cId="3316734550" sldId="2147483648"/>
              <pc:sldLayoutMk cId="3886385901" sldId="2147483649"/>
              <ac:spMk id="20" creationId="{00000000-0000-0000-0000-000000000000}"/>
            </ac:spMkLst>
          </pc:spChg>
          <pc:spChg chg="del">
            <ac:chgData name="Rob Heathcote" userId="62419938-1f1d-43ca-9327-cfd6c1894440" providerId="ADAL" clId="{52643AC1-171D-4974-AB62-6D35D7A1D092}" dt="2020-03-05T08:00:21.085" v="18" actId="478"/>
            <ac:spMkLst>
              <pc:docMk/>
              <pc:sldMasterMk cId="3316734550" sldId="2147483648"/>
              <pc:sldLayoutMk cId="3886385901" sldId="2147483649"/>
              <ac:spMk id="21" creationId="{00000000-0000-0000-0000-000000000000}"/>
            </ac:spMkLst>
          </pc:spChg>
          <pc:spChg chg="del">
            <ac:chgData name="Rob Heathcote" userId="62419938-1f1d-43ca-9327-cfd6c1894440" providerId="ADAL" clId="{52643AC1-171D-4974-AB62-6D35D7A1D092}" dt="2020-03-05T08:00:25.717" v="20" actId="478"/>
            <ac:spMkLst>
              <pc:docMk/>
              <pc:sldMasterMk cId="3316734550" sldId="2147483648"/>
              <pc:sldLayoutMk cId="3886385901" sldId="2147483649"/>
              <ac:spMk id="24" creationId="{00000000-0000-0000-0000-000000000000}"/>
            </ac:spMkLst>
          </pc:spChg>
          <pc:picChg chg="add del mod ord">
            <ac:chgData name="Rob Heathcote" userId="62419938-1f1d-43ca-9327-cfd6c1894440" providerId="ADAL" clId="{52643AC1-171D-4974-AB62-6D35D7A1D092}" dt="2020-03-05T08:00:17.647" v="17" actId="478"/>
            <ac:picMkLst>
              <pc:docMk/>
              <pc:sldMasterMk cId="3316734550" sldId="2147483648"/>
              <pc:sldLayoutMk cId="3886385901" sldId="2147483649"/>
              <ac:picMk id="3" creationId="{6E1C4A5A-09EB-4C05-B872-191E22348813}"/>
            </ac:picMkLst>
          </pc:picChg>
          <pc:picChg chg="del">
            <ac:chgData name="Rob Heathcote" userId="62419938-1f1d-43ca-9327-cfd6c1894440" providerId="ADAL" clId="{52643AC1-171D-4974-AB62-6D35D7A1D092}" dt="2020-03-05T08:06:26.605" v="86" actId="478"/>
            <ac:picMkLst>
              <pc:docMk/>
              <pc:sldMasterMk cId="3316734550" sldId="2147483648"/>
              <pc:sldLayoutMk cId="3886385901" sldId="2147483649"/>
              <ac:picMk id="8" creationId="{00000000-0000-0000-0000-000000000000}"/>
            </ac:picMkLst>
          </pc:picChg>
          <pc:picChg chg="del">
            <ac:chgData name="Rob Heathcote" userId="62419938-1f1d-43ca-9327-cfd6c1894440" providerId="ADAL" clId="{52643AC1-171D-4974-AB62-6D35D7A1D092}" dt="2020-03-05T08:00:03.439" v="0" actId="478"/>
            <ac:picMkLst>
              <pc:docMk/>
              <pc:sldMasterMk cId="3316734550" sldId="2147483648"/>
              <pc:sldLayoutMk cId="3886385901" sldId="2147483649"/>
              <ac:picMk id="9" creationId="{00000000-0000-0000-0000-000000000000}"/>
            </ac:picMkLst>
          </pc:picChg>
        </pc:sldLayoutChg>
        <pc:sldLayoutChg chg="addSp delSp modSp">
          <pc:chgData name="Rob Heathcote" userId="62419938-1f1d-43ca-9327-cfd6c1894440" providerId="ADAL" clId="{52643AC1-171D-4974-AB62-6D35D7A1D092}" dt="2020-03-05T08:05:05.845" v="84" actId="478"/>
          <pc:sldLayoutMkLst>
            <pc:docMk/>
            <pc:sldMasterMk cId="3316734550" sldId="2147483648"/>
            <pc:sldLayoutMk cId="2849720375" sldId="2147483652"/>
          </pc:sldLayoutMkLst>
          <pc:spChg chg="mod">
            <ac:chgData name="Rob Heathcote" userId="62419938-1f1d-43ca-9327-cfd6c1894440" providerId="ADAL" clId="{52643AC1-171D-4974-AB62-6D35D7A1D092}" dt="2020-03-05T08:01:30.360" v="53" actId="6549"/>
            <ac:spMkLst>
              <pc:docMk/>
              <pc:sldMasterMk cId="3316734550" sldId="2147483648"/>
              <pc:sldLayoutMk cId="2849720375" sldId="2147483652"/>
              <ac:spMk id="3" creationId="{00000000-0000-0000-0000-000000000000}"/>
            </ac:spMkLst>
          </pc:spChg>
          <pc:spChg chg="mod">
            <ac:chgData name="Rob Heathcote" userId="62419938-1f1d-43ca-9327-cfd6c1894440" providerId="ADAL" clId="{52643AC1-171D-4974-AB62-6D35D7A1D092}" dt="2020-03-05T08:03:56.301" v="75" actId="207"/>
            <ac:spMkLst>
              <pc:docMk/>
              <pc:sldMasterMk cId="3316734550" sldId="2147483648"/>
              <pc:sldLayoutMk cId="2849720375" sldId="2147483652"/>
              <ac:spMk id="8" creationId="{00000000-0000-0000-0000-000000000000}"/>
            </ac:spMkLst>
          </pc:spChg>
          <pc:picChg chg="add mod ord">
            <ac:chgData name="Rob Heathcote" userId="62419938-1f1d-43ca-9327-cfd6c1894440" providerId="ADAL" clId="{52643AC1-171D-4974-AB62-6D35D7A1D092}" dt="2020-03-05T08:01:12.230" v="30" actId="171"/>
            <ac:picMkLst>
              <pc:docMk/>
              <pc:sldMasterMk cId="3316734550" sldId="2147483648"/>
              <pc:sldLayoutMk cId="2849720375" sldId="2147483652"/>
              <ac:picMk id="4" creationId="{E12333BD-23C8-4C57-85FB-842C510FF7B6}"/>
            </ac:picMkLst>
          </pc:picChg>
          <pc:picChg chg="del">
            <ac:chgData name="Rob Heathcote" userId="62419938-1f1d-43ca-9327-cfd6c1894440" providerId="ADAL" clId="{52643AC1-171D-4974-AB62-6D35D7A1D092}" dt="2020-03-05T08:01:06.365" v="22" actId="478"/>
            <ac:picMkLst>
              <pc:docMk/>
              <pc:sldMasterMk cId="3316734550" sldId="2147483648"/>
              <pc:sldLayoutMk cId="2849720375" sldId="2147483652"/>
              <ac:picMk id="9" creationId="{00000000-0000-0000-0000-000000000000}"/>
            </ac:picMkLst>
          </pc:picChg>
          <pc:picChg chg="add del">
            <ac:chgData name="Rob Heathcote" userId="62419938-1f1d-43ca-9327-cfd6c1894440" providerId="ADAL" clId="{52643AC1-171D-4974-AB62-6D35D7A1D092}" dt="2020-03-05T08:05:05.845" v="84" actId="478"/>
            <ac:picMkLst>
              <pc:docMk/>
              <pc:sldMasterMk cId="3316734550" sldId="2147483648"/>
              <pc:sldLayoutMk cId="2849720375" sldId="2147483652"/>
              <ac:picMk id="10" creationId="{02B08CA7-BE4C-4AB4-A6D9-4685775514EF}"/>
            </ac:picMkLst>
          </pc:picChg>
        </pc:sldLayoutChg>
        <pc:sldLayoutChg chg="addSp delSp modSp">
          <pc:chgData name="Rob Heathcote" userId="62419938-1f1d-43ca-9327-cfd6c1894440" providerId="ADAL" clId="{52643AC1-171D-4974-AB62-6D35D7A1D092}" dt="2020-03-05T08:04:14.419" v="77" actId="207"/>
          <pc:sldLayoutMkLst>
            <pc:docMk/>
            <pc:sldMasterMk cId="3316734550" sldId="2147483648"/>
            <pc:sldLayoutMk cId="4180777422" sldId="2147483653"/>
          </pc:sldLayoutMkLst>
          <pc:spChg chg="add">
            <ac:chgData name="Rob Heathcote" userId="62419938-1f1d-43ca-9327-cfd6c1894440" providerId="ADAL" clId="{52643AC1-171D-4974-AB62-6D35D7A1D092}" dt="2020-03-05T08:01:47.268" v="55"/>
            <ac:spMkLst>
              <pc:docMk/>
              <pc:sldMasterMk cId="3316734550" sldId="2147483648"/>
              <pc:sldLayoutMk cId="4180777422" sldId="2147483653"/>
              <ac:spMk id="10" creationId="{C9AA62C9-E8BA-4487-919E-B42771A274C8}"/>
            </ac:spMkLst>
          </pc:spChg>
          <pc:spChg chg="mod">
            <ac:chgData name="Rob Heathcote" userId="62419938-1f1d-43ca-9327-cfd6c1894440" providerId="ADAL" clId="{52643AC1-171D-4974-AB62-6D35D7A1D092}" dt="2020-03-05T08:04:14.419" v="77" actId="207"/>
            <ac:spMkLst>
              <pc:docMk/>
              <pc:sldMasterMk cId="3316734550" sldId="2147483648"/>
              <pc:sldLayoutMk cId="4180777422" sldId="2147483653"/>
              <ac:spMk id="27" creationId="{00000000-0000-0000-0000-000000000000}"/>
            </ac:spMkLst>
          </pc:spChg>
          <pc:spChg chg="del">
            <ac:chgData name="Rob Heathcote" userId="62419938-1f1d-43ca-9327-cfd6c1894440" providerId="ADAL" clId="{52643AC1-171D-4974-AB62-6D35D7A1D092}" dt="2020-03-05T08:01:38.174" v="54" actId="478"/>
            <ac:spMkLst>
              <pc:docMk/>
              <pc:sldMasterMk cId="3316734550" sldId="2147483648"/>
              <pc:sldLayoutMk cId="4180777422" sldId="2147483653"/>
              <ac:spMk id="28" creationId="{00000000-0000-0000-0000-000000000000}"/>
            </ac:spMkLst>
          </pc:spChg>
          <pc:picChg chg="del">
            <ac:chgData name="Rob Heathcote" userId="62419938-1f1d-43ca-9327-cfd6c1894440" providerId="ADAL" clId="{52643AC1-171D-4974-AB62-6D35D7A1D092}" dt="2020-03-05T08:01:38.174" v="54" actId="478"/>
            <ac:picMkLst>
              <pc:docMk/>
              <pc:sldMasterMk cId="3316734550" sldId="2147483648"/>
              <pc:sldLayoutMk cId="4180777422" sldId="2147483653"/>
              <ac:picMk id="7" creationId="{00000000-0000-0000-0000-000000000000}"/>
            </ac:picMkLst>
          </pc:picChg>
          <pc:picChg chg="add">
            <ac:chgData name="Rob Heathcote" userId="62419938-1f1d-43ca-9327-cfd6c1894440" providerId="ADAL" clId="{52643AC1-171D-4974-AB62-6D35D7A1D092}" dt="2020-03-05T08:01:47.268" v="55"/>
            <ac:picMkLst>
              <pc:docMk/>
              <pc:sldMasterMk cId="3316734550" sldId="2147483648"/>
              <pc:sldLayoutMk cId="4180777422" sldId="2147483653"/>
              <ac:picMk id="9" creationId="{3255156C-BCD8-4521-9C5D-CF7B4BC21461}"/>
            </ac:picMkLst>
          </pc:picChg>
        </pc:sldLayoutChg>
        <pc:sldLayoutChg chg="addSp delSp modSp">
          <pc:chgData name="Rob Heathcote" userId="62419938-1f1d-43ca-9327-cfd6c1894440" providerId="ADAL" clId="{52643AC1-171D-4974-AB62-6D35D7A1D092}" dt="2020-03-05T08:04:22.645" v="79" actId="207"/>
          <pc:sldLayoutMkLst>
            <pc:docMk/>
            <pc:sldMasterMk cId="3316734550" sldId="2147483648"/>
            <pc:sldLayoutMk cId="2400860605" sldId="2147483655"/>
          </pc:sldLayoutMkLst>
          <pc:spChg chg="add">
            <ac:chgData name="Rob Heathcote" userId="62419938-1f1d-43ca-9327-cfd6c1894440" providerId="ADAL" clId="{52643AC1-171D-4974-AB62-6D35D7A1D092}" dt="2020-03-05T08:01:51.393" v="57"/>
            <ac:spMkLst>
              <pc:docMk/>
              <pc:sldMasterMk cId="3316734550" sldId="2147483648"/>
              <pc:sldLayoutMk cId="2400860605" sldId="2147483655"/>
              <ac:spMk id="9" creationId="{FD55C676-7380-4D17-9A71-B810355D7F22}"/>
            </ac:spMkLst>
          </pc:spChg>
          <pc:spChg chg="mod">
            <ac:chgData name="Rob Heathcote" userId="62419938-1f1d-43ca-9327-cfd6c1894440" providerId="ADAL" clId="{52643AC1-171D-4974-AB62-6D35D7A1D092}" dt="2020-03-05T08:04:22.645" v="79" actId="207"/>
            <ac:spMkLst>
              <pc:docMk/>
              <pc:sldMasterMk cId="3316734550" sldId="2147483648"/>
              <pc:sldLayoutMk cId="2400860605" sldId="2147483655"/>
              <ac:spMk id="26" creationId="{00000000-0000-0000-0000-000000000000}"/>
            </ac:spMkLst>
          </pc:spChg>
          <pc:spChg chg="del">
            <ac:chgData name="Rob Heathcote" userId="62419938-1f1d-43ca-9327-cfd6c1894440" providerId="ADAL" clId="{52643AC1-171D-4974-AB62-6D35D7A1D092}" dt="2020-03-05T08:01:51.070" v="56" actId="478"/>
            <ac:spMkLst>
              <pc:docMk/>
              <pc:sldMasterMk cId="3316734550" sldId="2147483648"/>
              <pc:sldLayoutMk cId="2400860605" sldId="2147483655"/>
              <ac:spMk id="27" creationId="{00000000-0000-0000-0000-000000000000}"/>
            </ac:spMkLst>
          </pc:spChg>
          <pc:picChg chg="del">
            <ac:chgData name="Rob Heathcote" userId="62419938-1f1d-43ca-9327-cfd6c1894440" providerId="ADAL" clId="{52643AC1-171D-4974-AB62-6D35D7A1D092}" dt="2020-03-05T08:01:51.070" v="56" actId="478"/>
            <ac:picMkLst>
              <pc:docMk/>
              <pc:sldMasterMk cId="3316734550" sldId="2147483648"/>
              <pc:sldLayoutMk cId="2400860605" sldId="2147483655"/>
              <ac:picMk id="7" creationId="{00000000-0000-0000-0000-000000000000}"/>
            </ac:picMkLst>
          </pc:picChg>
          <pc:picChg chg="add">
            <ac:chgData name="Rob Heathcote" userId="62419938-1f1d-43ca-9327-cfd6c1894440" providerId="ADAL" clId="{52643AC1-171D-4974-AB62-6D35D7A1D092}" dt="2020-03-05T08:01:51.393" v="57"/>
            <ac:picMkLst>
              <pc:docMk/>
              <pc:sldMasterMk cId="3316734550" sldId="2147483648"/>
              <pc:sldLayoutMk cId="2400860605" sldId="2147483655"/>
              <ac:picMk id="8" creationId="{B2B370F0-D5A9-4B52-97FD-64A1402889E7}"/>
            </ac:picMkLst>
          </pc:picChg>
        </pc:sldLayoutChg>
        <pc:sldLayoutChg chg="addSp delSp modSp">
          <pc:chgData name="Rob Heathcote" userId="62419938-1f1d-43ca-9327-cfd6c1894440" providerId="ADAL" clId="{52643AC1-171D-4974-AB62-6D35D7A1D092}" dt="2020-03-05T08:04:30.136" v="81" actId="207"/>
          <pc:sldLayoutMkLst>
            <pc:docMk/>
            <pc:sldMasterMk cId="3316734550" sldId="2147483648"/>
            <pc:sldLayoutMk cId="3315833090" sldId="2147483656"/>
          </pc:sldLayoutMkLst>
          <pc:spChg chg="add">
            <ac:chgData name="Rob Heathcote" userId="62419938-1f1d-43ca-9327-cfd6c1894440" providerId="ADAL" clId="{52643AC1-171D-4974-AB62-6D35D7A1D092}" dt="2020-03-05T08:01:54.705" v="59"/>
            <ac:spMkLst>
              <pc:docMk/>
              <pc:sldMasterMk cId="3316734550" sldId="2147483648"/>
              <pc:sldLayoutMk cId="3315833090" sldId="2147483656"/>
              <ac:spMk id="8" creationId="{6BC9FC53-D825-4002-ADB7-823147B14172}"/>
            </ac:spMkLst>
          </pc:spChg>
          <pc:spChg chg="mod">
            <ac:chgData name="Rob Heathcote" userId="62419938-1f1d-43ca-9327-cfd6c1894440" providerId="ADAL" clId="{52643AC1-171D-4974-AB62-6D35D7A1D092}" dt="2020-03-05T08:04:30.136" v="81" actId="207"/>
            <ac:spMkLst>
              <pc:docMk/>
              <pc:sldMasterMk cId="3316734550" sldId="2147483648"/>
              <pc:sldLayoutMk cId="3315833090" sldId="2147483656"/>
              <ac:spMk id="25" creationId="{00000000-0000-0000-0000-000000000000}"/>
            </ac:spMkLst>
          </pc:spChg>
          <pc:spChg chg="del">
            <ac:chgData name="Rob Heathcote" userId="62419938-1f1d-43ca-9327-cfd6c1894440" providerId="ADAL" clId="{52643AC1-171D-4974-AB62-6D35D7A1D092}" dt="2020-03-05T08:01:54.437" v="58" actId="478"/>
            <ac:spMkLst>
              <pc:docMk/>
              <pc:sldMasterMk cId="3316734550" sldId="2147483648"/>
              <pc:sldLayoutMk cId="3315833090" sldId="2147483656"/>
              <ac:spMk id="26" creationId="{00000000-0000-0000-0000-000000000000}"/>
            </ac:spMkLst>
          </pc:spChg>
          <pc:picChg chg="del">
            <ac:chgData name="Rob Heathcote" userId="62419938-1f1d-43ca-9327-cfd6c1894440" providerId="ADAL" clId="{52643AC1-171D-4974-AB62-6D35D7A1D092}" dt="2020-03-05T08:01:54.437" v="58" actId="478"/>
            <ac:picMkLst>
              <pc:docMk/>
              <pc:sldMasterMk cId="3316734550" sldId="2147483648"/>
              <pc:sldLayoutMk cId="3315833090" sldId="2147483656"/>
              <ac:picMk id="6" creationId="{00000000-0000-0000-0000-000000000000}"/>
            </ac:picMkLst>
          </pc:picChg>
          <pc:picChg chg="add">
            <ac:chgData name="Rob Heathcote" userId="62419938-1f1d-43ca-9327-cfd6c1894440" providerId="ADAL" clId="{52643AC1-171D-4974-AB62-6D35D7A1D092}" dt="2020-03-05T08:01:54.705" v="59"/>
            <ac:picMkLst>
              <pc:docMk/>
              <pc:sldMasterMk cId="3316734550" sldId="2147483648"/>
              <pc:sldLayoutMk cId="3315833090" sldId="2147483656"/>
              <ac:picMk id="7" creationId="{5F15E4BA-44A1-4FBD-B5FF-77CFFC5A7788}"/>
            </ac:picMkLst>
          </pc:picChg>
        </pc:sldLayoutChg>
        <pc:sldLayoutChg chg="modSp setBg">
          <pc:chgData name="Rob Heathcote" userId="62419938-1f1d-43ca-9327-cfd6c1894440" providerId="ADAL" clId="{52643AC1-171D-4974-AB62-6D35D7A1D092}" dt="2020-03-05T08:03:18.008" v="70" actId="207"/>
          <pc:sldLayoutMkLst>
            <pc:docMk/>
            <pc:sldMasterMk cId="3316734550" sldId="2147483648"/>
            <pc:sldLayoutMk cId="393927180" sldId="2147483664"/>
          </pc:sldLayoutMkLst>
          <pc:spChg chg="mod">
            <ac:chgData name="Rob Heathcote" userId="62419938-1f1d-43ca-9327-cfd6c1894440" providerId="ADAL" clId="{52643AC1-171D-4974-AB62-6D35D7A1D092}" dt="2020-03-05T08:03:18.008" v="70" actId="207"/>
            <ac:spMkLst>
              <pc:docMk/>
              <pc:sldMasterMk cId="3316734550" sldId="2147483648"/>
              <pc:sldLayoutMk cId="393927180" sldId="2147483664"/>
              <ac:spMk id="10" creationId="{00000000-0000-0000-0000-000000000000}"/>
            </ac:spMkLst>
          </pc:spChg>
        </pc:sldLayoutChg>
        <pc:sldLayoutChg chg="addSp delSp modSp">
          <pc:chgData name="Rob Heathcote" userId="62419938-1f1d-43ca-9327-cfd6c1894440" providerId="ADAL" clId="{52643AC1-171D-4974-AB62-6D35D7A1D092}" dt="2020-03-05T08:02:04.255" v="65" actId="20577"/>
          <pc:sldLayoutMkLst>
            <pc:docMk/>
            <pc:sldMasterMk cId="3316734550" sldId="2147483648"/>
            <pc:sldLayoutMk cId="487712265" sldId="2147483665"/>
          </pc:sldLayoutMkLst>
          <pc:spChg chg="mod">
            <ac:chgData name="Rob Heathcote" userId="62419938-1f1d-43ca-9327-cfd6c1894440" providerId="ADAL" clId="{52643AC1-171D-4974-AB62-6D35D7A1D092}" dt="2020-03-05T08:02:04.255" v="65" actId="20577"/>
            <ac:spMkLst>
              <pc:docMk/>
              <pc:sldMasterMk cId="3316734550" sldId="2147483648"/>
              <pc:sldLayoutMk cId="487712265" sldId="2147483665"/>
              <ac:spMk id="8" creationId="{00000000-0000-0000-0000-000000000000}"/>
            </ac:spMkLst>
          </pc:spChg>
          <pc:spChg chg="add">
            <ac:chgData name="Rob Heathcote" userId="62419938-1f1d-43ca-9327-cfd6c1894440" providerId="ADAL" clId="{52643AC1-171D-4974-AB62-6D35D7A1D092}" dt="2020-03-05T08:01:58.529" v="61"/>
            <ac:spMkLst>
              <pc:docMk/>
              <pc:sldMasterMk cId="3316734550" sldId="2147483648"/>
              <pc:sldLayoutMk cId="487712265" sldId="2147483665"/>
              <ac:spMk id="9" creationId="{85CBFDD3-691E-49EF-8099-8E63C39BDF8B}"/>
            </ac:spMkLst>
          </pc:spChg>
          <pc:spChg chg="del">
            <ac:chgData name="Rob Heathcote" userId="62419938-1f1d-43ca-9327-cfd6c1894440" providerId="ADAL" clId="{52643AC1-171D-4974-AB62-6D35D7A1D092}" dt="2020-03-05T08:01:58.070" v="60" actId="478"/>
            <ac:spMkLst>
              <pc:docMk/>
              <pc:sldMasterMk cId="3316734550" sldId="2147483648"/>
              <pc:sldLayoutMk cId="487712265" sldId="2147483665"/>
              <ac:spMk id="28" creationId="{00000000-0000-0000-0000-000000000000}"/>
            </ac:spMkLst>
          </pc:spChg>
          <pc:picChg chg="add">
            <ac:chgData name="Rob Heathcote" userId="62419938-1f1d-43ca-9327-cfd6c1894440" providerId="ADAL" clId="{52643AC1-171D-4974-AB62-6D35D7A1D092}" dt="2020-03-05T08:01:58.529" v="61"/>
            <ac:picMkLst>
              <pc:docMk/>
              <pc:sldMasterMk cId="3316734550" sldId="2147483648"/>
              <pc:sldLayoutMk cId="487712265" sldId="2147483665"/>
              <ac:picMk id="6" creationId="{8C26EC69-48B6-41BB-B076-FBAEE4D4F724}"/>
            </ac:picMkLst>
          </pc:picChg>
          <pc:picChg chg="del">
            <ac:chgData name="Rob Heathcote" userId="62419938-1f1d-43ca-9327-cfd6c1894440" providerId="ADAL" clId="{52643AC1-171D-4974-AB62-6D35D7A1D092}" dt="2020-03-05T08:01:58.070" v="60" actId="478"/>
            <ac:picMkLst>
              <pc:docMk/>
              <pc:sldMasterMk cId="3316734550" sldId="2147483648"/>
              <pc:sldLayoutMk cId="487712265" sldId="2147483665"/>
              <ac:picMk id="7" creationId="{00000000-0000-0000-0000-000000000000}"/>
            </ac:picMkLst>
          </pc:picChg>
        </pc:sldLayoutChg>
        <pc:sldLayoutChg chg="addSp delSp modSp setBg">
          <pc:chgData name="Rob Heathcote" userId="62419938-1f1d-43ca-9327-cfd6c1894440" providerId="ADAL" clId="{52643AC1-171D-4974-AB62-6D35D7A1D092}" dt="2020-03-05T08:04:54.069" v="83" actId="207"/>
          <pc:sldLayoutMkLst>
            <pc:docMk/>
            <pc:sldMasterMk cId="3316734550" sldId="2147483648"/>
            <pc:sldLayoutMk cId="1093718466" sldId="2147483666"/>
          </pc:sldLayoutMkLst>
          <pc:spChg chg="mod">
            <ac:chgData name="Rob Heathcote" userId="62419938-1f1d-43ca-9327-cfd6c1894440" providerId="ADAL" clId="{52643AC1-171D-4974-AB62-6D35D7A1D092}" dt="2020-03-05T08:04:54.069" v="83" actId="207"/>
            <ac:spMkLst>
              <pc:docMk/>
              <pc:sldMasterMk cId="3316734550" sldId="2147483648"/>
              <pc:sldLayoutMk cId="1093718466" sldId="2147483666"/>
              <ac:spMk id="10" creationId="{00000000-0000-0000-0000-000000000000}"/>
            </ac:spMkLst>
          </pc:spChg>
          <pc:picChg chg="add del mod">
            <ac:chgData name="Rob Heathcote" userId="62419938-1f1d-43ca-9327-cfd6c1894440" providerId="ADAL" clId="{52643AC1-171D-4974-AB62-6D35D7A1D092}" dt="2020-03-05T08:03:37.010" v="72"/>
            <ac:picMkLst>
              <pc:docMk/>
              <pc:sldMasterMk cId="3316734550" sldId="2147483648"/>
              <pc:sldLayoutMk cId="1093718466" sldId="2147483666"/>
              <ac:picMk id="2" creationId="{BC0FEFD4-CE72-4D8F-BAE0-056BF4850D58}"/>
            </ac:picMkLst>
          </pc:picChg>
        </pc:sldLayoutChg>
      </pc:sldMasterChg>
    </pc:docChg>
  </pc:docChgLst>
  <pc:docChgLst>
    <pc:chgData name="James Franklin" userId="cf915d05-507f-491f-b4a6-b2aa085ee4b1" providerId="ADAL" clId="{F653C2D9-A00B-4E73-842B-99BFE8B3054F}"/>
    <pc:docChg chg="undo custSel addSld delSld modSld sldOrd">
      <pc:chgData name="James Franklin" userId="cf915d05-507f-491f-b4a6-b2aa085ee4b1" providerId="ADAL" clId="{F653C2D9-A00B-4E73-842B-99BFE8B3054F}" dt="2021-07-30T10:11:02.297" v="3769" actId="478"/>
      <pc:docMkLst>
        <pc:docMk/>
      </pc:docMkLst>
      <pc:sldChg chg="delSp modSp mod">
        <pc:chgData name="James Franklin" userId="cf915d05-507f-491f-b4a6-b2aa085ee4b1" providerId="ADAL" clId="{F653C2D9-A00B-4E73-842B-99BFE8B3054F}" dt="2021-07-23T08:48:03.489" v="186" actId="20577"/>
        <pc:sldMkLst>
          <pc:docMk/>
          <pc:sldMk cId="644322881" sldId="261"/>
        </pc:sldMkLst>
        <pc:spChg chg="del">
          <ac:chgData name="James Franklin" userId="cf915d05-507f-491f-b4a6-b2aa085ee4b1" providerId="ADAL" clId="{F653C2D9-A00B-4E73-842B-99BFE8B3054F}" dt="2021-07-23T08:45:21.416" v="52" actId="478"/>
          <ac:spMkLst>
            <pc:docMk/>
            <pc:sldMk cId="644322881" sldId="261"/>
            <ac:spMk id="2" creationId="{D5D8B091-F572-40E7-A242-ABDBE054138F}"/>
          </ac:spMkLst>
        </pc:spChg>
        <pc:spChg chg="mod">
          <ac:chgData name="James Franklin" userId="cf915d05-507f-491f-b4a6-b2aa085ee4b1" providerId="ADAL" clId="{F653C2D9-A00B-4E73-842B-99BFE8B3054F}" dt="2021-07-23T08:48:03.489" v="186" actId="20577"/>
          <ac:spMkLst>
            <pc:docMk/>
            <pc:sldMk cId="644322881" sldId="261"/>
            <ac:spMk id="4" creationId="{00000000-0000-0000-0000-000000000000}"/>
          </ac:spMkLst>
        </pc:spChg>
      </pc:sldChg>
      <pc:sldChg chg="add">
        <pc:chgData name="James Franklin" userId="cf915d05-507f-491f-b4a6-b2aa085ee4b1" providerId="ADAL" clId="{F653C2D9-A00B-4E73-842B-99BFE8B3054F}" dt="2021-07-23T13:16:52.603" v="2869"/>
        <pc:sldMkLst>
          <pc:docMk/>
          <pc:sldMk cId="520996776" sldId="262"/>
        </pc:sldMkLst>
      </pc:sldChg>
      <pc:sldChg chg="del">
        <pc:chgData name="James Franklin" userId="cf915d05-507f-491f-b4a6-b2aa085ee4b1" providerId="ADAL" clId="{F653C2D9-A00B-4E73-842B-99BFE8B3054F}" dt="2021-07-23T08:43:51.226" v="0" actId="47"/>
        <pc:sldMkLst>
          <pc:docMk/>
          <pc:sldMk cId="990921403" sldId="263"/>
        </pc:sldMkLst>
      </pc:sldChg>
      <pc:sldChg chg="del">
        <pc:chgData name="James Franklin" userId="cf915d05-507f-491f-b4a6-b2aa085ee4b1" providerId="ADAL" clId="{F653C2D9-A00B-4E73-842B-99BFE8B3054F}" dt="2021-07-23T08:43:51.226" v="0" actId="47"/>
        <pc:sldMkLst>
          <pc:docMk/>
          <pc:sldMk cId="1408696727" sldId="264"/>
        </pc:sldMkLst>
      </pc:sldChg>
      <pc:sldChg chg="modSp add mod">
        <pc:chgData name="James Franklin" userId="cf915d05-507f-491f-b4a6-b2aa085ee4b1" providerId="ADAL" clId="{F653C2D9-A00B-4E73-842B-99BFE8B3054F}" dt="2021-07-23T10:32:25.101" v="972" actId="21"/>
        <pc:sldMkLst>
          <pc:docMk/>
          <pc:sldMk cId="3893225801" sldId="264"/>
        </pc:sldMkLst>
        <pc:spChg chg="mod">
          <ac:chgData name="James Franklin" userId="cf915d05-507f-491f-b4a6-b2aa085ee4b1" providerId="ADAL" clId="{F653C2D9-A00B-4E73-842B-99BFE8B3054F}" dt="2021-07-23T10:29:08.863" v="807" actId="20577"/>
          <ac:spMkLst>
            <pc:docMk/>
            <pc:sldMk cId="3893225801" sldId="264"/>
            <ac:spMk id="3" creationId="{00000000-0000-0000-0000-000000000000}"/>
          </ac:spMkLst>
        </pc:spChg>
        <pc:spChg chg="mod">
          <ac:chgData name="James Franklin" userId="cf915d05-507f-491f-b4a6-b2aa085ee4b1" providerId="ADAL" clId="{F653C2D9-A00B-4E73-842B-99BFE8B3054F}" dt="2021-07-23T10:32:25.101" v="972" actId="21"/>
          <ac:spMkLst>
            <pc:docMk/>
            <pc:sldMk cId="3893225801" sldId="264"/>
            <ac:spMk id="6" creationId="{00000000-0000-0000-0000-000000000000}"/>
          </ac:spMkLst>
        </pc:spChg>
      </pc:sldChg>
      <pc:sldChg chg="del">
        <pc:chgData name="James Franklin" userId="cf915d05-507f-491f-b4a6-b2aa085ee4b1" providerId="ADAL" clId="{F653C2D9-A00B-4E73-842B-99BFE8B3054F}" dt="2021-07-23T08:43:51.226" v="0" actId="47"/>
        <pc:sldMkLst>
          <pc:docMk/>
          <pc:sldMk cId="3292513092" sldId="265"/>
        </pc:sldMkLst>
      </pc:sldChg>
      <pc:sldChg chg="del">
        <pc:chgData name="James Franklin" userId="cf915d05-507f-491f-b4a6-b2aa085ee4b1" providerId="ADAL" clId="{F653C2D9-A00B-4E73-842B-99BFE8B3054F}" dt="2021-07-23T08:43:51.226" v="0" actId="47"/>
        <pc:sldMkLst>
          <pc:docMk/>
          <pc:sldMk cId="3807880298" sldId="266"/>
        </pc:sldMkLst>
      </pc:sldChg>
      <pc:sldChg chg="del">
        <pc:chgData name="James Franklin" userId="cf915d05-507f-491f-b4a6-b2aa085ee4b1" providerId="ADAL" clId="{F653C2D9-A00B-4E73-842B-99BFE8B3054F}" dt="2021-07-23T08:43:51.226" v="0" actId="47"/>
        <pc:sldMkLst>
          <pc:docMk/>
          <pc:sldMk cId="4040386850" sldId="267"/>
        </pc:sldMkLst>
      </pc:sldChg>
      <pc:sldChg chg="del">
        <pc:chgData name="James Franklin" userId="cf915d05-507f-491f-b4a6-b2aa085ee4b1" providerId="ADAL" clId="{F653C2D9-A00B-4E73-842B-99BFE8B3054F}" dt="2021-07-23T08:43:51.226" v="0" actId="47"/>
        <pc:sldMkLst>
          <pc:docMk/>
          <pc:sldMk cId="3698801213" sldId="268"/>
        </pc:sldMkLst>
      </pc:sldChg>
      <pc:sldChg chg="del">
        <pc:chgData name="James Franklin" userId="cf915d05-507f-491f-b4a6-b2aa085ee4b1" providerId="ADAL" clId="{F653C2D9-A00B-4E73-842B-99BFE8B3054F}" dt="2021-07-23T08:43:51.226" v="0" actId="47"/>
        <pc:sldMkLst>
          <pc:docMk/>
          <pc:sldMk cId="307978707" sldId="269"/>
        </pc:sldMkLst>
      </pc:sldChg>
      <pc:sldChg chg="del">
        <pc:chgData name="James Franklin" userId="cf915d05-507f-491f-b4a6-b2aa085ee4b1" providerId="ADAL" clId="{F653C2D9-A00B-4E73-842B-99BFE8B3054F}" dt="2021-07-23T08:43:51.226" v="0" actId="47"/>
        <pc:sldMkLst>
          <pc:docMk/>
          <pc:sldMk cId="2686487396" sldId="270"/>
        </pc:sldMkLst>
      </pc:sldChg>
      <pc:sldChg chg="del">
        <pc:chgData name="James Franklin" userId="cf915d05-507f-491f-b4a6-b2aa085ee4b1" providerId="ADAL" clId="{F653C2D9-A00B-4E73-842B-99BFE8B3054F}" dt="2021-07-23T08:43:51.226" v="0" actId="47"/>
        <pc:sldMkLst>
          <pc:docMk/>
          <pc:sldMk cId="173915510" sldId="271"/>
        </pc:sldMkLst>
      </pc:sldChg>
      <pc:sldChg chg="addSp delSp modSp mod ord">
        <pc:chgData name="James Franklin" userId="cf915d05-507f-491f-b4a6-b2aa085ee4b1" providerId="ADAL" clId="{F653C2D9-A00B-4E73-842B-99BFE8B3054F}" dt="2021-07-30T10:04:39.067" v="3768" actId="478"/>
        <pc:sldMkLst>
          <pc:docMk/>
          <pc:sldMk cId="1045926848" sldId="272"/>
        </pc:sldMkLst>
        <pc:spChg chg="add del mod">
          <ac:chgData name="James Franklin" userId="cf915d05-507f-491f-b4a6-b2aa085ee4b1" providerId="ADAL" clId="{F653C2D9-A00B-4E73-842B-99BFE8B3054F}" dt="2021-07-30T10:04:39.067" v="3768" actId="478"/>
          <ac:spMkLst>
            <pc:docMk/>
            <pc:sldMk cId="1045926848" sldId="272"/>
            <ac:spMk id="3" creationId="{DC5BD1FD-B1A7-4990-836F-C1B60ED9E90B}"/>
          </ac:spMkLst>
        </pc:spChg>
      </pc:sldChg>
      <pc:sldChg chg="del">
        <pc:chgData name="James Franklin" userId="cf915d05-507f-491f-b4a6-b2aa085ee4b1" providerId="ADAL" clId="{F653C2D9-A00B-4E73-842B-99BFE8B3054F}" dt="2021-07-23T08:43:55.725" v="1" actId="47"/>
        <pc:sldMkLst>
          <pc:docMk/>
          <pc:sldMk cId="477279864" sldId="273"/>
        </pc:sldMkLst>
      </pc:sldChg>
      <pc:sldChg chg="del">
        <pc:chgData name="James Franklin" userId="cf915d05-507f-491f-b4a6-b2aa085ee4b1" providerId="ADAL" clId="{F653C2D9-A00B-4E73-842B-99BFE8B3054F}" dt="2021-07-23T08:43:55.725" v="1" actId="47"/>
        <pc:sldMkLst>
          <pc:docMk/>
          <pc:sldMk cId="1475951657" sldId="275"/>
        </pc:sldMkLst>
      </pc:sldChg>
      <pc:sldChg chg="add">
        <pc:chgData name="James Franklin" userId="cf915d05-507f-491f-b4a6-b2aa085ee4b1" providerId="ADAL" clId="{F653C2D9-A00B-4E73-842B-99BFE8B3054F}" dt="2021-07-23T10:36:27.196" v="1317"/>
        <pc:sldMkLst>
          <pc:docMk/>
          <pc:sldMk cId="2423421127" sldId="275"/>
        </pc:sldMkLst>
      </pc:sldChg>
      <pc:sldChg chg="del">
        <pc:chgData name="James Franklin" userId="cf915d05-507f-491f-b4a6-b2aa085ee4b1" providerId="ADAL" clId="{F653C2D9-A00B-4E73-842B-99BFE8B3054F}" dt="2021-07-23T08:43:55.725" v="1" actId="47"/>
        <pc:sldMkLst>
          <pc:docMk/>
          <pc:sldMk cId="1769958477" sldId="276"/>
        </pc:sldMkLst>
      </pc:sldChg>
      <pc:sldChg chg="del">
        <pc:chgData name="James Franklin" userId="cf915d05-507f-491f-b4a6-b2aa085ee4b1" providerId="ADAL" clId="{F653C2D9-A00B-4E73-842B-99BFE8B3054F}" dt="2021-07-23T08:45:11.060" v="50" actId="47"/>
        <pc:sldMkLst>
          <pc:docMk/>
          <pc:sldMk cId="3460746874" sldId="277"/>
        </pc:sldMkLst>
      </pc:sldChg>
      <pc:sldChg chg="add">
        <pc:chgData name="James Franklin" userId="cf915d05-507f-491f-b4a6-b2aa085ee4b1" providerId="ADAL" clId="{F653C2D9-A00B-4E73-842B-99BFE8B3054F}" dt="2021-07-23T10:29:14.896" v="808"/>
        <pc:sldMkLst>
          <pc:docMk/>
          <pc:sldMk cId="940595569" sldId="279"/>
        </pc:sldMkLst>
      </pc:sldChg>
      <pc:sldChg chg="del">
        <pc:chgData name="James Franklin" userId="cf915d05-507f-491f-b4a6-b2aa085ee4b1" providerId="ADAL" clId="{F653C2D9-A00B-4E73-842B-99BFE8B3054F}" dt="2021-07-23T08:43:51.226" v="0" actId="47"/>
        <pc:sldMkLst>
          <pc:docMk/>
          <pc:sldMk cId="2368086085" sldId="279"/>
        </pc:sldMkLst>
      </pc:sldChg>
      <pc:sldChg chg="del">
        <pc:chgData name="James Franklin" userId="cf915d05-507f-491f-b4a6-b2aa085ee4b1" providerId="ADAL" clId="{F653C2D9-A00B-4E73-842B-99BFE8B3054F}" dt="2021-07-23T08:43:51.226" v="0" actId="47"/>
        <pc:sldMkLst>
          <pc:docMk/>
          <pc:sldMk cId="3499100747" sldId="280"/>
        </pc:sldMkLst>
      </pc:sldChg>
      <pc:sldChg chg="del">
        <pc:chgData name="James Franklin" userId="cf915d05-507f-491f-b4a6-b2aa085ee4b1" providerId="ADAL" clId="{F653C2D9-A00B-4E73-842B-99BFE8B3054F}" dt="2021-07-23T08:43:51.226" v="0" actId="47"/>
        <pc:sldMkLst>
          <pc:docMk/>
          <pc:sldMk cId="1374655441" sldId="281"/>
        </pc:sldMkLst>
      </pc:sldChg>
      <pc:sldChg chg="addSp delSp modSp mod ord">
        <pc:chgData name="James Franklin" userId="cf915d05-507f-491f-b4a6-b2aa085ee4b1" providerId="ADAL" clId="{F653C2D9-A00B-4E73-842B-99BFE8B3054F}" dt="2021-07-30T10:11:02.297" v="3769" actId="478"/>
        <pc:sldMkLst>
          <pc:docMk/>
          <pc:sldMk cId="464189532" sldId="282"/>
        </pc:sldMkLst>
        <pc:spChg chg="add del mod">
          <ac:chgData name="James Franklin" userId="cf915d05-507f-491f-b4a6-b2aa085ee4b1" providerId="ADAL" clId="{F653C2D9-A00B-4E73-842B-99BFE8B3054F}" dt="2021-07-30T10:11:02.297" v="3769" actId="478"/>
          <ac:spMkLst>
            <pc:docMk/>
            <pc:sldMk cId="464189532" sldId="282"/>
            <ac:spMk id="3" creationId="{1A882F79-D64A-432F-A21D-99404452E679}"/>
          </ac:spMkLst>
        </pc:spChg>
      </pc:sldChg>
      <pc:sldChg chg="add">
        <pc:chgData name="James Franklin" userId="cf915d05-507f-491f-b4a6-b2aa085ee4b1" providerId="ADAL" clId="{F653C2D9-A00B-4E73-842B-99BFE8B3054F}" dt="2021-07-23T11:27:25.059" v="2396"/>
        <pc:sldMkLst>
          <pc:docMk/>
          <pc:sldMk cId="1225414373" sldId="283"/>
        </pc:sldMkLst>
      </pc:sldChg>
      <pc:sldChg chg="del">
        <pc:chgData name="James Franklin" userId="cf915d05-507f-491f-b4a6-b2aa085ee4b1" providerId="ADAL" clId="{F653C2D9-A00B-4E73-842B-99BFE8B3054F}" dt="2021-07-23T08:43:51.226" v="0" actId="47"/>
        <pc:sldMkLst>
          <pc:docMk/>
          <pc:sldMk cId="3928355373" sldId="283"/>
        </pc:sldMkLst>
      </pc:sldChg>
      <pc:sldChg chg="del">
        <pc:chgData name="James Franklin" userId="cf915d05-507f-491f-b4a6-b2aa085ee4b1" providerId="ADAL" clId="{F653C2D9-A00B-4E73-842B-99BFE8B3054F}" dt="2021-07-23T08:44:02.925" v="3" actId="47"/>
        <pc:sldMkLst>
          <pc:docMk/>
          <pc:sldMk cId="3003053793" sldId="284"/>
        </pc:sldMkLst>
      </pc:sldChg>
      <pc:sldChg chg="del">
        <pc:chgData name="James Franklin" userId="cf915d05-507f-491f-b4a6-b2aa085ee4b1" providerId="ADAL" clId="{F653C2D9-A00B-4E73-842B-99BFE8B3054F}" dt="2021-07-23T08:43:55.725" v="1" actId="47"/>
        <pc:sldMkLst>
          <pc:docMk/>
          <pc:sldMk cId="918423468" sldId="285"/>
        </pc:sldMkLst>
      </pc:sldChg>
      <pc:sldChg chg="del">
        <pc:chgData name="James Franklin" userId="cf915d05-507f-491f-b4a6-b2aa085ee4b1" providerId="ADAL" clId="{F653C2D9-A00B-4E73-842B-99BFE8B3054F}" dt="2021-07-23T08:43:51.226" v="0" actId="47"/>
        <pc:sldMkLst>
          <pc:docMk/>
          <pc:sldMk cId="3555955918" sldId="286"/>
        </pc:sldMkLst>
      </pc:sldChg>
      <pc:sldChg chg="modSp add mod">
        <pc:chgData name="James Franklin" userId="cf915d05-507f-491f-b4a6-b2aa085ee4b1" providerId="ADAL" clId="{F653C2D9-A00B-4E73-842B-99BFE8B3054F}" dt="2021-07-23T10:37:23.734" v="1392" actId="20577"/>
        <pc:sldMkLst>
          <pc:docMk/>
          <pc:sldMk cId="952159138" sldId="287"/>
        </pc:sldMkLst>
        <pc:spChg chg="mod">
          <ac:chgData name="James Franklin" userId="cf915d05-507f-491f-b4a6-b2aa085ee4b1" providerId="ADAL" clId="{F653C2D9-A00B-4E73-842B-99BFE8B3054F}" dt="2021-07-23T10:37:23.734" v="1392" actId="20577"/>
          <ac:spMkLst>
            <pc:docMk/>
            <pc:sldMk cId="952159138" sldId="287"/>
            <ac:spMk id="5" creationId="{00000000-0000-0000-0000-000000000000}"/>
          </ac:spMkLst>
        </pc:spChg>
      </pc:sldChg>
      <pc:sldChg chg="del">
        <pc:chgData name="James Franklin" userId="cf915d05-507f-491f-b4a6-b2aa085ee4b1" providerId="ADAL" clId="{F653C2D9-A00B-4E73-842B-99BFE8B3054F}" dt="2021-07-23T08:45:11.205" v="51" actId="47"/>
        <pc:sldMkLst>
          <pc:docMk/>
          <pc:sldMk cId="2094632236" sldId="287"/>
        </pc:sldMkLst>
      </pc:sldChg>
      <pc:sldChg chg="del">
        <pc:chgData name="James Franklin" userId="cf915d05-507f-491f-b4a6-b2aa085ee4b1" providerId="ADAL" clId="{F653C2D9-A00B-4E73-842B-99BFE8B3054F}" dt="2021-07-23T08:43:51.226" v="0" actId="47"/>
        <pc:sldMkLst>
          <pc:docMk/>
          <pc:sldMk cId="731314941" sldId="288"/>
        </pc:sldMkLst>
      </pc:sldChg>
      <pc:sldChg chg="del">
        <pc:chgData name="James Franklin" userId="cf915d05-507f-491f-b4a6-b2aa085ee4b1" providerId="ADAL" clId="{F653C2D9-A00B-4E73-842B-99BFE8B3054F}" dt="2021-07-23T08:43:51.226" v="0" actId="47"/>
        <pc:sldMkLst>
          <pc:docMk/>
          <pc:sldMk cId="2428677725" sldId="289"/>
        </pc:sldMkLst>
      </pc:sldChg>
      <pc:sldChg chg="add">
        <pc:chgData name="James Franklin" userId="cf915d05-507f-491f-b4a6-b2aa085ee4b1" providerId="ADAL" clId="{F653C2D9-A00B-4E73-842B-99BFE8B3054F}" dt="2021-07-23T11:27:35.992" v="2398"/>
        <pc:sldMkLst>
          <pc:docMk/>
          <pc:sldMk cId="3503483597" sldId="290"/>
        </pc:sldMkLst>
      </pc:sldChg>
      <pc:sldChg chg="del">
        <pc:chgData name="James Franklin" userId="cf915d05-507f-491f-b4a6-b2aa085ee4b1" providerId="ADAL" clId="{F653C2D9-A00B-4E73-842B-99BFE8B3054F}" dt="2021-07-23T08:43:59.697" v="2" actId="47"/>
        <pc:sldMkLst>
          <pc:docMk/>
          <pc:sldMk cId="4076850340" sldId="290"/>
        </pc:sldMkLst>
      </pc:sldChg>
      <pc:sldChg chg="del">
        <pc:chgData name="James Franklin" userId="cf915d05-507f-491f-b4a6-b2aa085ee4b1" providerId="ADAL" clId="{F653C2D9-A00B-4E73-842B-99BFE8B3054F}" dt="2021-07-23T08:43:59.697" v="2" actId="47"/>
        <pc:sldMkLst>
          <pc:docMk/>
          <pc:sldMk cId="990057538" sldId="291"/>
        </pc:sldMkLst>
      </pc:sldChg>
      <pc:sldChg chg="addSp delSp modSp add mod">
        <pc:chgData name="James Franklin" userId="cf915d05-507f-491f-b4a6-b2aa085ee4b1" providerId="ADAL" clId="{F653C2D9-A00B-4E73-842B-99BFE8B3054F}" dt="2021-07-23T11:34:10.031" v="2595" actId="1076"/>
        <pc:sldMkLst>
          <pc:docMk/>
          <pc:sldMk cId="3867365278" sldId="291"/>
        </pc:sldMkLst>
        <pc:spChg chg="mod">
          <ac:chgData name="James Franklin" userId="cf915d05-507f-491f-b4a6-b2aa085ee4b1" providerId="ADAL" clId="{F653C2D9-A00B-4E73-842B-99BFE8B3054F}" dt="2021-07-23T11:32:36.780" v="2575" actId="20577"/>
          <ac:spMkLst>
            <pc:docMk/>
            <pc:sldMk cId="3867365278" sldId="291"/>
            <ac:spMk id="3" creationId="{FEFABB24-35C5-43D5-844E-F1CBA4D26606}"/>
          </ac:spMkLst>
        </pc:spChg>
        <pc:picChg chg="del">
          <ac:chgData name="James Franklin" userId="cf915d05-507f-491f-b4a6-b2aa085ee4b1" providerId="ADAL" clId="{F653C2D9-A00B-4E73-842B-99BFE8B3054F}" dt="2021-07-23T11:32:51.865" v="2578" actId="478"/>
          <ac:picMkLst>
            <pc:docMk/>
            <pc:sldMk cId="3867365278" sldId="291"/>
            <ac:picMk id="5" creationId="{BE1DE2C7-763D-4870-85DC-58FAD2D0C12C}"/>
          </ac:picMkLst>
        </pc:picChg>
        <pc:picChg chg="add mod">
          <ac:chgData name="James Franklin" userId="cf915d05-507f-491f-b4a6-b2aa085ee4b1" providerId="ADAL" clId="{F653C2D9-A00B-4E73-842B-99BFE8B3054F}" dt="2021-07-23T11:33:00.127" v="2581" actId="1076"/>
          <ac:picMkLst>
            <pc:docMk/>
            <pc:sldMk cId="3867365278" sldId="291"/>
            <ac:picMk id="6" creationId="{0DCA6604-725F-4A4A-8CC2-8694CBC0580B}"/>
          </ac:picMkLst>
        </pc:picChg>
        <pc:picChg chg="add mod">
          <ac:chgData name="James Franklin" userId="cf915d05-507f-491f-b4a6-b2aa085ee4b1" providerId="ADAL" clId="{F653C2D9-A00B-4E73-842B-99BFE8B3054F}" dt="2021-07-23T11:33:25.268" v="2590" actId="167"/>
          <ac:picMkLst>
            <pc:docMk/>
            <pc:sldMk cId="3867365278" sldId="291"/>
            <ac:picMk id="3074" creationId="{CE5389ED-7051-471B-A2B5-38242ED70404}"/>
          </ac:picMkLst>
        </pc:picChg>
        <pc:picChg chg="add mod">
          <ac:chgData name="James Franklin" userId="cf915d05-507f-491f-b4a6-b2aa085ee4b1" providerId="ADAL" clId="{F653C2D9-A00B-4E73-842B-99BFE8B3054F}" dt="2021-07-23T11:34:10.031" v="2595" actId="1076"/>
          <ac:picMkLst>
            <pc:docMk/>
            <pc:sldMk cId="3867365278" sldId="291"/>
            <ac:picMk id="3076" creationId="{89C30A41-396D-4D5C-82B5-250AD087B4DC}"/>
          </ac:picMkLst>
        </pc:picChg>
      </pc:sldChg>
      <pc:sldChg chg="modSp add del mod modClrScheme chgLayout">
        <pc:chgData name="James Franklin" userId="cf915d05-507f-491f-b4a6-b2aa085ee4b1" providerId="ADAL" clId="{F653C2D9-A00B-4E73-842B-99BFE8B3054F}" dt="2021-07-23T08:47:41.729" v="55" actId="47"/>
        <pc:sldMkLst>
          <pc:docMk/>
          <pc:sldMk cId="800068705" sldId="292"/>
        </pc:sldMkLst>
        <pc:spChg chg="mod ord">
          <ac:chgData name="James Franklin" userId="cf915d05-507f-491f-b4a6-b2aa085ee4b1" providerId="ADAL" clId="{F653C2D9-A00B-4E73-842B-99BFE8B3054F}" dt="2021-07-23T08:47:35.898" v="54" actId="700"/>
          <ac:spMkLst>
            <pc:docMk/>
            <pc:sldMk cId="800068705" sldId="292"/>
            <ac:spMk id="2" creationId="{ED63CB5D-9A2E-49D8-B50C-9F504FCBA1DF}"/>
          </ac:spMkLst>
        </pc:spChg>
        <pc:spChg chg="mod ord">
          <ac:chgData name="James Franklin" userId="cf915d05-507f-491f-b4a6-b2aa085ee4b1" providerId="ADAL" clId="{F653C2D9-A00B-4E73-842B-99BFE8B3054F}" dt="2021-07-23T08:47:35.898" v="54" actId="700"/>
          <ac:spMkLst>
            <pc:docMk/>
            <pc:sldMk cId="800068705" sldId="292"/>
            <ac:spMk id="3" creationId="{566E5479-5757-4642-AA5C-3991150D0277}"/>
          </ac:spMkLst>
        </pc:spChg>
      </pc:sldChg>
      <pc:sldChg chg="del">
        <pc:chgData name="James Franklin" userId="cf915d05-507f-491f-b4a6-b2aa085ee4b1" providerId="ADAL" clId="{F653C2D9-A00B-4E73-842B-99BFE8B3054F}" dt="2021-07-23T08:43:59.697" v="2" actId="47"/>
        <pc:sldMkLst>
          <pc:docMk/>
          <pc:sldMk cId="2164958771" sldId="292"/>
        </pc:sldMkLst>
      </pc:sldChg>
      <pc:sldChg chg="del">
        <pc:chgData name="James Franklin" userId="cf915d05-507f-491f-b4a6-b2aa085ee4b1" providerId="ADAL" clId="{F653C2D9-A00B-4E73-842B-99BFE8B3054F}" dt="2021-07-23T08:43:59.697" v="2" actId="47"/>
        <pc:sldMkLst>
          <pc:docMk/>
          <pc:sldMk cId="254788354" sldId="294"/>
        </pc:sldMkLst>
      </pc:sldChg>
      <pc:sldChg chg="addSp delSp modSp add mod setBg">
        <pc:chgData name="James Franklin" userId="cf915d05-507f-491f-b4a6-b2aa085ee4b1" providerId="ADAL" clId="{F653C2D9-A00B-4E73-842B-99BFE8B3054F}" dt="2021-07-29T08:08:49.308" v="3710" actId="20577"/>
        <pc:sldMkLst>
          <pc:docMk/>
          <pc:sldMk cId="3687399805" sldId="294"/>
        </pc:sldMkLst>
        <pc:spChg chg="mod">
          <ac:chgData name="James Franklin" userId="cf915d05-507f-491f-b4a6-b2aa085ee4b1" providerId="ADAL" clId="{F653C2D9-A00B-4E73-842B-99BFE8B3054F}" dt="2021-07-29T08:08:49.308" v="3710" actId="20577"/>
          <ac:spMkLst>
            <pc:docMk/>
            <pc:sldMk cId="3687399805" sldId="294"/>
            <ac:spMk id="3" creationId="{492FD7F9-C966-40F0-B9BC-1BAAB2F43F04}"/>
          </ac:spMkLst>
        </pc:spChg>
        <pc:picChg chg="del">
          <ac:chgData name="James Franklin" userId="cf915d05-507f-491f-b4a6-b2aa085ee4b1" providerId="ADAL" clId="{F653C2D9-A00B-4E73-842B-99BFE8B3054F}" dt="2021-07-23T09:26:49.503" v="210" actId="478"/>
          <ac:picMkLst>
            <pc:docMk/>
            <pc:sldMk cId="3687399805" sldId="294"/>
            <ac:picMk id="5" creationId="{C609EA3E-B5BD-4BEC-86E5-C719621506DB}"/>
          </ac:picMkLst>
        </pc:picChg>
        <pc:picChg chg="add mod">
          <ac:chgData name="James Franklin" userId="cf915d05-507f-491f-b4a6-b2aa085ee4b1" providerId="ADAL" clId="{F653C2D9-A00B-4E73-842B-99BFE8B3054F}" dt="2021-07-23T09:26:57.096" v="212" actId="167"/>
          <ac:picMkLst>
            <pc:docMk/>
            <pc:sldMk cId="3687399805" sldId="294"/>
            <ac:picMk id="6" creationId="{CD19EFB2-008F-4BE0-9174-59579F44C8F4}"/>
          </ac:picMkLst>
        </pc:picChg>
        <pc:picChg chg="add mod">
          <ac:chgData name="James Franklin" userId="cf915d05-507f-491f-b4a6-b2aa085ee4b1" providerId="ADAL" clId="{F653C2D9-A00B-4E73-842B-99BFE8B3054F}" dt="2021-07-23T09:26:54.658" v="211"/>
          <ac:picMkLst>
            <pc:docMk/>
            <pc:sldMk cId="3687399805" sldId="294"/>
            <ac:picMk id="7" creationId="{F62AF3C0-E4C2-47A0-B7FC-0897320D4574}"/>
          </ac:picMkLst>
        </pc:picChg>
        <pc:picChg chg="del">
          <ac:chgData name="James Franklin" userId="cf915d05-507f-491f-b4a6-b2aa085ee4b1" providerId="ADAL" clId="{F653C2D9-A00B-4E73-842B-99BFE8B3054F}" dt="2021-07-23T09:26:46.933" v="208" actId="478"/>
          <ac:picMkLst>
            <pc:docMk/>
            <pc:sldMk cId="3687399805" sldId="294"/>
            <ac:picMk id="1026" creationId="{909B8AE9-7A55-45E9-816C-6EFCD997095A}"/>
          </ac:picMkLst>
        </pc:picChg>
      </pc:sldChg>
      <pc:sldChg chg="del">
        <pc:chgData name="James Franklin" userId="cf915d05-507f-491f-b4a6-b2aa085ee4b1" providerId="ADAL" clId="{F653C2D9-A00B-4E73-842B-99BFE8B3054F}" dt="2021-07-23T13:38:01.324" v="3691" actId="47"/>
        <pc:sldMkLst>
          <pc:docMk/>
          <pc:sldMk cId="384732063" sldId="295"/>
        </pc:sldMkLst>
      </pc:sldChg>
      <pc:sldChg chg="modSp new del mod ord">
        <pc:chgData name="James Franklin" userId="cf915d05-507f-491f-b4a6-b2aa085ee4b1" providerId="ADAL" clId="{F653C2D9-A00B-4E73-842B-99BFE8B3054F}" dt="2021-07-23T08:55:23.873" v="189" actId="47"/>
        <pc:sldMkLst>
          <pc:docMk/>
          <pc:sldMk cId="1645990444" sldId="296"/>
        </pc:sldMkLst>
        <pc:spChg chg="mod">
          <ac:chgData name="James Franklin" userId="cf915d05-507f-491f-b4a6-b2aa085ee4b1" providerId="ADAL" clId="{F653C2D9-A00B-4E73-842B-99BFE8B3054F}" dt="2021-07-23T08:44:19.284" v="24" actId="20577"/>
          <ac:spMkLst>
            <pc:docMk/>
            <pc:sldMk cId="1645990444" sldId="296"/>
            <ac:spMk id="2" creationId="{EBAF0127-45DA-4EC6-906B-DF00A93E25C9}"/>
          </ac:spMkLst>
        </pc:spChg>
      </pc:sldChg>
      <pc:sldChg chg="modSp add del mod ord">
        <pc:chgData name="James Franklin" userId="cf915d05-507f-491f-b4a6-b2aa085ee4b1" providerId="ADAL" clId="{F653C2D9-A00B-4E73-842B-99BFE8B3054F}" dt="2021-07-23T13:38:01.324" v="3691" actId="47"/>
        <pc:sldMkLst>
          <pc:docMk/>
          <pc:sldMk cId="4173523080" sldId="297"/>
        </pc:sldMkLst>
        <pc:spChg chg="mod">
          <ac:chgData name="James Franklin" userId="cf915d05-507f-491f-b4a6-b2aa085ee4b1" providerId="ADAL" clId="{F653C2D9-A00B-4E73-842B-99BFE8B3054F}" dt="2021-07-23T08:45:02.643" v="47" actId="20577"/>
          <ac:spMkLst>
            <pc:docMk/>
            <pc:sldMk cId="4173523080" sldId="297"/>
            <ac:spMk id="2" creationId="{EBAF0127-45DA-4EC6-906B-DF00A93E25C9}"/>
          </ac:spMkLst>
        </pc:spChg>
      </pc:sldChg>
      <pc:sldChg chg="addSp delSp modSp add mod modClrScheme chgLayout">
        <pc:chgData name="James Franklin" userId="cf915d05-507f-491f-b4a6-b2aa085ee4b1" providerId="ADAL" clId="{F653C2D9-A00B-4E73-842B-99BFE8B3054F}" dt="2021-07-23T10:28:15.292" v="788" actId="20577"/>
        <pc:sldMkLst>
          <pc:docMk/>
          <pc:sldMk cId="956208722" sldId="298"/>
        </pc:sldMkLst>
        <pc:spChg chg="mod ord">
          <ac:chgData name="James Franklin" userId="cf915d05-507f-491f-b4a6-b2aa085ee4b1" providerId="ADAL" clId="{F653C2D9-A00B-4E73-842B-99BFE8B3054F}" dt="2021-07-23T08:44:26.805" v="32" actId="700"/>
          <ac:spMkLst>
            <pc:docMk/>
            <pc:sldMk cId="956208722" sldId="298"/>
            <ac:spMk id="2" creationId="{EBAF0127-45DA-4EC6-906B-DF00A93E25C9}"/>
          </ac:spMkLst>
        </pc:spChg>
        <pc:spChg chg="del mod ord">
          <ac:chgData name="James Franklin" userId="cf915d05-507f-491f-b4a6-b2aa085ee4b1" providerId="ADAL" clId="{F653C2D9-A00B-4E73-842B-99BFE8B3054F}" dt="2021-07-23T08:44:26.805" v="32" actId="700"/>
          <ac:spMkLst>
            <pc:docMk/>
            <pc:sldMk cId="956208722" sldId="298"/>
            <ac:spMk id="3" creationId="{F2F2AA96-C090-4A4B-B337-2A74BEB6783C}"/>
          </ac:spMkLst>
        </pc:spChg>
        <pc:spChg chg="add mod ord">
          <ac:chgData name="James Franklin" userId="cf915d05-507f-491f-b4a6-b2aa085ee4b1" providerId="ADAL" clId="{F653C2D9-A00B-4E73-842B-99BFE8B3054F}" dt="2021-07-23T10:28:15.292" v="788" actId="20577"/>
          <ac:spMkLst>
            <pc:docMk/>
            <pc:sldMk cId="956208722" sldId="298"/>
            <ac:spMk id="4" creationId="{06E7AF95-281F-4219-9A8E-FAD94D6E759A}"/>
          </ac:spMkLst>
        </pc:spChg>
      </pc:sldChg>
      <pc:sldChg chg="addSp modSp add mod">
        <pc:chgData name="James Franklin" userId="cf915d05-507f-491f-b4a6-b2aa085ee4b1" providerId="ADAL" clId="{F653C2D9-A00B-4E73-842B-99BFE8B3054F}" dt="2021-07-29T08:09:45.364" v="3767" actId="20577"/>
        <pc:sldMkLst>
          <pc:docMk/>
          <pc:sldMk cId="1144873217" sldId="299"/>
        </pc:sldMkLst>
        <pc:spChg chg="mod">
          <ac:chgData name="James Franklin" userId="cf915d05-507f-491f-b4a6-b2aa085ee4b1" providerId="ADAL" clId="{F653C2D9-A00B-4E73-842B-99BFE8B3054F}" dt="2021-07-23T08:55:34.098" v="207" actId="20577"/>
          <ac:spMkLst>
            <pc:docMk/>
            <pc:sldMk cId="1144873217" sldId="299"/>
            <ac:spMk id="2" creationId="{EBAF0127-45DA-4EC6-906B-DF00A93E25C9}"/>
          </ac:spMkLst>
        </pc:spChg>
        <pc:spChg chg="mod">
          <ac:chgData name="James Franklin" userId="cf915d05-507f-491f-b4a6-b2aa085ee4b1" providerId="ADAL" clId="{F653C2D9-A00B-4E73-842B-99BFE8B3054F}" dt="2021-07-29T08:09:45.364" v="3767" actId="20577"/>
          <ac:spMkLst>
            <pc:docMk/>
            <pc:sldMk cId="1144873217" sldId="299"/>
            <ac:spMk id="3" creationId="{F2F2AA96-C090-4A4B-B337-2A74BEB6783C}"/>
          </ac:spMkLst>
        </pc:spChg>
        <pc:spChg chg="add mod">
          <ac:chgData name="James Franklin" userId="cf915d05-507f-491f-b4a6-b2aa085ee4b1" providerId="ADAL" clId="{F653C2D9-A00B-4E73-842B-99BFE8B3054F}" dt="2021-07-23T10:19:37.229" v="653" actId="207"/>
          <ac:spMkLst>
            <pc:docMk/>
            <pc:sldMk cId="1144873217" sldId="299"/>
            <ac:spMk id="4" creationId="{04315A55-CAF3-4BDA-A1D8-7A51E3D212F3}"/>
          </ac:spMkLst>
        </pc:spChg>
        <pc:spChg chg="add mod">
          <ac:chgData name="James Franklin" userId="cf915d05-507f-491f-b4a6-b2aa085ee4b1" providerId="ADAL" clId="{F653C2D9-A00B-4E73-842B-99BFE8B3054F}" dt="2021-07-23T10:19:37.229" v="653" actId="207"/>
          <ac:spMkLst>
            <pc:docMk/>
            <pc:sldMk cId="1144873217" sldId="299"/>
            <ac:spMk id="5" creationId="{AAE4E759-F3D8-4FEA-A71D-E166349AC6D4}"/>
          </ac:spMkLst>
        </pc:spChg>
        <pc:spChg chg="add mod">
          <ac:chgData name="James Franklin" userId="cf915d05-507f-491f-b4a6-b2aa085ee4b1" providerId="ADAL" clId="{F653C2D9-A00B-4E73-842B-99BFE8B3054F}" dt="2021-07-23T10:19:37.229" v="653" actId="207"/>
          <ac:spMkLst>
            <pc:docMk/>
            <pc:sldMk cId="1144873217" sldId="299"/>
            <ac:spMk id="6" creationId="{A96095AF-154F-4114-B209-301E28F59E87}"/>
          </ac:spMkLst>
        </pc:spChg>
        <pc:spChg chg="add mod">
          <ac:chgData name="James Franklin" userId="cf915d05-507f-491f-b4a6-b2aa085ee4b1" providerId="ADAL" clId="{F653C2D9-A00B-4E73-842B-99BFE8B3054F}" dt="2021-07-23T10:19:37.229" v="653" actId="207"/>
          <ac:spMkLst>
            <pc:docMk/>
            <pc:sldMk cId="1144873217" sldId="299"/>
            <ac:spMk id="7" creationId="{4A1D5324-7AF0-4CF7-A8CA-0BDA3DD01A63}"/>
          </ac:spMkLst>
        </pc:spChg>
        <pc:cxnChg chg="add mod">
          <ac:chgData name="James Franklin" userId="cf915d05-507f-491f-b4a6-b2aa085ee4b1" providerId="ADAL" clId="{F653C2D9-A00B-4E73-842B-99BFE8B3054F}" dt="2021-07-23T10:20:04.214" v="658" actId="208"/>
          <ac:cxnSpMkLst>
            <pc:docMk/>
            <pc:sldMk cId="1144873217" sldId="299"/>
            <ac:cxnSpMk id="9" creationId="{03437569-44AC-4F2C-8763-AFA90E325498}"/>
          </ac:cxnSpMkLst>
        </pc:cxnChg>
        <pc:cxnChg chg="add mod">
          <ac:chgData name="James Franklin" userId="cf915d05-507f-491f-b4a6-b2aa085ee4b1" providerId="ADAL" clId="{F653C2D9-A00B-4E73-842B-99BFE8B3054F}" dt="2021-07-23T10:20:09.031" v="660" actId="1076"/>
          <ac:cxnSpMkLst>
            <pc:docMk/>
            <pc:sldMk cId="1144873217" sldId="299"/>
            <ac:cxnSpMk id="10" creationId="{E8A93074-B934-4ABB-9FA2-B6F312BEBEFA}"/>
          </ac:cxnSpMkLst>
        </pc:cxnChg>
        <pc:cxnChg chg="add mod">
          <ac:chgData name="James Franklin" userId="cf915d05-507f-491f-b4a6-b2aa085ee4b1" providerId="ADAL" clId="{F653C2D9-A00B-4E73-842B-99BFE8B3054F}" dt="2021-07-23T10:20:22.464" v="665" actId="14100"/>
          <ac:cxnSpMkLst>
            <pc:docMk/>
            <pc:sldMk cId="1144873217" sldId="299"/>
            <ac:cxnSpMk id="11" creationId="{84F360C4-E981-4D47-9B28-3543FF4B91EF}"/>
          </ac:cxnSpMkLst>
        </pc:cxnChg>
        <pc:cxnChg chg="add mod">
          <ac:chgData name="James Franklin" userId="cf915d05-507f-491f-b4a6-b2aa085ee4b1" providerId="ADAL" clId="{F653C2D9-A00B-4E73-842B-99BFE8B3054F}" dt="2021-07-23T10:20:32.127" v="670" actId="14100"/>
          <ac:cxnSpMkLst>
            <pc:docMk/>
            <pc:sldMk cId="1144873217" sldId="299"/>
            <ac:cxnSpMk id="14" creationId="{5FADB4D6-8BF8-4B3F-913F-7237A958BABC}"/>
          </ac:cxnSpMkLst>
        </pc:cxnChg>
      </pc:sldChg>
      <pc:sldChg chg="add del ord">
        <pc:chgData name="James Franklin" userId="cf915d05-507f-491f-b4a6-b2aa085ee4b1" providerId="ADAL" clId="{F653C2D9-A00B-4E73-842B-99BFE8B3054F}" dt="2021-07-23T13:38:01.324" v="3691" actId="47"/>
        <pc:sldMkLst>
          <pc:docMk/>
          <pc:sldMk cId="2004949315" sldId="300"/>
        </pc:sldMkLst>
      </pc:sldChg>
      <pc:sldChg chg="add del ord">
        <pc:chgData name="James Franklin" userId="cf915d05-507f-491f-b4a6-b2aa085ee4b1" providerId="ADAL" clId="{F653C2D9-A00B-4E73-842B-99BFE8B3054F}" dt="2021-07-23T13:38:01.324" v="3691" actId="47"/>
        <pc:sldMkLst>
          <pc:docMk/>
          <pc:sldMk cId="2436383939" sldId="301"/>
        </pc:sldMkLst>
      </pc:sldChg>
      <pc:sldChg chg="addSp delSp modSp add del mod modClrScheme chgLayout">
        <pc:chgData name="James Franklin" userId="cf915d05-507f-491f-b4a6-b2aa085ee4b1" providerId="ADAL" clId="{F653C2D9-A00B-4E73-842B-99BFE8B3054F}" dt="2021-07-23T13:38:01.324" v="3691" actId="47"/>
        <pc:sldMkLst>
          <pc:docMk/>
          <pc:sldMk cId="4035858082" sldId="302"/>
        </pc:sldMkLst>
        <pc:spChg chg="mod ord">
          <ac:chgData name="James Franklin" userId="cf915d05-507f-491f-b4a6-b2aa085ee4b1" providerId="ADAL" clId="{F653C2D9-A00B-4E73-842B-99BFE8B3054F}" dt="2021-07-23T08:45:08.288" v="49" actId="700"/>
          <ac:spMkLst>
            <pc:docMk/>
            <pc:sldMk cId="4035858082" sldId="302"/>
            <ac:spMk id="2" creationId="{EBAF0127-45DA-4EC6-906B-DF00A93E25C9}"/>
          </ac:spMkLst>
        </pc:spChg>
        <pc:spChg chg="del mod ord">
          <ac:chgData name="James Franklin" userId="cf915d05-507f-491f-b4a6-b2aa085ee4b1" providerId="ADAL" clId="{F653C2D9-A00B-4E73-842B-99BFE8B3054F}" dt="2021-07-23T08:45:08.288" v="49" actId="700"/>
          <ac:spMkLst>
            <pc:docMk/>
            <pc:sldMk cId="4035858082" sldId="302"/>
            <ac:spMk id="3" creationId="{F2F2AA96-C090-4A4B-B337-2A74BEB6783C}"/>
          </ac:spMkLst>
        </pc:spChg>
        <pc:spChg chg="add mod ord">
          <ac:chgData name="James Franklin" userId="cf915d05-507f-491f-b4a6-b2aa085ee4b1" providerId="ADAL" clId="{F653C2D9-A00B-4E73-842B-99BFE8B3054F}" dt="2021-07-23T08:45:08.288" v="49" actId="700"/>
          <ac:spMkLst>
            <pc:docMk/>
            <pc:sldMk cId="4035858082" sldId="302"/>
            <ac:spMk id="4" creationId="{F119DF81-2941-46F6-9705-C70D23DC162A}"/>
          </ac:spMkLst>
        </pc:spChg>
      </pc:sldChg>
      <pc:sldChg chg="modSp add del mod">
        <pc:chgData name="James Franklin" userId="cf915d05-507f-491f-b4a6-b2aa085ee4b1" providerId="ADAL" clId="{F653C2D9-A00B-4E73-842B-99BFE8B3054F}" dt="2021-07-23T10:29:42.120" v="809" actId="47"/>
        <pc:sldMkLst>
          <pc:docMk/>
          <pc:sldMk cId="2401051111" sldId="303"/>
        </pc:sldMkLst>
        <pc:spChg chg="mod">
          <ac:chgData name="James Franklin" userId="cf915d05-507f-491f-b4a6-b2aa085ee4b1" providerId="ADAL" clId="{F653C2D9-A00B-4E73-842B-99BFE8B3054F}" dt="2021-07-23T10:28:48.830" v="797" actId="20577"/>
          <ac:spMkLst>
            <pc:docMk/>
            <pc:sldMk cId="2401051111" sldId="303"/>
            <ac:spMk id="2" creationId="{EBAF0127-45DA-4EC6-906B-DF00A93E25C9}"/>
          </ac:spMkLst>
        </pc:spChg>
      </pc:sldChg>
      <pc:sldChg chg="addSp modSp add mod addCm modCm">
        <pc:chgData name="James Franklin" userId="cf915d05-507f-491f-b4a6-b2aa085ee4b1" providerId="ADAL" clId="{F653C2D9-A00B-4E73-842B-99BFE8B3054F}" dt="2021-07-23T10:35:55.551" v="1280" actId="20577"/>
        <pc:sldMkLst>
          <pc:docMk/>
          <pc:sldMk cId="2897936952" sldId="304"/>
        </pc:sldMkLst>
        <pc:spChg chg="mod">
          <ac:chgData name="James Franklin" userId="cf915d05-507f-491f-b4a6-b2aa085ee4b1" providerId="ADAL" clId="{F653C2D9-A00B-4E73-842B-99BFE8B3054F}" dt="2021-07-23T10:30:26.318" v="824" actId="20577"/>
          <ac:spMkLst>
            <pc:docMk/>
            <pc:sldMk cId="2897936952" sldId="304"/>
            <ac:spMk id="2" creationId="{EBAF0127-45DA-4EC6-906B-DF00A93E25C9}"/>
          </ac:spMkLst>
        </pc:spChg>
        <pc:spChg chg="mod">
          <ac:chgData name="James Franklin" userId="cf915d05-507f-491f-b4a6-b2aa085ee4b1" providerId="ADAL" clId="{F653C2D9-A00B-4E73-842B-99BFE8B3054F}" dt="2021-07-23T10:35:55.551" v="1280" actId="20577"/>
          <ac:spMkLst>
            <pc:docMk/>
            <pc:sldMk cId="2897936952" sldId="304"/>
            <ac:spMk id="3" creationId="{F2F2AA96-C090-4A4B-B337-2A74BEB6783C}"/>
          </ac:spMkLst>
        </pc:spChg>
        <pc:picChg chg="add mod">
          <ac:chgData name="James Franklin" userId="cf915d05-507f-491f-b4a6-b2aa085ee4b1" providerId="ADAL" clId="{F653C2D9-A00B-4E73-842B-99BFE8B3054F}" dt="2021-07-23T10:30:41.380" v="825"/>
          <ac:picMkLst>
            <pc:docMk/>
            <pc:sldMk cId="2897936952" sldId="304"/>
            <ac:picMk id="4" creationId="{DD7819DC-63D9-472F-859A-AECC64840470}"/>
          </ac:picMkLst>
        </pc:picChg>
      </pc:sldChg>
      <pc:sldChg chg="modSp add mod">
        <pc:chgData name="James Franklin" userId="cf915d05-507f-491f-b4a6-b2aa085ee4b1" providerId="ADAL" clId="{F653C2D9-A00B-4E73-842B-99BFE8B3054F}" dt="2021-07-23T10:39:47.078" v="1610" actId="20577"/>
        <pc:sldMkLst>
          <pc:docMk/>
          <pc:sldMk cId="4025691564" sldId="305"/>
        </pc:sldMkLst>
        <pc:spChg chg="mod">
          <ac:chgData name="James Franklin" userId="cf915d05-507f-491f-b4a6-b2aa085ee4b1" providerId="ADAL" clId="{F653C2D9-A00B-4E73-842B-99BFE8B3054F}" dt="2021-07-23T10:36:11.879" v="1306" actId="20577"/>
          <ac:spMkLst>
            <pc:docMk/>
            <pc:sldMk cId="4025691564" sldId="305"/>
            <ac:spMk id="2" creationId="{EBAF0127-45DA-4EC6-906B-DF00A93E25C9}"/>
          </ac:spMkLst>
        </pc:spChg>
        <pc:spChg chg="mod">
          <ac:chgData name="James Franklin" userId="cf915d05-507f-491f-b4a6-b2aa085ee4b1" providerId="ADAL" clId="{F653C2D9-A00B-4E73-842B-99BFE8B3054F}" dt="2021-07-23T10:39:47.078" v="1610" actId="20577"/>
          <ac:spMkLst>
            <pc:docMk/>
            <pc:sldMk cId="4025691564" sldId="305"/>
            <ac:spMk id="3" creationId="{F2F2AA96-C090-4A4B-B337-2A74BEB6783C}"/>
          </ac:spMkLst>
        </pc:spChg>
      </pc:sldChg>
      <pc:sldChg chg="addSp delSp modSp add del mod modClrScheme chgLayout">
        <pc:chgData name="James Franklin" userId="cf915d05-507f-491f-b4a6-b2aa085ee4b1" providerId="ADAL" clId="{F653C2D9-A00B-4E73-842B-99BFE8B3054F}" dt="2021-07-23T10:40:37.054" v="1628" actId="47"/>
        <pc:sldMkLst>
          <pc:docMk/>
          <pc:sldMk cId="1954104191" sldId="306"/>
        </pc:sldMkLst>
        <pc:spChg chg="del mod ord">
          <ac:chgData name="James Franklin" userId="cf915d05-507f-491f-b4a6-b2aa085ee4b1" providerId="ADAL" clId="{F653C2D9-A00B-4E73-842B-99BFE8B3054F}" dt="2021-07-23T10:39:57.427" v="1613" actId="700"/>
          <ac:spMkLst>
            <pc:docMk/>
            <pc:sldMk cId="1954104191" sldId="306"/>
            <ac:spMk id="2" creationId="{EBAF0127-45DA-4EC6-906B-DF00A93E25C9}"/>
          </ac:spMkLst>
        </pc:spChg>
        <pc:spChg chg="del mod ord">
          <ac:chgData name="James Franklin" userId="cf915d05-507f-491f-b4a6-b2aa085ee4b1" providerId="ADAL" clId="{F653C2D9-A00B-4E73-842B-99BFE8B3054F}" dt="2021-07-23T10:39:57.427" v="1613" actId="700"/>
          <ac:spMkLst>
            <pc:docMk/>
            <pc:sldMk cId="1954104191" sldId="306"/>
            <ac:spMk id="3" creationId="{F2F2AA96-C090-4A4B-B337-2A74BEB6783C}"/>
          </ac:spMkLst>
        </pc:spChg>
        <pc:spChg chg="add mod ord">
          <ac:chgData name="James Franklin" userId="cf915d05-507f-491f-b4a6-b2aa085ee4b1" providerId="ADAL" clId="{F653C2D9-A00B-4E73-842B-99BFE8B3054F}" dt="2021-07-23T10:40:01.438" v="1626" actId="20577"/>
          <ac:spMkLst>
            <pc:docMk/>
            <pc:sldMk cId="1954104191" sldId="306"/>
            <ac:spMk id="4" creationId="{205E6CC5-4728-4A07-A914-E3E1F61AA343}"/>
          </ac:spMkLst>
        </pc:spChg>
        <pc:spChg chg="add mod ord">
          <ac:chgData name="James Franklin" userId="cf915d05-507f-491f-b4a6-b2aa085ee4b1" providerId="ADAL" clId="{F653C2D9-A00B-4E73-842B-99BFE8B3054F}" dt="2021-07-23T10:39:57.427" v="1613" actId="700"/>
          <ac:spMkLst>
            <pc:docMk/>
            <pc:sldMk cId="1954104191" sldId="306"/>
            <ac:spMk id="5" creationId="{EE4056FD-567A-4F17-BADD-BDE30018F8B7}"/>
          </ac:spMkLst>
        </pc:spChg>
      </pc:sldChg>
      <pc:sldChg chg="addSp delSp modSp add mod">
        <pc:chgData name="James Franklin" userId="cf915d05-507f-491f-b4a6-b2aa085ee4b1" providerId="ADAL" clId="{F653C2D9-A00B-4E73-842B-99BFE8B3054F}" dt="2021-07-23T11:27:02.706" v="2395" actId="478"/>
        <pc:sldMkLst>
          <pc:docMk/>
          <pc:sldMk cId="940568566" sldId="307"/>
        </pc:sldMkLst>
        <pc:spChg chg="mod">
          <ac:chgData name="James Franklin" userId="cf915d05-507f-491f-b4a6-b2aa085ee4b1" providerId="ADAL" clId="{F653C2D9-A00B-4E73-842B-99BFE8B3054F}" dt="2021-07-23T10:47:04.588" v="2212" actId="20577"/>
          <ac:spMkLst>
            <pc:docMk/>
            <pc:sldMk cId="940568566" sldId="307"/>
            <ac:spMk id="2" creationId="{EBAF0127-45DA-4EC6-906B-DF00A93E25C9}"/>
          </ac:spMkLst>
        </pc:spChg>
        <pc:spChg chg="mod">
          <ac:chgData name="James Franklin" userId="cf915d05-507f-491f-b4a6-b2aa085ee4b1" providerId="ADAL" clId="{F653C2D9-A00B-4E73-842B-99BFE8B3054F}" dt="2021-07-23T11:23:48.809" v="2386" actId="20577"/>
          <ac:spMkLst>
            <pc:docMk/>
            <pc:sldMk cId="940568566" sldId="307"/>
            <ac:spMk id="3" creationId="{F2F2AA96-C090-4A4B-B337-2A74BEB6783C}"/>
          </ac:spMkLst>
        </pc:spChg>
        <pc:picChg chg="add del mod">
          <ac:chgData name="James Franklin" userId="cf915d05-507f-491f-b4a6-b2aa085ee4b1" providerId="ADAL" clId="{F653C2D9-A00B-4E73-842B-99BFE8B3054F}" dt="2021-07-23T11:27:02.706" v="2395" actId="478"/>
          <ac:picMkLst>
            <pc:docMk/>
            <pc:sldMk cId="940568566" sldId="307"/>
            <ac:picMk id="5" creationId="{F4075107-FB58-4E36-821E-481E081D8862}"/>
          </ac:picMkLst>
        </pc:picChg>
        <pc:picChg chg="add del mod">
          <ac:chgData name="James Franklin" userId="cf915d05-507f-491f-b4a6-b2aa085ee4b1" providerId="ADAL" clId="{F653C2D9-A00B-4E73-842B-99BFE8B3054F}" dt="2021-07-23T11:27:00.542" v="2394" actId="478"/>
          <ac:picMkLst>
            <pc:docMk/>
            <pc:sldMk cId="940568566" sldId="307"/>
            <ac:picMk id="1026" creationId="{94F08B29-A235-4911-8AD6-138EB9A14D3F}"/>
          </ac:picMkLst>
        </pc:picChg>
      </pc:sldChg>
      <pc:sldChg chg="modSp new del mod ord">
        <pc:chgData name="James Franklin" userId="cf915d05-507f-491f-b4a6-b2aa085ee4b1" providerId="ADAL" clId="{F653C2D9-A00B-4E73-842B-99BFE8B3054F}" dt="2021-07-23T10:35:59.475" v="1281" actId="47"/>
        <pc:sldMkLst>
          <pc:docMk/>
          <pc:sldMk cId="4186678841" sldId="307"/>
        </pc:sldMkLst>
        <pc:spChg chg="mod">
          <ac:chgData name="James Franklin" userId="cf915d05-507f-491f-b4a6-b2aa085ee4b1" providerId="ADAL" clId="{F653C2D9-A00B-4E73-842B-99BFE8B3054F}" dt="2021-07-23T10:32:31.559" v="982" actId="20577"/>
          <ac:spMkLst>
            <pc:docMk/>
            <pc:sldMk cId="4186678841" sldId="307"/>
            <ac:spMk id="2" creationId="{E834F8F0-E329-4126-B69E-22C2DF4324DF}"/>
          </ac:spMkLst>
        </pc:spChg>
        <pc:spChg chg="mod">
          <ac:chgData name="James Franklin" userId="cf915d05-507f-491f-b4a6-b2aa085ee4b1" providerId="ADAL" clId="{F653C2D9-A00B-4E73-842B-99BFE8B3054F}" dt="2021-07-23T10:32:36.383" v="984" actId="15"/>
          <ac:spMkLst>
            <pc:docMk/>
            <pc:sldMk cId="4186678841" sldId="307"/>
            <ac:spMk id="3" creationId="{15333D96-6B0A-4746-847A-C275D64967E6}"/>
          </ac:spMkLst>
        </pc:spChg>
      </pc:sldChg>
      <pc:sldChg chg="addSp delSp modSp add mod">
        <pc:chgData name="James Franklin" userId="cf915d05-507f-491f-b4a6-b2aa085ee4b1" providerId="ADAL" clId="{F653C2D9-A00B-4E73-842B-99BFE8B3054F}" dt="2021-07-23T13:37:52.956" v="3690" actId="1076"/>
        <pc:sldMkLst>
          <pc:docMk/>
          <pc:sldMk cId="1974202388" sldId="308"/>
        </pc:sldMkLst>
        <pc:spChg chg="mod">
          <ac:chgData name="James Franklin" userId="cf915d05-507f-491f-b4a6-b2aa085ee4b1" providerId="ADAL" clId="{F653C2D9-A00B-4E73-842B-99BFE8B3054F}" dt="2021-07-23T13:21:02.805" v="3157" actId="20577"/>
          <ac:spMkLst>
            <pc:docMk/>
            <pc:sldMk cId="1974202388" sldId="308"/>
            <ac:spMk id="2" creationId="{EBAF0127-45DA-4EC6-906B-DF00A93E25C9}"/>
          </ac:spMkLst>
        </pc:spChg>
        <pc:spChg chg="mod">
          <ac:chgData name="James Franklin" userId="cf915d05-507f-491f-b4a6-b2aa085ee4b1" providerId="ADAL" clId="{F653C2D9-A00B-4E73-842B-99BFE8B3054F}" dt="2021-07-23T13:27:34.790" v="3576" actId="20577"/>
          <ac:spMkLst>
            <pc:docMk/>
            <pc:sldMk cId="1974202388" sldId="308"/>
            <ac:spMk id="3" creationId="{F2F2AA96-C090-4A4B-B337-2A74BEB6783C}"/>
          </ac:spMkLst>
        </pc:spChg>
        <pc:picChg chg="add del mod">
          <ac:chgData name="James Franklin" userId="cf915d05-507f-491f-b4a6-b2aa085ee4b1" providerId="ADAL" clId="{F653C2D9-A00B-4E73-842B-99BFE8B3054F}" dt="2021-07-23T13:36:58.261" v="3676" actId="478"/>
          <ac:picMkLst>
            <pc:docMk/>
            <pc:sldMk cId="1974202388" sldId="308"/>
            <ac:picMk id="5" creationId="{2DD7E2BC-D1A8-4048-80F1-3813B495D754}"/>
          </ac:picMkLst>
        </pc:picChg>
        <pc:picChg chg="add mod">
          <ac:chgData name="James Franklin" userId="cf915d05-507f-491f-b4a6-b2aa085ee4b1" providerId="ADAL" clId="{F653C2D9-A00B-4E73-842B-99BFE8B3054F}" dt="2021-07-23T13:37:11.620" v="3679" actId="1076"/>
          <ac:picMkLst>
            <pc:docMk/>
            <pc:sldMk cId="1974202388" sldId="308"/>
            <ac:picMk id="7" creationId="{3E23F931-EC43-411E-8F97-18CEDDB4C48D}"/>
          </ac:picMkLst>
        </pc:picChg>
        <pc:picChg chg="add del">
          <ac:chgData name="James Franklin" userId="cf915d05-507f-491f-b4a6-b2aa085ee4b1" providerId="ADAL" clId="{F653C2D9-A00B-4E73-842B-99BFE8B3054F}" dt="2021-07-23T13:34:19.325" v="3663" actId="478"/>
          <ac:picMkLst>
            <pc:docMk/>
            <pc:sldMk cId="1974202388" sldId="308"/>
            <ac:picMk id="5122" creationId="{701451DC-946F-4494-B597-57352799FBC4}"/>
          </ac:picMkLst>
        </pc:picChg>
        <pc:picChg chg="add del mod">
          <ac:chgData name="James Franklin" userId="cf915d05-507f-491f-b4a6-b2aa085ee4b1" providerId="ADAL" clId="{F653C2D9-A00B-4E73-842B-99BFE8B3054F}" dt="2021-07-23T13:35:35.388" v="3675" actId="478"/>
          <ac:picMkLst>
            <pc:docMk/>
            <pc:sldMk cId="1974202388" sldId="308"/>
            <ac:picMk id="5124" creationId="{3E3EDABD-71FF-49B8-B680-875B5CFFB109}"/>
          </ac:picMkLst>
        </pc:picChg>
        <pc:picChg chg="add mod">
          <ac:chgData name="James Franklin" userId="cf915d05-507f-491f-b4a6-b2aa085ee4b1" providerId="ADAL" clId="{F653C2D9-A00B-4E73-842B-99BFE8B3054F}" dt="2021-07-23T13:37:52.956" v="3690" actId="1076"/>
          <ac:picMkLst>
            <pc:docMk/>
            <pc:sldMk cId="1974202388" sldId="308"/>
            <ac:picMk id="5126" creationId="{199DFD53-2377-4FC7-818B-0ED8DBB0C666}"/>
          </ac:picMkLst>
        </pc:picChg>
      </pc:sldChg>
      <pc:sldChg chg="modSp add mod modClrScheme chgLayout">
        <pc:chgData name="James Franklin" userId="cf915d05-507f-491f-b4a6-b2aa085ee4b1" providerId="ADAL" clId="{F653C2D9-A00B-4E73-842B-99BFE8B3054F}" dt="2021-07-23T10:44:13.015" v="2198" actId="207"/>
        <pc:sldMkLst>
          <pc:docMk/>
          <pc:sldMk cId="2627721641" sldId="309"/>
        </pc:sldMkLst>
        <pc:spChg chg="mod ord">
          <ac:chgData name="James Franklin" userId="cf915d05-507f-491f-b4a6-b2aa085ee4b1" providerId="ADAL" clId="{F653C2D9-A00B-4E73-842B-99BFE8B3054F}" dt="2021-07-23T10:40:40.500" v="1629" actId="700"/>
          <ac:spMkLst>
            <pc:docMk/>
            <pc:sldMk cId="2627721641" sldId="309"/>
            <ac:spMk id="2" creationId="{EBAF0127-45DA-4EC6-906B-DF00A93E25C9}"/>
          </ac:spMkLst>
        </pc:spChg>
        <pc:spChg chg="mod ord">
          <ac:chgData name="James Franklin" userId="cf915d05-507f-491f-b4a6-b2aa085ee4b1" providerId="ADAL" clId="{F653C2D9-A00B-4E73-842B-99BFE8B3054F}" dt="2021-07-23T10:44:13.015" v="2198" actId="207"/>
          <ac:spMkLst>
            <pc:docMk/>
            <pc:sldMk cId="2627721641" sldId="309"/>
            <ac:spMk id="3" creationId="{F2F2AA96-C090-4A4B-B337-2A74BEB6783C}"/>
          </ac:spMkLst>
        </pc:spChg>
      </pc:sldChg>
      <pc:sldChg chg="add">
        <pc:chgData name="James Franklin" userId="cf915d05-507f-491f-b4a6-b2aa085ee4b1" providerId="ADAL" clId="{F653C2D9-A00B-4E73-842B-99BFE8B3054F}" dt="2021-07-23T11:27:31.400" v="2397"/>
        <pc:sldMkLst>
          <pc:docMk/>
          <pc:sldMk cId="1659492484" sldId="310"/>
        </pc:sldMkLst>
      </pc:sldChg>
      <pc:sldChg chg="addSp delSp modSp new mod setBg modClrScheme chgLayout">
        <pc:chgData name="James Franklin" userId="cf915d05-507f-491f-b4a6-b2aa085ee4b1" providerId="ADAL" clId="{F653C2D9-A00B-4E73-842B-99BFE8B3054F}" dt="2021-07-23T13:16:13.063" v="2868" actId="207"/>
        <pc:sldMkLst>
          <pc:docMk/>
          <pc:sldMk cId="3168811800" sldId="311"/>
        </pc:sldMkLst>
        <pc:spChg chg="del mod ord">
          <ac:chgData name="James Franklin" userId="cf915d05-507f-491f-b4a6-b2aa085ee4b1" providerId="ADAL" clId="{F653C2D9-A00B-4E73-842B-99BFE8B3054F}" dt="2021-07-23T11:32:43.745" v="2577" actId="700"/>
          <ac:spMkLst>
            <pc:docMk/>
            <pc:sldMk cId="3168811800" sldId="311"/>
            <ac:spMk id="2" creationId="{F26412C2-7892-4980-9F1A-49D53283C0F4}"/>
          </ac:spMkLst>
        </pc:spChg>
        <pc:spChg chg="del mod ord">
          <ac:chgData name="James Franklin" userId="cf915d05-507f-491f-b4a6-b2aa085ee4b1" providerId="ADAL" clId="{F653C2D9-A00B-4E73-842B-99BFE8B3054F}" dt="2021-07-23T11:32:43.745" v="2577" actId="700"/>
          <ac:spMkLst>
            <pc:docMk/>
            <pc:sldMk cId="3168811800" sldId="311"/>
            <ac:spMk id="3" creationId="{FA4B1B61-3455-4123-896C-33CEBBAD9103}"/>
          </ac:spMkLst>
        </pc:spChg>
        <pc:spChg chg="add mod ord">
          <ac:chgData name="James Franklin" userId="cf915d05-507f-491f-b4a6-b2aa085ee4b1" providerId="ADAL" clId="{F653C2D9-A00B-4E73-842B-99BFE8B3054F}" dt="2021-07-23T13:13:43.068" v="2649" actId="207"/>
          <ac:spMkLst>
            <pc:docMk/>
            <pc:sldMk cId="3168811800" sldId="311"/>
            <ac:spMk id="4" creationId="{DF332CC2-938C-4C76-AA77-D20EC2AB2B39}"/>
          </ac:spMkLst>
        </pc:spChg>
        <pc:spChg chg="add mod ord">
          <ac:chgData name="James Franklin" userId="cf915d05-507f-491f-b4a6-b2aa085ee4b1" providerId="ADAL" clId="{F653C2D9-A00B-4E73-842B-99BFE8B3054F}" dt="2021-07-23T13:16:13.063" v="2868" actId="207"/>
          <ac:spMkLst>
            <pc:docMk/>
            <pc:sldMk cId="3168811800" sldId="311"/>
            <ac:spMk id="5" creationId="{D6578E25-CBF1-4A52-93B1-0EA706402CF0}"/>
          </ac:spMkLst>
        </pc:spChg>
        <pc:picChg chg="add mod">
          <ac:chgData name="James Franklin" userId="cf915d05-507f-491f-b4a6-b2aa085ee4b1" providerId="ADAL" clId="{F653C2D9-A00B-4E73-842B-99BFE8B3054F}" dt="2021-07-23T13:13:17.622" v="2644" actId="1076"/>
          <ac:picMkLst>
            <pc:docMk/>
            <pc:sldMk cId="3168811800" sldId="311"/>
            <ac:picMk id="7" creationId="{F7C9A5AC-4773-4353-B8CB-43AA123D4FA7}"/>
          </ac:picMkLst>
        </pc:picChg>
        <pc:picChg chg="add mod">
          <ac:chgData name="James Franklin" userId="cf915d05-507f-491f-b4a6-b2aa085ee4b1" providerId="ADAL" clId="{F653C2D9-A00B-4E73-842B-99BFE8B3054F}" dt="2021-07-23T13:13:29.563" v="2647" actId="167"/>
          <ac:picMkLst>
            <pc:docMk/>
            <pc:sldMk cId="3168811800" sldId="311"/>
            <ac:picMk id="4098" creationId="{34001D73-7C0B-4216-BF62-5B7FFB3A8222}"/>
          </ac:picMkLst>
        </pc:picChg>
      </pc:sldChg>
      <pc:sldChg chg="modSp add mod modClrScheme chgLayout">
        <pc:chgData name="James Franklin" userId="cf915d05-507f-491f-b4a6-b2aa085ee4b1" providerId="ADAL" clId="{F653C2D9-A00B-4E73-842B-99BFE8B3054F}" dt="2021-07-23T13:31:10.902" v="3661" actId="207"/>
        <pc:sldMkLst>
          <pc:docMk/>
          <pc:sldMk cId="2971193498" sldId="312"/>
        </pc:sldMkLst>
        <pc:spChg chg="mod ord">
          <ac:chgData name="James Franklin" userId="cf915d05-507f-491f-b4a6-b2aa085ee4b1" providerId="ADAL" clId="{F653C2D9-A00B-4E73-842B-99BFE8B3054F}" dt="2021-07-23T13:27:51.778" v="3578" actId="700"/>
          <ac:spMkLst>
            <pc:docMk/>
            <pc:sldMk cId="2971193498" sldId="312"/>
            <ac:spMk id="2" creationId="{EBAF0127-45DA-4EC6-906B-DF00A93E25C9}"/>
          </ac:spMkLst>
        </pc:spChg>
        <pc:spChg chg="mod ord">
          <ac:chgData name="James Franklin" userId="cf915d05-507f-491f-b4a6-b2aa085ee4b1" providerId="ADAL" clId="{F653C2D9-A00B-4E73-842B-99BFE8B3054F}" dt="2021-07-23T13:31:10.902" v="3661" actId="207"/>
          <ac:spMkLst>
            <pc:docMk/>
            <pc:sldMk cId="2971193498" sldId="312"/>
            <ac:spMk id="3" creationId="{F2F2AA96-C090-4A4B-B337-2A74BEB6783C}"/>
          </ac:spMkLst>
        </pc:spChg>
      </pc:sldChg>
    </pc:docChg>
  </pc:docChgLst>
  <pc:docChgLst>
    <pc:chgData name="James Franklin" userId="cf915d05-507f-491f-b4a6-b2aa085ee4b1" providerId="ADAL" clId="{1A401882-8532-4B62-9F14-CB62D9F09CD7}"/>
    <pc:docChg chg="modSld">
      <pc:chgData name="James Franklin" userId="cf915d05-507f-491f-b4a6-b2aa085ee4b1" providerId="ADAL" clId="{1A401882-8532-4B62-9F14-CB62D9F09CD7}" dt="2020-05-28T09:04:01.428" v="3" actId="20577"/>
      <pc:docMkLst>
        <pc:docMk/>
      </pc:docMkLst>
      <pc:sldChg chg="modSp mod">
        <pc:chgData name="James Franklin" userId="cf915d05-507f-491f-b4a6-b2aa085ee4b1" providerId="ADAL" clId="{1A401882-8532-4B62-9F14-CB62D9F09CD7}" dt="2020-05-28T09:04:01.428" v="3" actId="20577"/>
        <pc:sldMkLst>
          <pc:docMk/>
          <pc:sldMk cId="918423468" sldId="285"/>
        </pc:sldMkLst>
        <pc:spChg chg="mod">
          <ac:chgData name="James Franklin" userId="cf915d05-507f-491f-b4a6-b2aa085ee4b1" providerId="ADAL" clId="{1A401882-8532-4B62-9F14-CB62D9F09CD7}" dt="2020-05-28T09:04:01.428" v="3" actId="20577"/>
          <ac:spMkLst>
            <pc:docMk/>
            <pc:sldMk cId="918423468" sldId="285"/>
            <ac:spMk id="3" creationId="{82FCF1FD-01DC-4840-BB9B-6681DD086A20}"/>
          </ac:spMkLst>
        </pc:spChg>
      </pc:sldChg>
    </pc:docChg>
  </pc:docChgLst>
  <pc:docChgLst>
    <pc:chgData name="Mike Bloys" userId="1248c4d8-7b2b-4b32-b8bd-163ae845f9bb" providerId="ADAL" clId="{6F5BFE79-1A1F-3D45-B076-A51CA2B21071}"/>
    <pc:docChg chg="undo custSel modSld modMainMaster">
      <pc:chgData name="Mike Bloys" userId="1248c4d8-7b2b-4b32-b8bd-163ae845f9bb" providerId="ADAL" clId="{6F5BFE79-1A1F-3D45-B076-A51CA2B21071}" dt="2021-08-03T09:35:03.251" v="267" actId="1592"/>
      <pc:docMkLst>
        <pc:docMk/>
      </pc:docMkLst>
      <pc:sldChg chg="addSp delSp modSp mod chgLayout">
        <pc:chgData name="Mike Bloys" userId="1248c4d8-7b2b-4b32-b8bd-163ae845f9bb" providerId="ADAL" clId="{6F5BFE79-1A1F-3D45-B076-A51CA2B21071}" dt="2021-07-29T10:16:33.335" v="108" actId="6264"/>
        <pc:sldMkLst>
          <pc:docMk/>
          <pc:sldMk cId="644322881" sldId="261"/>
        </pc:sldMkLst>
        <pc:spChg chg="add del mod">
          <ac:chgData name="Mike Bloys" userId="1248c4d8-7b2b-4b32-b8bd-163ae845f9bb" providerId="ADAL" clId="{6F5BFE79-1A1F-3D45-B076-A51CA2B21071}" dt="2021-07-29T10:16:33.335" v="108" actId="6264"/>
          <ac:spMkLst>
            <pc:docMk/>
            <pc:sldMk cId="644322881" sldId="261"/>
            <ac:spMk id="2" creationId="{3A38F007-2CEF-434A-AFF9-05E704806225}"/>
          </ac:spMkLst>
        </pc:spChg>
        <pc:spChg chg="mod ord">
          <ac:chgData name="Mike Bloys" userId="1248c4d8-7b2b-4b32-b8bd-163ae845f9bb" providerId="ADAL" clId="{6F5BFE79-1A1F-3D45-B076-A51CA2B21071}" dt="2021-07-29T10:16:33.335" v="108" actId="6264"/>
          <ac:spMkLst>
            <pc:docMk/>
            <pc:sldMk cId="644322881" sldId="261"/>
            <ac:spMk id="3" creationId="{00000000-0000-0000-0000-000000000000}"/>
          </ac:spMkLst>
        </pc:spChg>
        <pc:spChg chg="mod ord">
          <ac:chgData name="Mike Bloys" userId="1248c4d8-7b2b-4b32-b8bd-163ae845f9bb" providerId="ADAL" clId="{6F5BFE79-1A1F-3D45-B076-A51CA2B21071}" dt="2021-07-29T10:16:33.335" v="108" actId="6264"/>
          <ac:spMkLst>
            <pc:docMk/>
            <pc:sldMk cId="644322881" sldId="261"/>
            <ac:spMk id="4" creationId="{00000000-0000-0000-0000-000000000000}"/>
          </ac:spMkLst>
        </pc:spChg>
        <pc:spChg chg="add del mod">
          <ac:chgData name="Mike Bloys" userId="1248c4d8-7b2b-4b32-b8bd-163ae845f9bb" providerId="ADAL" clId="{6F5BFE79-1A1F-3D45-B076-A51CA2B21071}" dt="2021-07-29T10:16:33.335" v="108" actId="6264"/>
          <ac:spMkLst>
            <pc:docMk/>
            <pc:sldMk cId="644322881" sldId="261"/>
            <ac:spMk id="5" creationId="{55E2D121-AF5D-544B-B84A-DE1EB1FC8818}"/>
          </ac:spMkLst>
        </pc:spChg>
      </pc:sldChg>
      <pc:sldChg chg="addSp delSp modSp mod chgLayout">
        <pc:chgData name="Mike Bloys" userId="1248c4d8-7b2b-4b32-b8bd-163ae845f9bb" providerId="ADAL" clId="{6F5BFE79-1A1F-3D45-B076-A51CA2B21071}" dt="2021-07-29T11:12:17.418" v="177" actId="207"/>
        <pc:sldMkLst>
          <pc:docMk/>
          <pc:sldMk cId="2423421127" sldId="275"/>
        </pc:sldMkLst>
        <pc:spChg chg="add del mod">
          <ac:chgData name="Mike Bloys" userId="1248c4d8-7b2b-4b32-b8bd-163ae845f9bb" providerId="ADAL" clId="{6F5BFE79-1A1F-3D45-B076-A51CA2B21071}" dt="2021-07-29T11:11:57.483" v="170" actId="6264"/>
          <ac:spMkLst>
            <pc:docMk/>
            <pc:sldMk cId="2423421127" sldId="275"/>
            <ac:spMk id="2" creationId="{A53724A7-86A3-7547-994E-C3672FE298A9}"/>
          </ac:spMkLst>
        </pc:spChg>
        <pc:spChg chg="add del mod">
          <ac:chgData name="Mike Bloys" userId="1248c4d8-7b2b-4b32-b8bd-163ae845f9bb" providerId="ADAL" clId="{6F5BFE79-1A1F-3D45-B076-A51CA2B21071}" dt="2021-07-29T11:11:57.483" v="170" actId="6264"/>
          <ac:spMkLst>
            <pc:docMk/>
            <pc:sldMk cId="2423421127" sldId="275"/>
            <ac:spMk id="3" creationId="{BDCA7E31-9F8F-6E4D-89B8-0F0A113706BA}"/>
          </ac:spMkLst>
        </pc:spChg>
        <pc:spChg chg="mod ord">
          <ac:chgData name="Mike Bloys" userId="1248c4d8-7b2b-4b32-b8bd-163ae845f9bb" providerId="ADAL" clId="{6F5BFE79-1A1F-3D45-B076-A51CA2B21071}" dt="2021-07-29T11:11:57.483" v="170" actId="6264"/>
          <ac:spMkLst>
            <pc:docMk/>
            <pc:sldMk cId="2423421127" sldId="275"/>
            <ac:spMk id="4" creationId="{00000000-0000-0000-0000-000000000000}"/>
          </ac:spMkLst>
        </pc:spChg>
        <pc:spChg chg="mod ord">
          <ac:chgData name="Mike Bloys" userId="1248c4d8-7b2b-4b32-b8bd-163ae845f9bb" providerId="ADAL" clId="{6F5BFE79-1A1F-3D45-B076-A51CA2B21071}" dt="2021-07-29T11:12:17.418" v="177" actId="207"/>
          <ac:spMkLst>
            <pc:docMk/>
            <pc:sldMk cId="2423421127" sldId="275"/>
            <ac:spMk id="5" creationId="{00000000-0000-0000-0000-000000000000}"/>
          </ac:spMkLst>
        </pc:spChg>
      </pc:sldChg>
      <pc:sldChg chg="modSp mod">
        <pc:chgData name="Mike Bloys" userId="1248c4d8-7b2b-4b32-b8bd-163ae845f9bb" providerId="ADAL" clId="{6F5BFE79-1A1F-3D45-B076-A51CA2B21071}" dt="2021-07-29T11:13:26.775" v="183" actId="1076"/>
        <pc:sldMkLst>
          <pc:docMk/>
          <pc:sldMk cId="1225414373" sldId="283"/>
        </pc:sldMkLst>
        <pc:spChg chg="mod">
          <ac:chgData name="Mike Bloys" userId="1248c4d8-7b2b-4b32-b8bd-163ae845f9bb" providerId="ADAL" clId="{6F5BFE79-1A1F-3D45-B076-A51CA2B21071}" dt="2021-07-29T11:13:21.569" v="182" actId="20577"/>
          <ac:spMkLst>
            <pc:docMk/>
            <pc:sldMk cId="1225414373" sldId="283"/>
            <ac:spMk id="3" creationId="{00000000-0000-0000-0000-000000000000}"/>
          </ac:spMkLst>
        </pc:spChg>
        <pc:picChg chg="mod">
          <ac:chgData name="Mike Bloys" userId="1248c4d8-7b2b-4b32-b8bd-163ae845f9bb" providerId="ADAL" clId="{6F5BFE79-1A1F-3D45-B076-A51CA2B21071}" dt="2021-07-29T11:13:26.775" v="183" actId="1076"/>
          <ac:picMkLst>
            <pc:docMk/>
            <pc:sldMk cId="1225414373" sldId="283"/>
            <ac:picMk id="4100" creationId="{00000000-0000-0000-0000-000000000000}"/>
          </ac:picMkLst>
        </pc:picChg>
      </pc:sldChg>
      <pc:sldChg chg="modSp">
        <pc:chgData name="Mike Bloys" userId="1248c4d8-7b2b-4b32-b8bd-163ae845f9bb" providerId="ADAL" clId="{6F5BFE79-1A1F-3D45-B076-A51CA2B21071}" dt="2021-07-29T11:12:54.801" v="179" actId="1076"/>
        <pc:sldMkLst>
          <pc:docMk/>
          <pc:sldMk cId="952159138" sldId="287"/>
        </pc:sldMkLst>
        <pc:picChg chg="mod">
          <ac:chgData name="Mike Bloys" userId="1248c4d8-7b2b-4b32-b8bd-163ae845f9bb" providerId="ADAL" clId="{6F5BFE79-1A1F-3D45-B076-A51CA2B21071}" dt="2021-07-29T11:12:54.801" v="179" actId="1076"/>
          <ac:picMkLst>
            <pc:docMk/>
            <pc:sldMk cId="952159138" sldId="287"/>
            <ac:picMk id="3074" creationId="{00000000-0000-0000-0000-000000000000}"/>
          </ac:picMkLst>
        </pc:picChg>
      </pc:sldChg>
      <pc:sldChg chg="addSp delSp modSp mod addCm delCm modCm">
        <pc:chgData name="Mike Bloys" userId="1248c4d8-7b2b-4b32-b8bd-163ae845f9bb" providerId="ADAL" clId="{6F5BFE79-1A1F-3D45-B076-A51CA2B21071}" dt="2021-07-29T11:45:01.877" v="204"/>
        <pc:sldMkLst>
          <pc:docMk/>
          <pc:sldMk cId="3867365278" sldId="291"/>
        </pc:sldMkLst>
        <pc:spChg chg="mod">
          <ac:chgData name="Mike Bloys" userId="1248c4d8-7b2b-4b32-b8bd-163ae845f9bb" providerId="ADAL" clId="{6F5BFE79-1A1F-3D45-B076-A51CA2B21071}" dt="2021-07-29T11:44:28.585" v="200" actId="20577"/>
          <ac:spMkLst>
            <pc:docMk/>
            <pc:sldMk cId="3867365278" sldId="291"/>
            <ac:spMk id="3" creationId="{FEFABB24-35C5-43D5-844E-F1CBA4D26606}"/>
          </ac:spMkLst>
        </pc:spChg>
        <pc:picChg chg="add del mod">
          <ac:chgData name="Mike Bloys" userId="1248c4d8-7b2b-4b32-b8bd-163ae845f9bb" providerId="ADAL" clId="{6F5BFE79-1A1F-3D45-B076-A51CA2B21071}" dt="2021-07-29T11:43:04.911" v="189" actId="478"/>
          <ac:picMkLst>
            <pc:docMk/>
            <pc:sldMk cId="3867365278" sldId="291"/>
            <ac:picMk id="5" creationId="{6BE50BE1-330F-7346-B242-1B478D75991C}"/>
          </ac:picMkLst>
        </pc:picChg>
        <pc:picChg chg="del">
          <ac:chgData name="Mike Bloys" userId="1248c4d8-7b2b-4b32-b8bd-163ae845f9bb" providerId="ADAL" clId="{6F5BFE79-1A1F-3D45-B076-A51CA2B21071}" dt="2021-07-29T11:42:21.601" v="185" actId="478"/>
          <ac:picMkLst>
            <pc:docMk/>
            <pc:sldMk cId="3867365278" sldId="291"/>
            <ac:picMk id="6" creationId="{0DCA6604-725F-4A4A-8CC2-8694CBC0580B}"/>
          </ac:picMkLst>
        </pc:picChg>
        <pc:picChg chg="add mod modCrop">
          <ac:chgData name="Mike Bloys" userId="1248c4d8-7b2b-4b32-b8bd-163ae845f9bb" providerId="ADAL" clId="{6F5BFE79-1A1F-3D45-B076-A51CA2B21071}" dt="2021-07-29T11:44:48.976" v="203" actId="555"/>
          <ac:picMkLst>
            <pc:docMk/>
            <pc:sldMk cId="3867365278" sldId="291"/>
            <ac:picMk id="8" creationId="{8EBA9270-6BE2-FC40-A65D-010C563EDE92}"/>
          </ac:picMkLst>
        </pc:picChg>
        <pc:picChg chg="add mod">
          <ac:chgData name="Mike Bloys" userId="1248c4d8-7b2b-4b32-b8bd-163ae845f9bb" providerId="ADAL" clId="{6F5BFE79-1A1F-3D45-B076-A51CA2B21071}" dt="2021-07-29T11:45:01.877" v="204"/>
          <ac:picMkLst>
            <pc:docMk/>
            <pc:sldMk cId="3867365278" sldId="291"/>
            <ac:picMk id="11" creationId="{96984D90-3BDA-BD44-944B-894B2E83EEDF}"/>
          </ac:picMkLst>
        </pc:picChg>
        <pc:picChg chg="del">
          <ac:chgData name="Mike Bloys" userId="1248c4d8-7b2b-4b32-b8bd-163ae845f9bb" providerId="ADAL" clId="{6F5BFE79-1A1F-3D45-B076-A51CA2B21071}" dt="2021-07-29T11:44:20.096" v="198" actId="478"/>
          <ac:picMkLst>
            <pc:docMk/>
            <pc:sldMk cId="3867365278" sldId="291"/>
            <ac:picMk id="3074" creationId="{CE5389ED-7051-471B-A2B5-38242ED70404}"/>
          </ac:picMkLst>
        </pc:picChg>
        <pc:picChg chg="del mod">
          <ac:chgData name="Mike Bloys" userId="1248c4d8-7b2b-4b32-b8bd-163ae845f9bb" providerId="ADAL" clId="{6F5BFE79-1A1F-3D45-B076-A51CA2B21071}" dt="2021-07-29T11:42:23.527" v="186" actId="478"/>
          <ac:picMkLst>
            <pc:docMk/>
            <pc:sldMk cId="3867365278" sldId="291"/>
            <ac:picMk id="3076" creationId="{89C30A41-396D-4D5C-82B5-250AD087B4DC}"/>
          </ac:picMkLst>
        </pc:picChg>
      </pc:sldChg>
      <pc:sldChg chg="addSp delSp modSp mod">
        <pc:chgData name="Mike Bloys" userId="1248c4d8-7b2b-4b32-b8bd-163ae845f9bb" providerId="ADAL" clId="{6F5BFE79-1A1F-3D45-B076-A51CA2B21071}" dt="2021-07-29T10:36:14.801" v="142" actId="18331"/>
        <pc:sldMkLst>
          <pc:docMk/>
          <pc:sldMk cId="3687399805" sldId="294"/>
        </pc:sldMkLst>
        <pc:spChg chg="mod">
          <ac:chgData name="Mike Bloys" userId="1248c4d8-7b2b-4b32-b8bd-163ae845f9bb" providerId="ADAL" clId="{6F5BFE79-1A1F-3D45-B076-A51CA2B21071}" dt="2021-07-29T10:35:49.774" v="139" actId="20577"/>
          <ac:spMkLst>
            <pc:docMk/>
            <pc:sldMk cId="3687399805" sldId="294"/>
            <ac:spMk id="3" creationId="{492FD7F9-C966-40F0-B9BC-1BAAB2F43F04}"/>
          </ac:spMkLst>
        </pc:spChg>
        <pc:picChg chg="add del mod">
          <ac:chgData name="Mike Bloys" userId="1248c4d8-7b2b-4b32-b8bd-163ae845f9bb" providerId="ADAL" clId="{6F5BFE79-1A1F-3D45-B076-A51CA2B21071}" dt="2021-07-29T10:34:44.860" v="132" actId="21"/>
          <ac:picMkLst>
            <pc:docMk/>
            <pc:sldMk cId="3687399805" sldId="294"/>
            <ac:picMk id="5" creationId="{0E2F2420-75C2-4E46-A4F5-C9C36CC3612F}"/>
          </ac:picMkLst>
        </pc:picChg>
        <pc:picChg chg="del">
          <ac:chgData name="Mike Bloys" userId="1248c4d8-7b2b-4b32-b8bd-163ae845f9bb" providerId="ADAL" clId="{6F5BFE79-1A1F-3D45-B076-A51CA2B21071}" dt="2021-07-29T10:35:41.805" v="138" actId="478"/>
          <ac:picMkLst>
            <pc:docMk/>
            <pc:sldMk cId="3687399805" sldId="294"/>
            <ac:picMk id="6" creationId="{CD19EFB2-008F-4BE0-9174-59579F44C8F4}"/>
          </ac:picMkLst>
        </pc:picChg>
        <pc:picChg chg="del">
          <ac:chgData name="Mike Bloys" userId="1248c4d8-7b2b-4b32-b8bd-163ae845f9bb" providerId="ADAL" clId="{6F5BFE79-1A1F-3D45-B076-A51CA2B21071}" dt="2021-07-29T10:35:53.036" v="140" actId="478"/>
          <ac:picMkLst>
            <pc:docMk/>
            <pc:sldMk cId="3687399805" sldId="294"/>
            <ac:picMk id="7" creationId="{F62AF3C0-E4C2-47A0-B7FC-0897320D4574}"/>
          </ac:picMkLst>
        </pc:picChg>
        <pc:picChg chg="add mod">
          <ac:chgData name="Mike Bloys" userId="1248c4d8-7b2b-4b32-b8bd-163ae845f9bb" providerId="ADAL" clId="{6F5BFE79-1A1F-3D45-B076-A51CA2B21071}" dt="2021-07-29T10:36:14.801" v="142" actId="18331"/>
          <ac:picMkLst>
            <pc:docMk/>
            <pc:sldMk cId="3687399805" sldId="294"/>
            <ac:picMk id="8" creationId="{25CC4F4F-FD71-1049-B4FF-96B756747E67}"/>
          </ac:picMkLst>
        </pc:picChg>
        <pc:picChg chg="add mod">
          <ac:chgData name="Mike Bloys" userId="1248c4d8-7b2b-4b32-b8bd-163ae845f9bb" providerId="ADAL" clId="{6F5BFE79-1A1F-3D45-B076-A51CA2B21071}" dt="2021-07-29T10:36:06.291" v="141"/>
          <ac:picMkLst>
            <pc:docMk/>
            <pc:sldMk cId="3687399805" sldId="294"/>
            <ac:picMk id="9" creationId="{31F2839D-1314-DC48-A271-CA5D670C83C1}"/>
          </ac:picMkLst>
        </pc:picChg>
      </pc:sldChg>
      <pc:sldChg chg="modSp mod">
        <pc:chgData name="Mike Bloys" userId="1248c4d8-7b2b-4b32-b8bd-163ae845f9bb" providerId="ADAL" clId="{6F5BFE79-1A1F-3D45-B076-A51CA2B21071}" dt="2021-07-29T10:18:19.411" v="115" actId="207"/>
        <pc:sldMkLst>
          <pc:docMk/>
          <pc:sldMk cId="956208722" sldId="298"/>
        </pc:sldMkLst>
        <pc:spChg chg="mod">
          <ac:chgData name="Mike Bloys" userId="1248c4d8-7b2b-4b32-b8bd-163ae845f9bb" providerId="ADAL" clId="{6F5BFE79-1A1F-3D45-B076-A51CA2B21071}" dt="2021-07-29T10:18:19.411" v="115" actId="207"/>
          <ac:spMkLst>
            <pc:docMk/>
            <pc:sldMk cId="956208722" sldId="298"/>
            <ac:spMk id="4" creationId="{06E7AF95-281F-4219-9A8E-FAD94D6E759A}"/>
          </ac:spMkLst>
        </pc:spChg>
      </pc:sldChg>
      <pc:sldChg chg="modSp mod">
        <pc:chgData name="Mike Bloys" userId="1248c4d8-7b2b-4b32-b8bd-163ae845f9bb" providerId="ADAL" clId="{6F5BFE79-1A1F-3D45-B076-A51CA2B21071}" dt="2021-07-29T10:19:00.745" v="120" actId="208"/>
        <pc:sldMkLst>
          <pc:docMk/>
          <pc:sldMk cId="1144873217" sldId="299"/>
        </pc:sldMkLst>
        <pc:spChg chg="mod">
          <ac:chgData name="Mike Bloys" userId="1248c4d8-7b2b-4b32-b8bd-163ae845f9bb" providerId="ADAL" clId="{6F5BFE79-1A1F-3D45-B076-A51CA2B21071}" dt="2021-07-29T10:18:48.663" v="119" actId="208"/>
          <ac:spMkLst>
            <pc:docMk/>
            <pc:sldMk cId="1144873217" sldId="299"/>
            <ac:spMk id="4" creationId="{04315A55-CAF3-4BDA-A1D8-7A51E3D212F3}"/>
          </ac:spMkLst>
        </pc:spChg>
        <pc:spChg chg="mod">
          <ac:chgData name="Mike Bloys" userId="1248c4d8-7b2b-4b32-b8bd-163ae845f9bb" providerId="ADAL" clId="{6F5BFE79-1A1F-3D45-B076-A51CA2B21071}" dt="2021-07-29T10:18:48.663" v="119" actId="208"/>
          <ac:spMkLst>
            <pc:docMk/>
            <pc:sldMk cId="1144873217" sldId="299"/>
            <ac:spMk id="5" creationId="{AAE4E759-F3D8-4FEA-A71D-E166349AC6D4}"/>
          </ac:spMkLst>
        </pc:spChg>
        <pc:spChg chg="mod">
          <ac:chgData name="Mike Bloys" userId="1248c4d8-7b2b-4b32-b8bd-163ae845f9bb" providerId="ADAL" clId="{6F5BFE79-1A1F-3D45-B076-A51CA2B21071}" dt="2021-07-29T10:18:48.663" v="119" actId="208"/>
          <ac:spMkLst>
            <pc:docMk/>
            <pc:sldMk cId="1144873217" sldId="299"/>
            <ac:spMk id="6" creationId="{A96095AF-154F-4114-B209-301E28F59E87}"/>
          </ac:spMkLst>
        </pc:spChg>
        <pc:spChg chg="mod">
          <ac:chgData name="Mike Bloys" userId="1248c4d8-7b2b-4b32-b8bd-163ae845f9bb" providerId="ADAL" clId="{6F5BFE79-1A1F-3D45-B076-A51CA2B21071}" dt="2021-07-29T10:18:48.663" v="119" actId="208"/>
          <ac:spMkLst>
            <pc:docMk/>
            <pc:sldMk cId="1144873217" sldId="299"/>
            <ac:spMk id="7" creationId="{4A1D5324-7AF0-4CF7-A8CA-0BDA3DD01A63}"/>
          </ac:spMkLst>
        </pc:spChg>
        <pc:cxnChg chg="mod">
          <ac:chgData name="Mike Bloys" userId="1248c4d8-7b2b-4b32-b8bd-163ae845f9bb" providerId="ADAL" clId="{6F5BFE79-1A1F-3D45-B076-A51CA2B21071}" dt="2021-07-29T10:19:00.745" v="120" actId="208"/>
          <ac:cxnSpMkLst>
            <pc:docMk/>
            <pc:sldMk cId="1144873217" sldId="299"/>
            <ac:cxnSpMk id="9" creationId="{03437569-44AC-4F2C-8763-AFA90E325498}"/>
          </ac:cxnSpMkLst>
        </pc:cxnChg>
        <pc:cxnChg chg="mod">
          <ac:chgData name="Mike Bloys" userId="1248c4d8-7b2b-4b32-b8bd-163ae845f9bb" providerId="ADAL" clId="{6F5BFE79-1A1F-3D45-B076-A51CA2B21071}" dt="2021-07-29T10:19:00.745" v="120" actId="208"/>
          <ac:cxnSpMkLst>
            <pc:docMk/>
            <pc:sldMk cId="1144873217" sldId="299"/>
            <ac:cxnSpMk id="10" creationId="{E8A93074-B934-4ABB-9FA2-B6F312BEBEFA}"/>
          </ac:cxnSpMkLst>
        </pc:cxnChg>
        <pc:cxnChg chg="mod">
          <ac:chgData name="Mike Bloys" userId="1248c4d8-7b2b-4b32-b8bd-163ae845f9bb" providerId="ADAL" clId="{6F5BFE79-1A1F-3D45-B076-A51CA2B21071}" dt="2021-07-29T10:19:00.745" v="120" actId="208"/>
          <ac:cxnSpMkLst>
            <pc:docMk/>
            <pc:sldMk cId="1144873217" sldId="299"/>
            <ac:cxnSpMk id="11" creationId="{84F360C4-E981-4D47-9B28-3543FF4B91EF}"/>
          </ac:cxnSpMkLst>
        </pc:cxnChg>
        <pc:cxnChg chg="mod">
          <ac:chgData name="Mike Bloys" userId="1248c4d8-7b2b-4b32-b8bd-163ae845f9bb" providerId="ADAL" clId="{6F5BFE79-1A1F-3D45-B076-A51CA2B21071}" dt="2021-07-29T10:19:00.745" v="120" actId="208"/>
          <ac:cxnSpMkLst>
            <pc:docMk/>
            <pc:sldMk cId="1144873217" sldId="299"/>
            <ac:cxnSpMk id="14" creationId="{5FADB4D6-8BF8-4B3F-913F-7237A958BABC}"/>
          </ac:cxnSpMkLst>
        </pc:cxnChg>
      </pc:sldChg>
      <pc:sldChg chg="addSp delSp modSp mod delCm">
        <pc:chgData name="Mike Bloys" userId="1248c4d8-7b2b-4b32-b8bd-163ae845f9bb" providerId="ADAL" clId="{6F5BFE79-1A1F-3D45-B076-A51CA2B21071}" dt="2021-07-29T11:06:42.787" v="168" actId="478"/>
        <pc:sldMkLst>
          <pc:docMk/>
          <pc:sldMk cId="2897936952" sldId="304"/>
        </pc:sldMkLst>
        <pc:spChg chg="mod">
          <ac:chgData name="Mike Bloys" userId="1248c4d8-7b2b-4b32-b8bd-163ae845f9bb" providerId="ADAL" clId="{6F5BFE79-1A1F-3D45-B076-A51CA2B21071}" dt="2021-07-29T10:44:37.413" v="154" actId="6549"/>
          <ac:spMkLst>
            <pc:docMk/>
            <pc:sldMk cId="2897936952" sldId="304"/>
            <ac:spMk id="3" creationId="{F2F2AA96-C090-4A4B-B337-2A74BEB6783C}"/>
          </ac:spMkLst>
        </pc:spChg>
        <pc:picChg chg="mod">
          <ac:chgData name="Mike Bloys" userId="1248c4d8-7b2b-4b32-b8bd-163ae845f9bb" providerId="ADAL" clId="{6F5BFE79-1A1F-3D45-B076-A51CA2B21071}" dt="2021-07-29T10:38:38.922" v="144" actId="1076"/>
          <ac:picMkLst>
            <pc:docMk/>
            <pc:sldMk cId="2897936952" sldId="304"/>
            <ac:picMk id="4" creationId="{DD7819DC-63D9-472F-859A-AECC64840470}"/>
          </ac:picMkLst>
        </pc:picChg>
        <pc:picChg chg="add del mod">
          <ac:chgData name="Mike Bloys" userId="1248c4d8-7b2b-4b32-b8bd-163ae845f9bb" providerId="ADAL" clId="{6F5BFE79-1A1F-3D45-B076-A51CA2B21071}" dt="2021-07-29T10:56:55.431" v="156" actId="21"/>
          <ac:picMkLst>
            <pc:docMk/>
            <pc:sldMk cId="2897936952" sldId="304"/>
            <ac:picMk id="6" creationId="{1CA31C94-19F7-6B40-AA7B-4D9530EA799A}"/>
          </ac:picMkLst>
        </pc:picChg>
        <pc:picChg chg="add del mod">
          <ac:chgData name="Mike Bloys" userId="1248c4d8-7b2b-4b32-b8bd-163ae845f9bb" providerId="ADAL" clId="{6F5BFE79-1A1F-3D45-B076-A51CA2B21071}" dt="2021-07-29T11:06:42.787" v="168" actId="478"/>
          <ac:picMkLst>
            <pc:docMk/>
            <pc:sldMk cId="2897936952" sldId="304"/>
            <ac:picMk id="7" creationId="{A9C9ACCC-54E9-7A4A-9038-07973928C75A}"/>
          </ac:picMkLst>
        </pc:picChg>
        <pc:picChg chg="add mod">
          <ac:chgData name="Mike Bloys" userId="1248c4d8-7b2b-4b32-b8bd-163ae845f9bb" providerId="ADAL" clId="{6F5BFE79-1A1F-3D45-B076-A51CA2B21071}" dt="2021-07-29T11:05:13.585" v="163"/>
          <ac:picMkLst>
            <pc:docMk/>
            <pc:sldMk cId="2897936952" sldId="304"/>
            <ac:picMk id="8" creationId="{69526E6C-CD05-A246-A478-1DB44F77B761}"/>
          </ac:picMkLst>
        </pc:picChg>
        <pc:picChg chg="add mod modCrop">
          <ac:chgData name="Mike Bloys" userId="1248c4d8-7b2b-4b32-b8bd-163ae845f9bb" providerId="ADAL" clId="{6F5BFE79-1A1F-3D45-B076-A51CA2B21071}" dt="2021-07-29T11:06:39.501" v="167" actId="167"/>
          <ac:picMkLst>
            <pc:docMk/>
            <pc:sldMk cId="2897936952" sldId="304"/>
            <ac:picMk id="10" creationId="{D9B29095-D8BB-474D-9575-AECA19AA234D}"/>
          </ac:picMkLst>
        </pc:picChg>
      </pc:sldChg>
      <pc:sldChg chg="addSp delSp modSp mod addCm delCm modCm">
        <pc:chgData name="Mike Bloys" userId="1248c4d8-7b2b-4b32-b8bd-163ae845f9bb" providerId="ADAL" clId="{6F5BFE79-1A1F-3D45-B076-A51CA2B21071}" dt="2021-08-03T09:35:03.251" v="267" actId="1592"/>
        <pc:sldMkLst>
          <pc:docMk/>
          <pc:sldMk cId="1974202388" sldId="308"/>
        </pc:sldMkLst>
        <pc:spChg chg="mod">
          <ac:chgData name="Mike Bloys" userId="1248c4d8-7b2b-4b32-b8bd-163ae845f9bb" providerId="ADAL" clId="{6F5BFE79-1A1F-3D45-B076-A51CA2B21071}" dt="2021-07-29T11:52:11.342" v="236" actId="20577"/>
          <ac:spMkLst>
            <pc:docMk/>
            <pc:sldMk cId="1974202388" sldId="308"/>
            <ac:spMk id="3" creationId="{F2F2AA96-C090-4A4B-B337-2A74BEB6783C}"/>
          </ac:spMkLst>
        </pc:spChg>
        <pc:picChg chg="add mod modCrop">
          <ac:chgData name="Mike Bloys" userId="1248c4d8-7b2b-4b32-b8bd-163ae845f9bb" providerId="ADAL" clId="{6F5BFE79-1A1F-3D45-B076-A51CA2B21071}" dt="2021-07-29T11:52:38.208" v="240" actId="18331"/>
          <ac:picMkLst>
            <pc:docMk/>
            <pc:sldMk cId="1974202388" sldId="308"/>
            <ac:picMk id="5" creationId="{E2900D0C-554F-0C4F-921F-02DB1551D976}"/>
          </ac:picMkLst>
        </pc:picChg>
        <pc:picChg chg="del">
          <ac:chgData name="Mike Bloys" userId="1248c4d8-7b2b-4b32-b8bd-163ae845f9bb" providerId="ADAL" clId="{6F5BFE79-1A1F-3D45-B076-A51CA2B21071}" dt="2021-07-29T11:51:46.655" v="229" actId="478"/>
          <ac:picMkLst>
            <pc:docMk/>
            <pc:sldMk cId="1974202388" sldId="308"/>
            <ac:picMk id="7" creationId="{3E23F931-EC43-411E-8F97-18CEDDB4C48D}"/>
          </ac:picMkLst>
        </pc:picChg>
        <pc:picChg chg="del">
          <ac:chgData name="Mike Bloys" userId="1248c4d8-7b2b-4b32-b8bd-163ae845f9bb" providerId="ADAL" clId="{6F5BFE79-1A1F-3D45-B076-A51CA2B21071}" dt="2021-07-29T11:51:52.429" v="231" actId="478"/>
          <ac:picMkLst>
            <pc:docMk/>
            <pc:sldMk cId="1974202388" sldId="308"/>
            <ac:picMk id="5126" creationId="{199DFD53-2377-4FC7-818B-0ED8DBB0C666}"/>
          </ac:picMkLst>
        </pc:picChg>
      </pc:sldChg>
      <pc:sldChg chg="modSp">
        <pc:chgData name="Mike Bloys" userId="1248c4d8-7b2b-4b32-b8bd-163ae845f9bb" providerId="ADAL" clId="{6F5BFE79-1A1F-3D45-B076-A51CA2B21071}" dt="2021-07-29T11:13:39.218" v="184" actId="1076"/>
        <pc:sldMkLst>
          <pc:docMk/>
          <pc:sldMk cId="1659492484" sldId="310"/>
        </pc:sldMkLst>
        <pc:picChg chg="mod">
          <ac:chgData name="Mike Bloys" userId="1248c4d8-7b2b-4b32-b8bd-163ae845f9bb" providerId="ADAL" clId="{6F5BFE79-1A1F-3D45-B076-A51CA2B21071}" dt="2021-07-29T11:13:39.218" v="184" actId="1076"/>
          <ac:picMkLst>
            <pc:docMk/>
            <pc:sldMk cId="1659492484" sldId="310"/>
            <ac:picMk id="5124" creationId="{00000000-0000-0000-0000-000000000000}"/>
          </ac:picMkLst>
        </pc:picChg>
      </pc:sldChg>
      <pc:sldChg chg="addSp delSp modSp mod modNotesTx">
        <pc:chgData name="Mike Bloys" userId="1248c4d8-7b2b-4b32-b8bd-163ae845f9bb" providerId="ADAL" clId="{6F5BFE79-1A1F-3D45-B076-A51CA2B21071}" dt="2021-07-29T11:48:40.515" v="225"/>
        <pc:sldMkLst>
          <pc:docMk/>
          <pc:sldMk cId="3168811800" sldId="311"/>
        </pc:sldMkLst>
        <pc:spChg chg="mod">
          <ac:chgData name="Mike Bloys" userId="1248c4d8-7b2b-4b32-b8bd-163ae845f9bb" providerId="ADAL" clId="{6F5BFE79-1A1F-3D45-B076-A51CA2B21071}" dt="2021-07-29T11:48:18.443" v="223" actId="20577"/>
          <ac:spMkLst>
            <pc:docMk/>
            <pc:sldMk cId="3168811800" sldId="311"/>
            <ac:spMk id="5" creationId="{D6578E25-CBF1-4A52-93B1-0EA706402CF0}"/>
          </ac:spMkLst>
        </pc:spChg>
        <pc:picChg chg="add del mod">
          <ac:chgData name="Mike Bloys" userId="1248c4d8-7b2b-4b32-b8bd-163ae845f9bb" providerId="ADAL" clId="{6F5BFE79-1A1F-3D45-B076-A51CA2B21071}" dt="2021-07-29T11:47:04.832" v="210" actId="21"/>
          <ac:picMkLst>
            <pc:docMk/>
            <pc:sldMk cId="3168811800" sldId="311"/>
            <ac:picMk id="3" creationId="{1DB33B6C-7740-0E44-8D53-65EE22E45BCF}"/>
          </ac:picMkLst>
        </pc:picChg>
        <pc:picChg chg="del">
          <ac:chgData name="Mike Bloys" userId="1248c4d8-7b2b-4b32-b8bd-163ae845f9bb" providerId="ADAL" clId="{6F5BFE79-1A1F-3D45-B076-A51CA2B21071}" dt="2021-07-29T11:45:08.335" v="205" actId="478"/>
          <ac:picMkLst>
            <pc:docMk/>
            <pc:sldMk cId="3168811800" sldId="311"/>
            <ac:picMk id="7" creationId="{F7C9A5AC-4773-4353-B8CB-43AA123D4FA7}"/>
          </ac:picMkLst>
        </pc:picChg>
        <pc:picChg chg="add mod">
          <ac:chgData name="Mike Bloys" userId="1248c4d8-7b2b-4b32-b8bd-163ae845f9bb" providerId="ADAL" clId="{6F5BFE79-1A1F-3D45-B076-A51CA2B21071}" dt="2021-07-29T11:48:33.144" v="224" actId="18331"/>
          <ac:picMkLst>
            <pc:docMk/>
            <pc:sldMk cId="3168811800" sldId="311"/>
            <ac:picMk id="8" creationId="{5E9FAEFC-DD6F-7847-A803-0227E53D67E3}"/>
          </ac:picMkLst>
        </pc:picChg>
        <pc:picChg chg="add mod">
          <ac:chgData name="Mike Bloys" userId="1248c4d8-7b2b-4b32-b8bd-163ae845f9bb" providerId="ADAL" clId="{6F5BFE79-1A1F-3D45-B076-A51CA2B21071}" dt="2021-07-29T11:48:40.515" v="225"/>
          <ac:picMkLst>
            <pc:docMk/>
            <pc:sldMk cId="3168811800" sldId="311"/>
            <ac:picMk id="9" creationId="{2D87C85C-A4FB-294D-9028-FF03952944E7}"/>
          </ac:picMkLst>
        </pc:picChg>
        <pc:picChg chg="del">
          <ac:chgData name="Mike Bloys" userId="1248c4d8-7b2b-4b32-b8bd-163ae845f9bb" providerId="ADAL" clId="{6F5BFE79-1A1F-3D45-B076-A51CA2B21071}" dt="2021-07-29T11:46:49.066" v="209" actId="478"/>
          <ac:picMkLst>
            <pc:docMk/>
            <pc:sldMk cId="3168811800" sldId="311"/>
            <ac:picMk id="4098" creationId="{34001D73-7C0B-4216-BF62-5B7FFB3A8222}"/>
          </ac:picMkLst>
        </pc:picChg>
      </pc:sldChg>
      <pc:sldMasterChg chg="modSldLayout">
        <pc:chgData name="Mike Bloys" userId="1248c4d8-7b2b-4b32-b8bd-163ae845f9bb" providerId="ADAL" clId="{6F5BFE79-1A1F-3D45-B076-A51CA2B21071}" dt="2021-07-29T15:44:03.481" v="266"/>
        <pc:sldMasterMkLst>
          <pc:docMk/>
          <pc:sldMasterMk cId="3316734550" sldId="2147483648"/>
        </pc:sldMasterMkLst>
        <pc:sldLayoutChg chg="modSp">
          <pc:chgData name="Mike Bloys" userId="1248c4d8-7b2b-4b32-b8bd-163ae845f9bb" providerId="ADAL" clId="{6F5BFE79-1A1F-3D45-B076-A51CA2B21071}" dt="2021-07-29T15:39:17.849" v="242" actId="18331"/>
          <pc:sldLayoutMkLst>
            <pc:docMk/>
            <pc:sldMasterMk cId="3316734550" sldId="2147483648"/>
            <pc:sldLayoutMk cId="3886385901" sldId="2147483649"/>
          </pc:sldLayoutMkLst>
          <pc:picChg chg="mod">
            <ac:chgData name="Mike Bloys" userId="1248c4d8-7b2b-4b32-b8bd-163ae845f9bb" providerId="ADAL" clId="{6F5BFE79-1A1F-3D45-B076-A51CA2B21071}" dt="2021-07-29T15:39:17.849" v="242" actId="18331"/>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6F5BFE79-1A1F-3D45-B076-A51CA2B21071}" dt="2021-07-29T15:43:46.513" v="263"/>
          <pc:sldLayoutMkLst>
            <pc:docMk/>
            <pc:sldMasterMk cId="3316734550" sldId="2147483648"/>
            <pc:sldLayoutMk cId="2849720375" sldId="2147483652"/>
          </pc:sldLayoutMkLst>
          <pc:spChg chg="del">
            <ac:chgData name="Mike Bloys" userId="1248c4d8-7b2b-4b32-b8bd-163ae845f9bb" providerId="ADAL" clId="{6F5BFE79-1A1F-3D45-B076-A51CA2B21071}" dt="2021-07-29T10:13:27.685" v="87" actId="478"/>
            <ac:spMkLst>
              <pc:docMk/>
              <pc:sldMasterMk cId="3316734550" sldId="2147483648"/>
              <pc:sldLayoutMk cId="2849720375" sldId="2147483652"/>
              <ac:spMk id="3" creationId="{00000000-0000-0000-0000-000000000000}"/>
            </ac:spMkLst>
          </pc:spChg>
          <pc:spChg chg="mod">
            <ac:chgData name="Mike Bloys" userId="1248c4d8-7b2b-4b32-b8bd-163ae845f9bb" providerId="ADAL" clId="{6F5BFE79-1A1F-3D45-B076-A51CA2B21071}" dt="2021-07-29T10:13:47.921" v="91" actId="207"/>
            <ac:spMkLst>
              <pc:docMk/>
              <pc:sldMasterMk cId="3316734550" sldId="2147483648"/>
              <pc:sldLayoutMk cId="2849720375" sldId="2147483652"/>
              <ac:spMk id="8" creationId="{00000000-0000-0000-0000-000000000000}"/>
            </ac:spMkLst>
          </pc:spChg>
          <pc:spChg chg="add mod">
            <ac:chgData name="Mike Bloys" userId="1248c4d8-7b2b-4b32-b8bd-163ae845f9bb" providerId="ADAL" clId="{6F5BFE79-1A1F-3D45-B076-A51CA2B21071}" dt="2021-07-29T15:43:46.513" v="263"/>
            <ac:spMkLst>
              <pc:docMk/>
              <pc:sldMasterMk cId="3316734550" sldId="2147483648"/>
              <pc:sldLayoutMk cId="2849720375" sldId="2147483652"/>
              <ac:spMk id="13" creationId="{4B530984-A450-1E45-9584-72294C77212F}"/>
            </ac:spMkLst>
          </pc:spChg>
          <pc:picChg chg="del">
            <ac:chgData name="Mike Bloys" userId="1248c4d8-7b2b-4b32-b8bd-163ae845f9bb" providerId="ADAL" clId="{6F5BFE79-1A1F-3D45-B076-A51CA2B21071}" dt="2021-07-29T10:13:27.685" v="87" actId="478"/>
            <ac:picMkLst>
              <pc:docMk/>
              <pc:sldMasterMk cId="3316734550" sldId="2147483648"/>
              <pc:sldLayoutMk cId="2849720375" sldId="2147483652"/>
              <ac:picMk id="9" creationId="{0126D211-ED23-624B-95C8-A0FD44B180CA}"/>
            </ac:picMkLst>
          </pc:picChg>
          <pc:picChg chg="mod">
            <ac:chgData name="Mike Bloys" userId="1248c4d8-7b2b-4b32-b8bd-163ae845f9bb" providerId="ADAL" clId="{6F5BFE79-1A1F-3D45-B076-A51CA2B21071}" dt="2021-07-29T10:13:32.183" v="89" actId="207"/>
            <ac:picMkLst>
              <pc:docMk/>
              <pc:sldMasterMk cId="3316734550" sldId="2147483648"/>
              <pc:sldLayoutMk cId="2849720375" sldId="2147483652"/>
              <ac:picMk id="10" creationId="{24FD2BDA-C54A-D744-9DA8-5B5D134B2C67}"/>
            </ac:picMkLst>
          </pc:picChg>
          <pc:picChg chg="add del mod modCrop">
            <ac:chgData name="Mike Bloys" userId="1248c4d8-7b2b-4b32-b8bd-163ae845f9bb" providerId="ADAL" clId="{6F5BFE79-1A1F-3D45-B076-A51CA2B21071}" dt="2021-07-29T10:12:36.546" v="81" actId="21"/>
            <ac:picMkLst>
              <pc:docMk/>
              <pc:sldMasterMk cId="3316734550" sldId="2147483648"/>
              <pc:sldLayoutMk cId="2849720375" sldId="2147483652"/>
              <ac:picMk id="11" creationId="{E120C28C-2A2E-F240-999F-A3F293E2FB30}"/>
            </ac:picMkLst>
          </pc:picChg>
          <pc:picChg chg="add mod">
            <ac:chgData name="Mike Bloys" userId="1248c4d8-7b2b-4b32-b8bd-163ae845f9bb" providerId="ADAL" clId="{6F5BFE79-1A1F-3D45-B076-A51CA2B21071}" dt="2021-07-29T10:13:28.239" v="88"/>
            <ac:picMkLst>
              <pc:docMk/>
              <pc:sldMasterMk cId="3316734550" sldId="2147483648"/>
              <pc:sldLayoutMk cId="2849720375" sldId="2147483652"/>
              <ac:picMk id="12" creationId="{204F70B9-FE56-724D-B6B3-E3137BE97D76}"/>
            </ac:picMkLst>
          </pc:picChg>
        </pc:sldLayoutChg>
        <pc:sldLayoutChg chg="addSp delSp modSp mod">
          <pc:chgData name="Mike Bloys" userId="1248c4d8-7b2b-4b32-b8bd-163ae845f9bb" providerId="ADAL" clId="{6F5BFE79-1A1F-3D45-B076-A51CA2B21071}" dt="2021-07-29T15:43:35.202" v="262" actId="20577"/>
          <pc:sldLayoutMkLst>
            <pc:docMk/>
            <pc:sldMasterMk cId="3316734550" sldId="2147483648"/>
            <pc:sldLayoutMk cId="4180777422" sldId="2147483653"/>
          </pc:sldLayoutMkLst>
          <pc:spChg chg="mod">
            <ac:chgData name="Mike Bloys" userId="1248c4d8-7b2b-4b32-b8bd-163ae845f9bb" providerId="ADAL" clId="{6F5BFE79-1A1F-3D45-B076-A51CA2B21071}" dt="2021-07-29T15:43:35.202" v="262" actId="20577"/>
            <ac:spMkLst>
              <pc:docMk/>
              <pc:sldMasterMk cId="3316734550" sldId="2147483648"/>
              <pc:sldLayoutMk cId="4180777422" sldId="2147483653"/>
              <ac:spMk id="8" creationId="{A99F80EC-0B21-0F4D-9ECD-7C9B391A3C06}"/>
            </ac:spMkLst>
          </pc:spChg>
          <pc:spChg chg="mod">
            <ac:chgData name="Mike Bloys" userId="1248c4d8-7b2b-4b32-b8bd-163ae845f9bb" providerId="ADAL" clId="{6F5BFE79-1A1F-3D45-B076-A51CA2B21071}" dt="2021-07-29T10:11:45.250" v="74" actId="207"/>
            <ac:spMkLst>
              <pc:docMk/>
              <pc:sldMasterMk cId="3316734550" sldId="2147483648"/>
              <pc:sldLayoutMk cId="4180777422" sldId="2147483653"/>
              <ac:spMk id="27" creationId="{00000000-0000-0000-0000-000000000000}"/>
            </ac:spMkLst>
          </pc:spChg>
          <pc:picChg chg="del">
            <ac:chgData name="Mike Bloys" userId="1248c4d8-7b2b-4b32-b8bd-163ae845f9bb" providerId="ADAL" clId="{6F5BFE79-1A1F-3D45-B076-A51CA2B21071}" dt="2021-07-29T10:06:30.355" v="7" actId="478"/>
            <ac:picMkLst>
              <pc:docMk/>
              <pc:sldMasterMk cId="3316734550" sldId="2147483648"/>
              <pc:sldLayoutMk cId="4180777422" sldId="2147483653"/>
              <ac:picMk id="7" creationId="{7CE254B6-D7BC-9C4E-B6F8-9032CA4F1D45}"/>
            </ac:picMkLst>
          </pc:picChg>
          <pc:picChg chg="add del mod modCrop">
            <ac:chgData name="Mike Bloys" userId="1248c4d8-7b2b-4b32-b8bd-163ae845f9bb" providerId="ADAL" clId="{6F5BFE79-1A1F-3D45-B076-A51CA2B21071}" dt="2021-07-29T10:12:06.853" v="75" actId="478"/>
            <ac:picMkLst>
              <pc:docMk/>
              <pc:sldMasterMk cId="3316734550" sldId="2147483648"/>
              <pc:sldLayoutMk cId="4180777422" sldId="2147483653"/>
              <ac:picMk id="9" creationId="{22BE2C0B-AF2D-CE48-B7D2-8ED3F7E50E01}"/>
            </ac:picMkLst>
          </pc:picChg>
          <pc:picChg chg="add mod">
            <ac:chgData name="Mike Bloys" userId="1248c4d8-7b2b-4b32-b8bd-163ae845f9bb" providerId="ADAL" clId="{6F5BFE79-1A1F-3D45-B076-A51CA2B21071}" dt="2021-07-29T10:13:18.115" v="86" actId="18331"/>
            <ac:picMkLst>
              <pc:docMk/>
              <pc:sldMasterMk cId="3316734550" sldId="2147483648"/>
              <pc:sldLayoutMk cId="4180777422" sldId="2147483653"/>
              <ac:picMk id="10" creationId="{F5FF2D4E-2FEB-884B-930F-952DF002B8C7}"/>
            </ac:picMkLst>
          </pc:picChg>
          <pc:picChg chg="mod">
            <ac:chgData name="Mike Bloys" userId="1248c4d8-7b2b-4b32-b8bd-163ae845f9bb" providerId="ADAL" clId="{6F5BFE79-1A1F-3D45-B076-A51CA2B21071}" dt="2021-07-29T10:10:37.455" v="70" actId="207"/>
            <ac:picMkLst>
              <pc:docMk/>
              <pc:sldMasterMk cId="3316734550" sldId="2147483648"/>
              <pc:sldLayoutMk cId="4180777422" sldId="2147483653"/>
              <ac:picMk id="11" creationId="{4209B720-07DD-7941-B502-ED81D1886572}"/>
            </ac:picMkLst>
          </pc:picChg>
          <pc:picChg chg="add del mod modCrop">
            <ac:chgData name="Mike Bloys" userId="1248c4d8-7b2b-4b32-b8bd-163ae845f9bb" providerId="ADAL" clId="{6F5BFE79-1A1F-3D45-B076-A51CA2B21071}" dt="2021-07-29T10:35:19.246" v="135" actId="21"/>
            <ac:picMkLst>
              <pc:docMk/>
              <pc:sldMasterMk cId="3316734550" sldId="2147483648"/>
              <pc:sldLayoutMk cId="4180777422" sldId="2147483653"/>
              <ac:picMk id="12" creationId="{1CBD69EB-E0E4-0748-93C8-F8A0E5B4B114}"/>
            </ac:picMkLst>
          </pc:picChg>
          <pc:picChg chg="add del mod modCrop">
            <ac:chgData name="Mike Bloys" userId="1248c4d8-7b2b-4b32-b8bd-163ae845f9bb" providerId="ADAL" clId="{6F5BFE79-1A1F-3D45-B076-A51CA2B21071}" dt="2021-07-29T10:57:09.227" v="159" actId="21"/>
            <ac:picMkLst>
              <pc:docMk/>
              <pc:sldMasterMk cId="3316734550" sldId="2147483648"/>
              <pc:sldLayoutMk cId="4180777422" sldId="2147483653"/>
              <ac:picMk id="13" creationId="{96DB1109-7B44-7941-9993-FD8DFAE4B756}"/>
            </ac:picMkLst>
          </pc:picChg>
        </pc:sldLayoutChg>
        <pc:sldLayoutChg chg="addSp delSp modSp mod">
          <pc:chgData name="Mike Bloys" userId="1248c4d8-7b2b-4b32-b8bd-163ae845f9bb" providerId="ADAL" clId="{6F5BFE79-1A1F-3D45-B076-A51CA2B21071}" dt="2021-07-29T15:43:59.081" v="265"/>
          <pc:sldLayoutMkLst>
            <pc:docMk/>
            <pc:sldMasterMk cId="3316734550" sldId="2147483648"/>
            <pc:sldLayoutMk cId="3315833090" sldId="2147483656"/>
          </pc:sldLayoutMkLst>
          <pc:spChg chg="add mod">
            <ac:chgData name="Mike Bloys" userId="1248c4d8-7b2b-4b32-b8bd-163ae845f9bb" providerId="ADAL" clId="{6F5BFE79-1A1F-3D45-B076-A51CA2B21071}" dt="2021-07-29T15:43:59.081" v="265"/>
            <ac:spMkLst>
              <pc:docMk/>
              <pc:sldMasterMk cId="3316734550" sldId="2147483648"/>
              <pc:sldLayoutMk cId="3315833090" sldId="2147483656"/>
              <ac:spMk id="8" creationId="{EC5C79D3-A8E3-A84D-9FBD-4B31C6871F6D}"/>
            </ac:spMkLst>
          </pc:spChg>
          <pc:spChg chg="del">
            <ac:chgData name="Mike Bloys" userId="1248c4d8-7b2b-4b32-b8bd-163ae845f9bb" providerId="ADAL" clId="{6F5BFE79-1A1F-3D45-B076-A51CA2B21071}" dt="2021-07-29T10:14:39.962" v="97" actId="478"/>
            <ac:spMkLst>
              <pc:docMk/>
              <pc:sldMasterMk cId="3316734550" sldId="2147483648"/>
              <pc:sldLayoutMk cId="3315833090" sldId="2147483656"/>
              <ac:spMk id="9" creationId="{1267101F-FDA4-0F4B-A7F4-B1B3A0D25A50}"/>
            </ac:spMkLst>
          </pc:spChg>
          <pc:spChg chg="mod">
            <ac:chgData name="Mike Bloys" userId="1248c4d8-7b2b-4b32-b8bd-163ae845f9bb" providerId="ADAL" clId="{6F5BFE79-1A1F-3D45-B076-A51CA2B21071}" dt="2021-07-29T10:14:36.767" v="96" actId="207"/>
            <ac:spMkLst>
              <pc:docMk/>
              <pc:sldMasterMk cId="3316734550" sldId="2147483648"/>
              <pc:sldLayoutMk cId="3315833090" sldId="2147483656"/>
              <ac:spMk id="25" creationId="{00000000-0000-0000-0000-000000000000}"/>
            </ac:spMkLst>
          </pc:spChg>
          <pc:picChg chg="del">
            <ac:chgData name="Mike Bloys" userId="1248c4d8-7b2b-4b32-b8bd-163ae845f9bb" providerId="ADAL" clId="{6F5BFE79-1A1F-3D45-B076-A51CA2B21071}" dt="2021-07-29T10:14:39.962" v="97" actId="478"/>
            <ac:picMkLst>
              <pc:docMk/>
              <pc:sldMasterMk cId="3316734550" sldId="2147483648"/>
              <pc:sldLayoutMk cId="3315833090" sldId="2147483656"/>
              <ac:picMk id="6" creationId="{E84B2B64-DF14-0A43-AFBC-789FE0092A4D}"/>
            </ac:picMkLst>
          </pc:picChg>
          <pc:picChg chg="add mod">
            <ac:chgData name="Mike Bloys" userId="1248c4d8-7b2b-4b32-b8bd-163ae845f9bb" providerId="ADAL" clId="{6F5BFE79-1A1F-3D45-B076-A51CA2B21071}" dt="2021-07-29T10:14:40.667" v="98"/>
            <ac:picMkLst>
              <pc:docMk/>
              <pc:sldMasterMk cId="3316734550" sldId="2147483648"/>
              <pc:sldLayoutMk cId="3315833090" sldId="2147483656"/>
              <ac:picMk id="7" creationId="{7141DB0C-BB0A-FC45-9A61-40BD98B02E15}"/>
            </ac:picMkLst>
          </pc:picChg>
        </pc:sldLayoutChg>
        <pc:sldLayoutChg chg="setBg">
          <pc:chgData name="Mike Bloys" userId="1248c4d8-7b2b-4b32-b8bd-163ae845f9bb" providerId="ADAL" clId="{6F5BFE79-1A1F-3D45-B076-A51CA2B21071}" dt="2021-07-29T10:11:31.917" v="72"/>
          <pc:sldLayoutMkLst>
            <pc:docMk/>
            <pc:sldMasterMk cId="3316734550" sldId="2147483648"/>
            <pc:sldLayoutMk cId="393927180" sldId="2147483664"/>
          </pc:sldLayoutMkLst>
        </pc:sldLayoutChg>
        <pc:sldLayoutChg chg="addSp delSp modSp mod">
          <pc:chgData name="Mike Bloys" userId="1248c4d8-7b2b-4b32-b8bd-163ae845f9bb" providerId="ADAL" clId="{6F5BFE79-1A1F-3D45-B076-A51CA2B21071}" dt="2021-07-29T15:44:03.481" v="266"/>
          <pc:sldLayoutMkLst>
            <pc:docMk/>
            <pc:sldMasterMk cId="3316734550" sldId="2147483648"/>
            <pc:sldLayoutMk cId="487712265" sldId="2147483665"/>
          </pc:sldLayoutMkLst>
          <pc:spChg chg="mod">
            <ac:chgData name="Mike Bloys" userId="1248c4d8-7b2b-4b32-b8bd-163ae845f9bb" providerId="ADAL" clId="{6F5BFE79-1A1F-3D45-B076-A51CA2B21071}" dt="2021-07-29T10:14:52.989" v="100" actId="20577"/>
            <ac:spMkLst>
              <pc:docMk/>
              <pc:sldMasterMk cId="3316734550" sldId="2147483648"/>
              <pc:sldLayoutMk cId="487712265" sldId="2147483665"/>
              <ac:spMk id="8" creationId="{00000000-0000-0000-0000-000000000000}"/>
            </ac:spMkLst>
          </pc:spChg>
          <pc:spChg chg="add mod">
            <ac:chgData name="Mike Bloys" userId="1248c4d8-7b2b-4b32-b8bd-163ae845f9bb" providerId="ADAL" clId="{6F5BFE79-1A1F-3D45-B076-A51CA2B21071}" dt="2021-07-29T15:44:03.481" v="266"/>
            <ac:spMkLst>
              <pc:docMk/>
              <pc:sldMasterMk cId="3316734550" sldId="2147483648"/>
              <pc:sldLayoutMk cId="487712265" sldId="2147483665"/>
              <ac:spMk id="9" creationId="{317ADAB7-C4BB-D04C-9CC2-D0DA3793F4E7}"/>
            </ac:spMkLst>
          </pc:spChg>
          <pc:spChg chg="del">
            <ac:chgData name="Mike Bloys" userId="1248c4d8-7b2b-4b32-b8bd-163ae845f9bb" providerId="ADAL" clId="{6F5BFE79-1A1F-3D45-B076-A51CA2B21071}" dt="2021-07-29T10:14:48.150" v="99" actId="478"/>
            <ac:spMkLst>
              <pc:docMk/>
              <pc:sldMasterMk cId="3316734550" sldId="2147483648"/>
              <pc:sldLayoutMk cId="487712265" sldId="2147483665"/>
              <ac:spMk id="10" creationId="{E2F102E3-9E43-5543-B91F-D2B22FBB561C}"/>
            </ac:spMkLst>
          </pc:spChg>
          <pc:picChg chg="add mod">
            <ac:chgData name="Mike Bloys" userId="1248c4d8-7b2b-4b32-b8bd-163ae845f9bb" providerId="ADAL" clId="{6F5BFE79-1A1F-3D45-B076-A51CA2B21071}" dt="2021-07-29T10:14:57.793" v="102"/>
            <ac:picMkLst>
              <pc:docMk/>
              <pc:sldMasterMk cId="3316734550" sldId="2147483648"/>
              <pc:sldLayoutMk cId="487712265" sldId="2147483665"/>
              <ac:picMk id="6" creationId="{7853AA15-83AD-1040-A30A-FE2AECEF8803}"/>
            </ac:picMkLst>
          </pc:picChg>
          <pc:picChg chg="del">
            <ac:chgData name="Mike Bloys" userId="1248c4d8-7b2b-4b32-b8bd-163ae845f9bb" providerId="ADAL" clId="{6F5BFE79-1A1F-3D45-B076-A51CA2B21071}" dt="2021-07-29T10:14:48.150" v="99" actId="478"/>
            <ac:picMkLst>
              <pc:docMk/>
              <pc:sldMasterMk cId="3316734550" sldId="2147483648"/>
              <pc:sldLayoutMk cId="487712265" sldId="2147483665"/>
              <ac:picMk id="7" creationId="{5159BD84-48B9-9544-9990-BA6E347CAD65}"/>
            </ac:picMkLst>
          </pc:picChg>
          <pc:picChg chg="mod">
            <ac:chgData name="Mike Bloys" userId="1248c4d8-7b2b-4b32-b8bd-163ae845f9bb" providerId="ADAL" clId="{6F5BFE79-1A1F-3D45-B076-A51CA2B21071}" dt="2021-07-29T10:14:56.473" v="101" actId="207"/>
            <ac:picMkLst>
              <pc:docMk/>
              <pc:sldMasterMk cId="3316734550" sldId="2147483648"/>
              <pc:sldLayoutMk cId="487712265" sldId="2147483665"/>
              <ac:picMk id="11" creationId="{19425AA9-D4A8-B243-A347-47C5BE93F864}"/>
            </ac:picMkLst>
          </pc:picChg>
        </pc:sldLayoutChg>
        <pc:sldLayoutChg chg="addSp delSp modSp mod setBg">
          <pc:chgData name="Mike Bloys" userId="1248c4d8-7b2b-4b32-b8bd-163ae845f9bb" providerId="ADAL" clId="{6F5BFE79-1A1F-3D45-B076-A51CA2B21071}" dt="2021-07-29T10:17:27.305" v="114" actId="478"/>
          <pc:sldLayoutMkLst>
            <pc:docMk/>
            <pc:sldMasterMk cId="3316734550" sldId="2147483648"/>
            <pc:sldLayoutMk cId="1093718466" sldId="2147483666"/>
          </pc:sldLayoutMkLst>
          <pc:spChg chg="add mod">
            <ac:chgData name="Mike Bloys" userId="1248c4d8-7b2b-4b32-b8bd-163ae845f9bb" providerId="ADAL" clId="{6F5BFE79-1A1F-3D45-B076-A51CA2B21071}" dt="2021-07-29T10:16:22.962" v="106" actId="207"/>
            <ac:spMkLst>
              <pc:docMk/>
              <pc:sldMasterMk cId="3316734550" sldId="2147483648"/>
              <pc:sldLayoutMk cId="1093718466" sldId="2147483666"/>
              <ac:spMk id="6" creationId="{DB4B7CA2-9E64-3449-8346-47E7BF8B601C}"/>
            </ac:spMkLst>
          </pc:spChg>
          <pc:spChg chg="add del mod">
            <ac:chgData name="Mike Bloys" userId="1248c4d8-7b2b-4b32-b8bd-163ae845f9bb" providerId="ADAL" clId="{6F5BFE79-1A1F-3D45-B076-A51CA2B21071}" dt="2021-07-29T10:17:01.696" v="110" actId="478"/>
            <ac:spMkLst>
              <pc:docMk/>
              <pc:sldMasterMk cId="3316734550" sldId="2147483648"/>
              <pc:sldLayoutMk cId="1093718466" sldId="2147483666"/>
              <ac:spMk id="7" creationId="{83D3CD45-9AB0-A840-8A1E-FEE19136497F}"/>
            </ac:spMkLst>
          </pc:spChg>
          <pc:spChg chg="del">
            <ac:chgData name="Mike Bloys" userId="1248c4d8-7b2b-4b32-b8bd-163ae845f9bb" providerId="ADAL" clId="{6F5BFE79-1A1F-3D45-B076-A51CA2B21071}" dt="2021-07-29T10:16:25.086" v="107" actId="478"/>
            <ac:spMkLst>
              <pc:docMk/>
              <pc:sldMasterMk cId="3316734550" sldId="2147483648"/>
              <pc:sldLayoutMk cId="1093718466" sldId="2147483666"/>
              <ac:spMk id="10" creationId="{00000000-0000-0000-0000-000000000000}"/>
            </ac:spMkLst>
          </pc:spChg>
          <pc:picChg chg="add del mod">
            <ac:chgData name="Mike Bloys" userId="1248c4d8-7b2b-4b32-b8bd-163ae845f9bb" providerId="ADAL" clId="{6F5BFE79-1A1F-3D45-B076-A51CA2B21071}" dt="2021-07-29T10:17:27.305" v="114" actId="478"/>
            <ac:picMkLst>
              <pc:docMk/>
              <pc:sldMasterMk cId="3316734550" sldId="2147483648"/>
              <pc:sldLayoutMk cId="1093718466" sldId="2147483666"/>
              <ac:picMk id="2" creationId="{2BBDB3E3-794A-AE40-81F3-6CBFAF698954}"/>
            </ac:picMkLst>
          </pc:picChg>
          <pc:cxnChg chg="mod">
            <ac:chgData name="Mike Bloys" userId="1248c4d8-7b2b-4b32-b8bd-163ae845f9bb" providerId="ADAL" clId="{6F5BFE79-1A1F-3D45-B076-A51CA2B21071}" dt="2021-07-29T10:17:25.914" v="113"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6F5BFE79-1A1F-3D45-B076-A51CA2B21071}" dt="2021-07-29T15:43:54.113" v="264"/>
          <pc:sldLayoutMkLst>
            <pc:docMk/>
            <pc:sldMasterMk cId="3316734550" sldId="2147483648"/>
            <pc:sldLayoutMk cId="4276716931" sldId="2147483667"/>
          </pc:sldLayoutMkLst>
          <pc:spChg chg="mod">
            <ac:chgData name="Mike Bloys" userId="1248c4d8-7b2b-4b32-b8bd-163ae845f9bb" providerId="ADAL" clId="{6F5BFE79-1A1F-3D45-B076-A51CA2B21071}" dt="2021-07-29T10:14:16.482" v="94" actId="207"/>
            <ac:spMkLst>
              <pc:docMk/>
              <pc:sldMasterMk cId="3316734550" sldId="2147483648"/>
              <pc:sldLayoutMk cId="4276716931" sldId="2147483667"/>
              <ac:spMk id="8" creationId="{00000000-0000-0000-0000-000000000000}"/>
            </ac:spMkLst>
          </pc:spChg>
          <pc:spChg chg="del">
            <ac:chgData name="Mike Bloys" userId="1248c4d8-7b2b-4b32-b8bd-163ae845f9bb" providerId="ADAL" clId="{6F5BFE79-1A1F-3D45-B076-A51CA2B21071}" dt="2021-07-29T10:15:06.901" v="103" actId="478"/>
            <ac:spMkLst>
              <pc:docMk/>
              <pc:sldMasterMk cId="3316734550" sldId="2147483648"/>
              <pc:sldLayoutMk cId="4276716931" sldId="2147483667"/>
              <ac:spMk id="11" creationId="{31489981-9D2A-F040-91C3-3C3223B262F7}"/>
            </ac:spMkLst>
          </pc:spChg>
          <pc:spChg chg="add mod">
            <ac:chgData name="Mike Bloys" userId="1248c4d8-7b2b-4b32-b8bd-163ae845f9bb" providerId="ADAL" clId="{6F5BFE79-1A1F-3D45-B076-A51CA2B21071}" dt="2021-07-29T15:43:54.113" v="264"/>
            <ac:spMkLst>
              <pc:docMk/>
              <pc:sldMasterMk cId="3316734550" sldId="2147483648"/>
              <pc:sldLayoutMk cId="4276716931" sldId="2147483667"/>
              <ac:spMk id="14" creationId="{8F60DAD6-7DDF-1A49-A10B-58FDFF13CE67}"/>
            </ac:spMkLst>
          </pc:spChg>
          <pc:picChg chg="del">
            <ac:chgData name="Mike Bloys" userId="1248c4d8-7b2b-4b32-b8bd-163ae845f9bb" providerId="ADAL" clId="{6F5BFE79-1A1F-3D45-B076-A51CA2B21071}" dt="2021-07-29T10:15:06.901" v="103" actId="478"/>
            <ac:picMkLst>
              <pc:docMk/>
              <pc:sldMasterMk cId="3316734550" sldId="2147483648"/>
              <pc:sldLayoutMk cId="4276716931" sldId="2147483667"/>
              <ac:picMk id="10" creationId="{B90E13A4-D1B3-584E-9744-B0705FA7F432}"/>
            </ac:picMkLst>
          </pc:picChg>
          <pc:picChg chg="mod">
            <ac:chgData name="Mike Bloys" userId="1248c4d8-7b2b-4b32-b8bd-163ae845f9bb" providerId="ADAL" clId="{6F5BFE79-1A1F-3D45-B076-A51CA2B21071}" dt="2021-07-29T10:14:08.285" v="92" actId="207"/>
            <ac:picMkLst>
              <pc:docMk/>
              <pc:sldMasterMk cId="3316734550" sldId="2147483648"/>
              <pc:sldLayoutMk cId="4276716931" sldId="2147483667"/>
              <ac:picMk id="12" creationId="{689980B9-BA30-C440-AB57-1B8875CA05CD}"/>
            </ac:picMkLst>
          </pc:picChg>
          <pc:picChg chg="add mod">
            <ac:chgData name="Mike Bloys" userId="1248c4d8-7b2b-4b32-b8bd-163ae845f9bb" providerId="ADAL" clId="{6F5BFE79-1A1F-3D45-B076-A51CA2B21071}" dt="2021-07-29T10:15:07.428" v="104"/>
            <ac:picMkLst>
              <pc:docMk/>
              <pc:sldMasterMk cId="3316734550" sldId="2147483648"/>
              <pc:sldLayoutMk cId="4276716931" sldId="2147483667"/>
              <ac:picMk id="13" creationId="{6788055F-597C-E349-9DF6-AFDA835676D2}"/>
            </ac:picMkLst>
          </pc:picChg>
          <pc:picChg chg="add del mod modCrop">
            <ac:chgData name="Mike Bloys" userId="1248c4d8-7b2b-4b32-b8bd-163ae845f9bb" providerId="ADAL" clId="{6F5BFE79-1A1F-3D45-B076-A51CA2B21071}" dt="2021-07-29T11:47:58.818" v="219" actId="21"/>
            <ac:picMkLst>
              <pc:docMk/>
              <pc:sldMasterMk cId="3316734550" sldId="2147483648"/>
              <pc:sldLayoutMk cId="4276716931" sldId="2147483667"/>
              <ac:picMk id="16" creationId="{51CDA0D6-4259-AD40-A78A-4C2EC1C23794}"/>
            </ac:picMkLst>
          </pc:picChg>
        </pc:sldLayoutChg>
      </pc:sldMasterChg>
    </pc:docChg>
  </pc:docChgLst>
  <pc:docChgLst>
    <pc:chgData name="Mike Bloys" userId="1248c4d8-7b2b-4b32-b8bd-163ae845f9bb" providerId="ADAL" clId="{A8FA318C-6F50-6847-8462-3B7FEA9F98BA}"/>
    <pc:docChg chg="undo custSel modSld modMainMaster">
      <pc:chgData name="Mike Bloys" userId="1248c4d8-7b2b-4b32-b8bd-163ae845f9bb" providerId="ADAL" clId="{A8FA318C-6F50-6847-8462-3B7FEA9F98BA}" dt="2021-07-22T14:26:39.600" v="182" actId="692"/>
      <pc:docMkLst>
        <pc:docMk/>
      </pc:docMkLst>
      <pc:sldChg chg="delSp mod">
        <pc:chgData name="Mike Bloys" userId="1248c4d8-7b2b-4b32-b8bd-163ae845f9bb" providerId="ADAL" clId="{A8FA318C-6F50-6847-8462-3B7FEA9F98BA}" dt="2021-07-22T11:51:41.622" v="59" actId="478"/>
        <pc:sldMkLst>
          <pc:docMk/>
          <pc:sldMk cId="3097358543" sldId="260"/>
        </pc:sldMkLst>
        <pc:spChg chg="del">
          <ac:chgData name="Mike Bloys" userId="1248c4d8-7b2b-4b32-b8bd-163ae845f9bb" providerId="ADAL" clId="{A8FA318C-6F50-6847-8462-3B7FEA9F98BA}" dt="2021-07-22T11:51:41.622" v="59" actId="478"/>
          <ac:spMkLst>
            <pc:docMk/>
            <pc:sldMk cId="3097358543" sldId="260"/>
            <ac:spMk id="2" creationId="{24007CD4-C2D9-47F1-91A4-3DE077CFB0C5}"/>
          </ac:spMkLst>
        </pc:spChg>
      </pc:sldChg>
      <pc:sldChg chg="addSp delSp modSp mod modClrScheme chgLayout">
        <pc:chgData name="Mike Bloys" userId="1248c4d8-7b2b-4b32-b8bd-163ae845f9bb" providerId="ADAL" clId="{A8FA318C-6F50-6847-8462-3B7FEA9F98BA}" dt="2021-07-22T14:26:10.157" v="177" actId="21"/>
        <pc:sldMkLst>
          <pc:docMk/>
          <pc:sldMk cId="644322881" sldId="261"/>
        </pc:sldMkLst>
        <pc:spChg chg="mod ord">
          <ac:chgData name="Mike Bloys" userId="1248c4d8-7b2b-4b32-b8bd-163ae845f9bb" providerId="ADAL" clId="{A8FA318C-6F50-6847-8462-3B7FEA9F98BA}" dt="2021-07-22T14:25:39.791" v="174" actId="700"/>
          <ac:spMkLst>
            <pc:docMk/>
            <pc:sldMk cId="644322881" sldId="261"/>
            <ac:spMk id="3" creationId="{00000000-0000-0000-0000-000000000000}"/>
          </ac:spMkLst>
        </pc:spChg>
        <pc:spChg chg="mod ord">
          <ac:chgData name="Mike Bloys" userId="1248c4d8-7b2b-4b32-b8bd-163ae845f9bb" providerId="ADAL" clId="{A8FA318C-6F50-6847-8462-3B7FEA9F98BA}" dt="2021-07-22T14:25:39.791" v="174" actId="700"/>
          <ac:spMkLst>
            <pc:docMk/>
            <pc:sldMk cId="644322881" sldId="261"/>
            <ac:spMk id="4" creationId="{00000000-0000-0000-0000-000000000000}"/>
          </ac:spMkLst>
        </pc:spChg>
        <pc:spChg chg="add del mod">
          <ac:chgData name="Mike Bloys" userId="1248c4d8-7b2b-4b32-b8bd-163ae845f9bb" providerId="ADAL" clId="{A8FA318C-6F50-6847-8462-3B7FEA9F98BA}" dt="2021-07-22T14:26:10.157" v="177" actId="21"/>
          <ac:spMkLst>
            <pc:docMk/>
            <pc:sldMk cId="644322881" sldId="261"/>
            <ac:spMk id="5" creationId="{62D30C6E-5FF0-A44A-801E-FF17F17123B1}"/>
          </ac:spMkLst>
        </pc:spChg>
      </pc:sldChg>
      <pc:sldChg chg="addSp delSp modSp mod">
        <pc:chgData name="Mike Bloys" userId="1248c4d8-7b2b-4b32-b8bd-163ae845f9bb" providerId="ADAL" clId="{A8FA318C-6F50-6847-8462-3B7FEA9F98BA}" dt="2021-07-22T13:29:42.002" v="102" actId="20577"/>
        <pc:sldMkLst>
          <pc:docMk/>
          <pc:sldMk cId="990921403" sldId="263"/>
        </pc:sldMkLst>
        <pc:spChg chg="mod">
          <ac:chgData name="Mike Bloys" userId="1248c4d8-7b2b-4b32-b8bd-163ae845f9bb" providerId="ADAL" clId="{A8FA318C-6F50-6847-8462-3B7FEA9F98BA}" dt="2021-07-22T13:29:42.002" v="102" actId="20577"/>
          <ac:spMkLst>
            <pc:docMk/>
            <pc:sldMk cId="990921403" sldId="263"/>
            <ac:spMk id="4" creationId="{00000000-0000-0000-0000-000000000000}"/>
          </ac:spMkLst>
        </pc:spChg>
        <pc:picChg chg="add del mod">
          <ac:chgData name="Mike Bloys" userId="1248c4d8-7b2b-4b32-b8bd-163ae845f9bb" providerId="ADAL" clId="{A8FA318C-6F50-6847-8462-3B7FEA9F98BA}" dt="2021-07-22T13:29:16.620" v="98" actId="478"/>
          <ac:picMkLst>
            <pc:docMk/>
            <pc:sldMk cId="990921403" sldId="263"/>
            <ac:picMk id="5" creationId="{0D31D3A9-5886-D84F-BCF1-91110E5EF514}"/>
          </ac:picMkLst>
        </pc:picChg>
      </pc:sldChg>
      <pc:sldChg chg="modSp mod">
        <pc:chgData name="Mike Bloys" userId="1248c4d8-7b2b-4b32-b8bd-163ae845f9bb" providerId="ADAL" clId="{A8FA318C-6F50-6847-8462-3B7FEA9F98BA}" dt="2021-07-22T13:22:13.887" v="96"/>
        <pc:sldMkLst>
          <pc:docMk/>
          <pc:sldMk cId="3807880298" sldId="266"/>
        </pc:sldMkLst>
        <pc:graphicFrameChg chg="mod modGraphic">
          <ac:chgData name="Mike Bloys" userId="1248c4d8-7b2b-4b32-b8bd-163ae845f9bb" providerId="ADAL" clId="{A8FA318C-6F50-6847-8462-3B7FEA9F98BA}" dt="2021-07-22T13:22:13.887" v="96"/>
          <ac:graphicFrameMkLst>
            <pc:docMk/>
            <pc:sldMk cId="3807880298" sldId="266"/>
            <ac:graphicFrameMk id="4" creationId="{00000000-0000-0000-0000-000000000000}"/>
          </ac:graphicFrameMkLst>
        </pc:graphicFrameChg>
      </pc:sldChg>
      <pc:sldChg chg="modSp mod">
        <pc:chgData name="Mike Bloys" userId="1248c4d8-7b2b-4b32-b8bd-163ae845f9bb" providerId="ADAL" clId="{A8FA318C-6F50-6847-8462-3B7FEA9F98BA}" dt="2021-07-22T13:36:47.674" v="121" actId="572"/>
        <pc:sldMkLst>
          <pc:docMk/>
          <pc:sldMk cId="4040386850" sldId="267"/>
        </pc:sldMkLst>
        <pc:graphicFrameChg chg="mod modGraphic">
          <ac:chgData name="Mike Bloys" userId="1248c4d8-7b2b-4b32-b8bd-163ae845f9bb" providerId="ADAL" clId="{A8FA318C-6F50-6847-8462-3B7FEA9F98BA}" dt="2021-07-22T13:36:47.674" v="121" actId="572"/>
          <ac:graphicFrameMkLst>
            <pc:docMk/>
            <pc:sldMk cId="4040386850" sldId="267"/>
            <ac:graphicFrameMk id="5" creationId="{00000000-0000-0000-0000-000000000000}"/>
          </ac:graphicFrameMkLst>
        </pc:graphicFrameChg>
      </pc:sldChg>
      <pc:sldChg chg="modSp mod">
        <pc:chgData name="Mike Bloys" userId="1248c4d8-7b2b-4b32-b8bd-163ae845f9bb" providerId="ADAL" clId="{A8FA318C-6F50-6847-8462-3B7FEA9F98BA}" dt="2021-07-22T13:38:24.602" v="128" actId="1076"/>
        <pc:sldMkLst>
          <pc:docMk/>
          <pc:sldMk cId="3698801213" sldId="268"/>
        </pc:sldMkLst>
        <pc:picChg chg="mod">
          <ac:chgData name="Mike Bloys" userId="1248c4d8-7b2b-4b32-b8bd-163ae845f9bb" providerId="ADAL" clId="{A8FA318C-6F50-6847-8462-3B7FEA9F98BA}" dt="2021-07-22T13:38:24.602" v="128" actId="1076"/>
          <ac:picMkLst>
            <pc:docMk/>
            <pc:sldMk cId="3698801213" sldId="268"/>
            <ac:picMk id="2" creationId="{00000000-0000-0000-0000-000000000000}"/>
          </ac:picMkLst>
        </pc:picChg>
      </pc:sldChg>
      <pc:sldChg chg="modSp mod">
        <pc:chgData name="Mike Bloys" userId="1248c4d8-7b2b-4b32-b8bd-163ae845f9bb" providerId="ADAL" clId="{A8FA318C-6F50-6847-8462-3B7FEA9F98BA}" dt="2021-07-22T13:41:51.351" v="141" actId="207"/>
        <pc:sldMkLst>
          <pc:docMk/>
          <pc:sldMk cId="307978707" sldId="269"/>
        </pc:sldMkLst>
        <pc:graphicFrameChg chg="modGraphic">
          <ac:chgData name="Mike Bloys" userId="1248c4d8-7b2b-4b32-b8bd-163ae845f9bb" providerId="ADAL" clId="{A8FA318C-6F50-6847-8462-3B7FEA9F98BA}" dt="2021-07-22T13:41:51.351" v="141" actId="207"/>
          <ac:graphicFrameMkLst>
            <pc:docMk/>
            <pc:sldMk cId="307978707" sldId="269"/>
            <ac:graphicFrameMk id="5" creationId="{00000000-0000-0000-0000-000000000000}"/>
          </ac:graphicFrameMkLst>
        </pc:graphicFrameChg>
      </pc:sldChg>
      <pc:sldChg chg="modSp mod">
        <pc:chgData name="Mike Bloys" userId="1248c4d8-7b2b-4b32-b8bd-163ae845f9bb" providerId="ADAL" clId="{A8FA318C-6F50-6847-8462-3B7FEA9F98BA}" dt="2021-07-22T13:42:04.157" v="142" actId="207"/>
        <pc:sldMkLst>
          <pc:docMk/>
          <pc:sldMk cId="2686487396" sldId="270"/>
        </pc:sldMkLst>
        <pc:graphicFrameChg chg="modGraphic">
          <ac:chgData name="Mike Bloys" userId="1248c4d8-7b2b-4b32-b8bd-163ae845f9bb" providerId="ADAL" clId="{A8FA318C-6F50-6847-8462-3B7FEA9F98BA}" dt="2021-07-22T13:42:04.157" v="142" actId="207"/>
          <ac:graphicFrameMkLst>
            <pc:docMk/>
            <pc:sldMk cId="2686487396" sldId="270"/>
            <ac:graphicFrameMk id="5" creationId="{00000000-0000-0000-0000-000000000000}"/>
          </ac:graphicFrameMkLst>
        </pc:graphicFrameChg>
      </pc:sldChg>
      <pc:sldChg chg="modSp mod">
        <pc:chgData name="Mike Bloys" userId="1248c4d8-7b2b-4b32-b8bd-163ae845f9bb" providerId="ADAL" clId="{A8FA318C-6F50-6847-8462-3B7FEA9F98BA}" dt="2021-07-22T13:40:41.253" v="140" actId="207"/>
        <pc:sldMkLst>
          <pc:docMk/>
          <pc:sldMk cId="477279864" sldId="273"/>
        </pc:sldMkLst>
        <pc:graphicFrameChg chg="modGraphic">
          <ac:chgData name="Mike Bloys" userId="1248c4d8-7b2b-4b32-b8bd-163ae845f9bb" providerId="ADAL" clId="{A8FA318C-6F50-6847-8462-3B7FEA9F98BA}" dt="2021-07-22T13:40:41.253" v="140" actId="207"/>
          <ac:graphicFrameMkLst>
            <pc:docMk/>
            <pc:sldMk cId="477279864" sldId="273"/>
            <ac:graphicFrameMk id="4" creationId="{00000000-0000-0000-0000-000000000000}"/>
          </ac:graphicFrameMkLst>
        </pc:graphicFrameChg>
      </pc:sldChg>
      <pc:sldChg chg="addSp modSp">
        <pc:chgData name="Mike Bloys" userId="1248c4d8-7b2b-4b32-b8bd-163ae845f9bb" providerId="ADAL" clId="{A8FA318C-6F50-6847-8462-3B7FEA9F98BA}" dt="2021-07-22T13:07:06.724" v="87"/>
        <pc:sldMkLst>
          <pc:docMk/>
          <pc:sldMk cId="2368086085" sldId="279"/>
        </pc:sldMkLst>
        <pc:picChg chg="add mod">
          <ac:chgData name="Mike Bloys" userId="1248c4d8-7b2b-4b32-b8bd-163ae845f9bb" providerId="ADAL" clId="{A8FA318C-6F50-6847-8462-3B7FEA9F98BA}" dt="2021-07-22T13:07:06.724" v="87"/>
          <ac:picMkLst>
            <pc:docMk/>
            <pc:sldMk cId="2368086085" sldId="279"/>
            <ac:picMk id="5" creationId="{3011961D-8877-5D4E-BFA6-17F6C0DCA2C3}"/>
          </ac:picMkLst>
        </pc:picChg>
      </pc:sldChg>
      <pc:sldChg chg="modSp mod">
        <pc:chgData name="Mike Bloys" userId="1248c4d8-7b2b-4b32-b8bd-163ae845f9bb" providerId="ADAL" clId="{A8FA318C-6F50-6847-8462-3B7FEA9F98BA}" dt="2021-07-22T13:35:39.376" v="116" actId="207"/>
        <pc:sldMkLst>
          <pc:docMk/>
          <pc:sldMk cId="3499100747" sldId="280"/>
        </pc:sldMkLst>
        <pc:spChg chg="mod">
          <ac:chgData name="Mike Bloys" userId="1248c4d8-7b2b-4b32-b8bd-163ae845f9bb" providerId="ADAL" clId="{A8FA318C-6F50-6847-8462-3B7FEA9F98BA}" dt="2021-07-22T13:35:39.376" v="116" actId="207"/>
          <ac:spMkLst>
            <pc:docMk/>
            <pc:sldMk cId="3499100747" sldId="280"/>
            <ac:spMk id="4" creationId="{00000000-0000-0000-0000-000000000000}"/>
          </ac:spMkLst>
        </pc:spChg>
      </pc:sldChg>
      <pc:sldChg chg="modSp mod">
        <pc:chgData name="Mike Bloys" userId="1248c4d8-7b2b-4b32-b8bd-163ae845f9bb" providerId="ADAL" clId="{A8FA318C-6F50-6847-8462-3B7FEA9F98BA}" dt="2021-07-22T13:37:54.894" v="127"/>
        <pc:sldMkLst>
          <pc:docMk/>
          <pc:sldMk cId="3928355373" sldId="283"/>
        </pc:sldMkLst>
        <pc:graphicFrameChg chg="mod modGraphic">
          <ac:chgData name="Mike Bloys" userId="1248c4d8-7b2b-4b32-b8bd-163ae845f9bb" providerId="ADAL" clId="{A8FA318C-6F50-6847-8462-3B7FEA9F98BA}" dt="2021-07-22T13:37:54.894" v="127"/>
          <ac:graphicFrameMkLst>
            <pc:docMk/>
            <pc:sldMk cId="3928355373" sldId="283"/>
            <ac:graphicFrameMk id="5" creationId="{00000000-0000-0000-0000-000000000000}"/>
          </ac:graphicFrameMkLst>
        </pc:graphicFrameChg>
      </pc:sldChg>
      <pc:sldChg chg="addSp delSp modSp mod delCm">
        <pc:chgData name="Mike Bloys" userId="1248c4d8-7b2b-4b32-b8bd-163ae845f9bb" providerId="ADAL" clId="{A8FA318C-6F50-6847-8462-3B7FEA9F98BA}" dt="2021-07-22T13:05:23.850" v="86" actId="1592"/>
        <pc:sldMkLst>
          <pc:docMk/>
          <pc:sldMk cId="3003053793" sldId="284"/>
        </pc:sldMkLst>
        <pc:picChg chg="del">
          <ac:chgData name="Mike Bloys" userId="1248c4d8-7b2b-4b32-b8bd-163ae845f9bb" providerId="ADAL" clId="{A8FA318C-6F50-6847-8462-3B7FEA9F98BA}" dt="2021-07-22T13:04:22.045" v="76" actId="478"/>
          <ac:picMkLst>
            <pc:docMk/>
            <pc:sldMk cId="3003053793" sldId="284"/>
            <ac:picMk id="5" creationId="{2ACACB71-8CBF-445C-99E8-76236D733712}"/>
          </ac:picMkLst>
        </pc:picChg>
        <pc:picChg chg="add del mod">
          <ac:chgData name="Mike Bloys" userId="1248c4d8-7b2b-4b32-b8bd-163ae845f9bb" providerId="ADAL" clId="{A8FA318C-6F50-6847-8462-3B7FEA9F98BA}" dt="2021-07-22T13:04:36.543" v="78" actId="21"/>
          <ac:picMkLst>
            <pc:docMk/>
            <pc:sldMk cId="3003053793" sldId="284"/>
            <ac:picMk id="6" creationId="{71712F8B-104A-E644-A583-77360F0AEF44}"/>
          </ac:picMkLst>
        </pc:picChg>
        <pc:picChg chg="add del mod">
          <ac:chgData name="Mike Bloys" userId="1248c4d8-7b2b-4b32-b8bd-163ae845f9bb" providerId="ADAL" clId="{A8FA318C-6F50-6847-8462-3B7FEA9F98BA}" dt="2021-07-22T11:58:18.628" v="63" actId="21"/>
          <ac:picMkLst>
            <pc:docMk/>
            <pc:sldMk cId="3003053793" sldId="284"/>
            <ac:picMk id="8" creationId="{8B9BDCAE-E062-714A-BC75-33C82B5CE619}"/>
          </ac:picMkLst>
        </pc:picChg>
        <pc:picChg chg="add mod">
          <ac:chgData name="Mike Bloys" userId="1248c4d8-7b2b-4b32-b8bd-163ae845f9bb" providerId="ADAL" clId="{A8FA318C-6F50-6847-8462-3B7FEA9F98BA}" dt="2021-07-22T13:05:19.365" v="85" actId="18331"/>
          <ac:picMkLst>
            <pc:docMk/>
            <pc:sldMk cId="3003053793" sldId="284"/>
            <ac:picMk id="11" creationId="{2766AD3C-4475-884C-B87C-89F280C768D2}"/>
          </ac:picMkLst>
        </pc:picChg>
        <pc:picChg chg="add mod">
          <ac:chgData name="Mike Bloys" userId="1248c4d8-7b2b-4b32-b8bd-163ae845f9bb" providerId="ADAL" clId="{A8FA318C-6F50-6847-8462-3B7FEA9F98BA}" dt="2021-07-22T13:05:09.870" v="84"/>
          <ac:picMkLst>
            <pc:docMk/>
            <pc:sldMk cId="3003053793" sldId="284"/>
            <ac:picMk id="12" creationId="{95ED6CD0-757D-1442-B29C-EED493EE17B8}"/>
          </ac:picMkLst>
        </pc:picChg>
        <pc:picChg chg="del">
          <ac:chgData name="Mike Bloys" userId="1248c4d8-7b2b-4b32-b8bd-163ae845f9bb" providerId="ADAL" clId="{A8FA318C-6F50-6847-8462-3B7FEA9F98BA}" dt="2021-07-22T13:04:20.848" v="75" actId="478"/>
          <ac:picMkLst>
            <pc:docMk/>
            <pc:sldMk cId="3003053793" sldId="284"/>
            <ac:picMk id="2052" creationId="{EFBF4FA0-9A2F-4123-B481-EE1604903EE7}"/>
          </ac:picMkLst>
        </pc:picChg>
        <pc:picChg chg="del mod">
          <ac:chgData name="Mike Bloys" userId="1248c4d8-7b2b-4b32-b8bd-163ae845f9bb" providerId="ADAL" clId="{A8FA318C-6F50-6847-8462-3B7FEA9F98BA}" dt="2021-07-22T13:04:18.606" v="73" actId="478"/>
          <ac:picMkLst>
            <pc:docMk/>
            <pc:sldMk cId="3003053793" sldId="284"/>
            <ac:picMk id="2054" creationId="{83ABF355-BD6F-476B-8BF4-4C159B7DF6ED}"/>
          </ac:picMkLst>
        </pc:picChg>
        <pc:picChg chg="del">
          <ac:chgData name="Mike Bloys" userId="1248c4d8-7b2b-4b32-b8bd-163ae845f9bb" providerId="ADAL" clId="{A8FA318C-6F50-6847-8462-3B7FEA9F98BA}" dt="2021-07-22T13:04:19.755" v="74" actId="478"/>
          <ac:picMkLst>
            <pc:docMk/>
            <pc:sldMk cId="3003053793" sldId="284"/>
            <ac:picMk id="2056" creationId="{33BCC759-2C7E-42EF-B422-24E94696A8F1}"/>
          </ac:picMkLst>
        </pc:picChg>
      </pc:sldChg>
      <pc:sldChg chg="addSp delSp modSp mod">
        <pc:chgData name="Mike Bloys" userId="1248c4d8-7b2b-4b32-b8bd-163ae845f9bb" providerId="ADAL" clId="{A8FA318C-6F50-6847-8462-3B7FEA9F98BA}" dt="2021-07-22T13:34:37.120" v="115" actId="478"/>
        <pc:sldMkLst>
          <pc:docMk/>
          <pc:sldMk cId="3555955918" sldId="286"/>
        </pc:sldMkLst>
        <pc:picChg chg="del mod">
          <ac:chgData name="Mike Bloys" userId="1248c4d8-7b2b-4b32-b8bd-163ae845f9bb" providerId="ADAL" clId="{A8FA318C-6F50-6847-8462-3B7FEA9F98BA}" dt="2021-07-22T13:31:03.006" v="105" actId="478"/>
          <ac:picMkLst>
            <pc:docMk/>
            <pc:sldMk cId="3555955918" sldId="286"/>
            <ac:picMk id="5" creationId="{BEF80CFE-1AA6-4F59-8D00-F72ACB6A4EE2}"/>
          </ac:picMkLst>
        </pc:picChg>
        <pc:picChg chg="add del mod">
          <ac:chgData name="Mike Bloys" userId="1248c4d8-7b2b-4b32-b8bd-163ae845f9bb" providerId="ADAL" clId="{A8FA318C-6F50-6847-8462-3B7FEA9F98BA}" dt="2021-07-22T13:30:47.815" v="104" actId="21"/>
          <ac:picMkLst>
            <pc:docMk/>
            <pc:sldMk cId="3555955918" sldId="286"/>
            <ac:picMk id="6" creationId="{39725C9F-F4D8-2246-A0A7-1D38A35B98B1}"/>
          </ac:picMkLst>
        </pc:picChg>
        <pc:picChg chg="del">
          <ac:chgData name="Mike Bloys" userId="1248c4d8-7b2b-4b32-b8bd-163ae845f9bb" providerId="ADAL" clId="{A8FA318C-6F50-6847-8462-3B7FEA9F98BA}" dt="2021-07-22T13:34:09.857" v="112" actId="478"/>
          <ac:picMkLst>
            <pc:docMk/>
            <pc:sldMk cId="3555955918" sldId="286"/>
            <ac:picMk id="9" creationId="{2D474CD2-75BB-4439-B19E-95824CB21F4C}"/>
          </ac:picMkLst>
        </pc:picChg>
        <pc:picChg chg="del">
          <ac:chgData name="Mike Bloys" userId="1248c4d8-7b2b-4b32-b8bd-163ae845f9bb" providerId="ADAL" clId="{A8FA318C-6F50-6847-8462-3B7FEA9F98BA}" dt="2021-07-22T13:33:59.013" v="111" actId="478"/>
          <ac:picMkLst>
            <pc:docMk/>
            <pc:sldMk cId="3555955918" sldId="286"/>
            <ac:picMk id="10" creationId="{D6620AD2-E86A-4E29-8E6A-A4C0B0752E1C}"/>
          </ac:picMkLst>
        </pc:picChg>
        <pc:picChg chg="add mod">
          <ac:chgData name="Mike Bloys" userId="1248c4d8-7b2b-4b32-b8bd-163ae845f9bb" providerId="ADAL" clId="{A8FA318C-6F50-6847-8462-3B7FEA9F98BA}" dt="2021-07-22T13:34:29.102" v="114" actId="167"/>
          <ac:picMkLst>
            <pc:docMk/>
            <pc:sldMk cId="3555955918" sldId="286"/>
            <ac:picMk id="11" creationId="{251D1549-53A2-B04C-A77D-57F3D6BDE6CB}"/>
          </ac:picMkLst>
        </pc:picChg>
        <pc:picChg chg="add mod">
          <ac:chgData name="Mike Bloys" userId="1248c4d8-7b2b-4b32-b8bd-163ae845f9bb" providerId="ADAL" clId="{A8FA318C-6F50-6847-8462-3B7FEA9F98BA}" dt="2021-07-22T13:34:29.102" v="114" actId="167"/>
          <ac:picMkLst>
            <pc:docMk/>
            <pc:sldMk cId="3555955918" sldId="286"/>
            <ac:picMk id="12" creationId="{9CE16F66-CF00-664A-8666-2D397516C09A}"/>
          </ac:picMkLst>
        </pc:picChg>
        <pc:picChg chg="add mod">
          <ac:chgData name="Mike Bloys" userId="1248c4d8-7b2b-4b32-b8bd-163ae845f9bb" providerId="ADAL" clId="{A8FA318C-6F50-6847-8462-3B7FEA9F98BA}" dt="2021-07-22T13:34:29.102" v="114" actId="167"/>
          <ac:picMkLst>
            <pc:docMk/>
            <pc:sldMk cId="3555955918" sldId="286"/>
            <ac:picMk id="13" creationId="{375C3B9B-2AF8-5248-84D7-E8A0F52FDA7F}"/>
          </ac:picMkLst>
        </pc:picChg>
        <pc:picChg chg="del">
          <ac:chgData name="Mike Bloys" userId="1248c4d8-7b2b-4b32-b8bd-163ae845f9bb" providerId="ADAL" clId="{A8FA318C-6F50-6847-8462-3B7FEA9F98BA}" dt="2021-07-22T13:34:37.120" v="115" actId="478"/>
          <ac:picMkLst>
            <pc:docMk/>
            <pc:sldMk cId="3555955918" sldId="286"/>
            <ac:picMk id="1026" creationId="{9CBF503B-4D32-47C4-AD3B-67682AE80126}"/>
          </ac:picMkLst>
        </pc:picChg>
      </pc:sldChg>
      <pc:sldChg chg="modSp mod">
        <pc:chgData name="Mike Bloys" userId="1248c4d8-7b2b-4b32-b8bd-163ae845f9bb" providerId="ADAL" clId="{A8FA318C-6F50-6847-8462-3B7FEA9F98BA}" dt="2021-07-22T13:40:20.262" v="139" actId="208"/>
        <pc:sldMkLst>
          <pc:docMk/>
          <pc:sldMk cId="731314941" sldId="288"/>
        </pc:sldMkLst>
        <pc:spChg chg="mod">
          <ac:chgData name="Mike Bloys" userId="1248c4d8-7b2b-4b32-b8bd-163ae845f9bb" providerId="ADAL" clId="{A8FA318C-6F50-6847-8462-3B7FEA9F98BA}" dt="2021-07-22T13:40:20.262" v="139" actId="208"/>
          <ac:spMkLst>
            <pc:docMk/>
            <pc:sldMk cId="731314941" sldId="288"/>
            <ac:spMk id="9" creationId="{99B001E3-1789-4790-9495-CD971048E1C6}"/>
          </ac:spMkLst>
        </pc:spChg>
        <pc:spChg chg="mod">
          <ac:chgData name="Mike Bloys" userId="1248c4d8-7b2b-4b32-b8bd-163ae845f9bb" providerId="ADAL" clId="{A8FA318C-6F50-6847-8462-3B7FEA9F98BA}" dt="2021-07-22T13:40:09.226" v="137" actId="208"/>
          <ac:spMkLst>
            <pc:docMk/>
            <pc:sldMk cId="731314941" sldId="288"/>
            <ac:spMk id="12" creationId="{DC5B10A9-AC3B-4C33-B962-62236E07665B}"/>
          </ac:spMkLst>
        </pc:spChg>
        <pc:spChg chg="mod">
          <ac:chgData name="Mike Bloys" userId="1248c4d8-7b2b-4b32-b8bd-163ae845f9bb" providerId="ADAL" clId="{A8FA318C-6F50-6847-8462-3B7FEA9F98BA}" dt="2021-07-22T13:40:03.735" v="136" actId="208"/>
          <ac:spMkLst>
            <pc:docMk/>
            <pc:sldMk cId="731314941" sldId="288"/>
            <ac:spMk id="26" creationId="{8965867E-D083-4A6A-8B90-5590C56B5527}"/>
          </ac:spMkLst>
        </pc:spChg>
        <pc:spChg chg="mod">
          <ac:chgData name="Mike Bloys" userId="1248c4d8-7b2b-4b32-b8bd-163ae845f9bb" providerId="ADAL" clId="{A8FA318C-6F50-6847-8462-3B7FEA9F98BA}" dt="2021-07-22T13:40:16.557" v="138" actId="208"/>
          <ac:spMkLst>
            <pc:docMk/>
            <pc:sldMk cId="731314941" sldId="288"/>
            <ac:spMk id="28" creationId="{406924BF-225E-4E1F-8EED-C8784F6C5BC6}"/>
          </ac:spMkLst>
        </pc:spChg>
        <pc:graphicFrameChg chg="modGraphic">
          <ac:chgData name="Mike Bloys" userId="1248c4d8-7b2b-4b32-b8bd-163ae845f9bb" providerId="ADAL" clId="{A8FA318C-6F50-6847-8462-3B7FEA9F98BA}" dt="2021-07-22T13:39:55.035" v="135" actId="207"/>
          <ac:graphicFrameMkLst>
            <pc:docMk/>
            <pc:sldMk cId="731314941" sldId="288"/>
            <ac:graphicFrameMk id="4" creationId="{B6BE31CE-6997-411B-B3F5-724ADBF9E28D}"/>
          </ac:graphicFrameMkLst>
        </pc:graphicFrameChg>
      </pc:sldChg>
      <pc:sldChg chg="addSp delSp modSp mod modClrScheme delCm chgLayout">
        <pc:chgData name="Mike Bloys" userId="1248c4d8-7b2b-4b32-b8bd-163ae845f9bb" providerId="ADAL" clId="{A8FA318C-6F50-6847-8462-3B7FEA9F98BA}" dt="2021-07-22T14:24:04.886" v="173" actId="167"/>
        <pc:sldMkLst>
          <pc:docMk/>
          <pc:sldMk cId="4076850340" sldId="290"/>
        </pc:sldMkLst>
        <pc:spChg chg="mod ord">
          <ac:chgData name="Mike Bloys" userId="1248c4d8-7b2b-4b32-b8bd-163ae845f9bb" providerId="ADAL" clId="{A8FA318C-6F50-6847-8462-3B7FEA9F98BA}" dt="2021-07-22T14:23:56.773" v="171" actId="700"/>
          <ac:spMkLst>
            <pc:docMk/>
            <pc:sldMk cId="4076850340" sldId="290"/>
            <ac:spMk id="4" creationId="{088FDFE3-5E3F-4022-B238-4ECAC3317F9C}"/>
          </ac:spMkLst>
        </pc:spChg>
        <pc:spChg chg="mod ord">
          <ac:chgData name="Mike Bloys" userId="1248c4d8-7b2b-4b32-b8bd-163ae845f9bb" providerId="ADAL" clId="{A8FA318C-6F50-6847-8462-3B7FEA9F98BA}" dt="2021-07-22T14:23:56.773" v="171" actId="700"/>
          <ac:spMkLst>
            <pc:docMk/>
            <pc:sldMk cId="4076850340" sldId="290"/>
            <ac:spMk id="5" creationId="{714CA032-D934-4C71-A05E-BFF0244348CD}"/>
          </ac:spMkLst>
        </pc:spChg>
        <pc:grpChg chg="del">
          <ac:chgData name="Mike Bloys" userId="1248c4d8-7b2b-4b32-b8bd-163ae845f9bb" providerId="ADAL" clId="{A8FA318C-6F50-6847-8462-3B7FEA9F98BA}" dt="2021-07-22T14:19:40.785" v="145" actId="478"/>
          <ac:grpSpMkLst>
            <pc:docMk/>
            <pc:sldMk cId="4076850340" sldId="290"/>
            <ac:grpSpMk id="14" creationId="{5B3FC1C2-54D2-40D5-AE7A-6A3043E7EA01}"/>
          </ac:grpSpMkLst>
        </pc:grpChg>
        <pc:picChg chg="add del mod modCrop">
          <ac:chgData name="Mike Bloys" userId="1248c4d8-7b2b-4b32-b8bd-163ae845f9bb" providerId="ADAL" clId="{A8FA318C-6F50-6847-8462-3B7FEA9F98BA}" dt="2021-07-22T14:23:53.476" v="170" actId="478"/>
          <ac:picMkLst>
            <pc:docMk/>
            <pc:sldMk cId="4076850340" sldId="290"/>
            <ac:picMk id="3" creationId="{E4DDBF04-D45E-1D48-ADD7-6D693375CDED}"/>
          </ac:picMkLst>
        </pc:picChg>
        <pc:picChg chg="del mod">
          <ac:chgData name="Mike Bloys" userId="1248c4d8-7b2b-4b32-b8bd-163ae845f9bb" providerId="ADAL" clId="{A8FA318C-6F50-6847-8462-3B7FEA9F98BA}" dt="2021-07-22T14:19:36.475" v="144" actId="478"/>
          <ac:picMkLst>
            <pc:docMk/>
            <pc:sldMk cId="4076850340" sldId="290"/>
            <ac:picMk id="7" creationId="{4338D8F6-F0A0-42A3-8F80-7DA5A33FA542}"/>
          </ac:picMkLst>
        </pc:picChg>
        <pc:picChg chg="add mod">
          <ac:chgData name="Mike Bloys" userId="1248c4d8-7b2b-4b32-b8bd-163ae845f9bb" providerId="ADAL" clId="{A8FA318C-6F50-6847-8462-3B7FEA9F98BA}" dt="2021-07-22T14:24:04.886" v="173" actId="167"/>
          <ac:picMkLst>
            <pc:docMk/>
            <pc:sldMk cId="4076850340" sldId="290"/>
            <ac:picMk id="19" creationId="{6364F326-C192-B74D-86F8-3D76215AE224}"/>
          </ac:picMkLst>
        </pc:picChg>
        <pc:picChg chg="add mod">
          <ac:chgData name="Mike Bloys" userId="1248c4d8-7b2b-4b32-b8bd-163ae845f9bb" providerId="ADAL" clId="{A8FA318C-6F50-6847-8462-3B7FEA9F98BA}" dt="2021-07-22T14:24:04.886" v="173" actId="167"/>
          <ac:picMkLst>
            <pc:docMk/>
            <pc:sldMk cId="4076850340" sldId="290"/>
            <ac:picMk id="20" creationId="{7983DCD5-C739-574E-A80C-335083CF80C4}"/>
          </ac:picMkLst>
        </pc:picChg>
        <pc:picChg chg="del">
          <ac:chgData name="Mike Bloys" userId="1248c4d8-7b2b-4b32-b8bd-163ae845f9bb" providerId="ADAL" clId="{A8FA318C-6F50-6847-8462-3B7FEA9F98BA}" dt="2021-07-22T14:19:44.366" v="146" actId="478"/>
          <ac:picMkLst>
            <pc:docMk/>
            <pc:sldMk cId="4076850340" sldId="290"/>
            <ac:picMk id="1026" creationId="{990D63CF-5906-4EBF-8FDA-2111FEEEC777}"/>
          </ac:picMkLst>
        </pc:picChg>
      </pc:sldChg>
      <pc:sldChg chg="addSp delSp modSp mod modClrScheme chgLayout">
        <pc:chgData name="Mike Bloys" userId="1248c4d8-7b2b-4b32-b8bd-163ae845f9bb" providerId="ADAL" clId="{A8FA318C-6F50-6847-8462-3B7FEA9F98BA}" dt="2021-07-22T14:23:41.642" v="169" actId="478"/>
        <pc:sldMkLst>
          <pc:docMk/>
          <pc:sldMk cId="990057538" sldId="291"/>
        </pc:sldMkLst>
        <pc:spChg chg="mod ord">
          <ac:chgData name="Mike Bloys" userId="1248c4d8-7b2b-4b32-b8bd-163ae845f9bb" providerId="ADAL" clId="{A8FA318C-6F50-6847-8462-3B7FEA9F98BA}" dt="2021-07-22T14:23:11.297" v="166" actId="700"/>
          <ac:spMkLst>
            <pc:docMk/>
            <pc:sldMk cId="990057538" sldId="291"/>
            <ac:spMk id="4" creationId="{088FDFE3-5E3F-4022-B238-4ECAC3317F9C}"/>
          </ac:spMkLst>
        </pc:spChg>
        <pc:spChg chg="mod ord">
          <ac:chgData name="Mike Bloys" userId="1248c4d8-7b2b-4b32-b8bd-163ae845f9bb" providerId="ADAL" clId="{A8FA318C-6F50-6847-8462-3B7FEA9F98BA}" dt="2021-07-22T14:23:11.297" v="166" actId="700"/>
          <ac:spMkLst>
            <pc:docMk/>
            <pc:sldMk cId="990057538" sldId="291"/>
            <ac:spMk id="5" creationId="{714CA032-D934-4C71-A05E-BFF0244348CD}"/>
          </ac:spMkLst>
        </pc:spChg>
        <pc:spChg chg="mod">
          <ac:chgData name="Mike Bloys" userId="1248c4d8-7b2b-4b32-b8bd-163ae845f9bb" providerId="ADAL" clId="{A8FA318C-6F50-6847-8462-3B7FEA9F98BA}" dt="2021-07-22T14:21:51.218" v="158" actId="1076"/>
          <ac:spMkLst>
            <pc:docMk/>
            <pc:sldMk cId="990057538" sldId="291"/>
            <ac:spMk id="11" creationId="{66C85F71-C8ED-4C9A-9567-ABE15457EE1F}"/>
          </ac:spMkLst>
        </pc:spChg>
        <pc:spChg chg="mod">
          <ac:chgData name="Mike Bloys" userId="1248c4d8-7b2b-4b32-b8bd-163ae845f9bb" providerId="ADAL" clId="{A8FA318C-6F50-6847-8462-3B7FEA9F98BA}" dt="2021-07-22T14:21:51.218" v="158" actId="1076"/>
          <ac:spMkLst>
            <pc:docMk/>
            <pc:sldMk cId="990057538" sldId="291"/>
            <ac:spMk id="13" creationId="{4621B311-62EC-4970-A797-85928EC7AF43}"/>
          </ac:spMkLst>
        </pc:spChg>
        <pc:spChg chg="mod">
          <ac:chgData name="Mike Bloys" userId="1248c4d8-7b2b-4b32-b8bd-163ae845f9bb" providerId="ADAL" clId="{A8FA318C-6F50-6847-8462-3B7FEA9F98BA}" dt="2021-07-22T14:21:51.218" v="158" actId="1076"/>
          <ac:spMkLst>
            <pc:docMk/>
            <pc:sldMk cId="990057538" sldId="291"/>
            <ac:spMk id="15" creationId="{F3C8BE8C-9C9B-41BF-B839-D6B1E70D1560}"/>
          </ac:spMkLst>
        </pc:spChg>
        <pc:spChg chg="mod">
          <ac:chgData name="Mike Bloys" userId="1248c4d8-7b2b-4b32-b8bd-163ae845f9bb" providerId="ADAL" clId="{A8FA318C-6F50-6847-8462-3B7FEA9F98BA}" dt="2021-07-22T14:21:51.218" v="158" actId="1076"/>
          <ac:spMkLst>
            <pc:docMk/>
            <pc:sldMk cId="990057538" sldId="291"/>
            <ac:spMk id="16" creationId="{003210AA-92A5-41ED-93C6-298A59498323}"/>
          </ac:spMkLst>
        </pc:spChg>
        <pc:spChg chg="mod">
          <ac:chgData name="Mike Bloys" userId="1248c4d8-7b2b-4b32-b8bd-163ae845f9bb" providerId="ADAL" clId="{A8FA318C-6F50-6847-8462-3B7FEA9F98BA}" dt="2021-07-22T14:21:51.218" v="158" actId="1076"/>
          <ac:spMkLst>
            <pc:docMk/>
            <pc:sldMk cId="990057538" sldId="291"/>
            <ac:spMk id="17" creationId="{C2B710F8-CAA0-4A46-B38D-4353B5F04E53}"/>
          </ac:spMkLst>
        </pc:spChg>
        <pc:spChg chg="mod">
          <ac:chgData name="Mike Bloys" userId="1248c4d8-7b2b-4b32-b8bd-163ae845f9bb" providerId="ADAL" clId="{A8FA318C-6F50-6847-8462-3B7FEA9F98BA}" dt="2021-07-22T14:21:51.218" v="158" actId="1076"/>
          <ac:spMkLst>
            <pc:docMk/>
            <pc:sldMk cId="990057538" sldId="291"/>
            <ac:spMk id="18" creationId="{D3229BD6-DEEA-4BDA-B451-42E382B638E9}"/>
          </ac:spMkLst>
        </pc:spChg>
        <pc:grpChg chg="del mod">
          <ac:chgData name="Mike Bloys" userId="1248c4d8-7b2b-4b32-b8bd-163ae845f9bb" providerId="ADAL" clId="{A8FA318C-6F50-6847-8462-3B7FEA9F98BA}" dt="2021-07-22T14:23:41.642" v="169" actId="478"/>
          <ac:grpSpMkLst>
            <pc:docMk/>
            <pc:sldMk cId="990057538" sldId="291"/>
            <ac:grpSpMk id="14" creationId="{5B3FC1C2-54D2-40D5-AE7A-6A3043E7EA01}"/>
          </ac:grpSpMkLst>
        </pc:grpChg>
        <pc:picChg chg="del">
          <ac:chgData name="Mike Bloys" userId="1248c4d8-7b2b-4b32-b8bd-163ae845f9bb" providerId="ADAL" clId="{A8FA318C-6F50-6847-8462-3B7FEA9F98BA}" dt="2021-07-22T14:21:42.537" v="157" actId="478"/>
          <ac:picMkLst>
            <pc:docMk/>
            <pc:sldMk cId="990057538" sldId="291"/>
            <ac:picMk id="7" creationId="{4338D8F6-F0A0-42A3-8F80-7DA5A33FA542}"/>
          </ac:picMkLst>
        </pc:picChg>
        <pc:picChg chg="add mod">
          <ac:chgData name="Mike Bloys" userId="1248c4d8-7b2b-4b32-b8bd-163ae845f9bb" providerId="ADAL" clId="{A8FA318C-6F50-6847-8462-3B7FEA9F98BA}" dt="2021-07-22T14:23:03.568" v="165" actId="1076"/>
          <ac:picMkLst>
            <pc:docMk/>
            <pc:sldMk cId="990057538" sldId="291"/>
            <ac:picMk id="19" creationId="{98B1666B-4523-3545-A750-F504C1886FDB}"/>
          </ac:picMkLst>
        </pc:picChg>
        <pc:picChg chg="add mod">
          <ac:chgData name="Mike Bloys" userId="1248c4d8-7b2b-4b32-b8bd-163ae845f9bb" providerId="ADAL" clId="{A8FA318C-6F50-6847-8462-3B7FEA9F98BA}" dt="2021-07-22T14:23:33.939" v="167"/>
          <ac:picMkLst>
            <pc:docMk/>
            <pc:sldMk cId="990057538" sldId="291"/>
            <ac:picMk id="20" creationId="{2B63398A-2644-A04C-95BA-724BD904390F}"/>
          </ac:picMkLst>
        </pc:picChg>
        <pc:picChg chg="del mod">
          <ac:chgData name="Mike Bloys" userId="1248c4d8-7b2b-4b32-b8bd-163ae845f9bb" providerId="ADAL" clId="{A8FA318C-6F50-6847-8462-3B7FEA9F98BA}" dt="2021-07-22T14:23:36.848" v="168" actId="478"/>
          <ac:picMkLst>
            <pc:docMk/>
            <pc:sldMk cId="990057538" sldId="291"/>
            <ac:picMk id="1026" creationId="{990D63CF-5906-4EBF-8FDA-2111FEEEC777}"/>
          </ac:picMkLst>
        </pc:picChg>
      </pc:sldChg>
      <pc:sldMasterChg chg="delSldLayout modSldLayout sldLayoutOrd">
        <pc:chgData name="Mike Bloys" userId="1248c4d8-7b2b-4b32-b8bd-163ae845f9bb" providerId="ADAL" clId="{A8FA318C-6F50-6847-8462-3B7FEA9F98BA}" dt="2021-07-22T14:26:39.600" v="182" actId="692"/>
        <pc:sldMasterMkLst>
          <pc:docMk/>
          <pc:sldMasterMk cId="3316734550" sldId="2147483648"/>
        </pc:sldMasterMkLst>
        <pc:sldLayoutChg chg="delSp modSp mod">
          <pc:chgData name="Mike Bloys" userId="1248c4d8-7b2b-4b32-b8bd-163ae845f9bb" providerId="ADAL" clId="{A8FA318C-6F50-6847-8462-3B7FEA9F98BA}" dt="2021-07-22T11:35:23.189" v="20" actId="18331"/>
          <pc:sldLayoutMkLst>
            <pc:docMk/>
            <pc:sldMasterMk cId="3316734550" sldId="2147483648"/>
            <pc:sldLayoutMk cId="3886385901" sldId="2147483649"/>
          </pc:sldLayoutMkLst>
          <pc:grpChg chg="del">
            <ac:chgData name="Mike Bloys" userId="1248c4d8-7b2b-4b32-b8bd-163ae845f9bb" providerId="ADAL" clId="{A8FA318C-6F50-6847-8462-3B7FEA9F98BA}" dt="2021-07-22T11:31:29.300" v="1" actId="478"/>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A8FA318C-6F50-6847-8462-3B7FEA9F98BA}" dt="2021-07-22T11:35:23.189" v="20" actId="18331"/>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A8FA318C-6F50-6847-8462-3B7FEA9F98BA}" dt="2021-07-22T11:58:53.914" v="67"/>
          <pc:sldLayoutMkLst>
            <pc:docMk/>
            <pc:sldMasterMk cId="3316734550" sldId="2147483648"/>
            <pc:sldLayoutMk cId="2849720375" sldId="2147483652"/>
          </pc:sldLayoutMkLst>
          <pc:spChg chg="mod">
            <ac:chgData name="Mike Bloys" userId="1248c4d8-7b2b-4b32-b8bd-163ae845f9bb" providerId="ADAL" clId="{A8FA318C-6F50-6847-8462-3B7FEA9F98BA}" dt="2021-07-22T11:34:27.378" v="17" actId="6549"/>
            <ac:spMkLst>
              <pc:docMk/>
              <pc:sldMasterMk cId="3316734550" sldId="2147483648"/>
              <pc:sldLayoutMk cId="2849720375" sldId="2147483652"/>
              <ac:spMk id="3" creationId="{00000000-0000-0000-0000-000000000000}"/>
            </ac:spMkLst>
          </pc:spChg>
          <pc:spChg chg="mod">
            <ac:chgData name="Mike Bloys" userId="1248c4d8-7b2b-4b32-b8bd-163ae845f9bb" providerId="ADAL" clId="{A8FA318C-6F50-6847-8462-3B7FEA9F98BA}" dt="2021-07-22T11:48:14.208" v="42" actId="948"/>
            <ac:spMkLst>
              <pc:docMk/>
              <pc:sldMasterMk cId="3316734550" sldId="2147483648"/>
              <pc:sldLayoutMk cId="2849720375" sldId="2147483652"/>
              <ac:spMk id="8" creationId="{00000000-0000-0000-0000-000000000000}"/>
            </ac:spMkLst>
          </pc:spChg>
          <pc:picChg chg="del">
            <ac:chgData name="Mike Bloys" userId="1248c4d8-7b2b-4b32-b8bd-163ae845f9bb" providerId="ADAL" clId="{A8FA318C-6F50-6847-8462-3B7FEA9F98BA}" dt="2021-07-22T11:37:44.244" v="26" actId="478"/>
            <ac:picMkLst>
              <pc:docMk/>
              <pc:sldMasterMk cId="3316734550" sldId="2147483648"/>
              <pc:sldLayoutMk cId="2849720375" sldId="2147483652"/>
              <ac:picMk id="4" creationId="{E12333BD-23C8-4C57-85FB-842C510FF7B6}"/>
            </ac:picMkLst>
          </pc:picChg>
          <pc:picChg chg="add mod modCrop">
            <ac:chgData name="Mike Bloys" userId="1248c4d8-7b2b-4b32-b8bd-163ae845f9bb" providerId="ADAL" clId="{A8FA318C-6F50-6847-8462-3B7FEA9F98BA}" dt="2021-07-22T11:50:44.040" v="55" actId="18331"/>
            <ac:picMkLst>
              <pc:docMk/>
              <pc:sldMasterMk cId="3316734550" sldId="2147483648"/>
              <pc:sldLayoutMk cId="2849720375" sldId="2147483652"/>
              <ac:picMk id="9" creationId="{0126D211-ED23-624B-95C8-A0FD44B180CA}"/>
            </ac:picMkLst>
          </pc:picChg>
          <pc:picChg chg="add mod">
            <ac:chgData name="Mike Bloys" userId="1248c4d8-7b2b-4b32-b8bd-163ae845f9bb" providerId="ADAL" clId="{A8FA318C-6F50-6847-8462-3B7FEA9F98BA}" dt="2021-07-22T11:58:53.914" v="67"/>
            <ac:picMkLst>
              <pc:docMk/>
              <pc:sldMasterMk cId="3316734550" sldId="2147483648"/>
              <pc:sldLayoutMk cId="2849720375" sldId="2147483652"/>
              <ac:picMk id="10" creationId="{24FD2BDA-C54A-D744-9DA8-5B5D134B2C67}"/>
            </ac:picMkLst>
          </pc:picChg>
          <pc:picChg chg="del mod">
            <ac:chgData name="Mike Bloys" userId="1248c4d8-7b2b-4b32-b8bd-163ae845f9bb" providerId="ADAL" clId="{A8FA318C-6F50-6847-8462-3B7FEA9F98BA}" dt="2021-07-22T11:58:52.904" v="66" actId="478"/>
            <ac:picMkLst>
              <pc:docMk/>
              <pc:sldMasterMk cId="3316734550" sldId="2147483648"/>
              <pc:sldLayoutMk cId="2849720375" sldId="2147483652"/>
              <ac:picMk id="22" creationId="{00000000-0000-0000-0000-000000000000}"/>
            </ac:picMkLst>
          </pc:picChg>
        </pc:sldLayoutChg>
        <pc:sldLayoutChg chg="addSp delSp modSp mod ord">
          <pc:chgData name="Mike Bloys" userId="1248c4d8-7b2b-4b32-b8bd-163ae845f9bb" providerId="ADAL" clId="{A8FA318C-6F50-6847-8462-3B7FEA9F98BA}" dt="2021-07-22T13:04:53.669" v="81" actId="21"/>
          <pc:sldLayoutMkLst>
            <pc:docMk/>
            <pc:sldMasterMk cId="3316734550" sldId="2147483648"/>
            <pc:sldLayoutMk cId="4180777422" sldId="2147483653"/>
          </pc:sldLayoutMkLst>
          <pc:spChg chg="add mod">
            <ac:chgData name="Mike Bloys" userId="1248c4d8-7b2b-4b32-b8bd-163ae845f9bb" providerId="ADAL" clId="{A8FA318C-6F50-6847-8462-3B7FEA9F98BA}" dt="2021-07-22T11:48:57.693" v="45"/>
            <ac:spMkLst>
              <pc:docMk/>
              <pc:sldMasterMk cId="3316734550" sldId="2147483648"/>
              <pc:sldLayoutMk cId="4180777422" sldId="2147483653"/>
              <ac:spMk id="8" creationId="{A99F80EC-0B21-0F4D-9ECD-7C9B391A3C06}"/>
            </ac:spMkLst>
          </pc:spChg>
          <pc:spChg chg="del">
            <ac:chgData name="Mike Bloys" userId="1248c4d8-7b2b-4b32-b8bd-163ae845f9bb" providerId="ADAL" clId="{A8FA318C-6F50-6847-8462-3B7FEA9F98BA}" dt="2021-07-22T11:48:50.669" v="44" actId="478"/>
            <ac:spMkLst>
              <pc:docMk/>
              <pc:sldMasterMk cId="3316734550" sldId="2147483648"/>
              <pc:sldLayoutMk cId="4180777422" sldId="2147483653"/>
              <ac:spMk id="10" creationId="{C9AA62C9-E8BA-4487-919E-B42771A274C8}"/>
            </ac:spMkLst>
          </pc:spChg>
          <pc:spChg chg="mod">
            <ac:chgData name="Mike Bloys" userId="1248c4d8-7b2b-4b32-b8bd-163ae845f9bb" providerId="ADAL" clId="{A8FA318C-6F50-6847-8462-3B7FEA9F98BA}" dt="2021-07-22T11:46:42.418" v="40" actId="948"/>
            <ac:spMkLst>
              <pc:docMk/>
              <pc:sldMasterMk cId="3316734550" sldId="2147483648"/>
              <pc:sldLayoutMk cId="4180777422" sldId="2147483653"/>
              <ac:spMk id="27" creationId="{00000000-0000-0000-0000-000000000000}"/>
            </ac:spMkLst>
          </pc:spChg>
          <pc:picChg chg="add mod">
            <ac:chgData name="Mike Bloys" userId="1248c4d8-7b2b-4b32-b8bd-163ae845f9bb" providerId="ADAL" clId="{A8FA318C-6F50-6847-8462-3B7FEA9F98BA}" dt="2021-07-22T11:50:28.174" v="54" actId="18331"/>
            <ac:picMkLst>
              <pc:docMk/>
              <pc:sldMasterMk cId="3316734550" sldId="2147483648"/>
              <pc:sldLayoutMk cId="4180777422" sldId="2147483653"/>
              <ac:picMk id="7" creationId="{7CE254B6-D7BC-9C4E-B6F8-9032CA4F1D45}"/>
            </ac:picMkLst>
          </pc:picChg>
          <pc:picChg chg="del">
            <ac:chgData name="Mike Bloys" userId="1248c4d8-7b2b-4b32-b8bd-163ae845f9bb" providerId="ADAL" clId="{A8FA318C-6F50-6847-8462-3B7FEA9F98BA}" dt="2021-07-22T11:48:50.669" v="44" actId="478"/>
            <ac:picMkLst>
              <pc:docMk/>
              <pc:sldMasterMk cId="3316734550" sldId="2147483648"/>
              <pc:sldLayoutMk cId="4180777422" sldId="2147483653"/>
              <ac:picMk id="9" creationId="{3255156C-BCD8-4521-9C5D-CF7B4BC21461}"/>
            </ac:picMkLst>
          </pc:picChg>
          <pc:picChg chg="add mod">
            <ac:chgData name="Mike Bloys" userId="1248c4d8-7b2b-4b32-b8bd-163ae845f9bb" providerId="ADAL" clId="{A8FA318C-6F50-6847-8462-3B7FEA9F98BA}" dt="2021-07-22T11:58:40.691" v="65"/>
            <ac:picMkLst>
              <pc:docMk/>
              <pc:sldMasterMk cId="3316734550" sldId="2147483648"/>
              <pc:sldLayoutMk cId="4180777422" sldId="2147483653"/>
              <ac:picMk id="11" creationId="{4209B720-07DD-7941-B502-ED81D1886572}"/>
            </ac:picMkLst>
          </pc:picChg>
          <pc:picChg chg="add del mod modCrop">
            <ac:chgData name="Mike Bloys" userId="1248c4d8-7b2b-4b32-b8bd-163ae845f9bb" providerId="ADAL" clId="{A8FA318C-6F50-6847-8462-3B7FEA9F98BA}" dt="2021-07-22T13:04:53.669" v="81" actId="21"/>
            <ac:picMkLst>
              <pc:docMk/>
              <pc:sldMasterMk cId="3316734550" sldId="2147483648"/>
              <pc:sldLayoutMk cId="4180777422" sldId="2147483653"/>
              <ac:picMk id="12" creationId="{30A617BF-81FC-364A-97BF-D7DCEABFDFDA}"/>
            </ac:picMkLst>
          </pc:picChg>
          <pc:picChg chg="del">
            <ac:chgData name="Mike Bloys" userId="1248c4d8-7b2b-4b32-b8bd-163ae845f9bb" providerId="ADAL" clId="{A8FA318C-6F50-6847-8462-3B7FEA9F98BA}" dt="2021-07-22T11:58:37.137" v="64" actId="478"/>
            <ac:picMkLst>
              <pc:docMk/>
              <pc:sldMasterMk cId="3316734550" sldId="2147483648"/>
              <pc:sldLayoutMk cId="4180777422" sldId="2147483653"/>
              <ac:picMk id="29" creationId="{00000000-0000-0000-0000-000000000000}"/>
            </ac:picMkLst>
          </pc:picChg>
        </pc:sldLayoutChg>
        <pc:sldLayoutChg chg="del">
          <pc:chgData name="Mike Bloys" userId="1248c4d8-7b2b-4b32-b8bd-163ae845f9bb" providerId="ADAL" clId="{A8FA318C-6F50-6847-8462-3B7FEA9F98BA}" dt="2021-07-22T11:49:10.049" v="46" actId="2696"/>
          <pc:sldLayoutMkLst>
            <pc:docMk/>
            <pc:sldMasterMk cId="3316734550" sldId="2147483648"/>
            <pc:sldLayoutMk cId="2400860605" sldId="2147483655"/>
          </pc:sldLayoutMkLst>
        </pc:sldLayoutChg>
        <pc:sldLayoutChg chg="addSp delSp modSp mod">
          <pc:chgData name="Mike Bloys" userId="1248c4d8-7b2b-4b32-b8bd-163ae845f9bb" providerId="ADAL" clId="{A8FA318C-6F50-6847-8462-3B7FEA9F98BA}" dt="2021-07-22T11:51:08.643" v="57" actId="18331"/>
          <pc:sldLayoutMkLst>
            <pc:docMk/>
            <pc:sldMasterMk cId="3316734550" sldId="2147483648"/>
            <pc:sldLayoutMk cId="3315833090" sldId="2147483656"/>
          </pc:sldLayoutMkLst>
          <pc:spChg chg="del">
            <ac:chgData name="Mike Bloys" userId="1248c4d8-7b2b-4b32-b8bd-163ae845f9bb" providerId="ADAL" clId="{A8FA318C-6F50-6847-8462-3B7FEA9F98BA}" dt="2021-07-22T11:49:16.321" v="47" actId="478"/>
            <ac:spMkLst>
              <pc:docMk/>
              <pc:sldMasterMk cId="3316734550" sldId="2147483648"/>
              <pc:sldLayoutMk cId="3315833090" sldId="2147483656"/>
              <ac:spMk id="8" creationId="{6BC9FC53-D825-4002-ADB7-823147B14172}"/>
            </ac:spMkLst>
          </pc:spChg>
          <pc:spChg chg="add mod">
            <ac:chgData name="Mike Bloys" userId="1248c4d8-7b2b-4b32-b8bd-163ae845f9bb" providerId="ADAL" clId="{A8FA318C-6F50-6847-8462-3B7FEA9F98BA}" dt="2021-07-22T11:49:19.384" v="48"/>
            <ac:spMkLst>
              <pc:docMk/>
              <pc:sldMasterMk cId="3316734550" sldId="2147483648"/>
              <pc:sldLayoutMk cId="3315833090" sldId="2147483656"/>
              <ac:spMk id="9" creationId="{1267101F-FDA4-0F4B-A7F4-B1B3A0D25A50}"/>
            </ac:spMkLst>
          </pc:spChg>
          <pc:spChg chg="mod">
            <ac:chgData name="Mike Bloys" userId="1248c4d8-7b2b-4b32-b8bd-163ae845f9bb" providerId="ADAL" clId="{A8FA318C-6F50-6847-8462-3B7FEA9F98BA}" dt="2021-07-22T11:49:37.885" v="51" actId="207"/>
            <ac:spMkLst>
              <pc:docMk/>
              <pc:sldMasterMk cId="3316734550" sldId="2147483648"/>
              <pc:sldLayoutMk cId="3315833090" sldId="2147483656"/>
              <ac:spMk id="25" creationId="{00000000-0000-0000-0000-000000000000}"/>
            </ac:spMkLst>
          </pc:spChg>
          <pc:picChg chg="add mod">
            <ac:chgData name="Mike Bloys" userId="1248c4d8-7b2b-4b32-b8bd-163ae845f9bb" providerId="ADAL" clId="{A8FA318C-6F50-6847-8462-3B7FEA9F98BA}" dt="2021-07-22T11:51:08.643" v="57" actId="18331"/>
            <ac:picMkLst>
              <pc:docMk/>
              <pc:sldMasterMk cId="3316734550" sldId="2147483648"/>
              <pc:sldLayoutMk cId="3315833090" sldId="2147483656"/>
              <ac:picMk id="6" creationId="{E84B2B64-DF14-0A43-AFBC-789FE0092A4D}"/>
            </ac:picMkLst>
          </pc:picChg>
          <pc:picChg chg="del">
            <ac:chgData name="Mike Bloys" userId="1248c4d8-7b2b-4b32-b8bd-163ae845f9bb" providerId="ADAL" clId="{A8FA318C-6F50-6847-8462-3B7FEA9F98BA}" dt="2021-07-22T11:49:16.321" v="47" actId="478"/>
            <ac:picMkLst>
              <pc:docMk/>
              <pc:sldMasterMk cId="3316734550" sldId="2147483648"/>
              <pc:sldLayoutMk cId="3315833090" sldId="2147483656"/>
              <ac:picMk id="7" creationId="{5F15E4BA-44A1-4FBD-B5FF-77CFFC5A7788}"/>
            </ac:picMkLst>
          </pc:picChg>
        </pc:sldLayoutChg>
        <pc:sldLayoutChg chg="modSp mod setBg">
          <pc:chgData name="Mike Bloys" userId="1248c4d8-7b2b-4b32-b8bd-163ae845f9bb" providerId="ADAL" clId="{A8FA318C-6F50-6847-8462-3B7FEA9F98BA}" dt="2021-07-22T14:26:39.600" v="182" actId="692"/>
          <pc:sldLayoutMkLst>
            <pc:docMk/>
            <pc:sldMasterMk cId="3316734550" sldId="2147483648"/>
            <pc:sldLayoutMk cId="393927180" sldId="2147483664"/>
          </pc:sldLayoutMkLst>
          <pc:cxnChg chg="mod">
            <ac:chgData name="Mike Bloys" userId="1248c4d8-7b2b-4b32-b8bd-163ae845f9bb" providerId="ADAL" clId="{A8FA318C-6F50-6847-8462-3B7FEA9F98BA}" dt="2021-07-22T14:26:39.600" v="182" actId="692"/>
            <ac:cxnSpMkLst>
              <pc:docMk/>
              <pc:sldMasterMk cId="3316734550" sldId="2147483648"/>
              <pc:sldLayoutMk cId="393927180" sldId="2147483664"/>
              <ac:cxnSpMk id="9" creationId="{00000000-0000-0000-0000-000000000000}"/>
            </ac:cxnSpMkLst>
          </pc:cxnChg>
        </pc:sldLayoutChg>
        <pc:sldLayoutChg chg="addSp delSp modSp mod">
          <pc:chgData name="Mike Bloys" userId="1248c4d8-7b2b-4b32-b8bd-163ae845f9bb" providerId="ADAL" clId="{A8FA318C-6F50-6847-8462-3B7FEA9F98BA}" dt="2021-07-22T11:59:21.046" v="71"/>
          <pc:sldLayoutMkLst>
            <pc:docMk/>
            <pc:sldMasterMk cId="3316734550" sldId="2147483648"/>
            <pc:sldLayoutMk cId="487712265" sldId="2147483665"/>
          </pc:sldLayoutMkLst>
          <pc:spChg chg="del">
            <ac:chgData name="Mike Bloys" userId="1248c4d8-7b2b-4b32-b8bd-163ae845f9bb" providerId="ADAL" clId="{A8FA318C-6F50-6847-8462-3B7FEA9F98BA}" dt="2021-07-22T11:49:48.081" v="52" actId="478"/>
            <ac:spMkLst>
              <pc:docMk/>
              <pc:sldMasterMk cId="3316734550" sldId="2147483648"/>
              <pc:sldLayoutMk cId="487712265" sldId="2147483665"/>
              <ac:spMk id="9" creationId="{85CBFDD3-691E-49EF-8099-8E63C39BDF8B}"/>
            </ac:spMkLst>
          </pc:spChg>
          <pc:spChg chg="add mod">
            <ac:chgData name="Mike Bloys" userId="1248c4d8-7b2b-4b32-b8bd-163ae845f9bb" providerId="ADAL" clId="{A8FA318C-6F50-6847-8462-3B7FEA9F98BA}" dt="2021-07-22T11:49:50.520" v="53"/>
            <ac:spMkLst>
              <pc:docMk/>
              <pc:sldMasterMk cId="3316734550" sldId="2147483648"/>
              <pc:sldLayoutMk cId="487712265" sldId="2147483665"/>
              <ac:spMk id="10" creationId="{E2F102E3-9E43-5543-B91F-D2B22FBB561C}"/>
            </ac:spMkLst>
          </pc:spChg>
          <pc:picChg chg="del">
            <ac:chgData name="Mike Bloys" userId="1248c4d8-7b2b-4b32-b8bd-163ae845f9bb" providerId="ADAL" clId="{A8FA318C-6F50-6847-8462-3B7FEA9F98BA}" dt="2021-07-22T11:49:48.081" v="52" actId="478"/>
            <ac:picMkLst>
              <pc:docMk/>
              <pc:sldMasterMk cId="3316734550" sldId="2147483648"/>
              <pc:sldLayoutMk cId="487712265" sldId="2147483665"/>
              <ac:picMk id="6" creationId="{8C26EC69-48B6-41BB-B076-FBAEE4D4F724}"/>
            </ac:picMkLst>
          </pc:picChg>
          <pc:picChg chg="add mod">
            <ac:chgData name="Mike Bloys" userId="1248c4d8-7b2b-4b32-b8bd-163ae845f9bb" providerId="ADAL" clId="{A8FA318C-6F50-6847-8462-3B7FEA9F98BA}" dt="2021-07-22T11:51:20.877" v="58" actId="18331"/>
            <ac:picMkLst>
              <pc:docMk/>
              <pc:sldMasterMk cId="3316734550" sldId="2147483648"/>
              <pc:sldLayoutMk cId="487712265" sldId="2147483665"/>
              <ac:picMk id="7" creationId="{5159BD84-48B9-9544-9990-BA6E347CAD65}"/>
            </ac:picMkLst>
          </pc:picChg>
          <pc:picChg chg="add mod">
            <ac:chgData name="Mike Bloys" userId="1248c4d8-7b2b-4b32-b8bd-163ae845f9bb" providerId="ADAL" clId="{A8FA318C-6F50-6847-8462-3B7FEA9F98BA}" dt="2021-07-22T11:59:21.046" v="71"/>
            <ac:picMkLst>
              <pc:docMk/>
              <pc:sldMasterMk cId="3316734550" sldId="2147483648"/>
              <pc:sldLayoutMk cId="487712265" sldId="2147483665"/>
              <ac:picMk id="11" creationId="{19425AA9-D4A8-B243-A347-47C5BE93F864}"/>
            </ac:picMkLst>
          </pc:picChg>
          <pc:picChg chg="del">
            <ac:chgData name="Mike Bloys" userId="1248c4d8-7b2b-4b32-b8bd-163ae845f9bb" providerId="ADAL" clId="{A8FA318C-6F50-6847-8462-3B7FEA9F98BA}" dt="2021-07-22T11:59:20.092" v="70" actId="478"/>
            <ac:picMkLst>
              <pc:docMk/>
              <pc:sldMasterMk cId="3316734550" sldId="2147483648"/>
              <pc:sldLayoutMk cId="487712265" sldId="2147483665"/>
              <ac:picMk id="29" creationId="{00000000-0000-0000-0000-000000000000}"/>
            </ac:picMkLst>
          </pc:picChg>
        </pc:sldLayoutChg>
        <pc:sldLayoutChg chg="addSp delSp modSp mod setBg">
          <pc:chgData name="Mike Bloys" userId="1248c4d8-7b2b-4b32-b8bd-163ae845f9bb" providerId="ADAL" clId="{A8FA318C-6F50-6847-8462-3B7FEA9F98BA}" dt="2021-07-22T14:26:32.652" v="181" actId="478"/>
          <pc:sldLayoutMkLst>
            <pc:docMk/>
            <pc:sldMasterMk cId="3316734550" sldId="2147483648"/>
            <pc:sldLayoutMk cId="1093718466" sldId="2147483666"/>
          </pc:sldLayoutMkLst>
          <pc:spChg chg="add del mod">
            <ac:chgData name="Mike Bloys" userId="1248c4d8-7b2b-4b32-b8bd-163ae845f9bb" providerId="ADAL" clId="{A8FA318C-6F50-6847-8462-3B7FEA9F98BA}" dt="2021-07-22T14:26:32.652" v="181" actId="478"/>
            <ac:spMkLst>
              <pc:docMk/>
              <pc:sldMasterMk cId="3316734550" sldId="2147483648"/>
              <pc:sldLayoutMk cId="1093718466" sldId="2147483666"/>
              <ac:spMk id="6" creationId="{3235C7C6-C176-AE49-9269-570ADEFAE91B}"/>
            </ac:spMkLst>
          </pc:spChg>
          <pc:cxnChg chg="mod">
            <ac:chgData name="Mike Bloys" userId="1248c4d8-7b2b-4b32-b8bd-163ae845f9bb" providerId="ADAL" clId="{A8FA318C-6F50-6847-8462-3B7FEA9F98BA}" dt="2021-07-22T14:26:31.402" v="180"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A8FA318C-6F50-6847-8462-3B7FEA9F98BA}" dt="2021-07-22T13:33:30.724" v="110" actId="478"/>
          <pc:sldLayoutMkLst>
            <pc:docMk/>
            <pc:sldMasterMk cId="3316734550" sldId="2147483648"/>
            <pc:sldLayoutMk cId="4276716931" sldId="2147483667"/>
          </pc:sldLayoutMkLst>
          <pc:spChg chg="del">
            <ac:chgData name="Mike Bloys" userId="1248c4d8-7b2b-4b32-b8bd-163ae845f9bb" providerId="ADAL" clId="{A8FA318C-6F50-6847-8462-3B7FEA9F98BA}" dt="2021-07-22T11:44:31.589" v="34" actId="478"/>
            <ac:spMkLst>
              <pc:docMk/>
              <pc:sldMasterMk cId="3316734550" sldId="2147483648"/>
              <pc:sldLayoutMk cId="4276716931" sldId="2147483667"/>
              <ac:spMk id="3" creationId="{00000000-0000-0000-0000-000000000000}"/>
            </ac:spMkLst>
          </pc:spChg>
          <pc:spChg chg="mod">
            <ac:chgData name="Mike Bloys" userId="1248c4d8-7b2b-4b32-b8bd-163ae845f9bb" providerId="ADAL" clId="{A8FA318C-6F50-6847-8462-3B7FEA9F98BA}" dt="2021-07-22T11:47:25.100" v="41" actId="948"/>
            <ac:spMkLst>
              <pc:docMk/>
              <pc:sldMasterMk cId="3316734550" sldId="2147483648"/>
              <pc:sldLayoutMk cId="4276716931" sldId="2147483667"/>
              <ac:spMk id="8" creationId="{00000000-0000-0000-0000-000000000000}"/>
            </ac:spMkLst>
          </pc:spChg>
          <pc:spChg chg="add mod">
            <ac:chgData name="Mike Bloys" userId="1248c4d8-7b2b-4b32-b8bd-163ae845f9bb" providerId="ADAL" clId="{A8FA318C-6F50-6847-8462-3B7FEA9F98BA}" dt="2021-07-22T11:45:36.661" v="37"/>
            <ac:spMkLst>
              <pc:docMk/>
              <pc:sldMasterMk cId="3316734550" sldId="2147483648"/>
              <pc:sldLayoutMk cId="4276716931" sldId="2147483667"/>
              <ac:spMk id="11" creationId="{31489981-9D2A-F040-91C3-3C3223B262F7}"/>
            </ac:spMkLst>
          </pc:spChg>
          <pc:picChg chg="del mod">
            <ac:chgData name="Mike Bloys" userId="1248c4d8-7b2b-4b32-b8bd-163ae845f9bb" providerId="ADAL" clId="{A8FA318C-6F50-6847-8462-3B7FEA9F98BA}" dt="2021-07-22T11:44:31.589" v="34" actId="478"/>
            <ac:picMkLst>
              <pc:docMk/>
              <pc:sldMasterMk cId="3316734550" sldId="2147483648"/>
              <pc:sldLayoutMk cId="4276716931" sldId="2147483667"/>
              <ac:picMk id="4" creationId="{E12333BD-23C8-4C57-85FB-842C510FF7B6}"/>
            </ac:picMkLst>
          </pc:picChg>
          <pc:picChg chg="add mod">
            <ac:chgData name="Mike Bloys" userId="1248c4d8-7b2b-4b32-b8bd-163ae845f9bb" providerId="ADAL" clId="{A8FA318C-6F50-6847-8462-3B7FEA9F98BA}" dt="2021-07-22T11:50:56.144" v="56" actId="18331"/>
            <ac:picMkLst>
              <pc:docMk/>
              <pc:sldMasterMk cId="3316734550" sldId="2147483648"/>
              <pc:sldLayoutMk cId="4276716931" sldId="2147483667"/>
              <ac:picMk id="10" creationId="{B90E13A4-D1B3-584E-9744-B0705FA7F432}"/>
            </ac:picMkLst>
          </pc:picChg>
          <pc:picChg chg="add mod">
            <ac:chgData name="Mike Bloys" userId="1248c4d8-7b2b-4b32-b8bd-163ae845f9bb" providerId="ADAL" clId="{A8FA318C-6F50-6847-8462-3B7FEA9F98BA}" dt="2021-07-22T11:59:05.626" v="69"/>
            <ac:picMkLst>
              <pc:docMk/>
              <pc:sldMasterMk cId="3316734550" sldId="2147483648"/>
              <pc:sldLayoutMk cId="4276716931" sldId="2147483667"/>
              <ac:picMk id="12" creationId="{689980B9-BA30-C440-AB57-1B8875CA05CD}"/>
            </ac:picMkLst>
          </pc:picChg>
          <pc:picChg chg="add del mod modCrop">
            <ac:chgData name="Mike Bloys" userId="1248c4d8-7b2b-4b32-b8bd-163ae845f9bb" providerId="ADAL" clId="{A8FA318C-6F50-6847-8462-3B7FEA9F98BA}" dt="2021-07-22T13:33:30.724" v="110" actId="478"/>
            <ac:picMkLst>
              <pc:docMk/>
              <pc:sldMasterMk cId="3316734550" sldId="2147483648"/>
              <pc:sldLayoutMk cId="4276716931" sldId="2147483667"/>
              <ac:picMk id="13" creationId="{57115C87-9E3F-654E-B6A9-A38ABF979231}"/>
            </ac:picMkLst>
          </pc:picChg>
          <pc:picChg chg="del">
            <ac:chgData name="Mike Bloys" userId="1248c4d8-7b2b-4b32-b8bd-163ae845f9bb" providerId="ADAL" clId="{A8FA318C-6F50-6847-8462-3B7FEA9F98BA}" dt="2021-07-22T11:59:04.620" v="68" actId="478"/>
            <ac:picMkLst>
              <pc:docMk/>
              <pc:sldMasterMk cId="3316734550" sldId="2147483648"/>
              <pc:sldLayoutMk cId="4276716931" sldId="2147483667"/>
              <ac:picMk id="22" creationId="{00000000-0000-0000-0000-000000000000}"/>
            </ac:picMkLst>
          </pc:picChg>
        </pc:sldLayoutChg>
      </pc:sldMasterChg>
    </pc:docChg>
  </pc:docChgLst>
  <pc:docChgLst>
    <pc:chgData name="Leonora Sheppard" userId="3688f6d8-1f97-408e-a4fe-cc859c551ddb" providerId="ADAL" clId="{AAF5FE74-B537-476C-B378-1F3A0D109086}"/>
    <pc:docChg chg="modSld">
      <pc:chgData name="Leonora Sheppard" userId="3688f6d8-1f97-408e-a4fe-cc859c551ddb" providerId="ADAL" clId="{AAF5FE74-B537-476C-B378-1F3A0D109086}" dt="2021-07-28T10:12:27.403" v="5" actId="20577"/>
      <pc:docMkLst>
        <pc:docMk/>
      </pc:docMkLst>
      <pc:sldChg chg="modSp mod">
        <pc:chgData name="Leonora Sheppard" userId="3688f6d8-1f97-408e-a4fe-cc859c551ddb" providerId="ADAL" clId="{AAF5FE74-B537-476C-B378-1F3A0D109086}" dt="2021-07-28T10:12:27.403" v="5" actId="20577"/>
        <pc:sldMkLst>
          <pc:docMk/>
          <pc:sldMk cId="2897936952" sldId="304"/>
        </pc:sldMkLst>
        <pc:spChg chg="mod">
          <ac:chgData name="Leonora Sheppard" userId="3688f6d8-1f97-408e-a4fe-cc859c551ddb" providerId="ADAL" clId="{AAF5FE74-B537-476C-B378-1F3A0D109086}" dt="2021-07-28T10:12:27.403" v="5" actId="20577"/>
          <ac:spMkLst>
            <pc:docMk/>
            <pc:sldMk cId="2897936952" sldId="304"/>
            <ac:spMk id="3" creationId="{F2F2AA96-C090-4A4B-B337-2A74BEB6783C}"/>
          </ac:spMkLst>
        </pc:spChg>
      </pc:sldChg>
    </pc:docChg>
  </pc:docChgLst>
  <pc:docChgLst>
    <pc:chgData name="Rob Heathcote" userId="62419938-1f1d-43ca-9327-cfd6c1894440" providerId="ADAL" clId="{D30BA1AC-1EC7-467A-8EC9-B26D5C1AB040}"/>
    <pc:docChg chg="modSld">
      <pc:chgData name="Rob Heathcote" userId="62419938-1f1d-43ca-9327-cfd6c1894440" providerId="ADAL" clId="{D30BA1AC-1EC7-467A-8EC9-B26D5C1AB040}" dt="2021-08-25T17:19:58.675" v="0" actId="2085"/>
      <pc:docMkLst>
        <pc:docMk/>
      </pc:docMkLst>
      <pc:sldChg chg="modSp mod">
        <pc:chgData name="Rob Heathcote" userId="62419938-1f1d-43ca-9327-cfd6c1894440" providerId="ADAL" clId="{D30BA1AC-1EC7-467A-8EC9-B26D5C1AB040}" dt="2021-08-25T17:19:58.675" v="0" actId="2085"/>
        <pc:sldMkLst>
          <pc:docMk/>
          <pc:sldMk cId="1144873217" sldId="299"/>
        </pc:sldMkLst>
        <pc:spChg chg="mod">
          <ac:chgData name="Rob Heathcote" userId="62419938-1f1d-43ca-9327-cfd6c1894440" providerId="ADAL" clId="{D30BA1AC-1EC7-467A-8EC9-B26D5C1AB040}" dt="2021-08-25T17:19:58.675" v="0" actId="2085"/>
          <ac:spMkLst>
            <pc:docMk/>
            <pc:sldMk cId="1144873217" sldId="299"/>
            <ac:spMk id="4" creationId="{04315A55-CAF3-4BDA-A1D8-7A51E3D212F3}"/>
          </ac:spMkLst>
        </pc:spChg>
        <pc:spChg chg="mod">
          <ac:chgData name="Rob Heathcote" userId="62419938-1f1d-43ca-9327-cfd6c1894440" providerId="ADAL" clId="{D30BA1AC-1EC7-467A-8EC9-B26D5C1AB040}" dt="2021-08-25T17:19:58.675" v="0" actId="2085"/>
          <ac:spMkLst>
            <pc:docMk/>
            <pc:sldMk cId="1144873217" sldId="299"/>
            <ac:spMk id="5" creationId="{AAE4E759-F3D8-4FEA-A71D-E166349AC6D4}"/>
          </ac:spMkLst>
        </pc:spChg>
        <pc:spChg chg="mod">
          <ac:chgData name="Rob Heathcote" userId="62419938-1f1d-43ca-9327-cfd6c1894440" providerId="ADAL" clId="{D30BA1AC-1EC7-467A-8EC9-B26D5C1AB040}" dt="2021-08-25T17:19:58.675" v="0" actId="2085"/>
          <ac:spMkLst>
            <pc:docMk/>
            <pc:sldMk cId="1144873217" sldId="299"/>
            <ac:spMk id="6" creationId="{A96095AF-154F-4114-B209-301E28F59E87}"/>
          </ac:spMkLst>
        </pc:spChg>
        <pc:spChg chg="mod">
          <ac:chgData name="Rob Heathcote" userId="62419938-1f1d-43ca-9327-cfd6c1894440" providerId="ADAL" clId="{D30BA1AC-1EC7-467A-8EC9-B26D5C1AB040}" dt="2021-08-25T17:19:58.675" v="0" actId="2085"/>
          <ac:spMkLst>
            <pc:docMk/>
            <pc:sldMk cId="1144873217" sldId="299"/>
            <ac:spMk id="7" creationId="{4A1D5324-7AF0-4CF7-A8CA-0BDA3DD01A63}"/>
          </ac:spMkLst>
        </pc:spChg>
      </pc:sldChg>
    </pc:docChg>
  </pc:docChgLst>
  <pc:docChgLst>
    <pc:chgData name="Leonora Sheppard" userId="3688f6d8-1f97-408e-a4fe-cc859c551ddb" providerId="ADAL" clId="{AE60BDD6-3832-4A75-8830-0F4412C5481A}"/>
    <pc:docChg chg="modSld">
      <pc:chgData name="Leonora Sheppard" userId="3688f6d8-1f97-408e-a4fe-cc859c551ddb" providerId="ADAL" clId="{AE60BDD6-3832-4A75-8830-0F4412C5481A}" dt="2020-03-03T12:14:51.523" v="1" actId="14100"/>
      <pc:docMkLst>
        <pc:docMk/>
      </pc:docMkLst>
      <pc:sldChg chg="modSp">
        <pc:chgData name="Leonora Sheppard" userId="3688f6d8-1f97-408e-a4fe-cc859c551ddb" providerId="ADAL" clId="{AE60BDD6-3832-4A75-8830-0F4412C5481A}" dt="2020-03-03T12:14:51.523" v="1" actId="14100"/>
        <pc:sldMkLst>
          <pc:docMk/>
          <pc:sldMk cId="3460746874" sldId="277"/>
        </pc:sldMkLst>
        <pc:picChg chg="mod">
          <ac:chgData name="Leonora Sheppard" userId="3688f6d8-1f97-408e-a4fe-cc859c551ddb" providerId="ADAL" clId="{AE60BDD6-3832-4A75-8830-0F4412C5481A}" dt="2020-03-03T12:14:51.523" v="1" actId="14100"/>
          <ac:picMkLst>
            <pc:docMk/>
            <pc:sldMk cId="3460746874" sldId="277"/>
            <ac:picMk id="5126" creationId="{379AE47B-9D25-4699-94FF-1B9675D32228}"/>
          </ac:picMkLst>
        </pc:picChg>
      </pc:sldChg>
    </pc:docChg>
  </pc:docChgLst>
  <pc:docChgLst>
    <pc:chgData name="Mike Bloys" userId="1248c4d8-7b2b-4b32-b8bd-163ae845f9bb" providerId="ADAL" clId="{1BA7F118-1E01-476D-AFC4-FA0389D4BE8A}"/>
    <pc:docChg chg="custSel modSld modMainMaster">
      <pc:chgData name="Mike Bloys" userId="1248c4d8-7b2b-4b32-b8bd-163ae845f9bb" providerId="ADAL" clId="{1BA7F118-1E01-476D-AFC4-FA0389D4BE8A}" dt="2021-08-16T14:29:32.548" v="11" actId="14826"/>
      <pc:docMkLst>
        <pc:docMk/>
      </pc:docMkLst>
      <pc:sldChg chg="modSp mod">
        <pc:chgData name="Mike Bloys" userId="1248c4d8-7b2b-4b32-b8bd-163ae845f9bb" providerId="ADAL" clId="{1BA7F118-1E01-476D-AFC4-FA0389D4BE8A}" dt="2021-08-16T10:40:09.858" v="0" actId="207"/>
        <pc:sldMkLst>
          <pc:docMk/>
          <pc:sldMk cId="956208722" sldId="298"/>
        </pc:sldMkLst>
        <pc:spChg chg="mod">
          <ac:chgData name="Mike Bloys" userId="1248c4d8-7b2b-4b32-b8bd-163ae845f9bb" providerId="ADAL" clId="{1BA7F118-1E01-476D-AFC4-FA0389D4BE8A}" dt="2021-08-16T10:40:09.858" v="0" actId="207"/>
          <ac:spMkLst>
            <pc:docMk/>
            <pc:sldMk cId="956208722" sldId="298"/>
            <ac:spMk id="4" creationId="{06E7AF95-281F-4219-9A8E-FAD94D6E759A}"/>
          </ac:spMkLst>
        </pc:spChg>
      </pc:sldChg>
      <pc:sldChg chg="addSp delSp modSp mod">
        <pc:chgData name="Mike Bloys" userId="1248c4d8-7b2b-4b32-b8bd-163ae845f9bb" providerId="ADAL" clId="{1BA7F118-1E01-476D-AFC4-FA0389D4BE8A}" dt="2021-08-16T11:17:59.909" v="8" actId="478"/>
        <pc:sldMkLst>
          <pc:docMk/>
          <pc:sldMk cId="2897936952" sldId="304"/>
        </pc:sldMkLst>
        <pc:spChg chg="mod">
          <ac:chgData name="Mike Bloys" userId="1248c4d8-7b2b-4b32-b8bd-163ae845f9bb" providerId="ADAL" clId="{1BA7F118-1E01-476D-AFC4-FA0389D4BE8A}" dt="2021-08-16T11:17:54.696" v="7" actId="14100"/>
          <ac:spMkLst>
            <pc:docMk/>
            <pc:sldMk cId="2897936952" sldId="304"/>
            <ac:spMk id="3" creationId="{F2F2AA96-C090-4A4B-B337-2A74BEB6783C}"/>
          </ac:spMkLst>
        </pc:spChg>
        <pc:picChg chg="del">
          <ac:chgData name="Mike Bloys" userId="1248c4d8-7b2b-4b32-b8bd-163ae845f9bb" providerId="ADAL" clId="{1BA7F118-1E01-476D-AFC4-FA0389D4BE8A}" dt="2021-08-16T11:17:59.909" v="8" actId="478"/>
          <ac:picMkLst>
            <pc:docMk/>
            <pc:sldMk cId="2897936952" sldId="304"/>
            <ac:picMk id="4" creationId="{DD7819DC-63D9-472F-859A-AECC64840470}"/>
          </ac:picMkLst>
        </pc:picChg>
        <pc:picChg chg="add mod ord modCrop">
          <ac:chgData name="Mike Bloys" userId="1248c4d8-7b2b-4b32-b8bd-163ae845f9bb" providerId="ADAL" clId="{1BA7F118-1E01-476D-AFC4-FA0389D4BE8A}" dt="2021-08-16T11:17:45.227" v="5" actId="167"/>
          <ac:picMkLst>
            <pc:docMk/>
            <pc:sldMk cId="2897936952" sldId="304"/>
            <ac:picMk id="6" creationId="{294E2C67-D21F-482A-B1C0-220AC7FA8E30}"/>
          </ac:picMkLst>
        </pc:picChg>
        <pc:picChg chg="del">
          <ac:chgData name="Mike Bloys" userId="1248c4d8-7b2b-4b32-b8bd-163ae845f9bb" providerId="ADAL" clId="{1BA7F118-1E01-476D-AFC4-FA0389D4BE8A}" dt="2021-08-16T11:17:49.416" v="6" actId="478"/>
          <ac:picMkLst>
            <pc:docMk/>
            <pc:sldMk cId="2897936952" sldId="304"/>
            <ac:picMk id="10" creationId="{D9B29095-D8BB-474D-9575-AECA19AA234D}"/>
          </ac:picMkLst>
        </pc:picChg>
      </pc:sldChg>
      <pc:sldChg chg="addSp modSp modNotesTx">
        <pc:chgData name="Mike Bloys" userId="1248c4d8-7b2b-4b32-b8bd-163ae845f9bb" providerId="ADAL" clId="{1BA7F118-1E01-476D-AFC4-FA0389D4BE8A}" dt="2021-08-16T11:27:04.889" v="10" actId="20577"/>
        <pc:sldMkLst>
          <pc:docMk/>
          <pc:sldMk cId="3168811800" sldId="311"/>
        </pc:sldMkLst>
        <pc:picChg chg="add mod">
          <ac:chgData name="Mike Bloys" userId="1248c4d8-7b2b-4b32-b8bd-163ae845f9bb" providerId="ADAL" clId="{1BA7F118-1E01-476D-AFC4-FA0389D4BE8A}" dt="2021-08-16T11:25:49.979" v="9"/>
          <ac:picMkLst>
            <pc:docMk/>
            <pc:sldMk cId="3168811800" sldId="311"/>
            <ac:picMk id="6" creationId="{737AEE87-5D7C-4890-81DC-DFBF9E003824}"/>
          </ac:picMkLst>
        </pc:picChg>
      </pc:sldChg>
      <pc:sldMasterChg chg="modSldLayout">
        <pc:chgData name="Mike Bloys" userId="1248c4d8-7b2b-4b32-b8bd-163ae845f9bb" providerId="ADAL" clId="{1BA7F118-1E01-476D-AFC4-FA0389D4BE8A}" dt="2021-08-16T14:29:32.548" v="11" actId="14826"/>
        <pc:sldMasterMkLst>
          <pc:docMk/>
          <pc:sldMasterMk cId="3316734550" sldId="2147483648"/>
        </pc:sldMasterMkLst>
        <pc:sldLayoutChg chg="modSp">
          <pc:chgData name="Mike Bloys" userId="1248c4d8-7b2b-4b32-b8bd-163ae845f9bb" providerId="ADAL" clId="{1BA7F118-1E01-476D-AFC4-FA0389D4BE8A}" dt="2021-08-16T14:29:32.548" v="11" actId="14826"/>
          <pc:sldLayoutMkLst>
            <pc:docMk/>
            <pc:sldMasterMk cId="3316734550" sldId="2147483648"/>
            <pc:sldLayoutMk cId="3886385901" sldId="2147483649"/>
          </pc:sldLayoutMkLst>
          <pc:picChg chg="mod">
            <ac:chgData name="Mike Bloys" userId="1248c4d8-7b2b-4b32-b8bd-163ae845f9bb" providerId="ADAL" clId="{1BA7F118-1E01-476D-AFC4-FA0389D4BE8A}" dt="2021-08-16T14:29:32.548" v="11" actId="14826"/>
            <ac:picMkLst>
              <pc:docMk/>
              <pc:sldMasterMk cId="3316734550" sldId="2147483648"/>
              <pc:sldLayoutMk cId="3886385901" sldId="2147483649"/>
              <ac:picMk id="3" creationId="{6E1C4A5A-09EB-4C05-B872-191E22348813}"/>
            </ac:picMkLst>
          </pc:picChg>
        </pc:sldLayoutChg>
      </pc:sldMasterChg>
    </pc:docChg>
  </pc:docChgLst>
  <pc:docChgLst>
    <pc:chgData name="Mike Bloys" userId="1248c4d8-7b2b-4b32-b8bd-163ae845f9bb" providerId="ADAL" clId="{0EB9BB9E-4F8B-48CD-B00D-D1034424B715}"/>
    <pc:docChg chg="modMainMaster">
      <pc:chgData name="Mike Bloys" userId="1248c4d8-7b2b-4b32-b8bd-163ae845f9bb" providerId="ADAL" clId="{0EB9BB9E-4F8B-48CD-B00D-D1034424B715}" dt="2020-05-29T13:32:44.276" v="0"/>
      <pc:docMkLst>
        <pc:docMk/>
      </pc:docMkLst>
      <pc:sldMasterChg chg="modSldLayout">
        <pc:chgData name="Mike Bloys" userId="1248c4d8-7b2b-4b32-b8bd-163ae845f9bb" providerId="ADAL" clId="{0EB9BB9E-4F8B-48CD-B00D-D1034424B715}" dt="2020-05-29T13:32:44.276" v="0"/>
        <pc:sldMasterMkLst>
          <pc:docMk/>
          <pc:sldMasterMk cId="3316734550" sldId="2147483648"/>
        </pc:sldMasterMkLst>
        <pc:sldLayoutChg chg="addSp modSp">
          <pc:chgData name="Mike Bloys" userId="1248c4d8-7b2b-4b32-b8bd-163ae845f9bb" providerId="ADAL" clId="{0EB9BB9E-4F8B-48CD-B00D-D1034424B715}" dt="2020-05-29T13:32:44.276" v="0"/>
          <pc:sldLayoutMkLst>
            <pc:docMk/>
            <pc:sldMasterMk cId="3316734550" sldId="2147483648"/>
            <pc:sldLayoutMk cId="3886385901" sldId="2147483649"/>
          </pc:sldLayoutMkLst>
          <pc:spChg chg="mod">
            <ac:chgData name="Mike Bloys" userId="1248c4d8-7b2b-4b32-b8bd-163ae845f9bb" providerId="ADAL" clId="{0EB9BB9E-4F8B-48CD-B00D-D1034424B715}" dt="2020-05-29T13:32:44.276" v="0"/>
            <ac:spMkLst>
              <pc:docMk/>
              <pc:sldMasterMk cId="3316734550" sldId="2147483648"/>
              <pc:sldLayoutMk cId="3886385901" sldId="2147483649"/>
              <ac:spMk id="5" creationId="{BBAECCB8-4071-4EE4-B0B0-F4C6E4E618E7}"/>
            </ac:spMkLst>
          </pc:spChg>
          <pc:grpChg chg="add mod">
            <ac:chgData name="Mike Bloys" userId="1248c4d8-7b2b-4b32-b8bd-163ae845f9bb" providerId="ADAL" clId="{0EB9BB9E-4F8B-48CD-B00D-D1034424B715}" dt="2020-05-29T13:32:44.276" v="0"/>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0EB9BB9E-4F8B-48CD-B00D-D1034424B715}" dt="2020-05-29T13:32:44.276" v="0"/>
            <ac:picMkLst>
              <pc:docMk/>
              <pc:sldMasterMk cId="3316734550" sldId="2147483648"/>
              <pc:sldLayoutMk cId="3886385901" sldId="2147483649"/>
              <ac:picMk id="6" creationId="{BA68D8DB-AB19-45F7-BA14-DCCA5D09B5EB}"/>
            </ac:picMkLst>
          </pc:picChg>
        </pc:sldLayoutChg>
      </pc:sldMasterChg>
    </pc:docChg>
  </pc:docChgLst>
  <pc:docChgLst>
    <pc:chgData name="Leonora Sheppard" userId="3688f6d8-1f97-408e-a4fe-cc859c551ddb" providerId="ADAL" clId="{97E28F9F-B10E-46F2-9845-9BF634D9FC9A}"/>
    <pc:docChg chg="modSld">
      <pc:chgData name="Leonora Sheppard" userId="3688f6d8-1f97-408e-a4fe-cc859c551ddb" providerId="ADAL" clId="{97E28F9F-B10E-46F2-9845-9BF634D9FC9A}" dt="2021-07-21T14:01:02.033" v="4" actId="14100"/>
      <pc:docMkLst>
        <pc:docMk/>
      </pc:docMkLst>
      <pc:sldChg chg="modSp">
        <pc:chgData name="Leonora Sheppard" userId="3688f6d8-1f97-408e-a4fe-cc859c551ddb" providerId="ADAL" clId="{97E28F9F-B10E-46F2-9845-9BF634D9FC9A}" dt="2021-07-21T13:45:50.487" v="2" actId="1076"/>
        <pc:sldMkLst>
          <pc:docMk/>
          <pc:sldMk cId="3003053793" sldId="284"/>
        </pc:sldMkLst>
        <pc:picChg chg="mod">
          <ac:chgData name="Leonora Sheppard" userId="3688f6d8-1f97-408e-a4fe-cc859c551ddb" providerId="ADAL" clId="{97E28F9F-B10E-46F2-9845-9BF634D9FC9A}" dt="2021-07-21T13:45:50.487" v="2" actId="1076"/>
          <ac:picMkLst>
            <pc:docMk/>
            <pc:sldMk cId="3003053793" sldId="284"/>
            <ac:picMk id="2054" creationId="{83ABF355-BD6F-476B-8BF4-4C159B7DF6ED}"/>
          </ac:picMkLst>
        </pc:picChg>
        <pc:picChg chg="mod">
          <ac:chgData name="Leonora Sheppard" userId="3688f6d8-1f97-408e-a4fe-cc859c551ddb" providerId="ADAL" clId="{97E28F9F-B10E-46F2-9845-9BF634D9FC9A}" dt="2021-07-21T13:45:47.463" v="1" actId="1076"/>
          <ac:picMkLst>
            <pc:docMk/>
            <pc:sldMk cId="3003053793" sldId="284"/>
            <ac:picMk id="2056" creationId="{33BCC759-2C7E-42EF-B422-24E94696A8F1}"/>
          </ac:picMkLst>
        </pc:picChg>
      </pc:sldChg>
      <pc:sldChg chg="modSp mod">
        <pc:chgData name="Leonora Sheppard" userId="3688f6d8-1f97-408e-a4fe-cc859c551ddb" providerId="ADAL" clId="{97E28F9F-B10E-46F2-9845-9BF634D9FC9A}" dt="2021-07-21T14:01:02.033" v="4" actId="14100"/>
        <pc:sldMkLst>
          <pc:docMk/>
          <pc:sldMk cId="4076850340" sldId="290"/>
        </pc:sldMkLst>
        <pc:spChg chg="mod">
          <ac:chgData name="Leonora Sheppard" userId="3688f6d8-1f97-408e-a4fe-cc859c551ddb" providerId="ADAL" clId="{97E28F9F-B10E-46F2-9845-9BF634D9FC9A}" dt="2021-07-21T14:01:02.033" v="4" actId="14100"/>
          <ac:spMkLst>
            <pc:docMk/>
            <pc:sldMk cId="4076850340" sldId="290"/>
            <ac:spMk id="5" creationId="{714CA032-D934-4C71-A05E-BFF0244348CD}"/>
          </ac:spMkLst>
        </pc:spChg>
      </pc:sldChg>
    </pc:docChg>
  </pc:docChgLst>
  <pc:docChgLst>
    <pc:chgData name="James Franklin" userId="cf915d05-507f-491f-b4a6-b2aa085ee4b1" providerId="ADAL" clId="{BFAB9E70-AE97-4D8A-A2B1-563E9D563A8D}"/>
    <pc:docChg chg="modSld">
      <pc:chgData name="James Franklin" userId="cf915d05-507f-491f-b4a6-b2aa085ee4b1" providerId="ADAL" clId="{BFAB9E70-AE97-4D8A-A2B1-563E9D563A8D}" dt="2021-05-26T14:25:12.718" v="97" actId="20577"/>
      <pc:docMkLst>
        <pc:docMk/>
      </pc:docMkLst>
      <pc:sldChg chg="modSp mod">
        <pc:chgData name="James Franklin" userId="cf915d05-507f-491f-b4a6-b2aa085ee4b1" providerId="ADAL" clId="{BFAB9E70-AE97-4D8A-A2B1-563E9D563A8D}" dt="2021-05-26T14:25:12.718" v="97" actId="20577"/>
        <pc:sldMkLst>
          <pc:docMk/>
          <pc:sldMk cId="644322881" sldId="261"/>
        </pc:sldMkLst>
        <pc:spChg chg="mod">
          <ac:chgData name="James Franklin" userId="cf915d05-507f-491f-b4a6-b2aa085ee4b1" providerId="ADAL" clId="{BFAB9E70-AE97-4D8A-A2B1-563E9D563A8D}" dt="2021-05-26T14:25:12.718" v="97" actId="20577"/>
          <ac:spMkLst>
            <pc:docMk/>
            <pc:sldMk cId="644322881" sldId="261"/>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25/08/2021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798D5B-57F4-4A7F-8DDC-A432FF1B0DAA}" type="slidenum">
              <a:rPr lang="en-GB" smtClean="0"/>
              <a:t>3</a:t>
            </a:fld>
            <a:endParaRPr lang="en-GB"/>
          </a:p>
        </p:txBody>
      </p:sp>
    </p:spTree>
    <p:extLst>
      <p:ext uri="{BB962C8B-B14F-4D97-AF65-F5344CB8AC3E}">
        <p14:creationId xmlns:p14="http://schemas.microsoft.com/office/powerpoint/2010/main" val="3260848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798D5B-57F4-4A7F-8DDC-A432FF1B0DAA}" type="slidenum">
              <a:rPr lang="en-GB" smtClean="0"/>
              <a:t>8</a:t>
            </a:fld>
            <a:endParaRPr lang="en-GB"/>
          </a:p>
        </p:txBody>
      </p:sp>
    </p:spTree>
    <p:extLst>
      <p:ext uri="{BB962C8B-B14F-4D97-AF65-F5344CB8AC3E}">
        <p14:creationId xmlns:p14="http://schemas.microsoft.com/office/powerpoint/2010/main" val="4070259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798D5B-57F4-4A7F-8DDC-A432FF1B0DAA}" type="slidenum">
              <a:rPr lang="en-GB" smtClean="0"/>
              <a:t>16</a:t>
            </a:fld>
            <a:endParaRPr lang="en-GB"/>
          </a:p>
        </p:txBody>
      </p:sp>
    </p:spTree>
    <p:extLst>
      <p:ext uri="{BB962C8B-B14F-4D97-AF65-F5344CB8AC3E}">
        <p14:creationId xmlns:p14="http://schemas.microsoft.com/office/powerpoint/2010/main" val="2539515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798D5B-57F4-4A7F-8DDC-A432FF1B0DAA}" type="slidenum">
              <a:rPr lang="en-GB" smtClean="0"/>
              <a:t>18</a:t>
            </a:fld>
            <a:endParaRPr lang="en-GB"/>
          </a:p>
        </p:txBody>
      </p:sp>
    </p:spTree>
    <p:extLst>
      <p:ext uri="{BB962C8B-B14F-4D97-AF65-F5344CB8AC3E}">
        <p14:creationId xmlns:p14="http://schemas.microsoft.com/office/powerpoint/2010/main" val="1883919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798D5B-57F4-4A7F-8DDC-A432FF1B0DAA}" type="slidenum">
              <a:rPr lang="en-GB" smtClean="0"/>
              <a:t>19</a:t>
            </a:fld>
            <a:endParaRPr lang="en-GB"/>
          </a:p>
        </p:txBody>
      </p:sp>
    </p:spTree>
    <p:extLst>
      <p:ext uri="{BB962C8B-B14F-4D97-AF65-F5344CB8AC3E}">
        <p14:creationId xmlns:p14="http://schemas.microsoft.com/office/powerpoint/2010/main" val="24358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1C4A5A-09EB-4C05-B872-191E2234881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7DC24E"/>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333275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a:extLst>
              <a:ext uri="{FF2B5EF4-FFF2-40B4-BE49-F238E27FC236}">
                <a16:creationId xmlns:a16="http://schemas.microsoft.com/office/drawing/2014/main" id="{DB4B7CA2-9E64-3449-8346-47E7BF8B601C}"/>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bg1"/>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spTree>
    <p:extLst>
      <p:ext uri="{BB962C8B-B14F-4D97-AF65-F5344CB8AC3E}">
        <p14:creationId xmlns:p14="http://schemas.microsoft.com/office/powerpoint/2010/main" val="109371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225A34"/>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5644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5FF2D4E-2FEB-884B-930F-952DF002B8C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225A34"/>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7DC24E"/>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sp>
        <p:nvSpPr>
          <p:cNvPr id="8" name="TextBox 7">
            <a:extLst>
              <a:ext uri="{FF2B5EF4-FFF2-40B4-BE49-F238E27FC236}">
                <a16:creationId xmlns:a16="http://schemas.microsoft.com/office/drawing/2014/main" id="{A99F80EC-0B21-0F4D-9ECD-7C9B391A3C06}"/>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Manual input devices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4 Input and Output devices</a:t>
            </a:r>
          </a:p>
        </p:txBody>
      </p:sp>
      <p:pic>
        <p:nvPicPr>
          <p:cNvPr id="11" name="Graphic 10">
            <a:extLst>
              <a:ext uri="{FF2B5EF4-FFF2-40B4-BE49-F238E27FC236}">
                <a16:creationId xmlns:a16="http://schemas.microsoft.com/office/drawing/2014/main" id="{4209B720-07DD-7941-B502-ED81D188657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4180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225A34"/>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7DC24E"/>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0" name="Graphic 9">
            <a:extLst>
              <a:ext uri="{FF2B5EF4-FFF2-40B4-BE49-F238E27FC236}">
                <a16:creationId xmlns:a16="http://schemas.microsoft.com/office/drawing/2014/main" id="{24FD2BDA-C54A-D744-9DA8-5B5D134B2C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12" name="Picture 11">
            <a:extLst>
              <a:ext uri="{FF2B5EF4-FFF2-40B4-BE49-F238E27FC236}">
                <a16:creationId xmlns:a16="http://schemas.microsoft.com/office/drawing/2014/main" id="{204F70B9-FE56-724D-B6B3-E3137BE97D76}"/>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13" name="TextBox 12">
            <a:extLst>
              <a:ext uri="{FF2B5EF4-FFF2-40B4-BE49-F238E27FC236}">
                <a16:creationId xmlns:a16="http://schemas.microsoft.com/office/drawing/2014/main" id="{4B530984-A450-1E45-9584-72294C77212F}"/>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Manual input devices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4 Input and Output devices</a:t>
            </a:r>
          </a:p>
        </p:txBody>
      </p:sp>
    </p:spTree>
    <p:extLst>
      <p:ext uri="{BB962C8B-B14F-4D97-AF65-F5344CB8AC3E}">
        <p14:creationId xmlns:p14="http://schemas.microsoft.com/office/powerpoint/2010/main" val="28497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225A34"/>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7DC24E"/>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9" name="Graphic 8">
            <a:extLst>
              <a:ext uri="{FF2B5EF4-FFF2-40B4-BE49-F238E27FC236}">
                <a16:creationId xmlns:a16="http://schemas.microsoft.com/office/drawing/2014/main" id="{8DD9B7FF-74E5-46D6-85A2-3CAB03DACB3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12" name="Graphic 11">
            <a:extLst>
              <a:ext uri="{FF2B5EF4-FFF2-40B4-BE49-F238E27FC236}">
                <a16:creationId xmlns:a16="http://schemas.microsoft.com/office/drawing/2014/main" id="{689980B9-BA30-C440-AB57-1B8875CA05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pic>
        <p:nvPicPr>
          <p:cNvPr id="13" name="Picture 12">
            <a:extLst>
              <a:ext uri="{FF2B5EF4-FFF2-40B4-BE49-F238E27FC236}">
                <a16:creationId xmlns:a16="http://schemas.microsoft.com/office/drawing/2014/main" id="{6788055F-597C-E349-9DF6-AFDA835676D2}"/>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14" name="TextBox 13">
            <a:extLst>
              <a:ext uri="{FF2B5EF4-FFF2-40B4-BE49-F238E27FC236}">
                <a16:creationId xmlns:a16="http://schemas.microsoft.com/office/drawing/2014/main" id="{8F60DAD6-7DDF-1A49-A10B-58FDFF13CE67}"/>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Manual input devices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4 Input and Output devices</a:t>
            </a:r>
          </a:p>
        </p:txBody>
      </p:sp>
    </p:spTree>
    <p:extLst>
      <p:ext uri="{BB962C8B-B14F-4D97-AF65-F5344CB8AC3E}">
        <p14:creationId xmlns:p14="http://schemas.microsoft.com/office/powerpoint/2010/main" val="427671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225A34"/>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7DC24E"/>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7" name="Picture 6">
            <a:extLst>
              <a:ext uri="{FF2B5EF4-FFF2-40B4-BE49-F238E27FC236}">
                <a16:creationId xmlns:a16="http://schemas.microsoft.com/office/drawing/2014/main" id="{7141DB0C-BB0A-FC45-9A61-40BD98B02E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8" name="TextBox 7">
            <a:extLst>
              <a:ext uri="{FF2B5EF4-FFF2-40B4-BE49-F238E27FC236}">
                <a16:creationId xmlns:a16="http://schemas.microsoft.com/office/drawing/2014/main" id="{EC5C79D3-A8E3-A84D-9FBD-4B31C6871F6D}"/>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Manual input devices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4 Input and Output devices</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11" name="Graphic 10">
            <a:extLst>
              <a:ext uri="{FF2B5EF4-FFF2-40B4-BE49-F238E27FC236}">
                <a16:creationId xmlns:a16="http://schemas.microsoft.com/office/drawing/2014/main" id="{19425AA9-D4A8-B243-A347-47C5BE93F8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6" name="Picture 5">
            <a:extLst>
              <a:ext uri="{FF2B5EF4-FFF2-40B4-BE49-F238E27FC236}">
                <a16:creationId xmlns:a16="http://schemas.microsoft.com/office/drawing/2014/main" id="{7853AA15-83AD-1040-A30A-FE2AECEF880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9" name="TextBox 8">
            <a:extLst>
              <a:ext uri="{FF2B5EF4-FFF2-40B4-BE49-F238E27FC236}">
                <a16:creationId xmlns:a16="http://schemas.microsoft.com/office/drawing/2014/main" id="{317ADAB7-C4BB-D04C-9CC2-D0DA3793F4E7}"/>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Manual input devices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4 Input and Output devices</a:t>
            </a:r>
          </a:p>
        </p:txBody>
      </p:sp>
    </p:spTree>
    <p:extLst>
      <p:ext uri="{BB962C8B-B14F-4D97-AF65-F5344CB8AC3E}">
        <p14:creationId xmlns:p14="http://schemas.microsoft.com/office/powerpoint/2010/main" val="48771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4" r:id="rId3"/>
    <p:sldLayoutId id="2147483653" r:id="rId4"/>
    <p:sldLayoutId id="2147483652" r:id="rId5"/>
    <p:sldLayoutId id="2147483667"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4.sv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7.sv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Analogue to digital conversion</a:t>
            </a:r>
          </a:p>
        </p:txBody>
      </p:sp>
      <p:sp>
        <p:nvSpPr>
          <p:cNvPr id="5" name="Text Placeholder 4"/>
          <p:cNvSpPr>
            <a:spLocks noGrp="1"/>
          </p:cNvSpPr>
          <p:nvPr>
            <p:ph type="body" sz="quarter" idx="14"/>
          </p:nvPr>
        </p:nvSpPr>
        <p:spPr/>
        <p:txBody>
          <a:bodyPr/>
          <a:lstStyle/>
          <a:p>
            <a:r>
              <a:rPr lang="en-GB" dirty="0">
                <a:latin typeface="Arial" panose="020B0604020202020204" pitchFamily="34" charset="0"/>
                <a:cs typeface="Arial" panose="020B0604020202020204" pitchFamily="34" charset="0"/>
              </a:rPr>
              <a:t>The output from the microphone is analogue </a:t>
            </a:r>
          </a:p>
          <a:p>
            <a:pPr lvl="1"/>
            <a:r>
              <a:rPr lang="en-GB" dirty="0">
                <a:latin typeface="Arial" panose="020B0604020202020204" pitchFamily="34" charset="0"/>
                <a:cs typeface="Arial" panose="020B0604020202020204" pitchFamily="34" charset="0"/>
              </a:rPr>
              <a:t>This analogue signal needs to be converted into a digital signal so the computer can understand the data</a:t>
            </a:r>
          </a:p>
          <a:p>
            <a:pPr lvl="1"/>
            <a:r>
              <a:rPr lang="en-GB" dirty="0">
                <a:latin typeface="Arial" panose="020B0604020202020204" pitchFamily="34" charset="0"/>
                <a:cs typeface="Arial" panose="020B0604020202020204" pitchFamily="34" charset="0"/>
              </a:rPr>
              <a:t>An analogue to digital convertor (ADC) carries out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the conversion</a:t>
            </a:r>
          </a:p>
          <a:p>
            <a:pPr lvl="1"/>
            <a:endParaRPr lang="en-GB" dirty="0"/>
          </a:p>
        </p:txBody>
      </p:sp>
      <p:pic>
        <p:nvPicPr>
          <p:cNvPr id="3074" name="Picture 2" descr="C:\Users\Rob\AppData\Roaming\PixelMetrics\CaptureWiz\Temp\36.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9722" y="3830018"/>
            <a:ext cx="7853908" cy="2346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159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AF0127-45DA-4EC6-906B-DF00A93E25C9}"/>
              </a:ext>
            </a:extLst>
          </p:cNvPr>
          <p:cNvSpPr>
            <a:spLocks noGrp="1"/>
          </p:cNvSpPr>
          <p:nvPr>
            <p:ph type="body" sz="quarter" idx="13"/>
          </p:nvPr>
        </p:nvSpPr>
        <p:spPr/>
        <p:txBody>
          <a:bodyPr/>
          <a:lstStyle/>
          <a:p>
            <a:r>
              <a:rPr lang="en-GB" dirty="0"/>
              <a:t>Microphones</a:t>
            </a:r>
          </a:p>
        </p:txBody>
      </p:sp>
      <p:sp>
        <p:nvSpPr>
          <p:cNvPr id="3" name="Text Placeholder 2">
            <a:extLst>
              <a:ext uri="{FF2B5EF4-FFF2-40B4-BE49-F238E27FC236}">
                <a16:creationId xmlns:a16="http://schemas.microsoft.com/office/drawing/2014/main" id="{F2F2AA96-C090-4A4B-B337-2A74BEB6783C}"/>
              </a:ext>
            </a:extLst>
          </p:cNvPr>
          <p:cNvSpPr>
            <a:spLocks noGrp="1"/>
          </p:cNvSpPr>
          <p:nvPr>
            <p:ph type="body" sz="quarter" idx="14"/>
          </p:nvPr>
        </p:nvSpPr>
        <p:spPr/>
        <p:txBody>
          <a:bodyPr/>
          <a:lstStyle/>
          <a:p>
            <a:r>
              <a:rPr lang="en-GB" dirty="0"/>
              <a:t>Explain why microphones are required in the following situations:</a:t>
            </a:r>
          </a:p>
          <a:p>
            <a:pPr lvl="1"/>
            <a:r>
              <a:rPr lang="en-GB" dirty="0"/>
              <a:t>Mobile phones</a:t>
            </a:r>
          </a:p>
          <a:p>
            <a:pPr lvl="1"/>
            <a:r>
              <a:rPr lang="en-GB" dirty="0"/>
              <a:t>Tablet computers</a:t>
            </a:r>
          </a:p>
          <a:p>
            <a:pPr lvl="1"/>
            <a:r>
              <a:rPr lang="en-GB" dirty="0"/>
              <a:t>A recording studio</a:t>
            </a:r>
          </a:p>
          <a:p>
            <a:pPr lvl="1"/>
            <a:r>
              <a:rPr lang="en-GB" dirty="0"/>
              <a:t>A voice assistant such as Google Assistant or Alexa</a:t>
            </a:r>
          </a:p>
        </p:txBody>
      </p:sp>
    </p:spTree>
    <p:extLst>
      <p:ext uri="{BB962C8B-B14F-4D97-AF65-F5344CB8AC3E}">
        <p14:creationId xmlns:p14="http://schemas.microsoft.com/office/powerpoint/2010/main" val="4025691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AF0127-45DA-4EC6-906B-DF00A93E25C9}"/>
              </a:ext>
            </a:extLst>
          </p:cNvPr>
          <p:cNvSpPr>
            <a:spLocks noGrp="1"/>
          </p:cNvSpPr>
          <p:nvPr>
            <p:ph type="body" sz="quarter" idx="13"/>
          </p:nvPr>
        </p:nvSpPr>
        <p:spPr/>
        <p:txBody>
          <a:bodyPr/>
          <a:lstStyle/>
          <a:p>
            <a:r>
              <a:rPr lang="en-GB" dirty="0"/>
              <a:t>Microphones</a:t>
            </a:r>
          </a:p>
        </p:txBody>
      </p:sp>
      <p:sp>
        <p:nvSpPr>
          <p:cNvPr id="3" name="Text Placeholder 2">
            <a:extLst>
              <a:ext uri="{FF2B5EF4-FFF2-40B4-BE49-F238E27FC236}">
                <a16:creationId xmlns:a16="http://schemas.microsoft.com/office/drawing/2014/main" id="{F2F2AA96-C090-4A4B-B337-2A74BEB6783C}"/>
              </a:ext>
            </a:extLst>
          </p:cNvPr>
          <p:cNvSpPr>
            <a:spLocks noGrp="1"/>
          </p:cNvSpPr>
          <p:nvPr>
            <p:ph type="body" sz="quarter" idx="14"/>
          </p:nvPr>
        </p:nvSpPr>
        <p:spPr/>
        <p:txBody>
          <a:bodyPr/>
          <a:lstStyle/>
          <a:p>
            <a:r>
              <a:rPr lang="en-GB" dirty="0"/>
              <a:t>Mobile phones and tablet computers</a:t>
            </a:r>
          </a:p>
          <a:p>
            <a:pPr lvl="1"/>
            <a:r>
              <a:rPr lang="en-GB" dirty="0">
                <a:solidFill>
                  <a:srgbClr val="FF0000"/>
                </a:solidFill>
              </a:rPr>
              <a:t>For telephone calls, video calls, video recording, audio recording, virtual assistants</a:t>
            </a:r>
          </a:p>
          <a:p>
            <a:r>
              <a:rPr lang="en-GB" dirty="0"/>
              <a:t>A recording studio</a:t>
            </a:r>
          </a:p>
          <a:p>
            <a:pPr lvl="1"/>
            <a:r>
              <a:rPr lang="en-GB" dirty="0">
                <a:solidFill>
                  <a:srgbClr val="FF0000"/>
                </a:solidFill>
              </a:rPr>
              <a:t>For recording voices and instruments – one microphone is used to record each track. These are then mixed together to form the final music recording</a:t>
            </a:r>
          </a:p>
          <a:p>
            <a:r>
              <a:rPr lang="en-GB" dirty="0"/>
              <a:t>A voice assistant such as Google Assistant or Alexa</a:t>
            </a:r>
          </a:p>
          <a:p>
            <a:pPr lvl="1"/>
            <a:r>
              <a:rPr lang="en-GB" dirty="0">
                <a:solidFill>
                  <a:srgbClr val="FF0000"/>
                </a:solidFill>
              </a:rPr>
              <a:t>Microphones constantly are listening to hear if a key phrase is said – this makes the device listen to further instructions which are then detected by the microphone</a:t>
            </a:r>
          </a:p>
        </p:txBody>
      </p:sp>
    </p:spTree>
    <p:extLst>
      <p:ext uri="{BB962C8B-B14F-4D97-AF65-F5344CB8AC3E}">
        <p14:creationId xmlns:p14="http://schemas.microsoft.com/office/powerpoint/2010/main" val="2627721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a:t>Worksheet 1</a:t>
            </a:r>
          </a:p>
        </p:txBody>
      </p:sp>
      <p:sp>
        <p:nvSpPr>
          <p:cNvPr id="2" name="Text Placeholder 1"/>
          <p:cNvSpPr>
            <a:spLocks noGrp="1"/>
          </p:cNvSpPr>
          <p:nvPr>
            <p:ph type="body" sz="quarter" idx="14"/>
          </p:nvPr>
        </p:nvSpPr>
        <p:spPr/>
        <p:txBody>
          <a:bodyPr/>
          <a:lstStyle/>
          <a:p>
            <a:r>
              <a:rPr lang="en-GB"/>
              <a:t>Complete </a:t>
            </a:r>
            <a:r>
              <a:rPr lang="en-GB" b="1"/>
              <a:t>Task 1 </a:t>
            </a:r>
            <a:r>
              <a:rPr lang="en-GB"/>
              <a:t>on </a:t>
            </a:r>
            <a:r>
              <a:rPr lang="en-GB" b="1"/>
              <a:t>Worksheet 1</a:t>
            </a:r>
          </a:p>
        </p:txBody>
      </p:sp>
    </p:spTree>
    <p:extLst>
      <p:ext uri="{BB962C8B-B14F-4D97-AF65-F5344CB8AC3E}">
        <p14:creationId xmlns:p14="http://schemas.microsoft.com/office/powerpoint/2010/main" val="1045926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AF0127-45DA-4EC6-906B-DF00A93E25C9}"/>
              </a:ext>
            </a:extLst>
          </p:cNvPr>
          <p:cNvSpPr>
            <a:spLocks noGrp="1"/>
          </p:cNvSpPr>
          <p:nvPr>
            <p:ph type="body" sz="quarter" idx="13"/>
          </p:nvPr>
        </p:nvSpPr>
        <p:spPr/>
        <p:txBody>
          <a:bodyPr/>
          <a:lstStyle/>
          <a:p>
            <a:r>
              <a:rPr lang="en-GB" dirty="0"/>
              <a:t>Touchscreens</a:t>
            </a:r>
          </a:p>
        </p:txBody>
      </p:sp>
      <p:sp>
        <p:nvSpPr>
          <p:cNvPr id="3" name="Text Placeholder 2">
            <a:extLst>
              <a:ext uri="{FF2B5EF4-FFF2-40B4-BE49-F238E27FC236}">
                <a16:creationId xmlns:a16="http://schemas.microsoft.com/office/drawing/2014/main" id="{F2F2AA96-C090-4A4B-B337-2A74BEB6783C}"/>
              </a:ext>
            </a:extLst>
          </p:cNvPr>
          <p:cNvSpPr>
            <a:spLocks noGrp="1"/>
          </p:cNvSpPr>
          <p:nvPr>
            <p:ph type="body" sz="quarter" idx="14"/>
          </p:nvPr>
        </p:nvSpPr>
        <p:spPr/>
        <p:txBody>
          <a:bodyPr/>
          <a:lstStyle/>
          <a:p>
            <a:r>
              <a:rPr lang="en-GB" dirty="0"/>
              <a:t>Touchscreens act as both input and output devices</a:t>
            </a:r>
          </a:p>
          <a:p>
            <a:pPr lvl="1"/>
            <a:r>
              <a:rPr lang="en-GB" dirty="0"/>
              <a:t>In this topic we will just consider the input component</a:t>
            </a:r>
          </a:p>
          <a:p>
            <a:r>
              <a:rPr lang="en-GB" dirty="0"/>
              <a:t>The technologies used include</a:t>
            </a:r>
          </a:p>
          <a:p>
            <a:pPr lvl="1"/>
            <a:r>
              <a:rPr lang="en-GB" dirty="0"/>
              <a:t>Resistive</a:t>
            </a:r>
          </a:p>
          <a:p>
            <a:pPr lvl="1"/>
            <a:r>
              <a:rPr lang="en-GB" dirty="0"/>
              <a:t>Capacitive</a:t>
            </a:r>
          </a:p>
          <a:p>
            <a:pPr lvl="1"/>
            <a:r>
              <a:rPr lang="en-GB" dirty="0"/>
              <a:t>Infra-red</a:t>
            </a:r>
          </a:p>
        </p:txBody>
      </p:sp>
    </p:spTree>
    <p:extLst>
      <p:ext uri="{BB962C8B-B14F-4D97-AF65-F5344CB8AC3E}">
        <p14:creationId xmlns:p14="http://schemas.microsoft.com/office/powerpoint/2010/main" val="940568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Rob\AppData\Roaming\PixelMetrics\CaptureWiz\Temp\38.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8231" y="3929491"/>
            <a:ext cx="6612396" cy="2096788"/>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Resistive touchscreens </a:t>
            </a:r>
          </a:p>
        </p:txBody>
      </p:sp>
      <p:sp>
        <p:nvSpPr>
          <p:cNvPr id="3" name="Text Placeholder 2"/>
          <p:cNvSpPr>
            <a:spLocks noGrp="1"/>
          </p:cNvSpPr>
          <p:nvPr>
            <p:ph type="body" sz="quarter" idx="14"/>
          </p:nvPr>
        </p:nvSpPr>
        <p:spPr/>
        <p:txBody>
          <a:bodyPr/>
          <a:lstStyle/>
          <a:p>
            <a:r>
              <a:rPr lang="en-GB" dirty="0"/>
              <a:t>Resistive touchscreens are made up of a layer of conductive polyester and a layer of conductive glass</a:t>
            </a:r>
          </a:p>
          <a:p>
            <a:pPr lvl="1"/>
            <a:r>
              <a:rPr lang="en-GB" dirty="0"/>
              <a:t>The two layers are separated by an insulating membrane</a:t>
            </a:r>
          </a:p>
          <a:p>
            <a:pPr lvl="1"/>
            <a:r>
              <a:rPr lang="en-GB" dirty="0"/>
              <a:t>When the screen is gently pressed by a finger, the two conducting layers make contact and complete a circuit</a:t>
            </a:r>
          </a:p>
          <a:p>
            <a:pPr lvl="1"/>
            <a:r>
              <a:rPr lang="en-GB" dirty="0"/>
              <a:t>The position where the screen </a:t>
            </a:r>
            <a:br>
              <a:rPr lang="en-GB" dirty="0"/>
            </a:br>
            <a:r>
              <a:rPr lang="en-GB" dirty="0"/>
              <a:t>is touched is calculated </a:t>
            </a:r>
            <a:br>
              <a:rPr lang="en-GB" dirty="0"/>
            </a:br>
            <a:r>
              <a:rPr lang="en-GB" dirty="0"/>
              <a:t>by a microprocessor</a:t>
            </a:r>
          </a:p>
        </p:txBody>
      </p:sp>
    </p:spTree>
    <p:extLst>
      <p:ext uri="{BB962C8B-B14F-4D97-AF65-F5344CB8AC3E}">
        <p14:creationId xmlns:p14="http://schemas.microsoft.com/office/powerpoint/2010/main" val="1225414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Capacitive touchscreens</a:t>
            </a:r>
          </a:p>
        </p:txBody>
      </p:sp>
      <p:sp>
        <p:nvSpPr>
          <p:cNvPr id="3" name="Text Placeholder 2"/>
          <p:cNvSpPr>
            <a:spLocks noGrp="1"/>
          </p:cNvSpPr>
          <p:nvPr>
            <p:ph type="body" sz="quarter" idx="14"/>
          </p:nvPr>
        </p:nvSpPr>
        <p:spPr>
          <a:xfrm>
            <a:off x="724279" y="1704179"/>
            <a:ext cx="7894787" cy="3453607"/>
          </a:xfrm>
        </p:spPr>
        <p:txBody>
          <a:bodyPr/>
          <a:lstStyle/>
          <a:p>
            <a:r>
              <a:rPr lang="en-GB" dirty="0"/>
              <a:t>Capacitive touchscreens are made up of glass layers</a:t>
            </a:r>
          </a:p>
          <a:p>
            <a:pPr lvl="1"/>
            <a:r>
              <a:rPr lang="en-GB" dirty="0"/>
              <a:t>The bottom surface of the upper layer and top surface of the bottom layer are coated in perpendicular lines of transparent conductive material (Indium Tin Oxide) forming a grid</a:t>
            </a:r>
          </a:p>
          <a:p>
            <a:pPr lvl="1"/>
            <a:r>
              <a:rPr lang="en-GB" dirty="0"/>
              <a:t>The screen behaves like a capacitor, storing electrical energy</a:t>
            </a:r>
          </a:p>
          <a:p>
            <a:pPr lvl="1"/>
            <a:r>
              <a:rPr lang="en-GB" dirty="0"/>
              <a:t>The screen can be touched in more than one place at a time</a:t>
            </a:r>
          </a:p>
          <a:p>
            <a:pPr lvl="1"/>
            <a:endParaRPr lang="en-GB" dirty="0"/>
          </a:p>
        </p:txBody>
      </p:sp>
      <p:pic>
        <p:nvPicPr>
          <p:cNvPr id="5124" name="Picture 4" descr="C:\Users\Rob\AppData\Roaming\PixelMetrics\CaptureWiz\Temp\43.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49473" y="4346272"/>
            <a:ext cx="7224066" cy="1569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492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Detecting touch</a:t>
            </a:r>
          </a:p>
        </p:txBody>
      </p:sp>
      <p:sp>
        <p:nvSpPr>
          <p:cNvPr id="3" name="Text Placeholder 2"/>
          <p:cNvSpPr>
            <a:spLocks noGrp="1"/>
          </p:cNvSpPr>
          <p:nvPr>
            <p:ph type="body" sz="quarter" idx="14"/>
          </p:nvPr>
        </p:nvSpPr>
        <p:spPr/>
        <p:txBody>
          <a:bodyPr/>
          <a:lstStyle/>
          <a:p>
            <a:r>
              <a:rPr lang="en-GB" dirty="0"/>
              <a:t>When the screen is touched by a finger, there is a change in the electric field at that position</a:t>
            </a:r>
          </a:p>
          <a:p>
            <a:pPr lvl="1"/>
            <a:r>
              <a:rPr lang="en-GB" dirty="0"/>
              <a:t>The position where the field changes is calculated by a microprocessor</a:t>
            </a: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79051" y="3360559"/>
            <a:ext cx="6472801" cy="3159018"/>
          </a:xfrm>
          <a:prstGeom prst="rect">
            <a:avLst/>
          </a:prstGeom>
        </p:spPr>
      </p:pic>
    </p:spTree>
    <p:extLst>
      <p:ext uri="{BB962C8B-B14F-4D97-AF65-F5344CB8AC3E}">
        <p14:creationId xmlns:p14="http://schemas.microsoft.com/office/powerpoint/2010/main" val="3503483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BA9270-6BE2-FC40-A65D-010C563EDE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69140" y="1221893"/>
            <a:ext cx="5274860" cy="5636107"/>
          </a:xfrm>
          <a:prstGeom prst="rect">
            <a:avLst/>
          </a:prstGeom>
        </p:spPr>
      </p:pic>
      <p:sp>
        <p:nvSpPr>
          <p:cNvPr id="2" name="Text Placeholder 1">
            <a:extLst>
              <a:ext uri="{FF2B5EF4-FFF2-40B4-BE49-F238E27FC236}">
                <a16:creationId xmlns:a16="http://schemas.microsoft.com/office/drawing/2014/main" id="{DBCD5BCB-85EB-47FE-86BE-EF689FC3223A}"/>
              </a:ext>
            </a:extLst>
          </p:cNvPr>
          <p:cNvSpPr>
            <a:spLocks noGrp="1"/>
          </p:cNvSpPr>
          <p:nvPr>
            <p:ph type="body" sz="quarter" idx="13"/>
          </p:nvPr>
        </p:nvSpPr>
        <p:spPr/>
        <p:txBody>
          <a:bodyPr/>
          <a:lstStyle/>
          <a:p>
            <a:r>
              <a:rPr lang="en-GB" dirty="0"/>
              <a:t>Capacitive touchscreens</a:t>
            </a:r>
          </a:p>
        </p:txBody>
      </p:sp>
      <p:sp>
        <p:nvSpPr>
          <p:cNvPr id="3" name="Text Placeholder 2">
            <a:extLst>
              <a:ext uri="{FF2B5EF4-FFF2-40B4-BE49-F238E27FC236}">
                <a16:creationId xmlns:a16="http://schemas.microsoft.com/office/drawing/2014/main" id="{FEFABB24-35C5-43D5-844E-F1CBA4D26606}"/>
              </a:ext>
            </a:extLst>
          </p:cNvPr>
          <p:cNvSpPr>
            <a:spLocks noGrp="1"/>
          </p:cNvSpPr>
          <p:nvPr>
            <p:ph type="body" sz="quarter" idx="14"/>
          </p:nvPr>
        </p:nvSpPr>
        <p:spPr>
          <a:xfrm>
            <a:off x="724280" y="1704179"/>
            <a:ext cx="4959344" cy="3453607"/>
          </a:xfrm>
        </p:spPr>
        <p:txBody>
          <a:bodyPr/>
          <a:lstStyle/>
          <a:p>
            <a:r>
              <a:rPr lang="en-US" dirty="0"/>
              <a:t>Almost all touchscreen phones manufactured recently use a capacitive touchscreen</a:t>
            </a:r>
          </a:p>
          <a:p>
            <a:pPr lvl="1"/>
            <a:r>
              <a:rPr lang="en-US" dirty="0"/>
              <a:t>What are the advantages of </a:t>
            </a:r>
            <a:br>
              <a:rPr lang="en-US" dirty="0"/>
            </a:br>
            <a:r>
              <a:rPr lang="en-US" dirty="0"/>
              <a:t>using capacitive touchscreens?</a:t>
            </a:r>
          </a:p>
          <a:p>
            <a:pPr lvl="1"/>
            <a:r>
              <a:rPr lang="en-US" dirty="0"/>
              <a:t>What are the disadvantages of </a:t>
            </a:r>
            <a:br>
              <a:rPr lang="en-US" dirty="0"/>
            </a:br>
            <a:r>
              <a:rPr lang="en-US" dirty="0"/>
              <a:t>using capacitive touchscreens?</a:t>
            </a:r>
          </a:p>
          <a:p>
            <a:endParaRPr lang="en-US" dirty="0"/>
          </a:p>
          <a:p>
            <a:endParaRPr lang="en-GB" dirty="0"/>
          </a:p>
        </p:txBody>
      </p:sp>
      <p:pic>
        <p:nvPicPr>
          <p:cNvPr id="11" name="Graphic 10">
            <a:extLst>
              <a:ext uri="{FF2B5EF4-FFF2-40B4-BE49-F238E27FC236}">
                <a16:creationId xmlns:a16="http://schemas.microsoft.com/office/drawing/2014/main" id="{96984D90-3BDA-BD44-944B-894B2E83EE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867365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21A25"/>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E9FAEFC-DD6F-7847-A803-0227E53D67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09132"/>
            <a:ext cx="9144000" cy="6248868"/>
          </a:xfrm>
          <a:prstGeom prst="rect">
            <a:avLst/>
          </a:prstGeom>
        </p:spPr>
      </p:pic>
      <p:sp>
        <p:nvSpPr>
          <p:cNvPr id="4" name="Text Placeholder 3">
            <a:extLst>
              <a:ext uri="{FF2B5EF4-FFF2-40B4-BE49-F238E27FC236}">
                <a16:creationId xmlns:a16="http://schemas.microsoft.com/office/drawing/2014/main" id="{DF332CC2-938C-4C76-AA77-D20EC2AB2B39}"/>
              </a:ext>
            </a:extLst>
          </p:cNvPr>
          <p:cNvSpPr>
            <a:spLocks noGrp="1"/>
          </p:cNvSpPr>
          <p:nvPr>
            <p:ph type="body" sz="quarter" idx="13"/>
          </p:nvPr>
        </p:nvSpPr>
        <p:spPr/>
        <p:txBody>
          <a:bodyPr/>
          <a:lstStyle/>
          <a:p>
            <a:r>
              <a:rPr lang="en-GB" dirty="0">
                <a:solidFill>
                  <a:schemeClr val="bg1"/>
                </a:solidFill>
              </a:rPr>
              <a:t>Capacitive touchscreens</a:t>
            </a:r>
          </a:p>
        </p:txBody>
      </p:sp>
      <p:sp>
        <p:nvSpPr>
          <p:cNvPr id="5" name="Text Placeholder 4">
            <a:extLst>
              <a:ext uri="{FF2B5EF4-FFF2-40B4-BE49-F238E27FC236}">
                <a16:creationId xmlns:a16="http://schemas.microsoft.com/office/drawing/2014/main" id="{D6578E25-CBF1-4A52-93B1-0EA706402CF0}"/>
              </a:ext>
            </a:extLst>
          </p:cNvPr>
          <p:cNvSpPr>
            <a:spLocks noGrp="1"/>
          </p:cNvSpPr>
          <p:nvPr>
            <p:ph type="body" sz="quarter" idx="14"/>
          </p:nvPr>
        </p:nvSpPr>
        <p:spPr/>
        <p:txBody>
          <a:bodyPr/>
          <a:lstStyle/>
          <a:p>
            <a:pPr lvl="1"/>
            <a:r>
              <a:rPr lang="en-US" dirty="0">
                <a:solidFill>
                  <a:schemeClr val="bg1"/>
                </a:solidFill>
              </a:rPr>
              <a:t>What are the advantages of using capacitive touchscreens?</a:t>
            </a:r>
            <a:br>
              <a:rPr lang="en-US" dirty="0">
                <a:solidFill>
                  <a:schemeClr val="bg1"/>
                </a:solidFill>
              </a:rPr>
            </a:br>
            <a:r>
              <a:rPr lang="en-US" dirty="0">
                <a:solidFill>
                  <a:srgbClr val="FF0000"/>
                </a:solidFill>
              </a:rPr>
              <a:t>Capacitive screen have a smooth surface</a:t>
            </a:r>
            <a:br>
              <a:rPr lang="en-US" dirty="0">
                <a:solidFill>
                  <a:srgbClr val="FF0000"/>
                </a:solidFill>
              </a:rPr>
            </a:br>
            <a:r>
              <a:rPr lang="en-US" dirty="0">
                <a:solidFill>
                  <a:srgbClr val="FF0000"/>
                </a:solidFill>
              </a:rPr>
              <a:t>They are very easy to press</a:t>
            </a:r>
            <a:br>
              <a:rPr lang="en-US" dirty="0">
                <a:solidFill>
                  <a:srgbClr val="FF0000"/>
                </a:solidFill>
              </a:rPr>
            </a:br>
            <a:r>
              <a:rPr lang="en-US" dirty="0">
                <a:solidFill>
                  <a:srgbClr val="FF0000"/>
                </a:solidFill>
              </a:rPr>
              <a:t>They are highly accurate</a:t>
            </a:r>
            <a:br>
              <a:rPr lang="en-US" dirty="0">
                <a:solidFill>
                  <a:schemeClr val="bg1"/>
                </a:solidFill>
              </a:rPr>
            </a:br>
            <a:endParaRPr lang="en-US" dirty="0">
              <a:solidFill>
                <a:schemeClr val="bg1"/>
              </a:solidFill>
            </a:endParaRPr>
          </a:p>
          <a:p>
            <a:pPr lvl="1"/>
            <a:r>
              <a:rPr lang="en-US" dirty="0">
                <a:solidFill>
                  <a:schemeClr val="bg1"/>
                </a:solidFill>
              </a:rPr>
              <a:t>What are the disadvantages of using </a:t>
            </a:r>
            <a:br>
              <a:rPr lang="en-US" dirty="0">
                <a:solidFill>
                  <a:schemeClr val="bg1"/>
                </a:solidFill>
              </a:rPr>
            </a:br>
            <a:r>
              <a:rPr lang="en-US" dirty="0">
                <a:solidFill>
                  <a:schemeClr val="bg1"/>
                </a:solidFill>
              </a:rPr>
              <a:t>capacitive touchscreens?</a:t>
            </a:r>
            <a:br>
              <a:rPr lang="en-US" dirty="0">
                <a:solidFill>
                  <a:schemeClr val="bg1"/>
                </a:solidFill>
              </a:rPr>
            </a:br>
            <a:r>
              <a:rPr lang="en-US" dirty="0">
                <a:solidFill>
                  <a:srgbClr val="FF0000"/>
                </a:solidFill>
              </a:rPr>
              <a:t>Capacitive screens don’t work if the </a:t>
            </a:r>
            <a:br>
              <a:rPr lang="en-US" dirty="0">
                <a:solidFill>
                  <a:srgbClr val="FF0000"/>
                </a:solidFill>
              </a:rPr>
            </a:br>
            <a:r>
              <a:rPr lang="en-US" dirty="0">
                <a:solidFill>
                  <a:srgbClr val="FF0000"/>
                </a:solidFill>
              </a:rPr>
              <a:t>user is wearing gloves</a:t>
            </a:r>
          </a:p>
          <a:p>
            <a:endParaRPr lang="en-GB" dirty="0">
              <a:solidFill>
                <a:schemeClr val="bg1"/>
              </a:solidFill>
            </a:endParaRPr>
          </a:p>
        </p:txBody>
      </p:sp>
      <p:pic>
        <p:nvPicPr>
          <p:cNvPr id="9" name="Graphic 8">
            <a:extLst>
              <a:ext uri="{FF2B5EF4-FFF2-40B4-BE49-F238E27FC236}">
                <a16:creationId xmlns:a16="http://schemas.microsoft.com/office/drawing/2014/main" id="{2D87C85C-A4FB-294D-9028-FF03952944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pic>
        <p:nvPicPr>
          <p:cNvPr id="6" name="Graphic 5">
            <a:extLst>
              <a:ext uri="{FF2B5EF4-FFF2-40B4-BE49-F238E27FC236}">
                <a16:creationId xmlns:a16="http://schemas.microsoft.com/office/drawing/2014/main" id="{737AEE87-5D7C-4890-81DC-DFBF9E00382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684433" y="900257"/>
            <a:ext cx="1474704" cy="554400"/>
          </a:xfrm>
          <a:prstGeom prst="rect">
            <a:avLst/>
          </a:prstGeom>
        </p:spPr>
      </p:pic>
    </p:spTree>
    <p:extLst>
      <p:ext uri="{BB962C8B-B14F-4D97-AF65-F5344CB8AC3E}">
        <p14:creationId xmlns:p14="http://schemas.microsoft.com/office/powerpoint/2010/main" val="3168811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906233"/>
            <a:ext cx="7816470" cy="670772"/>
          </a:xfrm>
        </p:spPr>
        <p:txBody>
          <a:bodyPr/>
          <a:lstStyle/>
          <a:p>
            <a:r>
              <a:rPr lang="en-GB"/>
              <a:t>Objectives</a:t>
            </a:r>
          </a:p>
        </p:txBody>
      </p:sp>
      <p:sp>
        <p:nvSpPr>
          <p:cNvPr id="4" name="Text Placeholder 3"/>
          <p:cNvSpPr>
            <a:spLocks noGrp="1"/>
          </p:cNvSpPr>
          <p:nvPr>
            <p:ph type="body" sz="quarter" idx="15"/>
          </p:nvPr>
        </p:nvSpPr>
        <p:spPr/>
        <p:txBody>
          <a:bodyPr/>
          <a:lstStyle/>
          <a:p>
            <a:r>
              <a:rPr lang="en-GB" dirty="0"/>
              <a:t>Understand what is meant by an input device</a:t>
            </a:r>
          </a:p>
          <a:p>
            <a:r>
              <a:rPr lang="en-GB" dirty="0"/>
              <a:t>Understand each of the following input devices and why they are required</a:t>
            </a:r>
          </a:p>
          <a:p>
            <a:pPr lvl="1"/>
            <a:r>
              <a:rPr lang="en-GB" dirty="0"/>
              <a:t>Keyboard</a:t>
            </a:r>
          </a:p>
          <a:p>
            <a:pPr lvl="1"/>
            <a:r>
              <a:rPr lang="en-GB" dirty="0"/>
              <a:t>Microphone</a:t>
            </a:r>
          </a:p>
          <a:p>
            <a:pPr lvl="1"/>
            <a:r>
              <a:rPr lang="en-GB" dirty="0"/>
              <a:t>Optical mouse</a:t>
            </a:r>
          </a:p>
          <a:p>
            <a:pPr lvl="1"/>
            <a:r>
              <a:rPr lang="en-GB" dirty="0"/>
              <a:t>Touch screen (resistive, capacitive and infra-red)</a:t>
            </a:r>
          </a:p>
          <a:p>
            <a:endParaRPr lang="en-GB" dirty="0"/>
          </a:p>
          <a:p>
            <a:endParaRPr lang="en-GB" dirty="0"/>
          </a:p>
        </p:txBody>
      </p:sp>
    </p:spTree>
    <p:extLst>
      <p:ext uri="{BB962C8B-B14F-4D97-AF65-F5344CB8AC3E}">
        <p14:creationId xmlns:p14="http://schemas.microsoft.com/office/powerpoint/2010/main" val="644322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3"/>
          </p:nvPr>
        </p:nvSpPr>
        <p:spPr/>
        <p:txBody>
          <a:bodyPr/>
          <a:lstStyle/>
          <a:p>
            <a:r>
              <a:rPr lang="en-GB" dirty="0">
                <a:solidFill>
                  <a:schemeClr val="tx1"/>
                </a:solidFill>
              </a:rPr>
              <a:t>Infra-red touchscreens</a:t>
            </a:r>
          </a:p>
        </p:txBody>
      </p:sp>
      <p:sp>
        <p:nvSpPr>
          <p:cNvPr id="4" name="Text Placeholder 3"/>
          <p:cNvSpPr>
            <a:spLocks noGrp="1"/>
          </p:cNvSpPr>
          <p:nvPr>
            <p:ph type="body" sz="quarter" idx="14"/>
          </p:nvPr>
        </p:nvSpPr>
        <p:spPr>
          <a:xfrm>
            <a:off x="724280" y="1676399"/>
            <a:ext cx="7797230" cy="4733925"/>
          </a:xfrm>
        </p:spPr>
        <p:txBody>
          <a:bodyPr/>
          <a:lstStyle/>
          <a:p>
            <a:r>
              <a:rPr lang="en-GB" dirty="0"/>
              <a:t>LEDs shine infra-red light across the screen from </a:t>
            </a:r>
            <a:br>
              <a:rPr lang="en-GB" dirty="0"/>
            </a:br>
            <a:r>
              <a:rPr lang="en-GB" dirty="0"/>
              <a:t>the edges</a:t>
            </a:r>
          </a:p>
          <a:p>
            <a:pPr lvl="1"/>
            <a:r>
              <a:rPr lang="en-GB" dirty="0"/>
              <a:t>The infra-red rays form a grid across the screen</a:t>
            </a:r>
          </a:p>
          <a:p>
            <a:pPr lvl="1"/>
            <a:r>
              <a:rPr lang="en-GB" dirty="0"/>
              <a:t>When the screen is touched by a finger, the infra-red beam is interrupted</a:t>
            </a:r>
          </a:p>
          <a:p>
            <a:pPr lvl="1"/>
            <a:r>
              <a:rPr lang="en-GB" dirty="0"/>
              <a:t>A microprocessor calculates the coordinates of where the screen was touched</a:t>
            </a:r>
          </a:p>
        </p:txBody>
      </p:sp>
      <p:pic>
        <p:nvPicPr>
          <p:cNvPr id="7172" name="Picture 4" descr="C:\Users\Rob\AppData\Roaming\PixelMetrics\CaptureWiz\Temp\48.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13055" y="4536351"/>
            <a:ext cx="5108090" cy="1948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996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a:t>Worksheet 1</a:t>
            </a:r>
          </a:p>
        </p:txBody>
      </p:sp>
      <p:sp>
        <p:nvSpPr>
          <p:cNvPr id="2" name="Text Placeholder 1"/>
          <p:cNvSpPr>
            <a:spLocks noGrp="1"/>
          </p:cNvSpPr>
          <p:nvPr>
            <p:ph type="body" sz="quarter" idx="14"/>
          </p:nvPr>
        </p:nvSpPr>
        <p:spPr/>
        <p:txBody>
          <a:bodyPr/>
          <a:lstStyle/>
          <a:p>
            <a:r>
              <a:rPr lang="en-GB"/>
              <a:t>Complete </a:t>
            </a:r>
            <a:r>
              <a:rPr lang="en-GB" b="1"/>
              <a:t>Task 2 </a:t>
            </a:r>
            <a:r>
              <a:rPr lang="en-GB"/>
              <a:t>on </a:t>
            </a:r>
            <a:r>
              <a:rPr lang="en-GB" b="1"/>
              <a:t>Worksheet 1</a:t>
            </a:r>
          </a:p>
        </p:txBody>
      </p:sp>
    </p:spTree>
    <p:extLst>
      <p:ext uri="{BB962C8B-B14F-4D97-AF65-F5344CB8AC3E}">
        <p14:creationId xmlns:p14="http://schemas.microsoft.com/office/powerpoint/2010/main" val="464189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900D0C-554F-0C4F-921F-02DB1551D97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68750" y="1827099"/>
            <a:ext cx="5175250" cy="4124668"/>
          </a:xfrm>
          <a:prstGeom prst="rect">
            <a:avLst/>
          </a:prstGeom>
        </p:spPr>
      </p:pic>
      <p:sp>
        <p:nvSpPr>
          <p:cNvPr id="2" name="Text Placeholder 1">
            <a:extLst>
              <a:ext uri="{FF2B5EF4-FFF2-40B4-BE49-F238E27FC236}">
                <a16:creationId xmlns:a16="http://schemas.microsoft.com/office/drawing/2014/main" id="{EBAF0127-45DA-4EC6-906B-DF00A93E25C9}"/>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F2F2AA96-C090-4A4B-B337-2A74BEB6783C}"/>
              </a:ext>
            </a:extLst>
          </p:cNvPr>
          <p:cNvSpPr>
            <a:spLocks noGrp="1"/>
          </p:cNvSpPr>
          <p:nvPr>
            <p:ph type="body" sz="quarter" idx="14"/>
          </p:nvPr>
        </p:nvSpPr>
        <p:spPr/>
        <p:txBody>
          <a:bodyPr/>
          <a:lstStyle/>
          <a:p>
            <a:r>
              <a:rPr lang="en-GB" dirty="0"/>
              <a:t>Name input devices that are </a:t>
            </a:r>
            <a:br>
              <a:rPr lang="en-GB" dirty="0"/>
            </a:br>
            <a:r>
              <a:rPr lang="en-GB" dirty="0"/>
              <a:t>required for the following:</a:t>
            </a:r>
          </a:p>
          <a:p>
            <a:pPr lvl="1"/>
            <a:r>
              <a:rPr lang="en-GB" dirty="0"/>
              <a:t>To write an essay</a:t>
            </a:r>
          </a:p>
          <a:p>
            <a:pPr lvl="1"/>
            <a:r>
              <a:rPr lang="en-GB" dirty="0"/>
              <a:t>To select an icon on the desktop</a:t>
            </a:r>
          </a:p>
          <a:p>
            <a:pPr lvl="1"/>
            <a:r>
              <a:rPr lang="en-GB" dirty="0"/>
              <a:t>To record a meeting</a:t>
            </a:r>
          </a:p>
          <a:p>
            <a:r>
              <a:rPr lang="en-GB" dirty="0"/>
              <a:t>Choose a suitable touch screen </a:t>
            </a:r>
            <a:br>
              <a:rPr lang="en-GB" dirty="0"/>
            </a:br>
            <a:r>
              <a:rPr lang="en-GB" dirty="0"/>
              <a:t>technology for the following situations:</a:t>
            </a:r>
          </a:p>
          <a:p>
            <a:pPr lvl="1"/>
            <a:r>
              <a:rPr lang="en-GB" dirty="0"/>
              <a:t>An interactive whiteboard</a:t>
            </a:r>
          </a:p>
          <a:p>
            <a:pPr lvl="1"/>
            <a:r>
              <a:rPr lang="en-GB" dirty="0"/>
              <a:t>A tablet computer</a:t>
            </a:r>
          </a:p>
        </p:txBody>
      </p:sp>
    </p:spTree>
    <p:extLst>
      <p:ext uri="{BB962C8B-B14F-4D97-AF65-F5344CB8AC3E}">
        <p14:creationId xmlns:p14="http://schemas.microsoft.com/office/powerpoint/2010/main" val="1974202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AF0127-45DA-4EC6-906B-DF00A93E25C9}"/>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F2F2AA96-C090-4A4B-B337-2A74BEB6783C}"/>
              </a:ext>
            </a:extLst>
          </p:cNvPr>
          <p:cNvSpPr>
            <a:spLocks noGrp="1"/>
          </p:cNvSpPr>
          <p:nvPr>
            <p:ph type="body" sz="quarter" idx="14"/>
          </p:nvPr>
        </p:nvSpPr>
        <p:spPr/>
        <p:txBody>
          <a:bodyPr/>
          <a:lstStyle/>
          <a:p>
            <a:pPr lvl="1"/>
            <a:r>
              <a:rPr lang="en-GB" dirty="0"/>
              <a:t>To write an essay - </a:t>
            </a:r>
            <a:r>
              <a:rPr lang="en-GB" dirty="0">
                <a:solidFill>
                  <a:srgbClr val="FF0000"/>
                </a:solidFill>
              </a:rPr>
              <a:t>keyboard</a:t>
            </a:r>
          </a:p>
          <a:p>
            <a:pPr lvl="1"/>
            <a:r>
              <a:rPr lang="en-GB" dirty="0"/>
              <a:t>To select an icon on the desktop - </a:t>
            </a:r>
            <a:r>
              <a:rPr lang="en-GB" dirty="0">
                <a:solidFill>
                  <a:srgbClr val="FF0000"/>
                </a:solidFill>
              </a:rPr>
              <a:t>mouse</a:t>
            </a:r>
          </a:p>
          <a:p>
            <a:pPr lvl="1"/>
            <a:r>
              <a:rPr lang="en-GB" dirty="0"/>
              <a:t>To record a meeting - </a:t>
            </a:r>
            <a:r>
              <a:rPr lang="en-GB" dirty="0">
                <a:solidFill>
                  <a:srgbClr val="FF0000"/>
                </a:solidFill>
              </a:rPr>
              <a:t>microphone</a:t>
            </a:r>
          </a:p>
          <a:p>
            <a:r>
              <a:rPr lang="en-GB" dirty="0"/>
              <a:t>Choose a suitable touch screen technology for the following situations:</a:t>
            </a:r>
          </a:p>
          <a:p>
            <a:pPr lvl="1"/>
            <a:r>
              <a:rPr lang="en-GB" dirty="0"/>
              <a:t>An interactive whiteboard – </a:t>
            </a:r>
            <a:r>
              <a:rPr lang="en-GB" dirty="0">
                <a:solidFill>
                  <a:srgbClr val="FF0000"/>
                </a:solidFill>
              </a:rPr>
              <a:t>resistive or infra-red</a:t>
            </a:r>
          </a:p>
          <a:p>
            <a:pPr lvl="1"/>
            <a:r>
              <a:rPr lang="en-GB" dirty="0"/>
              <a:t>A tablet computer - </a:t>
            </a:r>
            <a:r>
              <a:rPr lang="en-GB" dirty="0">
                <a:solidFill>
                  <a:srgbClr val="FF0000"/>
                </a:solidFill>
              </a:rPr>
              <a:t>capacitive</a:t>
            </a:r>
          </a:p>
        </p:txBody>
      </p:sp>
    </p:spTree>
    <p:extLst>
      <p:ext uri="{BB962C8B-B14F-4D97-AF65-F5344CB8AC3E}">
        <p14:creationId xmlns:p14="http://schemas.microsoft.com/office/powerpoint/2010/main" val="2971193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18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CC4F4F-FD71-1049-B4FF-96B756747E6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09132"/>
            <a:ext cx="9144000" cy="6248868"/>
          </a:xfrm>
          <a:prstGeom prst="rect">
            <a:avLst/>
          </a:prstGeom>
        </p:spPr>
      </p:pic>
      <p:sp>
        <p:nvSpPr>
          <p:cNvPr id="2" name="Text Placeholder 1">
            <a:extLst>
              <a:ext uri="{FF2B5EF4-FFF2-40B4-BE49-F238E27FC236}">
                <a16:creationId xmlns:a16="http://schemas.microsoft.com/office/drawing/2014/main" id="{90C62749-6496-46DC-9F3C-491B95A85012}"/>
              </a:ext>
            </a:extLst>
          </p:cNvPr>
          <p:cNvSpPr>
            <a:spLocks noGrp="1"/>
          </p:cNvSpPr>
          <p:nvPr>
            <p:ph type="body" sz="quarter" idx="13"/>
          </p:nvPr>
        </p:nvSpPr>
        <p:spPr/>
        <p:txBody>
          <a:bodyPr/>
          <a:lstStyle/>
          <a:p>
            <a:r>
              <a:rPr lang="en-GB" dirty="0">
                <a:solidFill>
                  <a:schemeClr val="bg1"/>
                </a:solidFill>
              </a:rPr>
              <a:t>Starter</a:t>
            </a:r>
          </a:p>
        </p:txBody>
      </p:sp>
      <p:sp>
        <p:nvSpPr>
          <p:cNvPr id="3" name="Text Placeholder 2">
            <a:extLst>
              <a:ext uri="{FF2B5EF4-FFF2-40B4-BE49-F238E27FC236}">
                <a16:creationId xmlns:a16="http://schemas.microsoft.com/office/drawing/2014/main" id="{492FD7F9-C966-40F0-B9BC-1BAAB2F43F04}"/>
              </a:ext>
            </a:extLst>
          </p:cNvPr>
          <p:cNvSpPr>
            <a:spLocks noGrp="1"/>
          </p:cNvSpPr>
          <p:nvPr>
            <p:ph type="body" sz="quarter" idx="14"/>
          </p:nvPr>
        </p:nvSpPr>
        <p:spPr/>
        <p:txBody>
          <a:bodyPr/>
          <a:lstStyle/>
          <a:p>
            <a:r>
              <a:rPr lang="en-GB" dirty="0">
                <a:solidFill>
                  <a:schemeClr val="bg1"/>
                </a:solidFill>
              </a:rPr>
              <a:t>Think about the computer devices in the room you are in or a room in your home</a:t>
            </a:r>
          </a:p>
          <a:p>
            <a:pPr lvl="1"/>
            <a:r>
              <a:rPr lang="en-GB" dirty="0">
                <a:solidFill>
                  <a:schemeClr val="bg1"/>
                </a:solidFill>
              </a:rPr>
              <a:t>What input devices do you use </a:t>
            </a:r>
            <a:br>
              <a:rPr lang="en-GB" dirty="0">
                <a:solidFill>
                  <a:schemeClr val="bg1"/>
                </a:solidFill>
              </a:rPr>
            </a:br>
            <a:r>
              <a:rPr lang="en-GB" dirty="0">
                <a:solidFill>
                  <a:schemeClr val="bg1"/>
                </a:solidFill>
              </a:rPr>
              <a:t>to interact with these devices?</a:t>
            </a:r>
          </a:p>
          <a:p>
            <a:pPr lvl="1"/>
            <a:endParaRPr lang="en-GB" dirty="0">
              <a:solidFill>
                <a:schemeClr val="bg1"/>
              </a:solidFill>
            </a:endParaRPr>
          </a:p>
        </p:txBody>
      </p:sp>
      <p:pic>
        <p:nvPicPr>
          <p:cNvPr id="9" name="Graphic 8">
            <a:extLst>
              <a:ext uri="{FF2B5EF4-FFF2-40B4-BE49-F238E27FC236}">
                <a16:creationId xmlns:a16="http://schemas.microsoft.com/office/drawing/2014/main" id="{31F2839D-1314-DC48-A271-CA5D670C83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687399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AF0127-45DA-4EC6-906B-DF00A93E25C9}"/>
              </a:ext>
            </a:extLst>
          </p:cNvPr>
          <p:cNvSpPr>
            <a:spLocks noGrp="1"/>
          </p:cNvSpPr>
          <p:nvPr>
            <p:ph type="body" sz="quarter" idx="13"/>
          </p:nvPr>
        </p:nvSpPr>
        <p:spPr/>
        <p:txBody>
          <a:bodyPr/>
          <a:lstStyle/>
          <a:p>
            <a:r>
              <a:rPr lang="en-GB" dirty="0"/>
              <a:t>Starter</a:t>
            </a:r>
          </a:p>
        </p:txBody>
      </p:sp>
      <p:sp>
        <p:nvSpPr>
          <p:cNvPr id="4" name="Text Placeholder 3">
            <a:extLst>
              <a:ext uri="{FF2B5EF4-FFF2-40B4-BE49-F238E27FC236}">
                <a16:creationId xmlns:a16="http://schemas.microsoft.com/office/drawing/2014/main" id="{06E7AF95-281F-4219-9A8E-FAD94D6E759A}"/>
              </a:ext>
            </a:extLst>
          </p:cNvPr>
          <p:cNvSpPr>
            <a:spLocks noGrp="1"/>
          </p:cNvSpPr>
          <p:nvPr>
            <p:ph type="body" sz="quarter" idx="14"/>
          </p:nvPr>
        </p:nvSpPr>
        <p:spPr/>
        <p:txBody>
          <a:bodyPr/>
          <a:lstStyle/>
          <a:p>
            <a:r>
              <a:rPr lang="en-GB" b="1" dirty="0">
                <a:solidFill>
                  <a:srgbClr val="7DC24E"/>
                </a:solidFill>
              </a:rPr>
              <a:t>Input devices</a:t>
            </a:r>
            <a:r>
              <a:rPr lang="en-GB" dirty="0">
                <a:solidFill>
                  <a:srgbClr val="7DC24E"/>
                </a:solidFill>
              </a:rPr>
              <a:t> </a:t>
            </a:r>
            <a:r>
              <a:rPr lang="en-GB" dirty="0"/>
              <a:t>transfer data form the source in the outside world to the computer</a:t>
            </a:r>
          </a:p>
          <a:p>
            <a:r>
              <a:rPr lang="en-GB" dirty="0"/>
              <a:t>Examples include:</a:t>
            </a:r>
          </a:p>
          <a:p>
            <a:pPr lvl="1"/>
            <a:r>
              <a:rPr lang="en-GB" dirty="0">
                <a:solidFill>
                  <a:srgbClr val="FF0000"/>
                </a:solidFill>
              </a:rPr>
              <a:t>Keyboards</a:t>
            </a:r>
          </a:p>
          <a:p>
            <a:pPr lvl="1"/>
            <a:r>
              <a:rPr lang="en-GB" dirty="0">
                <a:solidFill>
                  <a:srgbClr val="FF0000"/>
                </a:solidFill>
              </a:rPr>
              <a:t>Mice</a:t>
            </a:r>
          </a:p>
          <a:p>
            <a:pPr lvl="1"/>
            <a:r>
              <a:rPr lang="en-GB" dirty="0">
                <a:solidFill>
                  <a:srgbClr val="FF0000"/>
                </a:solidFill>
              </a:rPr>
              <a:t>Digital cameras</a:t>
            </a:r>
          </a:p>
          <a:p>
            <a:pPr lvl="1"/>
            <a:r>
              <a:rPr lang="en-GB" dirty="0">
                <a:solidFill>
                  <a:srgbClr val="FF0000"/>
                </a:solidFill>
              </a:rPr>
              <a:t>Games controllers</a:t>
            </a:r>
          </a:p>
          <a:p>
            <a:pPr lvl="1"/>
            <a:r>
              <a:rPr lang="en-GB" dirty="0">
                <a:solidFill>
                  <a:srgbClr val="FF0000"/>
                </a:solidFill>
              </a:rPr>
              <a:t>Microphones</a:t>
            </a:r>
          </a:p>
        </p:txBody>
      </p:sp>
    </p:spTree>
    <p:extLst>
      <p:ext uri="{BB962C8B-B14F-4D97-AF65-F5344CB8AC3E}">
        <p14:creationId xmlns:p14="http://schemas.microsoft.com/office/powerpoint/2010/main" val="956208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AF0127-45DA-4EC6-906B-DF00A93E25C9}"/>
              </a:ext>
            </a:extLst>
          </p:cNvPr>
          <p:cNvSpPr>
            <a:spLocks noGrp="1"/>
          </p:cNvSpPr>
          <p:nvPr>
            <p:ph type="body" sz="quarter" idx="13"/>
          </p:nvPr>
        </p:nvSpPr>
        <p:spPr/>
        <p:txBody>
          <a:bodyPr/>
          <a:lstStyle/>
          <a:p>
            <a:r>
              <a:rPr lang="en-GB" dirty="0"/>
              <a:t>Computer systems</a:t>
            </a:r>
          </a:p>
        </p:txBody>
      </p:sp>
      <p:sp>
        <p:nvSpPr>
          <p:cNvPr id="3" name="Text Placeholder 2">
            <a:extLst>
              <a:ext uri="{FF2B5EF4-FFF2-40B4-BE49-F238E27FC236}">
                <a16:creationId xmlns:a16="http://schemas.microsoft.com/office/drawing/2014/main" id="{F2F2AA96-C090-4A4B-B337-2A74BEB6783C}"/>
              </a:ext>
            </a:extLst>
          </p:cNvPr>
          <p:cNvSpPr>
            <a:spLocks noGrp="1"/>
          </p:cNvSpPr>
          <p:nvPr>
            <p:ph type="body" sz="quarter" idx="14"/>
          </p:nvPr>
        </p:nvSpPr>
        <p:spPr/>
        <p:txBody>
          <a:bodyPr/>
          <a:lstStyle/>
          <a:p>
            <a:r>
              <a:rPr lang="en-GB" dirty="0"/>
              <a:t>Computer systems work by:</a:t>
            </a:r>
          </a:p>
          <a:p>
            <a:pPr lvl="1"/>
            <a:r>
              <a:rPr lang="en-GB" dirty="0"/>
              <a:t>Input devices putting data into the system</a:t>
            </a:r>
          </a:p>
          <a:p>
            <a:pPr lvl="1"/>
            <a:r>
              <a:rPr lang="en-GB" dirty="0"/>
              <a:t>The data is processed</a:t>
            </a:r>
          </a:p>
          <a:p>
            <a:pPr lvl="1"/>
            <a:r>
              <a:rPr lang="en-GB" dirty="0"/>
              <a:t>The processed data may then be saved using primary or </a:t>
            </a:r>
            <a:r>
              <a:rPr lang="en-GB"/>
              <a:t>secondary storage</a:t>
            </a:r>
            <a:endParaRPr lang="en-GB" dirty="0"/>
          </a:p>
          <a:p>
            <a:pPr lvl="1"/>
            <a:r>
              <a:rPr lang="en-GB" dirty="0"/>
              <a:t>Output devices send data from the computer to the user</a:t>
            </a:r>
          </a:p>
        </p:txBody>
      </p:sp>
      <p:sp>
        <p:nvSpPr>
          <p:cNvPr id="4" name="TextBox 3">
            <a:extLst>
              <a:ext uri="{FF2B5EF4-FFF2-40B4-BE49-F238E27FC236}">
                <a16:creationId xmlns:a16="http://schemas.microsoft.com/office/drawing/2014/main" id="{04315A55-CAF3-4BDA-A1D8-7A51E3D212F3}"/>
              </a:ext>
            </a:extLst>
          </p:cNvPr>
          <p:cNvSpPr txBox="1"/>
          <p:nvPr/>
        </p:nvSpPr>
        <p:spPr>
          <a:xfrm>
            <a:off x="1003177" y="4521480"/>
            <a:ext cx="1757778" cy="369332"/>
          </a:xfrm>
          <a:prstGeom prst="rect">
            <a:avLst/>
          </a:prstGeom>
          <a:solidFill>
            <a:srgbClr val="7DC24E"/>
          </a:solidFill>
          <a:ln>
            <a:noFill/>
          </a:ln>
        </p:spPr>
        <p:txBody>
          <a:bodyPr wrap="square" rtlCol="0">
            <a:spAutoFit/>
          </a:bodyPr>
          <a:lstStyle/>
          <a:p>
            <a:pPr algn="ctr"/>
            <a:r>
              <a:rPr lang="en-GB" dirty="0">
                <a:solidFill>
                  <a:schemeClr val="bg1"/>
                </a:solidFill>
              </a:rPr>
              <a:t>Input devices</a:t>
            </a:r>
          </a:p>
        </p:txBody>
      </p:sp>
      <p:sp>
        <p:nvSpPr>
          <p:cNvPr id="5" name="TextBox 4">
            <a:extLst>
              <a:ext uri="{FF2B5EF4-FFF2-40B4-BE49-F238E27FC236}">
                <a16:creationId xmlns:a16="http://schemas.microsoft.com/office/drawing/2014/main" id="{AAE4E759-F3D8-4FEA-A71D-E166349AC6D4}"/>
              </a:ext>
            </a:extLst>
          </p:cNvPr>
          <p:cNvSpPr txBox="1"/>
          <p:nvPr/>
        </p:nvSpPr>
        <p:spPr>
          <a:xfrm>
            <a:off x="6286870" y="4521480"/>
            <a:ext cx="1757778" cy="369332"/>
          </a:xfrm>
          <a:prstGeom prst="rect">
            <a:avLst/>
          </a:prstGeom>
          <a:solidFill>
            <a:srgbClr val="7DC24E"/>
          </a:solidFill>
          <a:ln>
            <a:noFill/>
          </a:ln>
        </p:spPr>
        <p:txBody>
          <a:bodyPr wrap="square" rtlCol="0">
            <a:spAutoFit/>
          </a:bodyPr>
          <a:lstStyle/>
          <a:p>
            <a:pPr algn="ctr"/>
            <a:r>
              <a:rPr lang="en-GB" dirty="0">
                <a:solidFill>
                  <a:schemeClr val="bg1"/>
                </a:solidFill>
              </a:rPr>
              <a:t>Output devices</a:t>
            </a:r>
          </a:p>
        </p:txBody>
      </p:sp>
      <p:sp>
        <p:nvSpPr>
          <p:cNvPr id="6" name="TextBox 5">
            <a:extLst>
              <a:ext uri="{FF2B5EF4-FFF2-40B4-BE49-F238E27FC236}">
                <a16:creationId xmlns:a16="http://schemas.microsoft.com/office/drawing/2014/main" id="{A96095AF-154F-4114-B209-301E28F59E87}"/>
              </a:ext>
            </a:extLst>
          </p:cNvPr>
          <p:cNvSpPr txBox="1"/>
          <p:nvPr/>
        </p:nvSpPr>
        <p:spPr>
          <a:xfrm>
            <a:off x="3645023" y="4521480"/>
            <a:ext cx="1757778" cy="369332"/>
          </a:xfrm>
          <a:prstGeom prst="rect">
            <a:avLst/>
          </a:prstGeom>
          <a:solidFill>
            <a:srgbClr val="7DC24E"/>
          </a:solidFill>
          <a:ln>
            <a:noFill/>
          </a:ln>
        </p:spPr>
        <p:txBody>
          <a:bodyPr wrap="square" rtlCol="0">
            <a:spAutoFit/>
          </a:bodyPr>
          <a:lstStyle/>
          <a:p>
            <a:pPr algn="ctr"/>
            <a:r>
              <a:rPr lang="en-GB" dirty="0">
                <a:solidFill>
                  <a:schemeClr val="bg1"/>
                </a:solidFill>
              </a:rPr>
              <a:t>Processing</a:t>
            </a:r>
          </a:p>
        </p:txBody>
      </p:sp>
      <p:sp>
        <p:nvSpPr>
          <p:cNvPr id="7" name="TextBox 6">
            <a:extLst>
              <a:ext uri="{FF2B5EF4-FFF2-40B4-BE49-F238E27FC236}">
                <a16:creationId xmlns:a16="http://schemas.microsoft.com/office/drawing/2014/main" id="{4A1D5324-7AF0-4CF7-A8CA-0BDA3DD01A63}"/>
              </a:ext>
            </a:extLst>
          </p:cNvPr>
          <p:cNvSpPr txBox="1"/>
          <p:nvPr/>
        </p:nvSpPr>
        <p:spPr>
          <a:xfrm>
            <a:off x="3645023" y="5767101"/>
            <a:ext cx="1757778" cy="369332"/>
          </a:xfrm>
          <a:prstGeom prst="rect">
            <a:avLst/>
          </a:prstGeom>
          <a:solidFill>
            <a:srgbClr val="7DC24E"/>
          </a:solidFill>
          <a:ln>
            <a:noFill/>
          </a:ln>
        </p:spPr>
        <p:txBody>
          <a:bodyPr wrap="square" rtlCol="0">
            <a:spAutoFit/>
          </a:bodyPr>
          <a:lstStyle/>
          <a:p>
            <a:pPr algn="ctr"/>
            <a:r>
              <a:rPr lang="en-GB" dirty="0">
                <a:solidFill>
                  <a:schemeClr val="bg1"/>
                </a:solidFill>
              </a:rPr>
              <a:t>Storage</a:t>
            </a:r>
          </a:p>
        </p:txBody>
      </p:sp>
      <p:cxnSp>
        <p:nvCxnSpPr>
          <p:cNvPr id="9" name="Straight Arrow Connector 8">
            <a:extLst>
              <a:ext uri="{FF2B5EF4-FFF2-40B4-BE49-F238E27FC236}">
                <a16:creationId xmlns:a16="http://schemas.microsoft.com/office/drawing/2014/main" id="{03437569-44AC-4F2C-8763-AFA90E325498}"/>
              </a:ext>
            </a:extLst>
          </p:cNvPr>
          <p:cNvCxnSpPr>
            <a:stCxn id="4" idx="3"/>
            <a:endCxn id="6" idx="1"/>
          </p:cNvCxnSpPr>
          <p:nvPr/>
        </p:nvCxnSpPr>
        <p:spPr>
          <a:xfrm>
            <a:off x="2760955" y="4706146"/>
            <a:ext cx="884068" cy="0"/>
          </a:xfrm>
          <a:prstGeom prst="straightConnector1">
            <a:avLst/>
          </a:prstGeom>
          <a:ln w="57150">
            <a:solidFill>
              <a:srgbClr val="225A34"/>
            </a:solidFill>
            <a:tailEnd type="triangle"/>
          </a:ln>
        </p:spPr>
        <p:style>
          <a:lnRef idx="2">
            <a:schemeClr val="accent3"/>
          </a:lnRef>
          <a:fillRef idx="0">
            <a:schemeClr val="accent3"/>
          </a:fillRef>
          <a:effectRef idx="1">
            <a:schemeClr val="accent3"/>
          </a:effectRef>
          <a:fontRef idx="minor">
            <a:schemeClr val="tx1"/>
          </a:fontRef>
        </p:style>
      </p:cxnSp>
      <p:cxnSp>
        <p:nvCxnSpPr>
          <p:cNvPr id="10" name="Straight Arrow Connector 9">
            <a:extLst>
              <a:ext uri="{FF2B5EF4-FFF2-40B4-BE49-F238E27FC236}">
                <a16:creationId xmlns:a16="http://schemas.microsoft.com/office/drawing/2014/main" id="{E8A93074-B934-4ABB-9FA2-B6F312BEBEFA}"/>
              </a:ext>
            </a:extLst>
          </p:cNvPr>
          <p:cNvCxnSpPr/>
          <p:nvPr/>
        </p:nvCxnSpPr>
        <p:spPr>
          <a:xfrm>
            <a:off x="5402802" y="4706146"/>
            <a:ext cx="884068" cy="0"/>
          </a:xfrm>
          <a:prstGeom prst="straightConnector1">
            <a:avLst/>
          </a:prstGeom>
          <a:ln w="57150">
            <a:solidFill>
              <a:srgbClr val="225A34"/>
            </a:solidFill>
            <a:tailEnd type="triangle"/>
          </a:ln>
        </p:spPr>
        <p:style>
          <a:lnRef idx="2">
            <a:schemeClr val="accent3"/>
          </a:lnRef>
          <a:fillRef idx="0">
            <a:schemeClr val="accent3"/>
          </a:fillRef>
          <a:effectRef idx="1">
            <a:schemeClr val="accent3"/>
          </a:effectRef>
          <a:fontRef idx="minor">
            <a:schemeClr val="tx1"/>
          </a:fontRef>
        </p:style>
      </p:cxnSp>
      <p:cxnSp>
        <p:nvCxnSpPr>
          <p:cNvPr id="11" name="Straight Arrow Connector 10">
            <a:extLst>
              <a:ext uri="{FF2B5EF4-FFF2-40B4-BE49-F238E27FC236}">
                <a16:creationId xmlns:a16="http://schemas.microsoft.com/office/drawing/2014/main" id="{84F360C4-E981-4D47-9B28-3543FF4B91EF}"/>
              </a:ext>
            </a:extLst>
          </p:cNvPr>
          <p:cNvCxnSpPr>
            <a:cxnSpLocks/>
          </p:cNvCxnSpPr>
          <p:nvPr/>
        </p:nvCxnSpPr>
        <p:spPr>
          <a:xfrm flipV="1">
            <a:off x="4633995" y="4890812"/>
            <a:ext cx="0" cy="876289"/>
          </a:xfrm>
          <a:prstGeom prst="straightConnector1">
            <a:avLst/>
          </a:prstGeom>
          <a:ln w="57150">
            <a:solidFill>
              <a:srgbClr val="225A34"/>
            </a:solidFill>
            <a:tailEnd type="triangle"/>
          </a:ln>
        </p:spPr>
        <p:style>
          <a:lnRef idx="2">
            <a:schemeClr val="accent3"/>
          </a:lnRef>
          <a:fillRef idx="0">
            <a:schemeClr val="accent3"/>
          </a:fillRef>
          <a:effectRef idx="1">
            <a:schemeClr val="accent3"/>
          </a:effectRef>
          <a:fontRef idx="minor">
            <a:schemeClr val="tx1"/>
          </a:fontRef>
        </p:style>
      </p:cxnSp>
      <p:cxnSp>
        <p:nvCxnSpPr>
          <p:cNvPr id="14" name="Straight Arrow Connector 13">
            <a:extLst>
              <a:ext uri="{FF2B5EF4-FFF2-40B4-BE49-F238E27FC236}">
                <a16:creationId xmlns:a16="http://schemas.microsoft.com/office/drawing/2014/main" id="{5FADB4D6-8BF8-4B3F-913F-7237A958BABC}"/>
              </a:ext>
            </a:extLst>
          </p:cNvPr>
          <p:cNvCxnSpPr>
            <a:cxnSpLocks/>
          </p:cNvCxnSpPr>
          <p:nvPr/>
        </p:nvCxnSpPr>
        <p:spPr>
          <a:xfrm>
            <a:off x="4362337" y="4890812"/>
            <a:ext cx="0" cy="876289"/>
          </a:xfrm>
          <a:prstGeom prst="straightConnector1">
            <a:avLst/>
          </a:prstGeom>
          <a:ln w="57150">
            <a:solidFill>
              <a:srgbClr val="225A34"/>
            </a:solidFill>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144873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67862" y="3906870"/>
            <a:ext cx="3899825" cy="2947026"/>
          </a:xfrm>
          <a:prstGeom prst="rect">
            <a:avLst/>
          </a:prstGeom>
          <a:noFill/>
          <a:ln>
            <a:noFill/>
          </a:ln>
        </p:spPr>
      </p:pic>
      <p:sp>
        <p:nvSpPr>
          <p:cNvPr id="3" name="Subtitle 2"/>
          <p:cNvSpPr>
            <a:spLocks noGrp="1"/>
          </p:cNvSpPr>
          <p:nvPr>
            <p:ph type="body" sz="quarter" idx="13"/>
          </p:nvPr>
        </p:nvSpPr>
        <p:spPr/>
        <p:txBody>
          <a:bodyPr>
            <a:normAutofit/>
          </a:bodyPr>
          <a:lstStyle/>
          <a:p>
            <a:pPr algn="just"/>
            <a:r>
              <a:rPr lang="en-GB" dirty="0"/>
              <a:t>Keyboards</a:t>
            </a:r>
            <a:endParaRPr lang="en-GB" dirty="0">
              <a:solidFill>
                <a:schemeClr val="tx1"/>
              </a:solidFill>
            </a:endParaRPr>
          </a:p>
        </p:txBody>
      </p:sp>
      <p:sp>
        <p:nvSpPr>
          <p:cNvPr id="6" name="Text Placeholder 5"/>
          <p:cNvSpPr>
            <a:spLocks noGrp="1"/>
          </p:cNvSpPr>
          <p:nvPr>
            <p:ph type="body" sz="quarter" idx="14"/>
          </p:nvPr>
        </p:nvSpPr>
        <p:spPr>
          <a:xfrm>
            <a:off x="724280" y="1704179"/>
            <a:ext cx="7797230" cy="4258471"/>
          </a:xfrm>
        </p:spPr>
        <p:txBody>
          <a:bodyPr/>
          <a:lstStyle/>
          <a:p>
            <a:r>
              <a:rPr lang="en-GB" dirty="0"/>
              <a:t>A key is made from plastic and has a small peg underneath which fits exactly into a hole in the keyboard when it is pressed </a:t>
            </a:r>
          </a:p>
          <a:p>
            <a:pPr lvl="1"/>
            <a:r>
              <a:rPr lang="en-GB" sz="2300" dirty="0"/>
              <a:t>A small piece of rubber under the key makes it bounce back up so that it is ready to be pressed again</a:t>
            </a:r>
          </a:p>
        </p:txBody>
      </p:sp>
    </p:spTree>
    <p:extLst>
      <p:ext uri="{BB962C8B-B14F-4D97-AF65-F5344CB8AC3E}">
        <p14:creationId xmlns:p14="http://schemas.microsoft.com/office/powerpoint/2010/main" val="3893225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3600" dirty="0"/>
              <a:t>How a keyboard/keypad works</a:t>
            </a:r>
          </a:p>
        </p:txBody>
      </p:sp>
      <p:sp>
        <p:nvSpPr>
          <p:cNvPr id="3" name="Text Placeholder 2"/>
          <p:cNvSpPr>
            <a:spLocks noGrp="1"/>
          </p:cNvSpPr>
          <p:nvPr>
            <p:ph type="body" sz="quarter" idx="14"/>
          </p:nvPr>
        </p:nvSpPr>
        <p:spPr/>
        <p:txBody>
          <a:bodyPr/>
          <a:lstStyle/>
          <a:p>
            <a:r>
              <a:rPr lang="en-GB" dirty="0"/>
              <a:t>When a key is pressed, the small bar under the key pushes through a small hole and makes contact with a conducting membrane</a:t>
            </a:r>
          </a:p>
          <a:p>
            <a:pPr lvl="1"/>
            <a:r>
              <a:rPr lang="en-GB" dirty="0"/>
              <a:t>Here, the letter K is pressed:</a:t>
            </a:r>
          </a:p>
        </p:txBody>
      </p:sp>
      <p:sp>
        <p:nvSpPr>
          <p:cNvPr id="112" name="Rectangle 6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3" name="Rectangle 72"/>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1026" name="Picture 2" descr="C:\Users\Rob\AppData\Roaming\PixelMetrics\CaptureWiz\Temp\32.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4815" y="3482920"/>
            <a:ext cx="7275398" cy="2647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595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4E2C67-D21F-482A-B1C0-220AC7FA8E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09132"/>
            <a:ext cx="9144000" cy="6248868"/>
          </a:xfrm>
          <a:prstGeom prst="rect">
            <a:avLst/>
          </a:prstGeom>
        </p:spPr>
      </p:pic>
      <p:sp>
        <p:nvSpPr>
          <p:cNvPr id="2" name="Text Placeholder 1">
            <a:extLst>
              <a:ext uri="{FF2B5EF4-FFF2-40B4-BE49-F238E27FC236}">
                <a16:creationId xmlns:a16="http://schemas.microsoft.com/office/drawing/2014/main" id="{EBAF0127-45DA-4EC6-906B-DF00A93E25C9}"/>
              </a:ext>
            </a:extLst>
          </p:cNvPr>
          <p:cNvSpPr>
            <a:spLocks noGrp="1"/>
          </p:cNvSpPr>
          <p:nvPr>
            <p:ph type="body" sz="quarter" idx="13"/>
          </p:nvPr>
        </p:nvSpPr>
        <p:spPr/>
        <p:txBody>
          <a:bodyPr/>
          <a:lstStyle/>
          <a:p>
            <a:r>
              <a:rPr lang="en-GB" dirty="0"/>
              <a:t>Optical mouse</a:t>
            </a:r>
          </a:p>
        </p:txBody>
      </p:sp>
      <p:sp>
        <p:nvSpPr>
          <p:cNvPr id="3" name="Text Placeholder 2">
            <a:extLst>
              <a:ext uri="{FF2B5EF4-FFF2-40B4-BE49-F238E27FC236}">
                <a16:creationId xmlns:a16="http://schemas.microsoft.com/office/drawing/2014/main" id="{F2F2AA96-C090-4A4B-B337-2A74BEB6783C}"/>
              </a:ext>
            </a:extLst>
          </p:cNvPr>
          <p:cNvSpPr>
            <a:spLocks noGrp="1"/>
          </p:cNvSpPr>
          <p:nvPr>
            <p:ph type="body" sz="quarter" idx="14"/>
          </p:nvPr>
        </p:nvSpPr>
        <p:spPr>
          <a:xfrm>
            <a:off x="724280" y="1704179"/>
            <a:ext cx="4539870" cy="3453607"/>
          </a:xfrm>
        </p:spPr>
        <p:txBody>
          <a:bodyPr/>
          <a:lstStyle/>
          <a:p>
            <a:r>
              <a:rPr lang="en-GB" dirty="0"/>
              <a:t>A computer mouse is used for pointing and selecting areas on a display</a:t>
            </a:r>
          </a:p>
          <a:p>
            <a:pPr lvl="1"/>
            <a:r>
              <a:rPr lang="en-GB" dirty="0"/>
              <a:t>An optical mouse shines light from a red LED onto a surface</a:t>
            </a:r>
          </a:p>
          <a:p>
            <a:pPr lvl="1"/>
            <a:r>
              <a:rPr lang="en-GB" dirty="0"/>
              <a:t>A sensor takes repeated images of the surface and compare how these change when the mouse is moved </a:t>
            </a:r>
          </a:p>
        </p:txBody>
      </p:sp>
      <p:pic>
        <p:nvPicPr>
          <p:cNvPr id="8" name="Graphic 7">
            <a:extLst>
              <a:ext uri="{FF2B5EF4-FFF2-40B4-BE49-F238E27FC236}">
                <a16:creationId xmlns:a16="http://schemas.microsoft.com/office/drawing/2014/main" id="{69526E6C-CD05-A246-A478-1DB44F77B7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897936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Microphones</a:t>
            </a:r>
            <a:endParaRPr lang="en-GB" dirty="0"/>
          </a:p>
        </p:txBody>
      </p:sp>
      <p:sp>
        <p:nvSpPr>
          <p:cNvPr id="5" name="Text Placeholder 4"/>
          <p:cNvSpPr>
            <a:spLocks noGrp="1"/>
          </p:cNvSpPr>
          <p:nvPr>
            <p:ph type="body" sz="quarter" idx="14"/>
          </p:nvPr>
        </p:nvSpPr>
        <p:spPr/>
        <p:txBody>
          <a:bodyPr/>
          <a:lstStyle/>
          <a:p>
            <a:r>
              <a:rPr lang="en-GB" dirty="0">
                <a:latin typeface="Arial" panose="020B0604020202020204" pitchFamily="34" charset="0"/>
                <a:cs typeface="Arial" panose="020B0604020202020204" pitchFamily="34" charset="0"/>
              </a:rPr>
              <a:t>When sound reaches the microphone, the diaphragm vibrates backwards and forwards</a:t>
            </a:r>
          </a:p>
          <a:p>
            <a:pPr lvl="2"/>
            <a:r>
              <a:rPr lang="en-GB" dirty="0">
                <a:latin typeface="Arial" panose="020B0604020202020204" pitchFamily="34" charset="0"/>
                <a:cs typeface="Arial" panose="020B0604020202020204" pitchFamily="34" charset="0"/>
              </a:rPr>
              <a:t>This causes the coil to vibrate which then changes the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magnetic field produced by the magnet</a:t>
            </a:r>
          </a:p>
          <a:p>
            <a:pPr lvl="1"/>
            <a:r>
              <a:rPr lang="en-GB" dirty="0">
                <a:latin typeface="Arial" panose="020B0604020202020204" pitchFamily="34" charset="0"/>
                <a:cs typeface="Arial" panose="020B0604020202020204" pitchFamily="34" charset="0"/>
              </a:rPr>
              <a:t>Changes in current are detected and a </a:t>
            </a:r>
            <a:r>
              <a:rPr lang="en-GB" dirty="0">
                <a:solidFill>
                  <a:srgbClr val="7DC24E"/>
                </a:solidFill>
                <a:latin typeface="Arial" panose="020B0604020202020204" pitchFamily="34" charset="0"/>
                <a:cs typeface="Arial" panose="020B0604020202020204" pitchFamily="34" charset="0"/>
              </a:rPr>
              <a:t>signal is output</a:t>
            </a:r>
          </a:p>
          <a:p>
            <a:pPr lvl="1"/>
            <a:endParaRPr lang="en-GB" dirty="0">
              <a:solidFill>
                <a:srgbClr val="D99C0B"/>
              </a:solidFill>
              <a:latin typeface="Arial" panose="020B0604020202020204" pitchFamily="34" charset="0"/>
              <a:cs typeface="Arial" panose="020B0604020202020204" pitchFamily="34" charset="0"/>
            </a:endParaRPr>
          </a:p>
        </p:txBody>
      </p:sp>
      <p:pic>
        <p:nvPicPr>
          <p:cNvPr id="2054" name="Picture 6" descr="C:\Users\Rob\AppData\Roaming\PixelMetrics\CaptureWiz\Temp\35.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34320" y="3897807"/>
            <a:ext cx="5777150" cy="2429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421127"/>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03F46B-8742-4E7B-8016-551BACB8A156}">
  <ds:schemaRefs>
    <ds:schemaRef ds:uri="http://purl.org/dc/elements/1.1/"/>
    <ds:schemaRef ds:uri="94dce8ab-38ff-4714-b1ed-1fc5e4d9abd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1ef05dc5-97a2-498b-bf7c-bd189143a1ff"/>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9DFE8CBB-5040-4C92-9769-4053F27334C1}">
  <ds:schemaRefs>
    <ds:schemaRef ds:uri="http://schemas.microsoft.com/sharepoint/v3/contenttype/forms"/>
  </ds:schemaRefs>
</ds:datastoreItem>
</file>

<file path=customXml/itemProps3.xml><?xml version="1.0" encoding="utf-8"?>
<ds:datastoreItem xmlns:ds="http://schemas.openxmlformats.org/officeDocument/2006/customXml" ds:itemID="{A25508A6-8018-4561-935E-939FAF1F4A16}">
  <ds:schemaRefs>
    <ds:schemaRef ds:uri="1ef05dc5-97a2-498b-bf7c-bd189143a1ff"/>
    <ds:schemaRef ds:uri="94dce8ab-38ff-4714-b1ed-1fc5e4d9ab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Data Representation L1 Introduction to binary</Template>
  <TotalTime>494</TotalTime>
  <Words>891</Words>
  <Application>Microsoft Office PowerPoint</Application>
  <PresentationFormat>On-screen Show (4:3)</PresentationFormat>
  <Paragraphs>115</Paragraphs>
  <Slides>24</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Calibri</vt:lpstr>
      <vt:lpstr>Arial</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Rob Heathcote</cp:lastModifiedBy>
  <cp:revision>10</cp:revision>
  <dcterms:created xsi:type="dcterms:W3CDTF">2014-10-31T16:25:47Z</dcterms:created>
  <dcterms:modified xsi:type="dcterms:W3CDTF">2021-08-25T17:23:43Z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