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sldIdLst>
    <p:sldId id="260" r:id="rId5"/>
    <p:sldId id="261" r:id="rId6"/>
    <p:sldId id="313" r:id="rId7"/>
    <p:sldId id="316" r:id="rId8"/>
    <p:sldId id="317" r:id="rId9"/>
    <p:sldId id="318" r:id="rId10"/>
    <p:sldId id="319" r:id="rId11"/>
    <p:sldId id="295" r:id="rId12"/>
    <p:sldId id="321" r:id="rId13"/>
    <p:sldId id="286" r:id="rId14"/>
    <p:sldId id="301" r:id="rId15"/>
    <p:sldId id="322" r:id="rId16"/>
    <p:sldId id="323" r:id="rId17"/>
    <p:sldId id="324" r:id="rId18"/>
    <p:sldId id="325" r:id="rId19"/>
    <p:sldId id="299" r:id="rId20"/>
    <p:sldId id="326" r:id="rId21"/>
    <p:sldId id="302" r:id="rId22"/>
    <p:sldId id="328" r:id="rId23"/>
    <p:sldId id="314" r:id="rId24"/>
    <p:sldId id="327" r:id="rId25"/>
    <p:sldId id="27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34"/>
    <a:srgbClr val="7DC24E"/>
    <a:srgbClr val="F8F7F5"/>
    <a:srgbClr val="030408"/>
    <a:srgbClr val="1A1C19"/>
    <a:srgbClr val="121A25"/>
    <a:srgbClr val="000000"/>
    <a:srgbClr val="FE4E37"/>
    <a:srgbClr val="0E463C"/>
    <a:srgbClr val="D2A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8" autoAdjust="0"/>
    <p:restoredTop sz="94714"/>
  </p:normalViewPr>
  <p:slideViewPr>
    <p:cSldViewPr snapToGrid="0">
      <p:cViewPr varScale="1">
        <p:scale>
          <a:sx n="150" d="100"/>
          <a:sy n="150" d="100"/>
        </p:scale>
        <p:origin x="2166" y="120"/>
      </p:cViewPr>
      <p:guideLst>
        <p:guide orient="horz" pos="1245"/>
        <p:guide orient="horz" pos="3232"/>
        <p:guide orient="horz" pos="1912"/>
        <p:guide pos="5380"/>
        <p:guide pos="29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F653C2D9-A00B-4E73-842B-99BFE8B3054F}"/>
    <pc:docChg chg="undo custSel addSld delSld modSld sldOrd">
      <pc:chgData name="James Franklin" userId="cf915d05-507f-491f-b4a6-b2aa085ee4b1" providerId="ADAL" clId="{F653C2D9-A00B-4E73-842B-99BFE8B3054F}" dt="2021-07-29T08:09:45.364" v="3767" actId="20577"/>
      <pc:docMkLst>
        <pc:docMk/>
      </pc:docMkLst>
      <pc:sldChg chg="delSp modSp mod">
        <pc:chgData name="James Franklin" userId="cf915d05-507f-491f-b4a6-b2aa085ee4b1" providerId="ADAL" clId="{F653C2D9-A00B-4E73-842B-99BFE8B3054F}" dt="2021-07-23T08:48:03.489" v="186" actId="20577"/>
        <pc:sldMkLst>
          <pc:docMk/>
          <pc:sldMk cId="644322881" sldId="261"/>
        </pc:sldMkLst>
        <pc:spChg chg="del">
          <ac:chgData name="James Franklin" userId="cf915d05-507f-491f-b4a6-b2aa085ee4b1" providerId="ADAL" clId="{F653C2D9-A00B-4E73-842B-99BFE8B3054F}" dt="2021-07-23T08:45:21.416" v="52" actId="478"/>
          <ac:spMkLst>
            <pc:docMk/>
            <pc:sldMk cId="644322881" sldId="261"/>
            <ac:spMk id="2" creationId="{D5D8B091-F572-40E7-A242-ABDBE054138F}"/>
          </ac:spMkLst>
        </pc:spChg>
        <pc:spChg chg="mod">
          <ac:chgData name="James Franklin" userId="cf915d05-507f-491f-b4a6-b2aa085ee4b1" providerId="ADAL" clId="{F653C2D9-A00B-4E73-842B-99BFE8B3054F}" dt="2021-07-23T08:48:03.489" v="186" actId="20577"/>
          <ac:spMkLst>
            <pc:docMk/>
            <pc:sldMk cId="644322881" sldId="261"/>
            <ac:spMk id="4" creationId="{00000000-0000-0000-0000-000000000000}"/>
          </ac:spMkLst>
        </pc:spChg>
      </pc:sldChg>
      <pc:sldChg chg="add">
        <pc:chgData name="James Franklin" userId="cf915d05-507f-491f-b4a6-b2aa085ee4b1" providerId="ADAL" clId="{F653C2D9-A00B-4E73-842B-99BFE8B3054F}" dt="2021-07-23T13:16:52.603" v="2869"/>
        <pc:sldMkLst>
          <pc:docMk/>
          <pc:sldMk cId="520996776" sldId="262"/>
        </pc:sldMkLst>
      </pc:sldChg>
      <pc:sldChg chg="del">
        <pc:chgData name="James Franklin" userId="cf915d05-507f-491f-b4a6-b2aa085ee4b1" providerId="ADAL" clId="{F653C2D9-A00B-4E73-842B-99BFE8B3054F}" dt="2021-07-23T08:43:51.226" v="0" actId="47"/>
        <pc:sldMkLst>
          <pc:docMk/>
          <pc:sldMk cId="990921403" sldId="263"/>
        </pc:sldMkLst>
      </pc:sldChg>
      <pc:sldChg chg="del">
        <pc:chgData name="James Franklin" userId="cf915d05-507f-491f-b4a6-b2aa085ee4b1" providerId="ADAL" clId="{F653C2D9-A00B-4E73-842B-99BFE8B3054F}" dt="2021-07-23T08:43:51.226" v="0" actId="47"/>
        <pc:sldMkLst>
          <pc:docMk/>
          <pc:sldMk cId="1408696727" sldId="264"/>
        </pc:sldMkLst>
      </pc:sldChg>
      <pc:sldChg chg="modSp add mod">
        <pc:chgData name="James Franklin" userId="cf915d05-507f-491f-b4a6-b2aa085ee4b1" providerId="ADAL" clId="{F653C2D9-A00B-4E73-842B-99BFE8B3054F}" dt="2021-07-23T10:32:25.101" v="972" actId="21"/>
        <pc:sldMkLst>
          <pc:docMk/>
          <pc:sldMk cId="3893225801" sldId="264"/>
        </pc:sldMkLst>
        <pc:spChg chg="mod">
          <ac:chgData name="James Franklin" userId="cf915d05-507f-491f-b4a6-b2aa085ee4b1" providerId="ADAL" clId="{F653C2D9-A00B-4E73-842B-99BFE8B3054F}" dt="2021-07-23T10:29:08.863" v="807" actId="20577"/>
          <ac:spMkLst>
            <pc:docMk/>
            <pc:sldMk cId="3893225801" sldId="264"/>
            <ac:spMk id="3" creationId="{00000000-0000-0000-0000-000000000000}"/>
          </ac:spMkLst>
        </pc:spChg>
        <pc:spChg chg="mod">
          <ac:chgData name="James Franklin" userId="cf915d05-507f-491f-b4a6-b2aa085ee4b1" providerId="ADAL" clId="{F653C2D9-A00B-4E73-842B-99BFE8B3054F}" dt="2021-07-23T10:32:25.101" v="972" actId="21"/>
          <ac:spMkLst>
            <pc:docMk/>
            <pc:sldMk cId="3893225801" sldId="264"/>
            <ac:spMk id="6" creationId="{00000000-0000-0000-0000-000000000000}"/>
          </ac:spMkLst>
        </pc:spChg>
      </pc:sldChg>
      <pc:sldChg chg="del">
        <pc:chgData name="James Franklin" userId="cf915d05-507f-491f-b4a6-b2aa085ee4b1" providerId="ADAL" clId="{F653C2D9-A00B-4E73-842B-99BFE8B3054F}" dt="2021-07-23T08:43:51.226" v="0" actId="47"/>
        <pc:sldMkLst>
          <pc:docMk/>
          <pc:sldMk cId="3292513092" sldId="265"/>
        </pc:sldMkLst>
      </pc:sldChg>
      <pc:sldChg chg="del">
        <pc:chgData name="James Franklin" userId="cf915d05-507f-491f-b4a6-b2aa085ee4b1" providerId="ADAL" clId="{F653C2D9-A00B-4E73-842B-99BFE8B3054F}" dt="2021-07-23T08:43:51.226" v="0" actId="47"/>
        <pc:sldMkLst>
          <pc:docMk/>
          <pc:sldMk cId="3807880298" sldId="266"/>
        </pc:sldMkLst>
      </pc:sldChg>
      <pc:sldChg chg="del">
        <pc:chgData name="James Franklin" userId="cf915d05-507f-491f-b4a6-b2aa085ee4b1" providerId="ADAL" clId="{F653C2D9-A00B-4E73-842B-99BFE8B3054F}" dt="2021-07-23T08:43:51.226" v="0" actId="47"/>
        <pc:sldMkLst>
          <pc:docMk/>
          <pc:sldMk cId="4040386850" sldId="267"/>
        </pc:sldMkLst>
      </pc:sldChg>
      <pc:sldChg chg="del">
        <pc:chgData name="James Franklin" userId="cf915d05-507f-491f-b4a6-b2aa085ee4b1" providerId="ADAL" clId="{F653C2D9-A00B-4E73-842B-99BFE8B3054F}" dt="2021-07-23T08:43:51.226" v="0" actId="47"/>
        <pc:sldMkLst>
          <pc:docMk/>
          <pc:sldMk cId="3698801213" sldId="268"/>
        </pc:sldMkLst>
      </pc:sldChg>
      <pc:sldChg chg="del">
        <pc:chgData name="James Franklin" userId="cf915d05-507f-491f-b4a6-b2aa085ee4b1" providerId="ADAL" clId="{F653C2D9-A00B-4E73-842B-99BFE8B3054F}" dt="2021-07-23T08:43:51.226" v="0" actId="47"/>
        <pc:sldMkLst>
          <pc:docMk/>
          <pc:sldMk cId="307978707" sldId="269"/>
        </pc:sldMkLst>
      </pc:sldChg>
      <pc:sldChg chg="del">
        <pc:chgData name="James Franklin" userId="cf915d05-507f-491f-b4a6-b2aa085ee4b1" providerId="ADAL" clId="{F653C2D9-A00B-4E73-842B-99BFE8B3054F}" dt="2021-07-23T08:43:51.226" v="0" actId="47"/>
        <pc:sldMkLst>
          <pc:docMk/>
          <pc:sldMk cId="2686487396" sldId="270"/>
        </pc:sldMkLst>
      </pc:sldChg>
      <pc:sldChg chg="del">
        <pc:chgData name="James Franklin" userId="cf915d05-507f-491f-b4a6-b2aa085ee4b1" providerId="ADAL" clId="{F653C2D9-A00B-4E73-842B-99BFE8B3054F}" dt="2021-07-23T08:43:51.226" v="0" actId="47"/>
        <pc:sldMkLst>
          <pc:docMk/>
          <pc:sldMk cId="173915510" sldId="271"/>
        </pc:sldMkLst>
      </pc:sldChg>
      <pc:sldChg chg="addSp modSp mod ord">
        <pc:chgData name="James Franklin" userId="cf915d05-507f-491f-b4a6-b2aa085ee4b1" providerId="ADAL" clId="{F653C2D9-A00B-4E73-842B-99BFE8B3054F}" dt="2021-07-23T13:17:41.143" v="2936" actId="20577"/>
        <pc:sldMkLst>
          <pc:docMk/>
          <pc:sldMk cId="1045926848" sldId="272"/>
        </pc:sldMkLst>
        <pc:spChg chg="add mod">
          <ac:chgData name="James Franklin" userId="cf915d05-507f-491f-b4a6-b2aa085ee4b1" providerId="ADAL" clId="{F653C2D9-A00B-4E73-842B-99BFE8B3054F}" dt="2021-07-23T13:17:41.143" v="2936" actId="20577"/>
          <ac:spMkLst>
            <pc:docMk/>
            <pc:sldMk cId="1045926848" sldId="272"/>
            <ac:spMk id="3" creationId="{DC5BD1FD-B1A7-4990-836F-C1B60ED9E90B}"/>
          </ac:spMkLst>
        </pc:spChg>
      </pc:sldChg>
      <pc:sldChg chg="del">
        <pc:chgData name="James Franklin" userId="cf915d05-507f-491f-b4a6-b2aa085ee4b1" providerId="ADAL" clId="{F653C2D9-A00B-4E73-842B-99BFE8B3054F}" dt="2021-07-23T08:43:55.725" v="1" actId="47"/>
        <pc:sldMkLst>
          <pc:docMk/>
          <pc:sldMk cId="477279864" sldId="273"/>
        </pc:sldMkLst>
      </pc:sldChg>
      <pc:sldChg chg="del">
        <pc:chgData name="James Franklin" userId="cf915d05-507f-491f-b4a6-b2aa085ee4b1" providerId="ADAL" clId="{F653C2D9-A00B-4E73-842B-99BFE8B3054F}" dt="2021-07-23T08:43:55.725" v="1" actId="47"/>
        <pc:sldMkLst>
          <pc:docMk/>
          <pc:sldMk cId="1475951657" sldId="275"/>
        </pc:sldMkLst>
      </pc:sldChg>
      <pc:sldChg chg="add">
        <pc:chgData name="James Franklin" userId="cf915d05-507f-491f-b4a6-b2aa085ee4b1" providerId="ADAL" clId="{F653C2D9-A00B-4E73-842B-99BFE8B3054F}" dt="2021-07-23T10:36:27.196" v="1317"/>
        <pc:sldMkLst>
          <pc:docMk/>
          <pc:sldMk cId="2423421127" sldId="275"/>
        </pc:sldMkLst>
      </pc:sldChg>
      <pc:sldChg chg="del">
        <pc:chgData name="James Franklin" userId="cf915d05-507f-491f-b4a6-b2aa085ee4b1" providerId="ADAL" clId="{F653C2D9-A00B-4E73-842B-99BFE8B3054F}" dt="2021-07-23T08:43:55.725" v="1" actId="47"/>
        <pc:sldMkLst>
          <pc:docMk/>
          <pc:sldMk cId="1769958477" sldId="276"/>
        </pc:sldMkLst>
      </pc:sldChg>
      <pc:sldChg chg="del">
        <pc:chgData name="James Franklin" userId="cf915d05-507f-491f-b4a6-b2aa085ee4b1" providerId="ADAL" clId="{F653C2D9-A00B-4E73-842B-99BFE8B3054F}" dt="2021-07-23T08:45:11.060" v="50" actId="47"/>
        <pc:sldMkLst>
          <pc:docMk/>
          <pc:sldMk cId="3460746874" sldId="277"/>
        </pc:sldMkLst>
      </pc:sldChg>
      <pc:sldChg chg="add">
        <pc:chgData name="James Franklin" userId="cf915d05-507f-491f-b4a6-b2aa085ee4b1" providerId="ADAL" clId="{F653C2D9-A00B-4E73-842B-99BFE8B3054F}" dt="2021-07-23T10:29:14.896" v="808"/>
        <pc:sldMkLst>
          <pc:docMk/>
          <pc:sldMk cId="940595569" sldId="279"/>
        </pc:sldMkLst>
      </pc:sldChg>
      <pc:sldChg chg="del">
        <pc:chgData name="James Franklin" userId="cf915d05-507f-491f-b4a6-b2aa085ee4b1" providerId="ADAL" clId="{F653C2D9-A00B-4E73-842B-99BFE8B3054F}" dt="2021-07-23T08:43:51.226" v="0" actId="47"/>
        <pc:sldMkLst>
          <pc:docMk/>
          <pc:sldMk cId="2368086085" sldId="279"/>
        </pc:sldMkLst>
      </pc:sldChg>
      <pc:sldChg chg="del">
        <pc:chgData name="James Franklin" userId="cf915d05-507f-491f-b4a6-b2aa085ee4b1" providerId="ADAL" clId="{F653C2D9-A00B-4E73-842B-99BFE8B3054F}" dt="2021-07-23T08:43:51.226" v="0" actId="47"/>
        <pc:sldMkLst>
          <pc:docMk/>
          <pc:sldMk cId="3499100747" sldId="280"/>
        </pc:sldMkLst>
      </pc:sldChg>
      <pc:sldChg chg="del">
        <pc:chgData name="James Franklin" userId="cf915d05-507f-491f-b4a6-b2aa085ee4b1" providerId="ADAL" clId="{F653C2D9-A00B-4E73-842B-99BFE8B3054F}" dt="2021-07-23T08:43:51.226" v="0" actId="47"/>
        <pc:sldMkLst>
          <pc:docMk/>
          <pc:sldMk cId="1374655441" sldId="281"/>
        </pc:sldMkLst>
      </pc:sldChg>
      <pc:sldChg chg="addSp modSp mod ord">
        <pc:chgData name="James Franklin" userId="cf915d05-507f-491f-b4a6-b2aa085ee4b1" providerId="ADAL" clId="{F653C2D9-A00B-4E73-842B-99BFE8B3054F}" dt="2021-07-23T13:18:47.286" v="3144" actId="20577"/>
        <pc:sldMkLst>
          <pc:docMk/>
          <pc:sldMk cId="464189532" sldId="282"/>
        </pc:sldMkLst>
        <pc:spChg chg="add mod">
          <ac:chgData name="James Franklin" userId="cf915d05-507f-491f-b4a6-b2aa085ee4b1" providerId="ADAL" clId="{F653C2D9-A00B-4E73-842B-99BFE8B3054F}" dt="2021-07-23T13:18:47.286" v="3144" actId="20577"/>
          <ac:spMkLst>
            <pc:docMk/>
            <pc:sldMk cId="464189532" sldId="282"/>
            <ac:spMk id="3" creationId="{1A882F79-D64A-432F-A21D-99404452E679}"/>
          </ac:spMkLst>
        </pc:spChg>
      </pc:sldChg>
      <pc:sldChg chg="add">
        <pc:chgData name="James Franklin" userId="cf915d05-507f-491f-b4a6-b2aa085ee4b1" providerId="ADAL" clId="{F653C2D9-A00B-4E73-842B-99BFE8B3054F}" dt="2021-07-23T11:27:25.059" v="2396"/>
        <pc:sldMkLst>
          <pc:docMk/>
          <pc:sldMk cId="1225414373" sldId="283"/>
        </pc:sldMkLst>
      </pc:sldChg>
      <pc:sldChg chg="del">
        <pc:chgData name="James Franklin" userId="cf915d05-507f-491f-b4a6-b2aa085ee4b1" providerId="ADAL" clId="{F653C2D9-A00B-4E73-842B-99BFE8B3054F}" dt="2021-07-23T08:43:51.226" v="0" actId="47"/>
        <pc:sldMkLst>
          <pc:docMk/>
          <pc:sldMk cId="3928355373" sldId="283"/>
        </pc:sldMkLst>
      </pc:sldChg>
      <pc:sldChg chg="del">
        <pc:chgData name="James Franklin" userId="cf915d05-507f-491f-b4a6-b2aa085ee4b1" providerId="ADAL" clId="{F653C2D9-A00B-4E73-842B-99BFE8B3054F}" dt="2021-07-23T08:44:02.925" v="3" actId="47"/>
        <pc:sldMkLst>
          <pc:docMk/>
          <pc:sldMk cId="3003053793" sldId="284"/>
        </pc:sldMkLst>
      </pc:sldChg>
      <pc:sldChg chg="del">
        <pc:chgData name="James Franklin" userId="cf915d05-507f-491f-b4a6-b2aa085ee4b1" providerId="ADAL" clId="{F653C2D9-A00B-4E73-842B-99BFE8B3054F}" dt="2021-07-23T08:43:55.725" v="1" actId="47"/>
        <pc:sldMkLst>
          <pc:docMk/>
          <pc:sldMk cId="918423468" sldId="285"/>
        </pc:sldMkLst>
      </pc:sldChg>
      <pc:sldChg chg="del">
        <pc:chgData name="James Franklin" userId="cf915d05-507f-491f-b4a6-b2aa085ee4b1" providerId="ADAL" clId="{F653C2D9-A00B-4E73-842B-99BFE8B3054F}" dt="2021-07-23T08:43:51.226" v="0" actId="47"/>
        <pc:sldMkLst>
          <pc:docMk/>
          <pc:sldMk cId="3555955918" sldId="286"/>
        </pc:sldMkLst>
      </pc:sldChg>
      <pc:sldChg chg="modSp add mod">
        <pc:chgData name="James Franklin" userId="cf915d05-507f-491f-b4a6-b2aa085ee4b1" providerId="ADAL" clId="{F653C2D9-A00B-4E73-842B-99BFE8B3054F}" dt="2021-07-23T10:37:23.734" v="1392" actId="20577"/>
        <pc:sldMkLst>
          <pc:docMk/>
          <pc:sldMk cId="952159138" sldId="287"/>
        </pc:sldMkLst>
        <pc:spChg chg="mod">
          <ac:chgData name="James Franklin" userId="cf915d05-507f-491f-b4a6-b2aa085ee4b1" providerId="ADAL" clId="{F653C2D9-A00B-4E73-842B-99BFE8B3054F}" dt="2021-07-23T10:37:23.734" v="1392" actId="20577"/>
          <ac:spMkLst>
            <pc:docMk/>
            <pc:sldMk cId="952159138" sldId="287"/>
            <ac:spMk id="5" creationId="{00000000-0000-0000-0000-000000000000}"/>
          </ac:spMkLst>
        </pc:spChg>
      </pc:sldChg>
      <pc:sldChg chg="del">
        <pc:chgData name="James Franklin" userId="cf915d05-507f-491f-b4a6-b2aa085ee4b1" providerId="ADAL" clId="{F653C2D9-A00B-4E73-842B-99BFE8B3054F}" dt="2021-07-23T08:45:11.205" v="51" actId="47"/>
        <pc:sldMkLst>
          <pc:docMk/>
          <pc:sldMk cId="2094632236" sldId="287"/>
        </pc:sldMkLst>
      </pc:sldChg>
      <pc:sldChg chg="del">
        <pc:chgData name="James Franklin" userId="cf915d05-507f-491f-b4a6-b2aa085ee4b1" providerId="ADAL" clId="{F653C2D9-A00B-4E73-842B-99BFE8B3054F}" dt="2021-07-23T08:43:51.226" v="0" actId="47"/>
        <pc:sldMkLst>
          <pc:docMk/>
          <pc:sldMk cId="731314941" sldId="288"/>
        </pc:sldMkLst>
      </pc:sldChg>
      <pc:sldChg chg="del">
        <pc:chgData name="James Franklin" userId="cf915d05-507f-491f-b4a6-b2aa085ee4b1" providerId="ADAL" clId="{F653C2D9-A00B-4E73-842B-99BFE8B3054F}" dt="2021-07-23T08:43:51.226" v="0" actId="47"/>
        <pc:sldMkLst>
          <pc:docMk/>
          <pc:sldMk cId="2428677725" sldId="289"/>
        </pc:sldMkLst>
      </pc:sldChg>
      <pc:sldChg chg="add">
        <pc:chgData name="James Franklin" userId="cf915d05-507f-491f-b4a6-b2aa085ee4b1" providerId="ADAL" clId="{F653C2D9-A00B-4E73-842B-99BFE8B3054F}" dt="2021-07-23T11:27:35.992" v="2398"/>
        <pc:sldMkLst>
          <pc:docMk/>
          <pc:sldMk cId="3503483597" sldId="290"/>
        </pc:sldMkLst>
      </pc:sldChg>
      <pc:sldChg chg="del">
        <pc:chgData name="James Franklin" userId="cf915d05-507f-491f-b4a6-b2aa085ee4b1" providerId="ADAL" clId="{F653C2D9-A00B-4E73-842B-99BFE8B3054F}" dt="2021-07-23T08:43:59.697" v="2" actId="47"/>
        <pc:sldMkLst>
          <pc:docMk/>
          <pc:sldMk cId="4076850340" sldId="290"/>
        </pc:sldMkLst>
      </pc:sldChg>
      <pc:sldChg chg="del">
        <pc:chgData name="James Franklin" userId="cf915d05-507f-491f-b4a6-b2aa085ee4b1" providerId="ADAL" clId="{F653C2D9-A00B-4E73-842B-99BFE8B3054F}" dt="2021-07-23T08:43:59.697" v="2" actId="47"/>
        <pc:sldMkLst>
          <pc:docMk/>
          <pc:sldMk cId="990057538" sldId="291"/>
        </pc:sldMkLst>
      </pc:sldChg>
      <pc:sldChg chg="addSp delSp modSp add mod">
        <pc:chgData name="James Franklin" userId="cf915d05-507f-491f-b4a6-b2aa085ee4b1" providerId="ADAL" clId="{F653C2D9-A00B-4E73-842B-99BFE8B3054F}" dt="2021-07-23T11:34:10.031" v="2595" actId="1076"/>
        <pc:sldMkLst>
          <pc:docMk/>
          <pc:sldMk cId="3867365278" sldId="291"/>
        </pc:sldMkLst>
        <pc:spChg chg="mod">
          <ac:chgData name="James Franklin" userId="cf915d05-507f-491f-b4a6-b2aa085ee4b1" providerId="ADAL" clId="{F653C2D9-A00B-4E73-842B-99BFE8B3054F}" dt="2021-07-23T11:32:36.780" v="2575" actId="20577"/>
          <ac:spMkLst>
            <pc:docMk/>
            <pc:sldMk cId="3867365278" sldId="291"/>
            <ac:spMk id="3" creationId="{FEFABB24-35C5-43D5-844E-F1CBA4D26606}"/>
          </ac:spMkLst>
        </pc:spChg>
        <pc:picChg chg="del">
          <ac:chgData name="James Franklin" userId="cf915d05-507f-491f-b4a6-b2aa085ee4b1" providerId="ADAL" clId="{F653C2D9-A00B-4E73-842B-99BFE8B3054F}" dt="2021-07-23T11:32:51.865" v="2578" actId="478"/>
          <ac:picMkLst>
            <pc:docMk/>
            <pc:sldMk cId="3867365278" sldId="291"/>
            <ac:picMk id="5" creationId="{BE1DE2C7-763D-4870-85DC-58FAD2D0C12C}"/>
          </ac:picMkLst>
        </pc:picChg>
        <pc:picChg chg="add mod">
          <ac:chgData name="James Franklin" userId="cf915d05-507f-491f-b4a6-b2aa085ee4b1" providerId="ADAL" clId="{F653C2D9-A00B-4E73-842B-99BFE8B3054F}" dt="2021-07-23T11:33:00.127" v="2581" actId="1076"/>
          <ac:picMkLst>
            <pc:docMk/>
            <pc:sldMk cId="3867365278" sldId="291"/>
            <ac:picMk id="6" creationId="{0DCA6604-725F-4A4A-8CC2-8694CBC0580B}"/>
          </ac:picMkLst>
        </pc:picChg>
        <pc:picChg chg="add mod">
          <ac:chgData name="James Franklin" userId="cf915d05-507f-491f-b4a6-b2aa085ee4b1" providerId="ADAL" clId="{F653C2D9-A00B-4E73-842B-99BFE8B3054F}" dt="2021-07-23T11:33:25.268" v="2590" actId="167"/>
          <ac:picMkLst>
            <pc:docMk/>
            <pc:sldMk cId="3867365278" sldId="291"/>
            <ac:picMk id="3074" creationId="{CE5389ED-7051-471B-A2B5-38242ED70404}"/>
          </ac:picMkLst>
        </pc:picChg>
        <pc:picChg chg="add mod">
          <ac:chgData name="James Franklin" userId="cf915d05-507f-491f-b4a6-b2aa085ee4b1" providerId="ADAL" clId="{F653C2D9-A00B-4E73-842B-99BFE8B3054F}" dt="2021-07-23T11:34:10.031" v="2595" actId="1076"/>
          <ac:picMkLst>
            <pc:docMk/>
            <pc:sldMk cId="3867365278" sldId="291"/>
            <ac:picMk id="3076" creationId="{89C30A41-396D-4D5C-82B5-250AD087B4DC}"/>
          </ac:picMkLst>
        </pc:picChg>
      </pc:sldChg>
      <pc:sldChg chg="modSp add del mod modClrScheme chgLayout">
        <pc:chgData name="James Franklin" userId="cf915d05-507f-491f-b4a6-b2aa085ee4b1" providerId="ADAL" clId="{F653C2D9-A00B-4E73-842B-99BFE8B3054F}" dt="2021-07-23T08:47:41.729" v="55" actId="47"/>
        <pc:sldMkLst>
          <pc:docMk/>
          <pc:sldMk cId="800068705" sldId="292"/>
        </pc:sldMkLst>
        <pc:spChg chg="mod ord">
          <ac:chgData name="James Franklin" userId="cf915d05-507f-491f-b4a6-b2aa085ee4b1" providerId="ADAL" clId="{F653C2D9-A00B-4E73-842B-99BFE8B3054F}" dt="2021-07-23T08:47:35.898" v="54" actId="700"/>
          <ac:spMkLst>
            <pc:docMk/>
            <pc:sldMk cId="800068705" sldId="292"/>
            <ac:spMk id="2" creationId="{ED63CB5D-9A2E-49D8-B50C-9F504FCBA1DF}"/>
          </ac:spMkLst>
        </pc:spChg>
        <pc:spChg chg="mod ord">
          <ac:chgData name="James Franklin" userId="cf915d05-507f-491f-b4a6-b2aa085ee4b1" providerId="ADAL" clId="{F653C2D9-A00B-4E73-842B-99BFE8B3054F}" dt="2021-07-23T08:47:35.898" v="54" actId="700"/>
          <ac:spMkLst>
            <pc:docMk/>
            <pc:sldMk cId="800068705" sldId="292"/>
            <ac:spMk id="3" creationId="{566E5479-5757-4642-AA5C-3991150D0277}"/>
          </ac:spMkLst>
        </pc:spChg>
      </pc:sldChg>
      <pc:sldChg chg="del">
        <pc:chgData name="James Franklin" userId="cf915d05-507f-491f-b4a6-b2aa085ee4b1" providerId="ADAL" clId="{F653C2D9-A00B-4E73-842B-99BFE8B3054F}" dt="2021-07-23T08:43:59.697" v="2" actId="47"/>
        <pc:sldMkLst>
          <pc:docMk/>
          <pc:sldMk cId="2164958771" sldId="292"/>
        </pc:sldMkLst>
      </pc:sldChg>
      <pc:sldChg chg="del">
        <pc:chgData name="James Franklin" userId="cf915d05-507f-491f-b4a6-b2aa085ee4b1" providerId="ADAL" clId="{F653C2D9-A00B-4E73-842B-99BFE8B3054F}" dt="2021-07-23T08:43:59.697" v="2" actId="47"/>
        <pc:sldMkLst>
          <pc:docMk/>
          <pc:sldMk cId="254788354" sldId="294"/>
        </pc:sldMkLst>
      </pc:sldChg>
      <pc:sldChg chg="addSp delSp modSp add mod setBg">
        <pc:chgData name="James Franklin" userId="cf915d05-507f-491f-b4a6-b2aa085ee4b1" providerId="ADAL" clId="{F653C2D9-A00B-4E73-842B-99BFE8B3054F}" dt="2021-07-29T08:08:49.308" v="3710" actId="20577"/>
        <pc:sldMkLst>
          <pc:docMk/>
          <pc:sldMk cId="3687399805" sldId="294"/>
        </pc:sldMkLst>
        <pc:spChg chg="mod">
          <ac:chgData name="James Franklin" userId="cf915d05-507f-491f-b4a6-b2aa085ee4b1" providerId="ADAL" clId="{F653C2D9-A00B-4E73-842B-99BFE8B3054F}" dt="2021-07-29T08:08:49.308" v="3710" actId="20577"/>
          <ac:spMkLst>
            <pc:docMk/>
            <pc:sldMk cId="3687399805" sldId="294"/>
            <ac:spMk id="3" creationId="{492FD7F9-C966-40F0-B9BC-1BAAB2F43F04}"/>
          </ac:spMkLst>
        </pc:spChg>
        <pc:picChg chg="del">
          <ac:chgData name="James Franklin" userId="cf915d05-507f-491f-b4a6-b2aa085ee4b1" providerId="ADAL" clId="{F653C2D9-A00B-4E73-842B-99BFE8B3054F}" dt="2021-07-23T09:26:49.503" v="210" actId="478"/>
          <ac:picMkLst>
            <pc:docMk/>
            <pc:sldMk cId="3687399805" sldId="294"/>
            <ac:picMk id="5" creationId="{C609EA3E-B5BD-4BEC-86E5-C719621506DB}"/>
          </ac:picMkLst>
        </pc:picChg>
        <pc:picChg chg="add mod">
          <ac:chgData name="James Franklin" userId="cf915d05-507f-491f-b4a6-b2aa085ee4b1" providerId="ADAL" clId="{F653C2D9-A00B-4E73-842B-99BFE8B3054F}" dt="2021-07-23T09:26:57.096" v="212" actId="167"/>
          <ac:picMkLst>
            <pc:docMk/>
            <pc:sldMk cId="3687399805" sldId="294"/>
            <ac:picMk id="6" creationId="{CD19EFB2-008F-4BE0-9174-59579F44C8F4}"/>
          </ac:picMkLst>
        </pc:picChg>
        <pc:picChg chg="add mod">
          <ac:chgData name="James Franklin" userId="cf915d05-507f-491f-b4a6-b2aa085ee4b1" providerId="ADAL" clId="{F653C2D9-A00B-4E73-842B-99BFE8B3054F}" dt="2021-07-23T09:26:54.658" v="211"/>
          <ac:picMkLst>
            <pc:docMk/>
            <pc:sldMk cId="3687399805" sldId="294"/>
            <ac:picMk id="7" creationId="{F62AF3C0-E4C2-47A0-B7FC-0897320D4574}"/>
          </ac:picMkLst>
        </pc:picChg>
        <pc:picChg chg="del">
          <ac:chgData name="James Franklin" userId="cf915d05-507f-491f-b4a6-b2aa085ee4b1" providerId="ADAL" clId="{F653C2D9-A00B-4E73-842B-99BFE8B3054F}" dt="2021-07-23T09:26:46.933" v="208" actId="478"/>
          <ac:picMkLst>
            <pc:docMk/>
            <pc:sldMk cId="3687399805" sldId="294"/>
            <ac:picMk id="1026" creationId="{909B8AE9-7A55-45E9-816C-6EFCD997095A}"/>
          </ac:picMkLst>
        </pc:picChg>
      </pc:sldChg>
      <pc:sldChg chg="del">
        <pc:chgData name="James Franklin" userId="cf915d05-507f-491f-b4a6-b2aa085ee4b1" providerId="ADAL" clId="{F653C2D9-A00B-4E73-842B-99BFE8B3054F}" dt="2021-07-23T13:38:01.324" v="3691" actId="47"/>
        <pc:sldMkLst>
          <pc:docMk/>
          <pc:sldMk cId="384732063" sldId="295"/>
        </pc:sldMkLst>
      </pc:sldChg>
      <pc:sldChg chg="modSp new del mod ord">
        <pc:chgData name="James Franklin" userId="cf915d05-507f-491f-b4a6-b2aa085ee4b1" providerId="ADAL" clId="{F653C2D9-A00B-4E73-842B-99BFE8B3054F}" dt="2021-07-23T08:55:23.873" v="189" actId="47"/>
        <pc:sldMkLst>
          <pc:docMk/>
          <pc:sldMk cId="1645990444" sldId="296"/>
        </pc:sldMkLst>
        <pc:spChg chg="mod">
          <ac:chgData name="James Franklin" userId="cf915d05-507f-491f-b4a6-b2aa085ee4b1" providerId="ADAL" clId="{F653C2D9-A00B-4E73-842B-99BFE8B3054F}" dt="2021-07-23T08:44:19.284" v="24" actId="20577"/>
          <ac:spMkLst>
            <pc:docMk/>
            <pc:sldMk cId="1645990444" sldId="296"/>
            <ac:spMk id="2" creationId="{EBAF0127-45DA-4EC6-906B-DF00A93E25C9}"/>
          </ac:spMkLst>
        </pc:spChg>
      </pc:sldChg>
      <pc:sldChg chg="modSp add del mod ord">
        <pc:chgData name="James Franklin" userId="cf915d05-507f-491f-b4a6-b2aa085ee4b1" providerId="ADAL" clId="{F653C2D9-A00B-4E73-842B-99BFE8B3054F}" dt="2021-07-23T13:38:01.324" v="3691" actId="47"/>
        <pc:sldMkLst>
          <pc:docMk/>
          <pc:sldMk cId="4173523080" sldId="297"/>
        </pc:sldMkLst>
        <pc:spChg chg="mod">
          <ac:chgData name="James Franklin" userId="cf915d05-507f-491f-b4a6-b2aa085ee4b1" providerId="ADAL" clId="{F653C2D9-A00B-4E73-842B-99BFE8B3054F}" dt="2021-07-23T08:45:02.643" v="47" actId="20577"/>
          <ac:spMkLst>
            <pc:docMk/>
            <pc:sldMk cId="4173523080" sldId="297"/>
            <ac:spMk id="2" creationId="{EBAF0127-45DA-4EC6-906B-DF00A93E25C9}"/>
          </ac:spMkLst>
        </pc:spChg>
      </pc:sldChg>
      <pc:sldChg chg="addSp delSp modSp add mod modClrScheme chgLayout">
        <pc:chgData name="James Franklin" userId="cf915d05-507f-491f-b4a6-b2aa085ee4b1" providerId="ADAL" clId="{F653C2D9-A00B-4E73-842B-99BFE8B3054F}" dt="2021-07-23T10:28:15.292" v="788" actId="20577"/>
        <pc:sldMkLst>
          <pc:docMk/>
          <pc:sldMk cId="956208722" sldId="298"/>
        </pc:sldMkLst>
        <pc:spChg chg="mod ord">
          <ac:chgData name="James Franklin" userId="cf915d05-507f-491f-b4a6-b2aa085ee4b1" providerId="ADAL" clId="{F653C2D9-A00B-4E73-842B-99BFE8B3054F}" dt="2021-07-23T08:44:26.805" v="32" actId="700"/>
          <ac:spMkLst>
            <pc:docMk/>
            <pc:sldMk cId="956208722" sldId="298"/>
            <ac:spMk id="2" creationId="{EBAF0127-45DA-4EC6-906B-DF00A93E25C9}"/>
          </ac:spMkLst>
        </pc:spChg>
        <pc:spChg chg="del mod ord">
          <ac:chgData name="James Franklin" userId="cf915d05-507f-491f-b4a6-b2aa085ee4b1" providerId="ADAL" clId="{F653C2D9-A00B-4E73-842B-99BFE8B3054F}" dt="2021-07-23T08:44:26.805" v="32" actId="700"/>
          <ac:spMkLst>
            <pc:docMk/>
            <pc:sldMk cId="956208722" sldId="298"/>
            <ac:spMk id="3" creationId="{F2F2AA96-C090-4A4B-B337-2A74BEB6783C}"/>
          </ac:spMkLst>
        </pc:spChg>
        <pc:spChg chg="add mod ord">
          <ac:chgData name="James Franklin" userId="cf915d05-507f-491f-b4a6-b2aa085ee4b1" providerId="ADAL" clId="{F653C2D9-A00B-4E73-842B-99BFE8B3054F}" dt="2021-07-23T10:28:15.292" v="788" actId="20577"/>
          <ac:spMkLst>
            <pc:docMk/>
            <pc:sldMk cId="956208722" sldId="298"/>
            <ac:spMk id="4" creationId="{06E7AF95-281F-4219-9A8E-FAD94D6E759A}"/>
          </ac:spMkLst>
        </pc:spChg>
      </pc:sldChg>
      <pc:sldChg chg="addSp modSp add mod">
        <pc:chgData name="James Franklin" userId="cf915d05-507f-491f-b4a6-b2aa085ee4b1" providerId="ADAL" clId="{F653C2D9-A00B-4E73-842B-99BFE8B3054F}" dt="2021-07-29T08:09:45.364" v="3767" actId="20577"/>
        <pc:sldMkLst>
          <pc:docMk/>
          <pc:sldMk cId="1144873217" sldId="299"/>
        </pc:sldMkLst>
        <pc:spChg chg="mod">
          <ac:chgData name="James Franklin" userId="cf915d05-507f-491f-b4a6-b2aa085ee4b1" providerId="ADAL" clId="{F653C2D9-A00B-4E73-842B-99BFE8B3054F}" dt="2021-07-23T08:55:34.098" v="207" actId="20577"/>
          <ac:spMkLst>
            <pc:docMk/>
            <pc:sldMk cId="1144873217" sldId="299"/>
            <ac:spMk id="2" creationId="{EBAF0127-45DA-4EC6-906B-DF00A93E25C9}"/>
          </ac:spMkLst>
        </pc:spChg>
        <pc:spChg chg="mod">
          <ac:chgData name="James Franklin" userId="cf915d05-507f-491f-b4a6-b2aa085ee4b1" providerId="ADAL" clId="{F653C2D9-A00B-4E73-842B-99BFE8B3054F}" dt="2021-07-29T08:09:45.364" v="3767" actId="20577"/>
          <ac:spMkLst>
            <pc:docMk/>
            <pc:sldMk cId="1144873217" sldId="299"/>
            <ac:spMk id="3" creationId="{F2F2AA96-C090-4A4B-B337-2A74BEB6783C}"/>
          </ac:spMkLst>
        </pc:spChg>
        <pc:spChg chg="add mod">
          <ac:chgData name="James Franklin" userId="cf915d05-507f-491f-b4a6-b2aa085ee4b1" providerId="ADAL" clId="{F653C2D9-A00B-4E73-842B-99BFE8B3054F}" dt="2021-07-23T10:19:37.229" v="653" actId="207"/>
          <ac:spMkLst>
            <pc:docMk/>
            <pc:sldMk cId="1144873217" sldId="299"/>
            <ac:spMk id="4" creationId="{04315A55-CAF3-4BDA-A1D8-7A51E3D212F3}"/>
          </ac:spMkLst>
        </pc:spChg>
        <pc:spChg chg="add mod">
          <ac:chgData name="James Franklin" userId="cf915d05-507f-491f-b4a6-b2aa085ee4b1" providerId="ADAL" clId="{F653C2D9-A00B-4E73-842B-99BFE8B3054F}" dt="2021-07-23T10:19:37.229" v="653" actId="207"/>
          <ac:spMkLst>
            <pc:docMk/>
            <pc:sldMk cId="1144873217" sldId="299"/>
            <ac:spMk id="5" creationId="{AAE4E759-F3D8-4FEA-A71D-E166349AC6D4}"/>
          </ac:spMkLst>
        </pc:spChg>
        <pc:spChg chg="add mod">
          <ac:chgData name="James Franklin" userId="cf915d05-507f-491f-b4a6-b2aa085ee4b1" providerId="ADAL" clId="{F653C2D9-A00B-4E73-842B-99BFE8B3054F}" dt="2021-07-23T10:19:37.229" v="653" actId="207"/>
          <ac:spMkLst>
            <pc:docMk/>
            <pc:sldMk cId="1144873217" sldId="299"/>
            <ac:spMk id="6" creationId="{A96095AF-154F-4114-B209-301E28F59E87}"/>
          </ac:spMkLst>
        </pc:spChg>
        <pc:spChg chg="add mod">
          <ac:chgData name="James Franklin" userId="cf915d05-507f-491f-b4a6-b2aa085ee4b1" providerId="ADAL" clId="{F653C2D9-A00B-4E73-842B-99BFE8B3054F}" dt="2021-07-23T10:19:37.229" v="653" actId="207"/>
          <ac:spMkLst>
            <pc:docMk/>
            <pc:sldMk cId="1144873217" sldId="299"/>
            <ac:spMk id="7" creationId="{4A1D5324-7AF0-4CF7-A8CA-0BDA3DD01A63}"/>
          </ac:spMkLst>
        </pc:spChg>
        <pc:cxnChg chg="add mod">
          <ac:chgData name="James Franklin" userId="cf915d05-507f-491f-b4a6-b2aa085ee4b1" providerId="ADAL" clId="{F653C2D9-A00B-4E73-842B-99BFE8B3054F}" dt="2021-07-23T10:20:04.214" v="658" actId="208"/>
          <ac:cxnSpMkLst>
            <pc:docMk/>
            <pc:sldMk cId="1144873217" sldId="299"/>
            <ac:cxnSpMk id="9" creationId="{03437569-44AC-4F2C-8763-AFA90E325498}"/>
          </ac:cxnSpMkLst>
        </pc:cxnChg>
        <pc:cxnChg chg="add mod">
          <ac:chgData name="James Franklin" userId="cf915d05-507f-491f-b4a6-b2aa085ee4b1" providerId="ADAL" clId="{F653C2D9-A00B-4E73-842B-99BFE8B3054F}" dt="2021-07-23T10:20:09.031" v="660" actId="1076"/>
          <ac:cxnSpMkLst>
            <pc:docMk/>
            <pc:sldMk cId="1144873217" sldId="299"/>
            <ac:cxnSpMk id="10" creationId="{E8A93074-B934-4ABB-9FA2-B6F312BEBEFA}"/>
          </ac:cxnSpMkLst>
        </pc:cxnChg>
        <pc:cxnChg chg="add mod">
          <ac:chgData name="James Franklin" userId="cf915d05-507f-491f-b4a6-b2aa085ee4b1" providerId="ADAL" clId="{F653C2D9-A00B-4E73-842B-99BFE8B3054F}" dt="2021-07-23T10:20:22.464" v="665" actId="14100"/>
          <ac:cxnSpMkLst>
            <pc:docMk/>
            <pc:sldMk cId="1144873217" sldId="299"/>
            <ac:cxnSpMk id="11" creationId="{84F360C4-E981-4D47-9B28-3543FF4B91EF}"/>
          </ac:cxnSpMkLst>
        </pc:cxnChg>
        <pc:cxnChg chg="add mod">
          <ac:chgData name="James Franklin" userId="cf915d05-507f-491f-b4a6-b2aa085ee4b1" providerId="ADAL" clId="{F653C2D9-A00B-4E73-842B-99BFE8B3054F}" dt="2021-07-23T10:20:32.127" v="670" actId="14100"/>
          <ac:cxnSpMkLst>
            <pc:docMk/>
            <pc:sldMk cId="1144873217" sldId="299"/>
            <ac:cxnSpMk id="14" creationId="{5FADB4D6-8BF8-4B3F-913F-7237A958BABC}"/>
          </ac:cxnSpMkLst>
        </pc:cxnChg>
      </pc:sldChg>
      <pc:sldChg chg="add del ord">
        <pc:chgData name="James Franklin" userId="cf915d05-507f-491f-b4a6-b2aa085ee4b1" providerId="ADAL" clId="{F653C2D9-A00B-4E73-842B-99BFE8B3054F}" dt="2021-07-23T13:38:01.324" v="3691" actId="47"/>
        <pc:sldMkLst>
          <pc:docMk/>
          <pc:sldMk cId="2004949315" sldId="300"/>
        </pc:sldMkLst>
      </pc:sldChg>
      <pc:sldChg chg="add del ord">
        <pc:chgData name="James Franklin" userId="cf915d05-507f-491f-b4a6-b2aa085ee4b1" providerId="ADAL" clId="{F653C2D9-A00B-4E73-842B-99BFE8B3054F}" dt="2021-07-23T13:38:01.324" v="3691" actId="47"/>
        <pc:sldMkLst>
          <pc:docMk/>
          <pc:sldMk cId="2436383939" sldId="301"/>
        </pc:sldMkLst>
      </pc:sldChg>
      <pc:sldChg chg="addSp delSp modSp add del mod modClrScheme chgLayout">
        <pc:chgData name="James Franklin" userId="cf915d05-507f-491f-b4a6-b2aa085ee4b1" providerId="ADAL" clId="{F653C2D9-A00B-4E73-842B-99BFE8B3054F}" dt="2021-07-23T13:38:01.324" v="3691" actId="47"/>
        <pc:sldMkLst>
          <pc:docMk/>
          <pc:sldMk cId="4035858082" sldId="302"/>
        </pc:sldMkLst>
        <pc:spChg chg="mod ord">
          <ac:chgData name="James Franklin" userId="cf915d05-507f-491f-b4a6-b2aa085ee4b1" providerId="ADAL" clId="{F653C2D9-A00B-4E73-842B-99BFE8B3054F}" dt="2021-07-23T08:45:08.288" v="49" actId="700"/>
          <ac:spMkLst>
            <pc:docMk/>
            <pc:sldMk cId="4035858082" sldId="302"/>
            <ac:spMk id="2" creationId="{EBAF0127-45DA-4EC6-906B-DF00A93E25C9}"/>
          </ac:spMkLst>
        </pc:spChg>
        <pc:spChg chg="del mod ord">
          <ac:chgData name="James Franklin" userId="cf915d05-507f-491f-b4a6-b2aa085ee4b1" providerId="ADAL" clId="{F653C2D9-A00B-4E73-842B-99BFE8B3054F}" dt="2021-07-23T08:45:08.288" v="49" actId="700"/>
          <ac:spMkLst>
            <pc:docMk/>
            <pc:sldMk cId="4035858082" sldId="302"/>
            <ac:spMk id="3" creationId="{F2F2AA96-C090-4A4B-B337-2A74BEB6783C}"/>
          </ac:spMkLst>
        </pc:spChg>
        <pc:spChg chg="add mod ord">
          <ac:chgData name="James Franklin" userId="cf915d05-507f-491f-b4a6-b2aa085ee4b1" providerId="ADAL" clId="{F653C2D9-A00B-4E73-842B-99BFE8B3054F}" dt="2021-07-23T08:45:08.288" v="49" actId="700"/>
          <ac:spMkLst>
            <pc:docMk/>
            <pc:sldMk cId="4035858082" sldId="302"/>
            <ac:spMk id="4" creationId="{F119DF81-2941-46F6-9705-C70D23DC162A}"/>
          </ac:spMkLst>
        </pc:spChg>
      </pc:sldChg>
      <pc:sldChg chg="modSp add del mod">
        <pc:chgData name="James Franklin" userId="cf915d05-507f-491f-b4a6-b2aa085ee4b1" providerId="ADAL" clId="{F653C2D9-A00B-4E73-842B-99BFE8B3054F}" dt="2021-07-23T10:29:42.120" v="809" actId="47"/>
        <pc:sldMkLst>
          <pc:docMk/>
          <pc:sldMk cId="2401051111" sldId="303"/>
        </pc:sldMkLst>
        <pc:spChg chg="mod">
          <ac:chgData name="James Franklin" userId="cf915d05-507f-491f-b4a6-b2aa085ee4b1" providerId="ADAL" clId="{F653C2D9-A00B-4E73-842B-99BFE8B3054F}" dt="2021-07-23T10:28:48.830" v="797" actId="20577"/>
          <ac:spMkLst>
            <pc:docMk/>
            <pc:sldMk cId="2401051111" sldId="303"/>
            <ac:spMk id="2" creationId="{EBAF0127-45DA-4EC6-906B-DF00A93E25C9}"/>
          </ac:spMkLst>
        </pc:spChg>
      </pc:sldChg>
      <pc:sldChg chg="addSp modSp add mod addCm modCm">
        <pc:chgData name="James Franklin" userId="cf915d05-507f-491f-b4a6-b2aa085ee4b1" providerId="ADAL" clId="{F653C2D9-A00B-4E73-842B-99BFE8B3054F}" dt="2021-07-23T10:35:55.551" v="1280" actId="20577"/>
        <pc:sldMkLst>
          <pc:docMk/>
          <pc:sldMk cId="2897936952" sldId="304"/>
        </pc:sldMkLst>
        <pc:spChg chg="mod">
          <ac:chgData name="James Franklin" userId="cf915d05-507f-491f-b4a6-b2aa085ee4b1" providerId="ADAL" clId="{F653C2D9-A00B-4E73-842B-99BFE8B3054F}" dt="2021-07-23T10:30:26.318" v="824" actId="20577"/>
          <ac:spMkLst>
            <pc:docMk/>
            <pc:sldMk cId="2897936952" sldId="304"/>
            <ac:spMk id="2" creationId="{EBAF0127-45DA-4EC6-906B-DF00A93E25C9}"/>
          </ac:spMkLst>
        </pc:spChg>
        <pc:spChg chg="mod">
          <ac:chgData name="James Franklin" userId="cf915d05-507f-491f-b4a6-b2aa085ee4b1" providerId="ADAL" clId="{F653C2D9-A00B-4E73-842B-99BFE8B3054F}" dt="2021-07-23T10:35:55.551" v="1280" actId="20577"/>
          <ac:spMkLst>
            <pc:docMk/>
            <pc:sldMk cId="2897936952" sldId="304"/>
            <ac:spMk id="3" creationId="{F2F2AA96-C090-4A4B-B337-2A74BEB6783C}"/>
          </ac:spMkLst>
        </pc:spChg>
        <pc:picChg chg="add mod">
          <ac:chgData name="James Franklin" userId="cf915d05-507f-491f-b4a6-b2aa085ee4b1" providerId="ADAL" clId="{F653C2D9-A00B-4E73-842B-99BFE8B3054F}" dt="2021-07-23T10:30:41.380" v="825"/>
          <ac:picMkLst>
            <pc:docMk/>
            <pc:sldMk cId="2897936952" sldId="304"/>
            <ac:picMk id="4" creationId="{DD7819DC-63D9-472F-859A-AECC64840470}"/>
          </ac:picMkLst>
        </pc:picChg>
      </pc:sldChg>
      <pc:sldChg chg="modSp add mod">
        <pc:chgData name="James Franklin" userId="cf915d05-507f-491f-b4a6-b2aa085ee4b1" providerId="ADAL" clId="{F653C2D9-A00B-4E73-842B-99BFE8B3054F}" dt="2021-07-23T10:39:47.078" v="1610" actId="20577"/>
        <pc:sldMkLst>
          <pc:docMk/>
          <pc:sldMk cId="4025691564" sldId="305"/>
        </pc:sldMkLst>
        <pc:spChg chg="mod">
          <ac:chgData name="James Franklin" userId="cf915d05-507f-491f-b4a6-b2aa085ee4b1" providerId="ADAL" clId="{F653C2D9-A00B-4E73-842B-99BFE8B3054F}" dt="2021-07-23T10:36:11.879" v="1306" actId="20577"/>
          <ac:spMkLst>
            <pc:docMk/>
            <pc:sldMk cId="4025691564" sldId="305"/>
            <ac:spMk id="2" creationId="{EBAF0127-45DA-4EC6-906B-DF00A93E25C9}"/>
          </ac:spMkLst>
        </pc:spChg>
        <pc:spChg chg="mod">
          <ac:chgData name="James Franklin" userId="cf915d05-507f-491f-b4a6-b2aa085ee4b1" providerId="ADAL" clId="{F653C2D9-A00B-4E73-842B-99BFE8B3054F}" dt="2021-07-23T10:39:47.078" v="1610" actId="20577"/>
          <ac:spMkLst>
            <pc:docMk/>
            <pc:sldMk cId="4025691564" sldId="305"/>
            <ac:spMk id="3" creationId="{F2F2AA96-C090-4A4B-B337-2A74BEB6783C}"/>
          </ac:spMkLst>
        </pc:spChg>
      </pc:sldChg>
      <pc:sldChg chg="addSp delSp modSp add del mod modClrScheme chgLayout">
        <pc:chgData name="James Franklin" userId="cf915d05-507f-491f-b4a6-b2aa085ee4b1" providerId="ADAL" clId="{F653C2D9-A00B-4E73-842B-99BFE8B3054F}" dt="2021-07-23T10:40:37.054" v="1628" actId="47"/>
        <pc:sldMkLst>
          <pc:docMk/>
          <pc:sldMk cId="1954104191" sldId="306"/>
        </pc:sldMkLst>
        <pc:spChg chg="del mod ord">
          <ac:chgData name="James Franklin" userId="cf915d05-507f-491f-b4a6-b2aa085ee4b1" providerId="ADAL" clId="{F653C2D9-A00B-4E73-842B-99BFE8B3054F}" dt="2021-07-23T10:39:57.427" v="1613" actId="700"/>
          <ac:spMkLst>
            <pc:docMk/>
            <pc:sldMk cId="1954104191" sldId="306"/>
            <ac:spMk id="2" creationId="{EBAF0127-45DA-4EC6-906B-DF00A93E25C9}"/>
          </ac:spMkLst>
        </pc:spChg>
        <pc:spChg chg="del mod ord">
          <ac:chgData name="James Franklin" userId="cf915d05-507f-491f-b4a6-b2aa085ee4b1" providerId="ADAL" clId="{F653C2D9-A00B-4E73-842B-99BFE8B3054F}" dt="2021-07-23T10:39:57.427" v="1613" actId="700"/>
          <ac:spMkLst>
            <pc:docMk/>
            <pc:sldMk cId="1954104191" sldId="306"/>
            <ac:spMk id="3" creationId="{F2F2AA96-C090-4A4B-B337-2A74BEB6783C}"/>
          </ac:spMkLst>
        </pc:spChg>
        <pc:spChg chg="add mod ord">
          <ac:chgData name="James Franklin" userId="cf915d05-507f-491f-b4a6-b2aa085ee4b1" providerId="ADAL" clId="{F653C2D9-A00B-4E73-842B-99BFE8B3054F}" dt="2021-07-23T10:40:01.438" v="1626" actId="20577"/>
          <ac:spMkLst>
            <pc:docMk/>
            <pc:sldMk cId="1954104191" sldId="306"/>
            <ac:spMk id="4" creationId="{205E6CC5-4728-4A07-A914-E3E1F61AA343}"/>
          </ac:spMkLst>
        </pc:spChg>
        <pc:spChg chg="add mod ord">
          <ac:chgData name="James Franklin" userId="cf915d05-507f-491f-b4a6-b2aa085ee4b1" providerId="ADAL" clId="{F653C2D9-A00B-4E73-842B-99BFE8B3054F}" dt="2021-07-23T10:39:57.427" v="1613" actId="700"/>
          <ac:spMkLst>
            <pc:docMk/>
            <pc:sldMk cId="1954104191" sldId="306"/>
            <ac:spMk id="5" creationId="{EE4056FD-567A-4F17-BADD-BDE30018F8B7}"/>
          </ac:spMkLst>
        </pc:spChg>
      </pc:sldChg>
      <pc:sldChg chg="addSp delSp modSp add mod">
        <pc:chgData name="James Franklin" userId="cf915d05-507f-491f-b4a6-b2aa085ee4b1" providerId="ADAL" clId="{F653C2D9-A00B-4E73-842B-99BFE8B3054F}" dt="2021-07-23T11:27:02.706" v="2395" actId="478"/>
        <pc:sldMkLst>
          <pc:docMk/>
          <pc:sldMk cId="940568566" sldId="307"/>
        </pc:sldMkLst>
        <pc:spChg chg="mod">
          <ac:chgData name="James Franklin" userId="cf915d05-507f-491f-b4a6-b2aa085ee4b1" providerId="ADAL" clId="{F653C2D9-A00B-4E73-842B-99BFE8B3054F}" dt="2021-07-23T10:47:04.588" v="2212" actId="20577"/>
          <ac:spMkLst>
            <pc:docMk/>
            <pc:sldMk cId="940568566" sldId="307"/>
            <ac:spMk id="2" creationId="{EBAF0127-45DA-4EC6-906B-DF00A93E25C9}"/>
          </ac:spMkLst>
        </pc:spChg>
        <pc:spChg chg="mod">
          <ac:chgData name="James Franklin" userId="cf915d05-507f-491f-b4a6-b2aa085ee4b1" providerId="ADAL" clId="{F653C2D9-A00B-4E73-842B-99BFE8B3054F}" dt="2021-07-23T11:23:48.809" v="2386" actId="20577"/>
          <ac:spMkLst>
            <pc:docMk/>
            <pc:sldMk cId="940568566" sldId="307"/>
            <ac:spMk id="3" creationId="{F2F2AA96-C090-4A4B-B337-2A74BEB6783C}"/>
          </ac:spMkLst>
        </pc:spChg>
        <pc:picChg chg="add del mod">
          <ac:chgData name="James Franklin" userId="cf915d05-507f-491f-b4a6-b2aa085ee4b1" providerId="ADAL" clId="{F653C2D9-A00B-4E73-842B-99BFE8B3054F}" dt="2021-07-23T11:27:02.706" v="2395" actId="478"/>
          <ac:picMkLst>
            <pc:docMk/>
            <pc:sldMk cId="940568566" sldId="307"/>
            <ac:picMk id="5" creationId="{F4075107-FB58-4E36-821E-481E081D8862}"/>
          </ac:picMkLst>
        </pc:picChg>
        <pc:picChg chg="add del mod">
          <ac:chgData name="James Franklin" userId="cf915d05-507f-491f-b4a6-b2aa085ee4b1" providerId="ADAL" clId="{F653C2D9-A00B-4E73-842B-99BFE8B3054F}" dt="2021-07-23T11:27:00.542" v="2394" actId="478"/>
          <ac:picMkLst>
            <pc:docMk/>
            <pc:sldMk cId="940568566" sldId="307"/>
            <ac:picMk id="1026" creationId="{94F08B29-A235-4911-8AD6-138EB9A14D3F}"/>
          </ac:picMkLst>
        </pc:picChg>
      </pc:sldChg>
      <pc:sldChg chg="modSp new del mod ord">
        <pc:chgData name="James Franklin" userId="cf915d05-507f-491f-b4a6-b2aa085ee4b1" providerId="ADAL" clId="{F653C2D9-A00B-4E73-842B-99BFE8B3054F}" dt="2021-07-23T10:35:59.475" v="1281" actId="47"/>
        <pc:sldMkLst>
          <pc:docMk/>
          <pc:sldMk cId="4186678841" sldId="307"/>
        </pc:sldMkLst>
        <pc:spChg chg="mod">
          <ac:chgData name="James Franklin" userId="cf915d05-507f-491f-b4a6-b2aa085ee4b1" providerId="ADAL" clId="{F653C2D9-A00B-4E73-842B-99BFE8B3054F}" dt="2021-07-23T10:32:31.559" v="982" actId="20577"/>
          <ac:spMkLst>
            <pc:docMk/>
            <pc:sldMk cId="4186678841" sldId="307"/>
            <ac:spMk id="2" creationId="{E834F8F0-E329-4126-B69E-22C2DF4324DF}"/>
          </ac:spMkLst>
        </pc:spChg>
        <pc:spChg chg="mod">
          <ac:chgData name="James Franklin" userId="cf915d05-507f-491f-b4a6-b2aa085ee4b1" providerId="ADAL" clId="{F653C2D9-A00B-4E73-842B-99BFE8B3054F}" dt="2021-07-23T10:32:36.383" v="984" actId="15"/>
          <ac:spMkLst>
            <pc:docMk/>
            <pc:sldMk cId="4186678841" sldId="307"/>
            <ac:spMk id="3" creationId="{15333D96-6B0A-4746-847A-C275D64967E6}"/>
          </ac:spMkLst>
        </pc:spChg>
      </pc:sldChg>
      <pc:sldChg chg="addSp delSp modSp add mod">
        <pc:chgData name="James Franklin" userId="cf915d05-507f-491f-b4a6-b2aa085ee4b1" providerId="ADAL" clId="{F653C2D9-A00B-4E73-842B-99BFE8B3054F}" dt="2021-07-23T13:37:52.956" v="3690" actId="1076"/>
        <pc:sldMkLst>
          <pc:docMk/>
          <pc:sldMk cId="1974202388" sldId="308"/>
        </pc:sldMkLst>
        <pc:spChg chg="mod">
          <ac:chgData name="James Franklin" userId="cf915d05-507f-491f-b4a6-b2aa085ee4b1" providerId="ADAL" clId="{F653C2D9-A00B-4E73-842B-99BFE8B3054F}" dt="2021-07-23T13:21:02.805" v="3157" actId="20577"/>
          <ac:spMkLst>
            <pc:docMk/>
            <pc:sldMk cId="1974202388" sldId="308"/>
            <ac:spMk id="2" creationId="{EBAF0127-45DA-4EC6-906B-DF00A93E25C9}"/>
          </ac:spMkLst>
        </pc:spChg>
        <pc:spChg chg="mod">
          <ac:chgData name="James Franklin" userId="cf915d05-507f-491f-b4a6-b2aa085ee4b1" providerId="ADAL" clId="{F653C2D9-A00B-4E73-842B-99BFE8B3054F}" dt="2021-07-23T13:27:34.790" v="3576" actId="20577"/>
          <ac:spMkLst>
            <pc:docMk/>
            <pc:sldMk cId="1974202388" sldId="308"/>
            <ac:spMk id="3" creationId="{F2F2AA96-C090-4A4B-B337-2A74BEB6783C}"/>
          </ac:spMkLst>
        </pc:spChg>
        <pc:picChg chg="add del mod">
          <ac:chgData name="James Franklin" userId="cf915d05-507f-491f-b4a6-b2aa085ee4b1" providerId="ADAL" clId="{F653C2D9-A00B-4E73-842B-99BFE8B3054F}" dt="2021-07-23T13:36:58.261" v="3676" actId="478"/>
          <ac:picMkLst>
            <pc:docMk/>
            <pc:sldMk cId="1974202388" sldId="308"/>
            <ac:picMk id="5" creationId="{2DD7E2BC-D1A8-4048-80F1-3813B495D754}"/>
          </ac:picMkLst>
        </pc:picChg>
        <pc:picChg chg="add mod">
          <ac:chgData name="James Franklin" userId="cf915d05-507f-491f-b4a6-b2aa085ee4b1" providerId="ADAL" clId="{F653C2D9-A00B-4E73-842B-99BFE8B3054F}" dt="2021-07-23T13:37:11.620" v="3679" actId="1076"/>
          <ac:picMkLst>
            <pc:docMk/>
            <pc:sldMk cId="1974202388" sldId="308"/>
            <ac:picMk id="7" creationId="{3E23F931-EC43-411E-8F97-18CEDDB4C48D}"/>
          </ac:picMkLst>
        </pc:picChg>
        <pc:picChg chg="add del">
          <ac:chgData name="James Franklin" userId="cf915d05-507f-491f-b4a6-b2aa085ee4b1" providerId="ADAL" clId="{F653C2D9-A00B-4E73-842B-99BFE8B3054F}" dt="2021-07-23T13:34:19.325" v="3663" actId="478"/>
          <ac:picMkLst>
            <pc:docMk/>
            <pc:sldMk cId="1974202388" sldId="308"/>
            <ac:picMk id="5122" creationId="{701451DC-946F-4494-B597-57352799FBC4}"/>
          </ac:picMkLst>
        </pc:picChg>
        <pc:picChg chg="add del mod">
          <ac:chgData name="James Franklin" userId="cf915d05-507f-491f-b4a6-b2aa085ee4b1" providerId="ADAL" clId="{F653C2D9-A00B-4E73-842B-99BFE8B3054F}" dt="2021-07-23T13:35:35.388" v="3675" actId="478"/>
          <ac:picMkLst>
            <pc:docMk/>
            <pc:sldMk cId="1974202388" sldId="308"/>
            <ac:picMk id="5124" creationId="{3E3EDABD-71FF-49B8-B680-875B5CFFB109}"/>
          </ac:picMkLst>
        </pc:picChg>
        <pc:picChg chg="add mod">
          <ac:chgData name="James Franklin" userId="cf915d05-507f-491f-b4a6-b2aa085ee4b1" providerId="ADAL" clId="{F653C2D9-A00B-4E73-842B-99BFE8B3054F}" dt="2021-07-23T13:37:52.956" v="3690" actId="1076"/>
          <ac:picMkLst>
            <pc:docMk/>
            <pc:sldMk cId="1974202388" sldId="308"/>
            <ac:picMk id="5126" creationId="{199DFD53-2377-4FC7-818B-0ED8DBB0C666}"/>
          </ac:picMkLst>
        </pc:picChg>
      </pc:sldChg>
      <pc:sldChg chg="modSp add mod modClrScheme chgLayout">
        <pc:chgData name="James Franklin" userId="cf915d05-507f-491f-b4a6-b2aa085ee4b1" providerId="ADAL" clId="{F653C2D9-A00B-4E73-842B-99BFE8B3054F}" dt="2021-07-23T10:44:13.015" v="2198" actId="207"/>
        <pc:sldMkLst>
          <pc:docMk/>
          <pc:sldMk cId="2627721641" sldId="309"/>
        </pc:sldMkLst>
        <pc:spChg chg="mod ord">
          <ac:chgData name="James Franklin" userId="cf915d05-507f-491f-b4a6-b2aa085ee4b1" providerId="ADAL" clId="{F653C2D9-A00B-4E73-842B-99BFE8B3054F}" dt="2021-07-23T10:40:40.500" v="1629" actId="700"/>
          <ac:spMkLst>
            <pc:docMk/>
            <pc:sldMk cId="2627721641" sldId="309"/>
            <ac:spMk id="2" creationId="{EBAF0127-45DA-4EC6-906B-DF00A93E25C9}"/>
          </ac:spMkLst>
        </pc:spChg>
        <pc:spChg chg="mod ord">
          <ac:chgData name="James Franklin" userId="cf915d05-507f-491f-b4a6-b2aa085ee4b1" providerId="ADAL" clId="{F653C2D9-A00B-4E73-842B-99BFE8B3054F}" dt="2021-07-23T10:44:13.015" v="2198" actId="207"/>
          <ac:spMkLst>
            <pc:docMk/>
            <pc:sldMk cId="2627721641" sldId="309"/>
            <ac:spMk id="3" creationId="{F2F2AA96-C090-4A4B-B337-2A74BEB6783C}"/>
          </ac:spMkLst>
        </pc:spChg>
      </pc:sldChg>
      <pc:sldChg chg="add">
        <pc:chgData name="James Franklin" userId="cf915d05-507f-491f-b4a6-b2aa085ee4b1" providerId="ADAL" clId="{F653C2D9-A00B-4E73-842B-99BFE8B3054F}" dt="2021-07-23T11:27:31.400" v="2397"/>
        <pc:sldMkLst>
          <pc:docMk/>
          <pc:sldMk cId="1659492484" sldId="310"/>
        </pc:sldMkLst>
      </pc:sldChg>
      <pc:sldChg chg="addSp delSp modSp new mod setBg modClrScheme chgLayout">
        <pc:chgData name="James Franklin" userId="cf915d05-507f-491f-b4a6-b2aa085ee4b1" providerId="ADAL" clId="{F653C2D9-A00B-4E73-842B-99BFE8B3054F}" dt="2021-07-23T13:16:13.063" v="2868" actId="207"/>
        <pc:sldMkLst>
          <pc:docMk/>
          <pc:sldMk cId="3168811800" sldId="311"/>
        </pc:sldMkLst>
        <pc:spChg chg="del mod ord">
          <ac:chgData name="James Franklin" userId="cf915d05-507f-491f-b4a6-b2aa085ee4b1" providerId="ADAL" clId="{F653C2D9-A00B-4E73-842B-99BFE8B3054F}" dt="2021-07-23T11:32:43.745" v="2577" actId="700"/>
          <ac:spMkLst>
            <pc:docMk/>
            <pc:sldMk cId="3168811800" sldId="311"/>
            <ac:spMk id="2" creationId="{F26412C2-7892-4980-9F1A-49D53283C0F4}"/>
          </ac:spMkLst>
        </pc:spChg>
        <pc:spChg chg="del mod ord">
          <ac:chgData name="James Franklin" userId="cf915d05-507f-491f-b4a6-b2aa085ee4b1" providerId="ADAL" clId="{F653C2D9-A00B-4E73-842B-99BFE8B3054F}" dt="2021-07-23T11:32:43.745" v="2577" actId="700"/>
          <ac:spMkLst>
            <pc:docMk/>
            <pc:sldMk cId="3168811800" sldId="311"/>
            <ac:spMk id="3" creationId="{FA4B1B61-3455-4123-896C-33CEBBAD9103}"/>
          </ac:spMkLst>
        </pc:spChg>
        <pc:spChg chg="add mod ord">
          <ac:chgData name="James Franklin" userId="cf915d05-507f-491f-b4a6-b2aa085ee4b1" providerId="ADAL" clId="{F653C2D9-A00B-4E73-842B-99BFE8B3054F}" dt="2021-07-23T13:13:43.068" v="2649" actId="207"/>
          <ac:spMkLst>
            <pc:docMk/>
            <pc:sldMk cId="3168811800" sldId="311"/>
            <ac:spMk id="4" creationId="{DF332CC2-938C-4C76-AA77-D20EC2AB2B39}"/>
          </ac:spMkLst>
        </pc:spChg>
        <pc:spChg chg="add mod ord">
          <ac:chgData name="James Franklin" userId="cf915d05-507f-491f-b4a6-b2aa085ee4b1" providerId="ADAL" clId="{F653C2D9-A00B-4E73-842B-99BFE8B3054F}" dt="2021-07-23T13:16:13.063" v="2868" actId="207"/>
          <ac:spMkLst>
            <pc:docMk/>
            <pc:sldMk cId="3168811800" sldId="311"/>
            <ac:spMk id="5" creationId="{D6578E25-CBF1-4A52-93B1-0EA706402CF0}"/>
          </ac:spMkLst>
        </pc:spChg>
        <pc:picChg chg="add mod">
          <ac:chgData name="James Franklin" userId="cf915d05-507f-491f-b4a6-b2aa085ee4b1" providerId="ADAL" clId="{F653C2D9-A00B-4E73-842B-99BFE8B3054F}" dt="2021-07-23T13:13:17.622" v="2644" actId="1076"/>
          <ac:picMkLst>
            <pc:docMk/>
            <pc:sldMk cId="3168811800" sldId="311"/>
            <ac:picMk id="7" creationId="{F7C9A5AC-4773-4353-B8CB-43AA123D4FA7}"/>
          </ac:picMkLst>
        </pc:picChg>
        <pc:picChg chg="add mod">
          <ac:chgData name="James Franklin" userId="cf915d05-507f-491f-b4a6-b2aa085ee4b1" providerId="ADAL" clId="{F653C2D9-A00B-4E73-842B-99BFE8B3054F}" dt="2021-07-23T13:13:29.563" v="2647" actId="167"/>
          <ac:picMkLst>
            <pc:docMk/>
            <pc:sldMk cId="3168811800" sldId="311"/>
            <ac:picMk id="4098" creationId="{34001D73-7C0B-4216-BF62-5B7FFB3A8222}"/>
          </ac:picMkLst>
        </pc:picChg>
      </pc:sldChg>
      <pc:sldChg chg="modSp add mod modClrScheme chgLayout">
        <pc:chgData name="James Franklin" userId="cf915d05-507f-491f-b4a6-b2aa085ee4b1" providerId="ADAL" clId="{F653C2D9-A00B-4E73-842B-99BFE8B3054F}" dt="2021-07-23T13:31:10.902" v="3661" actId="207"/>
        <pc:sldMkLst>
          <pc:docMk/>
          <pc:sldMk cId="2971193498" sldId="312"/>
        </pc:sldMkLst>
        <pc:spChg chg="mod ord">
          <ac:chgData name="James Franklin" userId="cf915d05-507f-491f-b4a6-b2aa085ee4b1" providerId="ADAL" clId="{F653C2D9-A00B-4E73-842B-99BFE8B3054F}" dt="2021-07-23T13:27:51.778" v="3578" actId="700"/>
          <ac:spMkLst>
            <pc:docMk/>
            <pc:sldMk cId="2971193498" sldId="312"/>
            <ac:spMk id="2" creationId="{EBAF0127-45DA-4EC6-906B-DF00A93E25C9}"/>
          </ac:spMkLst>
        </pc:spChg>
        <pc:spChg chg="mod ord">
          <ac:chgData name="James Franklin" userId="cf915d05-507f-491f-b4a6-b2aa085ee4b1" providerId="ADAL" clId="{F653C2D9-A00B-4E73-842B-99BFE8B3054F}" dt="2021-07-23T13:31:10.902" v="3661" actId="207"/>
          <ac:spMkLst>
            <pc:docMk/>
            <pc:sldMk cId="2971193498" sldId="312"/>
            <ac:spMk id="3" creationId="{F2F2AA96-C090-4A4B-B337-2A74BEB6783C}"/>
          </ac:spMkLst>
        </pc:spChg>
      </pc:sldChg>
    </pc:docChg>
  </pc:docChgLst>
  <pc:docChgLst>
    <pc:chgData name="James Franklin" userId="cf915d05-507f-491f-b4a6-b2aa085ee4b1" providerId="ADAL" clId="{F8BE9441-60A2-484A-A64A-7A9E1E2A58C5}"/>
    <pc:docChg chg="undo custSel addSld delSld modSld sldOrd">
      <pc:chgData name="James Franklin" userId="cf915d05-507f-491f-b4a6-b2aa085ee4b1" providerId="ADAL" clId="{F8BE9441-60A2-484A-A64A-7A9E1E2A58C5}" dt="2021-08-16T09:58:33.680" v="3926" actId="20577"/>
      <pc:docMkLst>
        <pc:docMk/>
      </pc:docMkLst>
      <pc:sldChg chg="modSp mod">
        <pc:chgData name="James Franklin" userId="cf915d05-507f-491f-b4a6-b2aa085ee4b1" providerId="ADAL" clId="{F8BE9441-60A2-484A-A64A-7A9E1E2A58C5}" dt="2021-07-29T10:05:02.603" v="113" actId="20577"/>
        <pc:sldMkLst>
          <pc:docMk/>
          <pc:sldMk cId="644322881" sldId="261"/>
        </pc:sldMkLst>
        <pc:spChg chg="mod">
          <ac:chgData name="James Franklin" userId="cf915d05-507f-491f-b4a6-b2aa085ee4b1" providerId="ADAL" clId="{F8BE9441-60A2-484A-A64A-7A9E1E2A58C5}" dt="2021-07-29T10:05:02.603" v="113" actId="20577"/>
          <ac:spMkLst>
            <pc:docMk/>
            <pc:sldMk cId="644322881" sldId="261"/>
            <ac:spMk id="4" creationId="{00000000-0000-0000-0000-000000000000}"/>
          </ac:spMkLst>
        </pc:spChg>
      </pc:sldChg>
      <pc:sldChg chg="del">
        <pc:chgData name="James Franklin" userId="cf915d05-507f-491f-b4a6-b2aa085ee4b1" providerId="ADAL" clId="{F8BE9441-60A2-484A-A64A-7A9E1E2A58C5}" dt="2021-07-29T10:45:52.466" v="694" actId="47"/>
        <pc:sldMkLst>
          <pc:docMk/>
          <pc:sldMk cId="520996776" sldId="262"/>
        </pc:sldMkLst>
      </pc:sldChg>
      <pc:sldChg chg="del">
        <pc:chgData name="James Franklin" userId="cf915d05-507f-491f-b4a6-b2aa085ee4b1" providerId="ADAL" clId="{F8BE9441-60A2-484A-A64A-7A9E1E2A58C5}" dt="2021-07-29T10:37:01.994" v="666" actId="47"/>
        <pc:sldMkLst>
          <pc:docMk/>
          <pc:sldMk cId="3893225801" sldId="264"/>
        </pc:sldMkLst>
      </pc:sldChg>
      <pc:sldChg chg="addSp delSp modSp add del mod ord">
        <pc:chgData name="James Franklin" userId="cf915d05-507f-491f-b4a6-b2aa085ee4b1" providerId="ADAL" clId="{F8BE9441-60A2-484A-A64A-7A9E1E2A58C5}" dt="2021-07-29T13:34:58.708" v="3509" actId="47"/>
        <pc:sldMkLst>
          <pc:docMk/>
          <pc:sldMk cId="2659263206" sldId="265"/>
        </pc:sldMkLst>
        <pc:spChg chg="add del mod">
          <ac:chgData name="James Franklin" userId="cf915d05-507f-491f-b4a6-b2aa085ee4b1" providerId="ADAL" clId="{F8BE9441-60A2-484A-A64A-7A9E1E2A58C5}" dt="2021-07-29T13:34:55.321" v="3508" actId="478"/>
          <ac:spMkLst>
            <pc:docMk/>
            <pc:sldMk cId="2659263206" sldId="265"/>
            <ac:spMk id="2" creationId="{DB52BA02-8A01-490F-AB0B-9D6D41D962C3}"/>
          </ac:spMkLst>
        </pc:spChg>
      </pc:sldChg>
      <pc:sldChg chg="del">
        <pc:chgData name="James Franklin" userId="cf915d05-507f-491f-b4a6-b2aa085ee4b1" providerId="ADAL" clId="{F8BE9441-60A2-484A-A64A-7A9E1E2A58C5}" dt="2021-07-29T10:45:52.466" v="694" actId="47"/>
        <pc:sldMkLst>
          <pc:docMk/>
          <pc:sldMk cId="1045926848" sldId="272"/>
        </pc:sldMkLst>
      </pc:sldChg>
      <pc:sldChg chg="add del ord">
        <pc:chgData name="James Franklin" userId="cf915d05-507f-491f-b4a6-b2aa085ee4b1" providerId="ADAL" clId="{F8BE9441-60A2-484A-A64A-7A9E1E2A58C5}" dt="2021-07-29T13:35:02.351" v="3510" actId="47"/>
        <pc:sldMkLst>
          <pc:docMk/>
          <pc:sldMk cId="2423421127" sldId="275"/>
        </pc:sldMkLst>
      </pc:sldChg>
      <pc:sldChg chg="del">
        <pc:chgData name="James Franklin" userId="cf915d05-507f-491f-b4a6-b2aa085ee4b1" providerId="ADAL" clId="{F8BE9441-60A2-484A-A64A-7A9E1E2A58C5}" dt="2021-07-29T10:37:01.994" v="666" actId="47"/>
        <pc:sldMkLst>
          <pc:docMk/>
          <pc:sldMk cId="940595569" sldId="279"/>
        </pc:sldMkLst>
      </pc:sldChg>
      <pc:sldChg chg="del">
        <pc:chgData name="James Franklin" userId="cf915d05-507f-491f-b4a6-b2aa085ee4b1" providerId="ADAL" clId="{F8BE9441-60A2-484A-A64A-7A9E1E2A58C5}" dt="2021-07-29T10:45:52.466" v="694" actId="47"/>
        <pc:sldMkLst>
          <pc:docMk/>
          <pc:sldMk cId="464189532" sldId="282"/>
        </pc:sldMkLst>
      </pc:sldChg>
      <pc:sldChg chg="del">
        <pc:chgData name="James Franklin" userId="cf915d05-507f-491f-b4a6-b2aa085ee4b1" providerId="ADAL" clId="{F8BE9441-60A2-484A-A64A-7A9E1E2A58C5}" dt="2021-07-29T10:45:52.466" v="694" actId="47"/>
        <pc:sldMkLst>
          <pc:docMk/>
          <pc:sldMk cId="1225414373" sldId="283"/>
        </pc:sldMkLst>
      </pc:sldChg>
      <pc:sldChg chg="modSp add mod">
        <pc:chgData name="James Franklin" userId="cf915d05-507f-491f-b4a6-b2aa085ee4b1" providerId="ADAL" clId="{F8BE9441-60A2-484A-A64A-7A9E1E2A58C5}" dt="2021-07-29T13:12:53.690" v="2398" actId="20577"/>
        <pc:sldMkLst>
          <pc:docMk/>
          <pc:sldMk cId="4170877715" sldId="286"/>
        </pc:sldMkLst>
        <pc:spChg chg="mod">
          <ac:chgData name="James Franklin" userId="cf915d05-507f-491f-b4a6-b2aa085ee4b1" providerId="ADAL" clId="{F8BE9441-60A2-484A-A64A-7A9E1E2A58C5}" dt="2021-07-29T13:12:53.690" v="2398" actId="20577"/>
          <ac:spMkLst>
            <pc:docMk/>
            <pc:sldMk cId="4170877715" sldId="286"/>
            <ac:spMk id="4" creationId="{00000000-0000-0000-0000-000000000000}"/>
          </ac:spMkLst>
        </pc:spChg>
      </pc:sldChg>
      <pc:sldChg chg="del">
        <pc:chgData name="James Franklin" userId="cf915d05-507f-491f-b4a6-b2aa085ee4b1" providerId="ADAL" clId="{F8BE9441-60A2-484A-A64A-7A9E1E2A58C5}" dt="2021-07-29T10:37:01.994" v="666" actId="47"/>
        <pc:sldMkLst>
          <pc:docMk/>
          <pc:sldMk cId="952159138" sldId="287"/>
        </pc:sldMkLst>
      </pc:sldChg>
      <pc:sldChg chg="del">
        <pc:chgData name="James Franklin" userId="cf915d05-507f-491f-b4a6-b2aa085ee4b1" providerId="ADAL" clId="{F8BE9441-60A2-484A-A64A-7A9E1E2A58C5}" dt="2021-07-29T10:45:52.466" v="694" actId="47"/>
        <pc:sldMkLst>
          <pc:docMk/>
          <pc:sldMk cId="3503483597" sldId="290"/>
        </pc:sldMkLst>
      </pc:sldChg>
      <pc:sldChg chg="del">
        <pc:chgData name="James Franklin" userId="cf915d05-507f-491f-b4a6-b2aa085ee4b1" providerId="ADAL" clId="{F8BE9441-60A2-484A-A64A-7A9E1E2A58C5}" dt="2021-07-29T10:45:52.466" v="694" actId="47"/>
        <pc:sldMkLst>
          <pc:docMk/>
          <pc:sldMk cId="3867365278" sldId="291"/>
        </pc:sldMkLst>
      </pc:sldChg>
      <pc:sldChg chg="del">
        <pc:chgData name="James Franklin" userId="cf915d05-507f-491f-b4a6-b2aa085ee4b1" providerId="ADAL" clId="{F8BE9441-60A2-484A-A64A-7A9E1E2A58C5}" dt="2021-07-29T10:37:01.994" v="666" actId="47"/>
        <pc:sldMkLst>
          <pc:docMk/>
          <pc:sldMk cId="3687399805" sldId="294"/>
        </pc:sldMkLst>
      </pc:sldChg>
      <pc:sldChg chg="modSp add mod">
        <pc:chgData name="James Franklin" userId="cf915d05-507f-491f-b4a6-b2aa085ee4b1" providerId="ADAL" clId="{F8BE9441-60A2-484A-A64A-7A9E1E2A58C5}" dt="2021-07-29T11:52:29.291" v="1559" actId="20577"/>
        <pc:sldMkLst>
          <pc:docMk/>
          <pc:sldMk cId="3492215958" sldId="295"/>
        </pc:sldMkLst>
        <pc:graphicFrameChg chg="modGraphic">
          <ac:chgData name="James Franklin" userId="cf915d05-507f-491f-b4a6-b2aa085ee4b1" providerId="ADAL" clId="{F8BE9441-60A2-484A-A64A-7A9E1E2A58C5}" dt="2021-07-29T11:52:29.291" v="1559" actId="20577"/>
          <ac:graphicFrameMkLst>
            <pc:docMk/>
            <pc:sldMk cId="3492215958" sldId="295"/>
            <ac:graphicFrameMk id="5" creationId="{00000000-0000-0000-0000-000000000000}"/>
          </ac:graphicFrameMkLst>
        </pc:graphicFrameChg>
      </pc:sldChg>
      <pc:sldChg chg="addSp modSp add del mod">
        <pc:chgData name="James Franklin" userId="cf915d05-507f-491f-b4a6-b2aa085ee4b1" providerId="ADAL" clId="{F8BE9441-60A2-484A-A64A-7A9E1E2A58C5}" dt="2021-07-29T11:55:17.326" v="1804" actId="47"/>
        <pc:sldMkLst>
          <pc:docMk/>
          <pc:sldMk cId="4155154734" sldId="297"/>
        </pc:sldMkLst>
        <pc:spChg chg="add mod">
          <ac:chgData name="James Franklin" userId="cf915d05-507f-491f-b4a6-b2aa085ee4b1" providerId="ADAL" clId="{F8BE9441-60A2-484A-A64A-7A9E1E2A58C5}" dt="2021-07-29T11:54:09.939" v="1803" actId="20577"/>
          <ac:spMkLst>
            <pc:docMk/>
            <pc:sldMk cId="4155154734" sldId="297"/>
            <ac:spMk id="5" creationId="{A3144BCA-64E9-480A-952E-3597227A7A27}"/>
          </ac:spMkLst>
        </pc:spChg>
      </pc:sldChg>
      <pc:sldChg chg="del">
        <pc:chgData name="James Franklin" userId="cf915d05-507f-491f-b4a6-b2aa085ee4b1" providerId="ADAL" clId="{F8BE9441-60A2-484A-A64A-7A9E1E2A58C5}" dt="2021-07-29T10:37:01.994" v="666" actId="47"/>
        <pc:sldMkLst>
          <pc:docMk/>
          <pc:sldMk cId="956208722" sldId="298"/>
        </pc:sldMkLst>
      </pc:sldChg>
      <pc:sldChg chg="del">
        <pc:chgData name="James Franklin" userId="cf915d05-507f-491f-b4a6-b2aa085ee4b1" providerId="ADAL" clId="{F8BE9441-60A2-484A-A64A-7A9E1E2A58C5}" dt="2021-07-29T10:37:01.994" v="666" actId="47"/>
        <pc:sldMkLst>
          <pc:docMk/>
          <pc:sldMk cId="1144873217" sldId="299"/>
        </pc:sldMkLst>
      </pc:sldChg>
      <pc:sldChg chg="addSp delSp modSp add mod">
        <pc:chgData name="James Franklin" userId="cf915d05-507f-491f-b4a6-b2aa085ee4b1" providerId="ADAL" clId="{F8BE9441-60A2-484A-A64A-7A9E1E2A58C5}" dt="2021-07-29T11:45:51.404" v="1489" actId="20577"/>
        <pc:sldMkLst>
          <pc:docMk/>
          <pc:sldMk cId="3193240110" sldId="299"/>
        </pc:sldMkLst>
        <pc:spChg chg="mod">
          <ac:chgData name="James Franklin" userId="cf915d05-507f-491f-b4a6-b2aa085ee4b1" providerId="ADAL" clId="{F8BE9441-60A2-484A-A64A-7A9E1E2A58C5}" dt="2021-07-29T11:45:51.404" v="1489" actId="20577"/>
          <ac:spMkLst>
            <pc:docMk/>
            <pc:sldMk cId="3193240110" sldId="299"/>
            <ac:spMk id="3" creationId="{00000000-0000-0000-0000-000000000000}"/>
          </ac:spMkLst>
        </pc:spChg>
        <pc:spChg chg="add del mod">
          <ac:chgData name="James Franklin" userId="cf915d05-507f-491f-b4a6-b2aa085ee4b1" providerId="ADAL" clId="{F8BE9441-60A2-484A-A64A-7A9E1E2A58C5}" dt="2021-07-29T11:10:03.097" v="1199" actId="478"/>
          <ac:spMkLst>
            <pc:docMk/>
            <pc:sldMk cId="3193240110" sldId="299"/>
            <ac:spMk id="4" creationId="{6583F132-494A-480F-97B0-CC58DAD8E7D8}"/>
          </ac:spMkLst>
        </pc:spChg>
      </pc:sldChg>
      <pc:sldChg chg="addSp delSp modSp add mod">
        <pc:chgData name="James Franklin" userId="cf915d05-507f-491f-b4a6-b2aa085ee4b1" providerId="ADAL" clId="{F8BE9441-60A2-484A-A64A-7A9E1E2A58C5}" dt="2021-07-29T13:08:39.752" v="2107" actId="478"/>
        <pc:sldMkLst>
          <pc:docMk/>
          <pc:sldMk cId="3776237555" sldId="301"/>
        </pc:sldMkLst>
        <pc:spChg chg="add del mod">
          <ac:chgData name="James Franklin" userId="cf915d05-507f-491f-b4a6-b2aa085ee4b1" providerId="ADAL" clId="{F8BE9441-60A2-484A-A64A-7A9E1E2A58C5}" dt="2021-07-29T13:08:39.752" v="2107" actId="478"/>
          <ac:spMkLst>
            <pc:docMk/>
            <pc:sldMk cId="3776237555" sldId="301"/>
            <ac:spMk id="4" creationId="{4E1CC051-8799-49DD-AF9C-8BDD502FD51A}"/>
          </ac:spMkLst>
        </pc:spChg>
      </pc:sldChg>
      <pc:sldChg chg="modSp add mod">
        <pc:chgData name="James Franklin" userId="cf915d05-507f-491f-b4a6-b2aa085ee4b1" providerId="ADAL" clId="{F8BE9441-60A2-484A-A64A-7A9E1E2A58C5}" dt="2021-07-29T15:33:48.559" v="3855" actId="20577"/>
        <pc:sldMkLst>
          <pc:docMk/>
          <pc:sldMk cId="1085976817" sldId="302"/>
        </pc:sldMkLst>
        <pc:spChg chg="mod">
          <ac:chgData name="James Franklin" userId="cf915d05-507f-491f-b4a6-b2aa085ee4b1" providerId="ADAL" clId="{F8BE9441-60A2-484A-A64A-7A9E1E2A58C5}" dt="2021-07-29T15:33:48.559" v="3855" actId="20577"/>
          <ac:spMkLst>
            <pc:docMk/>
            <pc:sldMk cId="1085976817" sldId="302"/>
            <ac:spMk id="6" creationId="{00000000-0000-0000-0000-000000000000}"/>
          </ac:spMkLst>
        </pc:spChg>
        <pc:picChg chg="mod">
          <ac:chgData name="James Franklin" userId="cf915d05-507f-491f-b4a6-b2aa085ee4b1" providerId="ADAL" clId="{F8BE9441-60A2-484A-A64A-7A9E1E2A58C5}" dt="2021-07-29T11:23:19.877" v="1269" actId="1076"/>
          <ac:picMkLst>
            <pc:docMk/>
            <pc:sldMk cId="1085976817" sldId="302"/>
            <ac:picMk id="5" creationId="{00000000-0000-0000-0000-000000000000}"/>
          </ac:picMkLst>
        </pc:picChg>
      </pc:sldChg>
      <pc:sldChg chg="add del">
        <pc:chgData name="James Franklin" userId="cf915d05-507f-491f-b4a6-b2aa085ee4b1" providerId="ADAL" clId="{F8BE9441-60A2-484A-A64A-7A9E1E2A58C5}" dt="2021-07-29T11:46:17.438" v="1490" actId="47"/>
        <pc:sldMkLst>
          <pc:docMk/>
          <pc:sldMk cId="1966229920" sldId="303"/>
        </pc:sldMkLst>
      </pc:sldChg>
      <pc:sldChg chg="del">
        <pc:chgData name="James Franklin" userId="cf915d05-507f-491f-b4a6-b2aa085ee4b1" providerId="ADAL" clId="{F8BE9441-60A2-484A-A64A-7A9E1E2A58C5}" dt="2021-07-29T10:37:01.994" v="666" actId="47"/>
        <pc:sldMkLst>
          <pc:docMk/>
          <pc:sldMk cId="2897936952" sldId="304"/>
        </pc:sldMkLst>
      </pc:sldChg>
      <pc:sldChg chg="del">
        <pc:chgData name="James Franklin" userId="cf915d05-507f-491f-b4a6-b2aa085ee4b1" providerId="ADAL" clId="{F8BE9441-60A2-484A-A64A-7A9E1E2A58C5}" dt="2021-07-29T10:37:01.994" v="666" actId="47"/>
        <pc:sldMkLst>
          <pc:docMk/>
          <pc:sldMk cId="4025691564" sldId="305"/>
        </pc:sldMkLst>
      </pc:sldChg>
      <pc:sldChg chg="del">
        <pc:chgData name="James Franklin" userId="cf915d05-507f-491f-b4a6-b2aa085ee4b1" providerId="ADAL" clId="{F8BE9441-60A2-484A-A64A-7A9E1E2A58C5}" dt="2021-07-29T10:45:52.466" v="694" actId="47"/>
        <pc:sldMkLst>
          <pc:docMk/>
          <pc:sldMk cId="940568566" sldId="307"/>
        </pc:sldMkLst>
      </pc:sldChg>
      <pc:sldChg chg="del">
        <pc:chgData name="James Franklin" userId="cf915d05-507f-491f-b4a6-b2aa085ee4b1" providerId="ADAL" clId="{F8BE9441-60A2-484A-A64A-7A9E1E2A58C5}" dt="2021-07-29T10:45:52.466" v="694" actId="47"/>
        <pc:sldMkLst>
          <pc:docMk/>
          <pc:sldMk cId="1974202388" sldId="308"/>
        </pc:sldMkLst>
      </pc:sldChg>
      <pc:sldChg chg="del">
        <pc:chgData name="James Franklin" userId="cf915d05-507f-491f-b4a6-b2aa085ee4b1" providerId="ADAL" clId="{F8BE9441-60A2-484A-A64A-7A9E1E2A58C5}" dt="2021-07-29T10:37:01.994" v="666" actId="47"/>
        <pc:sldMkLst>
          <pc:docMk/>
          <pc:sldMk cId="2627721641" sldId="309"/>
        </pc:sldMkLst>
      </pc:sldChg>
      <pc:sldChg chg="del">
        <pc:chgData name="James Franklin" userId="cf915d05-507f-491f-b4a6-b2aa085ee4b1" providerId="ADAL" clId="{F8BE9441-60A2-484A-A64A-7A9E1E2A58C5}" dt="2021-07-29T10:45:52.466" v="694" actId="47"/>
        <pc:sldMkLst>
          <pc:docMk/>
          <pc:sldMk cId="1659492484" sldId="310"/>
        </pc:sldMkLst>
      </pc:sldChg>
      <pc:sldChg chg="del">
        <pc:chgData name="James Franklin" userId="cf915d05-507f-491f-b4a6-b2aa085ee4b1" providerId="ADAL" clId="{F8BE9441-60A2-484A-A64A-7A9E1E2A58C5}" dt="2021-07-29T10:45:52.466" v="694" actId="47"/>
        <pc:sldMkLst>
          <pc:docMk/>
          <pc:sldMk cId="3168811800" sldId="311"/>
        </pc:sldMkLst>
      </pc:sldChg>
      <pc:sldChg chg="del">
        <pc:chgData name="James Franklin" userId="cf915d05-507f-491f-b4a6-b2aa085ee4b1" providerId="ADAL" clId="{F8BE9441-60A2-484A-A64A-7A9E1E2A58C5}" dt="2021-07-29T10:45:52.466" v="694" actId="47"/>
        <pc:sldMkLst>
          <pc:docMk/>
          <pc:sldMk cId="2971193498" sldId="312"/>
        </pc:sldMkLst>
      </pc:sldChg>
      <pc:sldChg chg="addSp delSp modSp new mod ord">
        <pc:chgData name="James Franklin" userId="cf915d05-507f-491f-b4a6-b2aa085ee4b1" providerId="ADAL" clId="{F8BE9441-60A2-484A-A64A-7A9E1E2A58C5}" dt="2021-07-30T14:03:02.514" v="3921" actId="113"/>
        <pc:sldMkLst>
          <pc:docMk/>
          <pc:sldMk cId="1505375858" sldId="313"/>
        </pc:sldMkLst>
        <pc:spChg chg="mod">
          <ac:chgData name="James Franklin" userId="cf915d05-507f-491f-b4a6-b2aa085ee4b1" providerId="ADAL" clId="{F8BE9441-60A2-484A-A64A-7A9E1E2A58C5}" dt="2021-07-29T10:17:34.090" v="125" actId="20577"/>
          <ac:spMkLst>
            <pc:docMk/>
            <pc:sldMk cId="1505375858" sldId="313"/>
            <ac:spMk id="2" creationId="{198B513A-C930-44FA-B6E7-9ECD620CD54B}"/>
          </ac:spMkLst>
        </pc:spChg>
        <pc:spChg chg="mod">
          <ac:chgData name="James Franklin" userId="cf915d05-507f-491f-b4a6-b2aa085ee4b1" providerId="ADAL" clId="{F8BE9441-60A2-484A-A64A-7A9E1E2A58C5}" dt="2021-07-30T14:03:02.514" v="3921" actId="113"/>
          <ac:spMkLst>
            <pc:docMk/>
            <pc:sldMk cId="1505375858" sldId="313"/>
            <ac:spMk id="3" creationId="{84356B5A-49A9-4A0C-9E44-29271235ACF6}"/>
          </ac:spMkLst>
        </pc:spChg>
        <pc:picChg chg="add del mod">
          <ac:chgData name="James Franklin" userId="cf915d05-507f-491f-b4a6-b2aa085ee4b1" providerId="ADAL" clId="{F8BE9441-60A2-484A-A64A-7A9E1E2A58C5}" dt="2021-07-29T10:20:48.854" v="140" actId="478"/>
          <ac:picMkLst>
            <pc:docMk/>
            <pc:sldMk cId="1505375858" sldId="313"/>
            <ac:picMk id="5" creationId="{D558F001-9F5D-4531-B58E-56CB5566487C}"/>
          </ac:picMkLst>
        </pc:picChg>
        <pc:picChg chg="add mod">
          <ac:chgData name="James Franklin" userId="cf915d05-507f-491f-b4a6-b2aa085ee4b1" providerId="ADAL" clId="{F8BE9441-60A2-484A-A64A-7A9E1E2A58C5}" dt="2021-07-29T10:20:58.137" v="142" actId="1076"/>
          <ac:picMkLst>
            <pc:docMk/>
            <pc:sldMk cId="1505375858" sldId="313"/>
            <ac:picMk id="7" creationId="{7B268D96-0E00-4139-B08B-67C07EE9E6DE}"/>
          </ac:picMkLst>
        </pc:picChg>
        <pc:picChg chg="add del mod">
          <ac:chgData name="James Franklin" userId="cf915d05-507f-491f-b4a6-b2aa085ee4b1" providerId="ADAL" clId="{F8BE9441-60A2-484A-A64A-7A9E1E2A58C5}" dt="2021-07-29T10:20:21.051" v="138" actId="478"/>
          <ac:picMkLst>
            <pc:docMk/>
            <pc:sldMk cId="1505375858" sldId="313"/>
            <ac:picMk id="1026" creationId="{4854C857-EC58-4FD6-B6C9-3E7A3C0053F7}"/>
          </ac:picMkLst>
        </pc:picChg>
        <pc:picChg chg="add mod">
          <ac:chgData name="James Franklin" userId="cf915d05-507f-491f-b4a6-b2aa085ee4b1" providerId="ADAL" clId="{F8BE9441-60A2-484A-A64A-7A9E1E2A58C5}" dt="2021-07-29T10:21:27.180" v="150" actId="167"/>
          <ac:picMkLst>
            <pc:docMk/>
            <pc:sldMk cId="1505375858" sldId="313"/>
            <ac:picMk id="1028" creationId="{0CB20049-6E13-49FC-8CEB-731ADB5CFD12}"/>
          </ac:picMkLst>
        </pc:picChg>
      </pc:sldChg>
      <pc:sldChg chg="addSp delSp modSp add mod setBg">
        <pc:chgData name="James Franklin" userId="cf915d05-507f-491f-b4a6-b2aa085ee4b1" providerId="ADAL" clId="{F8BE9441-60A2-484A-A64A-7A9E1E2A58C5}" dt="2021-07-29T13:28:24.615" v="3395" actId="20577"/>
        <pc:sldMkLst>
          <pc:docMk/>
          <pc:sldMk cId="2915178246" sldId="314"/>
        </pc:sldMkLst>
        <pc:spChg chg="mod">
          <ac:chgData name="James Franklin" userId="cf915d05-507f-491f-b4a6-b2aa085ee4b1" providerId="ADAL" clId="{F8BE9441-60A2-484A-A64A-7A9E1E2A58C5}" dt="2021-07-29T10:45:37.312" v="685" actId="20577"/>
          <ac:spMkLst>
            <pc:docMk/>
            <pc:sldMk cId="2915178246" sldId="314"/>
            <ac:spMk id="2" creationId="{198B513A-C930-44FA-B6E7-9ECD620CD54B}"/>
          </ac:spMkLst>
        </pc:spChg>
        <pc:spChg chg="mod">
          <ac:chgData name="James Franklin" userId="cf915d05-507f-491f-b4a6-b2aa085ee4b1" providerId="ADAL" clId="{F8BE9441-60A2-484A-A64A-7A9E1E2A58C5}" dt="2021-07-29T13:28:24.615" v="3395" actId="20577"/>
          <ac:spMkLst>
            <pc:docMk/>
            <pc:sldMk cId="2915178246" sldId="314"/>
            <ac:spMk id="3" creationId="{84356B5A-49A9-4A0C-9E44-29271235ACF6}"/>
          </ac:spMkLst>
        </pc:spChg>
        <pc:picChg chg="add mod">
          <ac:chgData name="James Franklin" userId="cf915d05-507f-491f-b4a6-b2aa085ee4b1" providerId="ADAL" clId="{F8BE9441-60A2-484A-A64A-7A9E1E2A58C5}" dt="2021-07-29T13:27:53.174" v="3385" actId="1076"/>
          <ac:picMkLst>
            <pc:docMk/>
            <pc:sldMk cId="2915178246" sldId="314"/>
            <ac:picMk id="5" creationId="{F0C19760-F4BC-4448-B742-A4F9DFE1005C}"/>
          </ac:picMkLst>
        </pc:picChg>
        <pc:picChg chg="add del">
          <ac:chgData name="James Franklin" userId="cf915d05-507f-491f-b4a6-b2aa085ee4b1" providerId="ADAL" clId="{F8BE9441-60A2-484A-A64A-7A9E1E2A58C5}" dt="2021-07-29T13:26:34.635" v="3382"/>
          <ac:picMkLst>
            <pc:docMk/>
            <pc:sldMk cId="2915178246" sldId="314"/>
            <ac:picMk id="4098" creationId="{1731BD1B-CE89-4BFA-84DC-4A7F16DC3A45}"/>
          </ac:picMkLst>
        </pc:picChg>
        <pc:picChg chg="add mod">
          <ac:chgData name="James Franklin" userId="cf915d05-507f-491f-b4a6-b2aa085ee4b1" providerId="ADAL" clId="{F8BE9441-60A2-484A-A64A-7A9E1E2A58C5}" dt="2021-07-29T13:28:21.993" v="3394" actId="167"/>
          <ac:picMkLst>
            <pc:docMk/>
            <pc:sldMk cId="2915178246" sldId="314"/>
            <ac:picMk id="4100" creationId="{25988533-F64A-4066-A58F-82FB7CF4665A}"/>
          </ac:picMkLst>
        </pc:picChg>
      </pc:sldChg>
      <pc:sldChg chg="addSp delSp modSp add del mod modClrScheme chgLayout">
        <pc:chgData name="James Franklin" userId="cf915d05-507f-491f-b4a6-b2aa085ee4b1" providerId="ADAL" clId="{F8BE9441-60A2-484A-A64A-7A9E1E2A58C5}" dt="2021-07-29T13:16:38.920" v="2607" actId="47"/>
        <pc:sldMkLst>
          <pc:docMk/>
          <pc:sldMk cId="3999491330" sldId="315"/>
        </pc:sldMkLst>
        <pc:spChg chg="mod ord">
          <ac:chgData name="James Franklin" userId="cf915d05-507f-491f-b4a6-b2aa085ee4b1" providerId="ADAL" clId="{F8BE9441-60A2-484A-A64A-7A9E1E2A58C5}" dt="2021-07-29T10:45:45.068" v="693" actId="700"/>
          <ac:spMkLst>
            <pc:docMk/>
            <pc:sldMk cId="3999491330" sldId="315"/>
            <ac:spMk id="2" creationId="{198B513A-C930-44FA-B6E7-9ECD620CD54B}"/>
          </ac:spMkLst>
        </pc:spChg>
        <pc:spChg chg="del mod ord">
          <ac:chgData name="James Franklin" userId="cf915d05-507f-491f-b4a6-b2aa085ee4b1" providerId="ADAL" clId="{F8BE9441-60A2-484A-A64A-7A9E1E2A58C5}" dt="2021-07-29T10:45:45.068" v="693" actId="700"/>
          <ac:spMkLst>
            <pc:docMk/>
            <pc:sldMk cId="3999491330" sldId="315"/>
            <ac:spMk id="3" creationId="{84356B5A-49A9-4A0C-9E44-29271235ACF6}"/>
          </ac:spMkLst>
        </pc:spChg>
        <pc:spChg chg="add mod ord">
          <ac:chgData name="James Franklin" userId="cf915d05-507f-491f-b4a6-b2aa085ee4b1" providerId="ADAL" clId="{F8BE9441-60A2-484A-A64A-7A9E1E2A58C5}" dt="2021-07-29T10:45:45.068" v="693" actId="700"/>
          <ac:spMkLst>
            <pc:docMk/>
            <pc:sldMk cId="3999491330" sldId="315"/>
            <ac:spMk id="4" creationId="{F75C2237-661A-439E-A73D-14DA70C3B6BB}"/>
          </ac:spMkLst>
        </pc:spChg>
      </pc:sldChg>
      <pc:sldChg chg="modSp add mod modClrScheme chgLayout">
        <pc:chgData name="James Franklin" userId="cf915d05-507f-491f-b4a6-b2aa085ee4b1" providerId="ADAL" clId="{F8BE9441-60A2-484A-A64A-7A9E1E2A58C5}" dt="2021-07-29T15:18:34.934" v="3577" actId="20577"/>
        <pc:sldMkLst>
          <pc:docMk/>
          <pc:sldMk cId="3956426060" sldId="316"/>
        </pc:sldMkLst>
        <pc:spChg chg="mod ord">
          <ac:chgData name="James Franklin" userId="cf915d05-507f-491f-b4a6-b2aa085ee4b1" providerId="ADAL" clId="{F8BE9441-60A2-484A-A64A-7A9E1E2A58C5}" dt="2021-07-29T10:29:22.749" v="657" actId="700"/>
          <ac:spMkLst>
            <pc:docMk/>
            <pc:sldMk cId="3956426060" sldId="316"/>
            <ac:spMk id="2" creationId="{198B513A-C930-44FA-B6E7-9ECD620CD54B}"/>
          </ac:spMkLst>
        </pc:spChg>
        <pc:spChg chg="mod ord">
          <ac:chgData name="James Franklin" userId="cf915d05-507f-491f-b4a6-b2aa085ee4b1" providerId="ADAL" clId="{F8BE9441-60A2-484A-A64A-7A9E1E2A58C5}" dt="2021-07-29T15:18:34.934" v="3577" actId="20577"/>
          <ac:spMkLst>
            <pc:docMk/>
            <pc:sldMk cId="3956426060" sldId="316"/>
            <ac:spMk id="3" creationId="{84356B5A-49A9-4A0C-9E44-29271235ACF6}"/>
          </ac:spMkLst>
        </pc:spChg>
      </pc:sldChg>
      <pc:sldChg chg="addSp delSp modSp add mod">
        <pc:chgData name="James Franklin" userId="cf915d05-507f-491f-b4a6-b2aa085ee4b1" providerId="ADAL" clId="{F8BE9441-60A2-484A-A64A-7A9E1E2A58C5}" dt="2021-07-29T13:40:09.925" v="3534" actId="1076"/>
        <pc:sldMkLst>
          <pc:docMk/>
          <pc:sldMk cId="851012525" sldId="317"/>
        </pc:sldMkLst>
        <pc:picChg chg="del">
          <ac:chgData name="James Franklin" userId="cf915d05-507f-491f-b4a6-b2aa085ee4b1" providerId="ADAL" clId="{F8BE9441-60A2-484A-A64A-7A9E1E2A58C5}" dt="2021-07-29T13:38:40.915" v="3511" actId="478"/>
          <ac:picMkLst>
            <pc:docMk/>
            <pc:sldMk cId="851012525" sldId="317"/>
            <ac:picMk id="5" creationId="{00000000-0000-0000-0000-000000000000}"/>
          </ac:picMkLst>
        </pc:picChg>
        <pc:picChg chg="add mod">
          <ac:chgData name="James Franklin" userId="cf915d05-507f-491f-b4a6-b2aa085ee4b1" providerId="ADAL" clId="{F8BE9441-60A2-484A-A64A-7A9E1E2A58C5}" dt="2021-07-29T13:38:51.429" v="3514" actId="1076"/>
          <ac:picMkLst>
            <pc:docMk/>
            <pc:sldMk cId="851012525" sldId="317"/>
            <ac:picMk id="6" creationId="{4BB3797A-C40D-425C-94D4-D2D458B92846}"/>
          </ac:picMkLst>
        </pc:picChg>
        <pc:picChg chg="add mod">
          <ac:chgData name="James Franklin" userId="cf915d05-507f-491f-b4a6-b2aa085ee4b1" providerId="ADAL" clId="{F8BE9441-60A2-484A-A64A-7A9E1E2A58C5}" dt="2021-07-29T13:39:21.981" v="3521" actId="1076"/>
          <ac:picMkLst>
            <pc:docMk/>
            <pc:sldMk cId="851012525" sldId="317"/>
            <ac:picMk id="8" creationId="{D968CB58-A776-4435-898C-929B429FB3AF}"/>
          </ac:picMkLst>
        </pc:picChg>
        <pc:picChg chg="add mod">
          <ac:chgData name="James Franklin" userId="cf915d05-507f-491f-b4a6-b2aa085ee4b1" providerId="ADAL" clId="{F8BE9441-60A2-484A-A64A-7A9E1E2A58C5}" dt="2021-07-29T13:39:04.600" v="3518" actId="167"/>
          <ac:picMkLst>
            <pc:docMk/>
            <pc:sldMk cId="851012525" sldId="317"/>
            <ac:picMk id="5122" creationId="{D55DBD38-6734-4C93-B230-440970F5B41C}"/>
          </ac:picMkLst>
        </pc:picChg>
        <pc:picChg chg="add mod">
          <ac:chgData name="James Franklin" userId="cf915d05-507f-491f-b4a6-b2aa085ee4b1" providerId="ADAL" clId="{F8BE9441-60A2-484A-A64A-7A9E1E2A58C5}" dt="2021-07-29T13:40:09.925" v="3534" actId="1076"/>
          <ac:picMkLst>
            <pc:docMk/>
            <pc:sldMk cId="851012525" sldId="317"/>
            <ac:picMk id="5124" creationId="{7208CAC1-604A-447B-A8A6-DE4F7F983D04}"/>
          </ac:picMkLst>
        </pc:picChg>
      </pc:sldChg>
      <pc:sldChg chg="modSp add mod">
        <pc:chgData name="James Franklin" userId="cf915d05-507f-491f-b4a6-b2aa085ee4b1" providerId="ADAL" clId="{F8BE9441-60A2-484A-A64A-7A9E1E2A58C5}" dt="2021-07-29T15:23:57.471" v="3580" actId="20577"/>
        <pc:sldMkLst>
          <pc:docMk/>
          <pc:sldMk cId="1853231136" sldId="318"/>
        </pc:sldMkLst>
        <pc:spChg chg="mod">
          <ac:chgData name="James Franklin" userId="cf915d05-507f-491f-b4a6-b2aa085ee4b1" providerId="ADAL" clId="{F8BE9441-60A2-484A-A64A-7A9E1E2A58C5}" dt="2021-07-29T15:23:57.471" v="3580" actId="20577"/>
          <ac:spMkLst>
            <pc:docMk/>
            <pc:sldMk cId="1853231136" sldId="318"/>
            <ac:spMk id="3" creationId="{00000000-0000-0000-0000-000000000000}"/>
          </ac:spMkLst>
        </pc:spChg>
      </pc:sldChg>
      <pc:sldChg chg="add">
        <pc:chgData name="James Franklin" userId="cf915d05-507f-491f-b4a6-b2aa085ee4b1" providerId="ADAL" clId="{F8BE9441-60A2-484A-A64A-7A9E1E2A58C5}" dt="2021-07-29T10:35:08.746" v="663"/>
        <pc:sldMkLst>
          <pc:docMk/>
          <pc:sldMk cId="1818481356" sldId="319"/>
        </pc:sldMkLst>
      </pc:sldChg>
      <pc:sldChg chg="add del">
        <pc:chgData name="James Franklin" userId="cf915d05-507f-491f-b4a6-b2aa085ee4b1" providerId="ADAL" clId="{F8BE9441-60A2-484A-A64A-7A9E1E2A58C5}" dt="2021-07-29T11:55:18.449" v="1805" actId="47"/>
        <pc:sldMkLst>
          <pc:docMk/>
          <pc:sldMk cId="2693592720" sldId="320"/>
        </pc:sldMkLst>
      </pc:sldChg>
      <pc:sldChg chg="delSp modSp add mod">
        <pc:chgData name="James Franklin" userId="cf915d05-507f-491f-b4a6-b2aa085ee4b1" providerId="ADAL" clId="{F8BE9441-60A2-484A-A64A-7A9E1E2A58C5}" dt="2021-07-29T10:37:16.261" v="672" actId="478"/>
        <pc:sldMkLst>
          <pc:docMk/>
          <pc:sldMk cId="570319085" sldId="321"/>
        </pc:sldMkLst>
        <pc:spChg chg="mod">
          <ac:chgData name="James Franklin" userId="cf915d05-507f-491f-b4a6-b2aa085ee4b1" providerId="ADAL" clId="{F8BE9441-60A2-484A-A64A-7A9E1E2A58C5}" dt="2021-07-29T10:37:13.705" v="671" actId="20577"/>
          <ac:spMkLst>
            <pc:docMk/>
            <pc:sldMk cId="570319085" sldId="321"/>
            <ac:spMk id="2" creationId="{00000000-0000-0000-0000-000000000000}"/>
          </ac:spMkLst>
        </pc:spChg>
        <pc:spChg chg="del">
          <ac:chgData name="James Franklin" userId="cf915d05-507f-491f-b4a6-b2aa085ee4b1" providerId="ADAL" clId="{F8BE9441-60A2-484A-A64A-7A9E1E2A58C5}" dt="2021-07-29T10:37:16.261" v="672" actId="478"/>
          <ac:spMkLst>
            <pc:docMk/>
            <pc:sldMk cId="570319085" sldId="321"/>
            <ac:spMk id="3" creationId="{DC5BD1FD-B1A7-4990-836F-C1B60ED9E90B}"/>
          </ac:spMkLst>
        </pc:spChg>
        <pc:spChg chg="mod">
          <ac:chgData name="James Franklin" userId="cf915d05-507f-491f-b4a6-b2aa085ee4b1" providerId="ADAL" clId="{F8BE9441-60A2-484A-A64A-7A9E1E2A58C5}" dt="2021-07-29T10:37:11.401" v="669" actId="20577"/>
          <ac:spMkLst>
            <pc:docMk/>
            <pc:sldMk cId="570319085" sldId="321"/>
            <ac:spMk id="5" creationId="{00000000-0000-0000-0000-000000000000}"/>
          </ac:spMkLst>
        </pc:spChg>
      </pc:sldChg>
      <pc:sldChg chg="modSp add mod ord">
        <pc:chgData name="James Franklin" userId="cf915d05-507f-491f-b4a6-b2aa085ee4b1" providerId="ADAL" clId="{F8BE9441-60A2-484A-A64A-7A9E1E2A58C5}" dt="2021-07-29T13:52:11.093" v="3536" actId="20577"/>
        <pc:sldMkLst>
          <pc:docMk/>
          <pc:sldMk cId="415057996" sldId="322"/>
        </pc:sldMkLst>
        <pc:spChg chg="mod">
          <ac:chgData name="James Franklin" userId="cf915d05-507f-491f-b4a6-b2aa085ee4b1" providerId="ADAL" clId="{F8BE9441-60A2-484A-A64A-7A9E1E2A58C5}" dt="2021-07-29T13:52:11.093" v="3536" actId="20577"/>
          <ac:spMkLst>
            <pc:docMk/>
            <pc:sldMk cId="415057996" sldId="322"/>
            <ac:spMk id="2" creationId="{00000000-0000-0000-0000-000000000000}"/>
          </ac:spMkLst>
        </pc:spChg>
      </pc:sldChg>
      <pc:sldChg chg="addSp delSp modSp add mod">
        <pc:chgData name="James Franklin" userId="cf915d05-507f-491f-b4a6-b2aa085ee4b1" providerId="ADAL" clId="{F8BE9441-60A2-484A-A64A-7A9E1E2A58C5}" dt="2021-08-16T09:58:33.680" v="3926" actId="20577"/>
        <pc:sldMkLst>
          <pc:docMk/>
          <pc:sldMk cId="1757636290" sldId="323"/>
        </pc:sldMkLst>
        <pc:spChg chg="mod">
          <ac:chgData name="James Franklin" userId="cf915d05-507f-491f-b4a6-b2aa085ee4b1" providerId="ADAL" clId="{F8BE9441-60A2-484A-A64A-7A9E1E2A58C5}" dt="2021-08-16T09:58:33.680" v="3926" actId="20577"/>
          <ac:spMkLst>
            <pc:docMk/>
            <pc:sldMk cId="1757636290" sldId="323"/>
            <ac:spMk id="3" creationId="{00000000-0000-0000-0000-000000000000}"/>
          </ac:spMkLst>
        </pc:spChg>
        <pc:spChg chg="add del mod">
          <ac:chgData name="James Franklin" userId="cf915d05-507f-491f-b4a6-b2aa085ee4b1" providerId="ADAL" clId="{F8BE9441-60A2-484A-A64A-7A9E1E2A58C5}" dt="2021-07-30T14:23:19.439" v="3923" actId="478"/>
          <ac:spMkLst>
            <pc:docMk/>
            <pc:sldMk cId="1757636290" sldId="323"/>
            <ac:spMk id="9" creationId="{0636E2E6-3064-4FF3-9FC1-BADBAEAEDB17}"/>
          </ac:spMkLst>
        </pc:spChg>
        <pc:picChg chg="del">
          <ac:chgData name="James Franklin" userId="cf915d05-507f-491f-b4a6-b2aa085ee4b1" providerId="ADAL" clId="{F8BE9441-60A2-484A-A64A-7A9E1E2A58C5}" dt="2021-07-29T10:55:51.290" v="695" actId="478"/>
          <ac:picMkLst>
            <pc:docMk/>
            <pc:sldMk cId="1757636290" sldId="323"/>
            <ac:picMk id="4" creationId="{00000000-0000-0000-0000-000000000000}"/>
          </ac:picMkLst>
        </pc:picChg>
        <pc:picChg chg="add mod">
          <ac:chgData name="James Franklin" userId="cf915d05-507f-491f-b4a6-b2aa085ee4b1" providerId="ADAL" clId="{F8BE9441-60A2-484A-A64A-7A9E1E2A58C5}" dt="2021-07-29T10:55:59.823" v="698" actId="1076"/>
          <ac:picMkLst>
            <pc:docMk/>
            <pc:sldMk cId="1757636290" sldId="323"/>
            <ac:picMk id="6" creationId="{F0941C75-54F7-4855-A3F9-0B636F860093}"/>
          </ac:picMkLst>
        </pc:picChg>
        <pc:picChg chg="add mod">
          <ac:chgData name="James Franklin" userId="cf915d05-507f-491f-b4a6-b2aa085ee4b1" providerId="ADAL" clId="{F8BE9441-60A2-484A-A64A-7A9E1E2A58C5}" dt="2021-07-29T10:57:03.029" v="715" actId="732"/>
          <ac:picMkLst>
            <pc:docMk/>
            <pc:sldMk cId="1757636290" sldId="323"/>
            <ac:picMk id="2050" creationId="{F236CF6F-DC72-4090-9E26-D1034542D4B6}"/>
          </ac:picMkLst>
        </pc:picChg>
      </pc:sldChg>
      <pc:sldChg chg="addSp delSp modSp add mod setBg">
        <pc:chgData name="James Franklin" userId="cf915d05-507f-491f-b4a6-b2aa085ee4b1" providerId="ADAL" clId="{F8BE9441-60A2-484A-A64A-7A9E1E2A58C5}" dt="2021-07-29T15:31:44.510" v="3713" actId="20577"/>
        <pc:sldMkLst>
          <pc:docMk/>
          <pc:sldMk cId="4285967366" sldId="324"/>
        </pc:sldMkLst>
        <pc:spChg chg="mod">
          <ac:chgData name="James Franklin" userId="cf915d05-507f-491f-b4a6-b2aa085ee4b1" providerId="ADAL" clId="{F8BE9441-60A2-484A-A64A-7A9E1E2A58C5}" dt="2021-07-29T11:01:19.888" v="844" actId="20577"/>
          <ac:spMkLst>
            <pc:docMk/>
            <pc:sldMk cId="4285967366" sldId="324"/>
            <ac:spMk id="2" creationId="{00000000-0000-0000-0000-000000000000}"/>
          </ac:spMkLst>
        </pc:spChg>
        <pc:spChg chg="mod">
          <ac:chgData name="James Franklin" userId="cf915d05-507f-491f-b4a6-b2aa085ee4b1" providerId="ADAL" clId="{F8BE9441-60A2-484A-A64A-7A9E1E2A58C5}" dt="2021-07-29T15:31:44.510" v="3713" actId="20577"/>
          <ac:spMkLst>
            <pc:docMk/>
            <pc:sldMk cId="4285967366" sldId="324"/>
            <ac:spMk id="3" creationId="{00000000-0000-0000-0000-000000000000}"/>
          </ac:spMkLst>
        </pc:spChg>
        <pc:picChg chg="add del mod">
          <ac:chgData name="James Franklin" userId="cf915d05-507f-491f-b4a6-b2aa085ee4b1" providerId="ADAL" clId="{F8BE9441-60A2-484A-A64A-7A9E1E2A58C5}" dt="2021-07-29T10:59:00.847" v="727" actId="478"/>
          <ac:picMkLst>
            <pc:docMk/>
            <pc:sldMk cId="4285967366" sldId="324"/>
            <ac:picMk id="5" creationId="{8FFF8C70-EE59-45DF-A0A4-620BF896C247}"/>
          </ac:picMkLst>
        </pc:picChg>
        <pc:picChg chg="add del mod">
          <ac:chgData name="James Franklin" userId="cf915d05-507f-491f-b4a6-b2aa085ee4b1" providerId="ADAL" clId="{F8BE9441-60A2-484A-A64A-7A9E1E2A58C5}" dt="2021-07-29T13:09:27.392" v="2109" actId="478"/>
          <ac:picMkLst>
            <pc:docMk/>
            <pc:sldMk cId="4285967366" sldId="324"/>
            <ac:picMk id="7" creationId="{916DF6F7-BF94-46DF-BC84-FAA1B0402062}"/>
          </ac:picMkLst>
        </pc:picChg>
        <pc:picChg chg="add del">
          <ac:chgData name="James Franklin" userId="cf915d05-507f-491f-b4a6-b2aa085ee4b1" providerId="ADAL" clId="{F8BE9441-60A2-484A-A64A-7A9E1E2A58C5}" dt="2021-07-29T10:58:33.218" v="722" actId="478"/>
          <ac:picMkLst>
            <pc:docMk/>
            <pc:sldMk cId="4285967366" sldId="324"/>
            <ac:picMk id="9" creationId="{00000000-0000-0000-0000-000000000000}"/>
          </ac:picMkLst>
        </pc:picChg>
        <pc:picChg chg="add del">
          <ac:chgData name="James Franklin" userId="cf915d05-507f-491f-b4a6-b2aa085ee4b1" providerId="ADAL" clId="{F8BE9441-60A2-484A-A64A-7A9E1E2A58C5}" dt="2021-07-29T10:58:35.793" v="723" actId="478"/>
          <ac:picMkLst>
            <pc:docMk/>
            <pc:sldMk cId="4285967366" sldId="324"/>
            <ac:picMk id="10" creationId="{00000000-0000-0000-0000-000000000000}"/>
          </ac:picMkLst>
        </pc:picChg>
        <pc:picChg chg="add mod">
          <ac:chgData name="James Franklin" userId="cf915d05-507f-491f-b4a6-b2aa085ee4b1" providerId="ADAL" clId="{F8BE9441-60A2-484A-A64A-7A9E1E2A58C5}" dt="2021-07-29T13:09:37.640" v="2112" actId="1076"/>
          <ac:picMkLst>
            <pc:docMk/>
            <pc:sldMk cId="4285967366" sldId="324"/>
            <ac:picMk id="11" creationId="{73129227-C667-4298-A6DB-A8F6D1EA345D}"/>
          </ac:picMkLst>
        </pc:picChg>
        <pc:picChg chg="add del">
          <ac:chgData name="James Franklin" userId="cf915d05-507f-491f-b4a6-b2aa085ee4b1" providerId="ADAL" clId="{F8BE9441-60A2-484A-A64A-7A9E1E2A58C5}" dt="2021-07-29T10:58:21.584" v="719"/>
          <ac:picMkLst>
            <pc:docMk/>
            <pc:sldMk cId="4285967366" sldId="324"/>
            <ac:picMk id="3074" creationId="{8F129BEB-93CE-4B8E-BD6C-E8E31164EEA5}"/>
          </ac:picMkLst>
        </pc:picChg>
        <pc:picChg chg="add del mod">
          <ac:chgData name="James Franklin" userId="cf915d05-507f-491f-b4a6-b2aa085ee4b1" providerId="ADAL" clId="{F8BE9441-60A2-484A-A64A-7A9E1E2A58C5}" dt="2021-07-29T13:09:26.791" v="2108" actId="478"/>
          <ac:picMkLst>
            <pc:docMk/>
            <pc:sldMk cId="4285967366" sldId="324"/>
            <ac:picMk id="3076" creationId="{51EAB9F4-7DE9-4A45-837F-18158CEE6071}"/>
          </ac:picMkLst>
        </pc:picChg>
        <pc:picChg chg="add mod">
          <ac:chgData name="James Franklin" userId="cf915d05-507f-491f-b4a6-b2aa085ee4b1" providerId="ADAL" clId="{F8BE9441-60A2-484A-A64A-7A9E1E2A58C5}" dt="2021-07-29T15:26:32.397" v="3581" actId="14100"/>
          <ac:picMkLst>
            <pc:docMk/>
            <pc:sldMk cId="4285967366" sldId="324"/>
            <ac:picMk id="3078" creationId="{F98B9921-42C8-4058-BA61-8B62C2FC7A1C}"/>
          </ac:picMkLst>
        </pc:picChg>
      </pc:sldChg>
      <pc:sldChg chg="add">
        <pc:chgData name="James Franklin" userId="cf915d05-507f-491f-b4a6-b2aa085ee4b1" providerId="ADAL" clId="{F8BE9441-60A2-484A-A64A-7A9E1E2A58C5}" dt="2021-07-29T10:43:45.250" v="678"/>
        <pc:sldMkLst>
          <pc:docMk/>
          <pc:sldMk cId="4044777683" sldId="325"/>
        </pc:sldMkLst>
      </pc:sldChg>
      <pc:sldChg chg="addSp delSp modSp add mod">
        <pc:chgData name="James Franklin" userId="cf915d05-507f-491f-b4a6-b2aa085ee4b1" providerId="ADAL" clId="{F8BE9441-60A2-484A-A64A-7A9E1E2A58C5}" dt="2021-07-30T14:25:59.454" v="3925" actId="478"/>
        <pc:sldMkLst>
          <pc:docMk/>
          <pc:sldMk cId="134857773" sldId="326"/>
        </pc:sldMkLst>
        <pc:spChg chg="mod ord">
          <ac:chgData name="James Franklin" userId="cf915d05-507f-491f-b4a6-b2aa085ee4b1" providerId="ADAL" clId="{F8BE9441-60A2-484A-A64A-7A9E1E2A58C5}" dt="2021-07-29T11:09:33.934" v="1143" actId="6549"/>
          <ac:spMkLst>
            <pc:docMk/>
            <pc:sldMk cId="134857773" sldId="326"/>
            <ac:spMk id="3" creationId="{00000000-0000-0000-0000-000000000000}"/>
          </ac:spMkLst>
        </pc:spChg>
        <pc:spChg chg="add del mod">
          <ac:chgData name="James Franklin" userId="cf915d05-507f-491f-b4a6-b2aa085ee4b1" providerId="ADAL" clId="{F8BE9441-60A2-484A-A64A-7A9E1E2A58C5}" dt="2021-07-30T14:25:59.454" v="3925" actId="478"/>
          <ac:spMkLst>
            <pc:docMk/>
            <pc:sldMk cId="134857773" sldId="326"/>
            <ac:spMk id="6" creationId="{B68E7C85-2A2E-4B1F-94F4-5FBBE313BC72}"/>
          </ac:spMkLst>
        </pc:spChg>
        <pc:picChg chg="mod ord modCrop">
          <ac:chgData name="James Franklin" userId="cf915d05-507f-491f-b4a6-b2aa085ee4b1" providerId="ADAL" clId="{F8BE9441-60A2-484A-A64A-7A9E1E2A58C5}" dt="2021-07-29T11:08:19.185" v="1099" actId="732"/>
          <ac:picMkLst>
            <pc:docMk/>
            <pc:sldMk cId="134857773" sldId="326"/>
            <ac:picMk id="5" creationId="{00000000-0000-0000-0000-000000000000}"/>
          </ac:picMkLst>
        </pc:picChg>
      </pc:sldChg>
      <pc:sldChg chg="modSp add mod modClrScheme chgLayout">
        <pc:chgData name="James Franklin" userId="cf915d05-507f-491f-b4a6-b2aa085ee4b1" providerId="ADAL" clId="{F8BE9441-60A2-484A-A64A-7A9E1E2A58C5}" dt="2021-07-29T13:20:39.465" v="3317" actId="207"/>
        <pc:sldMkLst>
          <pc:docMk/>
          <pc:sldMk cId="893035345" sldId="327"/>
        </pc:sldMkLst>
        <pc:spChg chg="mod ord">
          <ac:chgData name="James Franklin" userId="cf915d05-507f-491f-b4a6-b2aa085ee4b1" providerId="ADAL" clId="{F8BE9441-60A2-484A-A64A-7A9E1E2A58C5}" dt="2021-07-29T13:16:41.770" v="2608" actId="700"/>
          <ac:spMkLst>
            <pc:docMk/>
            <pc:sldMk cId="893035345" sldId="327"/>
            <ac:spMk id="2" creationId="{198B513A-C930-44FA-B6E7-9ECD620CD54B}"/>
          </ac:spMkLst>
        </pc:spChg>
        <pc:spChg chg="mod ord">
          <ac:chgData name="James Franklin" userId="cf915d05-507f-491f-b4a6-b2aa085ee4b1" providerId="ADAL" clId="{F8BE9441-60A2-484A-A64A-7A9E1E2A58C5}" dt="2021-07-29T13:20:39.465" v="3317" actId="207"/>
          <ac:spMkLst>
            <pc:docMk/>
            <pc:sldMk cId="893035345" sldId="327"/>
            <ac:spMk id="3" creationId="{84356B5A-49A9-4A0C-9E44-29271235ACF6}"/>
          </ac:spMkLst>
        </pc:spChg>
      </pc:sldChg>
      <pc:sldChg chg="modSp add mod ord">
        <pc:chgData name="James Franklin" userId="cf915d05-507f-491f-b4a6-b2aa085ee4b1" providerId="ADAL" clId="{F8BE9441-60A2-484A-A64A-7A9E1E2A58C5}" dt="2021-07-29T14:25:29.883" v="3543"/>
        <pc:sldMkLst>
          <pc:docMk/>
          <pc:sldMk cId="3665336434" sldId="328"/>
        </pc:sldMkLst>
        <pc:spChg chg="mod">
          <ac:chgData name="James Franklin" userId="cf915d05-507f-491f-b4a6-b2aa085ee4b1" providerId="ADAL" clId="{F8BE9441-60A2-484A-A64A-7A9E1E2A58C5}" dt="2021-07-29T13:52:31.165" v="3541" actId="20577"/>
          <ac:spMkLst>
            <pc:docMk/>
            <pc:sldMk cId="3665336434" sldId="328"/>
            <ac:spMk id="2" creationId="{00000000-0000-0000-0000-000000000000}"/>
          </ac:spMkLst>
        </pc:spChg>
      </pc:sldChg>
    </pc:docChg>
  </pc:docChgLst>
  <pc:docChgLst>
    <pc:chgData name="Leonora Sheppard" userId="3688f6d8-1f97-408e-a4fe-cc859c551ddb" providerId="ADAL" clId="{2939047B-AECA-4CDD-BF3C-F808172BE69B}"/>
    <pc:docChg chg="modSld">
      <pc:chgData name="Leonora Sheppard" userId="3688f6d8-1f97-408e-a4fe-cc859c551ddb" providerId="ADAL" clId="{2939047B-AECA-4CDD-BF3C-F808172BE69B}" dt="2021-07-29T14:59:04.029" v="2" actId="14100"/>
      <pc:docMkLst>
        <pc:docMk/>
      </pc:docMkLst>
      <pc:sldChg chg="modSp mod">
        <pc:chgData name="Leonora Sheppard" userId="3688f6d8-1f97-408e-a4fe-cc859c551ddb" providerId="ADAL" clId="{2939047B-AECA-4CDD-BF3C-F808172BE69B}" dt="2021-07-29T14:59:04.029" v="2" actId="14100"/>
        <pc:sldMkLst>
          <pc:docMk/>
          <pc:sldMk cId="4285967366" sldId="324"/>
        </pc:sldMkLst>
        <pc:spChg chg="mod">
          <ac:chgData name="Leonora Sheppard" userId="3688f6d8-1f97-408e-a4fe-cc859c551ddb" providerId="ADAL" clId="{2939047B-AECA-4CDD-BF3C-F808172BE69B}" dt="2021-07-29T14:59:04.029" v="2" actId="14100"/>
          <ac:spMkLst>
            <pc:docMk/>
            <pc:sldMk cId="4285967366" sldId="324"/>
            <ac:spMk id="2" creationId="{00000000-0000-0000-0000-000000000000}"/>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1F36FE69-4455-644E-8F7B-1C0C81D248B4}"/>
    <pc:docChg chg="undo custSel modSld modMainMaster">
      <pc:chgData name="Mike Bloys" userId="1248c4d8-7b2b-4b32-b8bd-163ae845f9bb" providerId="ADAL" clId="{1F36FE69-4455-644E-8F7B-1C0C81D248B4}" dt="2021-08-02T14:38:37.501" v="294" actId="18331"/>
      <pc:docMkLst>
        <pc:docMk/>
      </pc:docMkLst>
      <pc:sldChg chg="addSp delSp modSp mod chgLayout">
        <pc:chgData name="Mike Bloys" userId="1248c4d8-7b2b-4b32-b8bd-163ae845f9bb" providerId="ADAL" clId="{1F36FE69-4455-644E-8F7B-1C0C81D248B4}" dt="2021-08-02T11:52:29.716" v="90" actId="21"/>
        <pc:sldMkLst>
          <pc:docMk/>
          <pc:sldMk cId="644322881" sldId="261"/>
        </pc:sldMkLst>
        <pc:spChg chg="add del mod">
          <ac:chgData name="Mike Bloys" userId="1248c4d8-7b2b-4b32-b8bd-163ae845f9bb" providerId="ADAL" clId="{1F36FE69-4455-644E-8F7B-1C0C81D248B4}" dt="2021-08-02T11:52:01.856" v="88" actId="6264"/>
          <ac:spMkLst>
            <pc:docMk/>
            <pc:sldMk cId="644322881" sldId="261"/>
            <ac:spMk id="2" creationId="{C220C2F8-1643-7F43-89FE-A9C27BCF08C6}"/>
          </ac:spMkLst>
        </pc:spChg>
        <pc:spChg chg="mod ord">
          <ac:chgData name="Mike Bloys" userId="1248c4d8-7b2b-4b32-b8bd-163ae845f9bb" providerId="ADAL" clId="{1F36FE69-4455-644E-8F7B-1C0C81D248B4}" dt="2021-08-02T11:52:01.856" v="88" actId="6264"/>
          <ac:spMkLst>
            <pc:docMk/>
            <pc:sldMk cId="644322881" sldId="261"/>
            <ac:spMk id="3" creationId="{00000000-0000-0000-0000-000000000000}"/>
          </ac:spMkLst>
        </pc:spChg>
        <pc:spChg chg="mod ord">
          <ac:chgData name="Mike Bloys" userId="1248c4d8-7b2b-4b32-b8bd-163ae845f9bb" providerId="ADAL" clId="{1F36FE69-4455-644E-8F7B-1C0C81D248B4}" dt="2021-08-02T11:52:01.856" v="88" actId="6264"/>
          <ac:spMkLst>
            <pc:docMk/>
            <pc:sldMk cId="644322881" sldId="261"/>
            <ac:spMk id="4" creationId="{00000000-0000-0000-0000-000000000000}"/>
          </ac:spMkLst>
        </pc:spChg>
        <pc:spChg chg="add del mod">
          <ac:chgData name="Mike Bloys" userId="1248c4d8-7b2b-4b32-b8bd-163ae845f9bb" providerId="ADAL" clId="{1F36FE69-4455-644E-8F7B-1C0C81D248B4}" dt="2021-08-02T11:52:01.856" v="88" actId="6264"/>
          <ac:spMkLst>
            <pc:docMk/>
            <pc:sldMk cId="644322881" sldId="261"/>
            <ac:spMk id="5" creationId="{5F1B00C9-B8FF-1E45-BA29-E884CBA08239}"/>
          </ac:spMkLst>
        </pc:spChg>
        <pc:spChg chg="add del">
          <ac:chgData name="Mike Bloys" userId="1248c4d8-7b2b-4b32-b8bd-163ae845f9bb" providerId="ADAL" clId="{1F36FE69-4455-644E-8F7B-1C0C81D248B4}" dt="2021-08-02T11:52:29.716" v="90" actId="21"/>
          <ac:spMkLst>
            <pc:docMk/>
            <pc:sldMk cId="644322881" sldId="261"/>
            <ac:spMk id="6" creationId="{70B0D217-0FD6-2F4F-93DD-6B68108749EF}"/>
          </ac:spMkLst>
        </pc:spChg>
      </pc:sldChg>
      <pc:sldChg chg="addSp delSp modSp mod chgLayout">
        <pc:chgData name="Mike Bloys" userId="1248c4d8-7b2b-4b32-b8bd-163ae845f9bb" providerId="ADAL" clId="{1F36FE69-4455-644E-8F7B-1C0C81D248B4}" dt="2021-08-02T13:59:47.660" v="217" actId="20577"/>
        <pc:sldMkLst>
          <pc:docMk/>
          <pc:sldMk cId="4170877715" sldId="286"/>
        </pc:sldMkLst>
        <pc:spChg chg="mod ord">
          <ac:chgData name="Mike Bloys" userId="1248c4d8-7b2b-4b32-b8bd-163ae845f9bb" providerId="ADAL" clId="{1F36FE69-4455-644E-8F7B-1C0C81D248B4}" dt="2021-08-02T13:53:18.578" v="189" actId="6264"/>
          <ac:spMkLst>
            <pc:docMk/>
            <pc:sldMk cId="4170877715" sldId="286"/>
            <ac:spMk id="2" creationId="{00000000-0000-0000-0000-000000000000}"/>
          </ac:spMkLst>
        </pc:spChg>
        <pc:spChg chg="mod ord">
          <ac:chgData name="Mike Bloys" userId="1248c4d8-7b2b-4b32-b8bd-163ae845f9bb" providerId="ADAL" clId="{1F36FE69-4455-644E-8F7B-1C0C81D248B4}" dt="2021-08-02T13:59:47.660" v="217" actId="20577"/>
          <ac:spMkLst>
            <pc:docMk/>
            <pc:sldMk cId="4170877715" sldId="286"/>
            <ac:spMk id="3" creationId="{00000000-0000-0000-0000-000000000000}"/>
          </ac:spMkLst>
        </pc:spChg>
        <pc:spChg chg="del mod">
          <ac:chgData name="Mike Bloys" userId="1248c4d8-7b2b-4b32-b8bd-163ae845f9bb" providerId="ADAL" clId="{1F36FE69-4455-644E-8F7B-1C0C81D248B4}" dt="2021-08-02T13:53:24.861" v="190" actId="478"/>
          <ac:spMkLst>
            <pc:docMk/>
            <pc:sldMk cId="4170877715" sldId="286"/>
            <ac:spMk id="4" creationId="{00000000-0000-0000-0000-000000000000}"/>
          </ac:spMkLst>
        </pc:spChg>
        <pc:spChg chg="add del mod">
          <ac:chgData name="Mike Bloys" userId="1248c4d8-7b2b-4b32-b8bd-163ae845f9bb" providerId="ADAL" clId="{1F36FE69-4455-644E-8F7B-1C0C81D248B4}" dt="2021-08-02T13:33:59.479" v="175" actId="6264"/>
          <ac:spMkLst>
            <pc:docMk/>
            <pc:sldMk cId="4170877715" sldId="286"/>
            <ac:spMk id="5" creationId="{439E015B-CDEF-6B49-988A-7FA76E13EA15}"/>
          </ac:spMkLst>
        </pc:spChg>
        <pc:spChg chg="add del mod">
          <ac:chgData name="Mike Bloys" userId="1248c4d8-7b2b-4b32-b8bd-163ae845f9bb" providerId="ADAL" clId="{1F36FE69-4455-644E-8F7B-1C0C81D248B4}" dt="2021-08-02T13:33:59.479" v="175" actId="6264"/>
          <ac:spMkLst>
            <pc:docMk/>
            <pc:sldMk cId="4170877715" sldId="286"/>
            <ac:spMk id="7" creationId="{AA345800-842B-BA4F-BCFA-0951813CB075}"/>
          </ac:spMkLst>
        </pc:spChg>
        <pc:spChg chg="add del mod">
          <ac:chgData name="Mike Bloys" userId="1248c4d8-7b2b-4b32-b8bd-163ae845f9bb" providerId="ADAL" clId="{1F36FE69-4455-644E-8F7B-1C0C81D248B4}" dt="2021-08-02T13:34:00.988" v="176" actId="6264"/>
          <ac:spMkLst>
            <pc:docMk/>
            <pc:sldMk cId="4170877715" sldId="286"/>
            <ac:spMk id="8" creationId="{8D020876-3A47-BF4B-849A-4232845DFBFA}"/>
          </ac:spMkLst>
        </pc:spChg>
        <pc:spChg chg="add del mod">
          <ac:chgData name="Mike Bloys" userId="1248c4d8-7b2b-4b32-b8bd-163ae845f9bb" providerId="ADAL" clId="{1F36FE69-4455-644E-8F7B-1C0C81D248B4}" dt="2021-08-02T13:34:00.988" v="176" actId="6264"/>
          <ac:spMkLst>
            <pc:docMk/>
            <pc:sldMk cId="4170877715" sldId="286"/>
            <ac:spMk id="9" creationId="{A772C2BC-E1CD-F84A-BBE8-1A5C24296249}"/>
          </ac:spMkLst>
        </pc:spChg>
        <pc:spChg chg="add del mod">
          <ac:chgData name="Mike Bloys" userId="1248c4d8-7b2b-4b32-b8bd-163ae845f9bb" providerId="ADAL" clId="{1F36FE69-4455-644E-8F7B-1C0C81D248B4}" dt="2021-08-02T13:34:08.988" v="178" actId="6264"/>
          <ac:spMkLst>
            <pc:docMk/>
            <pc:sldMk cId="4170877715" sldId="286"/>
            <ac:spMk id="10" creationId="{A8919ED6-B441-CD4C-B311-BEE9B741517A}"/>
          </ac:spMkLst>
        </pc:spChg>
        <pc:spChg chg="add del mod">
          <ac:chgData name="Mike Bloys" userId="1248c4d8-7b2b-4b32-b8bd-163ae845f9bb" providerId="ADAL" clId="{1F36FE69-4455-644E-8F7B-1C0C81D248B4}" dt="2021-08-02T13:34:08.988" v="178" actId="6264"/>
          <ac:spMkLst>
            <pc:docMk/>
            <pc:sldMk cId="4170877715" sldId="286"/>
            <ac:spMk id="11" creationId="{9272982E-196B-2147-8115-B34DCC0DA973}"/>
          </ac:spMkLst>
        </pc:spChg>
        <pc:spChg chg="add del mod">
          <ac:chgData name="Mike Bloys" userId="1248c4d8-7b2b-4b32-b8bd-163ae845f9bb" providerId="ADAL" clId="{1F36FE69-4455-644E-8F7B-1C0C81D248B4}" dt="2021-08-02T13:52:58.167" v="181" actId="6264"/>
          <ac:spMkLst>
            <pc:docMk/>
            <pc:sldMk cId="4170877715" sldId="286"/>
            <ac:spMk id="12" creationId="{417F366D-C5C0-344C-9F22-81C90FE6B10B}"/>
          </ac:spMkLst>
        </pc:spChg>
        <pc:spChg chg="add del mod">
          <ac:chgData name="Mike Bloys" userId="1248c4d8-7b2b-4b32-b8bd-163ae845f9bb" providerId="ADAL" clId="{1F36FE69-4455-644E-8F7B-1C0C81D248B4}" dt="2021-08-02T13:52:58.167" v="181" actId="6264"/>
          <ac:spMkLst>
            <pc:docMk/>
            <pc:sldMk cId="4170877715" sldId="286"/>
            <ac:spMk id="13" creationId="{914AF954-4F02-8C42-9626-AAD5CE782A60}"/>
          </ac:spMkLst>
        </pc:spChg>
        <pc:spChg chg="add del mod">
          <ac:chgData name="Mike Bloys" userId="1248c4d8-7b2b-4b32-b8bd-163ae845f9bb" providerId="ADAL" clId="{1F36FE69-4455-644E-8F7B-1C0C81D248B4}" dt="2021-08-02T13:53:18.578" v="189" actId="6264"/>
          <ac:spMkLst>
            <pc:docMk/>
            <pc:sldMk cId="4170877715" sldId="286"/>
            <ac:spMk id="14" creationId="{A8B9B7B6-F002-984C-BA28-D6CED5B17BE2}"/>
          </ac:spMkLst>
        </pc:spChg>
        <pc:spChg chg="add del mod">
          <ac:chgData name="Mike Bloys" userId="1248c4d8-7b2b-4b32-b8bd-163ae845f9bb" providerId="ADAL" clId="{1F36FE69-4455-644E-8F7B-1C0C81D248B4}" dt="2021-08-02T13:53:18.578" v="189" actId="6264"/>
          <ac:spMkLst>
            <pc:docMk/>
            <pc:sldMk cId="4170877715" sldId="286"/>
            <ac:spMk id="15" creationId="{38FCE6C6-729B-ED48-9115-73436A2F53E0}"/>
          </ac:spMkLst>
        </pc:spChg>
        <pc:spChg chg="add del mod">
          <ac:chgData name="Mike Bloys" userId="1248c4d8-7b2b-4b32-b8bd-163ae845f9bb" providerId="ADAL" clId="{1F36FE69-4455-644E-8F7B-1C0C81D248B4}" dt="2021-08-02T13:58:52.288" v="207"/>
          <ac:spMkLst>
            <pc:docMk/>
            <pc:sldMk cId="4170877715" sldId="286"/>
            <ac:spMk id="18" creationId="{D99CADFE-A881-9C44-B842-8377A65C9E9F}"/>
          </ac:spMkLst>
        </pc:spChg>
        <pc:picChg chg="del">
          <ac:chgData name="Mike Bloys" userId="1248c4d8-7b2b-4b32-b8bd-163ae845f9bb" providerId="ADAL" clId="{1F36FE69-4455-644E-8F7B-1C0C81D248B4}" dt="2021-08-02T13:58:13.840" v="196" actId="478"/>
          <ac:picMkLst>
            <pc:docMk/>
            <pc:sldMk cId="4170877715" sldId="286"/>
            <ac:picMk id="6" creationId="{00000000-0000-0000-0000-000000000000}"/>
          </ac:picMkLst>
        </pc:picChg>
        <pc:picChg chg="add mod modCrop">
          <ac:chgData name="Mike Bloys" userId="1248c4d8-7b2b-4b32-b8bd-163ae845f9bb" providerId="ADAL" clId="{1F36FE69-4455-644E-8F7B-1C0C81D248B4}" dt="2021-08-02T13:59:26.071" v="211" actId="14100"/>
          <ac:picMkLst>
            <pc:docMk/>
            <pc:sldMk cId="4170877715" sldId="286"/>
            <ac:picMk id="17" creationId="{794AB256-F859-224B-940E-EA1B1E8B15A0}"/>
          </ac:picMkLst>
        </pc:picChg>
        <pc:picChg chg="add mod">
          <ac:chgData name="Mike Bloys" userId="1248c4d8-7b2b-4b32-b8bd-163ae845f9bb" providerId="ADAL" clId="{1F36FE69-4455-644E-8F7B-1C0C81D248B4}" dt="2021-08-02T13:59:05.356" v="209" actId="207"/>
          <ac:picMkLst>
            <pc:docMk/>
            <pc:sldMk cId="4170877715" sldId="286"/>
            <ac:picMk id="19" creationId="{AA96880D-3F65-B94C-A422-7B5626C66CF5}"/>
          </ac:picMkLst>
        </pc:picChg>
      </pc:sldChg>
      <pc:sldChg chg="modSp mod">
        <pc:chgData name="Mike Bloys" userId="1248c4d8-7b2b-4b32-b8bd-163ae845f9bb" providerId="ADAL" clId="{1F36FE69-4455-644E-8F7B-1C0C81D248B4}" dt="2021-08-02T13:33:36.451" v="174" actId="207"/>
        <pc:sldMkLst>
          <pc:docMk/>
          <pc:sldMk cId="3492215958" sldId="295"/>
        </pc:sldMkLst>
        <pc:graphicFrameChg chg="mod modGraphic">
          <ac:chgData name="Mike Bloys" userId="1248c4d8-7b2b-4b32-b8bd-163ae845f9bb" providerId="ADAL" clId="{1F36FE69-4455-644E-8F7B-1C0C81D248B4}" dt="2021-08-02T13:33:36.451" v="174" actId="207"/>
          <ac:graphicFrameMkLst>
            <pc:docMk/>
            <pc:sldMk cId="3492215958" sldId="295"/>
            <ac:graphicFrameMk id="5" creationId="{00000000-0000-0000-0000-000000000000}"/>
          </ac:graphicFrameMkLst>
        </pc:graphicFrameChg>
      </pc:sldChg>
      <pc:sldChg chg="modSp">
        <pc:chgData name="Mike Bloys" userId="1248c4d8-7b2b-4b32-b8bd-163ae845f9bb" providerId="ADAL" clId="{1F36FE69-4455-644E-8F7B-1C0C81D248B4}" dt="2021-08-02T13:59:57.257" v="218" actId="1076"/>
        <pc:sldMkLst>
          <pc:docMk/>
          <pc:sldMk cId="3776237555" sldId="301"/>
        </pc:sldMkLst>
        <pc:picChg chg="mod">
          <ac:chgData name="Mike Bloys" userId="1248c4d8-7b2b-4b32-b8bd-163ae845f9bb" providerId="ADAL" clId="{1F36FE69-4455-644E-8F7B-1C0C81D248B4}" dt="2021-08-02T13:59:57.257" v="218" actId="1076"/>
          <ac:picMkLst>
            <pc:docMk/>
            <pc:sldMk cId="3776237555" sldId="301"/>
            <ac:picMk id="1026" creationId="{23BB46D0-E6D4-4C00-BF30-78A6BFEB35AC}"/>
          </ac:picMkLst>
        </pc:picChg>
      </pc:sldChg>
      <pc:sldChg chg="addSp delSp modSp mod chgLayout">
        <pc:chgData name="Mike Bloys" userId="1248c4d8-7b2b-4b32-b8bd-163ae845f9bb" providerId="ADAL" clId="{1F36FE69-4455-644E-8F7B-1C0C81D248B4}" dt="2021-08-02T14:22:55.305" v="272" actId="1076"/>
        <pc:sldMkLst>
          <pc:docMk/>
          <pc:sldMk cId="1085976817" sldId="302"/>
        </pc:sldMkLst>
        <pc:spChg chg="mod ord">
          <ac:chgData name="Mike Bloys" userId="1248c4d8-7b2b-4b32-b8bd-163ae845f9bb" providerId="ADAL" clId="{1F36FE69-4455-644E-8F7B-1C0C81D248B4}" dt="2021-08-02T14:21:56.292" v="259" actId="6264"/>
          <ac:spMkLst>
            <pc:docMk/>
            <pc:sldMk cId="1085976817" sldId="302"/>
            <ac:spMk id="2" creationId="{00000000-0000-0000-0000-000000000000}"/>
          </ac:spMkLst>
        </pc:spChg>
        <pc:spChg chg="mod ord">
          <ac:chgData name="Mike Bloys" userId="1248c4d8-7b2b-4b32-b8bd-163ae845f9bb" providerId="ADAL" clId="{1F36FE69-4455-644E-8F7B-1C0C81D248B4}" dt="2021-08-02T14:22:47.252" v="271" actId="20577"/>
          <ac:spMkLst>
            <pc:docMk/>
            <pc:sldMk cId="1085976817" sldId="302"/>
            <ac:spMk id="3" creationId="{00000000-0000-0000-0000-000000000000}"/>
          </ac:spMkLst>
        </pc:spChg>
        <pc:spChg chg="add del mod">
          <ac:chgData name="Mike Bloys" userId="1248c4d8-7b2b-4b32-b8bd-163ae845f9bb" providerId="ADAL" clId="{1F36FE69-4455-644E-8F7B-1C0C81D248B4}" dt="2021-08-02T14:21:56.292" v="259" actId="6264"/>
          <ac:spMkLst>
            <pc:docMk/>
            <pc:sldMk cId="1085976817" sldId="302"/>
            <ac:spMk id="4" creationId="{325E474E-4CA1-2845-8A84-EA373CD33311}"/>
          </ac:spMkLst>
        </pc:spChg>
        <pc:spChg chg="del mod">
          <ac:chgData name="Mike Bloys" userId="1248c4d8-7b2b-4b32-b8bd-163ae845f9bb" providerId="ADAL" clId="{1F36FE69-4455-644E-8F7B-1C0C81D248B4}" dt="2021-08-02T14:22:08.067" v="261" actId="478"/>
          <ac:spMkLst>
            <pc:docMk/>
            <pc:sldMk cId="1085976817" sldId="302"/>
            <ac:spMk id="6" creationId="{00000000-0000-0000-0000-000000000000}"/>
          </ac:spMkLst>
        </pc:spChg>
        <pc:spChg chg="add del mod">
          <ac:chgData name="Mike Bloys" userId="1248c4d8-7b2b-4b32-b8bd-163ae845f9bb" providerId="ADAL" clId="{1F36FE69-4455-644E-8F7B-1C0C81D248B4}" dt="2021-08-02T14:21:56.292" v="259" actId="6264"/>
          <ac:spMkLst>
            <pc:docMk/>
            <pc:sldMk cId="1085976817" sldId="302"/>
            <ac:spMk id="7" creationId="{CD0D2110-BB13-E741-9573-E36761C563DC}"/>
          </ac:spMkLst>
        </pc:spChg>
        <pc:picChg chg="mod modCrop">
          <ac:chgData name="Mike Bloys" userId="1248c4d8-7b2b-4b32-b8bd-163ae845f9bb" providerId="ADAL" clId="{1F36FE69-4455-644E-8F7B-1C0C81D248B4}" dt="2021-08-02T14:22:55.305" v="272" actId="1076"/>
          <ac:picMkLst>
            <pc:docMk/>
            <pc:sldMk cId="1085976817" sldId="302"/>
            <ac:picMk id="5" creationId="{00000000-0000-0000-0000-000000000000}"/>
          </ac:picMkLst>
        </pc:picChg>
      </pc:sldChg>
      <pc:sldChg chg="addSp delSp modSp mod modClrScheme chgLayout">
        <pc:chgData name="Mike Bloys" userId="1248c4d8-7b2b-4b32-b8bd-163ae845f9bb" providerId="ADAL" clId="{1F36FE69-4455-644E-8F7B-1C0C81D248B4}" dt="2021-08-02T13:25:55.958" v="113" actId="18331"/>
        <pc:sldMkLst>
          <pc:docMk/>
          <pc:sldMk cId="1505375858" sldId="313"/>
        </pc:sldMkLst>
        <pc:spChg chg="mod ord">
          <ac:chgData name="Mike Bloys" userId="1248c4d8-7b2b-4b32-b8bd-163ae845f9bb" providerId="ADAL" clId="{1F36FE69-4455-644E-8F7B-1C0C81D248B4}" dt="2021-08-02T13:25:43.779" v="111" actId="700"/>
          <ac:spMkLst>
            <pc:docMk/>
            <pc:sldMk cId="1505375858" sldId="313"/>
            <ac:spMk id="2" creationId="{198B513A-C930-44FA-B6E7-9ECD620CD54B}"/>
          </ac:spMkLst>
        </pc:spChg>
        <pc:spChg chg="mod ord">
          <ac:chgData name="Mike Bloys" userId="1248c4d8-7b2b-4b32-b8bd-163ae845f9bb" providerId="ADAL" clId="{1F36FE69-4455-644E-8F7B-1C0C81D248B4}" dt="2021-08-02T13:25:43.779" v="111" actId="700"/>
          <ac:spMkLst>
            <pc:docMk/>
            <pc:sldMk cId="1505375858" sldId="313"/>
            <ac:spMk id="3" creationId="{84356B5A-49A9-4A0C-9E44-29271235ACF6}"/>
          </ac:spMkLst>
        </pc:spChg>
        <pc:picChg chg="add del mod">
          <ac:chgData name="Mike Bloys" userId="1248c4d8-7b2b-4b32-b8bd-163ae845f9bb" providerId="ADAL" clId="{1F36FE69-4455-644E-8F7B-1C0C81D248B4}" dt="2021-08-02T13:22:11.090" v="98" actId="21"/>
          <ac:picMkLst>
            <pc:docMk/>
            <pc:sldMk cId="1505375858" sldId="313"/>
            <ac:picMk id="5" creationId="{835ACE9E-363C-0342-90C9-95B182D56AFC}"/>
          </ac:picMkLst>
        </pc:picChg>
        <pc:picChg chg="del">
          <ac:chgData name="Mike Bloys" userId="1248c4d8-7b2b-4b32-b8bd-163ae845f9bb" providerId="ADAL" clId="{1F36FE69-4455-644E-8F7B-1C0C81D248B4}" dt="2021-08-02T13:22:01.376" v="95" actId="478"/>
          <ac:picMkLst>
            <pc:docMk/>
            <pc:sldMk cId="1505375858" sldId="313"/>
            <ac:picMk id="7" creationId="{7B268D96-0E00-4139-B08B-67C07EE9E6DE}"/>
          </ac:picMkLst>
        </pc:picChg>
        <pc:picChg chg="add mod modCrop">
          <ac:chgData name="Mike Bloys" userId="1248c4d8-7b2b-4b32-b8bd-163ae845f9bb" providerId="ADAL" clId="{1F36FE69-4455-644E-8F7B-1C0C81D248B4}" dt="2021-08-02T13:25:55.958" v="113" actId="18331"/>
          <ac:picMkLst>
            <pc:docMk/>
            <pc:sldMk cId="1505375858" sldId="313"/>
            <ac:picMk id="8" creationId="{DBE84654-4CDC-814F-841A-430D48D14A4E}"/>
          </ac:picMkLst>
        </pc:picChg>
        <pc:picChg chg="add mod">
          <ac:chgData name="Mike Bloys" userId="1248c4d8-7b2b-4b32-b8bd-163ae845f9bb" providerId="ADAL" clId="{1F36FE69-4455-644E-8F7B-1C0C81D248B4}" dt="2021-08-02T13:25:35.726" v="109"/>
          <ac:picMkLst>
            <pc:docMk/>
            <pc:sldMk cId="1505375858" sldId="313"/>
            <ac:picMk id="10" creationId="{59F0FAE9-FC8F-BD46-ABDA-6C0B61DC9E17}"/>
          </ac:picMkLst>
        </pc:picChg>
        <pc:picChg chg="del">
          <ac:chgData name="Mike Bloys" userId="1248c4d8-7b2b-4b32-b8bd-163ae845f9bb" providerId="ADAL" clId="{1F36FE69-4455-644E-8F7B-1C0C81D248B4}" dt="2021-08-02T13:25:09.104" v="106" actId="478"/>
          <ac:picMkLst>
            <pc:docMk/>
            <pc:sldMk cId="1505375858" sldId="313"/>
            <ac:picMk id="1028" creationId="{0CB20049-6E13-49FC-8CEB-731ADB5CFD12}"/>
          </ac:picMkLst>
        </pc:picChg>
      </pc:sldChg>
      <pc:sldChg chg="addSp delSp modSp mod setBg">
        <pc:chgData name="Mike Bloys" userId="1248c4d8-7b2b-4b32-b8bd-163ae845f9bb" providerId="ADAL" clId="{1F36FE69-4455-644E-8F7B-1C0C81D248B4}" dt="2021-08-02T14:38:37.501" v="294" actId="18331"/>
        <pc:sldMkLst>
          <pc:docMk/>
          <pc:sldMk cId="2915178246" sldId="314"/>
        </pc:sldMkLst>
        <pc:picChg chg="del">
          <ac:chgData name="Mike Bloys" userId="1248c4d8-7b2b-4b32-b8bd-163ae845f9bb" providerId="ADAL" clId="{1F36FE69-4455-644E-8F7B-1C0C81D248B4}" dt="2021-08-02T14:32:57.193" v="277" actId="478"/>
          <ac:picMkLst>
            <pc:docMk/>
            <pc:sldMk cId="2915178246" sldId="314"/>
            <ac:picMk id="5" creationId="{F0C19760-F4BC-4448-B742-A4F9DFE1005C}"/>
          </ac:picMkLst>
        </pc:picChg>
        <pc:picChg chg="add del mod">
          <ac:chgData name="Mike Bloys" userId="1248c4d8-7b2b-4b32-b8bd-163ae845f9bb" providerId="ADAL" clId="{1F36FE69-4455-644E-8F7B-1C0C81D248B4}" dt="2021-08-02T14:32:55.655" v="276" actId="21"/>
          <ac:picMkLst>
            <pc:docMk/>
            <pc:sldMk cId="2915178246" sldId="314"/>
            <ac:picMk id="6" creationId="{08F72B77-7999-E845-859B-DDC965F89A41}"/>
          </ac:picMkLst>
        </pc:picChg>
        <pc:picChg chg="add mod">
          <ac:chgData name="Mike Bloys" userId="1248c4d8-7b2b-4b32-b8bd-163ae845f9bb" providerId="ADAL" clId="{1F36FE69-4455-644E-8F7B-1C0C81D248B4}" dt="2021-08-02T14:32:53.250" v="275"/>
          <ac:picMkLst>
            <pc:docMk/>
            <pc:sldMk cId="2915178246" sldId="314"/>
            <ac:picMk id="8" creationId="{226605B9-2B7F-0E42-AA8E-EFD7DC783CFB}"/>
          </ac:picMkLst>
        </pc:picChg>
        <pc:picChg chg="add del mod">
          <ac:chgData name="Mike Bloys" userId="1248c4d8-7b2b-4b32-b8bd-163ae845f9bb" providerId="ADAL" clId="{1F36FE69-4455-644E-8F7B-1C0C81D248B4}" dt="2021-08-02T14:38:24.629" v="292" actId="478"/>
          <ac:picMkLst>
            <pc:docMk/>
            <pc:sldMk cId="2915178246" sldId="314"/>
            <ac:picMk id="9" creationId="{C3EAC2CF-680F-524C-9D19-B39FB1C83221}"/>
          </ac:picMkLst>
        </pc:picChg>
        <pc:picChg chg="add mod modCrop">
          <ac:chgData name="Mike Bloys" userId="1248c4d8-7b2b-4b32-b8bd-163ae845f9bb" providerId="ADAL" clId="{1F36FE69-4455-644E-8F7B-1C0C81D248B4}" dt="2021-08-02T14:38:37.501" v="294" actId="18331"/>
          <ac:picMkLst>
            <pc:docMk/>
            <pc:sldMk cId="2915178246" sldId="314"/>
            <ac:picMk id="10" creationId="{81F691A0-2806-3841-90D3-929FCB1E8AF3}"/>
          </ac:picMkLst>
        </pc:picChg>
        <pc:picChg chg="del">
          <ac:chgData name="Mike Bloys" userId="1248c4d8-7b2b-4b32-b8bd-163ae845f9bb" providerId="ADAL" clId="{1F36FE69-4455-644E-8F7B-1C0C81D248B4}" dt="2021-08-02T14:33:40.027" v="285" actId="478"/>
          <ac:picMkLst>
            <pc:docMk/>
            <pc:sldMk cId="2915178246" sldId="314"/>
            <ac:picMk id="4100" creationId="{25988533-F64A-4066-A58F-82FB7CF4665A}"/>
          </ac:picMkLst>
        </pc:picChg>
      </pc:sldChg>
      <pc:sldChg chg="addSp delSp modSp mod">
        <pc:chgData name="Mike Bloys" userId="1248c4d8-7b2b-4b32-b8bd-163ae845f9bb" providerId="ADAL" clId="{1F36FE69-4455-644E-8F7B-1C0C81D248B4}" dt="2021-08-02T13:30:23.481" v="145" actId="18331"/>
        <pc:sldMkLst>
          <pc:docMk/>
          <pc:sldMk cId="851012525" sldId="317"/>
        </pc:sldMkLst>
        <pc:picChg chg="add del mod modCrop">
          <ac:chgData name="Mike Bloys" userId="1248c4d8-7b2b-4b32-b8bd-163ae845f9bb" providerId="ADAL" clId="{1F36FE69-4455-644E-8F7B-1C0C81D248B4}" dt="2021-08-02T13:28:11.698" v="134" actId="478"/>
          <ac:picMkLst>
            <pc:docMk/>
            <pc:sldMk cId="851012525" sldId="317"/>
            <ac:picMk id="5" creationId="{994944FC-FA1B-E845-9101-CFA56377BDED}"/>
          </ac:picMkLst>
        </pc:picChg>
        <pc:picChg chg="del">
          <ac:chgData name="Mike Bloys" userId="1248c4d8-7b2b-4b32-b8bd-163ae845f9bb" providerId="ADAL" clId="{1F36FE69-4455-644E-8F7B-1C0C81D248B4}" dt="2021-08-02T13:26:22.376" v="119" actId="478"/>
          <ac:picMkLst>
            <pc:docMk/>
            <pc:sldMk cId="851012525" sldId="317"/>
            <ac:picMk id="6" creationId="{4BB3797A-C40D-425C-94D4-D2D458B92846}"/>
          </ac:picMkLst>
        </pc:picChg>
        <pc:picChg chg="del">
          <ac:chgData name="Mike Bloys" userId="1248c4d8-7b2b-4b32-b8bd-163ae845f9bb" providerId="ADAL" clId="{1F36FE69-4455-644E-8F7B-1C0C81D248B4}" dt="2021-08-02T13:26:22.376" v="119" actId="478"/>
          <ac:picMkLst>
            <pc:docMk/>
            <pc:sldMk cId="851012525" sldId="317"/>
            <ac:picMk id="8" creationId="{D968CB58-A776-4435-898C-929B429FB3AF}"/>
          </ac:picMkLst>
        </pc:picChg>
        <pc:picChg chg="add mod">
          <ac:chgData name="Mike Bloys" userId="1248c4d8-7b2b-4b32-b8bd-163ae845f9bb" providerId="ADAL" clId="{1F36FE69-4455-644E-8F7B-1C0C81D248B4}" dt="2021-08-02T13:30:23.481" v="145" actId="18331"/>
          <ac:picMkLst>
            <pc:docMk/>
            <pc:sldMk cId="851012525" sldId="317"/>
            <ac:picMk id="9" creationId="{C7501B41-3B1C-7648-92C7-3D25EFA3191D}"/>
          </ac:picMkLst>
        </pc:picChg>
        <pc:picChg chg="add mod">
          <ac:chgData name="Mike Bloys" userId="1248c4d8-7b2b-4b32-b8bd-163ae845f9bb" providerId="ADAL" clId="{1F36FE69-4455-644E-8F7B-1C0C81D248B4}" dt="2021-08-02T13:30:19.369" v="144" actId="18331"/>
          <ac:picMkLst>
            <pc:docMk/>
            <pc:sldMk cId="851012525" sldId="317"/>
            <ac:picMk id="11" creationId="{48BB15D2-F0B0-2E41-8F79-3446C34A80F5}"/>
          </ac:picMkLst>
        </pc:picChg>
        <pc:picChg chg="del">
          <ac:chgData name="Mike Bloys" userId="1248c4d8-7b2b-4b32-b8bd-163ae845f9bb" providerId="ADAL" clId="{1F36FE69-4455-644E-8F7B-1C0C81D248B4}" dt="2021-08-02T13:27:39.802" v="128" actId="478"/>
          <ac:picMkLst>
            <pc:docMk/>
            <pc:sldMk cId="851012525" sldId="317"/>
            <ac:picMk id="5122" creationId="{D55DBD38-6734-4C93-B230-440970F5B41C}"/>
          </ac:picMkLst>
        </pc:picChg>
        <pc:picChg chg="del">
          <ac:chgData name="Mike Bloys" userId="1248c4d8-7b2b-4b32-b8bd-163ae845f9bb" providerId="ADAL" clId="{1F36FE69-4455-644E-8F7B-1C0C81D248B4}" dt="2021-08-02T13:27:30.409" v="126" actId="478"/>
          <ac:picMkLst>
            <pc:docMk/>
            <pc:sldMk cId="851012525" sldId="317"/>
            <ac:picMk id="5124" creationId="{7208CAC1-604A-447B-A8A6-DE4F7F983D04}"/>
          </ac:picMkLst>
        </pc:picChg>
      </pc:sldChg>
      <pc:sldChg chg="modSp mod">
        <pc:chgData name="Mike Bloys" userId="1248c4d8-7b2b-4b32-b8bd-163ae845f9bb" providerId="ADAL" clId="{1F36FE69-4455-644E-8F7B-1C0C81D248B4}" dt="2021-08-02T13:32:03.825" v="162" actId="1076"/>
        <pc:sldMkLst>
          <pc:docMk/>
          <pc:sldMk cId="1853231136" sldId="318"/>
        </pc:sldMkLst>
        <pc:spChg chg="mod">
          <ac:chgData name="Mike Bloys" userId="1248c4d8-7b2b-4b32-b8bd-163ae845f9bb" providerId="ADAL" clId="{1F36FE69-4455-644E-8F7B-1C0C81D248B4}" dt="2021-08-02T13:31:51.790" v="160" actId="20577"/>
          <ac:spMkLst>
            <pc:docMk/>
            <pc:sldMk cId="1853231136" sldId="318"/>
            <ac:spMk id="3" creationId="{00000000-0000-0000-0000-000000000000}"/>
          </ac:spMkLst>
        </pc:spChg>
        <pc:picChg chg="mod">
          <ac:chgData name="Mike Bloys" userId="1248c4d8-7b2b-4b32-b8bd-163ae845f9bb" providerId="ADAL" clId="{1F36FE69-4455-644E-8F7B-1C0C81D248B4}" dt="2021-08-02T13:32:03.825" v="162" actId="1076"/>
          <ac:picMkLst>
            <pc:docMk/>
            <pc:sldMk cId="1853231136" sldId="318"/>
            <ac:picMk id="1026" creationId="{00000000-0000-0000-0000-000000000000}"/>
          </ac:picMkLst>
        </pc:picChg>
      </pc:sldChg>
      <pc:sldChg chg="addSp modSp mod modClrScheme chgLayout">
        <pc:chgData name="Mike Bloys" userId="1248c4d8-7b2b-4b32-b8bd-163ae845f9bb" providerId="ADAL" clId="{1F36FE69-4455-644E-8F7B-1C0C81D248B4}" dt="2021-08-02T13:32:46.157" v="165"/>
        <pc:sldMkLst>
          <pc:docMk/>
          <pc:sldMk cId="1818481356" sldId="319"/>
        </pc:sldMkLst>
        <pc:spChg chg="mod ord">
          <ac:chgData name="Mike Bloys" userId="1248c4d8-7b2b-4b32-b8bd-163ae845f9bb" providerId="ADAL" clId="{1F36FE69-4455-644E-8F7B-1C0C81D248B4}" dt="2021-08-02T13:32:44.379" v="164" actId="700"/>
          <ac:spMkLst>
            <pc:docMk/>
            <pc:sldMk cId="1818481356" sldId="319"/>
            <ac:spMk id="2" creationId="{00000000-0000-0000-0000-000000000000}"/>
          </ac:spMkLst>
        </pc:spChg>
        <pc:spChg chg="mod ord">
          <ac:chgData name="Mike Bloys" userId="1248c4d8-7b2b-4b32-b8bd-163ae845f9bb" providerId="ADAL" clId="{1F36FE69-4455-644E-8F7B-1C0C81D248B4}" dt="2021-08-02T13:32:44.379" v="164" actId="700"/>
          <ac:spMkLst>
            <pc:docMk/>
            <pc:sldMk cId="1818481356" sldId="319"/>
            <ac:spMk id="7" creationId="{00000000-0000-0000-0000-000000000000}"/>
          </ac:spMkLst>
        </pc:spChg>
        <pc:picChg chg="add mod">
          <ac:chgData name="Mike Bloys" userId="1248c4d8-7b2b-4b32-b8bd-163ae845f9bb" providerId="ADAL" clId="{1F36FE69-4455-644E-8F7B-1C0C81D248B4}" dt="2021-08-02T13:32:46.157" v="165"/>
          <ac:picMkLst>
            <pc:docMk/>
            <pc:sldMk cId="1818481356" sldId="319"/>
            <ac:picMk id="5" creationId="{3085D3BF-0C6A-F840-8DE2-F124854BF141}"/>
          </ac:picMkLst>
        </pc:picChg>
        <pc:picChg chg="mod">
          <ac:chgData name="Mike Bloys" userId="1248c4d8-7b2b-4b32-b8bd-163ae845f9bb" providerId="ADAL" clId="{1F36FE69-4455-644E-8F7B-1C0C81D248B4}" dt="2021-08-02T13:32:34.775" v="163" actId="1076"/>
          <ac:picMkLst>
            <pc:docMk/>
            <pc:sldMk cId="1818481356" sldId="319"/>
            <ac:picMk id="2050" creationId="{00000000-0000-0000-0000-000000000000}"/>
          </ac:picMkLst>
        </pc:picChg>
      </pc:sldChg>
      <pc:sldChg chg="addSp delSp modSp mod">
        <pc:chgData name="Mike Bloys" userId="1248c4d8-7b2b-4b32-b8bd-163ae845f9bb" providerId="ADAL" clId="{1F36FE69-4455-644E-8F7B-1C0C81D248B4}" dt="2021-08-02T14:01:09.855" v="236"/>
        <pc:sldMkLst>
          <pc:docMk/>
          <pc:sldMk cId="1757636290" sldId="323"/>
        </pc:sldMkLst>
        <pc:spChg chg="mod">
          <ac:chgData name="Mike Bloys" userId="1248c4d8-7b2b-4b32-b8bd-163ae845f9bb" providerId="ADAL" clId="{1F36FE69-4455-644E-8F7B-1C0C81D248B4}" dt="2021-08-02T14:00:58.083" v="234" actId="20577"/>
          <ac:spMkLst>
            <pc:docMk/>
            <pc:sldMk cId="1757636290" sldId="323"/>
            <ac:spMk id="3" creationId="{00000000-0000-0000-0000-000000000000}"/>
          </ac:spMkLst>
        </pc:spChg>
        <pc:picChg chg="del">
          <ac:chgData name="Mike Bloys" userId="1248c4d8-7b2b-4b32-b8bd-163ae845f9bb" providerId="ADAL" clId="{1F36FE69-4455-644E-8F7B-1C0C81D248B4}" dt="2021-08-02T14:00:43.730" v="227" actId="478"/>
          <ac:picMkLst>
            <pc:docMk/>
            <pc:sldMk cId="1757636290" sldId="323"/>
            <ac:picMk id="6" creationId="{F0941C75-54F7-4855-A3F9-0B636F860093}"/>
          </ac:picMkLst>
        </pc:picChg>
        <pc:picChg chg="add mod modCrop">
          <ac:chgData name="Mike Bloys" userId="1248c4d8-7b2b-4b32-b8bd-163ae845f9bb" providerId="ADAL" clId="{1F36FE69-4455-644E-8F7B-1C0C81D248B4}" dt="2021-08-02T14:01:08.579" v="235" actId="18331"/>
          <ac:picMkLst>
            <pc:docMk/>
            <pc:sldMk cId="1757636290" sldId="323"/>
            <ac:picMk id="7" creationId="{6FDEC793-F994-C54F-9EF4-520D5B8C6B6F}"/>
          </ac:picMkLst>
        </pc:picChg>
        <pc:picChg chg="add mod">
          <ac:chgData name="Mike Bloys" userId="1248c4d8-7b2b-4b32-b8bd-163ae845f9bb" providerId="ADAL" clId="{1F36FE69-4455-644E-8F7B-1C0C81D248B4}" dt="2021-08-02T14:01:09.855" v="236"/>
          <ac:picMkLst>
            <pc:docMk/>
            <pc:sldMk cId="1757636290" sldId="323"/>
            <ac:picMk id="8" creationId="{B729C26A-CD34-C94A-A328-9A38DF72182E}"/>
          </ac:picMkLst>
        </pc:picChg>
        <pc:picChg chg="del">
          <ac:chgData name="Mike Bloys" userId="1248c4d8-7b2b-4b32-b8bd-163ae845f9bb" providerId="ADAL" clId="{1F36FE69-4455-644E-8F7B-1C0C81D248B4}" dt="2021-08-02T14:00:45.722" v="228" actId="478"/>
          <ac:picMkLst>
            <pc:docMk/>
            <pc:sldMk cId="1757636290" sldId="323"/>
            <ac:picMk id="2050" creationId="{F236CF6F-DC72-4090-9E26-D1034542D4B6}"/>
          </ac:picMkLst>
        </pc:picChg>
      </pc:sldChg>
      <pc:sldChg chg="addSp delSp modSp mod">
        <pc:chgData name="Mike Bloys" userId="1248c4d8-7b2b-4b32-b8bd-163ae845f9bb" providerId="ADAL" clId="{1F36FE69-4455-644E-8F7B-1C0C81D248B4}" dt="2021-08-02T14:21:12.593" v="252" actId="18331"/>
        <pc:sldMkLst>
          <pc:docMk/>
          <pc:sldMk cId="4285967366" sldId="324"/>
        </pc:sldMkLst>
        <pc:picChg chg="add del mod">
          <ac:chgData name="Mike Bloys" userId="1248c4d8-7b2b-4b32-b8bd-163ae845f9bb" providerId="ADAL" clId="{1F36FE69-4455-644E-8F7B-1C0C81D248B4}" dt="2021-08-02T14:20:28.081" v="239" actId="478"/>
          <ac:picMkLst>
            <pc:docMk/>
            <pc:sldMk cId="4285967366" sldId="324"/>
            <ac:picMk id="5" creationId="{16AE48CE-77BD-4F41-B605-53872EA765B1}"/>
          </ac:picMkLst>
        </pc:picChg>
        <pc:picChg chg="add del mod">
          <ac:chgData name="Mike Bloys" userId="1248c4d8-7b2b-4b32-b8bd-163ae845f9bb" providerId="ADAL" clId="{1F36FE69-4455-644E-8F7B-1C0C81D248B4}" dt="2021-08-02T14:20:37.007" v="243" actId="21"/>
          <ac:picMkLst>
            <pc:docMk/>
            <pc:sldMk cId="4285967366" sldId="324"/>
            <ac:picMk id="7" creationId="{75AB9149-C932-2F48-B4ED-AD5846A9E3CA}"/>
          </ac:picMkLst>
        </pc:picChg>
        <pc:picChg chg="add mod">
          <ac:chgData name="Mike Bloys" userId="1248c4d8-7b2b-4b32-b8bd-163ae845f9bb" providerId="ADAL" clId="{1F36FE69-4455-644E-8F7B-1C0C81D248B4}" dt="2021-08-02T14:20:34.826" v="242"/>
          <ac:picMkLst>
            <pc:docMk/>
            <pc:sldMk cId="4285967366" sldId="324"/>
            <ac:picMk id="10" creationId="{D7821724-7937-5C41-B6D2-F681D0DFC719}"/>
          </ac:picMkLst>
        </pc:picChg>
        <pc:picChg chg="del">
          <ac:chgData name="Mike Bloys" userId="1248c4d8-7b2b-4b32-b8bd-163ae845f9bb" providerId="ADAL" clId="{1F36FE69-4455-644E-8F7B-1C0C81D248B4}" dt="2021-08-02T14:21:06.032" v="251" actId="478"/>
          <ac:picMkLst>
            <pc:docMk/>
            <pc:sldMk cId="4285967366" sldId="324"/>
            <ac:picMk id="11" creationId="{73129227-C667-4298-A6DB-A8F6D1EA345D}"/>
          </ac:picMkLst>
        </pc:picChg>
        <pc:picChg chg="add mod">
          <ac:chgData name="Mike Bloys" userId="1248c4d8-7b2b-4b32-b8bd-163ae845f9bb" providerId="ADAL" clId="{1F36FE69-4455-644E-8F7B-1C0C81D248B4}" dt="2021-08-02T14:21:12.593" v="252" actId="18331"/>
          <ac:picMkLst>
            <pc:docMk/>
            <pc:sldMk cId="4285967366" sldId="324"/>
            <ac:picMk id="12" creationId="{ABC60C1A-D877-2F43-BAE5-A61350966932}"/>
          </ac:picMkLst>
        </pc:picChg>
        <pc:picChg chg="del">
          <ac:chgData name="Mike Bloys" userId="1248c4d8-7b2b-4b32-b8bd-163ae845f9bb" providerId="ADAL" clId="{1F36FE69-4455-644E-8F7B-1C0C81D248B4}" dt="2021-08-02T14:21:00.612" v="250" actId="478"/>
          <ac:picMkLst>
            <pc:docMk/>
            <pc:sldMk cId="4285967366" sldId="324"/>
            <ac:picMk id="3078" creationId="{F98B9921-42C8-4058-BA61-8B62C2FC7A1C}"/>
          </ac:picMkLst>
        </pc:picChg>
      </pc:sldChg>
      <pc:sldMasterChg chg="modSldLayout">
        <pc:chgData name="Mike Bloys" userId="1248c4d8-7b2b-4b32-b8bd-163ae845f9bb" providerId="ADAL" clId="{1F36FE69-4455-644E-8F7B-1C0C81D248B4}" dt="2021-08-02T14:33:31.140" v="282" actId="21"/>
        <pc:sldMasterMkLst>
          <pc:docMk/>
          <pc:sldMasterMk cId="3316734550" sldId="2147483648"/>
        </pc:sldMasterMkLst>
        <pc:sldLayoutChg chg="modSp">
          <pc:chgData name="Mike Bloys" userId="1248c4d8-7b2b-4b32-b8bd-163ae845f9bb" providerId="ADAL" clId="{1F36FE69-4455-644E-8F7B-1C0C81D248B4}" dt="2021-08-02T11:42:50.051" v="2" actId="18331"/>
          <pc:sldLayoutMkLst>
            <pc:docMk/>
            <pc:sldMasterMk cId="3316734550" sldId="2147483648"/>
            <pc:sldLayoutMk cId="3886385901" sldId="2147483649"/>
          </pc:sldLayoutMkLst>
          <pc:picChg chg="mod">
            <ac:chgData name="Mike Bloys" userId="1248c4d8-7b2b-4b32-b8bd-163ae845f9bb" providerId="ADAL" clId="{1F36FE69-4455-644E-8F7B-1C0C81D248B4}" dt="2021-08-02T11:42:50.051" v="2"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1F36FE69-4455-644E-8F7B-1C0C81D248B4}" dt="2021-08-02T11:50:30.505" v="65" actId="207"/>
          <pc:sldLayoutMkLst>
            <pc:docMk/>
            <pc:sldMasterMk cId="3316734550" sldId="2147483648"/>
            <pc:sldLayoutMk cId="2849720375" sldId="2147483652"/>
          </pc:sldLayoutMkLst>
          <pc:spChg chg="del">
            <ac:chgData name="Mike Bloys" userId="1248c4d8-7b2b-4b32-b8bd-163ae845f9bb" providerId="ADAL" clId="{1F36FE69-4455-644E-8F7B-1C0C81D248B4}" dt="2021-08-02T11:50:15.146" v="59"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1F36FE69-4455-644E-8F7B-1C0C81D248B4}" dt="2021-08-02T11:50:30.505" v="65"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1F36FE69-4455-644E-8F7B-1C0C81D248B4}" dt="2021-08-02T11:50:15.773" v="60"/>
            <ac:spMkLst>
              <pc:docMk/>
              <pc:sldMasterMk cId="3316734550" sldId="2147483648"/>
              <pc:sldLayoutMk cId="2849720375" sldId="2147483652"/>
              <ac:spMk id="12" creationId="{FA3CC6EB-0285-5347-AF22-46061EF1A806}"/>
            </ac:spMkLst>
          </pc:spChg>
          <pc:picChg chg="del">
            <ac:chgData name="Mike Bloys" userId="1248c4d8-7b2b-4b32-b8bd-163ae845f9bb" providerId="ADAL" clId="{1F36FE69-4455-644E-8F7B-1C0C81D248B4}" dt="2021-08-02T11:50:15.146" v="59"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1F36FE69-4455-644E-8F7B-1C0C81D248B4}" dt="2021-08-02T11:50:19.775" v="63"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1F36FE69-4455-644E-8F7B-1C0C81D248B4}" dt="2021-08-02T11:50:15.773" v="60"/>
            <ac:picMkLst>
              <pc:docMk/>
              <pc:sldMasterMk cId="3316734550" sldId="2147483648"/>
              <pc:sldLayoutMk cId="2849720375" sldId="2147483652"/>
              <ac:picMk id="11" creationId="{DE4D4314-BD07-2046-BA3F-29A117EE4059}"/>
            </ac:picMkLst>
          </pc:picChg>
        </pc:sldLayoutChg>
        <pc:sldLayoutChg chg="addSp delSp modSp mod">
          <pc:chgData name="Mike Bloys" userId="1248c4d8-7b2b-4b32-b8bd-163ae845f9bb" providerId="ADAL" clId="{1F36FE69-4455-644E-8F7B-1C0C81D248B4}" dt="2021-08-02T14:33:31.140" v="282" actId="21"/>
          <pc:sldLayoutMkLst>
            <pc:docMk/>
            <pc:sldMasterMk cId="3316734550" sldId="2147483648"/>
            <pc:sldLayoutMk cId="4180777422" sldId="2147483653"/>
          </pc:sldLayoutMkLst>
          <pc:spChg chg="mod">
            <ac:chgData name="Mike Bloys" userId="1248c4d8-7b2b-4b32-b8bd-163ae845f9bb" providerId="ADAL" clId="{1F36FE69-4455-644E-8F7B-1C0C81D248B4}" dt="2021-08-02T11:50:07.680" v="58"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1F36FE69-4455-644E-8F7B-1C0C81D248B4}" dt="2021-08-02T11:48:57.412" v="7"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1F36FE69-4455-644E-8F7B-1C0C81D248B4}" dt="2021-08-02T11:49:16.911" v="10"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1F36FE69-4455-644E-8F7B-1C0C81D248B4}" dt="2021-08-02T11:49:47.938" v="12" actId="167"/>
            <ac:picMkLst>
              <pc:docMk/>
              <pc:sldMasterMk cId="3316734550" sldId="2147483648"/>
              <pc:sldLayoutMk cId="4180777422" sldId="2147483653"/>
              <ac:picMk id="9" creationId="{A6AD79BB-6212-3743-92C2-BD0B50F79316}"/>
            </ac:picMkLst>
          </pc:picChg>
          <pc:picChg chg="add del mod modCrop">
            <ac:chgData name="Mike Bloys" userId="1248c4d8-7b2b-4b32-b8bd-163ae845f9bb" providerId="ADAL" clId="{1F36FE69-4455-644E-8F7B-1C0C81D248B4}" dt="2021-08-02T14:20:53.723" v="247" actId="21"/>
            <ac:picMkLst>
              <pc:docMk/>
              <pc:sldMasterMk cId="3316734550" sldId="2147483648"/>
              <pc:sldLayoutMk cId="4180777422" sldId="2147483653"/>
              <ac:picMk id="10" creationId="{459336EE-9511-2D48-93E5-52B7DC900CE5}"/>
            </ac:picMkLst>
          </pc:picChg>
          <pc:picChg chg="mod">
            <ac:chgData name="Mike Bloys" userId="1248c4d8-7b2b-4b32-b8bd-163ae845f9bb" providerId="ADAL" clId="{1F36FE69-4455-644E-8F7B-1C0C81D248B4}" dt="2021-08-02T11:49:01.324" v="8"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1F36FE69-4455-644E-8F7B-1C0C81D248B4}" dt="2021-08-02T14:33:31.140" v="282" actId="21"/>
            <ac:picMkLst>
              <pc:docMk/>
              <pc:sldMasterMk cId="3316734550" sldId="2147483648"/>
              <pc:sldLayoutMk cId="4180777422" sldId="2147483653"/>
              <ac:picMk id="12" creationId="{99EC6A68-5FDC-F24B-BCDC-19BB00F398D0}"/>
            </ac:picMkLst>
          </pc:picChg>
        </pc:sldLayoutChg>
        <pc:sldLayoutChg chg="addSp delSp modSp mod">
          <pc:chgData name="Mike Bloys" userId="1248c4d8-7b2b-4b32-b8bd-163ae845f9bb" providerId="ADAL" clId="{1F36FE69-4455-644E-8F7B-1C0C81D248B4}" dt="2021-08-02T11:51:28.282" v="82"/>
          <pc:sldLayoutMkLst>
            <pc:docMk/>
            <pc:sldMasterMk cId="3316734550" sldId="2147483648"/>
            <pc:sldLayoutMk cId="3315833090" sldId="2147483656"/>
          </pc:sldLayoutMkLst>
          <pc:spChg chg="add mod">
            <ac:chgData name="Mike Bloys" userId="1248c4d8-7b2b-4b32-b8bd-163ae845f9bb" providerId="ADAL" clId="{1F36FE69-4455-644E-8F7B-1C0C81D248B4}" dt="2021-08-02T11:51:28.282" v="82"/>
            <ac:spMkLst>
              <pc:docMk/>
              <pc:sldMasterMk cId="3316734550" sldId="2147483648"/>
              <pc:sldLayoutMk cId="3315833090" sldId="2147483656"/>
              <ac:spMk id="8" creationId="{D600E779-23EB-2247-BC03-752206F0AA5B}"/>
            </ac:spMkLst>
          </pc:spChg>
          <pc:spChg chg="del">
            <ac:chgData name="Mike Bloys" userId="1248c4d8-7b2b-4b32-b8bd-163ae845f9bb" providerId="ADAL" clId="{1F36FE69-4455-644E-8F7B-1C0C81D248B4}" dt="2021-08-02T11:51:27.634" v="81"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1F36FE69-4455-644E-8F7B-1C0C81D248B4}" dt="2021-08-02T11:51:02.601" v="74"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1F36FE69-4455-644E-8F7B-1C0C81D248B4}" dt="2021-08-02T11:51:27.634" v="81"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1F36FE69-4455-644E-8F7B-1C0C81D248B4}" dt="2021-08-02T11:51:28.282" v="82"/>
            <ac:picMkLst>
              <pc:docMk/>
              <pc:sldMasterMk cId="3316734550" sldId="2147483648"/>
              <pc:sldLayoutMk cId="3315833090" sldId="2147483656"/>
              <ac:picMk id="7" creationId="{D4FB7571-A923-474D-8067-AFF64850D396}"/>
            </ac:picMkLst>
          </pc:picChg>
        </pc:sldLayoutChg>
        <pc:sldLayoutChg chg="setBg">
          <pc:chgData name="Mike Bloys" userId="1248c4d8-7b2b-4b32-b8bd-163ae845f9bb" providerId="ADAL" clId="{1F36FE69-4455-644E-8F7B-1C0C81D248B4}" dt="2021-08-02T11:51:39.265" v="84"/>
          <pc:sldLayoutMkLst>
            <pc:docMk/>
            <pc:sldMasterMk cId="3316734550" sldId="2147483648"/>
            <pc:sldLayoutMk cId="393927180" sldId="2147483664"/>
          </pc:sldLayoutMkLst>
        </pc:sldLayoutChg>
        <pc:sldLayoutChg chg="addSp delSp modSp mod">
          <pc:chgData name="Mike Bloys" userId="1248c4d8-7b2b-4b32-b8bd-163ae845f9bb" providerId="ADAL" clId="{1F36FE69-4455-644E-8F7B-1C0C81D248B4}" dt="2021-08-02T11:51:20.843" v="80" actId="20577"/>
          <pc:sldLayoutMkLst>
            <pc:docMk/>
            <pc:sldMasterMk cId="3316734550" sldId="2147483648"/>
            <pc:sldLayoutMk cId="487712265" sldId="2147483665"/>
          </pc:sldLayoutMkLst>
          <pc:spChg chg="mod">
            <ac:chgData name="Mike Bloys" userId="1248c4d8-7b2b-4b32-b8bd-163ae845f9bb" providerId="ADAL" clId="{1F36FE69-4455-644E-8F7B-1C0C81D248B4}" dt="2021-08-02T11:51:20.843" v="80" actId="20577"/>
            <ac:spMkLst>
              <pc:docMk/>
              <pc:sldMasterMk cId="3316734550" sldId="2147483648"/>
              <pc:sldLayoutMk cId="487712265" sldId="2147483665"/>
              <ac:spMk id="8" creationId="{00000000-0000-0000-0000-000000000000}"/>
            </ac:spMkLst>
          </pc:spChg>
          <pc:spChg chg="add mod">
            <ac:chgData name="Mike Bloys" userId="1248c4d8-7b2b-4b32-b8bd-163ae845f9bb" providerId="ADAL" clId="{1F36FE69-4455-644E-8F7B-1C0C81D248B4}" dt="2021-08-02T11:51:09.097" v="76"/>
            <ac:spMkLst>
              <pc:docMk/>
              <pc:sldMasterMk cId="3316734550" sldId="2147483648"/>
              <pc:sldLayoutMk cId="487712265" sldId="2147483665"/>
              <ac:spMk id="9" creationId="{402D06DF-3226-B747-8A86-79CC4A79A5CE}"/>
            </ac:spMkLst>
          </pc:spChg>
          <pc:spChg chg="del">
            <ac:chgData name="Mike Bloys" userId="1248c4d8-7b2b-4b32-b8bd-163ae845f9bb" providerId="ADAL" clId="{1F36FE69-4455-644E-8F7B-1C0C81D248B4}" dt="2021-08-02T11:51:08.436" v="75"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1F36FE69-4455-644E-8F7B-1C0C81D248B4}" dt="2021-08-02T11:51:09.097" v="76"/>
            <ac:picMkLst>
              <pc:docMk/>
              <pc:sldMasterMk cId="3316734550" sldId="2147483648"/>
              <pc:sldLayoutMk cId="487712265" sldId="2147483665"/>
              <ac:picMk id="6" creationId="{FD4B6787-CD60-114B-A6CD-513ECC7B6D12}"/>
            </ac:picMkLst>
          </pc:picChg>
          <pc:picChg chg="del">
            <ac:chgData name="Mike Bloys" userId="1248c4d8-7b2b-4b32-b8bd-163ae845f9bb" providerId="ADAL" clId="{1F36FE69-4455-644E-8F7B-1C0C81D248B4}" dt="2021-08-02T11:51:08.436" v="75"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1F36FE69-4455-644E-8F7B-1C0C81D248B4}" dt="2021-08-02T11:51:13.767" v="79"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1F36FE69-4455-644E-8F7B-1C0C81D248B4}" dt="2021-08-02T11:52:54.897" v="94" actId="14100"/>
          <pc:sldLayoutMkLst>
            <pc:docMk/>
            <pc:sldMasterMk cId="3316734550" sldId="2147483648"/>
            <pc:sldLayoutMk cId="1093718466" sldId="2147483666"/>
          </pc:sldLayoutMkLst>
          <pc:spChg chg="add mod">
            <ac:chgData name="Mike Bloys" userId="1248c4d8-7b2b-4b32-b8bd-163ae845f9bb" providerId="ADAL" clId="{1F36FE69-4455-644E-8F7B-1C0C81D248B4}" dt="2021-08-02T11:51:48.663" v="86" actId="207"/>
            <ac:spMkLst>
              <pc:docMk/>
              <pc:sldMasterMk cId="3316734550" sldId="2147483648"/>
              <pc:sldLayoutMk cId="1093718466" sldId="2147483666"/>
              <ac:spMk id="6" creationId="{84CBB844-F9A5-1944-9D08-97F21686C674}"/>
            </ac:spMkLst>
          </pc:spChg>
          <pc:spChg chg="add del mod">
            <ac:chgData name="Mike Bloys" userId="1248c4d8-7b2b-4b32-b8bd-163ae845f9bb" providerId="ADAL" clId="{1F36FE69-4455-644E-8F7B-1C0C81D248B4}" dt="2021-08-02T11:52:42.036" v="93" actId="478"/>
            <ac:spMkLst>
              <pc:docMk/>
              <pc:sldMasterMk cId="3316734550" sldId="2147483648"/>
              <pc:sldLayoutMk cId="1093718466" sldId="2147483666"/>
              <ac:spMk id="7" creationId="{95208867-8E46-264E-A3A8-E642700B9F41}"/>
            </ac:spMkLst>
          </pc:spChg>
          <pc:spChg chg="del">
            <ac:chgData name="Mike Bloys" userId="1248c4d8-7b2b-4b32-b8bd-163ae845f9bb" providerId="ADAL" clId="{1F36FE69-4455-644E-8F7B-1C0C81D248B4}" dt="2021-08-02T11:51:50.838" v="87"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1F36FE69-4455-644E-8F7B-1C0C81D248B4}" dt="2021-08-02T11:52:54.897" v="94"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1F36FE69-4455-644E-8F7B-1C0C81D248B4}" dt="2021-08-02T11:50:45.494" v="72" actId="207"/>
          <pc:sldLayoutMkLst>
            <pc:docMk/>
            <pc:sldMasterMk cId="3316734550" sldId="2147483648"/>
            <pc:sldLayoutMk cId="4276716931" sldId="2147483667"/>
          </pc:sldLayoutMkLst>
          <pc:spChg chg="mod">
            <ac:chgData name="Mike Bloys" userId="1248c4d8-7b2b-4b32-b8bd-163ae845f9bb" providerId="ADAL" clId="{1F36FE69-4455-644E-8F7B-1C0C81D248B4}" dt="2021-08-02T11:50:38.079" v="67"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1F36FE69-4455-644E-8F7B-1C0C81D248B4}" dt="2021-08-02T11:50:40.306" v="68"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1F36FE69-4455-644E-8F7B-1C0C81D248B4}" dt="2021-08-02T11:50:40.880" v="69"/>
            <ac:spMkLst>
              <pc:docMk/>
              <pc:sldMasterMk cId="3316734550" sldId="2147483648"/>
              <pc:sldLayoutMk cId="4276716931" sldId="2147483667"/>
              <ac:spMk id="14" creationId="{F51A05E9-63F6-B94F-81AD-FCCCC7805985}"/>
            </ac:spMkLst>
          </pc:spChg>
          <pc:picChg chg="del">
            <ac:chgData name="Mike Bloys" userId="1248c4d8-7b2b-4b32-b8bd-163ae845f9bb" providerId="ADAL" clId="{1F36FE69-4455-644E-8F7B-1C0C81D248B4}" dt="2021-08-02T11:50:40.306" v="68"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1F36FE69-4455-644E-8F7B-1C0C81D248B4}" dt="2021-08-02T11:50:45.494" v="7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1F36FE69-4455-644E-8F7B-1C0C81D248B4}" dt="2021-08-02T11:50:40.880" v="69"/>
            <ac:picMkLst>
              <pc:docMk/>
              <pc:sldMasterMk cId="3316734550" sldId="2147483648"/>
              <pc:sldLayoutMk cId="4276716931" sldId="2147483667"/>
              <ac:picMk id="13" creationId="{F8BD187B-96D9-5348-A556-74CBADCA9331}"/>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AAF5FE74-B537-476C-B378-1F3A0D109086}"/>
    <pc:docChg chg="modSld">
      <pc:chgData name="Leonora Sheppard" userId="3688f6d8-1f97-408e-a4fe-cc859c551ddb" providerId="ADAL" clId="{AAF5FE74-B537-476C-B378-1F3A0D109086}" dt="2021-07-28T10:12:27.403" v="5" actId="20577"/>
      <pc:docMkLst>
        <pc:docMk/>
      </pc:docMkLst>
      <pc:sldChg chg="modSp mod">
        <pc:chgData name="Leonora Sheppard" userId="3688f6d8-1f97-408e-a4fe-cc859c551ddb" providerId="ADAL" clId="{AAF5FE74-B537-476C-B378-1F3A0D109086}" dt="2021-07-28T10:12:27.403" v="5" actId="20577"/>
        <pc:sldMkLst>
          <pc:docMk/>
          <pc:sldMk cId="2897936952" sldId="304"/>
        </pc:sldMkLst>
        <pc:spChg chg="mod">
          <ac:chgData name="Leonora Sheppard" userId="3688f6d8-1f97-408e-a4fe-cc859c551ddb" providerId="ADAL" clId="{AAF5FE74-B537-476C-B378-1F3A0D109086}" dt="2021-07-28T10:12:27.403" v="5" actId="20577"/>
          <ac:spMkLst>
            <pc:docMk/>
            <pc:sldMk cId="2897936952" sldId="304"/>
            <ac:spMk id="3" creationId="{F2F2AA96-C090-4A4B-B337-2A74BEB6783C}"/>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2T14:26:39.600" v="182" actId="692"/>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2T14:26:10.157" v="177" actId="21"/>
        <pc:sldMkLst>
          <pc:docMk/>
          <pc:sldMk cId="644322881" sldId="261"/>
        </pc:sldMkLst>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MasterChg chg="delSldLayout modSldLayout sldLayoutOrd">
        <pc:chgData name="Mike Bloys" userId="1248c4d8-7b2b-4b32-b8bd-163ae845f9bb" providerId="ADAL" clId="{A8FA318C-6F50-6847-8462-3B7FEA9F98BA}" dt="2021-07-22T14:26:39.600" v="182" actId="692"/>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3:04:53.669" v="81" actId="21"/>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1:46:42.418" v="40" actId="948"/>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1:59:21.046" v="71"/>
          <pc:sldLayoutMkLst>
            <pc:docMk/>
            <pc:sldMasterMk cId="3316734550" sldId="2147483648"/>
            <pc:sldLayoutMk cId="487712265" sldId="2147483665"/>
          </pc:sldLayoutMkLst>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Mike Bloys" userId="1248c4d8-7b2b-4b32-b8bd-163ae845f9bb" providerId="ADAL" clId="{4A08BEF2-A863-41E9-9A1F-B73FA2C57D08}"/>
    <pc:docChg chg="modSld modMainMaster">
      <pc:chgData name="Mike Bloys" userId="1248c4d8-7b2b-4b32-b8bd-163ae845f9bb" providerId="ADAL" clId="{4A08BEF2-A863-41E9-9A1F-B73FA2C57D08}" dt="2021-08-16T14:26:18.612" v="3" actId="20577"/>
      <pc:docMkLst>
        <pc:docMk/>
      </pc:docMkLst>
      <pc:sldChg chg="modSp mod">
        <pc:chgData name="Mike Bloys" userId="1248c4d8-7b2b-4b32-b8bd-163ae845f9bb" providerId="ADAL" clId="{4A08BEF2-A863-41E9-9A1F-B73FA2C57D08}" dt="2021-08-16T14:26:18.612" v="3" actId="20577"/>
        <pc:sldMkLst>
          <pc:docMk/>
          <pc:sldMk cId="1853231136" sldId="318"/>
        </pc:sldMkLst>
        <pc:spChg chg="mod">
          <ac:chgData name="Mike Bloys" userId="1248c4d8-7b2b-4b32-b8bd-163ae845f9bb" providerId="ADAL" clId="{4A08BEF2-A863-41E9-9A1F-B73FA2C57D08}" dt="2021-08-16T14:26:18.612" v="3" actId="20577"/>
          <ac:spMkLst>
            <pc:docMk/>
            <pc:sldMk cId="1853231136" sldId="318"/>
            <ac:spMk id="3" creationId="{00000000-0000-0000-0000-000000000000}"/>
          </ac:spMkLst>
        </pc:spChg>
      </pc:sldChg>
      <pc:sldMasterChg chg="modSldLayout">
        <pc:chgData name="Mike Bloys" userId="1248c4d8-7b2b-4b32-b8bd-163ae845f9bb" providerId="ADAL" clId="{4A08BEF2-A863-41E9-9A1F-B73FA2C57D08}" dt="2021-08-16T14:25:39.626" v="1" actId="14826"/>
        <pc:sldMasterMkLst>
          <pc:docMk/>
          <pc:sldMasterMk cId="3316734550" sldId="2147483648"/>
        </pc:sldMasterMkLst>
        <pc:sldLayoutChg chg="modSp">
          <pc:chgData name="Mike Bloys" userId="1248c4d8-7b2b-4b32-b8bd-163ae845f9bb" providerId="ADAL" clId="{4A08BEF2-A863-41E9-9A1F-B73FA2C57D08}" dt="2021-08-16T14:25:39.626" v="1" actId="14826"/>
          <pc:sldLayoutMkLst>
            <pc:docMk/>
            <pc:sldMasterMk cId="3316734550" sldId="2147483648"/>
            <pc:sldLayoutMk cId="3886385901" sldId="2147483649"/>
          </pc:sldLayoutMkLst>
          <pc:picChg chg="mod">
            <ac:chgData name="Mike Bloys" userId="1248c4d8-7b2b-4b32-b8bd-163ae845f9bb" providerId="ADAL" clId="{4A08BEF2-A863-41E9-9A1F-B73FA2C57D08}" dt="2021-08-16T14:25:39.626" v="1" actId="14826"/>
            <ac:picMkLst>
              <pc:docMk/>
              <pc:sldMasterMk cId="3316734550" sldId="2147483648"/>
              <pc:sldLayoutMk cId="3886385901" sldId="2147483649"/>
              <ac:picMk id="3" creationId="{6E1C4A5A-09EB-4C05-B872-191E2234881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10</a:t>
            </a:fld>
            <a:endParaRPr lang="en-GB"/>
          </a:p>
        </p:txBody>
      </p:sp>
    </p:spTree>
    <p:extLst>
      <p:ext uri="{BB962C8B-B14F-4D97-AF65-F5344CB8AC3E}">
        <p14:creationId xmlns:p14="http://schemas.microsoft.com/office/powerpoint/2010/main" val="1942817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DC24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5758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84CBB844-F9A5-1944-9D08-97F21686C67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25A3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AD79BB-6212-3743-92C2-BD0B50F793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Printers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DE4D4314-BD07-2046-BA3F-29A117EE405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FA3CC6EB-0285-5347-AF22-46061EF1A806}"/>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Printers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F8BD187B-96D9-5348-A556-74CBADCA933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F51A05E9-63F6-B94F-81AD-FCCCC7805985}"/>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Printers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D4FB7571-A923-474D-8067-AFF64850D3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D600E779-23EB-2247-BC03-752206F0AA5B}"/>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Printers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FD4B6787-CD60-114B-A6CD-513ECC7B6D1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402D06DF-3226-B747-8A86-79CC4A79A5CE}"/>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Printers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94AB256-F859-224B-940E-EA1B1E8B15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58675" y="1494781"/>
            <a:ext cx="4885326" cy="5363219"/>
          </a:xfrm>
          <a:prstGeom prst="rect">
            <a:avLst/>
          </a:prstGeom>
        </p:spPr>
      </p:pic>
      <p:sp>
        <p:nvSpPr>
          <p:cNvPr id="2" name="Text Placeholder 1"/>
          <p:cNvSpPr>
            <a:spLocks noGrp="1"/>
          </p:cNvSpPr>
          <p:nvPr>
            <p:ph type="body" sz="quarter" idx="13"/>
          </p:nvPr>
        </p:nvSpPr>
        <p:spPr>
          <a:xfrm>
            <a:off x="724280" y="906233"/>
            <a:ext cx="7816470" cy="670772"/>
          </a:xfrm>
        </p:spPr>
        <p:txBody>
          <a:bodyPr/>
          <a:lstStyle/>
          <a:p>
            <a:r>
              <a:rPr lang="en-GB" dirty="0"/>
              <a:t>Laser printers</a:t>
            </a:r>
          </a:p>
        </p:txBody>
      </p:sp>
      <p:sp>
        <p:nvSpPr>
          <p:cNvPr id="3" name="Text Placeholder 2"/>
          <p:cNvSpPr>
            <a:spLocks noGrp="1"/>
          </p:cNvSpPr>
          <p:nvPr>
            <p:ph type="body" sz="quarter" idx="14"/>
          </p:nvPr>
        </p:nvSpPr>
        <p:spPr>
          <a:xfrm>
            <a:off x="724280" y="1704179"/>
            <a:ext cx="7797230" cy="3453607"/>
          </a:xfrm>
        </p:spPr>
        <p:txBody>
          <a:bodyPr/>
          <a:lstStyle/>
          <a:p>
            <a:r>
              <a:rPr lang="en-GB" dirty="0"/>
              <a:t>Laser printers use dry toner rather than liquid ink </a:t>
            </a:r>
            <a:br>
              <a:rPr lang="en-GB" dirty="0"/>
            </a:br>
            <a:r>
              <a:rPr lang="en-GB" dirty="0"/>
              <a:t>as in inkjet printers</a:t>
            </a:r>
          </a:p>
          <a:p>
            <a:pPr lvl="1"/>
            <a:r>
              <a:rPr lang="en-GB" dirty="0"/>
              <a:t>The laser will scan across the print drum </a:t>
            </a:r>
            <a:br>
              <a:rPr lang="en-GB" dirty="0"/>
            </a:br>
            <a:r>
              <a:rPr lang="en-GB" dirty="0"/>
              <a:t>to apply an electrostatic charge to it</a:t>
            </a:r>
          </a:p>
          <a:p>
            <a:pPr lvl="1"/>
            <a:r>
              <a:rPr lang="en-GB" dirty="0"/>
              <a:t>The drum will pick up a charged </a:t>
            </a:r>
            <a:br>
              <a:rPr lang="en-GB" dirty="0"/>
            </a:br>
            <a:r>
              <a:rPr lang="en-GB" dirty="0"/>
              <a:t>powder known as toner</a:t>
            </a:r>
          </a:p>
          <a:p>
            <a:pPr lvl="1"/>
            <a:r>
              <a:rPr lang="en-GB" dirty="0"/>
              <a:t>The toner will stick to the paper</a:t>
            </a:r>
          </a:p>
          <a:p>
            <a:pPr lvl="1"/>
            <a:r>
              <a:rPr lang="en-GB" dirty="0"/>
              <a:t>A heated fuser then makes </a:t>
            </a:r>
            <a:br>
              <a:rPr lang="en-GB" dirty="0"/>
            </a:br>
            <a:r>
              <a:rPr lang="en-GB" dirty="0"/>
              <a:t>sure the toner can’t be rubbed </a:t>
            </a:r>
            <a:br>
              <a:rPr lang="en-GB" dirty="0"/>
            </a:br>
            <a:r>
              <a:rPr lang="en-GB" dirty="0"/>
              <a:t>off the page</a:t>
            </a:r>
          </a:p>
          <a:p>
            <a:pPr lvl="1"/>
            <a:r>
              <a:rPr lang="en-GB" dirty="0"/>
              <a:t>Pages are printed faster </a:t>
            </a:r>
            <a:br>
              <a:rPr lang="en-GB" dirty="0"/>
            </a:br>
            <a:r>
              <a:rPr lang="en-GB" dirty="0"/>
              <a:t>than inkjet printers</a:t>
            </a:r>
          </a:p>
        </p:txBody>
      </p:sp>
      <p:pic>
        <p:nvPicPr>
          <p:cNvPr id="19" name="Graphic 18">
            <a:extLst>
              <a:ext uri="{FF2B5EF4-FFF2-40B4-BE49-F238E27FC236}">
                <a16:creationId xmlns:a16="http://schemas.microsoft.com/office/drawing/2014/main" id="{AA96880D-3F65-B94C-A422-7B5626C66C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7087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Inside a laser printer</a:t>
            </a:r>
          </a:p>
        </p:txBody>
      </p:sp>
      <p:sp>
        <p:nvSpPr>
          <p:cNvPr id="3" name="Text Placeholder 2"/>
          <p:cNvSpPr>
            <a:spLocks noGrp="1"/>
          </p:cNvSpPr>
          <p:nvPr>
            <p:ph type="body" sz="quarter" idx="14"/>
          </p:nvPr>
        </p:nvSpPr>
        <p:spPr>
          <a:xfrm>
            <a:off x="724280" y="1704179"/>
            <a:ext cx="7797230" cy="4525171"/>
          </a:xfrm>
        </p:spPr>
        <p:txBody>
          <a:bodyPr/>
          <a:lstStyle/>
          <a:p>
            <a:pPr marL="0" indent="0">
              <a:buNone/>
            </a:pPr>
            <a:r>
              <a:rPr lang="en-GB" dirty="0">
                <a:solidFill>
                  <a:srgbClr val="D99C0B"/>
                </a:solidFill>
              </a:rPr>
              <a:t>   </a:t>
            </a:r>
          </a:p>
        </p:txBody>
      </p:sp>
      <p:pic>
        <p:nvPicPr>
          <p:cNvPr id="1026" name="Picture 2" descr="C:\Users\Rob\AppData\Roaming\PixelMetrics\CaptureWiz\Temp\11.png">
            <a:extLst>
              <a:ext uri="{FF2B5EF4-FFF2-40B4-BE49-F238E27FC236}">
                <a16:creationId xmlns:a16="http://schemas.microsoft.com/office/drawing/2014/main" id="{23BB46D0-E6D4-4C00-BF30-78A6BFEB35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6404" y="1579492"/>
            <a:ext cx="4651193" cy="482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3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5</a:t>
            </a:r>
          </a:p>
        </p:txBody>
      </p:sp>
    </p:spTree>
    <p:extLst>
      <p:ext uri="{BB962C8B-B14F-4D97-AF65-F5344CB8AC3E}">
        <p14:creationId xmlns:p14="http://schemas.microsoft.com/office/powerpoint/2010/main" val="41505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EC793-F994-C54F-9EF4-520D5B8C6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29550" y="832348"/>
            <a:ext cx="4514450" cy="6025652"/>
          </a:xfrm>
          <a:prstGeom prst="rect">
            <a:avLst/>
          </a:prstGeom>
        </p:spPr>
      </p:pic>
      <p:sp>
        <p:nvSpPr>
          <p:cNvPr id="2" name="Text Placeholder 1"/>
          <p:cNvSpPr>
            <a:spLocks noGrp="1"/>
          </p:cNvSpPr>
          <p:nvPr>
            <p:ph type="body" sz="quarter" idx="13"/>
          </p:nvPr>
        </p:nvSpPr>
        <p:spPr/>
        <p:txBody>
          <a:bodyPr/>
          <a:lstStyle/>
          <a:p>
            <a:r>
              <a:rPr lang="en-GB" dirty="0"/>
              <a:t>3D printers</a:t>
            </a:r>
          </a:p>
        </p:txBody>
      </p:sp>
      <p:sp>
        <p:nvSpPr>
          <p:cNvPr id="3" name="Text Placeholder 2"/>
          <p:cNvSpPr>
            <a:spLocks noGrp="1"/>
          </p:cNvSpPr>
          <p:nvPr>
            <p:ph type="body" sz="quarter" idx="14"/>
          </p:nvPr>
        </p:nvSpPr>
        <p:spPr>
          <a:xfrm>
            <a:off x="857630" y="1577005"/>
            <a:ext cx="7797230" cy="4576145"/>
          </a:xfrm>
        </p:spPr>
        <p:txBody>
          <a:bodyPr/>
          <a:lstStyle/>
          <a:p>
            <a:pPr marL="0" lvl="1" indent="0">
              <a:buNone/>
            </a:pPr>
            <a:r>
              <a:rPr lang="en-GB" sz="2500" dirty="0">
                <a:solidFill>
                  <a:schemeClr val="tx1"/>
                </a:solidFill>
              </a:rPr>
              <a:t>3D printers can print using </a:t>
            </a:r>
            <a:br>
              <a:rPr lang="en-GB" sz="2500" dirty="0">
                <a:solidFill>
                  <a:schemeClr val="tx1"/>
                </a:solidFill>
              </a:rPr>
            </a:br>
            <a:r>
              <a:rPr lang="en-GB" sz="2500" dirty="0">
                <a:solidFill>
                  <a:schemeClr val="tx1"/>
                </a:solidFill>
              </a:rPr>
              <a:t>plastic filament, powdered </a:t>
            </a:r>
            <a:br>
              <a:rPr lang="en-GB" sz="2500" dirty="0">
                <a:solidFill>
                  <a:schemeClr val="tx1"/>
                </a:solidFill>
              </a:rPr>
            </a:br>
            <a:r>
              <a:rPr lang="en-GB" sz="2500" dirty="0">
                <a:solidFill>
                  <a:schemeClr val="tx1"/>
                </a:solidFill>
              </a:rPr>
              <a:t>resin, ceramic or metal </a:t>
            </a:r>
            <a:br>
              <a:rPr lang="en-GB" sz="2500" dirty="0">
                <a:solidFill>
                  <a:schemeClr val="tx1"/>
                </a:solidFill>
              </a:rPr>
            </a:br>
            <a:r>
              <a:rPr lang="en-GB" sz="2500" dirty="0">
                <a:solidFill>
                  <a:schemeClr val="tx1"/>
                </a:solidFill>
              </a:rPr>
              <a:t>powder, or paper</a:t>
            </a:r>
          </a:p>
          <a:p>
            <a:pPr lvl="1">
              <a:spcAft>
                <a:spcPts val="1000"/>
              </a:spcAft>
            </a:pPr>
            <a:r>
              <a:rPr lang="en-GB" dirty="0"/>
              <a:t>Intricate objects can </a:t>
            </a:r>
            <a:br>
              <a:rPr lang="en-GB" dirty="0"/>
            </a:br>
            <a:r>
              <a:rPr lang="en-GB" dirty="0"/>
              <a:t>be printed, including </a:t>
            </a:r>
            <a:br>
              <a:rPr lang="en-GB" dirty="0"/>
            </a:br>
            <a:r>
              <a:rPr lang="en-GB" dirty="0"/>
              <a:t>hollow areas</a:t>
            </a:r>
          </a:p>
        </p:txBody>
      </p:sp>
      <p:pic>
        <p:nvPicPr>
          <p:cNvPr id="8" name="Graphic 7">
            <a:extLst>
              <a:ext uri="{FF2B5EF4-FFF2-40B4-BE49-F238E27FC236}">
                <a16:creationId xmlns:a16="http://schemas.microsoft.com/office/drawing/2014/main" id="{B729C26A-CD34-C94A-A328-9A38DF721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75763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040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C60C1A-D877-2F43-BAE5-A61350966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p:cNvSpPr>
            <a:spLocks noGrp="1"/>
          </p:cNvSpPr>
          <p:nvPr>
            <p:ph type="body" sz="quarter" idx="13"/>
          </p:nvPr>
        </p:nvSpPr>
        <p:spPr>
          <a:xfrm>
            <a:off x="724280" y="906233"/>
            <a:ext cx="7816470" cy="718382"/>
          </a:xfrm>
        </p:spPr>
        <p:txBody>
          <a:bodyPr/>
          <a:lstStyle/>
          <a:p>
            <a:r>
              <a:rPr lang="en-GB" dirty="0">
                <a:solidFill>
                  <a:schemeClr val="bg1"/>
                </a:solidFill>
              </a:rPr>
              <a:t>Uses of 3D printers</a:t>
            </a:r>
          </a:p>
        </p:txBody>
      </p:sp>
      <p:sp>
        <p:nvSpPr>
          <p:cNvPr id="3" name="Text Placeholder 2"/>
          <p:cNvSpPr>
            <a:spLocks noGrp="1"/>
          </p:cNvSpPr>
          <p:nvPr>
            <p:ph type="body" sz="quarter" idx="14"/>
          </p:nvPr>
        </p:nvSpPr>
        <p:spPr/>
        <p:txBody>
          <a:bodyPr/>
          <a:lstStyle/>
          <a:p>
            <a:r>
              <a:rPr lang="en-GB" dirty="0">
                <a:solidFill>
                  <a:schemeClr val="bg1"/>
                </a:solidFill>
              </a:rPr>
              <a:t>3D printers produce physical objects</a:t>
            </a:r>
          </a:p>
          <a:p>
            <a:pPr lvl="1"/>
            <a:r>
              <a:rPr lang="en-GB" dirty="0">
                <a:solidFill>
                  <a:schemeClr val="bg1"/>
                </a:solidFill>
              </a:rPr>
              <a:t>These may be custom made parts or aesthetic objects</a:t>
            </a:r>
          </a:p>
          <a:p>
            <a:r>
              <a:rPr lang="en-GB" dirty="0">
                <a:solidFill>
                  <a:schemeClr val="bg1"/>
                </a:solidFill>
              </a:rPr>
              <a:t>Recently, 3D printers have </a:t>
            </a:r>
            <a:br>
              <a:rPr lang="en-GB" dirty="0">
                <a:solidFill>
                  <a:schemeClr val="bg1"/>
                </a:solidFill>
              </a:rPr>
            </a:br>
            <a:r>
              <a:rPr lang="en-GB" dirty="0">
                <a:solidFill>
                  <a:schemeClr val="bg1"/>
                </a:solidFill>
              </a:rPr>
              <a:t>also begin to be used for:</a:t>
            </a:r>
          </a:p>
          <a:p>
            <a:pPr lvl="1"/>
            <a:r>
              <a:rPr lang="en-GB" dirty="0">
                <a:solidFill>
                  <a:schemeClr val="bg1"/>
                </a:solidFill>
              </a:rPr>
              <a:t>Food printing</a:t>
            </a:r>
          </a:p>
          <a:p>
            <a:pPr lvl="1"/>
            <a:r>
              <a:rPr lang="en-GB" dirty="0">
                <a:solidFill>
                  <a:schemeClr val="bg1"/>
                </a:solidFill>
              </a:rPr>
              <a:t>House building</a:t>
            </a:r>
          </a:p>
          <a:p>
            <a:pPr lvl="1"/>
            <a:r>
              <a:rPr lang="en-GB" dirty="0">
                <a:solidFill>
                  <a:schemeClr val="bg1"/>
                </a:solidFill>
              </a:rPr>
              <a:t>Replacement parts</a:t>
            </a:r>
          </a:p>
          <a:p>
            <a:pPr lvl="1"/>
            <a:r>
              <a:rPr lang="en-GB" dirty="0">
                <a:solidFill>
                  <a:schemeClr val="bg1"/>
                </a:solidFill>
              </a:rPr>
              <a:t>Medical devices</a:t>
            </a:r>
          </a:p>
          <a:p>
            <a:pPr marL="444500" lvl="1" indent="0">
              <a:buNone/>
            </a:pPr>
            <a:endParaRPr lang="en-GB" dirty="0">
              <a:solidFill>
                <a:schemeClr val="bg1"/>
              </a:solidFill>
            </a:endParaRPr>
          </a:p>
        </p:txBody>
      </p:sp>
      <p:pic>
        <p:nvPicPr>
          <p:cNvPr id="10" name="Graphic 9">
            <a:extLst>
              <a:ext uri="{FF2B5EF4-FFF2-40B4-BE49-F238E27FC236}">
                <a16:creationId xmlns:a16="http://schemas.microsoft.com/office/drawing/2014/main" id="{D7821724-7937-5C41-B6D2-F681D0DFC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8596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lstStyle/>
          <a:p>
            <a:r>
              <a:rPr lang="en-GB" dirty="0">
                <a:solidFill>
                  <a:schemeClr val="tx1"/>
                </a:solidFill>
              </a:rPr>
              <a:t>Additive and subtractive manufacturing</a:t>
            </a:r>
          </a:p>
        </p:txBody>
      </p:sp>
      <p:sp>
        <p:nvSpPr>
          <p:cNvPr id="4" name="Text Placeholder 3"/>
          <p:cNvSpPr>
            <a:spLocks noGrp="1"/>
          </p:cNvSpPr>
          <p:nvPr>
            <p:ph type="body" sz="quarter" idx="14"/>
          </p:nvPr>
        </p:nvSpPr>
        <p:spPr>
          <a:xfrm>
            <a:off x="724280" y="2059782"/>
            <a:ext cx="6717920" cy="3453607"/>
          </a:xfrm>
        </p:spPr>
        <p:txBody>
          <a:bodyPr/>
          <a:lstStyle/>
          <a:p>
            <a:pPr>
              <a:tabLst>
                <a:tab pos="252095" algn="l"/>
              </a:tabLst>
            </a:pPr>
            <a:r>
              <a:rPr lang="en-GB" b="1" dirty="0"/>
              <a:t>Additive manufacturing </a:t>
            </a:r>
            <a:r>
              <a:rPr lang="en-GB" dirty="0"/>
              <a:t>builds up an</a:t>
            </a:r>
            <a:br>
              <a:rPr lang="en-GB" dirty="0"/>
            </a:br>
            <a:r>
              <a:rPr lang="en-GB" dirty="0"/>
              <a:t>object layer by layer</a:t>
            </a:r>
          </a:p>
          <a:p>
            <a:pPr>
              <a:tabLst>
                <a:tab pos="252095" algn="l"/>
              </a:tabLst>
            </a:pPr>
            <a:r>
              <a:rPr lang="en-GB" dirty="0"/>
              <a:t>This is very different to </a:t>
            </a:r>
            <a:r>
              <a:rPr lang="en-GB" b="1" dirty="0"/>
              <a:t>subtractive manufacturing </a:t>
            </a:r>
            <a:r>
              <a:rPr lang="en-GB" dirty="0"/>
              <a:t>where an object is made </a:t>
            </a:r>
            <a:br>
              <a:rPr lang="en-GB" dirty="0"/>
            </a:br>
            <a:r>
              <a:rPr lang="en-GB" dirty="0"/>
              <a:t>by removing material (such as a sculptor </a:t>
            </a:r>
            <a:br>
              <a:rPr lang="en-GB" dirty="0"/>
            </a:br>
            <a:r>
              <a:rPr lang="en-GB" dirty="0"/>
              <a:t>or a lathe)</a:t>
            </a:r>
          </a:p>
          <a:p>
            <a:pPr lvl="1">
              <a:tabLst>
                <a:tab pos="252095" algn="l"/>
              </a:tabLst>
            </a:pPr>
            <a:r>
              <a:rPr lang="en-GB" dirty="0">
                <a:ea typeface="Times New Roman"/>
              </a:rPr>
              <a:t>For example, a statue could be made from powdered stone and built up layer by layer</a:t>
            </a:r>
          </a:p>
          <a:p>
            <a:pPr lvl="1">
              <a:tabLst>
                <a:tab pos="252095" algn="l"/>
              </a:tabLst>
            </a:pPr>
            <a:r>
              <a:rPr lang="en-GB" dirty="0">
                <a:ea typeface="Times New Roman"/>
              </a:rPr>
              <a:t>A sculptor could otherwise remove stone from </a:t>
            </a:r>
            <a:br>
              <a:rPr lang="en-GB" dirty="0">
                <a:ea typeface="Times New Roman"/>
              </a:rPr>
            </a:br>
            <a:r>
              <a:rPr lang="en-GB" dirty="0">
                <a:ea typeface="Times New Roman"/>
              </a:rPr>
              <a:t>a large block to make the same statue</a:t>
            </a:r>
            <a:endParaRPr lang="en-GB" dirty="0">
              <a:latin typeface="Calibri"/>
              <a:ea typeface="Times New Roman"/>
            </a:endParaRPr>
          </a:p>
          <a:p>
            <a:pPr lvl="1">
              <a:tabLst>
                <a:tab pos="252095" algn="l"/>
              </a:tabLst>
            </a:pPr>
            <a:endParaRPr lang="en-GB" dirty="0"/>
          </a:p>
          <a:p>
            <a:pPr marL="0" indent="0">
              <a:spcBef>
                <a:spcPts val="600"/>
              </a:spcBef>
              <a:spcAft>
                <a:spcPts val="0"/>
              </a:spcAft>
              <a:buNone/>
              <a:tabLst>
                <a:tab pos="252095" algn="l"/>
              </a:tabLst>
            </a:pPr>
            <a:r>
              <a:rPr lang="en-GB" dirty="0">
                <a:solidFill>
                  <a:srgbClr val="D99C0B"/>
                </a:solidFill>
                <a:ea typeface="Times New Roman"/>
              </a:rPr>
              <a:t>	</a:t>
            </a:r>
            <a:endParaRPr lang="en-GB" sz="2500" b="1" dirty="0">
              <a:solidFill>
                <a:schemeClr val="tx1"/>
              </a:solidFill>
            </a:endParaRPr>
          </a:p>
          <a:p>
            <a:pPr marL="444500" lvl="1" indent="0">
              <a:buNone/>
            </a:pPr>
            <a:r>
              <a:rPr lang="en-GB" sz="2500" b="1" dirty="0">
                <a:solidFill>
                  <a:schemeClr val="tx1"/>
                </a:solidFill>
              </a:rPr>
              <a:t> </a:t>
            </a:r>
          </a:p>
          <a:p>
            <a:pPr marL="0" indent="0">
              <a:buNone/>
            </a:pPr>
            <a:endParaRPr lang="en-GB" dirty="0"/>
          </a:p>
        </p:txBody>
      </p:sp>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72816" y="1785674"/>
            <a:ext cx="2118512" cy="4364358"/>
          </a:xfrm>
          <a:prstGeom prst="rect">
            <a:avLst/>
          </a:prstGeom>
        </p:spPr>
      </p:pic>
    </p:spTree>
    <p:extLst>
      <p:ext uri="{BB962C8B-B14F-4D97-AF65-F5344CB8AC3E}">
        <p14:creationId xmlns:p14="http://schemas.microsoft.com/office/powerpoint/2010/main" val="404477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Direct and binder printing</a:t>
            </a:r>
          </a:p>
        </p:txBody>
      </p:sp>
      <p:sp>
        <p:nvSpPr>
          <p:cNvPr id="3" name="Text Placeholder 2"/>
          <p:cNvSpPr>
            <a:spLocks noGrp="1"/>
          </p:cNvSpPr>
          <p:nvPr>
            <p:ph type="body" sz="quarter" idx="14"/>
          </p:nvPr>
        </p:nvSpPr>
        <p:spPr>
          <a:xfrm>
            <a:off x="724279" y="1866899"/>
            <a:ext cx="7903253" cy="4010025"/>
          </a:xfrm>
        </p:spPr>
        <p:txBody>
          <a:bodyPr/>
          <a:lstStyle/>
          <a:p>
            <a:pPr>
              <a:tabLst>
                <a:tab pos="252095" algn="l"/>
              </a:tabLst>
            </a:pPr>
            <a:r>
              <a:rPr lang="en-GB" b="1" dirty="0"/>
              <a:t>Direct 3D printing </a:t>
            </a:r>
            <a:r>
              <a:rPr lang="en-GB" dirty="0"/>
              <a:t>is based on inkjet printer technology</a:t>
            </a:r>
          </a:p>
          <a:p>
            <a:pPr lvl="1">
              <a:tabLst>
                <a:tab pos="252095" algn="l"/>
              </a:tabLst>
            </a:pPr>
            <a:r>
              <a:rPr lang="en-GB" dirty="0"/>
              <a:t>With 3D printers, the print head doesn’t just move left to right, but it also moves up and down to create the 3D model</a:t>
            </a:r>
          </a:p>
          <a:p>
            <a:pPr lvl="1">
              <a:tabLst>
                <a:tab pos="252095" algn="l"/>
              </a:tabLst>
            </a:pPr>
            <a:r>
              <a:rPr lang="en-GB" dirty="0"/>
              <a:t>Liquid plastic is squeezed through a nozzle to make each layer</a:t>
            </a:r>
          </a:p>
          <a:p>
            <a:pPr>
              <a:tabLst>
                <a:tab pos="252095" algn="l"/>
              </a:tabLst>
            </a:pPr>
            <a:r>
              <a:rPr lang="en-GB" b="1" dirty="0"/>
              <a:t>Binder 3D printing </a:t>
            </a:r>
            <a:r>
              <a:rPr lang="en-GB" dirty="0"/>
              <a:t>involves two passes to produce each layer of the object</a:t>
            </a:r>
          </a:p>
          <a:p>
            <a:pPr lvl="1">
              <a:tabLst>
                <a:tab pos="252095" algn="l"/>
              </a:tabLst>
            </a:pPr>
            <a:r>
              <a:rPr lang="en-GB" dirty="0"/>
              <a:t>One pass sprays dry powder and another pass sprays a binder (a type of glue) to make the layers stick together</a:t>
            </a:r>
          </a:p>
          <a:p>
            <a:pPr>
              <a:tabLst>
                <a:tab pos="252095" algn="l"/>
              </a:tabLst>
            </a:pPr>
            <a:r>
              <a:rPr lang="en-GB" dirty="0"/>
              <a:t>What applications are there for 3D printed products?</a:t>
            </a:r>
          </a:p>
          <a:p>
            <a:endParaRPr lang="en-GB" dirty="0"/>
          </a:p>
        </p:txBody>
      </p:sp>
    </p:spTree>
    <p:extLst>
      <p:ext uri="{BB962C8B-B14F-4D97-AF65-F5344CB8AC3E}">
        <p14:creationId xmlns:p14="http://schemas.microsoft.com/office/powerpoint/2010/main" val="319324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2276" y="1510362"/>
            <a:ext cx="4001724" cy="3693753"/>
          </a:xfrm>
          <a:prstGeom prst="rect">
            <a:avLst/>
          </a:prstGeom>
          <a:noFill/>
          <a:ln>
            <a:noFill/>
          </a:ln>
        </p:spPr>
      </p:pic>
      <p:sp>
        <p:nvSpPr>
          <p:cNvPr id="3" name="Text Placeholder 2"/>
          <p:cNvSpPr>
            <a:spLocks noGrp="1"/>
          </p:cNvSpPr>
          <p:nvPr>
            <p:ph type="body" sz="quarter" idx="14"/>
          </p:nvPr>
        </p:nvSpPr>
        <p:spPr>
          <a:xfrm>
            <a:off x="724280" y="1733550"/>
            <a:ext cx="7816470" cy="4362450"/>
          </a:xfrm>
        </p:spPr>
        <p:txBody>
          <a:bodyPr/>
          <a:lstStyle/>
          <a:p>
            <a:pPr lvl="0">
              <a:tabLst>
                <a:tab pos="252095" algn="l"/>
              </a:tabLst>
            </a:pPr>
            <a:r>
              <a:rPr lang="en-GB" dirty="0"/>
              <a:t>3D printers are used to manufacture devices such </a:t>
            </a:r>
            <a:br>
              <a:rPr lang="en-GB" dirty="0"/>
            </a:br>
            <a:r>
              <a:rPr lang="en-GB" dirty="0"/>
              <a:t>as prosthetic limbs or specialist footwear</a:t>
            </a:r>
          </a:p>
          <a:p>
            <a:pPr lvl="1">
              <a:tabLst>
                <a:tab pos="252095" algn="l"/>
              </a:tabLst>
            </a:pPr>
            <a:r>
              <a:rPr lang="en-GB" dirty="0"/>
              <a:t>Using 3D printers leads to a reduction in </a:t>
            </a:r>
            <a:br>
              <a:rPr lang="en-GB" dirty="0"/>
            </a:br>
            <a:r>
              <a:rPr lang="en-GB" dirty="0"/>
              <a:t>cost and a greater accuracy in matching </a:t>
            </a:r>
            <a:br>
              <a:rPr lang="en-GB" dirty="0"/>
            </a:br>
            <a:r>
              <a:rPr lang="en-GB" dirty="0"/>
              <a:t>product to individual patient</a:t>
            </a:r>
          </a:p>
          <a:p>
            <a:pPr lvl="0">
              <a:tabLst>
                <a:tab pos="252095" algn="l"/>
              </a:tabLst>
            </a:pPr>
            <a:r>
              <a:rPr lang="en-GB" dirty="0"/>
              <a:t>Reconstructive surgery or </a:t>
            </a:r>
            <a:br>
              <a:rPr lang="en-GB" dirty="0"/>
            </a:br>
            <a:r>
              <a:rPr lang="en-GB" dirty="0"/>
              <a:t>general surgery </a:t>
            </a:r>
          </a:p>
          <a:p>
            <a:pPr lvl="1">
              <a:tabLst>
                <a:tab pos="252095" algn="l"/>
              </a:tabLst>
            </a:pPr>
            <a:r>
              <a:rPr lang="en-GB" dirty="0"/>
              <a:t>Very accurate parts are able to be </a:t>
            </a:r>
            <a:br>
              <a:rPr lang="en-GB" dirty="0"/>
            </a:br>
            <a:r>
              <a:rPr lang="en-GB" dirty="0"/>
              <a:t>printed for surgical procedures</a:t>
            </a:r>
          </a:p>
        </p:txBody>
      </p:sp>
      <p:sp>
        <p:nvSpPr>
          <p:cNvPr id="2" name="Text Placeholder 1"/>
          <p:cNvSpPr>
            <a:spLocks noGrp="1"/>
          </p:cNvSpPr>
          <p:nvPr>
            <p:ph type="body" sz="quarter" idx="13"/>
          </p:nvPr>
        </p:nvSpPr>
        <p:spPr/>
        <p:txBody>
          <a:bodyPr/>
          <a:lstStyle/>
          <a:p>
            <a:r>
              <a:rPr lang="en-GB" dirty="0"/>
              <a:t>Applications in medicine</a:t>
            </a:r>
          </a:p>
        </p:txBody>
      </p:sp>
    </p:spTree>
    <p:extLst>
      <p:ext uri="{BB962C8B-B14F-4D97-AF65-F5344CB8AC3E}">
        <p14:creationId xmlns:p14="http://schemas.microsoft.com/office/powerpoint/2010/main" val="13485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1" y="2558606"/>
            <a:ext cx="4572000" cy="3195268"/>
          </a:xfrm>
          <a:prstGeom prst="rect">
            <a:avLst/>
          </a:prstGeom>
          <a:noFill/>
          <a:ln>
            <a:noFill/>
          </a:ln>
        </p:spPr>
      </p:pic>
      <p:sp>
        <p:nvSpPr>
          <p:cNvPr id="2" name="Text Placeholder 1"/>
          <p:cNvSpPr>
            <a:spLocks noGrp="1"/>
          </p:cNvSpPr>
          <p:nvPr>
            <p:ph type="body" sz="quarter" idx="13"/>
          </p:nvPr>
        </p:nvSpPr>
        <p:spPr>
          <a:xfrm>
            <a:off x="724280" y="906233"/>
            <a:ext cx="7816470" cy="670772"/>
          </a:xfrm>
        </p:spPr>
        <p:txBody>
          <a:bodyPr/>
          <a:lstStyle/>
          <a:p>
            <a:r>
              <a:rPr lang="en-GB" dirty="0"/>
              <a:t>Applications in manufacturing and art</a:t>
            </a:r>
          </a:p>
        </p:txBody>
      </p:sp>
      <p:sp>
        <p:nvSpPr>
          <p:cNvPr id="3" name="Text Placeholder 2"/>
          <p:cNvSpPr>
            <a:spLocks noGrp="1"/>
          </p:cNvSpPr>
          <p:nvPr>
            <p:ph type="body" sz="quarter" idx="14"/>
          </p:nvPr>
        </p:nvSpPr>
        <p:spPr>
          <a:xfrm>
            <a:off x="723900" y="2112821"/>
            <a:ext cx="4421306" cy="3454400"/>
          </a:xfrm>
        </p:spPr>
        <p:txBody>
          <a:bodyPr/>
          <a:lstStyle/>
          <a:p>
            <a:r>
              <a:rPr lang="en-GB" dirty="0"/>
              <a:t>Manufacturing parts for cars</a:t>
            </a:r>
          </a:p>
          <a:p>
            <a:pPr lvl="1"/>
            <a:r>
              <a:rPr lang="en-GB" dirty="0"/>
              <a:t>Very old cars are very likely </a:t>
            </a:r>
            <a:br>
              <a:rPr lang="en-GB" dirty="0"/>
            </a:br>
            <a:r>
              <a:rPr lang="en-GB" dirty="0"/>
              <a:t>to need parts no longer manufactured; by 3D scanning an existing part, this can be used as a blueprint to make replacement parts</a:t>
            </a:r>
          </a:p>
          <a:p>
            <a:pPr lvl="1"/>
            <a:r>
              <a:rPr lang="en-GB" dirty="0"/>
              <a:t>Designers are able to </a:t>
            </a:r>
            <a:br>
              <a:rPr lang="en-GB" dirty="0"/>
            </a:br>
            <a:r>
              <a:rPr lang="en-GB" dirty="0"/>
              <a:t>quickly make multiple prototypes to test their ideas</a:t>
            </a:r>
          </a:p>
        </p:txBody>
      </p:sp>
    </p:spTree>
    <p:extLst>
      <p:ext uri="{BB962C8B-B14F-4D97-AF65-F5344CB8AC3E}">
        <p14:creationId xmlns:p14="http://schemas.microsoft.com/office/powerpoint/2010/main" val="1085976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3 </a:t>
            </a:r>
            <a:r>
              <a:rPr lang="en-GB" dirty="0"/>
              <a:t>on </a:t>
            </a:r>
            <a:r>
              <a:rPr lang="en-GB" b="1" dirty="0"/>
              <a:t>Worksheet 5</a:t>
            </a:r>
          </a:p>
        </p:txBody>
      </p:sp>
    </p:spTree>
    <p:extLst>
      <p:ext uri="{BB962C8B-B14F-4D97-AF65-F5344CB8AC3E}">
        <p14:creationId xmlns:p14="http://schemas.microsoft.com/office/powerpoint/2010/main" val="366533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each of the following printing devices and why they are required</a:t>
            </a:r>
          </a:p>
          <a:p>
            <a:pPr lvl="1"/>
            <a:r>
              <a:rPr lang="en-GB" dirty="0"/>
              <a:t>Inkjet printer</a:t>
            </a:r>
          </a:p>
          <a:p>
            <a:pPr lvl="1"/>
            <a:r>
              <a:rPr lang="en-GB" dirty="0"/>
              <a:t>Laser printer</a:t>
            </a:r>
          </a:p>
          <a:p>
            <a:pPr lvl="1"/>
            <a:r>
              <a:rPr lang="en-GB" dirty="0"/>
              <a:t>3D printer</a:t>
            </a:r>
          </a:p>
          <a:p>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F691A0-2806-3841-90D3-929FCB1E8A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32872" y="906233"/>
            <a:ext cx="6311127" cy="5951766"/>
          </a:xfrm>
          <a:prstGeom prst="rect">
            <a:avLst/>
          </a:prstGeom>
        </p:spPr>
      </p:pic>
      <p:sp>
        <p:nvSpPr>
          <p:cNvPr id="2" name="Text Placeholder 1">
            <a:extLst>
              <a:ext uri="{FF2B5EF4-FFF2-40B4-BE49-F238E27FC236}">
                <a16:creationId xmlns:a16="http://schemas.microsoft.com/office/drawing/2014/main" id="{198B513A-C930-44FA-B6E7-9ECD620CD54B}"/>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4356B5A-49A9-4A0C-9E44-29271235ACF6}"/>
              </a:ext>
            </a:extLst>
          </p:cNvPr>
          <p:cNvSpPr>
            <a:spLocks noGrp="1"/>
          </p:cNvSpPr>
          <p:nvPr>
            <p:ph type="body" sz="quarter" idx="14"/>
          </p:nvPr>
        </p:nvSpPr>
        <p:spPr/>
        <p:txBody>
          <a:bodyPr/>
          <a:lstStyle/>
          <a:p>
            <a:r>
              <a:rPr lang="en-GB" dirty="0"/>
              <a:t>Work with a partner to answer the </a:t>
            </a:r>
            <a:br>
              <a:rPr lang="en-GB" dirty="0"/>
            </a:br>
            <a:r>
              <a:rPr lang="en-GB" dirty="0"/>
              <a:t>following questions:</a:t>
            </a:r>
          </a:p>
          <a:p>
            <a:pPr lvl="1"/>
            <a:r>
              <a:rPr lang="en-GB" dirty="0"/>
              <a:t>What are </a:t>
            </a:r>
            <a:r>
              <a:rPr lang="en-GB" b="1" dirty="0"/>
              <a:t>three</a:t>
            </a:r>
            <a:r>
              <a:rPr lang="en-GB" dirty="0"/>
              <a:t> different types of printer?</a:t>
            </a:r>
          </a:p>
          <a:p>
            <a:pPr lvl="1"/>
            <a:r>
              <a:rPr lang="en-GB" dirty="0"/>
              <a:t>How does each type work?</a:t>
            </a:r>
          </a:p>
          <a:p>
            <a:pPr lvl="1"/>
            <a:r>
              <a:rPr lang="en-GB" dirty="0"/>
              <a:t>Give an example where </a:t>
            </a:r>
            <a:br>
              <a:rPr lang="en-GB" dirty="0"/>
            </a:br>
            <a:r>
              <a:rPr lang="en-GB" dirty="0"/>
              <a:t>each type is used.</a:t>
            </a:r>
          </a:p>
        </p:txBody>
      </p:sp>
      <p:pic>
        <p:nvPicPr>
          <p:cNvPr id="8" name="Graphic 7">
            <a:extLst>
              <a:ext uri="{FF2B5EF4-FFF2-40B4-BE49-F238E27FC236}">
                <a16:creationId xmlns:a16="http://schemas.microsoft.com/office/drawing/2014/main" id="{226605B9-2B7F-0E42-AA8E-EFD7DC783C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91517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8B513A-C930-44FA-B6E7-9ECD620CD54B}"/>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4356B5A-49A9-4A0C-9E44-29271235ACF6}"/>
              </a:ext>
            </a:extLst>
          </p:cNvPr>
          <p:cNvSpPr>
            <a:spLocks noGrp="1"/>
          </p:cNvSpPr>
          <p:nvPr>
            <p:ph type="body" sz="quarter" idx="14"/>
          </p:nvPr>
        </p:nvSpPr>
        <p:spPr/>
        <p:txBody>
          <a:bodyPr/>
          <a:lstStyle/>
          <a:p>
            <a:r>
              <a:rPr lang="en-GB" dirty="0">
                <a:solidFill>
                  <a:srgbClr val="FF0000"/>
                </a:solidFill>
              </a:rPr>
              <a:t>Inkjet printer</a:t>
            </a:r>
          </a:p>
          <a:p>
            <a:pPr lvl="1"/>
            <a:r>
              <a:rPr lang="en-GB" dirty="0"/>
              <a:t>Ink is ejected from many nozzles. The print head moves across the page to print each part of the page. This technology is common in home printers and for photo printing</a:t>
            </a:r>
          </a:p>
          <a:p>
            <a:r>
              <a:rPr lang="en-GB" dirty="0">
                <a:solidFill>
                  <a:srgbClr val="FF0000"/>
                </a:solidFill>
              </a:rPr>
              <a:t>Laser printer</a:t>
            </a:r>
          </a:p>
          <a:p>
            <a:pPr lvl="1"/>
            <a:r>
              <a:rPr lang="en-GB" dirty="0"/>
              <a:t>A laser scans across a print drum which then picks up toner which then sticks to the paper. A page is printed quickly and the quality is high for text. These printers are used in businesses and the same technology is used in photocopiers</a:t>
            </a:r>
          </a:p>
          <a:p>
            <a:r>
              <a:rPr lang="en-GB" dirty="0">
                <a:solidFill>
                  <a:srgbClr val="FF0000"/>
                </a:solidFill>
              </a:rPr>
              <a:t>3D printer</a:t>
            </a:r>
          </a:p>
          <a:p>
            <a:pPr lvl="1"/>
            <a:r>
              <a:rPr lang="en-GB" dirty="0"/>
              <a:t>A plastic is squeezed from the head. A 3D model is built up in layers. Uses in prototyping and custom objects.</a:t>
            </a:r>
          </a:p>
        </p:txBody>
      </p:sp>
    </p:spTree>
    <p:extLst>
      <p:ext uri="{BB962C8B-B14F-4D97-AF65-F5344CB8AC3E}">
        <p14:creationId xmlns:p14="http://schemas.microsoft.com/office/powerpoint/2010/main" val="89303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E84654-4CDC-814F-841A-430D48D14A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601763" y="1516440"/>
            <a:ext cx="5542237" cy="4965700"/>
          </a:xfrm>
          <a:prstGeom prst="rect">
            <a:avLst/>
          </a:prstGeom>
        </p:spPr>
      </p:pic>
      <p:sp>
        <p:nvSpPr>
          <p:cNvPr id="2" name="Text Placeholder 1">
            <a:extLst>
              <a:ext uri="{FF2B5EF4-FFF2-40B4-BE49-F238E27FC236}">
                <a16:creationId xmlns:a16="http://schemas.microsoft.com/office/drawing/2014/main" id="{198B513A-C930-44FA-B6E7-9ECD620CD54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84356B5A-49A9-4A0C-9E44-29271235ACF6}"/>
              </a:ext>
            </a:extLst>
          </p:cNvPr>
          <p:cNvSpPr>
            <a:spLocks noGrp="1"/>
          </p:cNvSpPr>
          <p:nvPr>
            <p:ph type="body" sz="quarter" idx="14"/>
          </p:nvPr>
        </p:nvSpPr>
        <p:spPr/>
        <p:txBody>
          <a:bodyPr/>
          <a:lstStyle/>
          <a:p>
            <a:r>
              <a:rPr lang="en-GB" dirty="0"/>
              <a:t>Printers are made using many </a:t>
            </a:r>
            <a:br>
              <a:rPr lang="en-GB" dirty="0"/>
            </a:br>
            <a:r>
              <a:rPr lang="en-GB" dirty="0"/>
              <a:t>different technologies</a:t>
            </a:r>
          </a:p>
          <a:p>
            <a:pPr lvl="1"/>
            <a:r>
              <a:rPr lang="en-GB" dirty="0"/>
              <a:t>List at least </a:t>
            </a:r>
            <a:r>
              <a:rPr lang="en-GB" b="1" dirty="0"/>
              <a:t>three </a:t>
            </a:r>
            <a:r>
              <a:rPr lang="en-GB" dirty="0"/>
              <a:t>different </a:t>
            </a:r>
            <a:br>
              <a:rPr lang="en-GB" dirty="0"/>
            </a:br>
            <a:r>
              <a:rPr lang="en-GB" dirty="0"/>
              <a:t>technologies that are used </a:t>
            </a:r>
            <a:br>
              <a:rPr lang="en-GB" dirty="0"/>
            </a:br>
            <a:r>
              <a:rPr lang="en-GB" dirty="0"/>
              <a:t>to make printers</a:t>
            </a:r>
          </a:p>
        </p:txBody>
      </p:sp>
      <p:pic>
        <p:nvPicPr>
          <p:cNvPr id="10" name="Graphic 9">
            <a:extLst>
              <a:ext uri="{FF2B5EF4-FFF2-40B4-BE49-F238E27FC236}">
                <a16:creationId xmlns:a16="http://schemas.microsoft.com/office/drawing/2014/main" id="{59F0FAE9-FC8F-BD46-ABDA-6C0B61DC9E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50537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8B513A-C930-44FA-B6E7-9ECD620CD54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84356B5A-49A9-4A0C-9E44-29271235ACF6}"/>
              </a:ext>
            </a:extLst>
          </p:cNvPr>
          <p:cNvSpPr>
            <a:spLocks noGrp="1"/>
          </p:cNvSpPr>
          <p:nvPr>
            <p:ph type="body" sz="quarter" idx="14"/>
          </p:nvPr>
        </p:nvSpPr>
        <p:spPr/>
        <p:txBody>
          <a:bodyPr/>
          <a:lstStyle/>
          <a:p>
            <a:r>
              <a:rPr lang="en-GB" dirty="0"/>
              <a:t>Printer technologies for this topic</a:t>
            </a:r>
          </a:p>
          <a:p>
            <a:pPr lvl="1"/>
            <a:r>
              <a:rPr lang="en-GB" dirty="0">
                <a:solidFill>
                  <a:srgbClr val="FF0000"/>
                </a:solidFill>
              </a:rPr>
              <a:t>Inkjet printers</a:t>
            </a:r>
          </a:p>
          <a:p>
            <a:pPr lvl="1"/>
            <a:r>
              <a:rPr lang="en-GB" dirty="0">
                <a:solidFill>
                  <a:srgbClr val="FF0000"/>
                </a:solidFill>
              </a:rPr>
              <a:t>Laser printers</a:t>
            </a:r>
          </a:p>
          <a:p>
            <a:pPr lvl="1"/>
            <a:r>
              <a:rPr lang="en-GB" dirty="0">
                <a:solidFill>
                  <a:srgbClr val="FF0000"/>
                </a:solidFill>
              </a:rPr>
              <a:t>3D printers</a:t>
            </a:r>
          </a:p>
          <a:p>
            <a:r>
              <a:rPr lang="en-GB" dirty="0"/>
              <a:t>Other printer technologies</a:t>
            </a:r>
          </a:p>
          <a:p>
            <a:pPr lvl="1"/>
            <a:r>
              <a:rPr lang="en-GB" dirty="0">
                <a:solidFill>
                  <a:srgbClr val="FF0000"/>
                </a:solidFill>
              </a:rPr>
              <a:t>Lithographic</a:t>
            </a:r>
            <a:r>
              <a:rPr lang="en-GB" dirty="0"/>
              <a:t> – used for books and magazines</a:t>
            </a:r>
          </a:p>
          <a:p>
            <a:pPr lvl="1"/>
            <a:r>
              <a:rPr lang="en-GB" dirty="0">
                <a:solidFill>
                  <a:srgbClr val="FF0000"/>
                </a:solidFill>
              </a:rPr>
              <a:t>Screen printing </a:t>
            </a:r>
            <a:r>
              <a:rPr lang="en-GB" dirty="0"/>
              <a:t>– for clothes and fabrics</a:t>
            </a:r>
          </a:p>
          <a:p>
            <a:pPr lvl="1"/>
            <a:r>
              <a:rPr lang="en-GB" dirty="0">
                <a:solidFill>
                  <a:srgbClr val="FF0000"/>
                </a:solidFill>
              </a:rPr>
              <a:t>Dot matrix </a:t>
            </a:r>
            <a:r>
              <a:rPr lang="en-GB" dirty="0"/>
              <a:t>– used on older printers such as till receipt printers</a:t>
            </a:r>
          </a:p>
          <a:p>
            <a:pPr lvl="1"/>
            <a:r>
              <a:rPr lang="en-GB" dirty="0">
                <a:solidFill>
                  <a:srgbClr val="FF0000"/>
                </a:solidFill>
              </a:rPr>
              <a:t>Thermal printers </a:t>
            </a:r>
            <a:r>
              <a:rPr lang="en-GB" dirty="0"/>
              <a:t>– used to print receipts</a:t>
            </a:r>
          </a:p>
        </p:txBody>
      </p:sp>
    </p:spTree>
    <p:extLst>
      <p:ext uri="{BB962C8B-B14F-4D97-AF65-F5344CB8AC3E}">
        <p14:creationId xmlns:p14="http://schemas.microsoft.com/office/powerpoint/2010/main" val="395642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501B41-3B1C-7648-92C7-3D25EFA319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40" y="4444111"/>
            <a:ext cx="3410106" cy="2152329"/>
          </a:xfrm>
          <a:prstGeom prst="rect">
            <a:avLst/>
          </a:prstGeom>
        </p:spPr>
      </p:pic>
      <p:pic>
        <p:nvPicPr>
          <p:cNvPr id="11" name="Picture 10">
            <a:extLst>
              <a:ext uri="{FF2B5EF4-FFF2-40B4-BE49-F238E27FC236}">
                <a16:creationId xmlns:a16="http://schemas.microsoft.com/office/drawing/2014/main" id="{48BB15D2-F0B0-2E41-8F79-3446C34A8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680" y="2179504"/>
            <a:ext cx="6204319" cy="4137868"/>
          </a:xfrm>
          <a:prstGeom prst="rect">
            <a:avLst/>
          </a:prstGeom>
        </p:spPr>
      </p:pic>
      <p:sp>
        <p:nvSpPr>
          <p:cNvPr id="2" name="Text Placeholder 1"/>
          <p:cNvSpPr>
            <a:spLocks noGrp="1"/>
          </p:cNvSpPr>
          <p:nvPr>
            <p:ph type="body" sz="quarter" idx="13"/>
          </p:nvPr>
        </p:nvSpPr>
        <p:spPr/>
        <p:txBody>
          <a:bodyPr/>
          <a:lstStyle/>
          <a:p>
            <a:r>
              <a:rPr lang="en-GB" sz="3600" dirty="0"/>
              <a:t>Inkjet printers</a:t>
            </a:r>
          </a:p>
        </p:txBody>
      </p:sp>
      <p:sp>
        <p:nvSpPr>
          <p:cNvPr id="4" name="Text Placeholder 3"/>
          <p:cNvSpPr>
            <a:spLocks noGrp="1"/>
          </p:cNvSpPr>
          <p:nvPr>
            <p:ph type="body" sz="quarter" idx="14"/>
          </p:nvPr>
        </p:nvSpPr>
        <p:spPr/>
        <p:txBody>
          <a:bodyPr/>
          <a:lstStyle/>
          <a:p>
            <a:r>
              <a:rPr lang="en-GB" dirty="0"/>
              <a:t>There are two main types of inkjet printer with similar internal workings</a:t>
            </a:r>
          </a:p>
          <a:p>
            <a:pPr lvl="1"/>
            <a:r>
              <a:rPr lang="en-GB" dirty="0"/>
              <a:t>Thermal bubble</a:t>
            </a:r>
          </a:p>
          <a:p>
            <a:pPr lvl="1"/>
            <a:r>
              <a:rPr lang="en-GB" dirty="0"/>
              <a:t>Piezoelectric crystal</a:t>
            </a:r>
          </a:p>
        </p:txBody>
      </p:sp>
      <p:sp>
        <p:nvSpPr>
          <p:cNvPr id="112" name="Rectangle 6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7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5101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Thermal bubble</a:t>
            </a:r>
          </a:p>
        </p:txBody>
      </p:sp>
      <p:sp>
        <p:nvSpPr>
          <p:cNvPr id="3" name="Text Placeholder 2"/>
          <p:cNvSpPr>
            <a:spLocks noGrp="1"/>
          </p:cNvSpPr>
          <p:nvPr>
            <p:ph type="body" sz="quarter" idx="14"/>
          </p:nvPr>
        </p:nvSpPr>
        <p:spPr/>
        <p:txBody>
          <a:bodyPr/>
          <a:lstStyle/>
          <a:p>
            <a:pPr marL="0" indent="0">
              <a:buNone/>
            </a:pPr>
            <a:r>
              <a:rPr lang="en-GB" dirty="0"/>
              <a:t>Droplets of ink are produced using a thermal bubble</a:t>
            </a:r>
          </a:p>
          <a:p>
            <a:pPr lvl="1">
              <a:tabLst>
                <a:tab pos="252095" algn="l"/>
                <a:tab pos="457200" algn="l"/>
              </a:tabLst>
            </a:pPr>
            <a:r>
              <a:rPr lang="en-GB" dirty="0"/>
              <a:t>Behind hundreds of print nozzles there are tiny resistors that </a:t>
            </a:r>
            <a:r>
              <a:rPr lang="en-GB"/>
              <a:t>create heat</a:t>
            </a:r>
            <a:endParaRPr lang="en-GB" dirty="0"/>
          </a:p>
          <a:p>
            <a:pPr lvl="1">
              <a:tabLst>
                <a:tab pos="252095" algn="l"/>
                <a:tab pos="457200" algn="l"/>
              </a:tabLst>
            </a:pPr>
            <a:r>
              <a:rPr lang="en-GB" dirty="0"/>
              <a:t>The heat causes the </a:t>
            </a:r>
            <a:br>
              <a:rPr lang="en-GB" dirty="0"/>
            </a:br>
            <a:r>
              <a:rPr lang="en-GB" dirty="0"/>
              <a:t>ink to vaporise and </a:t>
            </a:r>
            <a:br>
              <a:rPr lang="en-GB" dirty="0"/>
            </a:br>
            <a:r>
              <a:rPr lang="en-GB" dirty="0"/>
              <a:t>form tiny bubbles</a:t>
            </a:r>
          </a:p>
          <a:p>
            <a:pPr lvl="1">
              <a:tabLst>
                <a:tab pos="252095" algn="l"/>
                <a:tab pos="457200" algn="l"/>
              </a:tabLst>
            </a:pPr>
            <a:r>
              <a:rPr lang="en-GB" dirty="0"/>
              <a:t>As each bubble </a:t>
            </a:r>
            <a:br>
              <a:rPr lang="en-GB" dirty="0"/>
            </a:br>
            <a:r>
              <a:rPr lang="en-GB" dirty="0"/>
              <a:t>expands, ink is </a:t>
            </a:r>
            <a:br>
              <a:rPr lang="en-GB" dirty="0"/>
            </a:br>
            <a:r>
              <a:rPr lang="en-GB" dirty="0"/>
              <a:t>ejected onto the paper</a:t>
            </a:r>
          </a:p>
          <a:p>
            <a:pPr lvl="1">
              <a:tabLst>
                <a:tab pos="252095" algn="l"/>
                <a:tab pos="457200" algn="l"/>
              </a:tabLst>
            </a:pPr>
            <a:r>
              <a:rPr lang="en-GB" dirty="0"/>
              <a:t>As it cools, the bubble collapses and draws in fresh ink </a:t>
            </a:r>
            <a:br>
              <a:rPr lang="en-GB" dirty="0"/>
            </a:br>
            <a:r>
              <a:rPr lang="en-GB" dirty="0"/>
              <a:t>and the process continues until the page is printed</a:t>
            </a:r>
          </a:p>
          <a:p>
            <a:pPr lvl="1"/>
            <a:endParaRPr lang="en-GB" dirty="0"/>
          </a:p>
        </p:txBody>
      </p:sp>
      <p:pic>
        <p:nvPicPr>
          <p:cNvPr id="1026" name="Picture 2" descr="C:\Users\Rob\AppData\Roaming\PixelMetrics\CaptureWiz\Temp\5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42437" y="2924174"/>
            <a:ext cx="4406398" cy="194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3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Piezoelectric crystal</a:t>
            </a:r>
          </a:p>
        </p:txBody>
      </p:sp>
      <p:sp>
        <p:nvSpPr>
          <p:cNvPr id="7" name="Text Placeholder 6"/>
          <p:cNvSpPr>
            <a:spLocks noGrp="1"/>
          </p:cNvSpPr>
          <p:nvPr>
            <p:ph type="body" sz="quarter" idx="14"/>
          </p:nvPr>
        </p:nvSpPr>
        <p:spPr/>
        <p:txBody>
          <a:bodyPr/>
          <a:lstStyle/>
          <a:p>
            <a:pPr marL="0" indent="0">
              <a:buNone/>
            </a:pPr>
            <a:r>
              <a:rPr lang="en-GB" dirty="0"/>
              <a:t>A small </a:t>
            </a:r>
            <a:r>
              <a:rPr lang="en-GB" b="1" dirty="0"/>
              <a:t>piezoelectric</a:t>
            </a:r>
            <a:r>
              <a:rPr lang="en-GB" dirty="0"/>
              <a:t> crystal is located at the rear of each ink reservoir of each nozzle</a:t>
            </a:r>
          </a:p>
          <a:p>
            <a:pPr lvl="1">
              <a:tabLst>
                <a:tab pos="252095" algn="l"/>
                <a:tab pos="457200" algn="l"/>
              </a:tabLst>
            </a:pPr>
            <a:r>
              <a:rPr lang="en-GB" dirty="0"/>
              <a:t>When the crystal receives a small electric current, it begins to vibrate in and out</a:t>
            </a:r>
          </a:p>
          <a:p>
            <a:pPr lvl="1">
              <a:tabLst>
                <a:tab pos="252095" algn="l"/>
                <a:tab pos="457200" algn="l"/>
              </a:tabLst>
            </a:pPr>
            <a:r>
              <a:rPr lang="en-GB" dirty="0"/>
              <a:t>As it vibrates inwards, ink is ejected onto the paper</a:t>
            </a:r>
          </a:p>
          <a:p>
            <a:pPr lvl="1">
              <a:tabLst>
                <a:tab pos="252095" algn="l"/>
                <a:tab pos="457200" algn="l"/>
              </a:tabLst>
            </a:pPr>
            <a:r>
              <a:rPr lang="en-GB" dirty="0"/>
              <a:t>As it vibrates outwards again, new ink is drawn in to replace it</a:t>
            </a:r>
          </a:p>
        </p:txBody>
      </p:sp>
      <p:pic>
        <p:nvPicPr>
          <p:cNvPr id="2050" name="Picture 2" descr="C:\Users\Rob\AppData\Roaming\PixelMetrics\CaptureWiz\Temp\5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9807" y="4278502"/>
            <a:ext cx="5464386" cy="21398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3085D3BF-0C6A-F840-8DE2-F124854BF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81848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Comparison of thermal bubble and piezoelectric crystal</a:t>
            </a:r>
          </a:p>
        </p:txBody>
      </p:sp>
      <p:sp>
        <p:nvSpPr>
          <p:cNvPr id="3" name="Text Placeholder 2"/>
          <p:cNvSpPr>
            <a:spLocks noGrp="1"/>
          </p:cNvSpPr>
          <p:nvPr>
            <p:ph type="body" sz="quarter" idx="14"/>
          </p:nvPr>
        </p:nvSpPr>
        <p:spPr/>
        <p:txBody>
          <a:bodyPr/>
          <a:lstStyle/>
          <a:p>
            <a:pPr marL="0" indent="0">
              <a:buNone/>
            </a:pPr>
            <a:r>
              <a:rPr lang="en-GB" dirty="0">
                <a:solidFill>
                  <a:srgbClr val="D99C0B"/>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3588324918"/>
              </p:ext>
            </p:extLst>
          </p:nvPr>
        </p:nvGraphicFramePr>
        <p:xfrm>
          <a:off x="776530" y="2090338"/>
          <a:ext cx="7618533" cy="4075675"/>
        </p:xfrm>
        <a:graphic>
          <a:graphicData uri="http://schemas.openxmlformats.org/drawingml/2006/table">
            <a:tbl>
              <a:tblPr firstRow="1" bandRow="1">
                <a:tableStyleId>{5C22544A-7EE6-4342-B048-85BDC9FD1C3A}</a:tableStyleId>
              </a:tblPr>
              <a:tblGrid>
                <a:gridCol w="1399794">
                  <a:extLst>
                    <a:ext uri="{9D8B030D-6E8A-4147-A177-3AD203B41FA5}">
                      <a16:colId xmlns:a16="http://schemas.microsoft.com/office/drawing/2014/main" val="20000"/>
                    </a:ext>
                  </a:extLst>
                </a:gridCol>
                <a:gridCol w="3421592">
                  <a:extLst>
                    <a:ext uri="{9D8B030D-6E8A-4147-A177-3AD203B41FA5}">
                      <a16:colId xmlns:a16="http://schemas.microsoft.com/office/drawing/2014/main" val="20001"/>
                    </a:ext>
                  </a:extLst>
                </a:gridCol>
                <a:gridCol w="2797147">
                  <a:extLst>
                    <a:ext uri="{9D8B030D-6E8A-4147-A177-3AD203B41FA5}">
                      <a16:colId xmlns:a16="http://schemas.microsoft.com/office/drawing/2014/main" val="20002"/>
                    </a:ext>
                  </a:extLst>
                </a:gridCol>
              </a:tblGrid>
              <a:tr h="330653">
                <a:tc>
                  <a:txBody>
                    <a:bodyPr/>
                    <a:lstStyle/>
                    <a:p>
                      <a:endParaRPr lang="en-GB" dirty="0">
                        <a:latin typeface="Arial" panose="020B0604020202020204" pitchFamily="34" charset="0"/>
                        <a:cs typeface="Arial" panose="020B0604020202020204" pitchFamily="34" charset="0"/>
                      </a:endParaRPr>
                    </a:p>
                  </a:txBody>
                  <a:tcPr>
                    <a:lnL w="12700" cap="flat" cmpd="sng" algn="ctr">
                      <a:solidFill>
                        <a:srgbClr val="225A3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solidFill>
                      <a:srgbClr val="225A34"/>
                    </a:solidFill>
                  </a:tcPr>
                </a:tc>
                <a:tc>
                  <a:txBody>
                    <a:bodyPr/>
                    <a:lstStyle/>
                    <a:p>
                      <a:pPr algn="ctr"/>
                      <a:r>
                        <a:rPr lang="en-GB" dirty="0">
                          <a:solidFill>
                            <a:schemeClr val="bg1"/>
                          </a:solidFill>
                          <a:latin typeface="Arial" panose="020B0604020202020204" pitchFamily="34" charset="0"/>
                          <a:cs typeface="Arial" panose="020B0604020202020204" pitchFamily="34" charset="0"/>
                        </a:rPr>
                        <a:t>Thermal</a:t>
                      </a:r>
                      <a:r>
                        <a:rPr lang="en-GB" baseline="0" dirty="0">
                          <a:solidFill>
                            <a:schemeClr val="bg1"/>
                          </a:solidFill>
                          <a:latin typeface="Arial" panose="020B0604020202020204" pitchFamily="34" charset="0"/>
                          <a:cs typeface="Arial" panose="020B0604020202020204" pitchFamily="34" charset="0"/>
                        </a:rPr>
                        <a:t> bubble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solidFill>
                      <a:srgbClr val="225A34"/>
                    </a:solidFill>
                  </a:tcPr>
                </a:tc>
                <a:tc>
                  <a:txBody>
                    <a:bodyPr/>
                    <a:lstStyle/>
                    <a:p>
                      <a:pPr algn="ctr"/>
                      <a:r>
                        <a:rPr lang="en-GB" dirty="0">
                          <a:solidFill>
                            <a:schemeClr val="bg1"/>
                          </a:solidFill>
                          <a:latin typeface="Arial" panose="020B0604020202020204" pitchFamily="34" charset="0"/>
                          <a:cs typeface="Arial" panose="020B0604020202020204" pitchFamily="34" charset="0"/>
                        </a:rPr>
                        <a:t>Piezoelectric crystal</a:t>
                      </a:r>
                    </a:p>
                  </a:txBody>
                  <a:tcPr anchor="ctr">
                    <a:lnL w="12700" cap="flat" cmpd="sng" algn="ctr">
                      <a:solidFill>
                        <a:schemeClr val="bg1"/>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solidFill>
                      <a:srgbClr val="225A34"/>
                    </a:solidFill>
                  </a:tcPr>
                </a:tc>
                <a:extLst>
                  <a:ext uri="{0D108BD9-81ED-4DB2-BD59-A6C34878D82A}">
                    <a16:rowId xmlns:a16="http://schemas.microsoft.com/office/drawing/2014/main" val="10000"/>
                  </a:ext>
                </a:extLst>
              </a:tr>
              <a:tr h="2122786">
                <a:tc>
                  <a:txBody>
                    <a:bodyPr/>
                    <a:lstStyle/>
                    <a:p>
                      <a:r>
                        <a:rPr lang="en-GB" b="1" dirty="0">
                          <a:latin typeface="Arial" panose="020B0604020202020204" pitchFamily="34" charset="0"/>
                          <a:cs typeface="Arial" panose="020B0604020202020204" pitchFamily="34" charset="0"/>
                        </a:rPr>
                        <a:t>Benefits</a:t>
                      </a:r>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Less expensive technology than piezoelectric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Possible to use more print nozzles</a:t>
                      </a:r>
                    </a:p>
                    <a:p>
                      <a:pPr marL="285750" indent="-285750">
                        <a:buFont typeface="Arial" panose="020B0604020202020204" pitchFamily="34" charset="0"/>
                        <a:buChar char="•"/>
                      </a:pPr>
                      <a:endParaRPr lang="en-GB" dirty="0"/>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Very precise ink drop</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sizes can be produced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Wide range of ink types can be used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Can produce very small ink droplets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Can run for longer since less heat is generated</a:t>
                      </a:r>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87129">
                <a:tc>
                  <a:txBody>
                    <a:bodyPr/>
                    <a:lstStyle/>
                    <a:p>
                      <a:r>
                        <a:rPr lang="en-GB" b="1" dirty="0">
                          <a:latin typeface="Arial" panose="020B0604020202020204" pitchFamily="34" charset="0"/>
                          <a:cs typeface="Arial" panose="020B0604020202020204" pitchFamily="34" charset="0"/>
                        </a:rPr>
                        <a:t>Drawbacks</a:t>
                      </a:r>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Produces larger droplet sizes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Only certain inks can be used   because of the high heat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More maintenance needed because of the high temperatures involved</a:t>
                      </a:r>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More expensive technology than thermal bubble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Can use fewer print heads</a:t>
                      </a:r>
                    </a:p>
                    <a:p>
                      <a:pPr marL="285750" indent="-285750">
                        <a:buFont typeface="Arial" panose="020B0604020202020204" pitchFamily="34" charset="0"/>
                        <a:buChar char="•"/>
                      </a:pPr>
                      <a:endParaRPr lang="en-GB" dirty="0"/>
                    </a:p>
                  </a:txBody>
                  <a:tcP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21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57031908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1ef05dc5-97a2-498b-bf7c-bd189143a1ff"/>
    <ds:schemaRef ds:uri="http://www.w3.org/XML/1998/namespace"/>
    <ds:schemaRef ds:uri="http://schemas.microsoft.com/office/2006/metadata/properties"/>
    <ds:schemaRef ds:uri="94dce8ab-38ff-4714-b1ed-1fc5e4d9abd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819</TotalTime>
  <Words>934</Words>
  <Application>Microsoft Office PowerPoint</Application>
  <PresentationFormat>On-screen Show (4:3)</PresentationFormat>
  <Paragraphs>113</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12</cp:revision>
  <dcterms:created xsi:type="dcterms:W3CDTF">2014-10-31T16:25:47Z</dcterms:created>
  <dcterms:modified xsi:type="dcterms:W3CDTF">2021-08-16T14:26:20Z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