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57" r:id="rId5"/>
    <p:sldId id="269" r:id="rId6"/>
    <p:sldId id="284" r:id="rId7"/>
    <p:sldId id="290" r:id="rId8"/>
    <p:sldId id="291" r:id="rId9"/>
    <p:sldId id="288" r:id="rId10"/>
    <p:sldId id="292" r:id="rId11"/>
    <p:sldId id="265" r:id="rId12"/>
    <p:sldId id="299" r:id="rId13"/>
    <p:sldId id="266" r:id="rId14"/>
    <p:sldId id="293" r:id="rId15"/>
    <p:sldId id="296" r:id="rId16"/>
    <p:sldId id="294" r:id="rId17"/>
    <p:sldId id="297" r:id="rId18"/>
    <p:sldId id="298" r:id="rId19"/>
    <p:sldId id="267" r:id="rId20"/>
    <p:sldId id="286" r:id="rId21"/>
    <p:sldId id="271" r:id="rId22"/>
    <p:sldId id="275" r:id="rId23"/>
    <p:sldId id="274" r:id="rId24"/>
    <p:sldId id="300" r:id="rId25"/>
    <p:sldId id="301" r:id="rId26"/>
    <p:sldId id="281" r:id="rId27"/>
    <p:sldId id="259" r:id="rId28"/>
  </p:sldIdLst>
  <p:sldSz cx="9144000" cy="6858000" type="screen4x3"/>
  <p:notesSz cx="6797675" cy="9926638"/>
  <p:embeddedFontLst>
    <p:embeddedFont>
      <p:font typeface="Calibri" panose="020F0502020204030204" pitchFamily="34" charset="0"/>
      <p:regular r:id="rId30"/>
      <p:bold r:id="rId31"/>
      <p:italic r:id="rId32"/>
      <p:boldItalic r:id="rId33"/>
    </p:embeddedFont>
    <p:embeddedFont>
      <p:font typeface="Museo 100" panose="02000000000000000000" pitchFamily="2" charset="0"/>
      <p:regular r:id="rId34"/>
    </p:embeddedFont>
    <p:embeddedFont>
      <p:font typeface="Museo 500" panose="02000000000000000000" pitchFamily="2" charset="0"/>
      <p:regular r:id="rId35"/>
    </p:embeddedFont>
    <p:embeddedFont>
      <p:font typeface="Museo 700" panose="02000000000000000000" pitchFamily="2" charset="0"/>
      <p:bold r:id="rId36"/>
    </p:embeddedFont>
    <p:embeddedFont>
      <p:font typeface="Museo 900" panose="02000000000000000000" pitchFamily="2" charset="0"/>
      <p:bold r:id="rId37"/>
    </p:embeddedFont>
    <p:embeddedFont>
      <p:font typeface="Museo900-Regular" panose="02000000000000000000" pitchFamily="2"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AFC"/>
    <a:srgbClr val="F4F4F6"/>
    <a:srgbClr val="247393"/>
    <a:srgbClr val="DB7617"/>
    <a:srgbClr val="C7462D"/>
    <a:srgbClr val="637075"/>
    <a:srgbClr val="C1C6CC"/>
    <a:srgbClr val="20692A"/>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5FACD-92B6-417F-BEFB-F50BAB50FBB8}" v="9" dt="2019-08-27T11:54:08.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0" autoAdjust="0"/>
  </p:normalViewPr>
  <p:slideViewPr>
    <p:cSldViewPr snapToGrid="0">
      <p:cViewPr>
        <p:scale>
          <a:sx n="150" d="100"/>
          <a:sy n="150" d="100"/>
        </p:scale>
        <p:origin x="2010" y="31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C995FACD-92B6-417F-BEFB-F50BAB50FBB8}"/>
    <pc:docChg chg="undo redo custSel modSld modMainMaster">
      <pc:chgData name="Mike Ross" userId="7954c944-6085-4b08-be0b-82a8f61afa5b" providerId="ADAL" clId="{C995FACD-92B6-417F-BEFB-F50BAB50FBB8}" dt="2019-08-27T11:54:16.387" v="485" actId="1076"/>
      <pc:docMkLst>
        <pc:docMk/>
      </pc:docMkLst>
      <pc:sldChg chg="modSp">
        <pc:chgData name="Mike Ross" userId="7954c944-6085-4b08-be0b-82a8f61afa5b" providerId="ADAL" clId="{C995FACD-92B6-417F-BEFB-F50BAB50FBB8}" dt="2019-08-20T09:19:53.521" v="89" actId="20577"/>
        <pc:sldMkLst>
          <pc:docMk/>
          <pc:sldMk cId="2819996977" sldId="257"/>
        </pc:sldMkLst>
        <pc:spChg chg="mod">
          <ac:chgData name="Mike Ross" userId="7954c944-6085-4b08-be0b-82a8f61afa5b" providerId="ADAL" clId="{C995FACD-92B6-417F-BEFB-F50BAB50FBB8}" dt="2019-08-20T09:19:53.521" v="89" actId="20577"/>
          <ac:spMkLst>
            <pc:docMk/>
            <pc:sldMk cId="2819996977" sldId="257"/>
            <ac:spMk id="9" creationId="{9B940526-E652-49E9-80CD-519D5A66C408}"/>
          </ac:spMkLst>
        </pc:spChg>
      </pc:sldChg>
      <pc:sldChg chg="modSp">
        <pc:chgData name="Mike Ross" userId="7954c944-6085-4b08-be0b-82a8f61afa5b" providerId="ADAL" clId="{C995FACD-92B6-417F-BEFB-F50BAB50FBB8}" dt="2019-08-20T09:49:15.801" v="150" actId="20577"/>
        <pc:sldMkLst>
          <pc:docMk/>
          <pc:sldMk cId="3883630068" sldId="265"/>
        </pc:sldMkLst>
        <pc:spChg chg="mod">
          <ac:chgData name="Mike Ross" userId="7954c944-6085-4b08-be0b-82a8f61afa5b" providerId="ADAL" clId="{C995FACD-92B6-417F-BEFB-F50BAB50FBB8}" dt="2019-08-20T09:49:15.801" v="150" actId="20577"/>
          <ac:spMkLst>
            <pc:docMk/>
            <pc:sldMk cId="3883630068" sldId="265"/>
            <ac:spMk id="3" creationId="{00000000-0000-0000-0000-000000000000}"/>
          </ac:spMkLst>
        </pc:spChg>
      </pc:sldChg>
      <pc:sldChg chg="modSp">
        <pc:chgData name="Mike Ross" userId="7954c944-6085-4b08-be0b-82a8f61afa5b" providerId="ADAL" clId="{C995FACD-92B6-417F-BEFB-F50BAB50FBB8}" dt="2019-08-20T10:01:38.166" v="182" actId="14"/>
        <pc:sldMkLst>
          <pc:docMk/>
          <pc:sldMk cId="3135622054" sldId="266"/>
        </pc:sldMkLst>
        <pc:spChg chg="mod">
          <ac:chgData name="Mike Ross" userId="7954c944-6085-4b08-be0b-82a8f61afa5b" providerId="ADAL" clId="{C995FACD-92B6-417F-BEFB-F50BAB50FBB8}" dt="2019-08-20T10:01:38.166" v="182" actId="14"/>
          <ac:spMkLst>
            <pc:docMk/>
            <pc:sldMk cId="3135622054" sldId="266"/>
            <ac:spMk id="3" creationId="{00000000-0000-0000-0000-000000000000}"/>
          </ac:spMkLst>
        </pc:spChg>
      </pc:sldChg>
      <pc:sldChg chg="modSp">
        <pc:chgData name="Mike Ross" userId="7954c944-6085-4b08-be0b-82a8f61afa5b" providerId="ADAL" clId="{C995FACD-92B6-417F-BEFB-F50BAB50FBB8}" dt="2019-08-20T10:29:46.716" v="421" actId="20577"/>
        <pc:sldMkLst>
          <pc:docMk/>
          <pc:sldMk cId="3787693807" sldId="267"/>
        </pc:sldMkLst>
        <pc:spChg chg="mod">
          <ac:chgData name="Mike Ross" userId="7954c944-6085-4b08-be0b-82a8f61afa5b" providerId="ADAL" clId="{C995FACD-92B6-417F-BEFB-F50BAB50FBB8}" dt="2019-08-20T10:26:01.013" v="323" actId="20577"/>
          <ac:spMkLst>
            <pc:docMk/>
            <pc:sldMk cId="3787693807" sldId="267"/>
            <ac:spMk id="2" creationId="{00000000-0000-0000-0000-000000000000}"/>
          </ac:spMkLst>
        </pc:spChg>
        <pc:spChg chg="mod">
          <ac:chgData name="Mike Ross" userId="7954c944-6085-4b08-be0b-82a8f61afa5b" providerId="ADAL" clId="{C995FACD-92B6-417F-BEFB-F50BAB50FBB8}" dt="2019-08-20T10:29:46.716" v="421" actId="20577"/>
          <ac:spMkLst>
            <pc:docMk/>
            <pc:sldMk cId="3787693807" sldId="267"/>
            <ac:spMk id="3" creationId="{00000000-0000-0000-0000-000000000000}"/>
          </ac:spMkLst>
        </pc:spChg>
        <pc:picChg chg="mod">
          <ac:chgData name="Mike Ross" userId="7954c944-6085-4b08-be0b-82a8f61afa5b" providerId="ADAL" clId="{C995FACD-92B6-417F-BEFB-F50BAB50FBB8}" dt="2019-08-20T10:28:15.123" v="355" actId="1076"/>
          <ac:picMkLst>
            <pc:docMk/>
            <pc:sldMk cId="3787693807" sldId="267"/>
            <ac:picMk id="7" creationId="{43609674-341F-43BB-9344-148FA03F0F1D}"/>
          </ac:picMkLst>
        </pc:picChg>
      </pc:sldChg>
      <pc:sldChg chg="addSp modSp">
        <pc:chgData name="Mike Ross" userId="7954c944-6085-4b08-be0b-82a8f61afa5b" providerId="ADAL" clId="{C995FACD-92B6-417F-BEFB-F50BAB50FBB8}" dt="2019-08-19T14:27:07.991" v="82" actId="1076"/>
        <pc:sldMkLst>
          <pc:docMk/>
          <pc:sldMk cId="855454576" sldId="269"/>
        </pc:sldMkLst>
        <pc:spChg chg="mod">
          <ac:chgData name="Mike Ross" userId="7954c944-6085-4b08-be0b-82a8f61afa5b" providerId="ADAL" clId="{C995FACD-92B6-417F-BEFB-F50BAB50FBB8}" dt="2019-08-19T14:26:54.891" v="81" actId="20577"/>
          <ac:spMkLst>
            <pc:docMk/>
            <pc:sldMk cId="855454576" sldId="269"/>
            <ac:spMk id="4" creationId="{245A97A3-DD2B-451A-8609-3F837D622E99}"/>
          </ac:spMkLst>
        </pc:spChg>
        <pc:picChg chg="add mod">
          <ac:chgData name="Mike Ross" userId="7954c944-6085-4b08-be0b-82a8f61afa5b" providerId="ADAL" clId="{C995FACD-92B6-417F-BEFB-F50BAB50FBB8}" dt="2019-08-19T14:27:07.991" v="82" actId="1076"/>
          <ac:picMkLst>
            <pc:docMk/>
            <pc:sldMk cId="855454576" sldId="269"/>
            <ac:picMk id="2" creationId="{F2C3A3A1-020C-4167-9C81-40F701E04510}"/>
          </ac:picMkLst>
        </pc:picChg>
      </pc:sldChg>
      <pc:sldChg chg="modSp">
        <pc:chgData name="Mike Ross" userId="7954c944-6085-4b08-be0b-82a8f61afa5b" providerId="ADAL" clId="{C995FACD-92B6-417F-BEFB-F50BAB50FBB8}" dt="2019-08-20T10:34:32.352" v="442" actId="20577"/>
        <pc:sldMkLst>
          <pc:docMk/>
          <pc:sldMk cId="1358952790" sldId="271"/>
        </pc:sldMkLst>
        <pc:spChg chg="mod">
          <ac:chgData name="Mike Ross" userId="7954c944-6085-4b08-be0b-82a8f61afa5b" providerId="ADAL" clId="{C995FACD-92B6-417F-BEFB-F50BAB50FBB8}" dt="2019-08-20T10:34:32.352" v="442" actId="20577"/>
          <ac:spMkLst>
            <pc:docMk/>
            <pc:sldMk cId="1358952790" sldId="271"/>
            <ac:spMk id="3" creationId="{00000000-0000-0000-0000-000000000000}"/>
          </ac:spMkLst>
        </pc:spChg>
      </pc:sldChg>
      <pc:sldChg chg="modSp">
        <pc:chgData name="Mike Ross" userId="7954c944-6085-4b08-be0b-82a8f61afa5b" providerId="ADAL" clId="{C995FACD-92B6-417F-BEFB-F50BAB50FBB8}" dt="2019-08-20T10:37:06.116" v="448" actId="20577"/>
        <pc:sldMkLst>
          <pc:docMk/>
          <pc:sldMk cId="86914219" sldId="274"/>
        </pc:sldMkLst>
        <pc:spChg chg="mod">
          <ac:chgData name="Mike Ross" userId="7954c944-6085-4b08-be0b-82a8f61afa5b" providerId="ADAL" clId="{C995FACD-92B6-417F-BEFB-F50BAB50FBB8}" dt="2019-08-20T10:36:30.243" v="447" actId="20577"/>
          <ac:spMkLst>
            <pc:docMk/>
            <pc:sldMk cId="86914219" sldId="274"/>
            <ac:spMk id="2" creationId="{00000000-0000-0000-0000-000000000000}"/>
          </ac:spMkLst>
        </pc:spChg>
        <pc:spChg chg="mod">
          <ac:chgData name="Mike Ross" userId="7954c944-6085-4b08-be0b-82a8f61afa5b" providerId="ADAL" clId="{C995FACD-92B6-417F-BEFB-F50BAB50FBB8}" dt="2019-08-20T10:37:06.116" v="448" actId="20577"/>
          <ac:spMkLst>
            <pc:docMk/>
            <pc:sldMk cId="86914219" sldId="274"/>
            <ac:spMk id="3" creationId="{00000000-0000-0000-0000-000000000000}"/>
          </ac:spMkLst>
        </pc:spChg>
      </pc:sldChg>
      <pc:sldChg chg="modSp">
        <pc:chgData name="Mike Ross" userId="7954c944-6085-4b08-be0b-82a8f61afa5b" providerId="ADAL" clId="{C995FACD-92B6-417F-BEFB-F50BAB50FBB8}" dt="2019-08-20T10:35:00.466" v="444" actId="20577"/>
        <pc:sldMkLst>
          <pc:docMk/>
          <pc:sldMk cId="2419500981" sldId="275"/>
        </pc:sldMkLst>
        <pc:spChg chg="mod">
          <ac:chgData name="Mike Ross" userId="7954c944-6085-4b08-be0b-82a8f61afa5b" providerId="ADAL" clId="{C995FACD-92B6-417F-BEFB-F50BAB50FBB8}" dt="2019-08-20T10:35:00.466" v="444" actId="20577"/>
          <ac:spMkLst>
            <pc:docMk/>
            <pc:sldMk cId="2419500981" sldId="275"/>
            <ac:spMk id="3" creationId="{00000000-0000-0000-0000-000000000000}"/>
          </ac:spMkLst>
        </pc:spChg>
      </pc:sldChg>
      <pc:sldChg chg="modSp">
        <pc:chgData name="Mike Ross" userId="7954c944-6085-4b08-be0b-82a8f61afa5b" providerId="ADAL" clId="{C995FACD-92B6-417F-BEFB-F50BAB50FBB8}" dt="2019-08-20T10:42:08.435" v="473" actId="20577"/>
        <pc:sldMkLst>
          <pc:docMk/>
          <pc:sldMk cId="1594702309" sldId="281"/>
        </pc:sldMkLst>
        <pc:spChg chg="mod">
          <ac:chgData name="Mike Ross" userId="7954c944-6085-4b08-be0b-82a8f61afa5b" providerId="ADAL" clId="{C995FACD-92B6-417F-BEFB-F50BAB50FBB8}" dt="2019-08-20T10:42:08.435" v="473" actId="20577"/>
          <ac:spMkLst>
            <pc:docMk/>
            <pc:sldMk cId="1594702309" sldId="281"/>
            <ac:spMk id="3" creationId="{00000000-0000-0000-0000-000000000000}"/>
          </ac:spMkLst>
        </pc:spChg>
        <pc:picChg chg="mod ord">
          <ac:chgData name="Mike Ross" userId="7954c944-6085-4b08-be0b-82a8f61afa5b" providerId="ADAL" clId="{C995FACD-92B6-417F-BEFB-F50BAB50FBB8}" dt="2019-08-06T14:27:19.136" v="53" actId="14100"/>
          <ac:picMkLst>
            <pc:docMk/>
            <pc:sldMk cId="1594702309" sldId="281"/>
            <ac:picMk id="4" creationId="{04F11924-7010-41AA-820C-5872FAFA9294}"/>
          </ac:picMkLst>
        </pc:picChg>
      </pc:sldChg>
      <pc:sldChg chg="modSp">
        <pc:chgData name="Mike Ross" userId="7954c944-6085-4b08-be0b-82a8f61afa5b" providerId="ADAL" clId="{C995FACD-92B6-417F-BEFB-F50BAB50FBB8}" dt="2019-08-20T09:29:09.101" v="98" actId="20577"/>
        <pc:sldMkLst>
          <pc:docMk/>
          <pc:sldMk cId="563400767" sldId="284"/>
        </pc:sldMkLst>
        <pc:spChg chg="mod">
          <ac:chgData name="Mike Ross" userId="7954c944-6085-4b08-be0b-82a8f61afa5b" providerId="ADAL" clId="{C995FACD-92B6-417F-BEFB-F50BAB50FBB8}" dt="2019-08-20T09:29:09.101" v="98" actId="20577"/>
          <ac:spMkLst>
            <pc:docMk/>
            <pc:sldMk cId="563400767" sldId="284"/>
            <ac:spMk id="3" creationId="{00000000-0000-0000-0000-000000000000}"/>
          </ac:spMkLst>
        </pc:spChg>
        <pc:picChg chg="mod">
          <ac:chgData name="Mike Ross" userId="7954c944-6085-4b08-be0b-82a8f61afa5b" providerId="ADAL" clId="{C995FACD-92B6-417F-BEFB-F50BAB50FBB8}" dt="2019-08-20T09:28:48.549" v="94" actId="1076"/>
          <ac:picMkLst>
            <pc:docMk/>
            <pc:sldMk cId="563400767" sldId="284"/>
            <ac:picMk id="13" creationId="{AE00DB48-8E77-4949-BEB7-DB7821FE701F}"/>
          </ac:picMkLst>
        </pc:picChg>
      </pc:sldChg>
      <pc:sldChg chg="modSp">
        <pc:chgData name="Mike Ross" userId="7954c944-6085-4b08-be0b-82a8f61afa5b" providerId="ADAL" clId="{C995FACD-92B6-417F-BEFB-F50BAB50FBB8}" dt="2019-08-20T10:32:22.036" v="431" actId="20577"/>
        <pc:sldMkLst>
          <pc:docMk/>
          <pc:sldMk cId="3742288881" sldId="286"/>
        </pc:sldMkLst>
        <pc:spChg chg="mod">
          <ac:chgData name="Mike Ross" userId="7954c944-6085-4b08-be0b-82a8f61afa5b" providerId="ADAL" clId="{C995FACD-92B6-417F-BEFB-F50BAB50FBB8}" dt="2019-08-06T14:25:30.183" v="26" actId="20577"/>
          <ac:spMkLst>
            <pc:docMk/>
            <pc:sldMk cId="3742288881" sldId="286"/>
            <ac:spMk id="2" creationId="{00000000-0000-0000-0000-000000000000}"/>
          </ac:spMkLst>
        </pc:spChg>
        <pc:spChg chg="mod">
          <ac:chgData name="Mike Ross" userId="7954c944-6085-4b08-be0b-82a8f61afa5b" providerId="ADAL" clId="{C995FACD-92B6-417F-BEFB-F50BAB50FBB8}" dt="2019-08-20T10:32:22.036" v="431" actId="20577"/>
          <ac:spMkLst>
            <pc:docMk/>
            <pc:sldMk cId="3742288881" sldId="286"/>
            <ac:spMk id="3" creationId="{00000000-0000-0000-0000-000000000000}"/>
          </ac:spMkLst>
        </pc:spChg>
      </pc:sldChg>
      <pc:sldChg chg="modSp">
        <pc:chgData name="Mike Ross" userId="7954c944-6085-4b08-be0b-82a8f61afa5b" providerId="ADAL" clId="{C995FACD-92B6-417F-BEFB-F50BAB50FBB8}" dt="2019-08-06T14:24:10.381" v="6" actId="207"/>
        <pc:sldMkLst>
          <pc:docMk/>
          <pc:sldMk cId="3773961393" sldId="288"/>
        </pc:sldMkLst>
        <pc:spChg chg="mod">
          <ac:chgData name="Mike Ross" userId="7954c944-6085-4b08-be0b-82a8f61afa5b" providerId="ADAL" clId="{C995FACD-92B6-417F-BEFB-F50BAB50FBB8}" dt="2019-08-06T14:24:10.381" v="6" actId="207"/>
          <ac:spMkLst>
            <pc:docMk/>
            <pc:sldMk cId="3773961393" sldId="288"/>
            <ac:spMk id="3" creationId="{00000000-0000-0000-0000-000000000000}"/>
          </ac:spMkLst>
        </pc:spChg>
      </pc:sldChg>
      <pc:sldChg chg="modSp">
        <pc:chgData name="Mike Ross" userId="7954c944-6085-4b08-be0b-82a8f61afa5b" providerId="ADAL" clId="{C995FACD-92B6-417F-BEFB-F50BAB50FBB8}" dt="2019-08-20T09:33:25.537" v="100" actId="20577"/>
        <pc:sldMkLst>
          <pc:docMk/>
          <pc:sldMk cId="1981501640" sldId="290"/>
        </pc:sldMkLst>
        <pc:spChg chg="mod">
          <ac:chgData name="Mike Ross" userId="7954c944-6085-4b08-be0b-82a8f61afa5b" providerId="ADAL" clId="{C995FACD-92B6-417F-BEFB-F50BAB50FBB8}" dt="2019-08-20T09:33:25.537" v="100" actId="20577"/>
          <ac:spMkLst>
            <pc:docMk/>
            <pc:sldMk cId="1981501640" sldId="290"/>
            <ac:spMk id="3" creationId="{7758209A-DA5B-4927-9C68-B2A836FAFFA5}"/>
          </ac:spMkLst>
        </pc:spChg>
      </pc:sldChg>
      <pc:sldChg chg="modSp">
        <pc:chgData name="Mike Ross" userId="7954c944-6085-4b08-be0b-82a8f61afa5b" providerId="ADAL" clId="{C995FACD-92B6-417F-BEFB-F50BAB50FBB8}" dt="2019-08-20T09:36:55.028" v="131" actId="1076"/>
        <pc:sldMkLst>
          <pc:docMk/>
          <pc:sldMk cId="3624947564" sldId="291"/>
        </pc:sldMkLst>
        <pc:spChg chg="mod">
          <ac:chgData name="Mike Ross" userId="7954c944-6085-4b08-be0b-82a8f61afa5b" providerId="ADAL" clId="{C995FACD-92B6-417F-BEFB-F50BAB50FBB8}" dt="2019-08-20T09:36:46.470" v="130" actId="20577"/>
          <ac:spMkLst>
            <pc:docMk/>
            <pc:sldMk cId="3624947564" sldId="291"/>
            <ac:spMk id="3" creationId="{D453933A-9DEB-42B2-AD5E-0D01D8BA4EFC}"/>
          </ac:spMkLst>
        </pc:spChg>
        <pc:picChg chg="mod">
          <ac:chgData name="Mike Ross" userId="7954c944-6085-4b08-be0b-82a8f61afa5b" providerId="ADAL" clId="{C995FACD-92B6-417F-BEFB-F50BAB50FBB8}" dt="2019-08-20T09:36:55.028" v="131" actId="1076"/>
          <ac:picMkLst>
            <pc:docMk/>
            <pc:sldMk cId="3624947564" sldId="291"/>
            <ac:picMk id="4" creationId="{462EF6FD-2B18-4186-B99D-5F27261B8BC9}"/>
          </ac:picMkLst>
        </pc:picChg>
      </pc:sldChg>
      <pc:sldChg chg="modSp">
        <pc:chgData name="Mike Ross" userId="7954c944-6085-4b08-be0b-82a8f61afa5b" providerId="ADAL" clId="{C995FACD-92B6-417F-BEFB-F50BAB50FBB8}" dt="2019-08-20T09:44:59.835" v="137" actId="1036"/>
        <pc:sldMkLst>
          <pc:docMk/>
          <pc:sldMk cId="560226892" sldId="292"/>
        </pc:sldMkLst>
        <pc:spChg chg="mod">
          <ac:chgData name="Mike Ross" userId="7954c944-6085-4b08-be0b-82a8f61afa5b" providerId="ADAL" clId="{C995FACD-92B6-417F-BEFB-F50BAB50FBB8}" dt="2019-08-06T14:24:17.500" v="8" actId="207"/>
          <ac:spMkLst>
            <pc:docMk/>
            <pc:sldMk cId="560226892" sldId="292"/>
            <ac:spMk id="3" creationId="{00000000-0000-0000-0000-000000000000}"/>
          </ac:spMkLst>
        </pc:spChg>
        <pc:picChg chg="mod">
          <ac:chgData name="Mike Ross" userId="7954c944-6085-4b08-be0b-82a8f61afa5b" providerId="ADAL" clId="{C995FACD-92B6-417F-BEFB-F50BAB50FBB8}" dt="2019-08-20T09:44:59.835" v="137" actId="1036"/>
          <ac:picMkLst>
            <pc:docMk/>
            <pc:sldMk cId="560226892" sldId="292"/>
            <ac:picMk id="10" creationId="{1C14B9DF-3F17-4EE3-AFDE-3B30A74E006C}"/>
          </ac:picMkLst>
        </pc:picChg>
      </pc:sldChg>
      <pc:sldChg chg="modSp">
        <pc:chgData name="Mike Ross" userId="7954c944-6085-4b08-be0b-82a8f61afa5b" providerId="ADAL" clId="{C995FACD-92B6-417F-BEFB-F50BAB50FBB8}" dt="2019-08-20T10:07:52.565" v="253" actId="15"/>
        <pc:sldMkLst>
          <pc:docMk/>
          <pc:sldMk cId="3240270803" sldId="293"/>
        </pc:sldMkLst>
        <pc:spChg chg="mod">
          <ac:chgData name="Mike Ross" userId="7954c944-6085-4b08-be0b-82a8f61afa5b" providerId="ADAL" clId="{C995FACD-92B6-417F-BEFB-F50BAB50FBB8}" dt="2019-08-20T10:07:52.565" v="253" actId="15"/>
          <ac:spMkLst>
            <pc:docMk/>
            <pc:sldMk cId="3240270803" sldId="293"/>
            <ac:spMk id="3" creationId="{746B0D52-26DC-4431-BD5A-F9E357D98B18}"/>
          </ac:spMkLst>
        </pc:spChg>
        <pc:picChg chg="mod modCrop">
          <ac:chgData name="Mike Ross" userId="7954c944-6085-4b08-be0b-82a8f61afa5b" providerId="ADAL" clId="{C995FACD-92B6-417F-BEFB-F50BAB50FBB8}" dt="2019-08-20T10:06:31.333" v="227" actId="732"/>
          <ac:picMkLst>
            <pc:docMk/>
            <pc:sldMk cId="3240270803" sldId="293"/>
            <ac:picMk id="5" creationId="{135E7026-4D90-4B36-AC74-3697A2BA66D5}"/>
          </ac:picMkLst>
        </pc:picChg>
      </pc:sldChg>
      <pc:sldChg chg="modSp modNotesTx">
        <pc:chgData name="Mike Ross" userId="7954c944-6085-4b08-be0b-82a8f61afa5b" providerId="ADAL" clId="{C995FACD-92B6-417F-BEFB-F50BAB50FBB8}" dt="2019-08-20T10:16:28.449" v="286" actId="6549"/>
        <pc:sldMkLst>
          <pc:docMk/>
          <pc:sldMk cId="425449431" sldId="294"/>
        </pc:sldMkLst>
        <pc:spChg chg="mod">
          <ac:chgData name="Mike Ross" userId="7954c944-6085-4b08-be0b-82a8f61afa5b" providerId="ADAL" clId="{C995FACD-92B6-417F-BEFB-F50BAB50FBB8}" dt="2019-08-20T10:16:28.449" v="286" actId="6549"/>
          <ac:spMkLst>
            <pc:docMk/>
            <pc:sldMk cId="425449431" sldId="294"/>
            <ac:spMk id="3" creationId="{746B0D52-26DC-4431-BD5A-F9E357D98B18}"/>
          </ac:spMkLst>
        </pc:spChg>
        <pc:picChg chg="mod">
          <ac:chgData name="Mike Ross" userId="7954c944-6085-4b08-be0b-82a8f61afa5b" providerId="ADAL" clId="{C995FACD-92B6-417F-BEFB-F50BAB50FBB8}" dt="2019-08-20T10:15:20.763" v="277" actId="14100"/>
          <ac:picMkLst>
            <pc:docMk/>
            <pc:sldMk cId="425449431" sldId="294"/>
            <ac:picMk id="4" creationId="{2333B9F3-6655-47B2-B580-CA9A8428DFBA}"/>
          </ac:picMkLst>
        </pc:picChg>
      </pc:sldChg>
      <pc:sldChg chg="addSp modSp">
        <pc:chgData name="Mike Ross" userId="7954c944-6085-4b08-be0b-82a8f61afa5b" providerId="ADAL" clId="{C995FACD-92B6-417F-BEFB-F50BAB50FBB8}" dt="2019-08-27T11:54:16.387" v="485" actId="1076"/>
        <pc:sldMkLst>
          <pc:docMk/>
          <pc:sldMk cId="31975141" sldId="296"/>
        </pc:sldMkLst>
        <pc:spChg chg="mod">
          <ac:chgData name="Mike Ross" userId="7954c944-6085-4b08-be0b-82a8f61afa5b" providerId="ADAL" clId="{C995FACD-92B6-417F-BEFB-F50BAB50FBB8}" dt="2019-08-20T10:10:05.221" v="268" actId="6549"/>
          <ac:spMkLst>
            <pc:docMk/>
            <pc:sldMk cId="31975141" sldId="296"/>
            <ac:spMk id="3" creationId="{746B0D52-26DC-4431-BD5A-F9E357D98B18}"/>
          </ac:spMkLst>
        </pc:spChg>
        <pc:picChg chg="mod">
          <ac:chgData name="Mike Ross" userId="7954c944-6085-4b08-be0b-82a8f61afa5b" providerId="ADAL" clId="{C995FACD-92B6-417F-BEFB-F50BAB50FBB8}" dt="2019-08-27T11:54:16.387" v="485" actId="1076"/>
          <ac:picMkLst>
            <pc:docMk/>
            <pc:sldMk cId="31975141" sldId="296"/>
            <ac:picMk id="5" creationId="{C62A0445-75D1-49A2-A8A4-FF25BB2085A4}"/>
          </ac:picMkLst>
        </pc:picChg>
        <pc:picChg chg="add mod">
          <ac:chgData name="Mike Ross" userId="7954c944-6085-4b08-be0b-82a8f61afa5b" providerId="ADAL" clId="{C995FACD-92B6-417F-BEFB-F50BAB50FBB8}" dt="2019-08-27T11:54:08.556" v="484" actId="1076"/>
          <ac:picMkLst>
            <pc:docMk/>
            <pc:sldMk cId="31975141" sldId="296"/>
            <ac:picMk id="1026" creationId="{A9323957-38D7-412E-8EC9-C1CFE6E04FA2}"/>
          </ac:picMkLst>
        </pc:picChg>
      </pc:sldChg>
      <pc:sldChg chg="modSp">
        <pc:chgData name="Mike Ross" userId="7954c944-6085-4b08-be0b-82a8f61afa5b" providerId="ADAL" clId="{C995FACD-92B6-417F-BEFB-F50BAB50FBB8}" dt="2019-08-20T10:21:46.687" v="303" actId="14100"/>
        <pc:sldMkLst>
          <pc:docMk/>
          <pc:sldMk cId="3301563759" sldId="297"/>
        </pc:sldMkLst>
        <pc:spChg chg="mod">
          <ac:chgData name="Mike Ross" userId="7954c944-6085-4b08-be0b-82a8f61afa5b" providerId="ADAL" clId="{C995FACD-92B6-417F-BEFB-F50BAB50FBB8}" dt="2019-08-20T10:21:31.133" v="300" actId="6549"/>
          <ac:spMkLst>
            <pc:docMk/>
            <pc:sldMk cId="3301563759" sldId="297"/>
            <ac:spMk id="3" creationId="{746B0D52-26DC-4431-BD5A-F9E357D98B18}"/>
          </ac:spMkLst>
        </pc:spChg>
        <pc:picChg chg="mod">
          <ac:chgData name="Mike Ross" userId="7954c944-6085-4b08-be0b-82a8f61afa5b" providerId="ADAL" clId="{C995FACD-92B6-417F-BEFB-F50BAB50FBB8}" dt="2019-08-20T10:21:46.687" v="303" actId="14100"/>
          <ac:picMkLst>
            <pc:docMk/>
            <pc:sldMk cId="3301563759" sldId="297"/>
            <ac:picMk id="4" creationId="{942B02C1-1063-40C4-A0AD-3BCB3F3E79C2}"/>
          </ac:picMkLst>
        </pc:picChg>
      </pc:sldChg>
      <pc:sldChg chg="modSp">
        <pc:chgData name="Mike Ross" userId="7954c944-6085-4b08-be0b-82a8f61afa5b" providerId="ADAL" clId="{C995FACD-92B6-417F-BEFB-F50BAB50FBB8}" dt="2019-08-20T10:24:21.397" v="317" actId="14"/>
        <pc:sldMkLst>
          <pc:docMk/>
          <pc:sldMk cId="63644606" sldId="298"/>
        </pc:sldMkLst>
        <pc:spChg chg="mod">
          <ac:chgData name="Mike Ross" userId="7954c944-6085-4b08-be0b-82a8f61afa5b" providerId="ADAL" clId="{C995FACD-92B6-417F-BEFB-F50BAB50FBB8}" dt="2019-08-20T10:22:49.916" v="305" actId="20577"/>
          <ac:spMkLst>
            <pc:docMk/>
            <pc:sldMk cId="63644606" sldId="298"/>
            <ac:spMk id="2" creationId="{9C44BCEF-6CBA-4AE6-91D0-5D0F12EAE963}"/>
          </ac:spMkLst>
        </pc:spChg>
        <pc:spChg chg="mod">
          <ac:chgData name="Mike Ross" userId="7954c944-6085-4b08-be0b-82a8f61afa5b" providerId="ADAL" clId="{C995FACD-92B6-417F-BEFB-F50BAB50FBB8}" dt="2019-08-20T10:24:21.397" v="317" actId="14"/>
          <ac:spMkLst>
            <pc:docMk/>
            <pc:sldMk cId="63644606" sldId="298"/>
            <ac:spMk id="3" creationId="{746B0D52-26DC-4431-BD5A-F9E357D98B18}"/>
          </ac:spMkLst>
        </pc:spChg>
      </pc:sldChg>
      <pc:sldChg chg="modSp">
        <pc:chgData name="Mike Ross" userId="7954c944-6085-4b08-be0b-82a8f61afa5b" providerId="ADAL" clId="{C995FACD-92B6-417F-BEFB-F50BAB50FBB8}" dt="2019-08-20T09:53:50.588" v="152" actId="20577"/>
        <pc:sldMkLst>
          <pc:docMk/>
          <pc:sldMk cId="1787353720" sldId="299"/>
        </pc:sldMkLst>
        <pc:spChg chg="mod">
          <ac:chgData name="Mike Ross" userId="7954c944-6085-4b08-be0b-82a8f61afa5b" providerId="ADAL" clId="{C995FACD-92B6-417F-BEFB-F50BAB50FBB8}" dt="2019-08-20T09:53:50.588" v="152" actId="20577"/>
          <ac:spMkLst>
            <pc:docMk/>
            <pc:sldMk cId="1787353720" sldId="299"/>
            <ac:spMk id="2" creationId="{00000000-0000-0000-0000-000000000000}"/>
          </ac:spMkLst>
        </pc:spChg>
      </pc:sldChg>
      <pc:sldChg chg="modSp">
        <pc:chgData name="Mike Ross" userId="7954c944-6085-4b08-be0b-82a8f61afa5b" providerId="ADAL" clId="{C995FACD-92B6-417F-BEFB-F50BAB50FBB8}" dt="2019-08-20T10:40:16.946" v="465" actId="1076"/>
        <pc:sldMkLst>
          <pc:docMk/>
          <pc:sldMk cId="3719396495" sldId="300"/>
        </pc:sldMkLst>
        <pc:spChg chg="mod">
          <ac:chgData name="Mike Ross" userId="7954c944-6085-4b08-be0b-82a8f61afa5b" providerId="ADAL" clId="{C995FACD-92B6-417F-BEFB-F50BAB50FBB8}" dt="2019-08-20T10:37:51.990" v="452" actId="20577"/>
          <ac:spMkLst>
            <pc:docMk/>
            <pc:sldMk cId="3719396495" sldId="300"/>
            <ac:spMk id="2" creationId="{00000000-0000-0000-0000-000000000000}"/>
          </ac:spMkLst>
        </pc:spChg>
        <pc:spChg chg="mod">
          <ac:chgData name="Mike Ross" userId="7954c944-6085-4b08-be0b-82a8f61afa5b" providerId="ADAL" clId="{C995FACD-92B6-417F-BEFB-F50BAB50FBB8}" dt="2019-08-20T10:39:57.031" v="461" actId="20577"/>
          <ac:spMkLst>
            <pc:docMk/>
            <pc:sldMk cId="3719396495" sldId="300"/>
            <ac:spMk id="3" creationId="{00000000-0000-0000-0000-000000000000}"/>
          </ac:spMkLst>
        </pc:spChg>
        <pc:picChg chg="mod">
          <ac:chgData name="Mike Ross" userId="7954c944-6085-4b08-be0b-82a8f61afa5b" providerId="ADAL" clId="{C995FACD-92B6-417F-BEFB-F50BAB50FBB8}" dt="2019-08-20T10:40:16.946" v="465" actId="1076"/>
          <ac:picMkLst>
            <pc:docMk/>
            <pc:sldMk cId="3719396495" sldId="300"/>
            <ac:picMk id="6" creationId="{53D1715C-5549-49B2-B2BF-1298C6443C7E}"/>
          </ac:picMkLst>
        </pc:picChg>
      </pc:sldChg>
      <pc:sldChg chg="modSp">
        <pc:chgData name="Mike Ross" userId="7954c944-6085-4b08-be0b-82a8f61afa5b" providerId="ADAL" clId="{C995FACD-92B6-417F-BEFB-F50BAB50FBB8}" dt="2019-08-06T14:26:38.910" v="46" actId="20577"/>
        <pc:sldMkLst>
          <pc:docMk/>
          <pc:sldMk cId="1233658927" sldId="301"/>
        </pc:sldMkLst>
        <pc:spChg chg="mod">
          <ac:chgData name="Mike Ross" userId="7954c944-6085-4b08-be0b-82a8f61afa5b" providerId="ADAL" clId="{C995FACD-92B6-417F-BEFB-F50BAB50FBB8}" dt="2019-08-06T14:26:28.484" v="39" actId="20577"/>
          <ac:spMkLst>
            <pc:docMk/>
            <pc:sldMk cId="1233658927" sldId="301"/>
            <ac:spMk id="2" creationId="{00000000-0000-0000-0000-000000000000}"/>
          </ac:spMkLst>
        </pc:spChg>
        <pc:spChg chg="mod">
          <ac:chgData name="Mike Ross" userId="7954c944-6085-4b08-be0b-82a8f61afa5b" providerId="ADAL" clId="{C995FACD-92B6-417F-BEFB-F50BAB50FBB8}" dt="2019-08-06T14:26:38.910" v="46" actId="20577"/>
          <ac:spMkLst>
            <pc:docMk/>
            <pc:sldMk cId="1233658927" sldId="301"/>
            <ac:spMk id="3" creationId="{00000000-0000-0000-0000-000000000000}"/>
          </ac:spMkLst>
        </pc:spChg>
      </pc:sldChg>
      <pc:sldMasterChg chg="modSldLayout">
        <pc:chgData name="Mike Ross" userId="7954c944-6085-4b08-be0b-82a8f61afa5b" providerId="ADAL" clId="{C995FACD-92B6-417F-BEFB-F50BAB50FBB8}" dt="2019-08-19T14:27:30.819" v="84" actId="14100"/>
        <pc:sldMasterMkLst>
          <pc:docMk/>
          <pc:sldMasterMk cId="1310585009" sldId="2147483648"/>
        </pc:sldMasterMkLst>
        <pc:sldLayoutChg chg="modSp">
          <pc:chgData name="Mike Ross" userId="7954c944-6085-4b08-be0b-82a8f61afa5b" providerId="ADAL" clId="{C995FACD-92B6-417F-BEFB-F50BAB50FBB8}" dt="2019-08-19T14:27:30.819" v="84" actId="14100"/>
          <pc:sldLayoutMkLst>
            <pc:docMk/>
            <pc:sldMasterMk cId="1310585009" sldId="2147483648"/>
            <pc:sldLayoutMk cId="3599343734" sldId="2147483650"/>
          </pc:sldLayoutMkLst>
          <pc:cxnChg chg="mod">
            <ac:chgData name="Mike Ross" userId="7954c944-6085-4b08-be0b-82a8f61afa5b" providerId="ADAL" clId="{C995FACD-92B6-417F-BEFB-F50BAB50FBB8}" dt="2019-08-19T14:27:30.819" v="84" actId="14100"/>
            <ac:cxnSpMkLst>
              <pc:docMk/>
              <pc:sldMasterMk cId="1310585009" sldId="2147483648"/>
              <pc:sldLayoutMk cId="3599343734" sldId="2147483650"/>
              <ac:cxnSpMk id="8" creationId="{00000000-0000-0000-0000-000000000000}"/>
            </ac:cxnSpMkLst>
          </pc:cxnChg>
        </pc:sldLayoutChg>
      </pc:sldMasterChg>
    </pc:docChg>
  </pc:docChgLst>
  <pc:docChgLst>
    <pc:chgData name="Emma Arnold" userId="8993a44a-1dde-43d4-879e-84867f47ccd8" providerId="ADAL" clId="{01744240-7E29-4FF8-8F53-5740FDF3512E}"/>
    <pc:docChg chg="custSel delSld">
      <pc:chgData name="Emma Arnold" userId="8993a44a-1dde-43d4-879e-84867f47ccd8" providerId="ADAL" clId="{01744240-7E29-4FF8-8F53-5740FDF3512E}" dt="2019-06-11T13:31:21.810" v="0" actId="2696"/>
      <pc:docMkLst>
        <pc:docMk/>
      </pc:docMkLst>
    </pc:docChg>
  </pc:docChgLst>
  <pc:docChgLst>
    <pc:chgData name="Andy Gray" userId="3900aca3-aa6e-4813-b4e0-c02f9e48a0aa" providerId="ADAL" clId="{DA5145F1-146F-4385-8B62-0EAF8A091DD5}"/>
    <pc:docChg chg="undo custSel modSld">
      <pc:chgData name="Andy Gray" userId="3900aca3-aa6e-4813-b4e0-c02f9e48a0aa" providerId="ADAL" clId="{DA5145F1-146F-4385-8B62-0EAF8A091DD5}" dt="2019-08-28T09:12:06.546" v="349" actId="20577"/>
      <pc:docMkLst>
        <pc:docMk/>
      </pc:docMkLst>
      <pc:sldChg chg="modSp">
        <pc:chgData name="Andy Gray" userId="3900aca3-aa6e-4813-b4e0-c02f9e48a0aa" providerId="ADAL" clId="{DA5145F1-146F-4385-8B62-0EAF8A091DD5}" dt="2019-08-28T09:09:55.911" v="348" actId="20577"/>
        <pc:sldMkLst>
          <pc:docMk/>
          <pc:sldMk cId="2819996977" sldId="257"/>
        </pc:sldMkLst>
        <pc:spChg chg="mod">
          <ac:chgData name="Andy Gray" userId="3900aca3-aa6e-4813-b4e0-c02f9e48a0aa" providerId="ADAL" clId="{DA5145F1-146F-4385-8B62-0EAF8A091DD5}" dt="2019-08-28T09:09:55.911" v="348" actId="20577"/>
          <ac:spMkLst>
            <pc:docMk/>
            <pc:sldMk cId="2819996977" sldId="257"/>
            <ac:spMk id="9" creationId="{9B940526-E652-49E9-80CD-519D5A66C408}"/>
          </ac:spMkLst>
        </pc:spChg>
      </pc:sldChg>
      <pc:sldChg chg="addSp delSp modSp">
        <pc:chgData name="Andy Gray" userId="3900aca3-aa6e-4813-b4e0-c02f9e48a0aa" providerId="ADAL" clId="{DA5145F1-146F-4385-8B62-0EAF8A091DD5}" dt="2019-08-22T10:29:51.574" v="74" actId="14100"/>
        <pc:sldMkLst>
          <pc:docMk/>
          <pc:sldMk cId="3883630068" sldId="265"/>
        </pc:sldMkLst>
        <pc:picChg chg="add mod ord modCrop">
          <ac:chgData name="Andy Gray" userId="3900aca3-aa6e-4813-b4e0-c02f9e48a0aa" providerId="ADAL" clId="{DA5145F1-146F-4385-8B62-0EAF8A091DD5}" dt="2019-08-22T10:29:51.574" v="74" actId="14100"/>
          <ac:picMkLst>
            <pc:docMk/>
            <pc:sldMk cId="3883630068" sldId="265"/>
            <ac:picMk id="5" creationId="{02D34275-8593-4471-8EAC-C1B6DE169E9F}"/>
          </ac:picMkLst>
        </pc:picChg>
        <pc:picChg chg="add">
          <ac:chgData name="Andy Gray" userId="3900aca3-aa6e-4813-b4e0-c02f9e48a0aa" providerId="ADAL" clId="{DA5145F1-146F-4385-8B62-0EAF8A091DD5}" dt="2019-08-22T10:28:29.835" v="70"/>
          <ac:picMkLst>
            <pc:docMk/>
            <pc:sldMk cId="3883630068" sldId="265"/>
            <ac:picMk id="7" creationId="{FD0333E8-476C-482D-ACC5-4472DEC97989}"/>
          </ac:picMkLst>
        </pc:picChg>
        <pc:picChg chg="del mod modCrop">
          <ac:chgData name="Andy Gray" userId="3900aca3-aa6e-4813-b4e0-c02f9e48a0aa" providerId="ADAL" clId="{DA5145F1-146F-4385-8B62-0EAF8A091DD5}" dt="2019-08-22T10:28:18.458" v="67" actId="478"/>
          <ac:picMkLst>
            <pc:docMk/>
            <pc:sldMk cId="3883630068" sldId="265"/>
            <ac:picMk id="11" creationId="{A0DD6837-92B3-45D1-A9B9-87FA4839BF5B}"/>
          </ac:picMkLst>
        </pc:picChg>
      </pc:sldChg>
      <pc:sldChg chg="addSp delSp modSp">
        <pc:chgData name="Andy Gray" userId="3900aca3-aa6e-4813-b4e0-c02f9e48a0aa" providerId="ADAL" clId="{DA5145F1-146F-4385-8B62-0EAF8A091DD5}" dt="2019-08-22T10:33:44.098" v="91" actId="732"/>
        <pc:sldMkLst>
          <pc:docMk/>
          <pc:sldMk cId="3135622054" sldId="266"/>
        </pc:sldMkLst>
        <pc:picChg chg="add mod ord modCrop">
          <ac:chgData name="Andy Gray" userId="3900aca3-aa6e-4813-b4e0-c02f9e48a0aa" providerId="ADAL" clId="{DA5145F1-146F-4385-8B62-0EAF8A091DD5}" dt="2019-08-22T10:33:44.098" v="91" actId="732"/>
          <ac:picMkLst>
            <pc:docMk/>
            <pc:sldMk cId="3135622054" sldId="266"/>
            <ac:picMk id="5" creationId="{8173B0A1-85FC-45D6-AD68-2D69161FFB54}"/>
          </ac:picMkLst>
        </pc:picChg>
        <pc:picChg chg="del mod modCrop">
          <ac:chgData name="Andy Gray" userId="3900aca3-aa6e-4813-b4e0-c02f9e48a0aa" providerId="ADAL" clId="{DA5145F1-146F-4385-8B62-0EAF8A091DD5}" dt="2019-08-22T10:30:29.217" v="82" actId="478"/>
          <ac:picMkLst>
            <pc:docMk/>
            <pc:sldMk cId="3135622054" sldId="266"/>
            <ac:picMk id="11" creationId="{7A746E6C-1352-413F-92A5-B76E72BCE622}"/>
          </ac:picMkLst>
        </pc:picChg>
      </pc:sldChg>
      <pc:sldChg chg="addSp delSp modSp modNotesTx">
        <pc:chgData name="Andy Gray" userId="3900aca3-aa6e-4813-b4e0-c02f9e48a0aa" providerId="ADAL" clId="{DA5145F1-146F-4385-8B62-0EAF8A091DD5}" dt="2019-08-28T09:12:06.546" v="349" actId="20577"/>
        <pc:sldMkLst>
          <pc:docMk/>
          <pc:sldMk cId="3787693807" sldId="267"/>
        </pc:sldMkLst>
        <pc:picChg chg="add mod ord modCrop">
          <ac:chgData name="Andy Gray" userId="3900aca3-aa6e-4813-b4e0-c02f9e48a0aa" providerId="ADAL" clId="{DA5145F1-146F-4385-8B62-0EAF8A091DD5}" dt="2019-08-22T10:46:43.665" v="207" actId="167"/>
          <ac:picMkLst>
            <pc:docMk/>
            <pc:sldMk cId="3787693807" sldId="267"/>
            <ac:picMk id="5" creationId="{847AD824-D1E5-4887-AC0F-B1A455D2C4FB}"/>
          </ac:picMkLst>
        </pc:picChg>
        <pc:picChg chg="del mod modCrop">
          <ac:chgData name="Andy Gray" userId="3900aca3-aa6e-4813-b4e0-c02f9e48a0aa" providerId="ADAL" clId="{DA5145F1-146F-4385-8B62-0EAF8A091DD5}" dt="2019-08-22T10:46:46.017" v="208" actId="478"/>
          <ac:picMkLst>
            <pc:docMk/>
            <pc:sldMk cId="3787693807" sldId="267"/>
            <ac:picMk id="7" creationId="{43609674-341F-43BB-9344-148FA03F0F1D}"/>
          </ac:picMkLst>
        </pc:picChg>
        <pc:picChg chg="add">
          <ac:chgData name="Andy Gray" userId="3900aca3-aa6e-4813-b4e0-c02f9e48a0aa" providerId="ADAL" clId="{DA5145F1-146F-4385-8B62-0EAF8A091DD5}" dt="2019-08-22T10:47:02.645" v="211"/>
          <ac:picMkLst>
            <pc:docMk/>
            <pc:sldMk cId="3787693807" sldId="267"/>
            <ac:picMk id="8" creationId="{217742AC-808A-4FE0-9427-8B3917A39152}"/>
          </ac:picMkLst>
        </pc:picChg>
      </pc:sldChg>
      <pc:sldChg chg="delSp">
        <pc:chgData name="Andy Gray" userId="3900aca3-aa6e-4813-b4e0-c02f9e48a0aa" providerId="ADAL" clId="{DA5145F1-146F-4385-8B62-0EAF8A091DD5}" dt="2019-08-27T13:25:17.882" v="326" actId="478"/>
        <pc:sldMkLst>
          <pc:docMk/>
          <pc:sldMk cId="855454576" sldId="269"/>
        </pc:sldMkLst>
        <pc:picChg chg="del">
          <ac:chgData name="Andy Gray" userId="3900aca3-aa6e-4813-b4e0-c02f9e48a0aa" providerId="ADAL" clId="{DA5145F1-146F-4385-8B62-0EAF8A091DD5}" dt="2019-08-27T13:25:17.882" v="326" actId="478"/>
          <ac:picMkLst>
            <pc:docMk/>
            <pc:sldMk cId="855454576" sldId="269"/>
            <ac:picMk id="2" creationId="{F2C3A3A1-020C-4167-9C81-40F701E04510}"/>
          </ac:picMkLst>
        </pc:picChg>
      </pc:sldChg>
      <pc:sldChg chg="addSp delSp modSp">
        <pc:chgData name="Andy Gray" userId="3900aca3-aa6e-4813-b4e0-c02f9e48a0aa" providerId="ADAL" clId="{DA5145F1-146F-4385-8B62-0EAF8A091DD5}" dt="2019-08-22T10:49:46.730" v="229" actId="1076"/>
        <pc:sldMkLst>
          <pc:docMk/>
          <pc:sldMk cId="1358952790" sldId="271"/>
        </pc:sldMkLst>
        <pc:picChg chg="add mod ord modCrop">
          <ac:chgData name="Andy Gray" userId="3900aca3-aa6e-4813-b4e0-c02f9e48a0aa" providerId="ADAL" clId="{DA5145F1-146F-4385-8B62-0EAF8A091DD5}" dt="2019-08-22T10:49:46.730" v="229" actId="1076"/>
          <ac:picMkLst>
            <pc:docMk/>
            <pc:sldMk cId="1358952790" sldId="271"/>
            <ac:picMk id="5" creationId="{DD95783B-6CE5-4994-98CB-F76C25EAA1BD}"/>
          </ac:picMkLst>
        </pc:picChg>
        <pc:picChg chg="del mod modCrop">
          <ac:chgData name="Andy Gray" userId="3900aca3-aa6e-4813-b4e0-c02f9e48a0aa" providerId="ADAL" clId="{DA5145F1-146F-4385-8B62-0EAF8A091DD5}" dt="2019-08-22T10:49:18.633" v="223" actId="478"/>
          <ac:picMkLst>
            <pc:docMk/>
            <pc:sldMk cId="1358952790" sldId="271"/>
            <ac:picMk id="8" creationId="{302B46B9-E730-4DE1-A865-E71B4569CD02}"/>
          </ac:picMkLst>
        </pc:picChg>
      </pc:sldChg>
      <pc:sldChg chg="addSp delSp modSp setBg">
        <pc:chgData name="Andy Gray" userId="3900aca3-aa6e-4813-b4e0-c02f9e48a0aa" providerId="ADAL" clId="{DA5145F1-146F-4385-8B62-0EAF8A091DD5}" dt="2019-08-22T10:53:33.256" v="258" actId="732"/>
        <pc:sldMkLst>
          <pc:docMk/>
          <pc:sldMk cId="2419500981" sldId="275"/>
        </pc:sldMkLst>
        <pc:grpChg chg="del">
          <ac:chgData name="Andy Gray" userId="3900aca3-aa6e-4813-b4e0-c02f9e48a0aa" providerId="ADAL" clId="{DA5145F1-146F-4385-8B62-0EAF8A091DD5}" dt="2019-08-22T10:50:14.206" v="231" actId="478"/>
          <ac:grpSpMkLst>
            <pc:docMk/>
            <pc:sldMk cId="2419500981" sldId="275"/>
            <ac:grpSpMk id="8" creationId="{010F917B-5D14-4CFD-9874-73B1F75920EF}"/>
          </ac:grpSpMkLst>
        </pc:grpChg>
        <pc:picChg chg="add mod ord modCrop">
          <ac:chgData name="Andy Gray" userId="3900aca3-aa6e-4813-b4e0-c02f9e48a0aa" providerId="ADAL" clId="{DA5145F1-146F-4385-8B62-0EAF8A091DD5}" dt="2019-08-22T10:53:33.256" v="258" actId="732"/>
          <ac:picMkLst>
            <pc:docMk/>
            <pc:sldMk cId="2419500981" sldId="275"/>
            <ac:picMk id="5" creationId="{5E3D5779-6449-4474-A9A9-9139373B961C}"/>
          </ac:picMkLst>
        </pc:picChg>
        <pc:picChg chg="del mod topLvl modCrop">
          <ac:chgData name="Andy Gray" userId="3900aca3-aa6e-4813-b4e0-c02f9e48a0aa" providerId="ADAL" clId="{DA5145F1-146F-4385-8B62-0EAF8A091DD5}" dt="2019-08-22T10:52:10.742" v="245" actId="478"/>
          <ac:picMkLst>
            <pc:docMk/>
            <pc:sldMk cId="2419500981" sldId="275"/>
            <ac:picMk id="6" creationId="{BCD10ADB-E51E-49CA-8FA6-F228F385CEAC}"/>
          </ac:picMkLst>
        </pc:picChg>
        <pc:picChg chg="del mod topLvl">
          <ac:chgData name="Andy Gray" userId="3900aca3-aa6e-4813-b4e0-c02f9e48a0aa" providerId="ADAL" clId="{DA5145F1-146F-4385-8B62-0EAF8A091DD5}" dt="2019-08-22T10:50:14.206" v="231" actId="478"/>
          <ac:picMkLst>
            <pc:docMk/>
            <pc:sldMk cId="2419500981" sldId="275"/>
            <ac:picMk id="7" creationId="{1D22BF5B-53E6-4431-8DE5-B1E4E9DF8BCC}"/>
          </ac:picMkLst>
        </pc:picChg>
        <pc:picChg chg="del">
          <ac:chgData name="Andy Gray" userId="3900aca3-aa6e-4813-b4e0-c02f9e48a0aa" providerId="ADAL" clId="{DA5145F1-146F-4385-8B62-0EAF8A091DD5}" dt="2019-08-22T10:50:15.724" v="232" actId="478"/>
          <ac:picMkLst>
            <pc:docMk/>
            <pc:sldMk cId="2419500981" sldId="275"/>
            <ac:picMk id="10" creationId="{B96EF50C-2A10-49B5-B46D-4C48E4FAF56F}"/>
          </ac:picMkLst>
        </pc:picChg>
      </pc:sldChg>
      <pc:sldChg chg="addSp delSp modSp">
        <pc:chgData name="Andy Gray" userId="3900aca3-aa6e-4813-b4e0-c02f9e48a0aa" providerId="ADAL" clId="{DA5145F1-146F-4385-8B62-0EAF8A091DD5}" dt="2019-08-22T10:59:35.672" v="292" actId="14100"/>
        <pc:sldMkLst>
          <pc:docMk/>
          <pc:sldMk cId="1594702309" sldId="281"/>
        </pc:sldMkLst>
        <pc:picChg chg="del mod modCrop">
          <ac:chgData name="Andy Gray" userId="3900aca3-aa6e-4813-b4e0-c02f9e48a0aa" providerId="ADAL" clId="{DA5145F1-146F-4385-8B62-0EAF8A091DD5}" dt="2019-08-22T10:59:24.274" v="288" actId="478"/>
          <ac:picMkLst>
            <pc:docMk/>
            <pc:sldMk cId="1594702309" sldId="281"/>
            <ac:picMk id="4" creationId="{04F11924-7010-41AA-820C-5872FAFA9294}"/>
          </ac:picMkLst>
        </pc:picChg>
        <pc:picChg chg="add mod ord">
          <ac:chgData name="Andy Gray" userId="3900aca3-aa6e-4813-b4e0-c02f9e48a0aa" providerId="ADAL" clId="{DA5145F1-146F-4385-8B62-0EAF8A091DD5}" dt="2019-08-22T10:59:35.672" v="292" actId="14100"/>
          <ac:picMkLst>
            <pc:docMk/>
            <pc:sldMk cId="1594702309" sldId="281"/>
            <ac:picMk id="6" creationId="{3FB23B4F-5F7C-4BF0-B9C2-C831AEE0476E}"/>
          </ac:picMkLst>
        </pc:picChg>
      </pc:sldChg>
      <pc:sldChg chg="addSp delSp modSp">
        <pc:chgData name="Andy Gray" userId="3900aca3-aa6e-4813-b4e0-c02f9e48a0aa" providerId="ADAL" clId="{DA5145F1-146F-4385-8B62-0EAF8A091DD5}" dt="2019-08-22T10:22:28.929" v="16" actId="14100"/>
        <pc:sldMkLst>
          <pc:docMk/>
          <pc:sldMk cId="563400767" sldId="284"/>
        </pc:sldMkLst>
        <pc:picChg chg="add mod ord">
          <ac:chgData name="Andy Gray" userId="3900aca3-aa6e-4813-b4e0-c02f9e48a0aa" providerId="ADAL" clId="{DA5145F1-146F-4385-8B62-0EAF8A091DD5}" dt="2019-08-22T10:22:28.929" v="16" actId="14100"/>
          <ac:picMkLst>
            <pc:docMk/>
            <pc:sldMk cId="563400767" sldId="284"/>
            <ac:picMk id="5" creationId="{C7F19DC9-6733-4938-A5C0-7BA869067271}"/>
          </ac:picMkLst>
        </pc:picChg>
        <pc:picChg chg="del mod modCrop">
          <ac:chgData name="Andy Gray" userId="3900aca3-aa6e-4813-b4e0-c02f9e48a0aa" providerId="ADAL" clId="{DA5145F1-146F-4385-8B62-0EAF8A091DD5}" dt="2019-08-22T10:21:08.600" v="9" actId="478"/>
          <ac:picMkLst>
            <pc:docMk/>
            <pc:sldMk cId="563400767" sldId="284"/>
            <ac:picMk id="13" creationId="{AE00DB48-8E77-4949-BEB7-DB7821FE701F}"/>
          </ac:picMkLst>
        </pc:picChg>
      </pc:sldChg>
      <pc:sldChg chg="addSp delSp modSp">
        <pc:chgData name="Andy Gray" userId="3900aca3-aa6e-4813-b4e0-c02f9e48a0aa" providerId="ADAL" clId="{DA5145F1-146F-4385-8B62-0EAF8A091DD5}" dt="2019-08-22T10:24:45.693" v="40"/>
        <pc:sldMkLst>
          <pc:docMk/>
          <pc:sldMk cId="3773961393" sldId="288"/>
        </pc:sldMkLst>
        <pc:picChg chg="add mod ord modCrop">
          <ac:chgData name="Andy Gray" userId="3900aca3-aa6e-4813-b4e0-c02f9e48a0aa" providerId="ADAL" clId="{DA5145F1-146F-4385-8B62-0EAF8A091DD5}" dt="2019-08-22T10:24:29.145" v="39" actId="732"/>
          <ac:picMkLst>
            <pc:docMk/>
            <pc:sldMk cId="3773961393" sldId="288"/>
            <ac:picMk id="5" creationId="{1DDD03F8-8281-4AB0-B139-11B8D853E072}"/>
          </ac:picMkLst>
        </pc:picChg>
        <pc:picChg chg="add">
          <ac:chgData name="Andy Gray" userId="3900aca3-aa6e-4813-b4e0-c02f9e48a0aa" providerId="ADAL" clId="{DA5145F1-146F-4385-8B62-0EAF8A091DD5}" dt="2019-08-22T10:24:45.693" v="40"/>
          <ac:picMkLst>
            <pc:docMk/>
            <pc:sldMk cId="3773961393" sldId="288"/>
            <ac:picMk id="7" creationId="{975B81C2-20EF-4125-8161-F9C117CFB3EA}"/>
          </ac:picMkLst>
        </pc:picChg>
        <pc:picChg chg="del mod modCrop">
          <ac:chgData name="Andy Gray" userId="3900aca3-aa6e-4813-b4e0-c02f9e48a0aa" providerId="ADAL" clId="{DA5145F1-146F-4385-8B62-0EAF8A091DD5}" dt="2019-08-22T10:24:22.584" v="37" actId="478"/>
          <ac:picMkLst>
            <pc:docMk/>
            <pc:sldMk cId="3773961393" sldId="288"/>
            <ac:picMk id="9" creationId="{3C1B1656-22AD-4C02-B604-7F746AFC5878}"/>
          </ac:picMkLst>
        </pc:picChg>
      </pc:sldChg>
      <pc:sldChg chg="addSp delSp modSp">
        <pc:chgData name="Andy Gray" userId="3900aca3-aa6e-4813-b4e0-c02f9e48a0aa" providerId="ADAL" clId="{DA5145F1-146F-4385-8B62-0EAF8A091DD5}" dt="2019-08-22T10:23:45.586" v="31" actId="732"/>
        <pc:sldMkLst>
          <pc:docMk/>
          <pc:sldMk cId="3624947564" sldId="291"/>
        </pc:sldMkLst>
        <pc:picChg chg="del mod modCrop">
          <ac:chgData name="Andy Gray" userId="3900aca3-aa6e-4813-b4e0-c02f9e48a0aa" providerId="ADAL" clId="{DA5145F1-146F-4385-8B62-0EAF8A091DD5}" dt="2019-08-22T10:22:56.996" v="25" actId="478"/>
          <ac:picMkLst>
            <pc:docMk/>
            <pc:sldMk cId="3624947564" sldId="291"/>
            <ac:picMk id="4" creationId="{462EF6FD-2B18-4186-B99D-5F27261B8BC9}"/>
          </ac:picMkLst>
        </pc:picChg>
        <pc:picChg chg="add mod ord modCrop">
          <ac:chgData name="Andy Gray" userId="3900aca3-aa6e-4813-b4e0-c02f9e48a0aa" providerId="ADAL" clId="{DA5145F1-146F-4385-8B62-0EAF8A091DD5}" dt="2019-08-22T10:23:45.586" v="31" actId="732"/>
          <ac:picMkLst>
            <pc:docMk/>
            <pc:sldMk cId="3624947564" sldId="291"/>
            <ac:picMk id="6" creationId="{7EBAA899-1145-4698-B8E9-EEF0F4B1CDB5}"/>
          </ac:picMkLst>
        </pc:picChg>
      </pc:sldChg>
      <pc:sldChg chg="addSp delSp modSp">
        <pc:chgData name="Andy Gray" userId="3900aca3-aa6e-4813-b4e0-c02f9e48a0aa" providerId="ADAL" clId="{DA5145F1-146F-4385-8B62-0EAF8A091DD5}" dt="2019-08-22T10:27:02.098" v="55" actId="14100"/>
        <pc:sldMkLst>
          <pc:docMk/>
          <pc:sldMk cId="560226892" sldId="292"/>
        </pc:sldMkLst>
        <pc:spChg chg="add del">
          <ac:chgData name="Andy Gray" userId="3900aca3-aa6e-4813-b4e0-c02f9e48a0aa" providerId="ADAL" clId="{DA5145F1-146F-4385-8B62-0EAF8A091DD5}" dt="2019-08-22T10:26:34.800" v="51"/>
          <ac:spMkLst>
            <pc:docMk/>
            <pc:sldMk cId="560226892" sldId="292"/>
            <ac:spMk id="6" creationId="{B4214AEC-825D-4B63-ABF6-8152FA0FB89A}"/>
          </ac:spMkLst>
        </pc:spChg>
        <pc:picChg chg="add mod ord">
          <ac:chgData name="Andy Gray" userId="3900aca3-aa6e-4813-b4e0-c02f9e48a0aa" providerId="ADAL" clId="{DA5145F1-146F-4385-8B62-0EAF8A091DD5}" dt="2019-08-22T10:27:02.098" v="55" actId="14100"/>
          <ac:picMkLst>
            <pc:docMk/>
            <pc:sldMk cId="560226892" sldId="292"/>
            <ac:picMk id="5" creationId="{6B9CD690-0F22-44BE-80B7-FE39010D7AE7}"/>
          </ac:picMkLst>
        </pc:picChg>
        <pc:picChg chg="add">
          <ac:chgData name="Andy Gray" userId="3900aca3-aa6e-4813-b4e0-c02f9e48a0aa" providerId="ADAL" clId="{DA5145F1-146F-4385-8B62-0EAF8A091DD5}" dt="2019-08-22T10:26:39.641" v="52"/>
          <ac:picMkLst>
            <pc:docMk/>
            <pc:sldMk cId="560226892" sldId="292"/>
            <ac:picMk id="8" creationId="{74FF0418-EA9E-443D-A0F2-1F5C539A4E62}"/>
          </ac:picMkLst>
        </pc:picChg>
        <pc:picChg chg="del mod ord modCrop">
          <ac:chgData name="Andy Gray" userId="3900aca3-aa6e-4813-b4e0-c02f9e48a0aa" providerId="ADAL" clId="{DA5145F1-146F-4385-8B62-0EAF8A091DD5}" dt="2019-08-22T10:26:31.444" v="49" actId="478"/>
          <ac:picMkLst>
            <pc:docMk/>
            <pc:sldMk cId="560226892" sldId="292"/>
            <ac:picMk id="10" creationId="{1C14B9DF-3F17-4EE3-AFDE-3B30A74E006C}"/>
          </ac:picMkLst>
        </pc:picChg>
      </pc:sldChg>
      <pc:sldChg chg="addSp delSp modSp">
        <pc:chgData name="Andy Gray" userId="3900aca3-aa6e-4813-b4e0-c02f9e48a0aa" providerId="ADAL" clId="{DA5145F1-146F-4385-8B62-0EAF8A091DD5}" dt="2019-08-22T10:35:41.123" v="105"/>
        <pc:sldMkLst>
          <pc:docMk/>
          <pc:sldMk cId="3240270803" sldId="293"/>
        </pc:sldMkLst>
        <pc:picChg chg="del mod modCrop">
          <ac:chgData name="Andy Gray" userId="3900aca3-aa6e-4813-b4e0-c02f9e48a0aa" providerId="ADAL" clId="{DA5145F1-146F-4385-8B62-0EAF8A091DD5}" dt="2019-08-22T10:35:13.849" v="102" actId="478"/>
          <ac:picMkLst>
            <pc:docMk/>
            <pc:sldMk cId="3240270803" sldId="293"/>
            <ac:picMk id="5" creationId="{135E7026-4D90-4B36-AC74-3697A2BA66D5}"/>
          </ac:picMkLst>
        </pc:picChg>
        <pc:picChg chg="add mod ord modCrop">
          <ac:chgData name="Andy Gray" userId="3900aca3-aa6e-4813-b4e0-c02f9e48a0aa" providerId="ADAL" clId="{DA5145F1-146F-4385-8B62-0EAF8A091DD5}" dt="2019-08-22T10:35:31.254" v="104" actId="14100"/>
          <ac:picMkLst>
            <pc:docMk/>
            <pc:sldMk cId="3240270803" sldId="293"/>
            <ac:picMk id="6" creationId="{6D0A5546-1054-4568-9FA0-0E752EC9272B}"/>
          </ac:picMkLst>
        </pc:picChg>
        <pc:picChg chg="add">
          <ac:chgData name="Andy Gray" userId="3900aca3-aa6e-4813-b4e0-c02f9e48a0aa" providerId="ADAL" clId="{DA5145F1-146F-4385-8B62-0EAF8A091DD5}" dt="2019-08-22T10:35:41.123" v="105"/>
          <ac:picMkLst>
            <pc:docMk/>
            <pc:sldMk cId="3240270803" sldId="293"/>
            <ac:picMk id="7" creationId="{BD67725A-C4E7-45B1-B0C6-CAD316F0A73F}"/>
          </ac:picMkLst>
        </pc:picChg>
      </pc:sldChg>
      <pc:sldChg chg="addSp delSp modSp">
        <pc:chgData name="Andy Gray" userId="3900aca3-aa6e-4813-b4e0-c02f9e48a0aa" providerId="ADAL" clId="{DA5145F1-146F-4385-8B62-0EAF8A091DD5}" dt="2019-08-22T10:39:11.676" v="142"/>
        <pc:sldMkLst>
          <pc:docMk/>
          <pc:sldMk cId="425449431" sldId="294"/>
        </pc:sldMkLst>
        <pc:spChg chg="add del">
          <ac:chgData name="Andy Gray" userId="3900aca3-aa6e-4813-b4e0-c02f9e48a0aa" providerId="ADAL" clId="{DA5145F1-146F-4385-8B62-0EAF8A091DD5}" dt="2019-08-22T10:39:06.923" v="141"/>
          <ac:spMkLst>
            <pc:docMk/>
            <pc:sldMk cId="425449431" sldId="294"/>
            <ac:spMk id="7" creationId="{7884D868-6A64-49AE-8FA9-F2A7FE33C946}"/>
          </ac:spMkLst>
        </pc:spChg>
        <pc:picChg chg="del mod modCrop">
          <ac:chgData name="Andy Gray" userId="3900aca3-aa6e-4813-b4e0-c02f9e48a0aa" providerId="ADAL" clId="{DA5145F1-146F-4385-8B62-0EAF8A091DD5}" dt="2019-08-22T10:39:00.891" v="139" actId="478"/>
          <ac:picMkLst>
            <pc:docMk/>
            <pc:sldMk cId="425449431" sldId="294"/>
            <ac:picMk id="4" creationId="{2333B9F3-6655-47B2-B580-CA9A8428DFBA}"/>
          </ac:picMkLst>
        </pc:picChg>
        <pc:picChg chg="add mod ord modCrop">
          <ac:chgData name="Andy Gray" userId="3900aca3-aa6e-4813-b4e0-c02f9e48a0aa" providerId="ADAL" clId="{DA5145F1-146F-4385-8B62-0EAF8A091DD5}" dt="2019-08-22T10:38:59.166" v="138" actId="167"/>
          <ac:picMkLst>
            <pc:docMk/>
            <pc:sldMk cId="425449431" sldId="294"/>
            <ac:picMk id="6" creationId="{1A900122-D7B8-4535-A6D4-26D5BED86A51}"/>
          </ac:picMkLst>
        </pc:picChg>
        <pc:picChg chg="add">
          <ac:chgData name="Andy Gray" userId="3900aca3-aa6e-4813-b4e0-c02f9e48a0aa" providerId="ADAL" clId="{DA5145F1-146F-4385-8B62-0EAF8A091DD5}" dt="2019-08-22T10:39:11.676" v="142"/>
          <ac:picMkLst>
            <pc:docMk/>
            <pc:sldMk cId="425449431" sldId="294"/>
            <ac:picMk id="8" creationId="{9CDB3029-7EC4-4ACE-AD72-3EC0EEE804BE}"/>
          </ac:picMkLst>
        </pc:picChg>
      </pc:sldChg>
      <pc:sldChg chg="addSp delSp modSp">
        <pc:chgData name="Andy Gray" userId="3900aca3-aa6e-4813-b4e0-c02f9e48a0aa" providerId="ADAL" clId="{DA5145F1-146F-4385-8B62-0EAF8A091DD5}" dt="2019-08-27T13:13:57.944" v="325" actId="1035"/>
        <pc:sldMkLst>
          <pc:docMk/>
          <pc:sldMk cId="31975141" sldId="296"/>
        </pc:sldMkLst>
        <pc:picChg chg="add del mod ord">
          <ac:chgData name="Andy Gray" userId="3900aca3-aa6e-4813-b4e0-c02f9e48a0aa" providerId="ADAL" clId="{DA5145F1-146F-4385-8B62-0EAF8A091DD5}" dt="2019-08-27T13:08:41.619" v="293" actId="478"/>
          <ac:picMkLst>
            <pc:docMk/>
            <pc:sldMk cId="31975141" sldId="296"/>
            <ac:picMk id="5" creationId="{C62A0445-75D1-49A2-A8A4-FF25BB2085A4}"/>
          </ac:picMkLst>
        </pc:picChg>
        <pc:picChg chg="add del mod">
          <ac:chgData name="Andy Gray" userId="3900aca3-aa6e-4813-b4e0-c02f9e48a0aa" providerId="ADAL" clId="{DA5145F1-146F-4385-8B62-0EAF8A091DD5}" dt="2019-08-27T13:12:38.287" v="313"/>
          <ac:picMkLst>
            <pc:docMk/>
            <pc:sldMk cId="31975141" sldId="296"/>
            <ac:picMk id="6" creationId="{5D7ECC28-9986-42EC-8101-E1F34B1D640B}"/>
          </ac:picMkLst>
        </pc:picChg>
        <pc:picChg chg="mod ord modCrop">
          <ac:chgData name="Andy Gray" userId="3900aca3-aa6e-4813-b4e0-c02f9e48a0aa" providerId="ADAL" clId="{DA5145F1-146F-4385-8B62-0EAF8A091DD5}" dt="2019-08-27T13:13:57.944" v="325" actId="1035"/>
          <ac:picMkLst>
            <pc:docMk/>
            <pc:sldMk cId="31975141" sldId="296"/>
            <ac:picMk id="7" creationId="{AF453A81-CB09-49FD-98F0-934F000780A2}"/>
          </ac:picMkLst>
        </pc:picChg>
        <pc:picChg chg="del mod modCrop">
          <ac:chgData name="Andy Gray" userId="3900aca3-aa6e-4813-b4e0-c02f9e48a0aa" providerId="ADAL" clId="{DA5145F1-146F-4385-8B62-0EAF8A091DD5}" dt="2019-08-22T10:37:07.446" v="120" actId="478"/>
          <ac:picMkLst>
            <pc:docMk/>
            <pc:sldMk cId="31975141" sldId="296"/>
            <ac:picMk id="9" creationId="{C7D51872-DC21-415D-B9EE-AB6E57D0CA56}"/>
          </ac:picMkLst>
        </pc:picChg>
        <pc:picChg chg="mod">
          <ac:chgData name="Andy Gray" userId="3900aca3-aa6e-4813-b4e0-c02f9e48a0aa" providerId="ADAL" clId="{DA5145F1-146F-4385-8B62-0EAF8A091DD5}" dt="2019-08-22T10:37:32.548" v="127" actId="1076"/>
          <ac:picMkLst>
            <pc:docMk/>
            <pc:sldMk cId="31975141" sldId="296"/>
            <ac:picMk id="10" creationId="{07D8AA9D-1FB7-4FBF-8770-07B364899F9C}"/>
          </ac:picMkLst>
        </pc:picChg>
        <pc:picChg chg="del">
          <ac:chgData name="Andy Gray" userId="3900aca3-aa6e-4813-b4e0-c02f9e48a0aa" providerId="ADAL" clId="{DA5145F1-146F-4385-8B62-0EAF8A091DD5}" dt="2019-08-27T13:12:39.752" v="314" actId="478"/>
          <ac:picMkLst>
            <pc:docMk/>
            <pc:sldMk cId="31975141" sldId="296"/>
            <ac:picMk id="1026" creationId="{A9323957-38D7-412E-8EC9-C1CFE6E04FA2}"/>
          </ac:picMkLst>
        </pc:picChg>
      </pc:sldChg>
      <pc:sldChg chg="addSp delSp modSp">
        <pc:chgData name="Andy Gray" userId="3900aca3-aa6e-4813-b4e0-c02f9e48a0aa" providerId="ADAL" clId="{DA5145F1-146F-4385-8B62-0EAF8A091DD5}" dt="2019-08-22T10:46:57.423" v="210"/>
        <pc:sldMkLst>
          <pc:docMk/>
          <pc:sldMk cId="3301563759" sldId="297"/>
        </pc:sldMkLst>
        <pc:spChg chg="add del">
          <ac:chgData name="Andy Gray" userId="3900aca3-aa6e-4813-b4e0-c02f9e48a0aa" providerId="ADAL" clId="{DA5145F1-146F-4385-8B62-0EAF8A091DD5}" dt="2019-08-22T10:46:57.423" v="210"/>
          <ac:spMkLst>
            <pc:docMk/>
            <pc:sldMk cId="3301563759" sldId="297"/>
            <ac:spMk id="8" creationId="{622378F5-926A-424A-AA85-CDE636CE7435}"/>
          </ac:spMkLst>
        </pc:spChg>
        <pc:picChg chg="del mod modCrop">
          <ac:chgData name="Andy Gray" userId="3900aca3-aa6e-4813-b4e0-c02f9e48a0aa" providerId="ADAL" clId="{DA5145F1-146F-4385-8B62-0EAF8A091DD5}" dt="2019-08-22T10:41:57.336" v="156" actId="478"/>
          <ac:picMkLst>
            <pc:docMk/>
            <pc:sldMk cId="3301563759" sldId="297"/>
            <ac:picMk id="4" creationId="{942B02C1-1063-40C4-A0AD-3BCB3F3E79C2}"/>
          </ac:picMkLst>
        </pc:picChg>
        <pc:picChg chg="add mod ord modCrop">
          <ac:chgData name="Andy Gray" userId="3900aca3-aa6e-4813-b4e0-c02f9e48a0aa" providerId="ADAL" clId="{DA5145F1-146F-4385-8B62-0EAF8A091DD5}" dt="2019-08-22T10:42:14.677" v="158" actId="14100"/>
          <ac:picMkLst>
            <pc:docMk/>
            <pc:sldMk cId="3301563759" sldId="297"/>
            <ac:picMk id="6" creationId="{80282506-6A1F-4B86-8022-D5B7F12D3044}"/>
          </ac:picMkLst>
        </pc:picChg>
        <pc:picChg chg="add">
          <ac:chgData name="Andy Gray" userId="3900aca3-aa6e-4813-b4e0-c02f9e48a0aa" providerId="ADAL" clId="{DA5145F1-146F-4385-8B62-0EAF8A091DD5}" dt="2019-08-22T10:42:17.607" v="159"/>
          <ac:picMkLst>
            <pc:docMk/>
            <pc:sldMk cId="3301563759" sldId="297"/>
            <ac:picMk id="7" creationId="{619E0893-DDEB-48C3-9BAA-9519485E3967}"/>
          </ac:picMkLst>
        </pc:picChg>
      </pc:sldChg>
      <pc:sldChg chg="addSp delSp modSp">
        <pc:chgData name="Andy Gray" userId="3900aca3-aa6e-4813-b4e0-c02f9e48a0aa" providerId="ADAL" clId="{DA5145F1-146F-4385-8B62-0EAF8A091DD5}" dt="2019-08-22T10:44:33.818" v="188" actId="732"/>
        <pc:sldMkLst>
          <pc:docMk/>
          <pc:sldMk cId="63644606" sldId="298"/>
        </pc:sldMkLst>
        <pc:picChg chg="del mod modCrop">
          <ac:chgData name="Andy Gray" userId="3900aca3-aa6e-4813-b4e0-c02f9e48a0aa" providerId="ADAL" clId="{DA5145F1-146F-4385-8B62-0EAF8A091DD5}" dt="2019-08-22T10:43:42.045" v="168" actId="478"/>
          <ac:picMkLst>
            <pc:docMk/>
            <pc:sldMk cId="63644606" sldId="298"/>
            <ac:picMk id="4" creationId="{E130B236-34C6-4B99-A736-7DF979A7C897}"/>
          </ac:picMkLst>
        </pc:picChg>
        <pc:picChg chg="add mod ord modCrop">
          <ac:chgData name="Andy Gray" userId="3900aca3-aa6e-4813-b4e0-c02f9e48a0aa" providerId="ADAL" clId="{DA5145F1-146F-4385-8B62-0EAF8A091DD5}" dt="2019-08-22T10:44:33.818" v="188" actId="732"/>
          <ac:picMkLst>
            <pc:docMk/>
            <pc:sldMk cId="63644606" sldId="298"/>
            <ac:picMk id="6" creationId="{BB09D881-76C9-4964-B4B8-25C36431C4BA}"/>
          </ac:picMkLst>
        </pc:picChg>
      </pc:sldChg>
      <pc:sldChg chg="addSp delSp modSp">
        <pc:chgData name="Andy Gray" userId="3900aca3-aa6e-4813-b4e0-c02f9e48a0aa" providerId="ADAL" clId="{DA5145F1-146F-4385-8B62-0EAF8A091DD5}" dt="2019-08-22T10:59:01.016" v="282" actId="478"/>
        <pc:sldMkLst>
          <pc:docMk/>
          <pc:sldMk cId="3719396495" sldId="300"/>
        </pc:sldMkLst>
        <pc:picChg chg="add mod ord modCrop">
          <ac:chgData name="Andy Gray" userId="3900aca3-aa6e-4813-b4e0-c02f9e48a0aa" providerId="ADAL" clId="{DA5145F1-146F-4385-8B62-0EAF8A091DD5}" dt="2019-08-22T10:57:00.095" v="277" actId="167"/>
          <ac:picMkLst>
            <pc:docMk/>
            <pc:sldMk cId="3719396495" sldId="300"/>
            <ac:picMk id="5" creationId="{5C5EDBA2-A0C7-4F6C-B472-AF8A7BFD54F1}"/>
          </ac:picMkLst>
        </pc:picChg>
        <pc:picChg chg="add del mod modCrop">
          <ac:chgData name="Andy Gray" userId="3900aca3-aa6e-4813-b4e0-c02f9e48a0aa" providerId="ADAL" clId="{DA5145F1-146F-4385-8B62-0EAF8A091DD5}" dt="2019-08-22T10:59:01.016" v="282" actId="478"/>
          <ac:picMkLst>
            <pc:docMk/>
            <pc:sldMk cId="3719396495" sldId="300"/>
            <ac:picMk id="6" creationId="{53D1715C-5549-49B2-B2BF-1298C6443C7E}"/>
          </ac:picMkLst>
        </pc:picChg>
      </pc:sldChg>
    </pc:docChg>
  </pc:docChgLst>
  <pc:docChgLst>
    <pc:chgData name="Emma Arnold" userId="8993a44a-1dde-43d4-879e-84867f47ccd8" providerId="ADAL" clId="{2780E167-EEAC-4DB1-92FF-C829E1FEE418}"/>
    <pc:docChg chg="undo custSel addSld delSld modSld sldOrd modMainMaster">
      <pc:chgData name="Emma Arnold" userId="8993a44a-1dde-43d4-879e-84867f47ccd8" providerId="ADAL" clId="{2780E167-EEAC-4DB1-92FF-C829E1FEE418}" dt="2019-08-01T15:53:20.454" v="9508" actId="20577"/>
      <pc:docMkLst>
        <pc:docMk/>
      </pc:docMkLst>
      <pc:sldChg chg="modSp">
        <pc:chgData name="Emma Arnold" userId="8993a44a-1dde-43d4-879e-84867f47ccd8" providerId="ADAL" clId="{2780E167-EEAC-4DB1-92FF-C829E1FEE418}" dt="2019-07-30T07:09:53.968" v="9397" actId="20577"/>
        <pc:sldMkLst>
          <pc:docMk/>
          <pc:sldMk cId="2819996977" sldId="257"/>
        </pc:sldMkLst>
        <pc:spChg chg="mod">
          <ac:chgData name="Emma Arnold" userId="8993a44a-1dde-43d4-879e-84867f47ccd8" providerId="ADAL" clId="{2780E167-EEAC-4DB1-92FF-C829E1FEE418}" dt="2019-07-30T07:09:53.968" v="9397" actId="20577"/>
          <ac:spMkLst>
            <pc:docMk/>
            <pc:sldMk cId="2819996977" sldId="257"/>
            <ac:spMk id="9" creationId="{9B940526-E652-49E9-80CD-519D5A66C408}"/>
          </ac:spMkLst>
        </pc:spChg>
      </pc:sldChg>
      <pc:sldChg chg="addSp delSp modSp add del">
        <pc:chgData name="Emma Arnold" userId="8993a44a-1dde-43d4-879e-84867f47ccd8" providerId="ADAL" clId="{2780E167-EEAC-4DB1-92FF-C829E1FEE418}" dt="2019-07-29T09:35:45.760" v="5039" actId="20577"/>
        <pc:sldMkLst>
          <pc:docMk/>
          <pc:sldMk cId="3883630068" sldId="265"/>
        </pc:sldMkLst>
        <pc:spChg chg="mod">
          <ac:chgData name="Emma Arnold" userId="8993a44a-1dde-43d4-879e-84867f47ccd8" providerId="ADAL" clId="{2780E167-EEAC-4DB1-92FF-C829E1FEE418}" dt="2019-07-29T09:34:37.385" v="5031" actId="20577"/>
          <ac:spMkLst>
            <pc:docMk/>
            <pc:sldMk cId="3883630068" sldId="265"/>
            <ac:spMk id="2" creationId="{00000000-0000-0000-0000-000000000000}"/>
          </ac:spMkLst>
        </pc:spChg>
        <pc:spChg chg="mod">
          <ac:chgData name="Emma Arnold" userId="8993a44a-1dde-43d4-879e-84867f47ccd8" providerId="ADAL" clId="{2780E167-EEAC-4DB1-92FF-C829E1FEE418}" dt="2019-07-29T09:35:45.760" v="5039" actId="20577"/>
          <ac:spMkLst>
            <pc:docMk/>
            <pc:sldMk cId="3883630068" sldId="265"/>
            <ac:spMk id="3" creationId="{00000000-0000-0000-0000-000000000000}"/>
          </ac:spMkLst>
        </pc:spChg>
        <pc:spChg chg="del">
          <ac:chgData name="Emma Arnold" userId="8993a44a-1dde-43d4-879e-84867f47ccd8" providerId="ADAL" clId="{2780E167-EEAC-4DB1-92FF-C829E1FEE418}" dt="2019-07-16T14:45:20.131" v="1211" actId="478"/>
          <ac:spMkLst>
            <pc:docMk/>
            <pc:sldMk cId="3883630068" sldId="265"/>
            <ac:spMk id="4" creationId="{00000000-0000-0000-0000-000000000000}"/>
          </ac:spMkLst>
        </pc:spChg>
        <pc:spChg chg="add del mod">
          <ac:chgData name="Emma Arnold" userId="8993a44a-1dde-43d4-879e-84867f47ccd8" providerId="ADAL" clId="{2780E167-EEAC-4DB1-92FF-C829E1FEE418}" dt="2019-07-16T14:46:32.855" v="1212"/>
          <ac:spMkLst>
            <pc:docMk/>
            <pc:sldMk cId="3883630068" sldId="265"/>
            <ac:spMk id="5" creationId="{A5F3BF5E-046D-4A74-9DEC-E957E161BA5D}"/>
          </ac:spMkLst>
        </pc:spChg>
        <pc:spChg chg="add del mod">
          <ac:chgData name="Emma Arnold" userId="8993a44a-1dde-43d4-879e-84867f47ccd8" providerId="ADAL" clId="{2780E167-EEAC-4DB1-92FF-C829E1FEE418}" dt="2019-07-16T14:46:32.855" v="1212"/>
          <ac:spMkLst>
            <pc:docMk/>
            <pc:sldMk cId="3883630068" sldId="265"/>
            <ac:spMk id="6" creationId="{EE4F73EA-0C00-4E57-93CE-B0C3DF6FFDBA}"/>
          </ac:spMkLst>
        </pc:spChg>
        <pc:spChg chg="add del mod">
          <ac:chgData name="Emma Arnold" userId="8993a44a-1dde-43d4-879e-84867f47ccd8" providerId="ADAL" clId="{2780E167-EEAC-4DB1-92FF-C829E1FEE418}" dt="2019-07-16T14:56:35.576" v="1631"/>
          <ac:spMkLst>
            <pc:docMk/>
            <pc:sldMk cId="3883630068" sldId="265"/>
            <ac:spMk id="8" creationId="{EFEAD82D-4037-4711-A348-4A580CF3845A}"/>
          </ac:spMkLst>
        </pc:spChg>
        <pc:spChg chg="add del mod">
          <ac:chgData name="Emma Arnold" userId="8993a44a-1dde-43d4-879e-84867f47ccd8" providerId="ADAL" clId="{2780E167-EEAC-4DB1-92FF-C829E1FEE418}" dt="2019-07-16T14:56:35.576" v="1631"/>
          <ac:spMkLst>
            <pc:docMk/>
            <pc:sldMk cId="3883630068" sldId="265"/>
            <ac:spMk id="9" creationId="{02DCB847-0204-4719-9B75-AB69907DC664}"/>
          </ac:spMkLst>
        </pc:spChg>
        <pc:picChg chg="add del mod ord modCrop">
          <ac:chgData name="Emma Arnold" userId="8993a44a-1dde-43d4-879e-84867f47ccd8" providerId="ADAL" clId="{2780E167-EEAC-4DB1-92FF-C829E1FEE418}" dt="2019-07-16T16:39:37.147" v="2866" actId="478"/>
          <ac:picMkLst>
            <pc:docMk/>
            <pc:sldMk cId="3883630068" sldId="265"/>
            <ac:picMk id="7" creationId="{5806D954-0D5D-46D3-AA3E-5DF7B64D53C5}"/>
          </ac:picMkLst>
        </pc:picChg>
        <pc:picChg chg="add del mod ord modCrop">
          <ac:chgData name="Emma Arnold" userId="8993a44a-1dde-43d4-879e-84867f47ccd8" providerId="ADAL" clId="{2780E167-EEAC-4DB1-92FF-C829E1FEE418}" dt="2019-07-16T17:02:38.755" v="3087" actId="478"/>
          <ac:picMkLst>
            <pc:docMk/>
            <pc:sldMk cId="3883630068" sldId="265"/>
            <ac:picMk id="10" creationId="{8B8ECAA2-AA4E-4561-A019-14AE2E08330D}"/>
          </ac:picMkLst>
        </pc:picChg>
        <pc:picChg chg="add mod ord modCrop">
          <ac:chgData name="Emma Arnold" userId="8993a44a-1dde-43d4-879e-84867f47ccd8" providerId="ADAL" clId="{2780E167-EEAC-4DB1-92FF-C829E1FEE418}" dt="2019-07-16T17:05:17.600" v="3158" actId="1076"/>
          <ac:picMkLst>
            <pc:docMk/>
            <pc:sldMk cId="3883630068" sldId="265"/>
            <ac:picMk id="11" creationId="{A0DD6837-92B3-45D1-A9B9-87FA4839BF5B}"/>
          </ac:picMkLst>
        </pc:picChg>
        <pc:picChg chg="del mod">
          <ac:chgData name="Emma Arnold" userId="8993a44a-1dde-43d4-879e-84867f47ccd8" providerId="ADAL" clId="{2780E167-EEAC-4DB1-92FF-C829E1FEE418}" dt="2019-07-16T14:14:43.268" v="550" actId="478"/>
          <ac:picMkLst>
            <pc:docMk/>
            <pc:sldMk cId="3883630068" sldId="265"/>
            <ac:picMk id="1026" creationId="{00000000-0000-0000-0000-000000000000}"/>
          </ac:picMkLst>
        </pc:picChg>
        <pc:picChg chg="del mod">
          <ac:chgData name="Emma Arnold" userId="8993a44a-1dde-43d4-879e-84867f47ccd8" providerId="ADAL" clId="{2780E167-EEAC-4DB1-92FF-C829E1FEE418}" dt="2019-07-16T14:45:18.047" v="1210" actId="478"/>
          <ac:picMkLst>
            <pc:docMk/>
            <pc:sldMk cId="3883630068" sldId="265"/>
            <ac:picMk id="1028" creationId="{00000000-0000-0000-0000-000000000000}"/>
          </ac:picMkLst>
        </pc:picChg>
      </pc:sldChg>
      <pc:sldChg chg="addSp delSp modSp">
        <pc:chgData name="Emma Arnold" userId="8993a44a-1dde-43d4-879e-84867f47ccd8" providerId="ADAL" clId="{2780E167-EEAC-4DB1-92FF-C829E1FEE418}" dt="2019-07-29T09:38:33.780" v="5086" actId="732"/>
        <pc:sldMkLst>
          <pc:docMk/>
          <pc:sldMk cId="3135622054" sldId="266"/>
        </pc:sldMkLst>
        <pc:spChg chg="mod">
          <ac:chgData name="Emma Arnold" userId="8993a44a-1dde-43d4-879e-84867f47ccd8" providerId="ADAL" clId="{2780E167-EEAC-4DB1-92FF-C829E1FEE418}" dt="2019-07-29T09:37:03.219" v="5065" actId="20577"/>
          <ac:spMkLst>
            <pc:docMk/>
            <pc:sldMk cId="3135622054" sldId="266"/>
            <ac:spMk id="2" creationId="{00000000-0000-0000-0000-000000000000}"/>
          </ac:spMkLst>
        </pc:spChg>
        <pc:spChg chg="mod">
          <ac:chgData name="Emma Arnold" userId="8993a44a-1dde-43d4-879e-84867f47ccd8" providerId="ADAL" clId="{2780E167-EEAC-4DB1-92FF-C829E1FEE418}" dt="2019-07-29T09:38:21.462" v="5085" actId="20577"/>
          <ac:spMkLst>
            <pc:docMk/>
            <pc:sldMk cId="3135622054" sldId="266"/>
            <ac:spMk id="3" creationId="{00000000-0000-0000-0000-000000000000}"/>
          </ac:spMkLst>
        </pc:spChg>
        <pc:spChg chg="del">
          <ac:chgData name="Emma Arnold" userId="8993a44a-1dde-43d4-879e-84867f47ccd8" providerId="ADAL" clId="{2780E167-EEAC-4DB1-92FF-C829E1FEE418}" dt="2019-07-16T15:15:51.530" v="2123" actId="478"/>
          <ac:spMkLst>
            <pc:docMk/>
            <pc:sldMk cId="3135622054" sldId="266"/>
            <ac:spMk id="4" creationId="{00000000-0000-0000-0000-000000000000}"/>
          </ac:spMkLst>
        </pc:spChg>
        <pc:spChg chg="add del mod">
          <ac:chgData name="Emma Arnold" userId="8993a44a-1dde-43d4-879e-84867f47ccd8" providerId="ADAL" clId="{2780E167-EEAC-4DB1-92FF-C829E1FEE418}" dt="2019-07-16T15:06:07.774" v="1687"/>
          <ac:spMkLst>
            <pc:docMk/>
            <pc:sldMk cId="3135622054" sldId="266"/>
            <ac:spMk id="7" creationId="{1AC6F277-7A48-44B6-BD18-925C5E751B20}"/>
          </ac:spMkLst>
        </pc:spChg>
        <pc:spChg chg="add del mod">
          <ac:chgData name="Emma Arnold" userId="8993a44a-1dde-43d4-879e-84867f47ccd8" providerId="ADAL" clId="{2780E167-EEAC-4DB1-92FF-C829E1FEE418}" dt="2019-07-16T15:06:07.774" v="1687"/>
          <ac:spMkLst>
            <pc:docMk/>
            <pc:sldMk cId="3135622054" sldId="266"/>
            <ac:spMk id="8" creationId="{A14C16AF-463A-401D-9181-C7F12FB45EBF}"/>
          </ac:spMkLst>
        </pc:spChg>
        <pc:picChg chg="del">
          <ac:chgData name="Emma Arnold" userId="8993a44a-1dde-43d4-879e-84867f47ccd8" providerId="ADAL" clId="{2780E167-EEAC-4DB1-92FF-C829E1FEE418}" dt="2019-07-16T15:15:48.393" v="2122" actId="478"/>
          <ac:picMkLst>
            <pc:docMk/>
            <pc:sldMk cId="3135622054" sldId="266"/>
            <ac:picMk id="5" creationId="{00000000-0000-0000-0000-000000000000}"/>
          </ac:picMkLst>
        </pc:picChg>
        <pc:picChg chg="add del mod">
          <ac:chgData name="Emma Arnold" userId="8993a44a-1dde-43d4-879e-84867f47ccd8" providerId="ADAL" clId="{2780E167-EEAC-4DB1-92FF-C829E1FEE418}" dt="2019-07-16T15:46:33.039" v="2577"/>
          <ac:picMkLst>
            <pc:docMk/>
            <pc:sldMk cId="3135622054" sldId="266"/>
            <ac:picMk id="6" creationId="{1309EAF0-FCD4-43E7-9B25-E0E24B07810B}"/>
          </ac:picMkLst>
        </pc:picChg>
        <pc:picChg chg="add del mod ord modCrop">
          <ac:chgData name="Emma Arnold" userId="8993a44a-1dde-43d4-879e-84867f47ccd8" providerId="ADAL" clId="{2780E167-EEAC-4DB1-92FF-C829E1FEE418}" dt="2019-07-16T15:18:51.076" v="2143" actId="478"/>
          <ac:picMkLst>
            <pc:docMk/>
            <pc:sldMk cId="3135622054" sldId="266"/>
            <ac:picMk id="9" creationId="{C8A8439A-C89F-40A5-A288-92BC710A8770}"/>
          </ac:picMkLst>
        </pc:picChg>
        <pc:picChg chg="add del mod">
          <ac:chgData name="Emma Arnold" userId="8993a44a-1dde-43d4-879e-84867f47ccd8" providerId="ADAL" clId="{2780E167-EEAC-4DB1-92FF-C829E1FEE418}" dt="2019-07-16T15:20:02.355" v="2156" actId="478"/>
          <ac:picMkLst>
            <pc:docMk/>
            <pc:sldMk cId="3135622054" sldId="266"/>
            <ac:picMk id="10" creationId="{07689A57-DD62-4DF4-AE62-224FAEE857FE}"/>
          </ac:picMkLst>
        </pc:picChg>
        <pc:picChg chg="add mod ord modCrop">
          <ac:chgData name="Emma Arnold" userId="8993a44a-1dde-43d4-879e-84867f47ccd8" providerId="ADAL" clId="{2780E167-EEAC-4DB1-92FF-C829E1FEE418}" dt="2019-07-29T09:38:33.780" v="5086" actId="732"/>
          <ac:picMkLst>
            <pc:docMk/>
            <pc:sldMk cId="3135622054" sldId="266"/>
            <ac:picMk id="11" creationId="{7A746E6C-1352-413F-92A5-B76E72BCE622}"/>
          </ac:picMkLst>
        </pc:picChg>
        <pc:picChg chg="del mod">
          <ac:chgData name="Emma Arnold" userId="8993a44a-1dde-43d4-879e-84867f47ccd8" providerId="ADAL" clId="{2780E167-EEAC-4DB1-92FF-C829E1FEE418}" dt="2019-07-16T15:20:04.221" v="2157" actId="478"/>
          <ac:picMkLst>
            <pc:docMk/>
            <pc:sldMk cId="3135622054" sldId="266"/>
            <ac:picMk id="5128" creationId="{00000000-0000-0000-0000-000000000000}"/>
          </ac:picMkLst>
        </pc:picChg>
        <pc:picChg chg="del">
          <ac:chgData name="Emma Arnold" userId="8993a44a-1dde-43d4-879e-84867f47ccd8" providerId="ADAL" clId="{2780E167-EEAC-4DB1-92FF-C829E1FEE418}" dt="2019-07-16T15:15:59.248" v="2127" actId="478"/>
          <ac:picMkLst>
            <pc:docMk/>
            <pc:sldMk cId="3135622054" sldId="266"/>
            <ac:picMk id="5132" creationId="{00000000-0000-0000-0000-000000000000}"/>
          </ac:picMkLst>
        </pc:picChg>
        <pc:picChg chg="del">
          <ac:chgData name="Emma Arnold" userId="8993a44a-1dde-43d4-879e-84867f47ccd8" providerId="ADAL" clId="{2780E167-EEAC-4DB1-92FF-C829E1FEE418}" dt="2019-07-16T15:15:46.288" v="2121" actId="478"/>
          <ac:picMkLst>
            <pc:docMk/>
            <pc:sldMk cId="3135622054" sldId="266"/>
            <ac:picMk id="5134" creationId="{00000000-0000-0000-0000-000000000000}"/>
          </ac:picMkLst>
        </pc:picChg>
      </pc:sldChg>
      <pc:sldChg chg="addSp delSp modSp">
        <pc:chgData name="Emma Arnold" userId="8993a44a-1dde-43d4-879e-84867f47ccd8" providerId="ADAL" clId="{2780E167-EEAC-4DB1-92FF-C829E1FEE418}" dt="2019-07-16T15:45:52.045" v="2574" actId="14100"/>
        <pc:sldMkLst>
          <pc:docMk/>
          <pc:sldMk cId="3787693807" sldId="267"/>
        </pc:sldMkLst>
        <pc:spChg chg="mod">
          <ac:chgData name="Emma Arnold" userId="8993a44a-1dde-43d4-879e-84867f47ccd8" providerId="ADAL" clId="{2780E167-EEAC-4DB1-92FF-C829E1FEE418}" dt="2019-07-16T15:45:39.455" v="2572" actId="20577"/>
          <ac:spMkLst>
            <pc:docMk/>
            <pc:sldMk cId="3787693807" sldId="267"/>
            <ac:spMk id="3" creationId="{00000000-0000-0000-0000-000000000000}"/>
          </ac:spMkLst>
        </pc:spChg>
        <pc:spChg chg="add del mod">
          <ac:chgData name="Emma Arnold" userId="8993a44a-1dde-43d4-879e-84867f47ccd8" providerId="ADAL" clId="{2780E167-EEAC-4DB1-92FF-C829E1FEE418}" dt="2019-07-16T15:22:14.102" v="2287"/>
          <ac:spMkLst>
            <pc:docMk/>
            <pc:sldMk cId="3787693807" sldId="267"/>
            <ac:spMk id="4" creationId="{A47DFD86-5704-49D1-BDB7-AB15B6225134}"/>
          </ac:spMkLst>
        </pc:spChg>
        <pc:spChg chg="del">
          <ac:chgData name="Emma Arnold" userId="8993a44a-1dde-43d4-879e-84867f47ccd8" providerId="ADAL" clId="{2780E167-EEAC-4DB1-92FF-C829E1FEE418}" dt="2019-07-16T15:22:26.549" v="2292" actId="478"/>
          <ac:spMkLst>
            <pc:docMk/>
            <pc:sldMk cId="3787693807" sldId="267"/>
            <ac:spMk id="5" creationId="{00000000-0000-0000-0000-000000000000}"/>
          </ac:spMkLst>
        </pc:spChg>
        <pc:spChg chg="add del mod">
          <ac:chgData name="Emma Arnold" userId="8993a44a-1dde-43d4-879e-84867f47ccd8" providerId="ADAL" clId="{2780E167-EEAC-4DB1-92FF-C829E1FEE418}" dt="2019-07-16T15:22:14.102" v="2287"/>
          <ac:spMkLst>
            <pc:docMk/>
            <pc:sldMk cId="3787693807" sldId="267"/>
            <ac:spMk id="6" creationId="{601E924C-B34C-41A7-80FB-C6F33606EC72}"/>
          </ac:spMkLst>
        </pc:spChg>
        <pc:spChg chg="del">
          <ac:chgData name="Emma Arnold" userId="8993a44a-1dde-43d4-879e-84867f47ccd8" providerId="ADAL" clId="{2780E167-EEAC-4DB1-92FF-C829E1FEE418}" dt="2019-07-16T15:22:24.559" v="2291" actId="478"/>
          <ac:spMkLst>
            <pc:docMk/>
            <pc:sldMk cId="3787693807" sldId="267"/>
            <ac:spMk id="13" creationId="{00000000-0000-0000-0000-000000000000}"/>
          </ac:spMkLst>
        </pc:spChg>
        <pc:picChg chg="add mod ord modCrop">
          <ac:chgData name="Emma Arnold" userId="8993a44a-1dde-43d4-879e-84867f47ccd8" providerId="ADAL" clId="{2780E167-EEAC-4DB1-92FF-C829E1FEE418}" dt="2019-07-16T15:45:52.045" v="2574" actId="14100"/>
          <ac:picMkLst>
            <pc:docMk/>
            <pc:sldMk cId="3787693807" sldId="267"/>
            <ac:picMk id="7" creationId="{43609674-341F-43BB-9344-148FA03F0F1D}"/>
          </ac:picMkLst>
        </pc:picChg>
        <pc:picChg chg="del mod">
          <ac:chgData name="Emma Arnold" userId="8993a44a-1dde-43d4-879e-84867f47ccd8" providerId="ADAL" clId="{2780E167-EEAC-4DB1-92FF-C829E1FEE418}" dt="2019-07-16T15:33:34.547" v="2533" actId="478"/>
          <ac:picMkLst>
            <pc:docMk/>
            <pc:sldMk cId="3787693807" sldId="267"/>
            <ac:picMk id="6162" creationId="{00000000-0000-0000-0000-000000000000}"/>
          </ac:picMkLst>
        </pc:picChg>
        <pc:cxnChg chg="del">
          <ac:chgData name="Emma Arnold" userId="8993a44a-1dde-43d4-879e-84867f47ccd8" providerId="ADAL" clId="{2780E167-EEAC-4DB1-92FF-C829E1FEE418}" dt="2019-07-16T15:22:20.547" v="2289" actId="478"/>
          <ac:cxnSpMkLst>
            <pc:docMk/>
            <pc:sldMk cId="3787693807" sldId="267"/>
            <ac:cxnSpMk id="8" creationId="{00000000-0000-0000-0000-000000000000}"/>
          </ac:cxnSpMkLst>
        </pc:cxnChg>
        <pc:cxnChg chg="del">
          <ac:chgData name="Emma Arnold" userId="8993a44a-1dde-43d4-879e-84867f47ccd8" providerId="ADAL" clId="{2780E167-EEAC-4DB1-92FF-C829E1FEE418}" dt="2019-07-16T15:22:22.783" v="2290" actId="478"/>
          <ac:cxnSpMkLst>
            <pc:docMk/>
            <pc:sldMk cId="3787693807" sldId="267"/>
            <ac:cxnSpMk id="21" creationId="{00000000-0000-0000-0000-000000000000}"/>
          </ac:cxnSpMkLst>
        </pc:cxnChg>
      </pc:sldChg>
      <pc:sldChg chg="addSp delSp modSp">
        <pc:chgData name="Emma Arnold" userId="8993a44a-1dde-43d4-879e-84867f47ccd8" providerId="ADAL" clId="{2780E167-EEAC-4DB1-92FF-C829E1FEE418}" dt="2019-08-01T15:02:47.961" v="9480" actId="478"/>
        <pc:sldMkLst>
          <pc:docMk/>
          <pc:sldMk cId="855454576" sldId="269"/>
        </pc:sldMkLst>
        <pc:spChg chg="add del mod">
          <ac:chgData name="Emma Arnold" userId="8993a44a-1dde-43d4-879e-84867f47ccd8" providerId="ADAL" clId="{2780E167-EEAC-4DB1-92FF-C829E1FEE418}" dt="2019-07-16T13:34:14.514" v="133"/>
          <ac:spMkLst>
            <pc:docMk/>
            <pc:sldMk cId="855454576" sldId="269"/>
            <ac:spMk id="3" creationId="{87DD6930-998F-4726-8A57-484ABDA78588}"/>
          </ac:spMkLst>
        </pc:spChg>
        <pc:spChg chg="mod">
          <ac:chgData name="Emma Arnold" userId="8993a44a-1dde-43d4-879e-84867f47ccd8" providerId="ADAL" clId="{2780E167-EEAC-4DB1-92FF-C829E1FEE418}" dt="2019-07-16T13:42:30.229" v="295" actId="12"/>
          <ac:spMkLst>
            <pc:docMk/>
            <pc:sldMk cId="855454576" sldId="269"/>
            <ac:spMk id="4" creationId="{245A97A3-DD2B-451A-8609-3F837D622E99}"/>
          </ac:spMkLst>
        </pc:spChg>
        <pc:spChg chg="add del mod">
          <ac:chgData name="Emma Arnold" userId="8993a44a-1dde-43d4-879e-84867f47ccd8" providerId="ADAL" clId="{2780E167-EEAC-4DB1-92FF-C829E1FEE418}" dt="2019-07-16T13:34:14.514" v="133"/>
          <ac:spMkLst>
            <pc:docMk/>
            <pc:sldMk cId="855454576" sldId="269"/>
            <ac:spMk id="6" creationId="{D3F12CD4-EA11-4A81-94EB-6F071D49CCE7}"/>
          </ac:spMkLst>
        </pc:spChg>
        <pc:spChg chg="add del mod">
          <ac:chgData name="Emma Arnold" userId="8993a44a-1dde-43d4-879e-84867f47ccd8" providerId="ADAL" clId="{2780E167-EEAC-4DB1-92FF-C829E1FEE418}" dt="2019-07-16T13:38:20.295" v="177"/>
          <ac:spMkLst>
            <pc:docMk/>
            <pc:sldMk cId="855454576" sldId="269"/>
            <ac:spMk id="7" creationId="{49A4B01F-2C3F-4190-BBBA-1662B78845B8}"/>
          </ac:spMkLst>
        </pc:spChg>
        <pc:spChg chg="add del mod">
          <ac:chgData name="Emma Arnold" userId="8993a44a-1dde-43d4-879e-84867f47ccd8" providerId="ADAL" clId="{2780E167-EEAC-4DB1-92FF-C829E1FEE418}" dt="2019-07-16T13:38:20.295" v="177"/>
          <ac:spMkLst>
            <pc:docMk/>
            <pc:sldMk cId="855454576" sldId="269"/>
            <ac:spMk id="8" creationId="{3567E616-2793-4B9F-8F79-604FDE167385}"/>
          </ac:spMkLst>
        </pc:spChg>
        <pc:picChg chg="del mod">
          <ac:chgData name="Emma Arnold" userId="8993a44a-1dde-43d4-879e-84867f47ccd8" providerId="ADAL" clId="{2780E167-EEAC-4DB1-92FF-C829E1FEE418}" dt="2019-08-01T15:02:47.961" v="9480" actId="478"/>
          <ac:picMkLst>
            <pc:docMk/>
            <pc:sldMk cId="855454576" sldId="269"/>
            <ac:picMk id="2" creationId="{00000000-0000-0000-0000-000000000000}"/>
          </ac:picMkLst>
        </pc:picChg>
      </pc:sldChg>
      <pc:sldChg chg="addSp delSp modSp modNotesTx">
        <pc:chgData name="Emma Arnold" userId="8993a44a-1dde-43d4-879e-84867f47ccd8" providerId="ADAL" clId="{2780E167-EEAC-4DB1-92FF-C829E1FEE418}" dt="2019-08-01T15:47:30.981" v="9491" actId="20577"/>
        <pc:sldMkLst>
          <pc:docMk/>
          <pc:sldMk cId="1358952790" sldId="271"/>
        </pc:sldMkLst>
        <pc:spChg chg="mod">
          <ac:chgData name="Emma Arnold" userId="8993a44a-1dde-43d4-879e-84867f47ccd8" providerId="ADAL" clId="{2780E167-EEAC-4DB1-92FF-C829E1FEE418}" dt="2019-08-01T15:47:17.112" v="9487" actId="20577"/>
          <ac:spMkLst>
            <pc:docMk/>
            <pc:sldMk cId="1358952790" sldId="271"/>
            <ac:spMk id="2" creationId="{00000000-0000-0000-0000-000000000000}"/>
          </ac:spMkLst>
        </pc:spChg>
        <pc:spChg chg="mod">
          <ac:chgData name="Emma Arnold" userId="8993a44a-1dde-43d4-879e-84867f47ccd8" providerId="ADAL" clId="{2780E167-EEAC-4DB1-92FF-C829E1FEE418}" dt="2019-08-01T15:47:30.981" v="9491" actId="20577"/>
          <ac:spMkLst>
            <pc:docMk/>
            <pc:sldMk cId="1358952790" sldId="271"/>
            <ac:spMk id="3" creationId="{00000000-0000-0000-0000-000000000000}"/>
          </ac:spMkLst>
        </pc:spChg>
        <pc:spChg chg="add del mod">
          <ac:chgData name="Emma Arnold" userId="8993a44a-1dde-43d4-879e-84867f47ccd8" providerId="ADAL" clId="{2780E167-EEAC-4DB1-92FF-C829E1FEE418}" dt="2019-07-29T14:18:58.526" v="7350"/>
          <ac:spMkLst>
            <pc:docMk/>
            <pc:sldMk cId="1358952790" sldId="271"/>
            <ac:spMk id="5" creationId="{306ED9BC-8138-414E-AD56-FF48553A3C9F}"/>
          </ac:spMkLst>
        </pc:spChg>
        <pc:spChg chg="add del mod">
          <ac:chgData name="Emma Arnold" userId="8993a44a-1dde-43d4-879e-84867f47ccd8" providerId="ADAL" clId="{2780E167-EEAC-4DB1-92FF-C829E1FEE418}" dt="2019-07-29T14:18:58.526" v="7350"/>
          <ac:spMkLst>
            <pc:docMk/>
            <pc:sldMk cId="1358952790" sldId="271"/>
            <ac:spMk id="6" creationId="{6FFAA36E-8378-4629-BC32-01D258C9F6C4}"/>
          </ac:spMkLst>
        </pc:spChg>
        <pc:picChg chg="add del mod">
          <ac:chgData name="Emma Arnold" userId="8993a44a-1dde-43d4-879e-84867f47ccd8" providerId="ADAL" clId="{2780E167-EEAC-4DB1-92FF-C829E1FEE418}" dt="2019-07-29T14:23:38.031" v="7520" actId="478"/>
          <ac:picMkLst>
            <pc:docMk/>
            <pc:sldMk cId="1358952790" sldId="271"/>
            <ac:picMk id="4" creationId="{11589EE0-1EEC-41A9-A74E-5D35E1257188}"/>
          </ac:picMkLst>
        </pc:picChg>
        <pc:picChg chg="add del mod">
          <ac:chgData name="Emma Arnold" userId="8993a44a-1dde-43d4-879e-84867f47ccd8" providerId="ADAL" clId="{2780E167-EEAC-4DB1-92FF-C829E1FEE418}" dt="2019-07-29T14:27:09.381" v="7567" actId="478"/>
          <ac:picMkLst>
            <pc:docMk/>
            <pc:sldMk cId="1358952790" sldId="271"/>
            <ac:picMk id="7" creationId="{FE3DA6AA-2D4F-4BED-9CF5-153F6216BBFB}"/>
          </ac:picMkLst>
        </pc:picChg>
        <pc:picChg chg="add mod ord modCrop">
          <ac:chgData name="Emma Arnold" userId="8993a44a-1dde-43d4-879e-84867f47ccd8" providerId="ADAL" clId="{2780E167-EEAC-4DB1-92FF-C829E1FEE418}" dt="2019-07-29T14:28:11.290" v="7574" actId="167"/>
          <ac:picMkLst>
            <pc:docMk/>
            <pc:sldMk cId="1358952790" sldId="271"/>
            <ac:picMk id="8" creationId="{302B46B9-E730-4DE1-A865-E71B4569CD02}"/>
          </ac:picMkLst>
        </pc:picChg>
        <pc:picChg chg="del mod">
          <ac:chgData name="Emma Arnold" userId="8993a44a-1dde-43d4-879e-84867f47ccd8" providerId="ADAL" clId="{2780E167-EEAC-4DB1-92FF-C829E1FEE418}" dt="2019-07-29T14:27:02.356" v="7564" actId="478"/>
          <ac:picMkLst>
            <pc:docMk/>
            <pc:sldMk cId="1358952790" sldId="271"/>
            <ac:picMk id="8194" creationId="{00000000-0000-0000-0000-000000000000}"/>
          </ac:picMkLst>
        </pc:picChg>
        <pc:picChg chg="del">
          <ac:chgData name="Emma Arnold" userId="8993a44a-1dde-43d4-879e-84867f47ccd8" providerId="ADAL" clId="{2780E167-EEAC-4DB1-92FF-C829E1FEE418}" dt="2019-07-29T14:23:40.521" v="7521" actId="478"/>
          <ac:picMkLst>
            <pc:docMk/>
            <pc:sldMk cId="1358952790" sldId="271"/>
            <ac:picMk id="8198" creationId="{00000000-0000-0000-0000-000000000000}"/>
          </ac:picMkLst>
        </pc:picChg>
      </pc:sldChg>
      <pc:sldChg chg="addSp delSp modSp modNotesTx">
        <pc:chgData name="Emma Arnold" userId="8993a44a-1dde-43d4-879e-84867f47ccd8" providerId="ADAL" clId="{2780E167-EEAC-4DB1-92FF-C829E1FEE418}" dt="2019-08-01T15:53:20.454" v="9508" actId="20577"/>
        <pc:sldMkLst>
          <pc:docMk/>
          <pc:sldMk cId="86914219" sldId="274"/>
        </pc:sldMkLst>
        <pc:spChg chg="mod">
          <ac:chgData name="Emma Arnold" userId="8993a44a-1dde-43d4-879e-84867f47ccd8" providerId="ADAL" clId="{2780E167-EEAC-4DB1-92FF-C829E1FEE418}" dt="2019-07-29T15:07:01.379" v="8753" actId="20577"/>
          <ac:spMkLst>
            <pc:docMk/>
            <pc:sldMk cId="86914219" sldId="274"/>
            <ac:spMk id="3" creationId="{00000000-0000-0000-0000-000000000000}"/>
          </ac:spMkLst>
        </pc:spChg>
        <pc:spChg chg="add mod">
          <ac:chgData name="Emma Arnold" userId="8993a44a-1dde-43d4-879e-84867f47ccd8" providerId="ADAL" clId="{2780E167-EEAC-4DB1-92FF-C829E1FEE418}" dt="2019-08-01T15:53:20.454" v="9508" actId="20577"/>
          <ac:spMkLst>
            <pc:docMk/>
            <pc:sldMk cId="86914219" sldId="274"/>
            <ac:spMk id="4" creationId="{48253D00-B8D7-4FD2-8C3C-D748C293FDCE}"/>
          </ac:spMkLst>
        </pc:spChg>
        <pc:spChg chg="add del mod">
          <ac:chgData name="Emma Arnold" userId="8993a44a-1dde-43d4-879e-84867f47ccd8" providerId="ADAL" clId="{2780E167-EEAC-4DB1-92FF-C829E1FEE418}" dt="2019-07-29T15:02:41.655" v="8600"/>
          <ac:spMkLst>
            <pc:docMk/>
            <pc:sldMk cId="86914219" sldId="274"/>
            <ac:spMk id="5" creationId="{00C9776B-7E49-4197-B63B-19FDDE015146}"/>
          </ac:spMkLst>
        </pc:spChg>
        <pc:spChg chg="add del mod">
          <ac:chgData name="Emma Arnold" userId="8993a44a-1dde-43d4-879e-84867f47ccd8" providerId="ADAL" clId="{2780E167-EEAC-4DB1-92FF-C829E1FEE418}" dt="2019-07-29T15:02:41.655" v="8600"/>
          <ac:spMkLst>
            <pc:docMk/>
            <pc:sldMk cId="86914219" sldId="274"/>
            <ac:spMk id="6" creationId="{06DD556F-7373-4ADB-9825-9CFB0E25901A}"/>
          </ac:spMkLst>
        </pc:spChg>
        <pc:picChg chg="del">
          <ac:chgData name="Emma Arnold" userId="8993a44a-1dde-43d4-879e-84867f47ccd8" providerId="ADAL" clId="{2780E167-EEAC-4DB1-92FF-C829E1FEE418}" dt="2019-07-29T15:02:33.591" v="8599" actId="478"/>
          <ac:picMkLst>
            <pc:docMk/>
            <pc:sldMk cId="86914219" sldId="274"/>
            <ac:picMk id="13314" creationId="{00000000-0000-0000-0000-000000000000}"/>
          </ac:picMkLst>
        </pc:picChg>
      </pc:sldChg>
      <pc:sldChg chg="addSp delSp modSp">
        <pc:chgData name="Emma Arnold" userId="8993a44a-1dde-43d4-879e-84867f47ccd8" providerId="ADAL" clId="{2780E167-EEAC-4DB1-92FF-C829E1FEE418}" dt="2019-07-30T06:37:11.899" v="9368" actId="20577"/>
        <pc:sldMkLst>
          <pc:docMk/>
          <pc:sldMk cId="2419500981" sldId="275"/>
        </pc:sldMkLst>
        <pc:spChg chg="mod">
          <ac:chgData name="Emma Arnold" userId="8993a44a-1dde-43d4-879e-84867f47ccd8" providerId="ADAL" clId="{2780E167-EEAC-4DB1-92FF-C829E1FEE418}" dt="2019-07-30T06:37:11.899" v="9368" actId="20577"/>
          <ac:spMkLst>
            <pc:docMk/>
            <pc:sldMk cId="2419500981" sldId="275"/>
            <ac:spMk id="3" creationId="{00000000-0000-0000-0000-000000000000}"/>
          </ac:spMkLst>
        </pc:spChg>
        <pc:spChg chg="add del mod">
          <ac:chgData name="Emma Arnold" userId="8993a44a-1dde-43d4-879e-84867f47ccd8" providerId="ADAL" clId="{2780E167-EEAC-4DB1-92FF-C829E1FEE418}" dt="2019-07-29T14:35:28.234" v="7883"/>
          <ac:spMkLst>
            <pc:docMk/>
            <pc:sldMk cId="2419500981" sldId="275"/>
            <ac:spMk id="4" creationId="{CC7530AB-FDBD-4CF5-BCF6-EBD5A63F323F}"/>
          </ac:spMkLst>
        </pc:spChg>
        <pc:spChg chg="add del mod">
          <ac:chgData name="Emma Arnold" userId="8993a44a-1dde-43d4-879e-84867f47ccd8" providerId="ADAL" clId="{2780E167-EEAC-4DB1-92FF-C829E1FEE418}" dt="2019-07-29T14:35:28.234" v="7883"/>
          <ac:spMkLst>
            <pc:docMk/>
            <pc:sldMk cId="2419500981" sldId="275"/>
            <ac:spMk id="5" creationId="{C601B519-ACE1-4534-8DE6-32D12FC71600}"/>
          </ac:spMkLst>
        </pc:spChg>
        <pc:spChg chg="del">
          <ac:chgData name="Emma Arnold" userId="8993a44a-1dde-43d4-879e-84867f47ccd8" providerId="ADAL" clId="{2780E167-EEAC-4DB1-92FF-C829E1FEE418}" dt="2019-07-29T14:35:42.962" v="7885" actId="478"/>
          <ac:spMkLst>
            <pc:docMk/>
            <pc:sldMk cId="2419500981" sldId="275"/>
            <ac:spMk id="9" creationId="{00000000-0000-0000-0000-000000000000}"/>
          </ac:spMkLst>
        </pc:spChg>
        <pc:spChg chg="add del mod">
          <ac:chgData name="Emma Arnold" userId="8993a44a-1dde-43d4-879e-84867f47ccd8" providerId="ADAL" clId="{2780E167-EEAC-4DB1-92FF-C829E1FEE418}" dt="2019-07-30T06:29:11.571" v="9217"/>
          <ac:spMkLst>
            <pc:docMk/>
            <pc:sldMk cId="2419500981" sldId="275"/>
            <ac:spMk id="11" creationId="{00565A50-AD00-49E4-9CE3-A6478CBA1F1B}"/>
          </ac:spMkLst>
        </pc:spChg>
        <pc:spChg chg="add del mod">
          <ac:chgData name="Emma Arnold" userId="8993a44a-1dde-43d4-879e-84867f47ccd8" providerId="ADAL" clId="{2780E167-EEAC-4DB1-92FF-C829E1FEE418}" dt="2019-07-30T06:29:11.571" v="9217"/>
          <ac:spMkLst>
            <pc:docMk/>
            <pc:sldMk cId="2419500981" sldId="275"/>
            <ac:spMk id="12" creationId="{7AC9DECA-D3FB-406F-85A1-8369FCD1B9C3}"/>
          </ac:spMkLst>
        </pc:spChg>
        <pc:spChg chg="add del mod">
          <ac:chgData name="Emma Arnold" userId="8993a44a-1dde-43d4-879e-84867f47ccd8" providerId="ADAL" clId="{2780E167-EEAC-4DB1-92FF-C829E1FEE418}" dt="2019-07-30T06:29:14.224" v="9218"/>
          <ac:spMkLst>
            <pc:docMk/>
            <pc:sldMk cId="2419500981" sldId="275"/>
            <ac:spMk id="13" creationId="{EB80883A-116D-413C-9B8F-B1D4CC075BE5}"/>
          </ac:spMkLst>
        </pc:spChg>
        <pc:spChg chg="add del mod">
          <ac:chgData name="Emma Arnold" userId="8993a44a-1dde-43d4-879e-84867f47ccd8" providerId="ADAL" clId="{2780E167-EEAC-4DB1-92FF-C829E1FEE418}" dt="2019-07-30T06:29:14.224" v="9218"/>
          <ac:spMkLst>
            <pc:docMk/>
            <pc:sldMk cId="2419500981" sldId="275"/>
            <ac:spMk id="14" creationId="{E82660B0-3492-49D0-9982-822421B89068}"/>
          </ac:spMkLst>
        </pc:spChg>
        <pc:grpChg chg="add mod">
          <ac:chgData name="Emma Arnold" userId="8993a44a-1dde-43d4-879e-84867f47ccd8" providerId="ADAL" clId="{2780E167-EEAC-4DB1-92FF-C829E1FEE418}" dt="2019-07-29T14:48:36.243" v="8332" actId="164"/>
          <ac:grpSpMkLst>
            <pc:docMk/>
            <pc:sldMk cId="2419500981" sldId="275"/>
            <ac:grpSpMk id="8" creationId="{010F917B-5D14-4CFD-9874-73B1F75920EF}"/>
          </ac:grpSpMkLst>
        </pc:grpChg>
        <pc:picChg chg="add mod ord modCrop">
          <ac:chgData name="Emma Arnold" userId="8993a44a-1dde-43d4-879e-84867f47ccd8" providerId="ADAL" clId="{2780E167-EEAC-4DB1-92FF-C829E1FEE418}" dt="2019-07-29T14:48:36.243" v="8332" actId="164"/>
          <ac:picMkLst>
            <pc:docMk/>
            <pc:sldMk cId="2419500981" sldId="275"/>
            <ac:picMk id="6" creationId="{BCD10ADB-E51E-49CA-8FA6-F228F385CEAC}"/>
          </ac:picMkLst>
        </pc:picChg>
        <pc:picChg chg="add mod ord modCrop">
          <ac:chgData name="Emma Arnold" userId="8993a44a-1dde-43d4-879e-84867f47ccd8" providerId="ADAL" clId="{2780E167-EEAC-4DB1-92FF-C829E1FEE418}" dt="2019-07-29T14:48:36.243" v="8332" actId="164"/>
          <ac:picMkLst>
            <pc:docMk/>
            <pc:sldMk cId="2419500981" sldId="275"/>
            <ac:picMk id="7" creationId="{1D22BF5B-53E6-4431-8DE5-B1E4E9DF8BCC}"/>
          </ac:picMkLst>
        </pc:picChg>
        <pc:picChg chg="add mod ord modCrop">
          <ac:chgData name="Emma Arnold" userId="8993a44a-1dde-43d4-879e-84867f47ccd8" providerId="ADAL" clId="{2780E167-EEAC-4DB1-92FF-C829E1FEE418}" dt="2019-07-29T14:49:13.615" v="8340" actId="167"/>
          <ac:picMkLst>
            <pc:docMk/>
            <pc:sldMk cId="2419500981" sldId="275"/>
            <ac:picMk id="10" creationId="{B96EF50C-2A10-49B5-B46D-4C48E4FAF56F}"/>
          </ac:picMkLst>
        </pc:picChg>
        <pc:picChg chg="del">
          <ac:chgData name="Emma Arnold" userId="8993a44a-1dde-43d4-879e-84867f47ccd8" providerId="ADAL" clId="{2780E167-EEAC-4DB1-92FF-C829E1FEE418}" dt="2019-07-29T14:35:34.075" v="7884" actId="478"/>
          <ac:picMkLst>
            <pc:docMk/>
            <pc:sldMk cId="2419500981" sldId="275"/>
            <ac:picMk id="10244" creationId="{00000000-0000-0000-0000-000000000000}"/>
          </ac:picMkLst>
        </pc:picChg>
        <pc:picChg chg="del mod">
          <ac:chgData name="Emma Arnold" userId="8993a44a-1dde-43d4-879e-84867f47ccd8" providerId="ADAL" clId="{2780E167-EEAC-4DB1-92FF-C829E1FEE418}" dt="2019-07-29T14:47:13.217" v="8316" actId="478"/>
          <ac:picMkLst>
            <pc:docMk/>
            <pc:sldMk cId="2419500981" sldId="275"/>
            <ac:picMk id="12290" creationId="{00000000-0000-0000-0000-000000000000}"/>
          </ac:picMkLst>
        </pc:picChg>
      </pc:sldChg>
      <pc:sldChg chg="addSp delSp modSp">
        <pc:chgData name="Emma Arnold" userId="8993a44a-1dde-43d4-879e-84867f47ccd8" providerId="ADAL" clId="{2780E167-EEAC-4DB1-92FF-C829E1FEE418}" dt="2019-07-30T07:11:16.868" v="9399" actId="20577"/>
        <pc:sldMkLst>
          <pc:docMk/>
          <pc:sldMk cId="1594702309" sldId="281"/>
        </pc:sldMkLst>
        <pc:spChg chg="mod">
          <ac:chgData name="Emma Arnold" userId="8993a44a-1dde-43d4-879e-84867f47ccd8" providerId="ADAL" clId="{2780E167-EEAC-4DB1-92FF-C829E1FEE418}" dt="2019-07-30T07:11:16.868" v="9399" actId="20577"/>
          <ac:spMkLst>
            <pc:docMk/>
            <pc:sldMk cId="1594702309" sldId="281"/>
            <ac:spMk id="2" creationId="{00000000-0000-0000-0000-000000000000}"/>
          </ac:spMkLst>
        </pc:spChg>
        <pc:spChg chg="mod">
          <ac:chgData name="Emma Arnold" userId="8993a44a-1dde-43d4-879e-84867f47ccd8" providerId="ADAL" clId="{2780E167-EEAC-4DB1-92FF-C829E1FEE418}" dt="2019-07-29T15:57:10.147" v="9113" actId="20577"/>
          <ac:spMkLst>
            <pc:docMk/>
            <pc:sldMk cId="1594702309" sldId="281"/>
            <ac:spMk id="3" creationId="{00000000-0000-0000-0000-000000000000}"/>
          </ac:spMkLst>
        </pc:spChg>
        <pc:picChg chg="add mod modCrop">
          <ac:chgData name="Emma Arnold" userId="8993a44a-1dde-43d4-879e-84867f47ccd8" providerId="ADAL" clId="{2780E167-EEAC-4DB1-92FF-C829E1FEE418}" dt="2019-07-29T15:56:04.951" v="9067" actId="1076"/>
          <ac:picMkLst>
            <pc:docMk/>
            <pc:sldMk cId="1594702309" sldId="281"/>
            <ac:picMk id="4" creationId="{04F11924-7010-41AA-820C-5872FAFA9294}"/>
          </ac:picMkLst>
        </pc:picChg>
        <pc:picChg chg="del">
          <ac:chgData name="Emma Arnold" userId="8993a44a-1dde-43d4-879e-84867f47ccd8" providerId="ADAL" clId="{2780E167-EEAC-4DB1-92FF-C829E1FEE418}" dt="2019-07-29T15:55:47.930" v="9061" actId="478"/>
          <ac:picMkLst>
            <pc:docMk/>
            <pc:sldMk cId="1594702309" sldId="281"/>
            <ac:picMk id="18436" creationId="{00000000-0000-0000-0000-000000000000}"/>
          </ac:picMkLst>
        </pc:picChg>
      </pc:sldChg>
      <pc:sldChg chg="addSp delSp modSp modNotesTx">
        <pc:chgData name="Emma Arnold" userId="8993a44a-1dde-43d4-879e-84867f47ccd8" providerId="ADAL" clId="{2780E167-EEAC-4DB1-92FF-C829E1FEE418}" dt="2019-08-01T15:04:40.059" v="9482" actId="20577"/>
        <pc:sldMkLst>
          <pc:docMk/>
          <pc:sldMk cId="563400767" sldId="284"/>
        </pc:sldMkLst>
        <pc:spChg chg="mod">
          <ac:chgData name="Emma Arnold" userId="8993a44a-1dde-43d4-879e-84867f47ccd8" providerId="ADAL" clId="{2780E167-EEAC-4DB1-92FF-C829E1FEE418}" dt="2019-07-29T08:15:57.505" v="3260" actId="20577"/>
          <ac:spMkLst>
            <pc:docMk/>
            <pc:sldMk cId="563400767" sldId="284"/>
            <ac:spMk id="2" creationId="{00000000-0000-0000-0000-000000000000}"/>
          </ac:spMkLst>
        </pc:spChg>
        <pc:spChg chg="mod">
          <ac:chgData name="Emma Arnold" userId="8993a44a-1dde-43d4-879e-84867f47ccd8" providerId="ADAL" clId="{2780E167-EEAC-4DB1-92FF-C829E1FEE418}" dt="2019-07-29T16:00:26.697" v="9129" actId="20577"/>
          <ac:spMkLst>
            <pc:docMk/>
            <pc:sldMk cId="563400767" sldId="284"/>
            <ac:spMk id="3" creationId="{00000000-0000-0000-0000-000000000000}"/>
          </ac:spMkLst>
        </pc:spChg>
        <pc:spChg chg="add del mod">
          <ac:chgData name="Emma Arnold" userId="8993a44a-1dde-43d4-879e-84867f47ccd8" providerId="ADAL" clId="{2780E167-EEAC-4DB1-92FF-C829E1FEE418}" dt="2019-07-16T13:43:56.258" v="298"/>
          <ac:spMkLst>
            <pc:docMk/>
            <pc:sldMk cId="563400767" sldId="284"/>
            <ac:spMk id="5" creationId="{D5CE03A4-8320-44D7-BF32-E998E2C85375}"/>
          </ac:spMkLst>
        </pc:spChg>
        <pc:spChg chg="add del mod">
          <ac:chgData name="Emma Arnold" userId="8993a44a-1dde-43d4-879e-84867f47ccd8" providerId="ADAL" clId="{2780E167-EEAC-4DB1-92FF-C829E1FEE418}" dt="2019-07-16T13:43:56.258" v="298"/>
          <ac:spMkLst>
            <pc:docMk/>
            <pc:sldMk cId="563400767" sldId="284"/>
            <ac:spMk id="6" creationId="{5C191772-3398-48D2-8DBC-849A50B26F36}"/>
          </ac:spMkLst>
        </pc:spChg>
        <pc:picChg chg="del mod">
          <ac:chgData name="Emma Arnold" userId="8993a44a-1dde-43d4-879e-84867f47ccd8" providerId="ADAL" clId="{2780E167-EEAC-4DB1-92FF-C829E1FEE418}" dt="2019-07-16T13:52:54.236" v="452" actId="478"/>
          <ac:picMkLst>
            <pc:docMk/>
            <pc:sldMk cId="563400767" sldId="284"/>
            <ac:picMk id="4" creationId="{00000000-0000-0000-0000-000000000000}"/>
          </ac:picMkLst>
        </pc:picChg>
        <pc:picChg chg="add del mod ord modCrop">
          <ac:chgData name="Emma Arnold" userId="8993a44a-1dde-43d4-879e-84867f47ccd8" providerId="ADAL" clId="{2780E167-EEAC-4DB1-92FF-C829E1FEE418}" dt="2019-07-16T13:55:37.282" v="469" actId="478"/>
          <ac:picMkLst>
            <pc:docMk/>
            <pc:sldMk cId="563400767" sldId="284"/>
            <ac:picMk id="7" creationId="{DD8991AA-6E8A-4DCD-B57D-A67EB7088262}"/>
          </ac:picMkLst>
        </pc:picChg>
        <pc:picChg chg="add del mod ord modCrop">
          <ac:chgData name="Emma Arnold" userId="8993a44a-1dde-43d4-879e-84867f47ccd8" providerId="ADAL" clId="{2780E167-EEAC-4DB1-92FF-C829E1FEE418}" dt="2019-07-16T13:57:31.327" v="482" actId="478"/>
          <ac:picMkLst>
            <pc:docMk/>
            <pc:sldMk cId="563400767" sldId="284"/>
            <ac:picMk id="8" creationId="{D94F0718-33FD-4AC1-A265-67A2DC6DFA20}"/>
          </ac:picMkLst>
        </pc:picChg>
        <pc:picChg chg="add del mod ord modCrop">
          <ac:chgData name="Emma Arnold" userId="8993a44a-1dde-43d4-879e-84867f47ccd8" providerId="ADAL" clId="{2780E167-EEAC-4DB1-92FF-C829E1FEE418}" dt="2019-07-16T13:58:25.698" v="493" actId="478"/>
          <ac:picMkLst>
            <pc:docMk/>
            <pc:sldMk cId="563400767" sldId="284"/>
            <ac:picMk id="9" creationId="{82D5CCC8-706E-4F36-9C79-ED12D327C248}"/>
          </ac:picMkLst>
        </pc:picChg>
        <pc:picChg chg="add del mod ord modCrop">
          <ac:chgData name="Emma Arnold" userId="8993a44a-1dde-43d4-879e-84867f47ccd8" providerId="ADAL" clId="{2780E167-EEAC-4DB1-92FF-C829E1FEE418}" dt="2019-07-16T14:03:53.735" v="500" actId="478"/>
          <ac:picMkLst>
            <pc:docMk/>
            <pc:sldMk cId="563400767" sldId="284"/>
            <ac:picMk id="10" creationId="{C3ED4386-91C1-4E53-A893-117632F53411}"/>
          </ac:picMkLst>
        </pc:picChg>
        <pc:picChg chg="add del mod ord modCrop">
          <ac:chgData name="Emma Arnold" userId="8993a44a-1dde-43d4-879e-84867f47ccd8" providerId="ADAL" clId="{2780E167-EEAC-4DB1-92FF-C829E1FEE418}" dt="2019-07-16T14:07:50.783" v="508" actId="478"/>
          <ac:picMkLst>
            <pc:docMk/>
            <pc:sldMk cId="563400767" sldId="284"/>
            <ac:picMk id="11" creationId="{1AFA4D0B-FEDF-43ED-ABB3-CF8AB43083B1}"/>
          </ac:picMkLst>
        </pc:picChg>
        <pc:picChg chg="add del mod ord modCrop">
          <ac:chgData name="Emma Arnold" userId="8993a44a-1dde-43d4-879e-84867f47ccd8" providerId="ADAL" clId="{2780E167-EEAC-4DB1-92FF-C829E1FEE418}" dt="2019-07-16T14:12:22.680" v="523" actId="478"/>
          <ac:picMkLst>
            <pc:docMk/>
            <pc:sldMk cId="563400767" sldId="284"/>
            <ac:picMk id="12" creationId="{70F9CCEC-234C-48B6-A572-A291F0A98CBF}"/>
          </ac:picMkLst>
        </pc:picChg>
        <pc:picChg chg="add mod ord modCrop">
          <ac:chgData name="Emma Arnold" userId="8993a44a-1dde-43d4-879e-84867f47ccd8" providerId="ADAL" clId="{2780E167-EEAC-4DB1-92FF-C829E1FEE418}" dt="2019-07-16T14:13:38.820" v="530" actId="732"/>
          <ac:picMkLst>
            <pc:docMk/>
            <pc:sldMk cId="563400767" sldId="284"/>
            <ac:picMk id="13" creationId="{AE00DB48-8E77-4949-BEB7-DB7821FE701F}"/>
          </ac:picMkLst>
        </pc:picChg>
      </pc:sldChg>
      <pc:sldChg chg="modSp">
        <pc:chgData name="Emma Arnold" userId="8993a44a-1dde-43d4-879e-84867f47ccd8" providerId="ADAL" clId="{2780E167-EEAC-4DB1-92FF-C829E1FEE418}" dt="2019-07-29T14:13:44.149" v="7347" actId="113"/>
        <pc:sldMkLst>
          <pc:docMk/>
          <pc:sldMk cId="3742288881" sldId="286"/>
        </pc:sldMkLst>
        <pc:spChg chg="mod">
          <ac:chgData name="Emma Arnold" userId="8993a44a-1dde-43d4-879e-84867f47ccd8" providerId="ADAL" clId="{2780E167-EEAC-4DB1-92FF-C829E1FEE418}" dt="2019-07-29T14:13:44.149" v="7347" actId="113"/>
          <ac:spMkLst>
            <pc:docMk/>
            <pc:sldMk cId="3742288881" sldId="286"/>
            <ac:spMk id="3" creationId="{00000000-0000-0000-0000-000000000000}"/>
          </ac:spMkLst>
        </pc:spChg>
      </pc:sldChg>
      <pc:sldChg chg="addSp delSp modSp add ord">
        <pc:chgData name="Emma Arnold" userId="8993a44a-1dde-43d4-879e-84867f47ccd8" providerId="ADAL" clId="{2780E167-EEAC-4DB1-92FF-C829E1FEE418}" dt="2019-07-30T07:34:15.443" v="9475" actId="20577"/>
        <pc:sldMkLst>
          <pc:docMk/>
          <pc:sldMk cId="3773961393" sldId="288"/>
        </pc:sldMkLst>
        <pc:spChg chg="mod">
          <ac:chgData name="Emma Arnold" userId="8993a44a-1dde-43d4-879e-84867f47ccd8" providerId="ADAL" clId="{2780E167-EEAC-4DB1-92FF-C829E1FEE418}" dt="2019-07-29T08:50:08.755" v="4413" actId="20577"/>
          <ac:spMkLst>
            <pc:docMk/>
            <pc:sldMk cId="3773961393" sldId="288"/>
            <ac:spMk id="2" creationId="{00000000-0000-0000-0000-000000000000}"/>
          </ac:spMkLst>
        </pc:spChg>
        <pc:spChg chg="mod">
          <ac:chgData name="Emma Arnold" userId="8993a44a-1dde-43d4-879e-84867f47ccd8" providerId="ADAL" clId="{2780E167-EEAC-4DB1-92FF-C829E1FEE418}" dt="2019-07-29T09:04:09.838" v="4538" actId="20577"/>
          <ac:spMkLst>
            <pc:docMk/>
            <pc:sldMk cId="3773961393" sldId="288"/>
            <ac:spMk id="3" creationId="{00000000-0000-0000-0000-000000000000}"/>
          </ac:spMkLst>
        </pc:spChg>
        <pc:spChg chg="del">
          <ac:chgData name="Emma Arnold" userId="8993a44a-1dde-43d4-879e-84867f47ccd8" providerId="ADAL" clId="{2780E167-EEAC-4DB1-92FF-C829E1FEE418}" dt="2019-07-16T14:28:11.156" v="997" actId="478"/>
          <ac:spMkLst>
            <pc:docMk/>
            <pc:sldMk cId="3773961393" sldId="288"/>
            <ac:spMk id="4" creationId="{00000000-0000-0000-0000-000000000000}"/>
          </ac:spMkLst>
        </pc:spChg>
        <pc:spChg chg="add mod">
          <ac:chgData name="Emma Arnold" userId="8993a44a-1dde-43d4-879e-84867f47ccd8" providerId="ADAL" clId="{2780E167-EEAC-4DB1-92FF-C829E1FEE418}" dt="2019-07-30T07:32:36.366" v="9443" actId="20577"/>
          <ac:spMkLst>
            <pc:docMk/>
            <pc:sldMk cId="3773961393" sldId="288"/>
            <ac:spMk id="4" creationId="{256A1BB5-C6A0-4EF1-A41F-63A55D6A043B}"/>
          </ac:spMkLst>
        </pc:spChg>
        <pc:spChg chg="add mod">
          <ac:chgData name="Emma Arnold" userId="8993a44a-1dde-43d4-879e-84867f47ccd8" providerId="ADAL" clId="{2780E167-EEAC-4DB1-92FF-C829E1FEE418}" dt="2019-07-30T07:34:15.443" v="9475" actId="20577"/>
          <ac:spMkLst>
            <pc:docMk/>
            <pc:sldMk cId="3773961393" sldId="288"/>
            <ac:spMk id="5" creationId="{04A4FF2F-A4FF-476C-A6CC-3B59EEA45E1C}"/>
          </ac:spMkLst>
        </pc:spChg>
        <pc:spChg chg="add del mod">
          <ac:chgData name="Emma Arnold" userId="8993a44a-1dde-43d4-879e-84867f47ccd8" providerId="ADAL" clId="{2780E167-EEAC-4DB1-92FF-C829E1FEE418}" dt="2019-07-16T14:15:46.635" v="645"/>
          <ac:spMkLst>
            <pc:docMk/>
            <pc:sldMk cId="3773961393" sldId="288"/>
            <ac:spMk id="5" creationId="{3FB4466F-417E-4A51-A33F-05C9DD7838A8}"/>
          </ac:spMkLst>
        </pc:spChg>
        <pc:spChg chg="add del mod">
          <ac:chgData name="Emma Arnold" userId="8993a44a-1dde-43d4-879e-84867f47ccd8" providerId="ADAL" clId="{2780E167-EEAC-4DB1-92FF-C829E1FEE418}" dt="2019-07-16T14:15:46.635" v="645"/>
          <ac:spMkLst>
            <pc:docMk/>
            <pc:sldMk cId="3773961393" sldId="288"/>
            <ac:spMk id="6" creationId="{C2648A58-A451-4C0E-8EC1-3C5D02DD7292}"/>
          </ac:spMkLst>
        </pc:spChg>
        <pc:picChg chg="add del mod ord modCrop">
          <ac:chgData name="Emma Arnold" userId="8993a44a-1dde-43d4-879e-84867f47ccd8" providerId="ADAL" clId="{2780E167-EEAC-4DB1-92FF-C829E1FEE418}" dt="2019-07-16T14:32:25.097" v="1018" actId="478"/>
          <ac:picMkLst>
            <pc:docMk/>
            <pc:sldMk cId="3773961393" sldId="288"/>
            <ac:picMk id="7" creationId="{00B9E9F1-F913-4878-88EB-EB776F0C3685}"/>
          </ac:picMkLst>
        </pc:picChg>
        <pc:picChg chg="add del mod ord modCrop">
          <ac:chgData name="Emma Arnold" userId="8993a44a-1dde-43d4-879e-84867f47ccd8" providerId="ADAL" clId="{2780E167-EEAC-4DB1-92FF-C829E1FEE418}" dt="2019-07-16T14:33:44.400" v="1028" actId="478"/>
          <ac:picMkLst>
            <pc:docMk/>
            <pc:sldMk cId="3773961393" sldId="288"/>
            <ac:picMk id="8" creationId="{AFE01284-D4EB-4C9D-9FBA-2B5919B48486}"/>
          </ac:picMkLst>
        </pc:picChg>
        <pc:picChg chg="add mod ord modCrop">
          <ac:chgData name="Emma Arnold" userId="8993a44a-1dde-43d4-879e-84867f47ccd8" providerId="ADAL" clId="{2780E167-EEAC-4DB1-92FF-C829E1FEE418}" dt="2019-07-16T14:42:44.091" v="1166" actId="732"/>
          <ac:picMkLst>
            <pc:docMk/>
            <pc:sldMk cId="3773961393" sldId="288"/>
            <ac:picMk id="9" creationId="{3C1B1656-22AD-4C02-B604-7F746AFC5878}"/>
          </ac:picMkLst>
        </pc:picChg>
        <pc:picChg chg="del">
          <ac:chgData name="Emma Arnold" userId="8993a44a-1dde-43d4-879e-84867f47ccd8" providerId="ADAL" clId="{2780E167-EEAC-4DB1-92FF-C829E1FEE418}" dt="2019-07-16T14:28:08.365" v="996" actId="478"/>
          <ac:picMkLst>
            <pc:docMk/>
            <pc:sldMk cId="3773961393" sldId="288"/>
            <ac:picMk id="1028" creationId="{00000000-0000-0000-0000-000000000000}"/>
          </ac:picMkLst>
        </pc:picChg>
      </pc:sldChg>
      <pc:sldChg chg="addSp delSp modSp add modNotesTx">
        <pc:chgData name="Emma Arnold" userId="8993a44a-1dde-43d4-879e-84867f47ccd8" providerId="ADAL" clId="{2780E167-EEAC-4DB1-92FF-C829E1FEE418}" dt="2019-08-01T15:06:18.023" v="9483" actId="20577"/>
        <pc:sldMkLst>
          <pc:docMk/>
          <pc:sldMk cId="1981501640" sldId="290"/>
        </pc:sldMkLst>
        <pc:spChg chg="mod">
          <ac:chgData name="Emma Arnold" userId="8993a44a-1dde-43d4-879e-84867f47ccd8" providerId="ADAL" clId="{2780E167-EEAC-4DB1-92FF-C829E1FEE418}" dt="2019-07-29T08:17:16.560" v="3302" actId="20577"/>
          <ac:spMkLst>
            <pc:docMk/>
            <pc:sldMk cId="1981501640" sldId="290"/>
            <ac:spMk id="2" creationId="{68D03757-36FC-4111-BAF1-B6D2F04134D2}"/>
          </ac:spMkLst>
        </pc:spChg>
        <pc:spChg chg="mod">
          <ac:chgData name="Emma Arnold" userId="8993a44a-1dde-43d4-879e-84867f47ccd8" providerId="ADAL" clId="{2780E167-EEAC-4DB1-92FF-C829E1FEE418}" dt="2019-07-29T08:32:53.441" v="3916" actId="20577"/>
          <ac:spMkLst>
            <pc:docMk/>
            <pc:sldMk cId="1981501640" sldId="290"/>
            <ac:spMk id="3" creationId="{7758209A-DA5B-4927-9C68-B2A836FAFFA5}"/>
          </ac:spMkLst>
        </pc:spChg>
        <pc:spChg chg="add del mod">
          <ac:chgData name="Emma Arnold" userId="8993a44a-1dde-43d4-879e-84867f47ccd8" providerId="ADAL" clId="{2780E167-EEAC-4DB1-92FF-C829E1FEE418}" dt="2019-07-29T08:27:23.326" v="3599"/>
          <ac:spMkLst>
            <pc:docMk/>
            <pc:sldMk cId="1981501640" sldId="290"/>
            <ac:spMk id="4" creationId="{2C9D1519-B6CC-4171-A1AF-B8E0C5BD4130}"/>
          </ac:spMkLst>
        </pc:spChg>
        <pc:spChg chg="add del mod">
          <ac:chgData name="Emma Arnold" userId="8993a44a-1dde-43d4-879e-84867f47ccd8" providerId="ADAL" clId="{2780E167-EEAC-4DB1-92FF-C829E1FEE418}" dt="2019-07-29T08:27:23.326" v="3599"/>
          <ac:spMkLst>
            <pc:docMk/>
            <pc:sldMk cId="1981501640" sldId="290"/>
            <ac:spMk id="5" creationId="{A0246930-0194-4721-8384-73E97C119B29}"/>
          </ac:spMkLst>
        </pc:spChg>
      </pc:sldChg>
      <pc:sldChg chg="addSp modSp add">
        <pc:chgData name="Emma Arnold" userId="8993a44a-1dde-43d4-879e-84867f47ccd8" providerId="ADAL" clId="{2780E167-EEAC-4DB1-92FF-C829E1FEE418}" dt="2019-07-29T08:49:05.755" v="4394" actId="1076"/>
        <pc:sldMkLst>
          <pc:docMk/>
          <pc:sldMk cId="3624947564" sldId="291"/>
        </pc:sldMkLst>
        <pc:spChg chg="mod">
          <ac:chgData name="Emma Arnold" userId="8993a44a-1dde-43d4-879e-84867f47ccd8" providerId="ADAL" clId="{2780E167-EEAC-4DB1-92FF-C829E1FEE418}" dt="2019-07-29T08:30:14.509" v="3652"/>
          <ac:spMkLst>
            <pc:docMk/>
            <pc:sldMk cId="3624947564" sldId="291"/>
            <ac:spMk id="2" creationId="{9FCFEF31-CB89-4F53-BAC3-86EEC6614E24}"/>
          </ac:spMkLst>
        </pc:spChg>
        <pc:spChg chg="mod">
          <ac:chgData name="Emma Arnold" userId="8993a44a-1dde-43d4-879e-84867f47ccd8" providerId="ADAL" clId="{2780E167-EEAC-4DB1-92FF-C829E1FEE418}" dt="2019-07-29T08:48:47.575" v="4390" actId="20577"/>
          <ac:spMkLst>
            <pc:docMk/>
            <pc:sldMk cId="3624947564" sldId="291"/>
            <ac:spMk id="3" creationId="{D453933A-9DEB-42B2-AD5E-0D01D8BA4EFC}"/>
          </ac:spMkLst>
        </pc:spChg>
        <pc:picChg chg="add mod ord modCrop">
          <ac:chgData name="Emma Arnold" userId="8993a44a-1dde-43d4-879e-84867f47ccd8" providerId="ADAL" clId="{2780E167-EEAC-4DB1-92FF-C829E1FEE418}" dt="2019-07-29T08:49:05.755" v="4394" actId="1076"/>
          <ac:picMkLst>
            <pc:docMk/>
            <pc:sldMk cId="3624947564" sldId="291"/>
            <ac:picMk id="4" creationId="{462EF6FD-2B18-4186-B99D-5F27261B8BC9}"/>
          </ac:picMkLst>
        </pc:picChg>
      </pc:sldChg>
      <pc:sldChg chg="addSp delSp modSp add">
        <pc:chgData name="Emma Arnold" userId="8993a44a-1dde-43d4-879e-84867f47ccd8" providerId="ADAL" clId="{2780E167-EEAC-4DB1-92FF-C829E1FEE418}" dt="2019-07-29T09:33:27.760" v="5021" actId="20577"/>
        <pc:sldMkLst>
          <pc:docMk/>
          <pc:sldMk cId="560226892" sldId="292"/>
        </pc:sldMkLst>
        <pc:spChg chg="mod">
          <ac:chgData name="Emma Arnold" userId="8993a44a-1dde-43d4-879e-84867f47ccd8" providerId="ADAL" clId="{2780E167-EEAC-4DB1-92FF-C829E1FEE418}" dt="2019-07-29T09:04:29.751" v="4542" actId="20577"/>
          <ac:spMkLst>
            <pc:docMk/>
            <pc:sldMk cId="560226892" sldId="292"/>
            <ac:spMk id="2" creationId="{00000000-0000-0000-0000-000000000000}"/>
          </ac:spMkLst>
        </pc:spChg>
        <pc:spChg chg="mod">
          <ac:chgData name="Emma Arnold" userId="8993a44a-1dde-43d4-879e-84867f47ccd8" providerId="ADAL" clId="{2780E167-EEAC-4DB1-92FF-C829E1FEE418}" dt="2019-07-29T09:33:27.760" v="5021" actId="20577"/>
          <ac:spMkLst>
            <pc:docMk/>
            <pc:sldMk cId="560226892" sldId="292"/>
            <ac:spMk id="3" creationId="{00000000-0000-0000-0000-000000000000}"/>
          </ac:spMkLst>
        </pc:spChg>
        <pc:spChg chg="add del mod">
          <ac:chgData name="Emma Arnold" userId="8993a44a-1dde-43d4-879e-84867f47ccd8" providerId="ADAL" clId="{2780E167-EEAC-4DB1-92FF-C829E1FEE418}" dt="2019-07-29T09:23:34.873" v="4924"/>
          <ac:spMkLst>
            <pc:docMk/>
            <pc:sldMk cId="560226892" sldId="292"/>
            <ac:spMk id="6" creationId="{237C4DBF-484A-4998-BBDA-AE43FF45D28E}"/>
          </ac:spMkLst>
        </pc:spChg>
        <pc:spChg chg="add del mod">
          <ac:chgData name="Emma Arnold" userId="8993a44a-1dde-43d4-879e-84867f47ccd8" providerId="ADAL" clId="{2780E167-EEAC-4DB1-92FF-C829E1FEE418}" dt="2019-07-29T09:23:34.873" v="4924"/>
          <ac:spMkLst>
            <pc:docMk/>
            <pc:sldMk cId="560226892" sldId="292"/>
            <ac:spMk id="7" creationId="{83F8FA56-EE3C-4A5C-883F-C08F46716644}"/>
          </ac:spMkLst>
        </pc:spChg>
        <pc:picChg chg="add del mod ord modCrop">
          <ac:chgData name="Emma Arnold" userId="8993a44a-1dde-43d4-879e-84867f47ccd8" providerId="ADAL" clId="{2780E167-EEAC-4DB1-92FF-C829E1FEE418}" dt="2019-07-29T09:21:59.499" v="4912" actId="478"/>
          <ac:picMkLst>
            <pc:docMk/>
            <pc:sldMk cId="560226892" sldId="292"/>
            <ac:picMk id="4" creationId="{513287DA-E08F-4310-890B-3AB71730B181}"/>
          </ac:picMkLst>
        </pc:picChg>
        <pc:picChg chg="add del mod ord modCrop">
          <ac:chgData name="Emma Arnold" userId="8993a44a-1dde-43d4-879e-84867f47ccd8" providerId="ADAL" clId="{2780E167-EEAC-4DB1-92FF-C829E1FEE418}" dt="2019-07-29T09:31:04.402" v="4988" actId="478"/>
          <ac:picMkLst>
            <pc:docMk/>
            <pc:sldMk cId="560226892" sldId="292"/>
            <ac:picMk id="5" creationId="{CF5AC153-8497-40E2-8675-7FCEE8B11312}"/>
          </ac:picMkLst>
        </pc:picChg>
        <pc:picChg chg="add del mod ord modCrop">
          <ac:chgData name="Emma Arnold" userId="8993a44a-1dde-43d4-879e-84867f47ccd8" providerId="ADAL" clId="{2780E167-EEAC-4DB1-92FF-C829E1FEE418}" dt="2019-07-29T09:32:39.028" v="5005" actId="478"/>
          <ac:picMkLst>
            <pc:docMk/>
            <pc:sldMk cId="560226892" sldId="292"/>
            <ac:picMk id="8" creationId="{2D122612-8377-49A0-8381-BB365E223D16}"/>
          </ac:picMkLst>
        </pc:picChg>
        <pc:picChg chg="del">
          <ac:chgData name="Emma Arnold" userId="8993a44a-1dde-43d4-879e-84867f47ccd8" providerId="ADAL" clId="{2780E167-EEAC-4DB1-92FF-C829E1FEE418}" dt="2019-07-29T09:05:26.660" v="4623" actId="478"/>
          <ac:picMkLst>
            <pc:docMk/>
            <pc:sldMk cId="560226892" sldId="292"/>
            <ac:picMk id="9" creationId="{3C1B1656-22AD-4C02-B604-7F746AFC5878}"/>
          </ac:picMkLst>
        </pc:picChg>
        <pc:picChg chg="add mod ord modCrop">
          <ac:chgData name="Emma Arnold" userId="8993a44a-1dde-43d4-879e-84867f47ccd8" providerId="ADAL" clId="{2780E167-EEAC-4DB1-92FF-C829E1FEE418}" dt="2019-07-29T09:33:02.743" v="5012" actId="1076"/>
          <ac:picMkLst>
            <pc:docMk/>
            <pc:sldMk cId="560226892" sldId="292"/>
            <ac:picMk id="10" creationId="{1C14B9DF-3F17-4EE3-AFDE-3B30A74E006C}"/>
          </ac:picMkLst>
        </pc:picChg>
      </pc:sldChg>
      <pc:sldChg chg="addSp delSp modSp add">
        <pc:chgData name="Emma Arnold" userId="8993a44a-1dde-43d4-879e-84867f47ccd8" providerId="ADAL" clId="{2780E167-EEAC-4DB1-92FF-C829E1FEE418}" dt="2019-07-29T10:01:03.150" v="5257" actId="20577"/>
        <pc:sldMkLst>
          <pc:docMk/>
          <pc:sldMk cId="3240270803" sldId="293"/>
        </pc:sldMkLst>
        <pc:spChg chg="mod">
          <ac:chgData name="Emma Arnold" userId="8993a44a-1dde-43d4-879e-84867f47ccd8" providerId="ADAL" clId="{2780E167-EEAC-4DB1-92FF-C829E1FEE418}" dt="2019-07-29T10:01:03.150" v="5257" actId="20577"/>
          <ac:spMkLst>
            <pc:docMk/>
            <pc:sldMk cId="3240270803" sldId="293"/>
            <ac:spMk id="3" creationId="{746B0D52-26DC-4431-BD5A-F9E357D98B18}"/>
          </ac:spMkLst>
        </pc:spChg>
        <pc:picChg chg="add del mod ord">
          <ac:chgData name="Emma Arnold" userId="8993a44a-1dde-43d4-879e-84867f47ccd8" providerId="ADAL" clId="{2780E167-EEAC-4DB1-92FF-C829E1FEE418}" dt="2019-07-29T09:46:40.247" v="5148" actId="478"/>
          <ac:picMkLst>
            <pc:docMk/>
            <pc:sldMk cId="3240270803" sldId="293"/>
            <ac:picMk id="4" creationId="{4D749D53-DA4E-4EF5-8AC0-3BD51175891D}"/>
          </ac:picMkLst>
        </pc:picChg>
        <pc:picChg chg="add mod ord modCrop">
          <ac:chgData name="Emma Arnold" userId="8993a44a-1dde-43d4-879e-84867f47ccd8" providerId="ADAL" clId="{2780E167-EEAC-4DB1-92FF-C829E1FEE418}" dt="2019-07-29T10:00:55.676" v="5255" actId="167"/>
          <ac:picMkLst>
            <pc:docMk/>
            <pc:sldMk cId="3240270803" sldId="293"/>
            <ac:picMk id="5" creationId="{135E7026-4D90-4B36-AC74-3697A2BA66D5}"/>
          </ac:picMkLst>
        </pc:picChg>
      </pc:sldChg>
      <pc:sldChg chg="addSp modSp add">
        <pc:chgData name="Emma Arnold" userId="8993a44a-1dde-43d4-879e-84867f47ccd8" providerId="ADAL" clId="{2780E167-EEAC-4DB1-92FF-C829E1FEE418}" dt="2019-07-29T14:01:44.176" v="6987" actId="20577"/>
        <pc:sldMkLst>
          <pc:docMk/>
          <pc:sldMk cId="425449431" sldId="294"/>
        </pc:sldMkLst>
        <pc:spChg chg="mod">
          <ac:chgData name="Emma Arnold" userId="8993a44a-1dde-43d4-879e-84867f47ccd8" providerId="ADAL" clId="{2780E167-EEAC-4DB1-92FF-C829E1FEE418}" dt="2019-07-29T14:01:44.176" v="6987" actId="20577"/>
          <ac:spMkLst>
            <pc:docMk/>
            <pc:sldMk cId="425449431" sldId="294"/>
            <ac:spMk id="2" creationId="{9C44BCEF-6CBA-4AE6-91D0-5D0F12EAE963}"/>
          </ac:spMkLst>
        </pc:spChg>
        <pc:spChg chg="mod">
          <ac:chgData name="Emma Arnold" userId="8993a44a-1dde-43d4-879e-84867f47ccd8" providerId="ADAL" clId="{2780E167-EEAC-4DB1-92FF-C829E1FEE418}" dt="2019-07-29T11:05:51.602" v="6446" actId="20577"/>
          <ac:spMkLst>
            <pc:docMk/>
            <pc:sldMk cId="425449431" sldId="294"/>
            <ac:spMk id="3" creationId="{746B0D52-26DC-4431-BD5A-F9E357D98B18}"/>
          </ac:spMkLst>
        </pc:spChg>
        <pc:picChg chg="add mod ord modCrop">
          <ac:chgData name="Emma Arnold" userId="8993a44a-1dde-43d4-879e-84867f47ccd8" providerId="ADAL" clId="{2780E167-EEAC-4DB1-92FF-C829E1FEE418}" dt="2019-07-29T11:05:09.058" v="6432" actId="732"/>
          <ac:picMkLst>
            <pc:docMk/>
            <pc:sldMk cId="425449431" sldId="294"/>
            <ac:picMk id="4" creationId="{2333B9F3-6655-47B2-B580-CA9A8428DFBA}"/>
          </ac:picMkLst>
        </pc:picChg>
      </pc:sldChg>
      <pc:sldChg chg="addSp delSp modSp add">
        <pc:chgData name="Emma Arnold" userId="8993a44a-1dde-43d4-879e-84867f47ccd8" providerId="ADAL" clId="{2780E167-EEAC-4DB1-92FF-C829E1FEE418}" dt="2019-07-29T14:01:49.285" v="6991" actId="20577"/>
        <pc:sldMkLst>
          <pc:docMk/>
          <pc:sldMk cId="31975141" sldId="296"/>
        </pc:sldMkLst>
        <pc:spChg chg="mod">
          <ac:chgData name="Emma Arnold" userId="8993a44a-1dde-43d4-879e-84867f47ccd8" providerId="ADAL" clId="{2780E167-EEAC-4DB1-92FF-C829E1FEE418}" dt="2019-07-29T14:01:49.285" v="6991" actId="20577"/>
          <ac:spMkLst>
            <pc:docMk/>
            <pc:sldMk cId="31975141" sldId="296"/>
            <ac:spMk id="2" creationId="{9C44BCEF-6CBA-4AE6-91D0-5D0F12EAE963}"/>
          </ac:spMkLst>
        </pc:spChg>
        <pc:spChg chg="mod">
          <ac:chgData name="Emma Arnold" userId="8993a44a-1dde-43d4-879e-84867f47ccd8" providerId="ADAL" clId="{2780E167-EEAC-4DB1-92FF-C829E1FEE418}" dt="2019-07-29T10:31:13.255" v="5938" actId="20577"/>
          <ac:spMkLst>
            <pc:docMk/>
            <pc:sldMk cId="31975141" sldId="296"/>
            <ac:spMk id="3" creationId="{746B0D52-26DC-4431-BD5A-F9E357D98B18}"/>
          </ac:spMkLst>
        </pc:spChg>
        <pc:spChg chg="add del mod">
          <ac:chgData name="Emma Arnold" userId="8993a44a-1dde-43d4-879e-84867f47ccd8" providerId="ADAL" clId="{2780E167-EEAC-4DB1-92FF-C829E1FEE418}" dt="2019-07-29T10:26:15.005" v="5885"/>
          <ac:spMkLst>
            <pc:docMk/>
            <pc:sldMk cId="31975141" sldId="296"/>
            <ac:spMk id="4" creationId="{F8B13D73-5D48-402E-A2A4-0B28291EF5AB}"/>
          </ac:spMkLst>
        </pc:spChg>
        <pc:spChg chg="add del mod">
          <ac:chgData name="Emma Arnold" userId="8993a44a-1dde-43d4-879e-84867f47ccd8" providerId="ADAL" clId="{2780E167-EEAC-4DB1-92FF-C829E1FEE418}" dt="2019-07-29T10:26:15.005" v="5885"/>
          <ac:spMkLst>
            <pc:docMk/>
            <pc:sldMk cId="31975141" sldId="296"/>
            <ac:spMk id="5" creationId="{B4002EE0-CA1B-4FEE-95BF-4A82B2797427}"/>
          </ac:spMkLst>
        </pc:spChg>
        <pc:picChg chg="del">
          <ac:chgData name="Emma Arnold" userId="8993a44a-1dde-43d4-879e-84867f47ccd8" providerId="ADAL" clId="{2780E167-EEAC-4DB1-92FF-C829E1FEE418}" dt="2019-07-29T10:26:13.356" v="5884" actId="478"/>
          <ac:picMkLst>
            <pc:docMk/>
            <pc:sldMk cId="31975141" sldId="296"/>
            <ac:picMk id="6" creationId="{43D86A29-07DE-4781-8F8A-326AF65F1FBD}"/>
          </ac:picMkLst>
        </pc:picChg>
        <pc:picChg chg="del">
          <ac:chgData name="Emma Arnold" userId="8993a44a-1dde-43d4-879e-84867f47ccd8" providerId="ADAL" clId="{2780E167-EEAC-4DB1-92FF-C829E1FEE418}" dt="2019-07-29T10:26:17.980" v="5886" actId="478"/>
          <ac:picMkLst>
            <pc:docMk/>
            <pc:sldMk cId="31975141" sldId="296"/>
            <ac:picMk id="7" creationId="{D1DF0E5B-59CD-494C-ADD9-0A110AF13A9B}"/>
          </ac:picMkLst>
        </pc:picChg>
        <pc:picChg chg="add del mod modCrop">
          <ac:chgData name="Emma Arnold" userId="8993a44a-1dde-43d4-879e-84867f47ccd8" providerId="ADAL" clId="{2780E167-EEAC-4DB1-92FF-C829E1FEE418}" dt="2019-07-29T10:27:15.203" v="5898" actId="478"/>
          <ac:picMkLst>
            <pc:docMk/>
            <pc:sldMk cId="31975141" sldId="296"/>
            <ac:picMk id="8" creationId="{7039AB99-4FFB-4A5E-B761-8AF8FE490910}"/>
          </ac:picMkLst>
        </pc:picChg>
        <pc:picChg chg="add mod ord modCrop">
          <ac:chgData name="Emma Arnold" userId="8993a44a-1dde-43d4-879e-84867f47ccd8" providerId="ADAL" clId="{2780E167-EEAC-4DB1-92FF-C829E1FEE418}" dt="2019-07-29T10:32:04.312" v="5947" actId="1076"/>
          <ac:picMkLst>
            <pc:docMk/>
            <pc:sldMk cId="31975141" sldId="296"/>
            <ac:picMk id="9" creationId="{C7D51872-DC21-415D-B9EE-AB6E57D0CA56}"/>
          </ac:picMkLst>
        </pc:picChg>
        <pc:picChg chg="add mod">
          <ac:chgData name="Emma Arnold" userId="8993a44a-1dde-43d4-879e-84867f47ccd8" providerId="ADAL" clId="{2780E167-EEAC-4DB1-92FF-C829E1FEE418}" dt="2019-07-29T10:32:00.050" v="5946" actId="1076"/>
          <ac:picMkLst>
            <pc:docMk/>
            <pc:sldMk cId="31975141" sldId="296"/>
            <ac:picMk id="10" creationId="{07D8AA9D-1FB7-4FBF-8770-07B364899F9C}"/>
          </ac:picMkLst>
        </pc:picChg>
      </pc:sldChg>
      <pc:sldChg chg="addSp delSp modSp add">
        <pc:chgData name="Emma Arnold" userId="8993a44a-1dde-43d4-879e-84867f47ccd8" providerId="ADAL" clId="{2780E167-EEAC-4DB1-92FF-C829E1FEE418}" dt="2019-07-29T16:09:15.555" v="9189" actId="478"/>
        <pc:sldMkLst>
          <pc:docMk/>
          <pc:sldMk cId="3301563759" sldId="297"/>
        </pc:sldMkLst>
        <pc:spChg chg="mod">
          <ac:chgData name="Emma Arnold" userId="8993a44a-1dde-43d4-879e-84867f47ccd8" providerId="ADAL" clId="{2780E167-EEAC-4DB1-92FF-C829E1FEE418}" dt="2019-07-29T14:01:38.881" v="6983" actId="20577"/>
          <ac:spMkLst>
            <pc:docMk/>
            <pc:sldMk cId="3301563759" sldId="297"/>
            <ac:spMk id="2" creationId="{9C44BCEF-6CBA-4AE6-91D0-5D0F12EAE963}"/>
          </ac:spMkLst>
        </pc:spChg>
        <pc:spChg chg="mod">
          <ac:chgData name="Emma Arnold" userId="8993a44a-1dde-43d4-879e-84867f47ccd8" providerId="ADAL" clId="{2780E167-EEAC-4DB1-92FF-C829E1FEE418}" dt="2019-07-29T16:06:59.861" v="9187" actId="20577"/>
          <ac:spMkLst>
            <pc:docMk/>
            <pc:sldMk cId="3301563759" sldId="297"/>
            <ac:spMk id="3" creationId="{746B0D52-26DC-4431-BD5A-F9E357D98B18}"/>
          </ac:spMkLst>
        </pc:spChg>
        <pc:picChg chg="add del mod ord modCrop">
          <ac:chgData name="Emma Arnold" userId="8993a44a-1dde-43d4-879e-84867f47ccd8" providerId="ADAL" clId="{2780E167-EEAC-4DB1-92FF-C829E1FEE418}" dt="2019-07-29T16:09:15.555" v="9189" actId="478"/>
          <ac:picMkLst>
            <pc:docMk/>
            <pc:sldMk cId="3301563759" sldId="297"/>
            <ac:picMk id="4" creationId="{942B02C1-1063-40C4-A0AD-3BCB3F3E79C2}"/>
          </ac:picMkLst>
        </pc:picChg>
      </pc:sldChg>
      <pc:sldChg chg="addSp modSp add">
        <pc:chgData name="Emma Arnold" userId="8993a44a-1dde-43d4-879e-84867f47ccd8" providerId="ADAL" clId="{2780E167-EEAC-4DB1-92FF-C829E1FEE418}" dt="2019-07-29T14:12:59.678" v="7340" actId="20577"/>
        <pc:sldMkLst>
          <pc:docMk/>
          <pc:sldMk cId="63644606" sldId="298"/>
        </pc:sldMkLst>
        <pc:spChg chg="mod">
          <ac:chgData name="Emma Arnold" userId="8993a44a-1dde-43d4-879e-84867f47ccd8" providerId="ADAL" clId="{2780E167-EEAC-4DB1-92FF-C829E1FEE418}" dt="2019-07-29T14:01:31.308" v="6979" actId="20577"/>
          <ac:spMkLst>
            <pc:docMk/>
            <pc:sldMk cId="63644606" sldId="298"/>
            <ac:spMk id="2" creationId="{9C44BCEF-6CBA-4AE6-91D0-5D0F12EAE963}"/>
          </ac:spMkLst>
        </pc:spChg>
        <pc:spChg chg="mod">
          <ac:chgData name="Emma Arnold" userId="8993a44a-1dde-43d4-879e-84867f47ccd8" providerId="ADAL" clId="{2780E167-EEAC-4DB1-92FF-C829E1FEE418}" dt="2019-07-29T14:12:59.678" v="7340" actId="20577"/>
          <ac:spMkLst>
            <pc:docMk/>
            <pc:sldMk cId="63644606" sldId="298"/>
            <ac:spMk id="3" creationId="{746B0D52-26DC-4431-BD5A-F9E357D98B18}"/>
          </ac:spMkLst>
        </pc:spChg>
        <pc:picChg chg="add mod ord modCrop">
          <ac:chgData name="Emma Arnold" userId="8993a44a-1dde-43d4-879e-84867f47ccd8" providerId="ADAL" clId="{2780E167-EEAC-4DB1-92FF-C829E1FEE418}" dt="2019-07-29T14:08:40.873" v="7293" actId="167"/>
          <ac:picMkLst>
            <pc:docMk/>
            <pc:sldMk cId="63644606" sldId="298"/>
            <ac:picMk id="4" creationId="{E130B236-34C6-4B99-A736-7DF979A7C897}"/>
          </ac:picMkLst>
        </pc:picChg>
      </pc:sldChg>
      <pc:sldChg chg="modSp">
        <pc:chgData name="Emma Arnold" userId="8993a44a-1dde-43d4-879e-84867f47ccd8" providerId="ADAL" clId="{2780E167-EEAC-4DB1-92FF-C829E1FEE418}" dt="2019-07-29T14:55:23.423" v="8387" actId="20577"/>
        <pc:sldMkLst>
          <pc:docMk/>
          <pc:sldMk cId="1787353720" sldId="299"/>
        </pc:sldMkLst>
        <pc:spChg chg="mod">
          <ac:chgData name="Emma Arnold" userId="8993a44a-1dde-43d4-879e-84867f47ccd8" providerId="ADAL" clId="{2780E167-EEAC-4DB1-92FF-C829E1FEE418}" dt="2019-07-29T14:55:23.423" v="8387" actId="20577"/>
          <ac:spMkLst>
            <pc:docMk/>
            <pc:sldMk cId="1787353720" sldId="299"/>
            <ac:spMk id="3" creationId="{00000000-0000-0000-0000-000000000000}"/>
          </ac:spMkLst>
        </pc:spChg>
      </pc:sldChg>
      <pc:sldChg chg="addSp delSp modSp add">
        <pc:chgData name="Emma Arnold" userId="8993a44a-1dde-43d4-879e-84867f47ccd8" providerId="ADAL" clId="{2780E167-EEAC-4DB1-92FF-C829E1FEE418}" dt="2019-07-29T15:47:15.020" v="9053" actId="167"/>
        <pc:sldMkLst>
          <pc:docMk/>
          <pc:sldMk cId="3719396495" sldId="300"/>
        </pc:sldMkLst>
        <pc:picChg chg="add del mod ord modCrop">
          <ac:chgData name="Emma Arnold" userId="8993a44a-1dde-43d4-879e-84867f47ccd8" providerId="ADAL" clId="{2780E167-EEAC-4DB1-92FF-C829E1FEE418}" dt="2019-07-29T15:46:57.630" v="9047" actId="478"/>
          <ac:picMkLst>
            <pc:docMk/>
            <pc:sldMk cId="3719396495" sldId="300"/>
            <ac:picMk id="4" creationId="{4C8B0380-7F01-481C-8820-7FCFBAAA9B5C}"/>
          </ac:picMkLst>
        </pc:picChg>
        <pc:picChg chg="del">
          <ac:chgData name="Emma Arnold" userId="8993a44a-1dde-43d4-879e-84867f47ccd8" providerId="ADAL" clId="{2780E167-EEAC-4DB1-92FF-C829E1FEE418}" dt="2019-07-29T15:35:05.221" v="9038" actId="478"/>
          <ac:picMkLst>
            <pc:docMk/>
            <pc:sldMk cId="3719396495" sldId="300"/>
            <ac:picMk id="5" creationId="{FC9DB6E6-1176-4654-B402-B452515321A2}"/>
          </ac:picMkLst>
        </pc:picChg>
        <pc:picChg chg="add mod ord modCrop">
          <ac:chgData name="Emma Arnold" userId="8993a44a-1dde-43d4-879e-84867f47ccd8" providerId="ADAL" clId="{2780E167-EEAC-4DB1-92FF-C829E1FEE418}" dt="2019-07-29T15:47:15.020" v="9053" actId="167"/>
          <ac:picMkLst>
            <pc:docMk/>
            <pc:sldMk cId="3719396495" sldId="300"/>
            <ac:picMk id="6" creationId="{53D1715C-5549-49B2-B2BF-1298C6443C7E}"/>
          </ac:picMkLst>
        </pc:picChg>
      </pc:sldChg>
      <pc:sldChg chg="modSp">
        <pc:chgData name="Emma Arnold" userId="8993a44a-1dde-43d4-879e-84867f47ccd8" providerId="ADAL" clId="{2780E167-EEAC-4DB1-92FF-C829E1FEE418}" dt="2019-07-29T15:47:58.854" v="9057" actId="20577"/>
        <pc:sldMkLst>
          <pc:docMk/>
          <pc:sldMk cId="1233658927" sldId="301"/>
        </pc:sldMkLst>
        <pc:spChg chg="mod">
          <ac:chgData name="Emma Arnold" userId="8993a44a-1dde-43d4-879e-84867f47ccd8" providerId="ADAL" clId="{2780E167-EEAC-4DB1-92FF-C829E1FEE418}" dt="2019-07-29T15:47:58.854" v="9057" actId="20577"/>
          <ac:spMkLst>
            <pc:docMk/>
            <pc:sldMk cId="1233658927" sldId="301"/>
            <ac:spMk id="3" creationId="{00000000-0000-0000-0000-000000000000}"/>
          </ac:spMkLst>
        </pc:spChg>
      </pc:sldChg>
      <pc:sldMasterChg chg="modSldLayout">
        <pc:chgData name="Emma Arnold" userId="8993a44a-1dde-43d4-879e-84867f47ccd8" providerId="ADAL" clId="{2780E167-EEAC-4DB1-92FF-C829E1FEE418}" dt="2019-07-29T15:48:25.405" v="9060" actId="20577"/>
        <pc:sldMasterMkLst>
          <pc:docMk/>
          <pc:sldMasterMk cId="1310585009" sldId="2147483648"/>
        </pc:sldMasterMkLst>
        <pc:sldLayoutChg chg="modSp">
          <pc:chgData name="Emma Arnold" userId="8993a44a-1dde-43d4-879e-84867f47ccd8" providerId="ADAL" clId="{2780E167-EEAC-4DB1-92FF-C829E1FEE418}" dt="2019-07-16T13:42:52.676" v="297" actId="14100"/>
          <pc:sldLayoutMkLst>
            <pc:docMk/>
            <pc:sldMasterMk cId="1310585009" sldId="2147483648"/>
            <pc:sldLayoutMk cId="3599343734" sldId="2147483650"/>
          </pc:sldLayoutMkLst>
          <pc:cxnChg chg="mod">
            <ac:chgData name="Emma Arnold" userId="8993a44a-1dde-43d4-879e-84867f47ccd8" providerId="ADAL" clId="{2780E167-EEAC-4DB1-92FF-C829E1FEE418}" dt="2019-07-16T13:42:52.676" v="297"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2780E167-EEAC-4DB1-92FF-C829E1FEE418}" dt="2019-07-29T15:48:25.405" v="9060" actId="20577"/>
          <pc:sldLayoutMkLst>
            <pc:docMk/>
            <pc:sldMasterMk cId="1310585009" sldId="2147483648"/>
            <pc:sldLayoutMk cId="1343773056" sldId="2147483656"/>
          </pc:sldLayoutMkLst>
          <pc:spChg chg="mod">
            <ac:chgData name="Emma Arnold" userId="8993a44a-1dde-43d4-879e-84867f47ccd8" providerId="ADAL" clId="{2780E167-EEAC-4DB1-92FF-C829E1FEE418}" dt="2019-07-29T15:48:25.405" v="9060" actId="20577"/>
            <ac:spMkLst>
              <pc:docMk/>
              <pc:sldMasterMk cId="1310585009" sldId="2147483648"/>
              <pc:sldLayoutMk cId="1343773056" sldId="2147483656"/>
              <ac:spMk id="2" creationId="{00000000-0000-0000-0000-000000000000}"/>
            </ac:spMkLst>
          </pc:spChg>
        </pc:sldLayoutChg>
      </pc:sldMasterChg>
    </pc:docChg>
  </pc:docChgLst>
  <pc:docChgLst>
    <pc:chgData name="Leonora Sheppard" userId="3688f6d8-1f97-408e-a4fe-cc859c551ddb" providerId="ADAL" clId="{9CF35870-3BE6-4145-B3F1-405B0732CC76}"/>
    <pc:docChg chg="modSld">
      <pc:chgData name="Leonora Sheppard" userId="3688f6d8-1f97-408e-a4fe-cc859c551ddb" providerId="ADAL" clId="{9CF35870-3BE6-4145-B3F1-405B0732CC76}" dt="2019-08-22T13:19:33.574" v="177" actId="20577"/>
      <pc:docMkLst>
        <pc:docMk/>
      </pc:docMkLst>
      <pc:sldChg chg="modSp">
        <pc:chgData name="Leonora Sheppard" userId="3688f6d8-1f97-408e-a4fe-cc859c551ddb" providerId="ADAL" clId="{9CF35870-3BE6-4145-B3F1-405B0732CC76}" dt="2019-08-22T11:53:18.755" v="23" actId="20577"/>
        <pc:sldMkLst>
          <pc:docMk/>
          <pc:sldMk cId="3883630068" sldId="265"/>
        </pc:sldMkLst>
        <pc:spChg chg="mod">
          <ac:chgData name="Leonora Sheppard" userId="3688f6d8-1f97-408e-a4fe-cc859c551ddb" providerId="ADAL" clId="{9CF35870-3BE6-4145-B3F1-405B0732CC76}" dt="2019-08-22T11:53:18.755" v="23" actId="20577"/>
          <ac:spMkLst>
            <pc:docMk/>
            <pc:sldMk cId="3883630068" sldId="265"/>
            <ac:spMk id="3" creationId="{00000000-0000-0000-0000-000000000000}"/>
          </ac:spMkLst>
        </pc:spChg>
      </pc:sldChg>
      <pc:sldChg chg="modSp">
        <pc:chgData name="Leonora Sheppard" userId="3688f6d8-1f97-408e-a4fe-cc859c551ddb" providerId="ADAL" clId="{9CF35870-3BE6-4145-B3F1-405B0732CC76}" dt="2019-08-22T11:54:11.702" v="25" actId="6549"/>
        <pc:sldMkLst>
          <pc:docMk/>
          <pc:sldMk cId="3135622054" sldId="266"/>
        </pc:sldMkLst>
        <pc:spChg chg="mod">
          <ac:chgData name="Leonora Sheppard" userId="3688f6d8-1f97-408e-a4fe-cc859c551ddb" providerId="ADAL" clId="{9CF35870-3BE6-4145-B3F1-405B0732CC76}" dt="2019-08-22T11:54:11.702" v="25" actId="6549"/>
          <ac:spMkLst>
            <pc:docMk/>
            <pc:sldMk cId="3135622054" sldId="266"/>
            <ac:spMk id="3" creationId="{00000000-0000-0000-0000-000000000000}"/>
          </ac:spMkLst>
        </pc:spChg>
      </pc:sldChg>
      <pc:sldChg chg="modSp">
        <pc:chgData name="Leonora Sheppard" userId="3688f6d8-1f97-408e-a4fe-cc859c551ddb" providerId="ADAL" clId="{9CF35870-3BE6-4145-B3F1-405B0732CC76}" dt="2019-08-22T13:12:50.184" v="32" actId="20577"/>
        <pc:sldMkLst>
          <pc:docMk/>
          <pc:sldMk cId="3787693807" sldId="267"/>
        </pc:sldMkLst>
        <pc:spChg chg="mod">
          <ac:chgData name="Leonora Sheppard" userId="3688f6d8-1f97-408e-a4fe-cc859c551ddb" providerId="ADAL" clId="{9CF35870-3BE6-4145-B3F1-405B0732CC76}" dt="2019-08-22T13:12:50.184" v="32" actId="20577"/>
          <ac:spMkLst>
            <pc:docMk/>
            <pc:sldMk cId="3787693807" sldId="267"/>
            <ac:spMk id="3" creationId="{00000000-0000-0000-0000-000000000000}"/>
          </ac:spMkLst>
        </pc:spChg>
      </pc:sldChg>
      <pc:sldChg chg="modSp">
        <pc:chgData name="Leonora Sheppard" userId="3688f6d8-1f97-408e-a4fe-cc859c551ddb" providerId="ADAL" clId="{9CF35870-3BE6-4145-B3F1-405B0732CC76}" dt="2019-08-22T13:13:01.655" v="34" actId="20577"/>
        <pc:sldMkLst>
          <pc:docMk/>
          <pc:sldMk cId="1358952790" sldId="271"/>
        </pc:sldMkLst>
        <pc:spChg chg="mod">
          <ac:chgData name="Leonora Sheppard" userId="3688f6d8-1f97-408e-a4fe-cc859c551ddb" providerId="ADAL" clId="{9CF35870-3BE6-4145-B3F1-405B0732CC76}" dt="2019-08-22T13:13:01.655" v="34" actId="20577"/>
          <ac:spMkLst>
            <pc:docMk/>
            <pc:sldMk cId="1358952790" sldId="271"/>
            <ac:spMk id="2" creationId="{00000000-0000-0000-0000-000000000000}"/>
          </ac:spMkLst>
        </pc:spChg>
      </pc:sldChg>
      <pc:sldChg chg="modSp">
        <pc:chgData name="Leonora Sheppard" userId="3688f6d8-1f97-408e-a4fe-cc859c551ddb" providerId="ADAL" clId="{9CF35870-3BE6-4145-B3F1-405B0732CC76}" dt="2019-08-22T13:17:20.880" v="154" actId="20577"/>
        <pc:sldMkLst>
          <pc:docMk/>
          <pc:sldMk cId="2419500981" sldId="275"/>
        </pc:sldMkLst>
        <pc:spChg chg="mod">
          <ac:chgData name="Leonora Sheppard" userId="3688f6d8-1f97-408e-a4fe-cc859c551ddb" providerId="ADAL" clId="{9CF35870-3BE6-4145-B3F1-405B0732CC76}" dt="2019-08-22T13:17:20.880" v="154" actId="20577"/>
          <ac:spMkLst>
            <pc:docMk/>
            <pc:sldMk cId="2419500981" sldId="275"/>
            <ac:spMk id="3" creationId="{00000000-0000-0000-0000-000000000000}"/>
          </ac:spMkLst>
        </pc:spChg>
        <pc:picChg chg="mod">
          <ac:chgData name="Leonora Sheppard" userId="3688f6d8-1f97-408e-a4fe-cc859c551ddb" providerId="ADAL" clId="{9CF35870-3BE6-4145-B3F1-405B0732CC76}" dt="2019-08-22T13:14:19.253" v="48" actId="14100"/>
          <ac:picMkLst>
            <pc:docMk/>
            <pc:sldMk cId="2419500981" sldId="275"/>
            <ac:picMk id="5" creationId="{5E3D5779-6449-4474-A9A9-9139373B961C}"/>
          </ac:picMkLst>
        </pc:picChg>
      </pc:sldChg>
      <pc:sldChg chg="modSp">
        <pc:chgData name="Leonora Sheppard" userId="3688f6d8-1f97-408e-a4fe-cc859c551ddb" providerId="ADAL" clId="{9CF35870-3BE6-4145-B3F1-405B0732CC76}" dt="2019-08-22T11:51:03.754" v="4" actId="20577"/>
        <pc:sldMkLst>
          <pc:docMk/>
          <pc:sldMk cId="1981501640" sldId="290"/>
        </pc:sldMkLst>
        <pc:spChg chg="mod">
          <ac:chgData name="Leonora Sheppard" userId="3688f6d8-1f97-408e-a4fe-cc859c551ddb" providerId="ADAL" clId="{9CF35870-3BE6-4145-B3F1-405B0732CC76}" dt="2019-08-22T11:51:03.754" v="4" actId="20577"/>
          <ac:spMkLst>
            <pc:docMk/>
            <pc:sldMk cId="1981501640" sldId="290"/>
            <ac:spMk id="3" creationId="{7758209A-DA5B-4927-9C68-B2A836FAFFA5}"/>
          </ac:spMkLst>
        </pc:spChg>
      </pc:sldChg>
      <pc:sldChg chg="modSp">
        <pc:chgData name="Leonora Sheppard" userId="3688f6d8-1f97-408e-a4fe-cc859c551ddb" providerId="ADAL" clId="{9CF35870-3BE6-4145-B3F1-405B0732CC76}" dt="2019-08-22T11:51:55.046" v="14" actId="20577"/>
        <pc:sldMkLst>
          <pc:docMk/>
          <pc:sldMk cId="3624947564" sldId="291"/>
        </pc:sldMkLst>
        <pc:spChg chg="mod">
          <ac:chgData name="Leonora Sheppard" userId="3688f6d8-1f97-408e-a4fe-cc859c551ddb" providerId="ADAL" clId="{9CF35870-3BE6-4145-B3F1-405B0732CC76}" dt="2019-08-22T11:51:55.046" v="14" actId="20577"/>
          <ac:spMkLst>
            <pc:docMk/>
            <pc:sldMk cId="3624947564" sldId="291"/>
            <ac:spMk id="3" creationId="{D453933A-9DEB-42B2-AD5E-0D01D8BA4EFC}"/>
          </ac:spMkLst>
        </pc:spChg>
      </pc:sldChg>
      <pc:sldChg chg="modSp">
        <pc:chgData name="Leonora Sheppard" userId="3688f6d8-1f97-408e-a4fe-cc859c551ddb" providerId="ADAL" clId="{9CF35870-3BE6-4145-B3F1-405B0732CC76}" dt="2019-08-22T11:52:54.745" v="20" actId="20577"/>
        <pc:sldMkLst>
          <pc:docMk/>
          <pc:sldMk cId="560226892" sldId="292"/>
        </pc:sldMkLst>
        <pc:spChg chg="mod">
          <ac:chgData name="Leonora Sheppard" userId="3688f6d8-1f97-408e-a4fe-cc859c551ddb" providerId="ADAL" clId="{9CF35870-3BE6-4145-B3F1-405B0732CC76}" dt="2019-08-22T11:52:54.745" v="20" actId="20577"/>
          <ac:spMkLst>
            <pc:docMk/>
            <pc:sldMk cId="560226892" sldId="292"/>
            <ac:spMk id="3" creationId="{00000000-0000-0000-0000-000000000000}"/>
          </ac:spMkLst>
        </pc:spChg>
      </pc:sldChg>
      <pc:sldChg chg="modSp">
        <pc:chgData name="Leonora Sheppard" userId="3688f6d8-1f97-408e-a4fe-cc859c551ddb" providerId="ADAL" clId="{9CF35870-3BE6-4145-B3F1-405B0732CC76}" dt="2019-08-22T13:05:49.795" v="27" actId="6549"/>
        <pc:sldMkLst>
          <pc:docMk/>
          <pc:sldMk cId="425449431" sldId="294"/>
        </pc:sldMkLst>
        <pc:spChg chg="mod">
          <ac:chgData name="Leonora Sheppard" userId="3688f6d8-1f97-408e-a4fe-cc859c551ddb" providerId="ADAL" clId="{9CF35870-3BE6-4145-B3F1-405B0732CC76}" dt="2019-08-22T13:05:49.795" v="27" actId="6549"/>
          <ac:spMkLst>
            <pc:docMk/>
            <pc:sldMk cId="425449431" sldId="294"/>
            <ac:spMk id="3" creationId="{746B0D52-26DC-4431-BD5A-F9E357D98B18}"/>
          </ac:spMkLst>
        </pc:spChg>
      </pc:sldChg>
      <pc:sldChg chg="modSp">
        <pc:chgData name="Leonora Sheppard" userId="3688f6d8-1f97-408e-a4fe-cc859c551ddb" providerId="ADAL" clId="{9CF35870-3BE6-4145-B3F1-405B0732CC76}" dt="2019-08-22T13:11:15.086" v="29" actId="20577"/>
        <pc:sldMkLst>
          <pc:docMk/>
          <pc:sldMk cId="3301563759" sldId="297"/>
        </pc:sldMkLst>
        <pc:spChg chg="mod">
          <ac:chgData name="Leonora Sheppard" userId="3688f6d8-1f97-408e-a4fe-cc859c551ddb" providerId="ADAL" clId="{9CF35870-3BE6-4145-B3F1-405B0732CC76}" dt="2019-08-22T13:11:15.086" v="29" actId="20577"/>
          <ac:spMkLst>
            <pc:docMk/>
            <pc:sldMk cId="3301563759" sldId="297"/>
            <ac:spMk id="3" creationId="{746B0D52-26DC-4431-BD5A-F9E357D98B18}"/>
          </ac:spMkLst>
        </pc:spChg>
      </pc:sldChg>
      <pc:sldChg chg="modSp">
        <pc:chgData name="Leonora Sheppard" userId="3688f6d8-1f97-408e-a4fe-cc859c551ddb" providerId="ADAL" clId="{9CF35870-3BE6-4145-B3F1-405B0732CC76}" dt="2019-08-22T13:19:33.574" v="177" actId="20577"/>
        <pc:sldMkLst>
          <pc:docMk/>
          <pc:sldMk cId="3719396495" sldId="300"/>
        </pc:sldMkLst>
        <pc:spChg chg="mod">
          <ac:chgData name="Leonora Sheppard" userId="3688f6d8-1f97-408e-a4fe-cc859c551ddb" providerId="ADAL" clId="{9CF35870-3BE6-4145-B3F1-405B0732CC76}" dt="2019-08-22T13:19:33.574" v="177" actId="20577"/>
          <ac:spMkLst>
            <pc:docMk/>
            <pc:sldMk cId="3719396495" sldId="300"/>
            <ac:spMk id="3" creationId="{00000000-0000-0000-0000-000000000000}"/>
          </ac:spMkLst>
        </pc:spChg>
        <pc:picChg chg="mod">
          <ac:chgData name="Leonora Sheppard" userId="3688f6d8-1f97-408e-a4fe-cc859c551ddb" providerId="ADAL" clId="{9CF35870-3BE6-4145-B3F1-405B0732CC76}" dt="2019-08-22T13:19:22.009" v="171" actId="1076"/>
          <ac:picMkLst>
            <pc:docMk/>
            <pc:sldMk cId="3719396495" sldId="300"/>
            <ac:picMk id="5" creationId="{5C5EDBA2-A0C7-4F6C-B472-AF8A7BFD54F1}"/>
          </ac:picMkLst>
        </pc:picChg>
      </pc:sldChg>
    </pc:docChg>
  </pc:docChgLst>
  <pc:docChgLst>
    <pc:chgData name="Emma Arnold" userId="S::emma.arnold@pgonline.co.uk::8993a44a-1dde-43d4-879e-84867f47ccd8" providerId="AD" clId="Web-{5567E01C-A0EA-8AE8-5041-4811E9D3BC22}"/>
    <pc:docChg chg="modSld">
      <pc:chgData name="Emma Arnold" userId="S::emma.arnold@pgonline.co.uk::8993a44a-1dde-43d4-879e-84867f47ccd8" providerId="AD" clId="Web-{5567E01C-A0EA-8AE8-5041-4811E9D3BC22}" dt="2019-08-02T11:31:44.968" v="8"/>
      <pc:docMkLst>
        <pc:docMk/>
      </pc:docMkLst>
      <pc:sldChg chg="delSp modSp">
        <pc:chgData name="Emma Arnold" userId="S::emma.arnold@pgonline.co.uk::8993a44a-1dde-43d4-879e-84867f47ccd8" providerId="AD" clId="Web-{5567E01C-A0EA-8AE8-5041-4811E9D3BC22}" dt="2019-08-02T11:31:44.968" v="8"/>
        <pc:sldMkLst>
          <pc:docMk/>
          <pc:sldMk cId="86914219" sldId="274"/>
        </pc:sldMkLst>
        <pc:spChg chg="del mod">
          <ac:chgData name="Emma Arnold" userId="S::emma.arnold@pgonline.co.uk::8993a44a-1dde-43d4-879e-84867f47ccd8" providerId="AD" clId="Web-{5567E01C-A0EA-8AE8-5041-4811E9D3BC22}" dt="2019-08-02T11:31:44.968" v="8"/>
          <ac:spMkLst>
            <pc:docMk/>
            <pc:sldMk cId="86914219" sldId="274"/>
            <ac:spMk id="4" creationId="{48253D00-B8D7-4FD2-8C3C-D748C293FDCE}"/>
          </ac:spMkLst>
        </pc:spChg>
      </pc:sldChg>
      <pc:sldChg chg="delSp modSp">
        <pc:chgData name="Emma Arnold" userId="S::emma.arnold@pgonline.co.uk::8993a44a-1dde-43d4-879e-84867f47ccd8" providerId="AD" clId="Web-{5567E01C-A0EA-8AE8-5041-4811E9D3BC22}" dt="2019-08-02T11:30:28.235" v="5"/>
        <pc:sldMkLst>
          <pc:docMk/>
          <pc:sldMk cId="3773961393" sldId="288"/>
        </pc:sldMkLst>
        <pc:spChg chg="del mod">
          <ac:chgData name="Emma Arnold" userId="S::emma.arnold@pgonline.co.uk::8993a44a-1dde-43d4-879e-84867f47ccd8" providerId="AD" clId="Web-{5567E01C-A0EA-8AE8-5041-4811E9D3BC22}" dt="2019-08-02T11:29:18.548" v="2"/>
          <ac:spMkLst>
            <pc:docMk/>
            <pc:sldMk cId="3773961393" sldId="288"/>
            <ac:spMk id="4" creationId="{256A1BB5-C6A0-4EF1-A41F-63A55D6A043B}"/>
          </ac:spMkLst>
        </pc:spChg>
        <pc:spChg chg="del mod">
          <ac:chgData name="Emma Arnold" userId="S::emma.arnold@pgonline.co.uk::8993a44a-1dde-43d4-879e-84867f47ccd8" providerId="AD" clId="Web-{5567E01C-A0EA-8AE8-5041-4811E9D3BC22}" dt="2019-08-02T11:30:28.235" v="5"/>
          <ac:spMkLst>
            <pc:docMk/>
            <pc:sldMk cId="3773961393" sldId="288"/>
            <ac:spMk id="5" creationId="{04A4FF2F-A4FF-476C-A6CC-3B59EEA45E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8/28/2019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3</a:t>
            </a:fld>
            <a:endParaRPr lang="en-US"/>
          </a:p>
        </p:txBody>
      </p:sp>
    </p:spTree>
    <p:extLst>
      <p:ext uri="{BB962C8B-B14F-4D97-AF65-F5344CB8AC3E}">
        <p14:creationId xmlns:p14="http://schemas.microsoft.com/office/powerpoint/2010/main" val="213699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21</a:t>
            </a:fld>
            <a:endParaRPr lang="en-US"/>
          </a:p>
        </p:txBody>
      </p:sp>
    </p:spTree>
    <p:extLst>
      <p:ext uri="{BB962C8B-B14F-4D97-AF65-F5344CB8AC3E}">
        <p14:creationId xmlns:p14="http://schemas.microsoft.com/office/powerpoint/2010/main" val="295304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4</a:t>
            </a:fld>
            <a:endParaRPr lang="en-US"/>
          </a:p>
        </p:txBody>
      </p:sp>
    </p:spTree>
    <p:extLst>
      <p:ext uri="{BB962C8B-B14F-4D97-AF65-F5344CB8AC3E}">
        <p14:creationId xmlns:p14="http://schemas.microsoft.com/office/powerpoint/2010/main" val="9976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6</a:t>
            </a:fld>
            <a:endParaRPr lang="en-US"/>
          </a:p>
        </p:txBody>
      </p:sp>
    </p:spTree>
    <p:extLst>
      <p:ext uri="{BB962C8B-B14F-4D97-AF65-F5344CB8AC3E}">
        <p14:creationId xmlns:p14="http://schemas.microsoft.com/office/powerpoint/2010/main" val="411987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318562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8</a:t>
            </a:fld>
            <a:endParaRPr lang="en-US"/>
          </a:p>
        </p:txBody>
      </p:sp>
    </p:spTree>
    <p:extLst>
      <p:ext uri="{BB962C8B-B14F-4D97-AF65-F5344CB8AC3E}">
        <p14:creationId xmlns:p14="http://schemas.microsoft.com/office/powerpoint/2010/main" val="354108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13</a:t>
            </a:fld>
            <a:endParaRPr lang="en-US"/>
          </a:p>
        </p:txBody>
      </p:sp>
    </p:spTree>
    <p:extLst>
      <p:ext uri="{BB962C8B-B14F-4D97-AF65-F5344CB8AC3E}">
        <p14:creationId xmlns:p14="http://schemas.microsoft.com/office/powerpoint/2010/main" val="54489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16</a:t>
            </a:fld>
            <a:endParaRPr lang="en-US"/>
          </a:p>
        </p:txBody>
      </p:sp>
    </p:spTree>
    <p:extLst>
      <p:ext uri="{BB962C8B-B14F-4D97-AF65-F5344CB8AC3E}">
        <p14:creationId xmlns:p14="http://schemas.microsoft.com/office/powerpoint/2010/main" val="286315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18</a:t>
            </a:fld>
            <a:endParaRPr lang="en-US"/>
          </a:p>
        </p:txBody>
      </p:sp>
    </p:spTree>
    <p:extLst>
      <p:ext uri="{BB962C8B-B14F-4D97-AF65-F5344CB8AC3E}">
        <p14:creationId xmlns:p14="http://schemas.microsoft.com/office/powerpoint/2010/main" val="395215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20</a:t>
            </a:fld>
            <a:endParaRPr lang="en-US"/>
          </a:p>
        </p:txBody>
      </p:sp>
    </p:spTree>
    <p:extLst>
      <p:ext uri="{BB962C8B-B14F-4D97-AF65-F5344CB8AC3E}">
        <p14:creationId xmlns:p14="http://schemas.microsoft.com/office/powerpoint/2010/main" val="1976006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B761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19909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4739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2488D4-70DB-4553-8B05-FE90B240EE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Efficient manufacturing techniques</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0F5E89CC-B39F-4BF2-9980-A086E1E1D7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E242288C-956B-4294-8325-2FFA212AC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50B9B36F-DDA4-44C2-A623-C5417AAF6511}"/>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Efficient manufacturing techniques</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70D3E42-E5F5-46E3-A483-AD6E6C85A4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15EC25AE-894F-4F70-902A-F3EA9260CB7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Efficient manufacturing techniques</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0274D17-E91B-4FA4-9C42-A37803D3E3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2FD50C0C-4875-4121-9209-BA4475E0D36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Efficient manufacturing techniques</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365442EF-2B39-4218-AEE5-DF0A8FD6D4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89360143-08D4-46D2-A348-B3D414C61E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7EFC564C-79CE-47B5-8C07-07C96B325EEA}"/>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Efficient manufacturing techniques</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DB7617"/>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B7617"/>
                </a:solidFill>
                <a:latin typeface="Arial"/>
                <a:cs typeface="Arial"/>
              </a:rPr>
              <a:t>6</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DB7617"/>
                </a:solidFill>
                <a:latin typeface="Museo 100" panose="02000000000000000000" pitchFamily="50" charset="0"/>
              </a:rPr>
              <a:t>7552</a:t>
            </a:r>
            <a:endParaRPr lang="en-GB" dirty="0">
              <a:solidFill>
                <a:srgbClr val="DB7617"/>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749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pPr>
            <a:r>
              <a:rPr lang="en-GB" b="0" spc="0" dirty="0">
                <a:latin typeface="Museo 900" panose="02000000000000000000" pitchFamily="2" charset="0"/>
              </a:rPr>
              <a:t>Efficient manufacturing techniques</a:t>
            </a:r>
            <a:endParaRPr lang="en-US" sz="2000" b="0" spc="0" dirty="0">
              <a:latin typeface="Museo 100" panose="02000000000000000000" pitchFamily="2" charset="0"/>
            </a:endParaRPr>
          </a:p>
          <a:p>
            <a:pPr>
              <a:spcBef>
                <a:spcPts val="1800"/>
              </a:spcBef>
            </a:pPr>
            <a:r>
              <a:rPr lang="en-US" sz="2000" b="0" spc="0" dirty="0">
                <a:latin typeface="Museo 100" panose="02000000000000000000" pitchFamily="2" charset="0"/>
              </a:rPr>
              <a:t>Unit 11 </a:t>
            </a:r>
            <a:r>
              <a:rPr lang="en-GB" sz="2000" b="0" spc="0" dirty="0">
                <a:latin typeface="Museo 100" panose="02000000000000000000" pitchFamily="2" charset="0"/>
              </a:rPr>
              <a:t>Product design considerations</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ol&#10;&#10;Description automatically generated">
            <a:extLst>
              <a:ext uri="{FF2B5EF4-FFF2-40B4-BE49-F238E27FC236}">
                <a16:creationId xmlns:a16="http://schemas.microsoft.com/office/drawing/2014/main" id="{8173B0A1-85FC-45D6-AD68-2D69161FFB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14293" y="3961358"/>
            <a:ext cx="4629707" cy="2824453"/>
          </a:xfrm>
          <a:prstGeom prst="rect">
            <a:avLst/>
          </a:prstGeom>
        </p:spPr>
      </p:pic>
      <p:sp>
        <p:nvSpPr>
          <p:cNvPr id="2" name="Text Placeholder 1"/>
          <p:cNvSpPr>
            <a:spLocks noGrp="1"/>
          </p:cNvSpPr>
          <p:nvPr>
            <p:ph type="body" sz="quarter" idx="13"/>
          </p:nvPr>
        </p:nvSpPr>
        <p:spPr/>
        <p:txBody>
          <a:bodyPr/>
          <a:lstStyle/>
          <a:p>
            <a:r>
              <a:rPr lang="en-GB" dirty="0"/>
              <a:t>Integrated fixings</a:t>
            </a:r>
          </a:p>
        </p:txBody>
      </p:sp>
      <p:sp>
        <p:nvSpPr>
          <p:cNvPr id="3" name="Text Placeholder 2"/>
          <p:cNvSpPr>
            <a:spLocks noGrp="1"/>
          </p:cNvSpPr>
          <p:nvPr>
            <p:ph type="body" sz="quarter" idx="14"/>
          </p:nvPr>
        </p:nvSpPr>
        <p:spPr/>
        <p:txBody>
          <a:bodyPr/>
          <a:lstStyle/>
          <a:p>
            <a:r>
              <a:rPr lang="en-GB" dirty="0"/>
              <a:t>Removing the need for fixings or adhesives reduces the numbers of parts and processes, which in turn saves time and cost and increases recyclability</a:t>
            </a:r>
          </a:p>
          <a:p>
            <a:pPr lvl="1"/>
            <a:r>
              <a:rPr lang="en-GB" dirty="0"/>
              <a:t>Snap fitting parts, also called push-fit, are often moulded </a:t>
            </a:r>
            <a:br>
              <a:rPr lang="en-GB" dirty="0"/>
            </a:br>
            <a:r>
              <a:rPr lang="en-GB" dirty="0"/>
              <a:t>and feature integral clips or ridges that </a:t>
            </a:r>
            <a:br>
              <a:rPr lang="en-GB" dirty="0"/>
            </a:br>
            <a:r>
              <a:rPr lang="en-GB" dirty="0"/>
              <a:t>‘snap’ into place when pushed</a:t>
            </a:r>
          </a:p>
          <a:p>
            <a:pPr lvl="1"/>
            <a:r>
              <a:rPr lang="en-GB" dirty="0"/>
              <a:t>Snap fittings are usually detachable</a:t>
            </a:r>
          </a:p>
          <a:p>
            <a:pPr lvl="1"/>
            <a:r>
              <a:rPr lang="en-GB" dirty="0"/>
              <a:t>Snap fittings enable rapid assembly </a:t>
            </a:r>
            <a:br>
              <a:rPr lang="en-GB" dirty="0"/>
            </a:br>
            <a:r>
              <a:rPr lang="en-GB" dirty="0"/>
              <a:t>and disassembly</a:t>
            </a:r>
          </a:p>
          <a:p>
            <a:pPr lvl="1"/>
            <a:r>
              <a:rPr lang="en-GB" dirty="0">
                <a:solidFill>
                  <a:srgbClr val="247393"/>
                </a:solidFill>
              </a:rPr>
              <a:t>In what common products may </a:t>
            </a:r>
            <a:br>
              <a:rPr lang="en-GB" dirty="0">
                <a:solidFill>
                  <a:srgbClr val="247393"/>
                </a:solidFill>
              </a:rPr>
            </a:br>
            <a:r>
              <a:rPr lang="en-GB" dirty="0">
                <a:solidFill>
                  <a:srgbClr val="247393"/>
                </a:solidFill>
              </a:rPr>
              <a:t>you find snap fittings?</a:t>
            </a:r>
          </a:p>
        </p:txBody>
      </p:sp>
    </p:spTree>
    <p:extLst>
      <p:ext uri="{BB962C8B-B14F-4D97-AF65-F5344CB8AC3E}">
        <p14:creationId xmlns:p14="http://schemas.microsoft.com/office/powerpoint/2010/main" val="313562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ouse, indoor&#10;&#10;Description automatically generated">
            <a:extLst>
              <a:ext uri="{FF2B5EF4-FFF2-40B4-BE49-F238E27FC236}">
                <a16:creationId xmlns:a16="http://schemas.microsoft.com/office/drawing/2014/main" id="{6D0A5546-1054-4568-9FA0-0E752EC927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884975" y="2418347"/>
            <a:ext cx="3880028" cy="4439653"/>
          </a:xfrm>
          <a:prstGeom prst="rect">
            <a:avLst/>
          </a:prstGeom>
        </p:spPr>
      </p:pic>
      <p:sp>
        <p:nvSpPr>
          <p:cNvPr id="2" name="Text Placeholder 1">
            <a:extLst>
              <a:ext uri="{FF2B5EF4-FFF2-40B4-BE49-F238E27FC236}">
                <a16:creationId xmlns:a16="http://schemas.microsoft.com/office/drawing/2014/main" id="{9C44BCEF-6CBA-4AE6-91D0-5D0F12EAE963}"/>
              </a:ext>
            </a:extLst>
          </p:cNvPr>
          <p:cNvSpPr>
            <a:spLocks noGrp="1"/>
          </p:cNvSpPr>
          <p:nvPr>
            <p:ph type="body" sz="quarter" idx="13"/>
          </p:nvPr>
        </p:nvSpPr>
        <p:spPr/>
        <p:txBody>
          <a:bodyPr/>
          <a:lstStyle/>
          <a:p>
            <a:r>
              <a:rPr lang="en-GB" dirty="0"/>
              <a:t>Types of snap fitting</a:t>
            </a:r>
          </a:p>
        </p:txBody>
      </p:sp>
      <p:sp>
        <p:nvSpPr>
          <p:cNvPr id="3" name="Text Placeholder 2">
            <a:extLst>
              <a:ext uri="{FF2B5EF4-FFF2-40B4-BE49-F238E27FC236}">
                <a16:creationId xmlns:a16="http://schemas.microsoft.com/office/drawing/2014/main" id="{746B0D52-26DC-4431-BD5A-F9E357D98B18}"/>
              </a:ext>
            </a:extLst>
          </p:cNvPr>
          <p:cNvSpPr>
            <a:spLocks noGrp="1"/>
          </p:cNvSpPr>
          <p:nvPr>
            <p:ph type="body" sz="quarter" idx="14"/>
          </p:nvPr>
        </p:nvSpPr>
        <p:spPr/>
        <p:txBody>
          <a:bodyPr/>
          <a:lstStyle/>
          <a:p>
            <a:r>
              <a:rPr lang="en-GB" dirty="0"/>
              <a:t>There are four main types of snap fitting types, each achieving a closure or mating in a different way </a:t>
            </a:r>
          </a:p>
          <a:p>
            <a:pPr lvl="1"/>
            <a:r>
              <a:rPr lang="en-GB" dirty="0"/>
              <a:t>Cantilever </a:t>
            </a:r>
            <a:endParaRPr lang="en-GB" dirty="0">
              <a:highlight>
                <a:srgbClr val="FFFF00"/>
              </a:highlight>
            </a:endParaRPr>
          </a:p>
          <a:p>
            <a:pPr lvl="1"/>
            <a:r>
              <a:rPr lang="en-GB" dirty="0"/>
              <a:t>Annular </a:t>
            </a:r>
          </a:p>
          <a:p>
            <a:pPr lvl="1"/>
            <a:r>
              <a:rPr lang="en-GB" dirty="0"/>
              <a:t>Torsion </a:t>
            </a:r>
          </a:p>
          <a:p>
            <a:pPr lvl="1"/>
            <a:r>
              <a:rPr lang="en-GB" dirty="0"/>
              <a:t>U-shaped</a:t>
            </a:r>
          </a:p>
          <a:p>
            <a:pPr lvl="2"/>
            <a:r>
              <a:rPr lang="en-GB" dirty="0"/>
              <a:t>In what ways does the </a:t>
            </a:r>
            <a:br>
              <a:rPr lang="en-GB" dirty="0"/>
            </a:br>
            <a:r>
              <a:rPr lang="en-GB" dirty="0"/>
              <a:t>fastening on this fitness </a:t>
            </a:r>
            <a:br>
              <a:rPr lang="en-GB" dirty="0"/>
            </a:br>
            <a:r>
              <a:rPr lang="en-GB" dirty="0"/>
              <a:t>tracker differ from that of a </a:t>
            </a:r>
            <a:br>
              <a:rPr lang="en-GB" dirty="0"/>
            </a:br>
            <a:r>
              <a:rPr lang="en-GB" dirty="0"/>
              <a:t>conventional watch?</a:t>
            </a:r>
          </a:p>
          <a:p>
            <a:pPr marL="444500" lvl="1" indent="0">
              <a:buNone/>
            </a:pPr>
            <a:endParaRPr lang="en-GB" dirty="0"/>
          </a:p>
        </p:txBody>
      </p:sp>
      <p:pic>
        <p:nvPicPr>
          <p:cNvPr id="7" name="Picture 6">
            <a:extLst>
              <a:ext uri="{FF2B5EF4-FFF2-40B4-BE49-F238E27FC236}">
                <a16:creationId xmlns:a16="http://schemas.microsoft.com/office/drawing/2014/main" id="{BD67725A-C4E7-45B1-B0C6-CAD316F0A7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24027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453A81-CB09-49FD-98F0-934F000780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868"/>
          <a:stretch/>
        </p:blipFill>
        <p:spPr>
          <a:xfrm>
            <a:off x="2782601" y="1391582"/>
            <a:ext cx="6361400" cy="5468353"/>
          </a:xfrm>
          <a:prstGeom prst="rect">
            <a:avLst/>
          </a:prstGeom>
        </p:spPr>
      </p:pic>
      <p:sp>
        <p:nvSpPr>
          <p:cNvPr id="2" name="Text Placeholder 1">
            <a:extLst>
              <a:ext uri="{FF2B5EF4-FFF2-40B4-BE49-F238E27FC236}">
                <a16:creationId xmlns:a16="http://schemas.microsoft.com/office/drawing/2014/main" id="{9C44BCEF-6CBA-4AE6-91D0-5D0F12EAE963}"/>
              </a:ext>
            </a:extLst>
          </p:cNvPr>
          <p:cNvSpPr>
            <a:spLocks noGrp="1"/>
          </p:cNvSpPr>
          <p:nvPr>
            <p:ph type="body" sz="quarter" idx="13"/>
          </p:nvPr>
        </p:nvSpPr>
        <p:spPr/>
        <p:txBody>
          <a:bodyPr/>
          <a:lstStyle/>
          <a:p>
            <a:r>
              <a:rPr lang="en-GB" dirty="0"/>
              <a:t>Cantilever snap fitting</a:t>
            </a:r>
          </a:p>
        </p:txBody>
      </p:sp>
      <p:sp>
        <p:nvSpPr>
          <p:cNvPr id="3" name="Text Placeholder 2">
            <a:extLst>
              <a:ext uri="{FF2B5EF4-FFF2-40B4-BE49-F238E27FC236}">
                <a16:creationId xmlns:a16="http://schemas.microsoft.com/office/drawing/2014/main" id="{746B0D52-26DC-4431-BD5A-F9E357D98B18}"/>
              </a:ext>
            </a:extLst>
          </p:cNvPr>
          <p:cNvSpPr>
            <a:spLocks noGrp="1"/>
          </p:cNvSpPr>
          <p:nvPr>
            <p:ph type="body" sz="quarter" idx="14"/>
          </p:nvPr>
        </p:nvSpPr>
        <p:spPr/>
        <p:txBody>
          <a:bodyPr/>
          <a:lstStyle/>
          <a:p>
            <a:r>
              <a:rPr lang="en-GB" dirty="0"/>
              <a:t>The </a:t>
            </a:r>
            <a:r>
              <a:rPr lang="en-US" dirty="0"/>
              <a:t>cantilever snap fitting is widely used in a number of everyday products</a:t>
            </a:r>
          </a:p>
          <a:p>
            <a:pPr lvl="1"/>
            <a:r>
              <a:rPr lang="en-US" dirty="0"/>
              <a:t>This design incorporates a cantilevered beam or beams which allow deflection in order for the tang at the end to locate</a:t>
            </a:r>
          </a:p>
          <a:p>
            <a:pPr lvl="1"/>
            <a:r>
              <a:rPr lang="en-US" dirty="0"/>
              <a:t>In a multiple use fixing the tang must be able to be </a:t>
            </a:r>
            <a:br>
              <a:rPr lang="en-US" dirty="0"/>
            </a:br>
            <a:r>
              <a:rPr lang="en-US" dirty="0"/>
              <a:t>accessed so that pressure can be </a:t>
            </a:r>
            <a:br>
              <a:rPr lang="en-US" dirty="0"/>
            </a:br>
            <a:r>
              <a:rPr lang="en-US" dirty="0"/>
              <a:t>applied to enable removal</a:t>
            </a:r>
          </a:p>
          <a:p>
            <a:pPr lvl="1"/>
            <a:r>
              <a:rPr lang="en-US" dirty="0">
                <a:solidFill>
                  <a:srgbClr val="247393"/>
                </a:solidFill>
              </a:rPr>
              <a:t>A cantilever snap fitting meant for </a:t>
            </a:r>
            <a:br>
              <a:rPr lang="en-US" dirty="0">
                <a:solidFill>
                  <a:srgbClr val="247393"/>
                </a:solidFill>
              </a:rPr>
            </a:br>
            <a:r>
              <a:rPr lang="en-US" dirty="0">
                <a:solidFill>
                  <a:srgbClr val="247393"/>
                </a:solidFill>
              </a:rPr>
              <a:t>one-time use will feature a </a:t>
            </a:r>
            <a:br>
              <a:rPr lang="en-US" dirty="0">
                <a:solidFill>
                  <a:srgbClr val="247393"/>
                </a:solidFill>
              </a:rPr>
            </a:br>
            <a:r>
              <a:rPr lang="en-US" dirty="0">
                <a:solidFill>
                  <a:srgbClr val="247393"/>
                </a:solidFill>
              </a:rPr>
              <a:t>sharply angled tang – </a:t>
            </a:r>
            <a:br>
              <a:rPr lang="en-US" dirty="0">
                <a:solidFill>
                  <a:srgbClr val="247393"/>
                </a:solidFill>
              </a:rPr>
            </a:br>
            <a:r>
              <a:rPr lang="en-US" dirty="0">
                <a:solidFill>
                  <a:srgbClr val="247393"/>
                </a:solidFill>
              </a:rPr>
              <a:t>How does this create </a:t>
            </a:r>
            <a:br>
              <a:rPr lang="en-US" dirty="0">
                <a:solidFill>
                  <a:srgbClr val="247393"/>
                </a:solidFill>
              </a:rPr>
            </a:br>
            <a:r>
              <a:rPr lang="en-US" dirty="0">
                <a:solidFill>
                  <a:srgbClr val="247393"/>
                </a:solidFill>
              </a:rPr>
              <a:t>a permanent fixing?</a:t>
            </a:r>
            <a:endParaRPr lang="en-GB" dirty="0">
              <a:solidFill>
                <a:srgbClr val="247393"/>
              </a:solidFill>
            </a:endParaRPr>
          </a:p>
        </p:txBody>
      </p:sp>
      <p:pic>
        <p:nvPicPr>
          <p:cNvPr id="10" name="Picture 9">
            <a:extLst>
              <a:ext uri="{FF2B5EF4-FFF2-40B4-BE49-F238E27FC236}">
                <a16:creationId xmlns:a16="http://schemas.microsoft.com/office/drawing/2014/main" id="{07D8AA9D-1FB7-4FBF-8770-07B364899F9C}"/>
              </a:ext>
            </a:extLst>
          </p:cNvPr>
          <p:cNvPicPr>
            <a:picLocks noChangeAspect="1"/>
          </p:cNvPicPr>
          <p:nvPr/>
        </p:nvPicPr>
        <p:blipFill>
          <a:blip r:embed="rId3"/>
          <a:stretch>
            <a:fillRect/>
          </a:stretch>
        </p:blipFill>
        <p:spPr>
          <a:xfrm>
            <a:off x="7276289" y="6315347"/>
            <a:ext cx="1432684" cy="341406"/>
          </a:xfrm>
          <a:prstGeom prst="rect">
            <a:avLst/>
          </a:prstGeom>
        </p:spPr>
      </p:pic>
    </p:spTree>
    <p:extLst>
      <p:ext uri="{BB962C8B-B14F-4D97-AF65-F5344CB8AC3E}">
        <p14:creationId xmlns:p14="http://schemas.microsoft.com/office/powerpoint/2010/main" val="3197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up, beverage, food, fruit drink&#10;&#10;Description automatically generated">
            <a:extLst>
              <a:ext uri="{FF2B5EF4-FFF2-40B4-BE49-F238E27FC236}">
                <a16:creationId xmlns:a16="http://schemas.microsoft.com/office/drawing/2014/main" id="{1A900122-D7B8-4535-A6D4-26D5BED86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5216" y="2568270"/>
            <a:ext cx="4108784" cy="4289729"/>
          </a:xfrm>
          <a:prstGeom prst="rect">
            <a:avLst/>
          </a:prstGeom>
        </p:spPr>
      </p:pic>
      <p:sp>
        <p:nvSpPr>
          <p:cNvPr id="2" name="Text Placeholder 1">
            <a:extLst>
              <a:ext uri="{FF2B5EF4-FFF2-40B4-BE49-F238E27FC236}">
                <a16:creationId xmlns:a16="http://schemas.microsoft.com/office/drawing/2014/main" id="{9C44BCEF-6CBA-4AE6-91D0-5D0F12EAE963}"/>
              </a:ext>
            </a:extLst>
          </p:cNvPr>
          <p:cNvSpPr>
            <a:spLocks noGrp="1"/>
          </p:cNvSpPr>
          <p:nvPr>
            <p:ph type="body" sz="quarter" idx="13"/>
          </p:nvPr>
        </p:nvSpPr>
        <p:spPr/>
        <p:txBody>
          <a:bodyPr/>
          <a:lstStyle/>
          <a:p>
            <a:r>
              <a:rPr lang="en-GB" dirty="0"/>
              <a:t>Annular snap fitting</a:t>
            </a:r>
          </a:p>
        </p:txBody>
      </p:sp>
      <p:sp>
        <p:nvSpPr>
          <p:cNvPr id="3" name="Text Placeholder 2">
            <a:extLst>
              <a:ext uri="{FF2B5EF4-FFF2-40B4-BE49-F238E27FC236}">
                <a16:creationId xmlns:a16="http://schemas.microsoft.com/office/drawing/2014/main" id="{746B0D52-26DC-4431-BD5A-F9E357D98B18}"/>
              </a:ext>
            </a:extLst>
          </p:cNvPr>
          <p:cNvSpPr>
            <a:spLocks noGrp="1"/>
          </p:cNvSpPr>
          <p:nvPr>
            <p:ph type="body" sz="quarter" idx="14"/>
          </p:nvPr>
        </p:nvSpPr>
        <p:spPr/>
        <p:txBody>
          <a:bodyPr/>
          <a:lstStyle/>
          <a:p>
            <a:r>
              <a:rPr lang="en-GB" dirty="0"/>
              <a:t>Annular snap fittings are multi-use and used in products like press fit pen, cup and bottle caps</a:t>
            </a:r>
          </a:p>
          <a:p>
            <a:pPr lvl="1"/>
            <a:r>
              <a:rPr lang="en-US" dirty="0"/>
              <a:t>They work by a method known as </a:t>
            </a:r>
            <a:br>
              <a:rPr lang="en-US" dirty="0"/>
            </a:br>
            <a:r>
              <a:rPr lang="en-US" dirty="0"/>
              <a:t>‘hoop strain’ where a more elastic </a:t>
            </a:r>
            <a:br>
              <a:rPr lang="en-US" dirty="0"/>
            </a:br>
            <a:r>
              <a:rPr lang="en-US" dirty="0"/>
              <a:t>part is pushed onto a more rigid part</a:t>
            </a:r>
          </a:p>
          <a:p>
            <a:pPr lvl="1"/>
            <a:r>
              <a:rPr lang="en-US" dirty="0"/>
              <a:t>A ridge on the male part mates with</a:t>
            </a:r>
            <a:br>
              <a:rPr lang="en-US" dirty="0"/>
            </a:br>
            <a:r>
              <a:rPr lang="en-US" dirty="0"/>
              <a:t>a gully in the female part</a:t>
            </a:r>
          </a:p>
          <a:p>
            <a:pPr lvl="1"/>
            <a:r>
              <a:rPr lang="en-US" dirty="0"/>
              <a:t>Annular snap fittings are usually </a:t>
            </a:r>
            <a:br>
              <a:rPr lang="en-US" dirty="0"/>
            </a:br>
            <a:r>
              <a:rPr lang="en-US" dirty="0"/>
              <a:t>circular however a ball and socket </a:t>
            </a:r>
            <a:br>
              <a:rPr lang="en-US" dirty="0"/>
            </a:br>
            <a:r>
              <a:rPr lang="en-US" dirty="0"/>
              <a:t>joint is also an annular fixing</a:t>
            </a:r>
          </a:p>
          <a:p>
            <a:pPr lvl="1"/>
            <a:r>
              <a:rPr lang="en-US" dirty="0">
                <a:solidFill>
                  <a:srgbClr val="247393"/>
                </a:solidFill>
              </a:rPr>
              <a:t>What may happen to an annular </a:t>
            </a:r>
            <a:br>
              <a:rPr lang="en-US" dirty="0">
                <a:solidFill>
                  <a:srgbClr val="247393"/>
                </a:solidFill>
              </a:rPr>
            </a:br>
            <a:r>
              <a:rPr lang="en-US" dirty="0">
                <a:solidFill>
                  <a:srgbClr val="247393"/>
                </a:solidFill>
              </a:rPr>
              <a:t>fixing with frequent use?</a:t>
            </a:r>
            <a:endParaRPr lang="en-GB" dirty="0">
              <a:solidFill>
                <a:srgbClr val="247393"/>
              </a:solidFill>
            </a:endParaRPr>
          </a:p>
        </p:txBody>
      </p:sp>
      <p:pic>
        <p:nvPicPr>
          <p:cNvPr id="8" name="Picture 7">
            <a:extLst>
              <a:ext uri="{FF2B5EF4-FFF2-40B4-BE49-F238E27FC236}">
                <a16:creationId xmlns:a16="http://schemas.microsoft.com/office/drawing/2014/main" id="{9CDB3029-7EC4-4ACE-AD72-3EC0EEE804BE}"/>
              </a:ext>
            </a:extLst>
          </p:cNvPr>
          <p:cNvPicPr>
            <a:picLocks noChangeAspect="1"/>
          </p:cNvPicPr>
          <p:nvPr/>
        </p:nvPicPr>
        <p:blipFill>
          <a:blip r:embed="rId4"/>
          <a:stretch>
            <a:fillRect/>
          </a:stretch>
        </p:blipFill>
        <p:spPr>
          <a:xfrm>
            <a:off x="7276289" y="6315347"/>
            <a:ext cx="1432684" cy="341406"/>
          </a:xfrm>
          <a:prstGeom prst="rect">
            <a:avLst/>
          </a:prstGeom>
        </p:spPr>
      </p:pic>
    </p:spTree>
    <p:extLst>
      <p:ext uri="{BB962C8B-B14F-4D97-AF65-F5344CB8AC3E}">
        <p14:creationId xmlns:p14="http://schemas.microsoft.com/office/powerpoint/2010/main" val="42544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automatically generated">
            <a:extLst>
              <a:ext uri="{FF2B5EF4-FFF2-40B4-BE49-F238E27FC236}">
                <a16:creationId xmlns:a16="http://schemas.microsoft.com/office/drawing/2014/main" id="{80282506-6A1F-4B86-8022-D5B7F12D30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56445" y="3092116"/>
            <a:ext cx="5287555" cy="3765884"/>
          </a:xfrm>
          <a:prstGeom prst="rect">
            <a:avLst/>
          </a:prstGeom>
        </p:spPr>
      </p:pic>
      <p:sp>
        <p:nvSpPr>
          <p:cNvPr id="2" name="Text Placeholder 1">
            <a:extLst>
              <a:ext uri="{FF2B5EF4-FFF2-40B4-BE49-F238E27FC236}">
                <a16:creationId xmlns:a16="http://schemas.microsoft.com/office/drawing/2014/main" id="{9C44BCEF-6CBA-4AE6-91D0-5D0F12EAE963}"/>
              </a:ext>
            </a:extLst>
          </p:cNvPr>
          <p:cNvSpPr>
            <a:spLocks noGrp="1"/>
          </p:cNvSpPr>
          <p:nvPr>
            <p:ph type="body" sz="quarter" idx="13"/>
          </p:nvPr>
        </p:nvSpPr>
        <p:spPr/>
        <p:txBody>
          <a:bodyPr/>
          <a:lstStyle/>
          <a:p>
            <a:r>
              <a:rPr lang="en-GB" dirty="0"/>
              <a:t>Torsion snap fitting</a:t>
            </a:r>
          </a:p>
        </p:txBody>
      </p:sp>
      <p:sp>
        <p:nvSpPr>
          <p:cNvPr id="3" name="Text Placeholder 2">
            <a:extLst>
              <a:ext uri="{FF2B5EF4-FFF2-40B4-BE49-F238E27FC236}">
                <a16:creationId xmlns:a16="http://schemas.microsoft.com/office/drawing/2014/main" id="{746B0D52-26DC-4431-BD5A-F9E357D98B18}"/>
              </a:ext>
            </a:extLst>
          </p:cNvPr>
          <p:cNvSpPr>
            <a:spLocks noGrp="1"/>
          </p:cNvSpPr>
          <p:nvPr>
            <p:ph type="body" sz="quarter" idx="14"/>
          </p:nvPr>
        </p:nvSpPr>
        <p:spPr/>
        <p:txBody>
          <a:bodyPr/>
          <a:lstStyle/>
          <a:p>
            <a:r>
              <a:rPr lang="en-GB" dirty="0"/>
              <a:t>T</a:t>
            </a:r>
            <a:r>
              <a:rPr lang="en-US" dirty="0"/>
              <a:t>orsion snap fittings are more complex and less widely used however they are suited to applications where regular opening and closing is required  </a:t>
            </a:r>
          </a:p>
          <a:p>
            <a:pPr lvl="1"/>
            <a:r>
              <a:rPr lang="en-US" dirty="0"/>
              <a:t>Acting as a catch, torsional fixings have a pivot </a:t>
            </a:r>
            <a:br>
              <a:rPr lang="en-US" dirty="0"/>
            </a:br>
            <a:r>
              <a:rPr lang="en-US" dirty="0"/>
              <a:t>point and hinge which allows them to open </a:t>
            </a:r>
            <a:br>
              <a:rPr lang="en-US" dirty="0"/>
            </a:br>
            <a:r>
              <a:rPr lang="en-US" dirty="0"/>
              <a:t>when pressure is exerted</a:t>
            </a:r>
          </a:p>
          <a:p>
            <a:pPr lvl="1"/>
            <a:r>
              <a:rPr lang="en-US" dirty="0"/>
              <a:t>They may also have a spring </a:t>
            </a:r>
            <a:br>
              <a:rPr lang="en-US" dirty="0"/>
            </a:br>
            <a:r>
              <a:rPr lang="en-US" dirty="0"/>
              <a:t>enabling them to snap closed </a:t>
            </a:r>
            <a:br>
              <a:rPr lang="en-US" dirty="0"/>
            </a:br>
            <a:r>
              <a:rPr lang="en-US" dirty="0"/>
              <a:t>when released</a:t>
            </a:r>
          </a:p>
          <a:p>
            <a:pPr lvl="1"/>
            <a:r>
              <a:rPr lang="en-US" dirty="0"/>
              <a:t>Shear force is exerted to </a:t>
            </a:r>
            <a:br>
              <a:rPr lang="en-US" dirty="0"/>
            </a:br>
            <a:r>
              <a:rPr lang="en-US" dirty="0"/>
              <a:t>open the fixing much like </a:t>
            </a:r>
            <a:br>
              <a:rPr lang="en-US" dirty="0"/>
            </a:br>
            <a:r>
              <a:rPr lang="en-US" dirty="0"/>
              <a:t>one half of a spring clamp</a:t>
            </a:r>
          </a:p>
        </p:txBody>
      </p:sp>
      <p:pic>
        <p:nvPicPr>
          <p:cNvPr id="7" name="Picture 6">
            <a:extLst>
              <a:ext uri="{FF2B5EF4-FFF2-40B4-BE49-F238E27FC236}">
                <a16:creationId xmlns:a16="http://schemas.microsoft.com/office/drawing/2014/main" id="{619E0893-DDEB-48C3-9BAA-9519485E3967}"/>
              </a:ext>
            </a:extLst>
          </p:cNvPr>
          <p:cNvPicPr>
            <a:picLocks noChangeAspect="1"/>
          </p:cNvPicPr>
          <p:nvPr/>
        </p:nvPicPr>
        <p:blipFill>
          <a:blip r:embed="rId3"/>
          <a:stretch>
            <a:fillRect/>
          </a:stretch>
        </p:blipFill>
        <p:spPr>
          <a:xfrm>
            <a:off x="7276289" y="6315347"/>
            <a:ext cx="1432684" cy="341406"/>
          </a:xfrm>
          <a:prstGeom prst="rect">
            <a:avLst/>
          </a:prstGeom>
        </p:spPr>
      </p:pic>
    </p:spTree>
    <p:extLst>
      <p:ext uri="{BB962C8B-B14F-4D97-AF65-F5344CB8AC3E}">
        <p14:creationId xmlns:p14="http://schemas.microsoft.com/office/powerpoint/2010/main" val="330156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automatically generated">
            <a:extLst>
              <a:ext uri="{FF2B5EF4-FFF2-40B4-BE49-F238E27FC236}">
                <a16:creationId xmlns:a16="http://schemas.microsoft.com/office/drawing/2014/main" id="{BB09D881-76C9-4964-B4B8-25C36431C4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06875" y="4271211"/>
            <a:ext cx="4737125" cy="2586789"/>
          </a:xfrm>
          <a:prstGeom prst="rect">
            <a:avLst/>
          </a:prstGeom>
        </p:spPr>
      </p:pic>
      <p:sp>
        <p:nvSpPr>
          <p:cNvPr id="2" name="Text Placeholder 1">
            <a:extLst>
              <a:ext uri="{FF2B5EF4-FFF2-40B4-BE49-F238E27FC236}">
                <a16:creationId xmlns:a16="http://schemas.microsoft.com/office/drawing/2014/main" id="{9C44BCEF-6CBA-4AE6-91D0-5D0F12EAE963}"/>
              </a:ext>
            </a:extLst>
          </p:cNvPr>
          <p:cNvSpPr>
            <a:spLocks noGrp="1"/>
          </p:cNvSpPr>
          <p:nvPr>
            <p:ph type="body" sz="quarter" idx="13"/>
          </p:nvPr>
        </p:nvSpPr>
        <p:spPr/>
        <p:txBody>
          <a:bodyPr/>
          <a:lstStyle/>
          <a:p>
            <a:r>
              <a:rPr lang="en-GB" dirty="0"/>
              <a:t>U-shaped snap fitting</a:t>
            </a:r>
          </a:p>
        </p:txBody>
      </p:sp>
      <p:sp>
        <p:nvSpPr>
          <p:cNvPr id="3" name="Text Placeholder 2">
            <a:extLst>
              <a:ext uri="{FF2B5EF4-FFF2-40B4-BE49-F238E27FC236}">
                <a16:creationId xmlns:a16="http://schemas.microsoft.com/office/drawing/2014/main" id="{746B0D52-26DC-4431-BD5A-F9E357D98B18}"/>
              </a:ext>
            </a:extLst>
          </p:cNvPr>
          <p:cNvSpPr>
            <a:spLocks noGrp="1"/>
          </p:cNvSpPr>
          <p:nvPr>
            <p:ph type="body" sz="quarter" idx="14"/>
          </p:nvPr>
        </p:nvSpPr>
        <p:spPr/>
        <p:txBody>
          <a:bodyPr/>
          <a:lstStyle/>
          <a:p>
            <a:r>
              <a:rPr lang="en-GB" dirty="0"/>
              <a:t>A variation of the cantilever fitting, U-shaped snap fittings are commonly used in closures included those used in battery housings</a:t>
            </a:r>
          </a:p>
          <a:p>
            <a:pPr lvl="1"/>
            <a:r>
              <a:rPr lang="en-GB" dirty="0"/>
              <a:t>The U-form increases the length of the beam </a:t>
            </a:r>
            <a:br>
              <a:rPr lang="en-GB" dirty="0"/>
            </a:br>
            <a:r>
              <a:rPr lang="en-GB" dirty="0"/>
              <a:t>and creates a spring allowing </a:t>
            </a:r>
            <a:br>
              <a:rPr lang="en-GB" dirty="0"/>
            </a:br>
            <a:r>
              <a:rPr lang="en-GB" dirty="0"/>
              <a:t>greater deflection</a:t>
            </a:r>
          </a:p>
          <a:p>
            <a:pPr lvl="1"/>
            <a:r>
              <a:rPr lang="en-GB" dirty="0"/>
              <a:t>This shape is often used </a:t>
            </a:r>
            <a:br>
              <a:rPr lang="en-GB" dirty="0"/>
            </a:br>
            <a:r>
              <a:rPr lang="en-GB" dirty="0"/>
              <a:t>where materials are </a:t>
            </a:r>
            <a:br>
              <a:rPr lang="en-GB" dirty="0"/>
            </a:br>
            <a:r>
              <a:rPr lang="en-GB" dirty="0"/>
              <a:t>less flexible</a:t>
            </a:r>
          </a:p>
          <a:p>
            <a:pPr lvl="1"/>
            <a:r>
              <a:rPr lang="en-GB" dirty="0">
                <a:solidFill>
                  <a:srgbClr val="247393"/>
                </a:solidFill>
              </a:rPr>
              <a:t>How is this form of snap </a:t>
            </a:r>
            <a:br>
              <a:rPr lang="en-GB" dirty="0">
                <a:solidFill>
                  <a:srgbClr val="247393"/>
                </a:solidFill>
              </a:rPr>
            </a:br>
            <a:r>
              <a:rPr lang="en-GB" dirty="0">
                <a:solidFill>
                  <a:srgbClr val="247393"/>
                </a:solidFill>
              </a:rPr>
              <a:t>fitting usually operated?</a:t>
            </a:r>
          </a:p>
        </p:txBody>
      </p:sp>
    </p:spTree>
    <p:extLst>
      <p:ext uri="{BB962C8B-B14F-4D97-AF65-F5344CB8AC3E}">
        <p14:creationId xmlns:p14="http://schemas.microsoft.com/office/powerpoint/2010/main" val="6364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847AD824-D1E5-4887-AC0F-B1A455D2C4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7517" y="2988860"/>
            <a:ext cx="4166483" cy="3671247"/>
          </a:xfrm>
          <a:prstGeom prst="rect">
            <a:avLst/>
          </a:prstGeom>
        </p:spPr>
      </p:pic>
      <p:sp>
        <p:nvSpPr>
          <p:cNvPr id="2" name="Text Placeholder 1"/>
          <p:cNvSpPr>
            <a:spLocks noGrp="1"/>
          </p:cNvSpPr>
          <p:nvPr>
            <p:ph type="body" sz="quarter" idx="13"/>
          </p:nvPr>
        </p:nvSpPr>
        <p:spPr/>
        <p:txBody>
          <a:bodyPr/>
          <a:lstStyle/>
          <a:p>
            <a:r>
              <a:rPr lang="en-GB" dirty="0"/>
              <a:t>Internal moulded screw posts</a:t>
            </a:r>
          </a:p>
        </p:txBody>
      </p:sp>
      <p:sp>
        <p:nvSpPr>
          <p:cNvPr id="3" name="Text Placeholder 2"/>
          <p:cNvSpPr>
            <a:spLocks noGrp="1"/>
          </p:cNvSpPr>
          <p:nvPr>
            <p:ph type="body" sz="quarter" idx="14"/>
          </p:nvPr>
        </p:nvSpPr>
        <p:spPr/>
        <p:txBody>
          <a:bodyPr/>
          <a:lstStyle/>
          <a:p>
            <a:r>
              <a:rPr lang="en-GB" dirty="0"/>
              <a:t>Where snap fittings are not appropriate, products that require occasional assembly and disassembly may use internally moulded screw threads/posts</a:t>
            </a:r>
          </a:p>
          <a:p>
            <a:pPr lvl="1"/>
            <a:r>
              <a:rPr lang="en-GB" dirty="0"/>
              <a:t>Commonly used in electrical and </a:t>
            </a:r>
            <a:br>
              <a:rPr lang="en-GB" dirty="0"/>
            </a:br>
            <a:r>
              <a:rPr lang="en-GB" dirty="0"/>
              <a:t>electronic product casings</a:t>
            </a:r>
          </a:p>
          <a:p>
            <a:pPr lvl="1"/>
            <a:r>
              <a:rPr lang="en-GB" dirty="0"/>
              <a:t>They enable easier disassembly</a:t>
            </a:r>
          </a:p>
          <a:p>
            <a:pPr lvl="1"/>
            <a:r>
              <a:rPr lang="en-GB" dirty="0"/>
              <a:t>They are easy and economical to </a:t>
            </a:r>
            <a:br>
              <a:rPr lang="en-GB" dirty="0"/>
            </a:br>
            <a:r>
              <a:rPr lang="en-GB" dirty="0"/>
              <a:t>manufacture in a single mould</a:t>
            </a:r>
          </a:p>
          <a:p>
            <a:pPr lvl="1"/>
            <a:r>
              <a:rPr lang="en-GB" dirty="0">
                <a:solidFill>
                  <a:srgbClr val="247393"/>
                </a:solidFill>
              </a:rPr>
              <a:t>They are designed for use with </a:t>
            </a:r>
            <a:br>
              <a:rPr lang="en-GB" dirty="0">
                <a:solidFill>
                  <a:srgbClr val="247393"/>
                </a:solidFill>
              </a:rPr>
            </a:br>
            <a:r>
              <a:rPr lang="en-GB" dirty="0">
                <a:solidFill>
                  <a:srgbClr val="247393"/>
                </a:solidFill>
              </a:rPr>
              <a:t>self-tapping screws. Why must </a:t>
            </a:r>
            <a:br>
              <a:rPr lang="en-GB" dirty="0">
                <a:solidFill>
                  <a:srgbClr val="247393"/>
                </a:solidFill>
              </a:rPr>
            </a:br>
            <a:r>
              <a:rPr lang="en-GB" dirty="0">
                <a:solidFill>
                  <a:srgbClr val="247393"/>
                </a:solidFill>
              </a:rPr>
              <a:t>caution be taken when tightening </a:t>
            </a:r>
            <a:br>
              <a:rPr lang="en-GB" dirty="0">
                <a:solidFill>
                  <a:srgbClr val="247393"/>
                </a:solidFill>
              </a:rPr>
            </a:br>
            <a:r>
              <a:rPr lang="en-GB" dirty="0">
                <a:solidFill>
                  <a:srgbClr val="247393"/>
                </a:solidFill>
              </a:rPr>
              <a:t>this type of fitting? </a:t>
            </a:r>
          </a:p>
        </p:txBody>
      </p:sp>
      <p:pic>
        <p:nvPicPr>
          <p:cNvPr id="8" name="Picture 7">
            <a:extLst>
              <a:ext uri="{FF2B5EF4-FFF2-40B4-BE49-F238E27FC236}">
                <a16:creationId xmlns:a16="http://schemas.microsoft.com/office/drawing/2014/main" id="{217742AC-808A-4FE0-9427-8B3917A39152}"/>
              </a:ext>
            </a:extLst>
          </p:cNvPr>
          <p:cNvPicPr>
            <a:picLocks noChangeAspect="1"/>
          </p:cNvPicPr>
          <p:nvPr/>
        </p:nvPicPr>
        <p:blipFill>
          <a:blip r:embed="rId4"/>
          <a:stretch>
            <a:fillRect/>
          </a:stretch>
        </p:blipFill>
        <p:spPr>
          <a:xfrm>
            <a:off x="7276289" y="6315347"/>
            <a:ext cx="1432684" cy="341406"/>
          </a:xfrm>
          <a:prstGeom prst="rect">
            <a:avLst/>
          </a:prstGeom>
        </p:spPr>
      </p:pic>
    </p:spTree>
    <p:extLst>
      <p:ext uri="{BB962C8B-B14F-4D97-AF65-F5344CB8AC3E}">
        <p14:creationId xmlns:p14="http://schemas.microsoft.com/office/powerpoint/2010/main" val="378769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Task</a:t>
            </a:r>
          </a:p>
        </p:txBody>
      </p:sp>
      <p:sp>
        <p:nvSpPr>
          <p:cNvPr id="3" name="Text Placeholder 2"/>
          <p:cNvSpPr>
            <a:spLocks noGrp="1"/>
          </p:cNvSpPr>
          <p:nvPr>
            <p:ph type="body" sz="quarter" idx="14"/>
          </p:nvPr>
        </p:nvSpPr>
        <p:spPr/>
        <p:txBody>
          <a:bodyPr/>
          <a:lstStyle/>
          <a:p>
            <a:r>
              <a:rPr lang="en-GB" dirty="0"/>
              <a:t>Complete </a:t>
            </a:r>
            <a:r>
              <a:rPr lang="en-GB" b="1" dirty="0"/>
              <a:t>Task 2</a:t>
            </a:r>
            <a:r>
              <a:rPr lang="en-GB" dirty="0"/>
              <a:t> of your </a:t>
            </a:r>
            <a:r>
              <a:rPr lang="en-GB" b="1" dirty="0"/>
              <a:t>Worksheet</a:t>
            </a:r>
          </a:p>
        </p:txBody>
      </p:sp>
    </p:spTree>
    <p:extLst>
      <p:ext uri="{BB962C8B-B14F-4D97-AF65-F5344CB8AC3E}">
        <p14:creationId xmlns:p14="http://schemas.microsoft.com/office/powerpoint/2010/main" val="374228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automatically generated">
            <a:extLst>
              <a:ext uri="{FF2B5EF4-FFF2-40B4-BE49-F238E27FC236}">
                <a16:creationId xmlns:a16="http://schemas.microsoft.com/office/drawing/2014/main" id="{DD95783B-6CE5-4994-98CB-F76C25EAA1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04391" y="2324696"/>
            <a:ext cx="4239609" cy="3932803"/>
          </a:xfrm>
          <a:prstGeom prst="rect">
            <a:avLst/>
          </a:prstGeom>
        </p:spPr>
      </p:pic>
      <p:sp>
        <p:nvSpPr>
          <p:cNvPr id="2" name="Text Placeholder 1"/>
          <p:cNvSpPr>
            <a:spLocks noGrp="1"/>
          </p:cNvSpPr>
          <p:nvPr>
            <p:ph type="body" sz="quarter" idx="13"/>
          </p:nvPr>
        </p:nvSpPr>
        <p:spPr/>
        <p:txBody>
          <a:bodyPr/>
          <a:lstStyle/>
          <a:p>
            <a:r>
              <a:rPr lang="en-GB" dirty="0"/>
              <a:t>Pre-made components</a:t>
            </a:r>
          </a:p>
        </p:txBody>
      </p:sp>
      <p:sp>
        <p:nvSpPr>
          <p:cNvPr id="3" name="Text Placeholder 2"/>
          <p:cNvSpPr>
            <a:spLocks noGrp="1"/>
          </p:cNvSpPr>
          <p:nvPr>
            <p:ph type="body" sz="quarter" idx="14"/>
          </p:nvPr>
        </p:nvSpPr>
        <p:spPr/>
        <p:txBody>
          <a:bodyPr/>
          <a:lstStyle/>
          <a:p>
            <a:r>
              <a:rPr lang="en-GB" dirty="0"/>
              <a:t>Many manufacturers purchase standardised components from external suppliers to use </a:t>
            </a:r>
            <a:br>
              <a:rPr lang="en-GB" dirty="0"/>
            </a:br>
            <a:r>
              <a:rPr lang="en-GB" dirty="0"/>
              <a:t>in the production of their products</a:t>
            </a:r>
          </a:p>
          <a:p>
            <a:pPr lvl="1"/>
            <a:r>
              <a:rPr lang="en-GB" dirty="0"/>
              <a:t>This allows them to circumvent many costs involved </a:t>
            </a:r>
            <a:br>
              <a:rPr lang="en-GB" dirty="0"/>
            </a:br>
            <a:r>
              <a:rPr lang="en-GB" dirty="0"/>
              <a:t>in manufacturing specialist parts in-house</a:t>
            </a:r>
          </a:p>
          <a:p>
            <a:pPr lvl="1"/>
            <a:r>
              <a:rPr lang="en-GB" dirty="0"/>
              <a:t>By taking advantage of other companies </a:t>
            </a:r>
            <a:br>
              <a:rPr lang="en-GB" dirty="0"/>
            </a:br>
            <a:r>
              <a:rPr lang="en-GB" dirty="0"/>
              <a:t>facilities and specialisms, they can </a:t>
            </a:r>
            <a:br>
              <a:rPr lang="en-GB" dirty="0"/>
            </a:br>
            <a:r>
              <a:rPr lang="en-GB" dirty="0"/>
              <a:t>ensure a high quality product</a:t>
            </a:r>
          </a:p>
          <a:p>
            <a:pPr lvl="1"/>
            <a:r>
              <a:rPr lang="en-GB" dirty="0">
                <a:solidFill>
                  <a:srgbClr val="247393"/>
                </a:solidFill>
              </a:rPr>
              <a:t>What issues could arise as </a:t>
            </a:r>
            <a:br>
              <a:rPr lang="en-GB" dirty="0">
                <a:solidFill>
                  <a:srgbClr val="247393"/>
                </a:solidFill>
              </a:rPr>
            </a:br>
            <a:r>
              <a:rPr lang="en-GB" dirty="0">
                <a:solidFill>
                  <a:srgbClr val="247393"/>
                </a:solidFill>
              </a:rPr>
              <a:t>a result of buying in </a:t>
            </a:r>
            <a:br>
              <a:rPr lang="en-GB" dirty="0">
                <a:solidFill>
                  <a:srgbClr val="247393"/>
                </a:solidFill>
              </a:rPr>
            </a:br>
            <a:r>
              <a:rPr lang="en-GB" dirty="0">
                <a:solidFill>
                  <a:srgbClr val="247393"/>
                </a:solidFill>
              </a:rPr>
              <a:t>pre-made parts?</a:t>
            </a:r>
          </a:p>
        </p:txBody>
      </p:sp>
    </p:spTree>
    <p:extLst>
      <p:ext uri="{BB962C8B-B14F-4D97-AF65-F5344CB8AC3E}">
        <p14:creationId xmlns:p14="http://schemas.microsoft.com/office/powerpoint/2010/main" val="1358952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C"/>
        </a:solidFill>
        <a:effectLst/>
      </p:bgPr>
    </p:bg>
    <p:spTree>
      <p:nvGrpSpPr>
        <p:cNvPr id="1" name=""/>
        <p:cNvGrpSpPr/>
        <p:nvPr/>
      </p:nvGrpSpPr>
      <p:grpSpPr>
        <a:xfrm>
          <a:off x="0" y="0"/>
          <a:ext cx="0" cy="0"/>
          <a:chOff x="0" y="0"/>
          <a:chExt cx="0" cy="0"/>
        </a:xfrm>
      </p:grpSpPr>
      <p:pic>
        <p:nvPicPr>
          <p:cNvPr id="5" name="Picture 4" descr="A close up of a black background&#10;&#10;Description automatically generated">
            <a:extLst>
              <a:ext uri="{FF2B5EF4-FFF2-40B4-BE49-F238E27FC236}">
                <a16:creationId xmlns:a16="http://schemas.microsoft.com/office/drawing/2014/main" id="{5E3D5779-6449-4474-A9A9-9139373B96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565506" y="1700214"/>
            <a:ext cx="2595911" cy="5157786"/>
          </a:xfrm>
          <a:prstGeom prst="rect">
            <a:avLst/>
          </a:prstGeom>
        </p:spPr>
      </p:pic>
      <p:sp>
        <p:nvSpPr>
          <p:cNvPr id="2" name="Text Placeholder 1"/>
          <p:cNvSpPr>
            <a:spLocks noGrp="1"/>
          </p:cNvSpPr>
          <p:nvPr>
            <p:ph type="body" sz="quarter" idx="13"/>
          </p:nvPr>
        </p:nvSpPr>
        <p:spPr/>
        <p:txBody>
          <a:bodyPr/>
          <a:lstStyle/>
          <a:p>
            <a:r>
              <a:rPr lang="en-GB" dirty="0"/>
              <a:t>Standard Patterns</a:t>
            </a:r>
          </a:p>
        </p:txBody>
      </p:sp>
      <p:sp>
        <p:nvSpPr>
          <p:cNvPr id="3" name="Text Placeholder 2"/>
          <p:cNvSpPr>
            <a:spLocks noGrp="1"/>
          </p:cNvSpPr>
          <p:nvPr>
            <p:ph type="body" sz="quarter" idx="14"/>
          </p:nvPr>
        </p:nvSpPr>
        <p:spPr/>
        <p:txBody>
          <a:bodyPr/>
          <a:lstStyle/>
          <a:p>
            <a:r>
              <a:rPr lang="en-GB" dirty="0"/>
              <a:t>Patterns and templates in standardised sizes </a:t>
            </a:r>
            <a:br>
              <a:rPr lang="en-GB" dirty="0"/>
            </a:br>
            <a:r>
              <a:rPr lang="en-GB" dirty="0"/>
              <a:t>are used when designing and making a </a:t>
            </a:r>
            <a:br>
              <a:rPr lang="en-GB" dirty="0"/>
            </a:br>
            <a:r>
              <a:rPr lang="en-GB" dirty="0"/>
              <a:t>range of products including garments</a:t>
            </a:r>
          </a:p>
          <a:p>
            <a:pPr lvl="1"/>
            <a:r>
              <a:rPr lang="en-GB" dirty="0"/>
              <a:t>Body forms are used to create patterns </a:t>
            </a:r>
            <a:br>
              <a:rPr lang="en-GB" dirty="0"/>
            </a:br>
            <a:r>
              <a:rPr lang="en-GB" dirty="0"/>
              <a:t>in different fits and sizes for commercial</a:t>
            </a:r>
            <a:br>
              <a:rPr lang="en-GB" dirty="0"/>
            </a:br>
            <a:r>
              <a:rPr lang="en-GB" dirty="0"/>
              <a:t>clothing manufacturers and the home seamstress</a:t>
            </a:r>
          </a:p>
          <a:p>
            <a:pPr lvl="1"/>
            <a:r>
              <a:rPr lang="en-GB" dirty="0"/>
              <a:t>Using standardised sizing in patterns ensures </a:t>
            </a:r>
            <a:br>
              <a:rPr lang="en-GB" dirty="0"/>
            </a:br>
            <a:r>
              <a:rPr lang="en-GB" dirty="0"/>
              <a:t>consistency, however body shapes vary and</a:t>
            </a:r>
            <a:br>
              <a:rPr lang="en-GB" dirty="0"/>
            </a:br>
            <a:r>
              <a:rPr lang="en-GB" dirty="0"/>
              <a:t>adjustments can be made when sewing at home</a:t>
            </a:r>
          </a:p>
          <a:p>
            <a:pPr lvl="1"/>
            <a:r>
              <a:rPr lang="en-GB" dirty="0">
                <a:solidFill>
                  <a:srgbClr val="247393"/>
                </a:solidFill>
              </a:rPr>
              <a:t>Some commercial clothing manufacturers and </a:t>
            </a:r>
            <a:br>
              <a:rPr lang="en-GB" dirty="0">
                <a:solidFill>
                  <a:srgbClr val="247393"/>
                </a:solidFill>
              </a:rPr>
            </a:br>
            <a:r>
              <a:rPr lang="en-GB" dirty="0">
                <a:solidFill>
                  <a:srgbClr val="247393"/>
                </a:solidFill>
              </a:rPr>
              <a:t>brands use ‘vanity sizing’</a:t>
            </a:r>
          </a:p>
          <a:p>
            <a:pPr lvl="1"/>
            <a:r>
              <a:rPr lang="en-GB" dirty="0">
                <a:solidFill>
                  <a:srgbClr val="247393"/>
                </a:solidFill>
              </a:rPr>
              <a:t>Why is this used and what problems </a:t>
            </a:r>
            <a:br>
              <a:rPr lang="en-GB" dirty="0">
                <a:solidFill>
                  <a:srgbClr val="247393"/>
                </a:solidFill>
              </a:rPr>
            </a:br>
            <a:r>
              <a:rPr lang="en-GB" dirty="0">
                <a:solidFill>
                  <a:srgbClr val="247393"/>
                </a:solidFill>
              </a:rPr>
              <a:t>can this cause?</a:t>
            </a:r>
          </a:p>
        </p:txBody>
      </p:sp>
    </p:spTree>
    <p:extLst>
      <p:ext uri="{BB962C8B-B14F-4D97-AF65-F5344CB8AC3E}">
        <p14:creationId xmlns:p14="http://schemas.microsoft.com/office/powerpoint/2010/main" val="241950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45A97A3-DD2B-451A-8609-3F837D622E99}"/>
              </a:ext>
            </a:extLst>
          </p:cNvPr>
          <p:cNvSpPr>
            <a:spLocks noGrp="1"/>
          </p:cNvSpPr>
          <p:nvPr>
            <p:ph type="body" sz="quarter" idx="14"/>
          </p:nvPr>
        </p:nvSpPr>
        <p:spPr/>
        <p:txBody>
          <a:bodyPr/>
          <a:lstStyle/>
          <a:p>
            <a:r>
              <a:rPr lang="en-GB" dirty="0"/>
              <a:t>Be aware of, and able to explain, the different ways in which a product can be designed to allow for more efficient manufacture </a:t>
            </a:r>
          </a:p>
        </p:txBody>
      </p:sp>
      <p:sp>
        <p:nvSpPr>
          <p:cNvPr id="5" name="Text Placeholder 2">
            <a:extLst>
              <a:ext uri="{FF2B5EF4-FFF2-40B4-BE49-F238E27FC236}">
                <a16:creationId xmlns:a16="http://schemas.microsoft.com/office/drawing/2014/main" id="{0379E05F-9F3E-4922-B26C-296FDB8E6EE7}"/>
              </a:ext>
            </a:extLst>
          </p:cNvPr>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85545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Textured moulds</a:t>
            </a:r>
          </a:p>
        </p:txBody>
      </p:sp>
      <p:sp>
        <p:nvSpPr>
          <p:cNvPr id="3" name="Text Placeholder 2"/>
          <p:cNvSpPr>
            <a:spLocks noGrp="1"/>
          </p:cNvSpPr>
          <p:nvPr>
            <p:ph type="body" sz="quarter" idx="14"/>
          </p:nvPr>
        </p:nvSpPr>
        <p:spPr/>
        <p:txBody>
          <a:bodyPr/>
          <a:lstStyle/>
          <a:p>
            <a:r>
              <a:rPr lang="en-US" dirty="0"/>
              <a:t>Textures can be both functional and used to enhance the aesthetics of a product</a:t>
            </a:r>
          </a:p>
          <a:p>
            <a:pPr lvl="1"/>
            <a:r>
              <a:rPr lang="en-US" dirty="0"/>
              <a:t>Improving grip, creating lettering and logos and simulating other materials such as leather and woodgrains</a:t>
            </a:r>
          </a:p>
          <a:p>
            <a:r>
              <a:rPr lang="en-GB" dirty="0"/>
              <a:t>Using a mould surface to achieve a textured moulding is another way of increasing efficiency</a:t>
            </a:r>
          </a:p>
          <a:p>
            <a:pPr lvl="1"/>
            <a:r>
              <a:rPr lang="en-GB" dirty="0"/>
              <a:t>The finish is integrated into the moulding or casting process </a:t>
            </a:r>
            <a:br>
              <a:rPr lang="en-GB" dirty="0"/>
            </a:br>
            <a:r>
              <a:rPr lang="en-GB" dirty="0"/>
              <a:t>removing the need for additional finishing</a:t>
            </a:r>
          </a:p>
          <a:p>
            <a:pPr lvl="1"/>
            <a:r>
              <a:rPr lang="en-GB" dirty="0">
                <a:solidFill>
                  <a:srgbClr val="247393"/>
                </a:solidFill>
              </a:rPr>
              <a:t>What methods are used to create textures on </a:t>
            </a:r>
            <a:br>
              <a:rPr lang="en-GB" dirty="0">
                <a:solidFill>
                  <a:srgbClr val="247393"/>
                </a:solidFill>
              </a:rPr>
            </a:br>
            <a:r>
              <a:rPr lang="en-GB" dirty="0">
                <a:solidFill>
                  <a:srgbClr val="247393"/>
                </a:solidFill>
              </a:rPr>
              <a:t>mould surfaces?</a:t>
            </a:r>
          </a:p>
        </p:txBody>
      </p:sp>
    </p:spTree>
    <p:extLst>
      <p:ext uri="{BB962C8B-B14F-4D97-AF65-F5344CB8AC3E}">
        <p14:creationId xmlns:p14="http://schemas.microsoft.com/office/powerpoint/2010/main" val="8691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hair&#10;&#10;Description automatically generated">
            <a:extLst>
              <a:ext uri="{FF2B5EF4-FFF2-40B4-BE49-F238E27FC236}">
                <a16:creationId xmlns:a16="http://schemas.microsoft.com/office/drawing/2014/main" id="{5C5EDBA2-A0C7-4F6C-B472-AF8A7BFD54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695175" y="2685245"/>
            <a:ext cx="4448825" cy="3647061"/>
          </a:xfrm>
          <a:prstGeom prst="rect">
            <a:avLst/>
          </a:prstGeom>
        </p:spPr>
      </p:pic>
      <p:sp>
        <p:nvSpPr>
          <p:cNvPr id="2" name="Text Placeholder 1"/>
          <p:cNvSpPr>
            <a:spLocks noGrp="1"/>
          </p:cNvSpPr>
          <p:nvPr>
            <p:ph type="body" sz="quarter" idx="13"/>
          </p:nvPr>
        </p:nvSpPr>
        <p:spPr/>
        <p:txBody>
          <a:bodyPr/>
          <a:lstStyle/>
          <a:p>
            <a:r>
              <a:rPr lang="en-GB" dirty="0"/>
              <a:t>Self-finishing </a:t>
            </a:r>
          </a:p>
        </p:txBody>
      </p:sp>
      <p:sp>
        <p:nvSpPr>
          <p:cNvPr id="3" name="Text Placeholder 2"/>
          <p:cNvSpPr>
            <a:spLocks noGrp="1"/>
          </p:cNvSpPr>
          <p:nvPr>
            <p:ph type="body" sz="quarter" idx="14"/>
          </p:nvPr>
        </p:nvSpPr>
        <p:spPr/>
        <p:txBody>
          <a:bodyPr/>
          <a:lstStyle/>
          <a:p>
            <a:r>
              <a:rPr lang="en-GB" dirty="0"/>
              <a:t>Using self-finishing materials such as polymers is another way manufacturers reduce the </a:t>
            </a:r>
            <a:br>
              <a:rPr lang="en-GB" dirty="0"/>
            </a:br>
            <a:r>
              <a:rPr lang="en-GB" dirty="0"/>
              <a:t>number of additional processes required and:</a:t>
            </a:r>
          </a:p>
          <a:p>
            <a:pPr lvl="1"/>
            <a:r>
              <a:rPr lang="en-GB" dirty="0"/>
              <a:t>to enhance the appearance of part or product </a:t>
            </a:r>
          </a:p>
          <a:p>
            <a:pPr lvl="1"/>
            <a:r>
              <a:rPr lang="en-GB" dirty="0"/>
              <a:t>to ensure a product is safe</a:t>
            </a:r>
          </a:p>
          <a:p>
            <a:pPr lvl="1"/>
            <a:r>
              <a:rPr lang="en-GB" dirty="0"/>
              <a:t>to protect the material </a:t>
            </a:r>
          </a:p>
          <a:p>
            <a:r>
              <a:rPr lang="en-US" dirty="0"/>
              <a:t>It reduces overall manufacturing </a:t>
            </a:r>
            <a:br>
              <a:rPr lang="en-US" dirty="0"/>
            </a:br>
            <a:r>
              <a:rPr lang="en-US" dirty="0"/>
              <a:t>time and costs, increasing output</a:t>
            </a:r>
          </a:p>
          <a:p>
            <a:pPr lvl="1"/>
            <a:r>
              <a:rPr lang="en-US" dirty="0">
                <a:solidFill>
                  <a:srgbClr val="247393"/>
                </a:solidFill>
              </a:rPr>
              <a:t>What other materials could be </a:t>
            </a:r>
            <a:br>
              <a:rPr lang="en-US" dirty="0">
                <a:solidFill>
                  <a:srgbClr val="247393"/>
                </a:solidFill>
              </a:rPr>
            </a:br>
            <a:r>
              <a:rPr lang="en-US" dirty="0">
                <a:solidFill>
                  <a:srgbClr val="247393"/>
                </a:solidFill>
              </a:rPr>
              <a:t>considered self-finishing?</a:t>
            </a:r>
          </a:p>
          <a:p>
            <a:pPr lvl="1"/>
            <a:endParaRPr lang="en-GB" dirty="0"/>
          </a:p>
        </p:txBody>
      </p:sp>
    </p:spTree>
    <p:extLst>
      <p:ext uri="{BB962C8B-B14F-4D97-AF65-F5344CB8AC3E}">
        <p14:creationId xmlns:p14="http://schemas.microsoft.com/office/powerpoint/2010/main" val="371939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Task</a:t>
            </a:r>
          </a:p>
        </p:txBody>
      </p:sp>
      <p:sp>
        <p:nvSpPr>
          <p:cNvPr id="3" name="Text Placeholder 2"/>
          <p:cNvSpPr>
            <a:spLocks noGrp="1"/>
          </p:cNvSpPr>
          <p:nvPr>
            <p:ph type="body" sz="quarter" idx="14"/>
          </p:nvPr>
        </p:nvSpPr>
        <p:spPr/>
        <p:txBody>
          <a:bodyPr/>
          <a:lstStyle/>
          <a:p>
            <a:r>
              <a:rPr lang="en-GB" dirty="0"/>
              <a:t>Please complete </a:t>
            </a:r>
            <a:r>
              <a:rPr lang="en-GB" b="1" dirty="0"/>
              <a:t>Task 3</a:t>
            </a:r>
            <a:r>
              <a:rPr lang="en-GB" dirty="0"/>
              <a:t> of your </a:t>
            </a:r>
            <a:r>
              <a:rPr lang="en-GB" b="1" dirty="0"/>
              <a:t>Worksheet</a:t>
            </a:r>
          </a:p>
        </p:txBody>
      </p:sp>
    </p:spTree>
    <p:extLst>
      <p:ext uri="{BB962C8B-B14F-4D97-AF65-F5344CB8AC3E}">
        <p14:creationId xmlns:p14="http://schemas.microsoft.com/office/powerpoint/2010/main" val="1233658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B23B4F-5F7C-4BF0-B9C2-C831AEE047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2912" y="2008213"/>
            <a:ext cx="5111087" cy="4247312"/>
          </a:xfrm>
          <a:prstGeom prst="rect">
            <a:avLst/>
          </a:prstGeom>
        </p:spPr>
      </p:pic>
      <p:sp>
        <p:nvSpPr>
          <p:cNvPr id="2" name="Text Placeholder 1"/>
          <p:cNvSpPr>
            <a:spLocks noGrp="1"/>
          </p:cNvSpPr>
          <p:nvPr>
            <p:ph type="body" sz="quarter" idx="13"/>
          </p:nvPr>
        </p:nvSpPr>
        <p:spPr/>
        <p:txBody>
          <a:bodyPr/>
          <a:lstStyle/>
          <a:p>
            <a:r>
              <a:rPr lang="en-GB" dirty="0"/>
              <a:t>How efficient? </a:t>
            </a:r>
          </a:p>
        </p:txBody>
      </p:sp>
      <p:sp>
        <p:nvSpPr>
          <p:cNvPr id="3" name="Text Placeholder 2"/>
          <p:cNvSpPr>
            <a:spLocks noGrp="1"/>
          </p:cNvSpPr>
          <p:nvPr>
            <p:ph type="body" sz="quarter" idx="14"/>
          </p:nvPr>
        </p:nvSpPr>
        <p:spPr/>
        <p:txBody>
          <a:bodyPr/>
          <a:lstStyle/>
          <a:p>
            <a:r>
              <a:rPr lang="en-GB" dirty="0"/>
              <a:t>Discuss the ways in which this </a:t>
            </a:r>
            <a:br>
              <a:rPr lang="en-GB"/>
            </a:br>
            <a:r>
              <a:rPr lang="en-GB"/>
              <a:t>polymer </a:t>
            </a:r>
            <a:r>
              <a:rPr lang="en-GB" dirty="0"/>
              <a:t>laundry ball has </a:t>
            </a:r>
            <a:br>
              <a:rPr lang="en-GB" dirty="0"/>
            </a:br>
            <a:r>
              <a:rPr lang="en-GB" dirty="0"/>
              <a:t>been manufactured </a:t>
            </a:r>
            <a:br>
              <a:rPr lang="en-GB" dirty="0"/>
            </a:br>
            <a:r>
              <a:rPr lang="en-GB" dirty="0"/>
              <a:t>with efficiently in mind</a:t>
            </a:r>
          </a:p>
          <a:p>
            <a:pPr marL="0" indent="0">
              <a:buNone/>
            </a:pPr>
            <a:r>
              <a:rPr lang="en-GB" dirty="0"/>
              <a:t> </a:t>
            </a:r>
          </a:p>
        </p:txBody>
      </p:sp>
    </p:spTree>
    <p:extLst>
      <p:ext uri="{BB962C8B-B14F-4D97-AF65-F5344CB8AC3E}">
        <p14:creationId xmlns:p14="http://schemas.microsoft.com/office/powerpoint/2010/main" val="159470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thing, orange, headdress, helmet&#10;&#10;Description automatically generated">
            <a:extLst>
              <a:ext uri="{FF2B5EF4-FFF2-40B4-BE49-F238E27FC236}">
                <a16:creationId xmlns:a16="http://schemas.microsoft.com/office/drawing/2014/main" id="{C7F19DC9-6733-4938-A5C0-7BA8690672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4102" y="3022916"/>
            <a:ext cx="4849898" cy="3210632"/>
          </a:xfrm>
          <a:prstGeom prst="rect">
            <a:avLst/>
          </a:prstGeom>
        </p:spPr>
      </p:pic>
      <p:sp>
        <p:nvSpPr>
          <p:cNvPr id="2" name="Text Placeholder 1"/>
          <p:cNvSpPr>
            <a:spLocks noGrp="1"/>
          </p:cNvSpPr>
          <p:nvPr>
            <p:ph type="body" sz="quarter" idx="13"/>
          </p:nvPr>
        </p:nvSpPr>
        <p:spPr/>
        <p:txBody>
          <a:bodyPr/>
          <a:lstStyle/>
          <a:p>
            <a:r>
              <a:rPr lang="en-GB" dirty="0"/>
              <a:t>Ease of manufacture</a:t>
            </a:r>
          </a:p>
        </p:txBody>
      </p:sp>
      <p:sp>
        <p:nvSpPr>
          <p:cNvPr id="3" name="Text Placeholder 2"/>
          <p:cNvSpPr>
            <a:spLocks noGrp="1"/>
          </p:cNvSpPr>
          <p:nvPr>
            <p:ph type="body" sz="quarter" idx="14"/>
          </p:nvPr>
        </p:nvSpPr>
        <p:spPr/>
        <p:txBody>
          <a:bodyPr/>
          <a:lstStyle/>
          <a:p>
            <a:r>
              <a:rPr lang="en-GB" dirty="0"/>
              <a:t>Discuss the term ‘efficient manufacture’</a:t>
            </a:r>
          </a:p>
          <a:p>
            <a:pPr lvl="1"/>
            <a:r>
              <a:rPr lang="en-GB" dirty="0"/>
              <a:t>Consider productivity, costs, resources and waste</a:t>
            </a:r>
          </a:p>
          <a:p>
            <a:pPr lvl="1"/>
            <a:r>
              <a:rPr lang="en-GB" dirty="0">
                <a:solidFill>
                  <a:srgbClr val="247393"/>
                </a:solidFill>
              </a:rPr>
              <a:t>How can manufacturing be made more efficient?</a:t>
            </a:r>
          </a:p>
          <a:p>
            <a:pPr lvl="1"/>
            <a:r>
              <a:rPr lang="en-GB" dirty="0">
                <a:solidFill>
                  <a:srgbClr val="247393"/>
                </a:solidFill>
              </a:rPr>
              <a:t>How does efficiency facilitate </a:t>
            </a:r>
            <a:br>
              <a:rPr lang="en-GB" dirty="0">
                <a:solidFill>
                  <a:srgbClr val="247393"/>
                </a:solidFill>
              </a:rPr>
            </a:br>
            <a:r>
              <a:rPr lang="en-GB" dirty="0">
                <a:solidFill>
                  <a:srgbClr val="247393"/>
                </a:solidFill>
              </a:rPr>
              <a:t>ease of manufacture?  </a:t>
            </a:r>
          </a:p>
          <a:p>
            <a:endParaRPr lang="en-GB" dirty="0"/>
          </a:p>
          <a:p>
            <a:endParaRPr lang="en-GB" dirty="0"/>
          </a:p>
          <a:p>
            <a:endParaRPr lang="en-GB" dirty="0"/>
          </a:p>
        </p:txBody>
      </p:sp>
    </p:spTree>
    <p:extLst>
      <p:ext uri="{BB962C8B-B14F-4D97-AF65-F5344CB8AC3E}">
        <p14:creationId xmlns:p14="http://schemas.microsoft.com/office/powerpoint/2010/main" val="56340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03757-36FC-4111-BAF1-B6D2F04134D2}"/>
              </a:ext>
            </a:extLst>
          </p:cNvPr>
          <p:cNvSpPr>
            <a:spLocks noGrp="1"/>
          </p:cNvSpPr>
          <p:nvPr>
            <p:ph type="body" sz="quarter" idx="13"/>
          </p:nvPr>
        </p:nvSpPr>
        <p:spPr/>
        <p:txBody>
          <a:bodyPr/>
          <a:lstStyle/>
          <a:p>
            <a:r>
              <a:rPr lang="en-GB" dirty="0"/>
              <a:t>Efficient manufacture</a:t>
            </a:r>
          </a:p>
          <a:p>
            <a:endParaRPr lang="en-GB" dirty="0"/>
          </a:p>
        </p:txBody>
      </p:sp>
      <p:sp>
        <p:nvSpPr>
          <p:cNvPr id="3" name="Text Placeholder 2">
            <a:extLst>
              <a:ext uri="{FF2B5EF4-FFF2-40B4-BE49-F238E27FC236}">
                <a16:creationId xmlns:a16="http://schemas.microsoft.com/office/drawing/2014/main" id="{7758209A-DA5B-4927-9C68-B2A836FAFFA5}"/>
              </a:ext>
            </a:extLst>
          </p:cNvPr>
          <p:cNvSpPr>
            <a:spLocks noGrp="1"/>
          </p:cNvSpPr>
          <p:nvPr>
            <p:ph type="body" sz="quarter" idx="14"/>
          </p:nvPr>
        </p:nvSpPr>
        <p:spPr/>
        <p:txBody>
          <a:bodyPr/>
          <a:lstStyle/>
          <a:p>
            <a:r>
              <a:rPr lang="en-GB" dirty="0"/>
              <a:t>To increase efficiency, companies regularly use data to evaluate operations, this helps them to:</a:t>
            </a:r>
          </a:p>
          <a:p>
            <a:pPr lvl="1"/>
            <a:r>
              <a:rPr lang="en-GB" dirty="0"/>
              <a:t>reduce waste, pollution and use of raw materials</a:t>
            </a:r>
          </a:p>
          <a:p>
            <a:pPr lvl="1"/>
            <a:r>
              <a:rPr lang="en-GB" dirty="0"/>
              <a:t>minimise environmental impact</a:t>
            </a:r>
          </a:p>
          <a:p>
            <a:pPr lvl="1"/>
            <a:r>
              <a:rPr lang="en-GB" dirty="0"/>
              <a:t>maximise productivity </a:t>
            </a:r>
          </a:p>
          <a:p>
            <a:pPr lvl="1"/>
            <a:r>
              <a:rPr lang="en-GB" dirty="0"/>
              <a:t>maximise output </a:t>
            </a:r>
          </a:p>
          <a:p>
            <a:pPr lvl="1"/>
            <a:r>
              <a:rPr lang="en-GB" dirty="0"/>
              <a:t>maintain quality </a:t>
            </a:r>
          </a:p>
          <a:p>
            <a:pPr lvl="1"/>
            <a:r>
              <a:rPr lang="en-GB" dirty="0"/>
              <a:t>reduce costs </a:t>
            </a:r>
          </a:p>
          <a:p>
            <a:pPr lvl="2"/>
            <a:r>
              <a:rPr lang="en-GB" dirty="0"/>
              <a:t>Why may companies also explore alternative resources, materials, manufacturing techniques and aids?</a:t>
            </a:r>
          </a:p>
          <a:p>
            <a:endParaRPr lang="en-GB" dirty="0"/>
          </a:p>
        </p:txBody>
      </p:sp>
    </p:spTree>
    <p:extLst>
      <p:ext uri="{BB962C8B-B14F-4D97-AF65-F5344CB8AC3E}">
        <p14:creationId xmlns:p14="http://schemas.microsoft.com/office/powerpoint/2010/main" val="198150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holding a blue object&#10;&#10;Description automatically generated">
            <a:extLst>
              <a:ext uri="{FF2B5EF4-FFF2-40B4-BE49-F238E27FC236}">
                <a16:creationId xmlns:a16="http://schemas.microsoft.com/office/drawing/2014/main" id="{7EBAA899-1145-4698-B8E9-EEF0F4B1CD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384800" y="2561844"/>
            <a:ext cx="3810000" cy="3596640"/>
          </a:xfrm>
          <a:prstGeom prst="rect">
            <a:avLst/>
          </a:prstGeom>
        </p:spPr>
      </p:pic>
      <p:sp>
        <p:nvSpPr>
          <p:cNvPr id="2" name="Text Placeholder 1">
            <a:extLst>
              <a:ext uri="{FF2B5EF4-FFF2-40B4-BE49-F238E27FC236}">
                <a16:creationId xmlns:a16="http://schemas.microsoft.com/office/drawing/2014/main" id="{9FCFEF31-CB89-4F53-BAC3-86EEC6614E24}"/>
              </a:ext>
            </a:extLst>
          </p:cNvPr>
          <p:cNvSpPr>
            <a:spLocks noGrp="1"/>
          </p:cNvSpPr>
          <p:nvPr>
            <p:ph type="body" sz="quarter" idx="13"/>
          </p:nvPr>
        </p:nvSpPr>
        <p:spPr/>
        <p:txBody>
          <a:bodyPr/>
          <a:lstStyle/>
          <a:p>
            <a:r>
              <a:rPr lang="en-GB" dirty="0"/>
              <a:t>Efficient design</a:t>
            </a:r>
          </a:p>
          <a:p>
            <a:endParaRPr lang="en-GB" dirty="0"/>
          </a:p>
        </p:txBody>
      </p:sp>
      <p:sp>
        <p:nvSpPr>
          <p:cNvPr id="3" name="Text Placeholder 2">
            <a:extLst>
              <a:ext uri="{FF2B5EF4-FFF2-40B4-BE49-F238E27FC236}">
                <a16:creationId xmlns:a16="http://schemas.microsoft.com/office/drawing/2014/main" id="{D453933A-9DEB-42B2-AD5E-0D01D8BA4EFC}"/>
              </a:ext>
            </a:extLst>
          </p:cNvPr>
          <p:cNvSpPr>
            <a:spLocks noGrp="1"/>
          </p:cNvSpPr>
          <p:nvPr>
            <p:ph type="body" sz="quarter" idx="14"/>
          </p:nvPr>
        </p:nvSpPr>
        <p:spPr/>
        <p:txBody>
          <a:bodyPr/>
          <a:lstStyle/>
          <a:p>
            <a:r>
              <a:rPr lang="en-GB" dirty="0"/>
              <a:t>There are various design strategies that can be used to increase the ease and efficiency of manufacture; these include:</a:t>
            </a:r>
          </a:p>
          <a:p>
            <a:pPr lvl="1"/>
            <a:r>
              <a:rPr lang="en-GB" dirty="0"/>
              <a:t>designing to reduce material thickness</a:t>
            </a:r>
          </a:p>
          <a:p>
            <a:pPr lvl="1"/>
            <a:r>
              <a:rPr lang="en-GB" dirty="0"/>
              <a:t>designing integrated fittings</a:t>
            </a:r>
          </a:p>
          <a:p>
            <a:pPr lvl="1"/>
            <a:r>
              <a:rPr lang="en-GB" dirty="0"/>
              <a:t>using pre-made components</a:t>
            </a:r>
          </a:p>
          <a:p>
            <a:pPr lvl="1"/>
            <a:r>
              <a:rPr lang="en-GB" dirty="0"/>
              <a:t>working to standardised sizes</a:t>
            </a:r>
          </a:p>
          <a:p>
            <a:pPr lvl="1"/>
            <a:r>
              <a:rPr lang="en-GB" dirty="0">
                <a:solidFill>
                  <a:srgbClr val="247393"/>
                </a:solidFill>
              </a:rPr>
              <a:t>In what way could adding texture to </a:t>
            </a:r>
            <a:br>
              <a:rPr lang="en-GB" dirty="0">
                <a:solidFill>
                  <a:srgbClr val="247393"/>
                </a:solidFill>
              </a:rPr>
            </a:br>
            <a:r>
              <a:rPr lang="en-GB" dirty="0">
                <a:solidFill>
                  <a:srgbClr val="247393"/>
                </a:solidFill>
              </a:rPr>
              <a:t>a moulded part, as opposed to applying </a:t>
            </a:r>
            <a:br>
              <a:rPr lang="en-GB" dirty="0">
                <a:solidFill>
                  <a:srgbClr val="247393"/>
                </a:solidFill>
              </a:rPr>
            </a:br>
            <a:r>
              <a:rPr lang="en-GB" dirty="0">
                <a:solidFill>
                  <a:srgbClr val="247393"/>
                </a:solidFill>
              </a:rPr>
              <a:t>a finish, reduce the number of manufacturing </a:t>
            </a:r>
            <a:br>
              <a:rPr lang="en-GB" dirty="0">
                <a:solidFill>
                  <a:srgbClr val="247393"/>
                </a:solidFill>
              </a:rPr>
            </a:br>
            <a:r>
              <a:rPr lang="en-GB" dirty="0">
                <a:solidFill>
                  <a:srgbClr val="247393"/>
                </a:solidFill>
              </a:rPr>
              <a:t>processes used?</a:t>
            </a:r>
          </a:p>
          <a:p>
            <a:pPr lvl="1"/>
            <a:endParaRPr lang="en-GB" dirty="0"/>
          </a:p>
        </p:txBody>
      </p:sp>
    </p:spTree>
    <p:extLst>
      <p:ext uri="{BB962C8B-B14F-4D97-AF65-F5344CB8AC3E}">
        <p14:creationId xmlns:p14="http://schemas.microsoft.com/office/powerpoint/2010/main" val="362494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DD03F8-8281-4AB0-B139-11B8D853E0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896080" y="3918750"/>
            <a:ext cx="4247920" cy="2939249"/>
          </a:xfrm>
          <a:prstGeom prst="rect">
            <a:avLst/>
          </a:prstGeom>
        </p:spPr>
      </p:pic>
      <p:sp>
        <p:nvSpPr>
          <p:cNvPr id="2" name="Text Placeholder 1"/>
          <p:cNvSpPr>
            <a:spLocks noGrp="1"/>
          </p:cNvSpPr>
          <p:nvPr>
            <p:ph type="body" sz="quarter" idx="13"/>
          </p:nvPr>
        </p:nvSpPr>
        <p:spPr/>
        <p:txBody>
          <a:bodyPr/>
          <a:lstStyle/>
          <a:p>
            <a:r>
              <a:rPr lang="en-GB" dirty="0"/>
              <a:t>Reducing thickness</a:t>
            </a:r>
          </a:p>
        </p:txBody>
      </p:sp>
      <p:sp>
        <p:nvSpPr>
          <p:cNvPr id="3" name="Text Placeholder 2"/>
          <p:cNvSpPr>
            <a:spLocks noGrp="1"/>
          </p:cNvSpPr>
          <p:nvPr>
            <p:ph type="body" sz="quarter" idx="14"/>
          </p:nvPr>
        </p:nvSpPr>
        <p:spPr/>
        <p:txBody>
          <a:bodyPr/>
          <a:lstStyle/>
          <a:p>
            <a:r>
              <a:rPr lang="en-GB" dirty="0"/>
              <a:t>Reducing the weight and thickness of materials used saves resources and lowers costs</a:t>
            </a:r>
          </a:p>
          <a:p>
            <a:pPr lvl="1"/>
            <a:r>
              <a:rPr lang="en-GB" dirty="0"/>
              <a:t>This must be done whilst maintaining the strength and integrity of the part or product</a:t>
            </a:r>
          </a:p>
          <a:p>
            <a:pPr lvl="1"/>
            <a:r>
              <a:rPr lang="en-GB" dirty="0"/>
              <a:t>The thickness of materials used can be reduced if ribs or webs are incorporated into the design to ensure rigidity </a:t>
            </a:r>
            <a:br>
              <a:rPr lang="en-GB" dirty="0"/>
            </a:br>
            <a:r>
              <a:rPr lang="en-GB" dirty="0"/>
              <a:t>and the overall strength of the material</a:t>
            </a:r>
          </a:p>
          <a:p>
            <a:pPr lvl="1"/>
            <a:r>
              <a:rPr lang="en-GB" dirty="0">
                <a:solidFill>
                  <a:srgbClr val="247393"/>
                </a:solidFill>
              </a:rPr>
              <a:t>What products can you identify as </a:t>
            </a:r>
            <a:br>
              <a:rPr lang="en-GB" dirty="0">
                <a:solidFill>
                  <a:srgbClr val="247393"/>
                </a:solidFill>
              </a:rPr>
            </a:br>
            <a:r>
              <a:rPr lang="en-GB" dirty="0">
                <a:solidFill>
                  <a:srgbClr val="247393"/>
                </a:solidFill>
              </a:rPr>
              <a:t>using ribs or webs in this way?</a:t>
            </a:r>
          </a:p>
        </p:txBody>
      </p:sp>
      <p:pic>
        <p:nvPicPr>
          <p:cNvPr id="7" name="Picture 6">
            <a:extLst>
              <a:ext uri="{FF2B5EF4-FFF2-40B4-BE49-F238E27FC236}">
                <a16:creationId xmlns:a16="http://schemas.microsoft.com/office/drawing/2014/main" id="{975B81C2-20EF-4125-8161-F9C117CFB3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77396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9CD690-0F22-44BE-80B7-FE39010D7A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373" y="1512177"/>
            <a:ext cx="3549627" cy="5345823"/>
          </a:xfrm>
          <a:prstGeom prst="rect">
            <a:avLst/>
          </a:prstGeom>
        </p:spPr>
      </p:pic>
      <p:sp>
        <p:nvSpPr>
          <p:cNvPr id="2" name="Text Placeholder 1"/>
          <p:cNvSpPr>
            <a:spLocks noGrp="1"/>
          </p:cNvSpPr>
          <p:nvPr>
            <p:ph type="body" sz="quarter" idx="13"/>
          </p:nvPr>
        </p:nvSpPr>
        <p:spPr/>
        <p:txBody>
          <a:bodyPr/>
          <a:lstStyle/>
          <a:p>
            <a:r>
              <a:rPr lang="en-GB" dirty="0"/>
              <a:t>Ribs</a:t>
            </a:r>
          </a:p>
        </p:txBody>
      </p:sp>
      <p:sp>
        <p:nvSpPr>
          <p:cNvPr id="3" name="Text Placeholder 2"/>
          <p:cNvSpPr>
            <a:spLocks noGrp="1"/>
          </p:cNvSpPr>
          <p:nvPr>
            <p:ph type="body" sz="quarter" idx="14"/>
          </p:nvPr>
        </p:nvSpPr>
        <p:spPr/>
        <p:txBody>
          <a:bodyPr/>
          <a:lstStyle/>
          <a:p>
            <a:r>
              <a:rPr lang="en-GB" dirty="0"/>
              <a:t>Ribs can be used with a number of materials and may be created in different ways</a:t>
            </a:r>
          </a:p>
          <a:p>
            <a:pPr lvl="1"/>
            <a:r>
              <a:rPr lang="en-GB" dirty="0"/>
              <a:t>Ribs may be integrated into a material </a:t>
            </a:r>
            <a:br>
              <a:rPr lang="en-GB" dirty="0"/>
            </a:br>
            <a:r>
              <a:rPr lang="en-GB" dirty="0"/>
              <a:t>by pressing, moulding, folding or weaving</a:t>
            </a:r>
          </a:p>
          <a:p>
            <a:pPr lvl="1"/>
            <a:r>
              <a:rPr lang="en-GB" dirty="0"/>
              <a:t>In some cases ribs of a stronger or more </a:t>
            </a:r>
            <a:br>
              <a:rPr lang="en-GB" dirty="0"/>
            </a:br>
            <a:r>
              <a:rPr lang="en-GB" dirty="0"/>
              <a:t>rigid material may be added to thin </a:t>
            </a:r>
            <a:br>
              <a:rPr lang="en-GB" dirty="0"/>
            </a:br>
            <a:r>
              <a:rPr lang="en-GB" dirty="0"/>
              <a:t>sheet to increase strength </a:t>
            </a:r>
            <a:br>
              <a:rPr lang="en-GB" dirty="0"/>
            </a:br>
            <a:r>
              <a:rPr lang="en-GB" dirty="0"/>
              <a:t>and create structure</a:t>
            </a:r>
          </a:p>
          <a:p>
            <a:pPr lvl="1"/>
            <a:r>
              <a:rPr lang="en-GB" dirty="0">
                <a:solidFill>
                  <a:srgbClr val="247393"/>
                </a:solidFill>
              </a:rPr>
              <a:t>What other materials can be ribbed </a:t>
            </a:r>
            <a:br>
              <a:rPr lang="en-GB" dirty="0">
                <a:solidFill>
                  <a:srgbClr val="247393"/>
                </a:solidFill>
              </a:rPr>
            </a:br>
            <a:r>
              <a:rPr lang="en-GB" dirty="0">
                <a:solidFill>
                  <a:srgbClr val="247393"/>
                </a:solidFill>
              </a:rPr>
              <a:t>to reduce thickness, weight and </a:t>
            </a:r>
            <a:br>
              <a:rPr lang="en-GB" dirty="0">
                <a:solidFill>
                  <a:srgbClr val="247393"/>
                </a:solidFill>
              </a:rPr>
            </a:br>
            <a:r>
              <a:rPr lang="en-GB" dirty="0">
                <a:solidFill>
                  <a:srgbClr val="247393"/>
                </a:solidFill>
              </a:rPr>
              <a:t>increase strength?</a:t>
            </a:r>
          </a:p>
        </p:txBody>
      </p:sp>
      <p:pic>
        <p:nvPicPr>
          <p:cNvPr id="8" name="Picture 7">
            <a:extLst>
              <a:ext uri="{FF2B5EF4-FFF2-40B4-BE49-F238E27FC236}">
                <a16:creationId xmlns:a16="http://schemas.microsoft.com/office/drawing/2014/main" id="{74FF0418-EA9E-443D-A0F2-1F5C539A4E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56022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ontainer&#10;&#10;Description automatically generated">
            <a:extLst>
              <a:ext uri="{FF2B5EF4-FFF2-40B4-BE49-F238E27FC236}">
                <a16:creationId xmlns:a16="http://schemas.microsoft.com/office/drawing/2014/main" id="{02D34275-8593-4471-8EAC-C1B6DE169E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3465" y="3454813"/>
            <a:ext cx="4730536" cy="3403187"/>
          </a:xfrm>
          <a:prstGeom prst="rect">
            <a:avLst/>
          </a:prstGeom>
        </p:spPr>
      </p:pic>
      <p:sp>
        <p:nvSpPr>
          <p:cNvPr id="2" name="Text Placeholder 1"/>
          <p:cNvSpPr>
            <a:spLocks noGrp="1"/>
          </p:cNvSpPr>
          <p:nvPr>
            <p:ph type="body" sz="quarter" idx="13"/>
          </p:nvPr>
        </p:nvSpPr>
        <p:spPr/>
        <p:txBody>
          <a:bodyPr/>
          <a:lstStyle/>
          <a:p>
            <a:r>
              <a:rPr lang="en-GB" dirty="0"/>
              <a:t>Webbing</a:t>
            </a:r>
          </a:p>
        </p:txBody>
      </p:sp>
      <p:sp>
        <p:nvSpPr>
          <p:cNvPr id="3" name="Text Placeholder 2"/>
          <p:cNvSpPr>
            <a:spLocks noGrp="1"/>
          </p:cNvSpPr>
          <p:nvPr>
            <p:ph type="body" sz="quarter" idx="14"/>
          </p:nvPr>
        </p:nvSpPr>
        <p:spPr>
          <a:xfrm>
            <a:off x="724279" y="1704179"/>
            <a:ext cx="7926739" cy="3453607"/>
          </a:xfrm>
        </p:spPr>
        <p:txBody>
          <a:bodyPr/>
          <a:lstStyle/>
          <a:p>
            <a:r>
              <a:rPr lang="en-GB" dirty="0"/>
              <a:t>Webbing is a term used to describe the reduction of material thickness by using integrated gussets and webs to strengthen and support a structure</a:t>
            </a:r>
          </a:p>
          <a:p>
            <a:pPr lvl="1"/>
            <a:r>
              <a:rPr lang="en-GB" dirty="0"/>
              <a:t>In plastic products they are often created by injection moulding, whilst in metal products they may be cast or machined</a:t>
            </a:r>
          </a:p>
          <a:p>
            <a:pPr lvl="1"/>
            <a:r>
              <a:rPr lang="en-GB" dirty="0"/>
              <a:t>They may also be fabricated or </a:t>
            </a:r>
            <a:br>
              <a:rPr lang="en-GB" dirty="0"/>
            </a:br>
            <a:r>
              <a:rPr lang="en-GB" dirty="0"/>
              <a:t>moulded by laying-up</a:t>
            </a:r>
          </a:p>
          <a:p>
            <a:pPr lvl="1"/>
            <a:r>
              <a:rPr lang="en-GB" dirty="0">
                <a:solidFill>
                  <a:srgbClr val="247393"/>
                </a:solidFill>
              </a:rPr>
              <a:t>Why is a webbed lid preferable </a:t>
            </a:r>
            <a:br>
              <a:rPr lang="en-GB" dirty="0">
                <a:solidFill>
                  <a:srgbClr val="247393"/>
                </a:solidFill>
              </a:rPr>
            </a:br>
            <a:r>
              <a:rPr lang="en-GB" dirty="0">
                <a:solidFill>
                  <a:srgbClr val="247393"/>
                </a:solidFill>
              </a:rPr>
              <a:t>to a flat solid lid when used for </a:t>
            </a:r>
            <a:br>
              <a:rPr lang="en-GB" dirty="0">
                <a:solidFill>
                  <a:srgbClr val="247393"/>
                </a:solidFill>
              </a:rPr>
            </a:br>
            <a:r>
              <a:rPr lang="en-GB" dirty="0">
                <a:solidFill>
                  <a:srgbClr val="247393"/>
                </a:solidFill>
              </a:rPr>
              <a:t>a plastic storage box like</a:t>
            </a:r>
            <a:br>
              <a:rPr lang="en-GB" dirty="0">
                <a:solidFill>
                  <a:srgbClr val="247393"/>
                </a:solidFill>
              </a:rPr>
            </a:br>
            <a:r>
              <a:rPr lang="en-GB" dirty="0">
                <a:solidFill>
                  <a:srgbClr val="247393"/>
                </a:solidFill>
              </a:rPr>
              <a:t>the one pictured?</a:t>
            </a:r>
            <a:br>
              <a:rPr lang="en-GB" dirty="0"/>
            </a:br>
            <a:endParaRPr lang="en-GB" dirty="0"/>
          </a:p>
        </p:txBody>
      </p:sp>
      <p:pic>
        <p:nvPicPr>
          <p:cNvPr id="7" name="Picture 6">
            <a:extLst>
              <a:ext uri="{FF2B5EF4-FFF2-40B4-BE49-F238E27FC236}">
                <a16:creationId xmlns:a16="http://schemas.microsoft.com/office/drawing/2014/main" id="{FD0333E8-476C-482D-ACC5-4472DEC979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88363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6</a:t>
            </a:r>
          </a:p>
        </p:txBody>
      </p:sp>
      <p:sp>
        <p:nvSpPr>
          <p:cNvPr id="3" name="Text Placeholder 2"/>
          <p:cNvSpPr>
            <a:spLocks noGrp="1"/>
          </p:cNvSpPr>
          <p:nvPr>
            <p:ph type="body" sz="quarter" idx="14"/>
          </p:nvPr>
        </p:nvSpPr>
        <p:spPr/>
        <p:txBody>
          <a:bodyPr/>
          <a:lstStyle/>
          <a:p>
            <a:r>
              <a:rPr lang="en-GB" dirty="0"/>
              <a:t>Please complete </a:t>
            </a:r>
            <a:r>
              <a:rPr lang="en-GB" b="1" dirty="0"/>
              <a:t>Task 1</a:t>
            </a:r>
            <a:r>
              <a:rPr lang="en-GB" dirty="0"/>
              <a:t> of </a:t>
            </a:r>
            <a:r>
              <a:rPr lang="en-GB" b="1" dirty="0"/>
              <a:t>Worksheet 6</a:t>
            </a:r>
          </a:p>
        </p:txBody>
      </p:sp>
    </p:spTree>
    <p:extLst>
      <p:ext uri="{BB962C8B-B14F-4D97-AF65-F5344CB8AC3E}">
        <p14:creationId xmlns:p14="http://schemas.microsoft.com/office/powerpoint/2010/main" val="178735372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07E4FE-3FD3-4959-A318-BB22ACEA7A4B}">
  <ds:schemaRefs>
    <ds:schemaRef ds:uri="http://purl.org/dc/terms/"/>
    <ds:schemaRef ds:uri="http://schemas.openxmlformats.org/package/2006/metadata/core-properties"/>
    <ds:schemaRef ds:uri="94dce8ab-38ff-4714-b1ed-1fc5e4d9abd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1ef05dc5-97a2-498b-bf7c-bd189143a1ff"/>
    <ds:schemaRef ds:uri="http://www.w3.org/XML/1998/namespace"/>
  </ds:schemaRefs>
</ds:datastoreItem>
</file>

<file path=customXml/itemProps2.xml><?xml version="1.0" encoding="utf-8"?>
<ds:datastoreItem xmlns:ds="http://schemas.openxmlformats.org/officeDocument/2006/customXml" ds:itemID="{0A60DE61-86D4-4A91-BAF0-8ABC2EB19216}">
  <ds:schemaRefs>
    <ds:schemaRef ds:uri="http://schemas.microsoft.com/sharepoint/v3/contenttype/forms"/>
  </ds:schemaRefs>
</ds:datastoreItem>
</file>

<file path=customXml/itemProps3.xml><?xml version="1.0" encoding="utf-8"?>
<ds:datastoreItem xmlns:ds="http://schemas.openxmlformats.org/officeDocument/2006/customXml" ds:itemID="{5DE17D83-AF7E-4CCF-9D52-74BA6AB3A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3684</TotalTime>
  <Words>679</Words>
  <Application>Microsoft Office PowerPoint</Application>
  <PresentationFormat>On-screen Show (4:3)</PresentationFormat>
  <Paragraphs>128</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Museo 500</vt:lpstr>
      <vt:lpstr>Calibri</vt:lpstr>
      <vt:lpstr>Museo900-Regular</vt:lpstr>
      <vt:lpstr>Museo 700</vt:lpstr>
      <vt:lpstr>Museo 100</vt:lpstr>
      <vt:lpstr>Arial</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243</cp:revision>
  <cp:lastPrinted>2016-07-07T15:33:43Z</cp:lastPrinted>
  <dcterms:created xsi:type="dcterms:W3CDTF">2016-07-06T09:17:47Z</dcterms:created>
  <dcterms:modified xsi:type="dcterms:W3CDTF">2019-08-28T09:13:46Z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