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sldIdLst>
    <p:sldId id="256" r:id="rId5"/>
    <p:sldId id="356" r:id="rId6"/>
    <p:sldId id="357" r:id="rId7"/>
    <p:sldId id="359" r:id="rId8"/>
    <p:sldId id="312" r:id="rId9"/>
    <p:sldId id="361" r:id="rId10"/>
    <p:sldId id="317" r:id="rId11"/>
    <p:sldId id="345" r:id="rId12"/>
    <p:sldId id="362" r:id="rId13"/>
    <p:sldId id="370" r:id="rId14"/>
    <p:sldId id="369" r:id="rId15"/>
    <p:sldId id="360" r:id="rId16"/>
    <p:sldId id="316" r:id="rId17"/>
    <p:sldId id="347" r:id="rId18"/>
    <p:sldId id="318" r:id="rId19"/>
    <p:sldId id="307" r:id="rId20"/>
    <p:sldId id="364" r:id="rId21"/>
    <p:sldId id="358" r:id="rId22"/>
    <p:sldId id="366" r:id="rId23"/>
    <p:sldId id="367" r:id="rId24"/>
    <p:sldId id="261" r:id="rId25"/>
    <p:sldId id="373" r:id="rId26"/>
    <p:sldId id="368" r:id="rId27"/>
    <p:sldId id="333" r:id="rId28"/>
    <p:sldId id="332" r:id="rId29"/>
    <p:sldId id="351" r:id="rId30"/>
    <p:sldId id="374" r:id="rId31"/>
    <p:sldId id="260" r:id="rId32"/>
  </p:sldIdLst>
  <p:sldSz cx="9144000" cy="6858000" type="screen4x3"/>
  <p:notesSz cx="6858000" cy="9144000"/>
  <p:embeddedFontLst>
    <p:embeddedFont>
      <p:font typeface="Museo 700" panose="02000000000000000000" pitchFamily="2" charset="0"/>
      <p:bold r:id="rId33"/>
    </p:embeddedFont>
    <p:embeddedFont>
      <p:font typeface="Cambria Math" panose="02040503050406030204" pitchFamily="18" charset="0"/>
      <p:regular r:id="rId34"/>
    </p:embeddedFont>
    <p:embeddedFont>
      <p:font typeface="Museo 500" panose="02000000000000000000" pitchFamily="2" charset="0"/>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1" userDrawn="1">
          <p15:clr>
            <a:srgbClr val="A4A3A4"/>
          </p15:clr>
        </p15:guide>
        <p15:guide id="2" pos="5483" userDrawn="1">
          <p15:clr>
            <a:srgbClr val="A4A3A4"/>
          </p15:clr>
        </p15:guide>
        <p15:guide id="3" pos="3288" userDrawn="1">
          <p15:clr>
            <a:srgbClr val="A4A3A4"/>
          </p15:clr>
        </p15:guide>
        <p15:guide id="4" pos="2880" userDrawn="1">
          <p15:clr>
            <a:srgbClr val="A4A3A4"/>
          </p15:clr>
        </p15:guide>
        <p15:guide id="5"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King" initials="RK" lastIdx="2" clrIdx="0">
    <p:extLst>
      <p:ext uri="{19B8F6BF-5375-455C-9EA6-DF929625EA0E}">
        <p15:presenceInfo xmlns:p15="http://schemas.microsoft.com/office/powerpoint/2012/main" userId="S-1-12-1-1417116784-1192807002-2876445336-646609810" providerId="AD"/>
      </p:ext>
    </p:extLst>
  </p:cmAuthor>
  <p:cmAuthor id="2" name="Emma Berry" initials="EB" lastIdx="1" clrIdx="1">
    <p:extLst>
      <p:ext uri="{19B8F6BF-5375-455C-9EA6-DF929625EA0E}">
        <p15:presenceInfo xmlns:p15="http://schemas.microsoft.com/office/powerpoint/2012/main" userId="S-1-12-1-793777782-1082389635-4188577458-2944959137" providerId="AD"/>
      </p:ext>
    </p:extLst>
  </p:cmAuthor>
  <p:cmAuthor id="3" name="Emma Berry" initials="EB [2]" lastIdx="1" clrIdx="2">
    <p:extLst>
      <p:ext uri="{19B8F6BF-5375-455C-9EA6-DF929625EA0E}">
        <p15:presenceInfo xmlns:p15="http://schemas.microsoft.com/office/powerpoint/2012/main" userId="Emma Berry" providerId="None"/>
      </p:ext>
    </p:extLst>
  </p:cmAuthor>
  <p:cmAuthor id="4" name="Mike Bloys" initials="MB" lastIdx="2" clrIdx="3">
    <p:extLst>
      <p:ext uri="{19B8F6BF-5375-455C-9EA6-DF929625EA0E}">
        <p15:presenceInfo xmlns:p15="http://schemas.microsoft.com/office/powerpoint/2012/main" userId="S::mike.bloys@pgonline.co.uk::1248c4d8-7b2b-4b32-b8bd-163ae845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655"/>
    <a:srgbClr val="55BEB4"/>
    <a:srgbClr val="4392D5"/>
    <a:srgbClr val="E9AE35"/>
    <a:srgbClr val="C06BC6"/>
    <a:srgbClr val="6D5068"/>
    <a:srgbClr val="EC44CC"/>
    <a:srgbClr val="F7EF7A"/>
    <a:srgbClr val="8C82BB"/>
    <a:srgbClr val="5D29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996" y="96"/>
      </p:cViewPr>
      <p:guideLst>
        <p:guide orient="horz" pos="1691"/>
        <p:guide pos="5483"/>
        <p:guide pos="3288"/>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erry" userId="2f501676-f483-4083-b29e-a8f9a18288af" providerId="ADAL" clId="{CEBE5263-82B2-480B-80A8-BA5B36257BB6}"/>
    <pc:docChg chg="undo redo custSel addSld delSld modSld sldOrd">
      <pc:chgData name="Emma Berry" userId="2f501676-f483-4083-b29e-a8f9a18288af" providerId="ADAL" clId="{CEBE5263-82B2-480B-80A8-BA5B36257BB6}" dt="2019-02-15T15:05:44.611" v="6958"/>
      <pc:docMkLst>
        <pc:docMk/>
      </pc:docMkLst>
      <pc:sldChg chg="ord">
        <pc:chgData name="Emma Berry" userId="2f501676-f483-4083-b29e-a8f9a18288af" providerId="ADAL" clId="{CEBE5263-82B2-480B-80A8-BA5B36257BB6}" dt="2019-02-15T14:32:04.766" v="6067"/>
        <pc:sldMkLst>
          <pc:docMk/>
          <pc:sldMk cId="164955018" sldId="261"/>
        </pc:sldMkLst>
      </pc:sldChg>
      <pc:sldChg chg="modSp ord">
        <pc:chgData name="Emma Berry" userId="2f501676-f483-4083-b29e-a8f9a18288af" providerId="ADAL" clId="{CEBE5263-82B2-480B-80A8-BA5B36257BB6}" dt="2019-02-15T13:21:15.790" v="5244" actId="1035"/>
        <pc:sldMkLst>
          <pc:docMk/>
          <pc:sldMk cId="848700280" sldId="307"/>
        </pc:sldMkLst>
        <pc:picChg chg="mod">
          <ac:chgData name="Emma Berry" userId="2f501676-f483-4083-b29e-a8f9a18288af" providerId="ADAL" clId="{CEBE5263-82B2-480B-80A8-BA5B36257BB6}" dt="2019-02-15T13:21:08.931" v="5237" actId="1076"/>
          <ac:picMkLst>
            <pc:docMk/>
            <pc:sldMk cId="848700280" sldId="307"/>
            <ac:picMk id="4" creationId="{00000000-0000-0000-0000-000000000000}"/>
          </ac:picMkLst>
        </pc:picChg>
        <pc:picChg chg="mod">
          <ac:chgData name="Emma Berry" userId="2f501676-f483-4083-b29e-a8f9a18288af" providerId="ADAL" clId="{CEBE5263-82B2-480B-80A8-BA5B36257BB6}" dt="2019-02-15T13:21:15.790" v="5244" actId="1035"/>
          <ac:picMkLst>
            <pc:docMk/>
            <pc:sldMk cId="848700280" sldId="307"/>
            <ac:picMk id="1026" creationId="{00000000-0000-0000-0000-000000000000}"/>
          </ac:picMkLst>
        </pc:picChg>
      </pc:sldChg>
      <pc:sldChg chg="addSp delSp modSp">
        <pc:chgData name="Emma Berry" userId="2f501676-f483-4083-b29e-a8f9a18288af" providerId="ADAL" clId="{CEBE5263-82B2-480B-80A8-BA5B36257BB6}" dt="2019-02-15T11:25:15.705" v="2537" actId="478"/>
        <pc:sldMkLst>
          <pc:docMk/>
          <pc:sldMk cId="269866937" sldId="312"/>
        </pc:sldMkLst>
        <pc:spChg chg="add del mod">
          <ac:chgData name="Emma Berry" userId="2f501676-f483-4083-b29e-a8f9a18288af" providerId="ADAL" clId="{CEBE5263-82B2-480B-80A8-BA5B36257BB6}" dt="2019-02-15T11:25:15.705" v="2537" actId="478"/>
          <ac:spMkLst>
            <pc:docMk/>
            <pc:sldMk cId="269866937" sldId="312"/>
            <ac:spMk id="2" creationId="{653C3490-CFDE-4C3C-AC71-5DC991CDD264}"/>
          </ac:spMkLst>
        </pc:spChg>
        <pc:spChg chg="add del mod">
          <ac:chgData name="Emma Berry" userId="2f501676-f483-4083-b29e-a8f9a18288af" providerId="ADAL" clId="{CEBE5263-82B2-480B-80A8-BA5B36257BB6}" dt="2019-02-15T11:25:10.585" v="2533" actId="478"/>
          <ac:spMkLst>
            <pc:docMk/>
            <pc:sldMk cId="269866937" sldId="312"/>
            <ac:spMk id="3" creationId="{98A887CA-ECB1-42DB-8DAA-F4D0A16789BD}"/>
          </ac:spMkLst>
        </pc:spChg>
        <pc:spChg chg="mod">
          <ac:chgData name="Emma Berry" userId="2f501676-f483-4083-b29e-a8f9a18288af" providerId="ADAL" clId="{CEBE5263-82B2-480B-80A8-BA5B36257BB6}" dt="2019-02-15T11:10:47.756" v="1977" actId="20577"/>
          <ac:spMkLst>
            <pc:docMk/>
            <pc:sldMk cId="269866937" sldId="312"/>
            <ac:spMk id="4" creationId="{00000000-0000-0000-0000-000000000000}"/>
          </ac:spMkLst>
        </pc:spChg>
        <pc:spChg chg="mod">
          <ac:chgData name="Emma Berry" userId="2f501676-f483-4083-b29e-a8f9a18288af" providerId="ADAL" clId="{CEBE5263-82B2-480B-80A8-BA5B36257BB6}" dt="2019-02-15T11:25:09.082" v="2532" actId="20577"/>
          <ac:spMkLst>
            <pc:docMk/>
            <pc:sldMk cId="269866937" sldId="312"/>
            <ac:spMk id="5" creationId="{00000000-0000-0000-0000-000000000000}"/>
          </ac:spMkLst>
        </pc:spChg>
        <pc:spChg chg="add del mod">
          <ac:chgData name="Emma Berry" userId="2f501676-f483-4083-b29e-a8f9a18288af" providerId="ADAL" clId="{CEBE5263-82B2-480B-80A8-BA5B36257BB6}" dt="2019-02-15T11:25:05.817" v="2529" actId="478"/>
          <ac:spMkLst>
            <pc:docMk/>
            <pc:sldMk cId="269866937" sldId="312"/>
            <ac:spMk id="6" creationId="{EB627A2F-00E7-47AB-B54E-BAF386616EDA}"/>
          </ac:spMkLst>
        </pc:spChg>
        <pc:spChg chg="add del mod">
          <ac:chgData name="Emma Berry" userId="2f501676-f483-4083-b29e-a8f9a18288af" providerId="ADAL" clId="{CEBE5263-82B2-480B-80A8-BA5B36257BB6}" dt="2019-02-15T11:22:51.915" v="2484" actId="478"/>
          <ac:spMkLst>
            <pc:docMk/>
            <pc:sldMk cId="269866937" sldId="312"/>
            <ac:spMk id="7" creationId="{BD7CE582-4FB2-47B0-A6F7-2F53D4D83058}"/>
          </ac:spMkLst>
        </pc:spChg>
        <pc:spChg chg="add del mod">
          <ac:chgData name="Emma Berry" userId="2f501676-f483-4083-b29e-a8f9a18288af" providerId="ADAL" clId="{CEBE5263-82B2-480B-80A8-BA5B36257BB6}" dt="2019-02-15T11:25:11.860" v="2534" actId="478"/>
          <ac:spMkLst>
            <pc:docMk/>
            <pc:sldMk cId="269866937" sldId="312"/>
            <ac:spMk id="8" creationId="{38B0D7F7-70E0-410A-BE42-617B7951C452}"/>
          </ac:spMkLst>
        </pc:spChg>
        <pc:spChg chg="add del mod">
          <ac:chgData name="Emma Berry" userId="2f501676-f483-4083-b29e-a8f9a18288af" providerId="ADAL" clId="{CEBE5263-82B2-480B-80A8-BA5B36257BB6}" dt="2019-02-15T11:25:04.728" v="2526" actId="478"/>
          <ac:spMkLst>
            <pc:docMk/>
            <pc:sldMk cId="269866937" sldId="312"/>
            <ac:spMk id="12" creationId="{E6441A99-9A34-497D-9509-A9902F4BC404}"/>
          </ac:spMkLst>
        </pc:spChg>
        <pc:spChg chg="add del mod">
          <ac:chgData name="Emma Berry" userId="2f501676-f483-4083-b29e-a8f9a18288af" providerId="ADAL" clId="{CEBE5263-82B2-480B-80A8-BA5B36257BB6}" dt="2019-02-15T11:25:12.987" v="2535" actId="478"/>
          <ac:spMkLst>
            <pc:docMk/>
            <pc:sldMk cId="269866937" sldId="312"/>
            <ac:spMk id="13" creationId="{5E623D12-BE31-496C-A86E-17ABA751F0B2}"/>
          </ac:spMkLst>
        </pc:spChg>
        <pc:spChg chg="add del mod">
          <ac:chgData name="Emma Berry" userId="2f501676-f483-4083-b29e-a8f9a18288af" providerId="ADAL" clId="{CEBE5263-82B2-480B-80A8-BA5B36257BB6}" dt="2019-02-15T11:25:07.769" v="2531" actId="478"/>
          <ac:spMkLst>
            <pc:docMk/>
            <pc:sldMk cId="269866937" sldId="312"/>
            <ac:spMk id="14" creationId="{9001770C-E8A9-492F-87C6-2A35605A664B}"/>
          </ac:spMkLst>
        </pc:spChg>
        <pc:picChg chg="add del">
          <ac:chgData name="Emma Berry" userId="2f501676-f483-4083-b29e-a8f9a18288af" providerId="ADAL" clId="{CEBE5263-82B2-480B-80A8-BA5B36257BB6}" dt="2019-02-15T11:25:01.912" v="2525" actId="478"/>
          <ac:picMkLst>
            <pc:docMk/>
            <pc:sldMk cId="269866937" sldId="312"/>
            <ac:picMk id="9" creationId="{E29817B7-5C83-4811-9D87-3A66B167A793}"/>
          </ac:picMkLst>
        </pc:picChg>
        <pc:picChg chg="del mod modCrop">
          <ac:chgData name="Emma Berry" userId="2f501676-f483-4083-b29e-a8f9a18288af" providerId="ADAL" clId="{CEBE5263-82B2-480B-80A8-BA5B36257BB6}" dt="2019-02-15T11:12:29.370" v="2151" actId="478"/>
          <ac:picMkLst>
            <pc:docMk/>
            <pc:sldMk cId="269866937" sldId="312"/>
            <ac:picMk id="1028" creationId="{6BCC401C-F487-4C45-9FEF-7FF11A9DCEC7}"/>
          </ac:picMkLst>
        </pc:picChg>
        <pc:picChg chg="add mod ord modCrop">
          <ac:chgData name="Emma Berry" userId="2f501676-f483-4083-b29e-a8f9a18288af" providerId="ADAL" clId="{CEBE5263-82B2-480B-80A8-BA5B36257BB6}" dt="2019-02-15T11:18:22.073" v="2434" actId="1076"/>
          <ac:picMkLst>
            <pc:docMk/>
            <pc:sldMk cId="269866937" sldId="312"/>
            <ac:picMk id="3074" creationId="{AF2369FB-3DD7-41B0-8781-D0C90E34CEF3}"/>
          </ac:picMkLst>
        </pc:picChg>
      </pc:sldChg>
      <pc:sldChg chg="modSp">
        <pc:chgData name="Emma Berry" userId="2f501676-f483-4083-b29e-a8f9a18288af" providerId="ADAL" clId="{CEBE5263-82B2-480B-80A8-BA5B36257BB6}" dt="2019-02-15T13:00:56.895" v="4304" actId="20577"/>
        <pc:sldMkLst>
          <pc:docMk/>
          <pc:sldMk cId="1486446970" sldId="316"/>
        </pc:sldMkLst>
        <pc:spChg chg="mod">
          <ac:chgData name="Emma Berry" userId="2f501676-f483-4083-b29e-a8f9a18288af" providerId="ADAL" clId="{CEBE5263-82B2-480B-80A8-BA5B36257BB6}" dt="2019-02-15T13:00:56.895" v="4304" actId="20577"/>
          <ac:spMkLst>
            <pc:docMk/>
            <pc:sldMk cId="1486446970" sldId="316"/>
            <ac:spMk id="5" creationId="{00000000-0000-0000-0000-000000000000}"/>
          </ac:spMkLst>
        </pc:spChg>
      </pc:sldChg>
      <pc:sldChg chg="addSp delSp modSp">
        <pc:chgData name="Emma Berry" userId="2f501676-f483-4083-b29e-a8f9a18288af" providerId="ADAL" clId="{CEBE5263-82B2-480B-80A8-BA5B36257BB6}" dt="2019-02-15T11:32:42.746" v="2600" actId="20577"/>
        <pc:sldMkLst>
          <pc:docMk/>
          <pc:sldMk cId="2981493651" sldId="317"/>
        </pc:sldMkLst>
        <pc:spChg chg="mod">
          <ac:chgData name="Emma Berry" userId="2f501676-f483-4083-b29e-a8f9a18288af" providerId="ADAL" clId="{CEBE5263-82B2-480B-80A8-BA5B36257BB6}" dt="2019-02-15T11:32:42.746" v="2600" actId="20577"/>
          <ac:spMkLst>
            <pc:docMk/>
            <pc:sldMk cId="2981493651" sldId="317"/>
            <ac:spMk id="7" creationId="{4D95E18F-0DFF-4FA6-9375-A0FB20C33B85}"/>
          </ac:spMkLst>
        </pc:spChg>
        <pc:picChg chg="add ord">
          <ac:chgData name="Emma Berry" userId="2f501676-f483-4083-b29e-a8f9a18288af" providerId="ADAL" clId="{CEBE5263-82B2-480B-80A8-BA5B36257BB6}" dt="2019-02-15T11:32:23.516" v="2578" actId="167"/>
          <ac:picMkLst>
            <pc:docMk/>
            <pc:sldMk cId="2981493651" sldId="317"/>
            <ac:picMk id="8" creationId="{BC159C1F-783A-4CB1-AD81-DEF648114F91}"/>
          </ac:picMkLst>
        </pc:picChg>
        <pc:picChg chg="del">
          <ac:chgData name="Emma Berry" userId="2f501676-f483-4083-b29e-a8f9a18288af" providerId="ADAL" clId="{CEBE5263-82B2-480B-80A8-BA5B36257BB6}" dt="2019-02-15T11:25:35.371" v="2539" actId="478"/>
          <ac:picMkLst>
            <pc:docMk/>
            <pc:sldMk cId="2981493651" sldId="317"/>
            <ac:picMk id="3078" creationId="{7209C468-CA4E-4AB9-A208-AB7A3A62F73F}"/>
          </ac:picMkLst>
        </pc:picChg>
        <pc:picChg chg="add del mod">
          <ac:chgData name="Emma Berry" userId="2f501676-f483-4083-b29e-a8f9a18288af" providerId="ADAL" clId="{CEBE5263-82B2-480B-80A8-BA5B36257BB6}" dt="2019-02-15T11:28:31.147" v="2547" actId="478"/>
          <ac:picMkLst>
            <pc:docMk/>
            <pc:sldMk cId="2981493651" sldId="317"/>
            <ac:picMk id="4098" creationId="{00B0435E-5499-4B93-9065-E0BAF6052707}"/>
          </ac:picMkLst>
        </pc:picChg>
        <pc:picChg chg="add del mod ord modCrop">
          <ac:chgData name="Emma Berry" userId="2f501676-f483-4083-b29e-a8f9a18288af" providerId="ADAL" clId="{CEBE5263-82B2-480B-80A8-BA5B36257BB6}" dt="2019-02-15T11:32:21.674" v="2576" actId="478"/>
          <ac:picMkLst>
            <pc:docMk/>
            <pc:sldMk cId="2981493651" sldId="317"/>
            <ac:picMk id="4100" creationId="{F75210A9-6805-4849-80FB-14BFF4A06DC1}"/>
          </ac:picMkLst>
        </pc:picChg>
      </pc:sldChg>
      <pc:sldChg chg="modSp ord">
        <pc:chgData name="Emma Berry" userId="2f501676-f483-4083-b29e-a8f9a18288af" providerId="ADAL" clId="{CEBE5263-82B2-480B-80A8-BA5B36257BB6}" dt="2019-02-15T13:20:36.542" v="5235" actId="20577"/>
        <pc:sldMkLst>
          <pc:docMk/>
          <pc:sldMk cId="4269467894" sldId="318"/>
        </pc:sldMkLst>
        <pc:spChg chg="mod">
          <ac:chgData name="Emma Berry" userId="2f501676-f483-4083-b29e-a8f9a18288af" providerId="ADAL" clId="{CEBE5263-82B2-480B-80A8-BA5B36257BB6}" dt="2019-02-15T13:20:36.542" v="5235" actId="20577"/>
          <ac:spMkLst>
            <pc:docMk/>
            <pc:sldMk cId="4269467894" sldId="318"/>
            <ac:spMk id="5" creationId="{00000000-0000-0000-0000-000000000000}"/>
          </ac:spMkLst>
        </pc:spChg>
        <pc:picChg chg="mod modCrop">
          <ac:chgData name="Emma Berry" userId="2f501676-f483-4083-b29e-a8f9a18288af" providerId="ADAL" clId="{CEBE5263-82B2-480B-80A8-BA5B36257BB6}" dt="2019-02-15T13:18:49.851" v="5132" actId="732"/>
          <ac:picMkLst>
            <pc:docMk/>
            <pc:sldMk cId="4269467894" sldId="318"/>
            <ac:picMk id="7170" creationId="{158A1B91-A325-4A1B-ACF2-0957D8908D61}"/>
          </ac:picMkLst>
        </pc:picChg>
      </pc:sldChg>
      <pc:sldChg chg="addSp delSp modSp ord">
        <pc:chgData name="Emma Berry" userId="2f501676-f483-4083-b29e-a8f9a18288af" providerId="ADAL" clId="{CEBE5263-82B2-480B-80A8-BA5B36257BB6}" dt="2019-02-15T14:53:50.532" v="6635" actId="6549"/>
        <pc:sldMkLst>
          <pc:docMk/>
          <pc:sldMk cId="3197462813" sldId="332"/>
        </pc:sldMkLst>
        <pc:spChg chg="mod">
          <ac:chgData name="Emma Berry" userId="2f501676-f483-4083-b29e-a8f9a18288af" providerId="ADAL" clId="{CEBE5263-82B2-480B-80A8-BA5B36257BB6}" dt="2019-02-15T14:53:50.532" v="6635" actId="6549"/>
          <ac:spMkLst>
            <pc:docMk/>
            <pc:sldMk cId="3197462813" sldId="332"/>
            <ac:spMk id="5" creationId="{00000000-0000-0000-0000-000000000000}"/>
          </ac:spMkLst>
        </pc:spChg>
        <pc:picChg chg="del">
          <ac:chgData name="Emma Berry" userId="2f501676-f483-4083-b29e-a8f9a18288af" providerId="ADAL" clId="{CEBE5263-82B2-480B-80A8-BA5B36257BB6}" dt="2019-02-15T14:47:53.296" v="6273" actId="478"/>
          <ac:picMkLst>
            <pc:docMk/>
            <pc:sldMk cId="3197462813" sldId="332"/>
            <ac:picMk id="5126" creationId="{00000000-0000-0000-0000-000000000000}"/>
          </ac:picMkLst>
        </pc:picChg>
        <pc:picChg chg="add mod ord modCrop">
          <ac:chgData name="Emma Berry" userId="2f501676-f483-4083-b29e-a8f9a18288af" providerId="ADAL" clId="{CEBE5263-82B2-480B-80A8-BA5B36257BB6}" dt="2019-02-15T14:52:12.814" v="6491" actId="14100"/>
          <ac:picMkLst>
            <pc:docMk/>
            <pc:sldMk cId="3197462813" sldId="332"/>
            <ac:picMk id="16386" creationId="{7A05DA55-BF2D-4FA7-B079-D41D421D3AFE}"/>
          </ac:picMkLst>
        </pc:picChg>
      </pc:sldChg>
      <pc:sldChg chg="addSp delSp modSp ord">
        <pc:chgData name="Emma Berry" userId="2f501676-f483-4083-b29e-a8f9a18288af" providerId="ADAL" clId="{CEBE5263-82B2-480B-80A8-BA5B36257BB6}" dt="2019-02-15T14:47:18.969" v="6196"/>
        <pc:sldMkLst>
          <pc:docMk/>
          <pc:sldMk cId="1722123784" sldId="333"/>
        </pc:sldMkLst>
        <pc:spChg chg="mod">
          <ac:chgData name="Emma Berry" userId="2f501676-f483-4083-b29e-a8f9a18288af" providerId="ADAL" clId="{CEBE5263-82B2-480B-80A8-BA5B36257BB6}" dt="2019-02-15T14:46:03.935" v="6192" actId="20577"/>
          <ac:spMkLst>
            <pc:docMk/>
            <pc:sldMk cId="1722123784" sldId="333"/>
            <ac:spMk id="5" creationId="{00000000-0000-0000-0000-000000000000}"/>
          </ac:spMkLst>
        </pc:spChg>
        <pc:picChg chg="del">
          <ac:chgData name="Emma Berry" userId="2f501676-f483-4083-b29e-a8f9a18288af" providerId="ADAL" clId="{CEBE5263-82B2-480B-80A8-BA5B36257BB6}" dt="2019-02-15T14:34:06.704" v="6082" actId="478"/>
          <ac:picMkLst>
            <pc:docMk/>
            <pc:sldMk cId="1722123784" sldId="333"/>
            <ac:picMk id="6" creationId="{078E488B-4A43-4A96-B4AC-17CB2E0B3549}"/>
          </ac:picMkLst>
        </pc:picChg>
        <pc:picChg chg="add del mod">
          <ac:chgData name="Emma Berry" userId="2f501676-f483-4083-b29e-a8f9a18288af" providerId="ADAL" clId="{CEBE5263-82B2-480B-80A8-BA5B36257BB6}" dt="2019-02-15T14:34:45.726" v="6089" actId="478"/>
          <ac:picMkLst>
            <pc:docMk/>
            <pc:sldMk cId="1722123784" sldId="333"/>
            <ac:picMk id="11266" creationId="{DF33104E-70D6-41E4-9CB3-A513D6A8B8AC}"/>
          </ac:picMkLst>
        </pc:picChg>
        <pc:picChg chg="add del mod ord modCrop">
          <ac:chgData name="Emma Berry" userId="2f501676-f483-4083-b29e-a8f9a18288af" providerId="ADAL" clId="{CEBE5263-82B2-480B-80A8-BA5B36257BB6}" dt="2019-02-15T14:43:36.357" v="6109" actId="1076"/>
          <ac:picMkLst>
            <pc:docMk/>
            <pc:sldMk cId="1722123784" sldId="333"/>
            <ac:picMk id="11268" creationId="{F9784E34-9D5D-4F75-BB98-E64F164A4FE7}"/>
          </ac:picMkLst>
        </pc:picChg>
      </pc:sldChg>
      <pc:sldChg chg="addSp modSp">
        <pc:chgData name="Emma Berry" userId="2f501676-f483-4083-b29e-a8f9a18288af" providerId="ADAL" clId="{CEBE5263-82B2-480B-80A8-BA5B36257BB6}" dt="2019-02-15T11:44:41.462" v="3200" actId="20577"/>
        <pc:sldMkLst>
          <pc:docMk/>
          <pc:sldMk cId="251519568" sldId="345"/>
        </pc:sldMkLst>
        <pc:spChg chg="mod">
          <ac:chgData name="Emma Berry" userId="2f501676-f483-4083-b29e-a8f9a18288af" providerId="ADAL" clId="{CEBE5263-82B2-480B-80A8-BA5B36257BB6}" dt="2019-02-15T11:44:41.462" v="3200" actId="20577"/>
          <ac:spMkLst>
            <pc:docMk/>
            <pc:sldMk cId="251519568" sldId="345"/>
            <ac:spMk id="4" creationId="{00000000-0000-0000-0000-000000000000}"/>
          </ac:spMkLst>
        </pc:spChg>
        <pc:spChg chg="mod">
          <ac:chgData name="Emma Berry" userId="2f501676-f483-4083-b29e-a8f9a18288af" providerId="ADAL" clId="{CEBE5263-82B2-480B-80A8-BA5B36257BB6}" dt="2019-02-15T11:32:52.346" v="2603" actId="15"/>
          <ac:spMkLst>
            <pc:docMk/>
            <pc:sldMk cId="251519568" sldId="345"/>
            <ac:spMk id="7" creationId="{4D95E18F-0DFF-4FA6-9375-A0FB20C33B85}"/>
          </ac:spMkLst>
        </pc:spChg>
        <pc:picChg chg="add">
          <ac:chgData name="Emma Berry" userId="2f501676-f483-4083-b29e-a8f9a18288af" providerId="ADAL" clId="{CEBE5263-82B2-480B-80A8-BA5B36257BB6}" dt="2019-02-15T11:25:31.200" v="2538" actId="20577"/>
          <ac:picMkLst>
            <pc:docMk/>
            <pc:sldMk cId="251519568" sldId="345"/>
            <ac:picMk id="5" creationId="{BB83FF57-D8EA-42D4-BDB2-1444BEEB94F9}"/>
          </ac:picMkLst>
        </pc:picChg>
        <pc:picChg chg="add mod ord modCrop">
          <ac:chgData name="Emma Berry" userId="2f501676-f483-4083-b29e-a8f9a18288af" providerId="ADAL" clId="{CEBE5263-82B2-480B-80A8-BA5B36257BB6}" dt="2019-02-15T11:32:11.040" v="2575" actId="18131"/>
          <ac:picMkLst>
            <pc:docMk/>
            <pc:sldMk cId="251519568" sldId="345"/>
            <ac:picMk id="6" creationId="{F82A4644-A7C9-49AC-848A-0ED49923BD58}"/>
          </ac:picMkLst>
        </pc:picChg>
      </pc:sldChg>
      <pc:sldChg chg="addSp delSp modSp">
        <pc:chgData name="Emma Berry" userId="2f501676-f483-4083-b29e-a8f9a18288af" providerId="ADAL" clId="{CEBE5263-82B2-480B-80A8-BA5B36257BB6}" dt="2019-02-15T13:11:49.644" v="4899"/>
        <pc:sldMkLst>
          <pc:docMk/>
          <pc:sldMk cId="86873965" sldId="347"/>
        </pc:sldMkLst>
        <pc:spChg chg="add del mod">
          <ac:chgData name="Emma Berry" userId="2f501676-f483-4083-b29e-a8f9a18288af" providerId="ADAL" clId="{CEBE5263-82B2-480B-80A8-BA5B36257BB6}" dt="2019-02-15T12:59:37.538" v="4291"/>
          <ac:spMkLst>
            <pc:docMk/>
            <pc:sldMk cId="86873965" sldId="347"/>
            <ac:spMk id="2" creationId="{9CC49C45-41B0-4BDD-B7EC-17F95155A26B}"/>
          </ac:spMkLst>
        </pc:spChg>
        <pc:spChg chg="add del mod">
          <ac:chgData name="Emma Berry" userId="2f501676-f483-4083-b29e-a8f9a18288af" providerId="ADAL" clId="{CEBE5263-82B2-480B-80A8-BA5B36257BB6}" dt="2019-02-15T12:59:37.538" v="4291"/>
          <ac:spMkLst>
            <pc:docMk/>
            <pc:sldMk cId="86873965" sldId="347"/>
            <ac:spMk id="3" creationId="{8AAD22ED-349A-4A73-BF08-B68E3D108E39}"/>
          </ac:spMkLst>
        </pc:spChg>
        <pc:spChg chg="mod">
          <ac:chgData name="Emma Berry" userId="2f501676-f483-4083-b29e-a8f9a18288af" providerId="ADAL" clId="{CEBE5263-82B2-480B-80A8-BA5B36257BB6}" dt="2019-02-15T12:59:45.026" v="4293" actId="6549"/>
          <ac:spMkLst>
            <pc:docMk/>
            <pc:sldMk cId="86873965" sldId="347"/>
            <ac:spMk id="4" creationId="{00000000-0000-0000-0000-000000000000}"/>
          </ac:spMkLst>
        </pc:spChg>
        <pc:spChg chg="mod">
          <ac:chgData name="Emma Berry" userId="2f501676-f483-4083-b29e-a8f9a18288af" providerId="ADAL" clId="{CEBE5263-82B2-480B-80A8-BA5B36257BB6}" dt="2019-02-15T13:10:55.820" v="4838" actId="207"/>
          <ac:spMkLst>
            <pc:docMk/>
            <pc:sldMk cId="86873965" sldId="347"/>
            <ac:spMk id="5" creationId="{00000000-0000-0000-0000-000000000000}"/>
          </ac:spMkLst>
        </pc:spChg>
        <pc:spChg chg="add del mod">
          <ac:chgData name="Emma Berry" userId="2f501676-f483-4083-b29e-a8f9a18288af" providerId="ADAL" clId="{CEBE5263-82B2-480B-80A8-BA5B36257BB6}" dt="2019-02-15T13:11:05.051" v="4840" actId="478"/>
          <ac:spMkLst>
            <pc:docMk/>
            <pc:sldMk cId="86873965" sldId="347"/>
            <ac:spMk id="7" creationId="{1A3644EA-C1D0-4720-BCD5-7F80AA6038E0}"/>
          </ac:spMkLst>
        </pc:spChg>
        <pc:spChg chg="add del">
          <ac:chgData name="Emma Berry" userId="2f501676-f483-4083-b29e-a8f9a18288af" providerId="ADAL" clId="{CEBE5263-82B2-480B-80A8-BA5B36257BB6}" dt="2019-02-15T13:11:49.644" v="4899"/>
          <ac:spMkLst>
            <pc:docMk/>
            <pc:sldMk cId="86873965" sldId="347"/>
            <ac:spMk id="9" creationId="{D3E55162-1355-4DCD-9AA2-617D982C418E}"/>
          </ac:spMkLst>
        </pc:spChg>
        <pc:picChg chg="add">
          <ac:chgData name="Emma Berry" userId="2f501676-f483-4083-b29e-a8f9a18288af" providerId="ADAL" clId="{CEBE5263-82B2-480B-80A8-BA5B36257BB6}" dt="2019-02-15T12:59:42.725" v="4292"/>
          <ac:picMkLst>
            <pc:docMk/>
            <pc:sldMk cId="86873965" sldId="347"/>
            <ac:picMk id="6" creationId="{02D70412-50F2-4744-B1D2-7BB0F92D6CE8}"/>
          </ac:picMkLst>
        </pc:picChg>
        <pc:picChg chg="add del">
          <ac:chgData name="Emma Berry" userId="2f501676-f483-4083-b29e-a8f9a18288af" providerId="ADAL" clId="{CEBE5263-82B2-480B-80A8-BA5B36257BB6}" dt="2019-02-15T13:11:49.644" v="4899"/>
          <ac:picMkLst>
            <pc:docMk/>
            <pc:sldMk cId="86873965" sldId="347"/>
            <ac:picMk id="8" creationId="{4425AD40-E85D-4771-BD9E-6A732435CDF8}"/>
          </ac:picMkLst>
        </pc:picChg>
      </pc:sldChg>
      <pc:sldChg chg="modSp">
        <pc:chgData name="Emma Berry" userId="2f501676-f483-4083-b29e-a8f9a18288af" providerId="ADAL" clId="{CEBE5263-82B2-480B-80A8-BA5B36257BB6}" dt="2019-02-15T15:05:16.480" v="6948" actId="20577"/>
        <pc:sldMkLst>
          <pc:docMk/>
          <pc:sldMk cId="1331996415" sldId="351"/>
        </pc:sldMkLst>
        <pc:spChg chg="mod">
          <ac:chgData name="Emma Berry" userId="2f501676-f483-4083-b29e-a8f9a18288af" providerId="ADAL" clId="{CEBE5263-82B2-480B-80A8-BA5B36257BB6}" dt="2019-02-15T15:05:16.480" v="6948" actId="20577"/>
          <ac:spMkLst>
            <pc:docMk/>
            <pc:sldMk cId="1331996415" sldId="351"/>
            <ac:spMk id="5" creationId="{00000000-0000-0000-0000-000000000000}"/>
          </ac:spMkLst>
        </pc:spChg>
      </pc:sldChg>
      <pc:sldChg chg="addSp modSp add">
        <pc:chgData name="Emma Berry" userId="2f501676-f483-4083-b29e-a8f9a18288af" providerId="ADAL" clId="{CEBE5263-82B2-480B-80A8-BA5B36257BB6}" dt="2019-02-15T10:44:13.526" v="550" actId="207"/>
        <pc:sldMkLst>
          <pc:docMk/>
          <pc:sldMk cId="3654519903" sldId="357"/>
        </pc:sldMkLst>
        <pc:spChg chg="mod">
          <ac:chgData name="Emma Berry" userId="2f501676-f483-4083-b29e-a8f9a18288af" providerId="ADAL" clId="{CEBE5263-82B2-480B-80A8-BA5B36257BB6}" dt="2019-02-15T10:23:50.285" v="23" actId="207"/>
          <ac:spMkLst>
            <pc:docMk/>
            <pc:sldMk cId="3654519903" sldId="357"/>
            <ac:spMk id="2" creationId="{AA46FF94-F6D6-42C8-9425-3F6F5818DFE8}"/>
          </ac:spMkLst>
        </pc:spChg>
        <pc:spChg chg="mod">
          <ac:chgData name="Emma Berry" userId="2f501676-f483-4083-b29e-a8f9a18288af" providerId="ADAL" clId="{CEBE5263-82B2-480B-80A8-BA5B36257BB6}" dt="2019-02-15T10:44:08.156" v="549" actId="6549"/>
          <ac:spMkLst>
            <pc:docMk/>
            <pc:sldMk cId="3654519903" sldId="357"/>
            <ac:spMk id="3" creationId="{03563A64-66A2-49DE-BB91-05857C8A2431}"/>
          </ac:spMkLst>
        </pc:spChg>
        <pc:spChg chg="add mod">
          <ac:chgData name="Emma Berry" userId="2f501676-f483-4083-b29e-a8f9a18288af" providerId="ADAL" clId="{CEBE5263-82B2-480B-80A8-BA5B36257BB6}" dt="2019-02-15T10:44:13.526" v="550" actId="207"/>
          <ac:spMkLst>
            <pc:docMk/>
            <pc:sldMk cId="3654519903" sldId="357"/>
            <ac:spMk id="5" creationId="{F17C496A-B044-4010-966A-725A93A4B796}"/>
          </ac:spMkLst>
        </pc:spChg>
        <pc:picChg chg="add mod ord modCrop">
          <ac:chgData name="Emma Berry" userId="2f501676-f483-4083-b29e-a8f9a18288af" providerId="ADAL" clId="{CEBE5263-82B2-480B-80A8-BA5B36257BB6}" dt="2019-02-15T10:23:45.719" v="22" actId="167"/>
          <ac:picMkLst>
            <pc:docMk/>
            <pc:sldMk cId="3654519903" sldId="357"/>
            <ac:picMk id="4" creationId="{50DBB670-7980-4C6B-B26B-B465A6CF18AD}"/>
          </ac:picMkLst>
        </pc:picChg>
      </pc:sldChg>
      <pc:sldChg chg="addSp modSp">
        <pc:chgData name="Emma Berry" userId="2f501676-f483-4083-b29e-a8f9a18288af" providerId="ADAL" clId="{CEBE5263-82B2-480B-80A8-BA5B36257BB6}" dt="2019-02-15T14:18:55.301" v="5678" actId="20577"/>
        <pc:sldMkLst>
          <pc:docMk/>
          <pc:sldMk cId="1792373452" sldId="358"/>
        </pc:sldMkLst>
        <pc:spChg chg="mod">
          <ac:chgData name="Emma Berry" userId="2f501676-f483-4083-b29e-a8f9a18288af" providerId="ADAL" clId="{CEBE5263-82B2-480B-80A8-BA5B36257BB6}" dt="2019-02-15T14:04:11.533" v="5250" actId="207"/>
          <ac:spMkLst>
            <pc:docMk/>
            <pc:sldMk cId="1792373452" sldId="358"/>
            <ac:spMk id="2" creationId="{E6D52C75-8684-4C71-B1A6-72B3B55DFE21}"/>
          </ac:spMkLst>
        </pc:spChg>
        <pc:spChg chg="mod">
          <ac:chgData name="Emma Berry" userId="2f501676-f483-4083-b29e-a8f9a18288af" providerId="ADAL" clId="{CEBE5263-82B2-480B-80A8-BA5B36257BB6}" dt="2019-02-15T14:18:55.301" v="5678" actId="20577"/>
          <ac:spMkLst>
            <pc:docMk/>
            <pc:sldMk cId="1792373452" sldId="358"/>
            <ac:spMk id="3" creationId="{7CDCA510-697E-4819-947C-192E98620654}"/>
          </ac:spMkLst>
        </pc:spChg>
        <pc:spChg chg="add mod">
          <ac:chgData name="Emma Berry" userId="2f501676-f483-4083-b29e-a8f9a18288af" providerId="ADAL" clId="{CEBE5263-82B2-480B-80A8-BA5B36257BB6}" dt="2019-02-15T14:18:50.550" v="5676" actId="14100"/>
          <ac:spMkLst>
            <pc:docMk/>
            <pc:sldMk cId="1792373452" sldId="358"/>
            <ac:spMk id="4" creationId="{277D3870-C411-4F49-B8BF-58BAAE45E126}"/>
          </ac:spMkLst>
        </pc:spChg>
        <pc:picChg chg="mod">
          <ac:chgData name="Emma Berry" userId="2f501676-f483-4083-b29e-a8f9a18288af" providerId="ADAL" clId="{CEBE5263-82B2-480B-80A8-BA5B36257BB6}" dt="2019-02-15T14:13:57.405" v="5517" actId="14100"/>
          <ac:picMkLst>
            <pc:docMk/>
            <pc:sldMk cId="1792373452" sldId="358"/>
            <ac:picMk id="1026" creationId="{4AB3CF79-38E7-4055-9806-2C9E6CC1719B}"/>
          </ac:picMkLst>
        </pc:picChg>
      </pc:sldChg>
      <pc:sldChg chg="addSp modSp add">
        <pc:chgData name="Emma Berry" userId="2f501676-f483-4083-b29e-a8f9a18288af" providerId="ADAL" clId="{CEBE5263-82B2-480B-80A8-BA5B36257BB6}" dt="2019-02-15T11:21:04.489" v="2460" actId="20577"/>
        <pc:sldMkLst>
          <pc:docMk/>
          <pc:sldMk cId="3812094237" sldId="359"/>
        </pc:sldMkLst>
        <pc:spChg chg="mod">
          <ac:chgData name="Emma Berry" userId="2f501676-f483-4083-b29e-a8f9a18288af" providerId="ADAL" clId="{CEBE5263-82B2-480B-80A8-BA5B36257BB6}" dt="2019-02-15T10:53:55.657" v="974" actId="20577"/>
          <ac:spMkLst>
            <pc:docMk/>
            <pc:sldMk cId="3812094237" sldId="359"/>
            <ac:spMk id="2" creationId="{DAC957D5-2532-4BA5-81CA-4FA6E237A26E}"/>
          </ac:spMkLst>
        </pc:spChg>
        <pc:spChg chg="mod">
          <ac:chgData name="Emma Berry" userId="2f501676-f483-4083-b29e-a8f9a18288af" providerId="ADAL" clId="{CEBE5263-82B2-480B-80A8-BA5B36257BB6}" dt="2019-02-15T11:21:04.489" v="2460" actId="20577"/>
          <ac:spMkLst>
            <pc:docMk/>
            <pc:sldMk cId="3812094237" sldId="359"/>
            <ac:spMk id="3" creationId="{ABA60983-4BC4-4956-8D75-4E1CAADE6585}"/>
          </ac:spMkLst>
        </pc:spChg>
        <pc:picChg chg="add mod ord modCrop">
          <ac:chgData name="Emma Berry" userId="2f501676-f483-4083-b29e-a8f9a18288af" providerId="ADAL" clId="{CEBE5263-82B2-480B-80A8-BA5B36257BB6}" dt="2019-02-15T11:05:47.753" v="1838" actId="732"/>
          <ac:picMkLst>
            <pc:docMk/>
            <pc:sldMk cId="3812094237" sldId="359"/>
            <ac:picMk id="2050" creationId="{65F0E7D6-0DF9-40A7-8B03-41A6B638D48D}"/>
          </ac:picMkLst>
        </pc:picChg>
      </pc:sldChg>
      <pc:sldChg chg="addSp modSp add addCm modCm">
        <pc:chgData name="Emma Berry" userId="2f501676-f483-4083-b29e-a8f9a18288af" providerId="ADAL" clId="{CEBE5263-82B2-480B-80A8-BA5B36257BB6}" dt="2019-02-15T12:54:58.796" v="4094" actId="207"/>
        <pc:sldMkLst>
          <pc:docMk/>
          <pc:sldMk cId="1287058628" sldId="360"/>
        </pc:sldMkLst>
        <pc:spChg chg="mod">
          <ac:chgData name="Emma Berry" userId="2f501676-f483-4083-b29e-a8f9a18288af" providerId="ADAL" clId="{CEBE5263-82B2-480B-80A8-BA5B36257BB6}" dt="2019-02-15T12:46:19.933" v="3519" actId="20577"/>
          <ac:spMkLst>
            <pc:docMk/>
            <pc:sldMk cId="1287058628" sldId="360"/>
            <ac:spMk id="2" creationId="{DAA52582-8CDC-41EB-BD63-7AEACE0FEBF7}"/>
          </ac:spMkLst>
        </pc:spChg>
        <pc:spChg chg="mod">
          <ac:chgData name="Emma Berry" userId="2f501676-f483-4083-b29e-a8f9a18288af" providerId="ADAL" clId="{CEBE5263-82B2-480B-80A8-BA5B36257BB6}" dt="2019-02-15T12:54:58.796" v="4094" actId="207"/>
          <ac:spMkLst>
            <pc:docMk/>
            <pc:sldMk cId="1287058628" sldId="360"/>
            <ac:spMk id="3" creationId="{850B8AC3-8269-4F09-ADC6-8E82460CF14A}"/>
          </ac:spMkLst>
        </pc:spChg>
        <pc:spChg chg="add mod">
          <ac:chgData name="Emma Berry" userId="2f501676-f483-4083-b29e-a8f9a18288af" providerId="ADAL" clId="{CEBE5263-82B2-480B-80A8-BA5B36257BB6}" dt="2019-02-15T12:54:46.645" v="4092" actId="207"/>
          <ac:spMkLst>
            <pc:docMk/>
            <pc:sldMk cId="1287058628" sldId="360"/>
            <ac:spMk id="4" creationId="{AC5F2C20-98B3-4E4D-BBF0-7E9657E90879}"/>
          </ac:spMkLst>
        </pc:spChg>
        <pc:picChg chg="add mod ord modCrop">
          <ac:chgData name="Emma Berry" userId="2f501676-f483-4083-b29e-a8f9a18288af" providerId="ADAL" clId="{CEBE5263-82B2-480B-80A8-BA5B36257BB6}" dt="2019-02-15T12:53:47.919" v="4020" actId="167"/>
          <ac:picMkLst>
            <pc:docMk/>
            <pc:sldMk cId="1287058628" sldId="360"/>
            <ac:picMk id="8194" creationId="{618EE23C-FE44-4541-8FD9-3B9D785044D7}"/>
          </ac:picMkLst>
        </pc:picChg>
      </pc:sldChg>
      <pc:sldChg chg="add">
        <pc:chgData name="Emma Berry" userId="2f501676-f483-4083-b29e-a8f9a18288af" providerId="ADAL" clId="{CEBE5263-82B2-480B-80A8-BA5B36257BB6}" dt="2019-02-15T11:24:59.722" v="2524"/>
        <pc:sldMkLst>
          <pc:docMk/>
          <pc:sldMk cId="4219324704" sldId="361"/>
        </pc:sldMkLst>
      </pc:sldChg>
      <pc:sldChg chg="addSp delSp modSp add del ord">
        <pc:chgData name="Emma Berry" userId="2f501676-f483-4083-b29e-a8f9a18288af" providerId="ADAL" clId="{CEBE5263-82B2-480B-80A8-BA5B36257BB6}" dt="2019-02-15T12:36:27.966" v="3297" actId="478"/>
        <pc:sldMkLst>
          <pc:docMk/>
          <pc:sldMk cId="2746032697" sldId="362"/>
        </pc:sldMkLst>
        <pc:spChg chg="add del">
          <ac:chgData name="Emma Berry" userId="2f501676-f483-4083-b29e-a8f9a18288af" providerId="ADAL" clId="{CEBE5263-82B2-480B-80A8-BA5B36257BB6}" dt="2019-02-15T12:36:27.966" v="3297" actId="478"/>
          <ac:spMkLst>
            <pc:docMk/>
            <pc:sldMk cId="2746032697" sldId="362"/>
            <ac:spMk id="5" creationId="{9A5FE9A8-2782-47DB-A0C6-D2A7D223080B}"/>
          </ac:spMkLst>
        </pc:spChg>
        <pc:spChg chg="mod">
          <ac:chgData name="Emma Berry" userId="2f501676-f483-4083-b29e-a8f9a18288af" providerId="ADAL" clId="{CEBE5263-82B2-480B-80A8-BA5B36257BB6}" dt="2019-02-15T12:30:18.691" v="3225" actId="207"/>
          <ac:spMkLst>
            <pc:docMk/>
            <pc:sldMk cId="2746032697" sldId="362"/>
            <ac:spMk id="7" creationId="{4D95E18F-0DFF-4FA6-9375-A0FB20C33B85}"/>
          </ac:spMkLst>
        </pc:spChg>
      </pc:sldChg>
      <pc:sldChg chg="addSp delSp modSp add">
        <pc:chgData name="Emma Berry" userId="2f501676-f483-4083-b29e-a8f9a18288af" providerId="ADAL" clId="{CEBE5263-82B2-480B-80A8-BA5B36257BB6}" dt="2019-02-15T13:17:20.591" v="5125" actId="20577"/>
        <pc:sldMkLst>
          <pc:docMk/>
          <pc:sldMk cId="1341596826" sldId="364"/>
        </pc:sldMkLst>
        <pc:spChg chg="del">
          <ac:chgData name="Emma Berry" userId="2f501676-f483-4083-b29e-a8f9a18288af" providerId="ADAL" clId="{CEBE5263-82B2-480B-80A8-BA5B36257BB6}" dt="2019-02-15T13:11:20.235" v="4842" actId="20577"/>
          <ac:spMkLst>
            <pc:docMk/>
            <pc:sldMk cId="1341596826" sldId="364"/>
            <ac:spMk id="2" creationId="{55C185FD-757B-48BC-BCED-9A069BB8C794}"/>
          </ac:spMkLst>
        </pc:spChg>
        <pc:spChg chg="del">
          <ac:chgData name="Emma Berry" userId="2f501676-f483-4083-b29e-a8f9a18288af" providerId="ADAL" clId="{CEBE5263-82B2-480B-80A8-BA5B36257BB6}" dt="2019-02-15T13:11:20.235" v="4842" actId="20577"/>
          <ac:spMkLst>
            <pc:docMk/>
            <pc:sldMk cId="1341596826" sldId="364"/>
            <ac:spMk id="3" creationId="{B3464346-E126-428D-B160-D4A38B23178A}"/>
          </ac:spMkLst>
        </pc:spChg>
        <pc:spChg chg="add mod">
          <ac:chgData name="Emma Berry" userId="2f501676-f483-4083-b29e-a8f9a18288af" providerId="ADAL" clId="{CEBE5263-82B2-480B-80A8-BA5B36257BB6}" dt="2019-02-15T13:11:26.555" v="4866" actId="20577"/>
          <ac:spMkLst>
            <pc:docMk/>
            <pc:sldMk cId="1341596826" sldId="364"/>
            <ac:spMk id="4" creationId="{82590526-7125-43C7-BCF0-13CA0A0A5E49}"/>
          </ac:spMkLst>
        </pc:spChg>
        <pc:spChg chg="add mod">
          <ac:chgData name="Emma Berry" userId="2f501676-f483-4083-b29e-a8f9a18288af" providerId="ADAL" clId="{CEBE5263-82B2-480B-80A8-BA5B36257BB6}" dt="2019-02-15T13:11:36.317" v="4897" actId="20577"/>
          <ac:spMkLst>
            <pc:docMk/>
            <pc:sldMk cId="1341596826" sldId="364"/>
            <ac:spMk id="5" creationId="{75A39154-D6BB-487C-AA83-DA88A808C4A2}"/>
          </ac:spMkLst>
        </pc:spChg>
        <pc:spChg chg="add mod">
          <ac:chgData name="Emma Berry" userId="2f501676-f483-4083-b29e-a8f9a18288af" providerId="ADAL" clId="{CEBE5263-82B2-480B-80A8-BA5B36257BB6}" dt="2019-02-15T13:11:56.115" v="4901" actId="1076"/>
          <ac:spMkLst>
            <pc:docMk/>
            <pc:sldMk cId="1341596826" sldId="364"/>
            <ac:spMk id="7" creationId="{8B1FA9EA-51A7-4CF3-9B6C-002F7DB09775}"/>
          </ac:spMkLst>
        </pc:spChg>
        <pc:spChg chg="add mod">
          <ac:chgData name="Emma Berry" userId="2f501676-f483-4083-b29e-a8f9a18288af" providerId="ADAL" clId="{CEBE5263-82B2-480B-80A8-BA5B36257BB6}" dt="2019-02-15T13:12:10.715" v="4904" actId="1076"/>
          <ac:spMkLst>
            <pc:docMk/>
            <pc:sldMk cId="1341596826" sldId="364"/>
            <ac:spMk id="8" creationId="{480A52D7-2441-49A0-8841-772CA120CA22}"/>
          </ac:spMkLst>
        </pc:spChg>
        <pc:spChg chg="add mod">
          <ac:chgData name="Emma Berry" userId="2f501676-f483-4083-b29e-a8f9a18288af" providerId="ADAL" clId="{CEBE5263-82B2-480B-80A8-BA5B36257BB6}" dt="2019-02-15T13:12:39.315" v="4907" actId="1076"/>
          <ac:spMkLst>
            <pc:docMk/>
            <pc:sldMk cId="1341596826" sldId="364"/>
            <ac:spMk id="10" creationId="{548FDF8B-51F5-40AC-B57D-211CDE1BAA9E}"/>
          </ac:spMkLst>
        </pc:spChg>
        <pc:spChg chg="add mod">
          <ac:chgData name="Emma Berry" userId="2f501676-f483-4083-b29e-a8f9a18288af" providerId="ADAL" clId="{CEBE5263-82B2-480B-80A8-BA5B36257BB6}" dt="2019-02-15T13:13:03.827" v="4915" actId="207"/>
          <ac:spMkLst>
            <pc:docMk/>
            <pc:sldMk cId="1341596826" sldId="364"/>
            <ac:spMk id="11" creationId="{6722A986-E308-458F-B86B-8D1F1B083895}"/>
          </ac:spMkLst>
        </pc:spChg>
        <pc:spChg chg="add mod">
          <ac:chgData name="Emma Berry" userId="2f501676-f483-4083-b29e-a8f9a18288af" providerId="ADAL" clId="{CEBE5263-82B2-480B-80A8-BA5B36257BB6}" dt="2019-02-15T13:17:20.591" v="5125" actId="20577"/>
          <ac:spMkLst>
            <pc:docMk/>
            <pc:sldMk cId="1341596826" sldId="364"/>
            <ac:spMk id="13" creationId="{69116C92-A359-442D-A4D7-983713426B5A}"/>
          </ac:spMkLst>
        </pc:spChg>
        <pc:picChg chg="add mod">
          <ac:chgData name="Emma Berry" userId="2f501676-f483-4083-b29e-a8f9a18288af" providerId="ADAL" clId="{CEBE5263-82B2-480B-80A8-BA5B36257BB6}" dt="2019-02-15T13:11:56.115" v="4901" actId="1076"/>
          <ac:picMkLst>
            <pc:docMk/>
            <pc:sldMk cId="1341596826" sldId="364"/>
            <ac:picMk id="6" creationId="{4629E91F-AF25-46B6-B0F1-17DC9ECC86FF}"/>
          </ac:picMkLst>
        </pc:picChg>
        <pc:picChg chg="add mod">
          <ac:chgData name="Emma Berry" userId="2f501676-f483-4083-b29e-a8f9a18288af" providerId="ADAL" clId="{CEBE5263-82B2-480B-80A8-BA5B36257BB6}" dt="2019-02-15T13:12:39.315" v="4907" actId="1076"/>
          <ac:picMkLst>
            <pc:docMk/>
            <pc:sldMk cId="1341596826" sldId="364"/>
            <ac:picMk id="9" creationId="{E52D86ED-3291-4060-8606-07FF817B2E50}"/>
          </ac:picMkLst>
        </pc:picChg>
        <pc:picChg chg="add del mod">
          <ac:chgData name="Emma Berry" userId="2f501676-f483-4083-b29e-a8f9a18288af" providerId="ADAL" clId="{CEBE5263-82B2-480B-80A8-BA5B36257BB6}" dt="2019-02-15T13:13:50.620" v="4919" actId="478"/>
          <ac:picMkLst>
            <pc:docMk/>
            <pc:sldMk cId="1341596826" sldId="364"/>
            <ac:picMk id="12" creationId="{E6AC58DC-A859-4A9D-9A4C-B0ABCDB64DA2}"/>
          </ac:picMkLst>
        </pc:picChg>
      </pc:sldChg>
      <pc:sldChg chg="addSp delSp modSp add">
        <pc:chgData name="Emma Berry" userId="2f501676-f483-4083-b29e-a8f9a18288af" providerId="ADAL" clId="{CEBE5263-82B2-480B-80A8-BA5B36257BB6}" dt="2019-02-15T14:27:35.433" v="5988" actId="20577"/>
        <pc:sldMkLst>
          <pc:docMk/>
          <pc:sldMk cId="4261706395" sldId="366"/>
        </pc:sldMkLst>
        <pc:spChg chg="mod">
          <ac:chgData name="Emma Berry" userId="2f501676-f483-4083-b29e-a8f9a18288af" providerId="ADAL" clId="{CEBE5263-82B2-480B-80A8-BA5B36257BB6}" dt="2019-02-15T14:27:35.433" v="5988" actId="20577"/>
          <ac:spMkLst>
            <pc:docMk/>
            <pc:sldMk cId="4261706395" sldId="366"/>
            <ac:spMk id="3" creationId="{E5E1B76E-F56F-4E26-8F41-A0B56B8449AC}"/>
          </ac:spMkLst>
        </pc:spChg>
        <pc:spChg chg="add del mod">
          <ac:chgData name="Emma Berry" userId="2f501676-f483-4083-b29e-a8f9a18288af" providerId="ADAL" clId="{CEBE5263-82B2-480B-80A8-BA5B36257BB6}" dt="2019-02-15T14:27:01.375" v="5967" actId="478"/>
          <ac:spMkLst>
            <pc:docMk/>
            <pc:sldMk cId="4261706395" sldId="366"/>
            <ac:spMk id="6" creationId="{239E4EC2-7EE2-404F-82B8-171112A46F1E}"/>
          </ac:spMkLst>
        </pc:spChg>
        <pc:spChg chg="add del mod">
          <ac:chgData name="Emma Berry" userId="2f501676-f483-4083-b29e-a8f9a18288af" providerId="ADAL" clId="{CEBE5263-82B2-480B-80A8-BA5B36257BB6}" dt="2019-02-15T14:27:01.375" v="5967" actId="478"/>
          <ac:spMkLst>
            <pc:docMk/>
            <pc:sldMk cId="4261706395" sldId="366"/>
            <ac:spMk id="7" creationId="{41FE6E36-CC15-48A8-80E5-3297004B7D85}"/>
          </ac:spMkLst>
        </pc:spChg>
        <pc:picChg chg="mod modCrop">
          <ac:chgData name="Emma Berry" userId="2f501676-f483-4083-b29e-a8f9a18288af" providerId="ADAL" clId="{CEBE5263-82B2-480B-80A8-BA5B36257BB6}" dt="2019-02-15T14:27:24.117" v="5981" actId="1076"/>
          <ac:picMkLst>
            <pc:docMk/>
            <pc:sldMk cId="4261706395" sldId="366"/>
            <ac:picMk id="4" creationId="{51E445F3-AFAA-494D-AD10-7B12F3C1FA9C}"/>
          </ac:picMkLst>
        </pc:picChg>
        <pc:picChg chg="add">
          <ac:chgData name="Emma Berry" userId="2f501676-f483-4083-b29e-a8f9a18288af" providerId="ADAL" clId="{CEBE5263-82B2-480B-80A8-BA5B36257BB6}" dt="2019-02-15T14:23:29.537" v="5848" actId="20577"/>
          <ac:picMkLst>
            <pc:docMk/>
            <pc:sldMk cId="4261706395" sldId="366"/>
            <ac:picMk id="5" creationId="{E0F450EF-992B-460C-8CE0-8DBEC432CDFB}"/>
          </ac:picMkLst>
        </pc:picChg>
      </pc:sldChg>
      <pc:sldChg chg="add">
        <pc:chgData name="Emma Berry" userId="2f501676-f483-4083-b29e-a8f9a18288af" providerId="ADAL" clId="{CEBE5263-82B2-480B-80A8-BA5B36257BB6}" dt="2019-02-15T14:27:30.783" v="5985"/>
        <pc:sldMkLst>
          <pc:docMk/>
          <pc:sldMk cId="2256610521" sldId="367"/>
        </pc:sldMkLst>
      </pc:sldChg>
      <pc:sldChg chg="addSp delSp modSp add">
        <pc:chgData name="Emma Berry" userId="2f501676-f483-4083-b29e-a8f9a18288af" providerId="ADAL" clId="{CEBE5263-82B2-480B-80A8-BA5B36257BB6}" dt="2019-02-15T14:33:06.429" v="6078" actId="1076"/>
        <pc:sldMkLst>
          <pc:docMk/>
          <pc:sldMk cId="2412246738" sldId="368"/>
        </pc:sldMkLst>
        <pc:spChg chg="del">
          <ac:chgData name="Emma Berry" userId="2f501676-f483-4083-b29e-a8f9a18288af" providerId="ADAL" clId="{CEBE5263-82B2-480B-80A8-BA5B36257BB6}" dt="2019-02-15T14:31:30.336" v="6005" actId="1076"/>
          <ac:spMkLst>
            <pc:docMk/>
            <pc:sldMk cId="2412246738" sldId="368"/>
            <ac:spMk id="2" creationId="{74E150EA-B724-4FC1-9194-6CEE25D87469}"/>
          </ac:spMkLst>
        </pc:spChg>
        <pc:spChg chg="del">
          <ac:chgData name="Emma Berry" userId="2f501676-f483-4083-b29e-a8f9a18288af" providerId="ADAL" clId="{CEBE5263-82B2-480B-80A8-BA5B36257BB6}" dt="2019-02-15T14:31:30.336" v="6005" actId="1076"/>
          <ac:spMkLst>
            <pc:docMk/>
            <pc:sldMk cId="2412246738" sldId="368"/>
            <ac:spMk id="3" creationId="{D4CE1EA7-6A6C-4276-BAE9-29B01FD138C2}"/>
          </ac:spMkLst>
        </pc:spChg>
        <pc:spChg chg="add mod">
          <ac:chgData name="Emma Berry" userId="2f501676-f483-4083-b29e-a8f9a18288af" providerId="ADAL" clId="{CEBE5263-82B2-480B-80A8-BA5B36257BB6}" dt="2019-02-15T14:31:34.959" v="6021" actId="20577"/>
          <ac:spMkLst>
            <pc:docMk/>
            <pc:sldMk cId="2412246738" sldId="368"/>
            <ac:spMk id="4" creationId="{E88EB8EC-EC82-41CC-9D2D-5897A156775C}"/>
          </ac:spMkLst>
        </pc:spChg>
        <pc:spChg chg="add mod">
          <ac:chgData name="Emma Berry" userId="2f501676-f483-4083-b29e-a8f9a18288af" providerId="ADAL" clId="{CEBE5263-82B2-480B-80A8-BA5B36257BB6}" dt="2019-02-15T14:31:45.438" v="6064" actId="20577"/>
          <ac:spMkLst>
            <pc:docMk/>
            <pc:sldMk cId="2412246738" sldId="368"/>
            <ac:spMk id="5" creationId="{49524946-622B-4ECD-902C-86C416ED3EC0}"/>
          </ac:spMkLst>
        </pc:spChg>
        <pc:spChg chg="add mod">
          <ac:chgData name="Emma Berry" userId="2f501676-f483-4083-b29e-a8f9a18288af" providerId="ADAL" clId="{CEBE5263-82B2-480B-80A8-BA5B36257BB6}" dt="2019-02-15T14:32:25.701" v="6070" actId="1076"/>
          <ac:spMkLst>
            <pc:docMk/>
            <pc:sldMk cId="2412246738" sldId="368"/>
            <ac:spMk id="7" creationId="{6D55FDA5-5698-46AB-9E66-C9E38EC4C7C5}"/>
          </ac:spMkLst>
        </pc:spChg>
        <pc:spChg chg="add mod">
          <ac:chgData name="Emma Berry" userId="2f501676-f483-4083-b29e-a8f9a18288af" providerId="ADAL" clId="{CEBE5263-82B2-480B-80A8-BA5B36257BB6}" dt="2019-02-15T14:32:40.325" v="6073" actId="1076"/>
          <ac:spMkLst>
            <pc:docMk/>
            <pc:sldMk cId="2412246738" sldId="368"/>
            <ac:spMk id="9" creationId="{6CB57D5F-2226-4661-BC08-4DB8D7506F99}"/>
          </ac:spMkLst>
        </pc:spChg>
        <pc:spChg chg="add mod">
          <ac:chgData name="Emma Berry" userId="2f501676-f483-4083-b29e-a8f9a18288af" providerId="ADAL" clId="{CEBE5263-82B2-480B-80A8-BA5B36257BB6}" dt="2019-02-15T14:32:57.173" v="6076" actId="1076"/>
          <ac:spMkLst>
            <pc:docMk/>
            <pc:sldMk cId="2412246738" sldId="368"/>
            <ac:spMk id="11" creationId="{3A97011A-DDCF-4F72-92DE-A629C7FE5D97}"/>
          </ac:spMkLst>
        </pc:spChg>
        <pc:spChg chg="add mod">
          <ac:chgData name="Emma Berry" userId="2f501676-f483-4083-b29e-a8f9a18288af" providerId="ADAL" clId="{CEBE5263-82B2-480B-80A8-BA5B36257BB6}" dt="2019-02-15T14:33:06.429" v="6078" actId="1076"/>
          <ac:spMkLst>
            <pc:docMk/>
            <pc:sldMk cId="2412246738" sldId="368"/>
            <ac:spMk id="12" creationId="{DBBF8044-7AA5-41AC-BD31-0C59BAA8AD71}"/>
          </ac:spMkLst>
        </pc:spChg>
        <pc:picChg chg="add mod">
          <ac:chgData name="Emma Berry" userId="2f501676-f483-4083-b29e-a8f9a18288af" providerId="ADAL" clId="{CEBE5263-82B2-480B-80A8-BA5B36257BB6}" dt="2019-02-15T14:32:25.701" v="6070" actId="1076"/>
          <ac:picMkLst>
            <pc:docMk/>
            <pc:sldMk cId="2412246738" sldId="368"/>
            <ac:picMk id="6" creationId="{3EC2E3D0-70A9-47C9-A390-EB395E0D9FB0}"/>
          </ac:picMkLst>
        </pc:picChg>
        <pc:picChg chg="add mod">
          <ac:chgData name="Emma Berry" userId="2f501676-f483-4083-b29e-a8f9a18288af" providerId="ADAL" clId="{CEBE5263-82B2-480B-80A8-BA5B36257BB6}" dt="2019-02-15T14:32:40.325" v="6073" actId="1076"/>
          <ac:picMkLst>
            <pc:docMk/>
            <pc:sldMk cId="2412246738" sldId="368"/>
            <ac:picMk id="8" creationId="{6919E5B4-2AE3-46BC-987D-D122E0AAD4C1}"/>
          </ac:picMkLst>
        </pc:picChg>
        <pc:picChg chg="add mod">
          <ac:chgData name="Emma Berry" userId="2f501676-f483-4083-b29e-a8f9a18288af" providerId="ADAL" clId="{CEBE5263-82B2-480B-80A8-BA5B36257BB6}" dt="2019-02-15T14:32:57.173" v="6076" actId="1076"/>
          <ac:picMkLst>
            <pc:docMk/>
            <pc:sldMk cId="2412246738" sldId="368"/>
            <ac:picMk id="10" creationId="{E46838C7-259D-4C47-9B07-8F8D94915E69}"/>
          </ac:picMkLst>
        </pc:picChg>
      </pc:sldChg>
    </pc:docChg>
  </pc:docChgLst>
  <pc:docChgLst>
    <pc:chgData name="Mike Bloys" userId="1248c4d8-7b2b-4b32-b8bd-163ae845f9bb" providerId="ADAL" clId="{3C8FBE5D-F4C8-4AA9-A0C3-BFC286AC9BB9}"/>
    <pc:docChg chg="undo custSel addSld delSld modSld modMainMaster">
      <pc:chgData name="Mike Bloys" userId="1248c4d8-7b2b-4b32-b8bd-163ae845f9bb" providerId="ADAL" clId="{3C8FBE5D-F4C8-4AA9-A0C3-BFC286AC9BB9}" dt="2019-04-01T13:30:37.744" v="352" actId="2696"/>
      <pc:docMkLst>
        <pc:docMk/>
      </pc:docMkLst>
      <pc:sldChg chg="add del">
        <pc:chgData name="Mike Bloys" userId="1248c4d8-7b2b-4b32-b8bd-163ae845f9bb" providerId="ADAL" clId="{3C8FBE5D-F4C8-4AA9-A0C3-BFC286AC9BB9}" dt="2019-04-01T13:29:47.992" v="350" actId="2696"/>
        <pc:sldMkLst>
          <pc:docMk/>
          <pc:sldMk cId="269866937" sldId="312"/>
        </pc:sldMkLst>
      </pc:sldChg>
      <pc:sldChg chg="addSp">
        <pc:chgData name="Mike Bloys" userId="1248c4d8-7b2b-4b32-b8bd-163ae845f9bb" providerId="ADAL" clId="{3C8FBE5D-F4C8-4AA9-A0C3-BFC286AC9BB9}" dt="2019-04-01T13:10:22.460" v="308"/>
        <pc:sldMkLst>
          <pc:docMk/>
          <pc:sldMk cId="1486446970" sldId="316"/>
        </pc:sldMkLst>
        <pc:picChg chg="add">
          <ac:chgData name="Mike Bloys" userId="1248c4d8-7b2b-4b32-b8bd-163ae845f9bb" providerId="ADAL" clId="{3C8FBE5D-F4C8-4AA9-A0C3-BFC286AC9BB9}" dt="2019-04-01T13:10:22.460" v="308"/>
          <ac:picMkLst>
            <pc:docMk/>
            <pc:sldMk cId="1486446970" sldId="316"/>
            <ac:picMk id="6" creationId="{F531685B-F952-40DC-9792-19891AC6EFC7}"/>
          </ac:picMkLst>
        </pc:picChg>
      </pc:sldChg>
      <pc:sldChg chg="addSp add del">
        <pc:chgData name="Mike Bloys" userId="1248c4d8-7b2b-4b32-b8bd-163ae845f9bb" providerId="ADAL" clId="{3C8FBE5D-F4C8-4AA9-A0C3-BFC286AC9BB9}" dt="2019-04-01T13:30:37.744" v="352" actId="2696"/>
        <pc:sldMkLst>
          <pc:docMk/>
          <pc:sldMk cId="2981493651" sldId="317"/>
        </pc:sldMkLst>
        <pc:picChg chg="add">
          <ac:chgData name="Mike Bloys" userId="1248c4d8-7b2b-4b32-b8bd-163ae845f9bb" providerId="ADAL" clId="{3C8FBE5D-F4C8-4AA9-A0C3-BFC286AC9BB9}" dt="2019-04-01T13:08:28.541" v="303"/>
          <ac:picMkLst>
            <pc:docMk/>
            <pc:sldMk cId="2981493651" sldId="317"/>
            <ac:picMk id="5" creationId="{AFE59E55-57C7-414D-9115-1914DB54F3A4}"/>
          </ac:picMkLst>
        </pc:picChg>
      </pc:sldChg>
      <pc:sldChg chg="addSp delSp modSp setBg">
        <pc:chgData name="Mike Bloys" userId="1248c4d8-7b2b-4b32-b8bd-163ae845f9bb" providerId="ADAL" clId="{3C8FBE5D-F4C8-4AA9-A0C3-BFC286AC9BB9}" dt="2019-04-01T13:24:04.405" v="342"/>
        <pc:sldMkLst>
          <pc:docMk/>
          <pc:sldMk cId="1722123784" sldId="333"/>
        </pc:sldMkLst>
        <pc:picChg chg="add del mod">
          <ac:chgData name="Mike Bloys" userId="1248c4d8-7b2b-4b32-b8bd-163ae845f9bb" providerId="ADAL" clId="{3C8FBE5D-F4C8-4AA9-A0C3-BFC286AC9BB9}" dt="2019-04-01T13:23:38.804" v="336"/>
          <ac:picMkLst>
            <pc:docMk/>
            <pc:sldMk cId="1722123784" sldId="333"/>
            <ac:picMk id="3" creationId="{DD6EF089-A68A-47B8-96FD-BE80DBAF3A40}"/>
          </ac:picMkLst>
        </pc:picChg>
        <pc:picChg chg="add ord">
          <ac:chgData name="Mike Bloys" userId="1248c4d8-7b2b-4b32-b8bd-163ae845f9bb" providerId="ADAL" clId="{3C8FBE5D-F4C8-4AA9-A0C3-BFC286AC9BB9}" dt="2019-04-01T13:23:54.369" v="341" actId="167"/>
          <ac:picMkLst>
            <pc:docMk/>
            <pc:sldMk cId="1722123784" sldId="333"/>
            <ac:picMk id="7" creationId="{ADF2669F-E17F-4E7C-8E4B-5D950AADCB52}"/>
          </ac:picMkLst>
        </pc:picChg>
      </pc:sldChg>
      <pc:sldChg chg="addSp modSp">
        <pc:chgData name="Mike Bloys" userId="1248c4d8-7b2b-4b32-b8bd-163ae845f9bb" providerId="ADAL" clId="{3C8FBE5D-F4C8-4AA9-A0C3-BFC286AC9BB9}" dt="2019-04-01T13:08:30.160" v="304"/>
        <pc:sldMkLst>
          <pc:docMk/>
          <pc:sldMk cId="251519568" sldId="345"/>
        </pc:sldMkLst>
        <pc:spChg chg="mod">
          <ac:chgData name="Mike Bloys" userId="1248c4d8-7b2b-4b32-b8bd-163ae845f9bb" providerId="ADAL" clId="{3C8FBE5D-F4C8-4AA9-A0C3-BFC286AC9BB9}" dt="2019-04-01T13:07:51.621" v="302" actId="20577"/>
          <ac:spMkLst>
            <pc:docMk/>
            <pc:sldMk cId="251519568" sldId="345"/>
            <ac:spMk id="7" creationId="{4D95E18F-0DFF-4FA6-9375-A0FB20C33B85}"/>
          </ac:spMkLst>
        </pc:spChg>
        <pc:picChg chg="add">
          <ac:chgData name="Mike Bloys" userId="1248c4d8-7b2b-4b32-b8bd-163ae845f9bb" providerId="ADAL" clId="{3C8FBE5D-F4C8-4AA9-A0C3-BFC286AC9BB9}" dt="2019-04-01T13:08:30.160" v="304"/>
          <ac:picMkLst>
            <pc:docMk/>
            <pc:sldMk cId="251519568" sldId="345"/>
            <ac:picMk id="6" creationId="{2E2022BB-844C-40FC-8453-1C257A5A1380}"/>
          </ac:picMkLst>
        </pc:picChg>
      </pc:sldChg>
      <pc:sldChg chg="addSp delSp modSp">
        <pc:chgData name="Mike Bloys" userId="1248c4d8-7b2b-4b32-b8bd-163ae845f9bb" providerId="ADAL" clId="{3C8FBE5D-F4C8-4AA9-A0C3-BFC286AC9BB9}" dt="2019-04-01T13:00:54.216" v="248"/>
        <pc:sldMkLst>
          <pc:docMk/>
          <pc:sldMk cId="416041548" sldId="356"/>
        </pc:sldMkLst>
        <pc:spChg chg="add del mod">
          <ac:chgData name="Mike Bloys" userId="1248c4d8-7b2b-4b32-b8bd-163ae845f9bb" providerId="ADAL" clId="{3C8FBE5D-F4C8-4AA9-A0C3-BFC286AC9BB9}" dt="2019-04-01T13:00:54.216" v="248"/>
          <ac:spMkLst>
            <pc:docMk/>
            <pc:sldMk cId="416041548" sldId="356"/>
            <ac:spMk id="4" creationId="{70D052E1-0223-4D73-BD22-20552DE7160A}"/>
          </ac:spMkLst>
        </pc:spChg>
      </pc:sldChg>
      <pc:sldChg chg="addSp modSp add del">
        <pc:chgData name="Mike Bloys" userId="1248c4d8-7b2b-4b32-b8bd-163ae845f9bb" providerId="ADAL" clId="{3C8FBE5D-F4C8-4AA9-A0C3-BFC286AC9BB9}" dt="2019-04-01T13:28:49.399" v="346" actId="2696"/>
        <pc:sldMkLst>
          <pc:docMk/>
          <pc:sldMk cId="3654519903" sldId="357"/>
        </pc:sldMkLst>
        <pc:spChg chg="mod">
          <ac:chgData name="Mike Bloys" userId="1248c4d8-7b2b-4b32-b8bd-163ae845f9bb" providerId="ADAL" clId="{3C8FBE5D-F4C8-4AA9-A0C3-BFC286AC9BB9}" dt="2019-04-01T13:01:38.426" v="254" actId="6549"/>
          <ac:spMkLst>
            <pc:docMk/>
            <pc:sldMk cId="3654519903" sldId="357"/>
            <ac:spMk id="3" creationId="{03563A64-66A2-49DE-BB91-05857C8A2431}"/>
          </ac:spMkLst>
        </pc:spChg>
        <pc:picChg chg="add">
          <ac:chgData name="Mike Bloys" userId="1248c4d8-7b2b-4b32-b8bd-163ae845f9bb" providerId="ADAL" clId="{3C8FBE5D-F4C8-4AA9-A0C3-BFC286AC9BB9}" dt="2019-04-01T13:01:50.390" v="256"/>
          <ac:picMkLst>
            <pc:docMk/>
            <pc:sldMk cId="3654519903" sldId="357"/>
            <ac:picMk id="5" creationId="{7FEA9AF5-C4B4-4E6F-B24B-7629EE3F3812}"/>
          </ac:picMkLst>
        </pc:picChg>
      </pc:sldChg>
      <pc:sldChg chg="addSp delSp modSp setBg">
        <pc:chgData name="Mike Bloys" userId="1248c4d8-7b2b-4b32-b8bd-163ae845f9bb" providerId="ADAL" clId="{3C8FBE5D-F4C8-4AA9-A0C3-BFC286AC9BB9}" dt="2019-04-01T13:23:49.374" v="339"/>
        <pc:sldMkLst>
          <pc:docMk/>
          <pc:sldMk cId="1792373452" sldId="358"/>
        </pc:sldMkLst>
        <pc:picChg chg="add del mod">
          <ac:chgData name="Mike Bloys" userId="1248c4d8-7b2b-4b32-b8bd-163ae845f9bb" providerId="ADAL" clId="{3C8FBE5D-F4C8-4AA9-A0C3-BFC286AC9BB9}" dt="2019-04-01T13:22:43.463" v="327"/>
          <ac:picMkLst>
            <pc:docMk/>
            <pc:sldMk cId="1792373452" sldId="358"/>
            <ac:picMk id="5" creationId="{F556AD9E-C21A-4239-9636-E05359BAAC1A}"/>
          </ac:picMkLst>
        </pc:picChg>
        <pc:picChg chg="add ord">
          <ac:chgData name="Mike Bloys" userId="1248c4d8-7b2b-4b32-b8bd-163ae845f9bb" providerId="ADAL" clId="{3C8FBE5D-F4C8-4AA9-A0C3-BFC286AC9BB9}" dt="2019-04-01T13:23:02.604" v="332" actId="167"/>
          <ac:picMkLst>
            <pc:docMk/>
            <pc:sldMk cId="1792373452" sldId="358"/>
            <ac:picMk id="7" creationId="{25770B4D-8A71-4B4B-9174-CE2393D04FD6}"/>
          </ac:picMkLst>
        </pc:picChg>
        <pc:picChg chg="add del mod modCrop">
          <ac:chgData name="Mike Bloys" userId="1248c4d8-7b2b-4b32-b8bd-163ae845f9bb" providerId="ADAL" clId="{3C8FBE5D-F4C8-4AA9-A0C3-BFC286AC9BB9}" dt="2019-04-01T13:23:49.374" v="339"/>
          <ac:picMkLst>
            <pc:docMk/>
            <pc:sldMk cId="1792373452" sldId="358"/>
            <ac:picMk id="8" creationId="{BADD2923-4015-47F7-AEEE-93F4618CD826}"/>
          </ac:picMkLst>
        </pc:picChg>
      </pc:sldChg>
      <pc:sldChg chg="addSp add del">
        <pc:chgData name="Mike Bloys" userId="1248c4d8-7b2b-4b32-b8bd-163ae845f9bb" providerId="ADAL" clId="{3C8FBE5D-F4C8-4AA9-A0C3-BFC286AC9BB9}" dt="2019-04-01T13:29:00.529" v="348" actId="2696"/>
        <pc:sldMkLst>
          <pc:docMk/>
          <pc:sldMk cId="3812094237" sldId="359"/>
        </pc:sldMkLst>
        <pc:picChg chg="add">
          <ac:chgData name="Mike Bloys" userId="1248c4d8-7b2b-4b32-b8bd-163ae845f9bb" providerId="ADAL" clId="{3C8FBE5D-F4C8-4AA9-A0C3-BFC286AC9BB9}" dt="2019-04-01T13:01:48.123" v="255"/>
          <ac:picMkLst>
            <pc:docMk/>
            <pc:sldMk cId="3812094237" sldId="359"/>
            <ac:picMk id="6" creationId="{7B789910-C1B6-4A31-B1E3-31591B3F181D}"/>
          </ac:picMkLst>
        </pc:picChg>
      </pc:sldChg>
      <pc:sldChg chg="addSp delSp modSp">
        <pc:chgData name="Mike Bloys" userId="1248c4d8-7b2b-4b32-b8bd-163ae845f9bb" providerId="ADAL" clId="{3C8FBE5D-F4C8-4AA9-A0C3-BFC286AC9BB9}" dt="2019-04-01T13:10:19.739" v="307"/>
        <pc:sldMkLst>
          <pc:docMk/>
          <pc:sldMk cId="1287058628" sldId="360"/>
        </pc:sldMkLst>
        <pc:spChg chg="add del">
          <ac:chgData name="Mike Bloys" userId="1248c4d8-7b2b-4b32-b8bd-163ae845f9bb" providerId="ADAL" clId="{3C8FBE5D-F4C8-4AA9-A0C3-BFC286AC9BB9}" dt="2019-04-01T13:09:03.796" v="306" actId="478"/>
          <ac:spMkLst>
            <pc:docMk/>
            <pc:sldMk cId="1287058628" sldId="360"/>
            <ac:spMk id="6" creationId="{96632113-621E-4945-9DE3-DADDCB23A389}"/>
          </ac:spMkLst>
        </pc:spChg>
        <pc:spChg chg="add del mod">
          <ac:chgData name="Mike Bloys" userId="1248c4d8-7b2b-4b32-b8bd-163ae845f9bb" providerId="ADAL" clId="{3C8FBE5D-F4C8-4AA9-A0C3-BFC286AC9BB9}" dt="2019-03-27T15:41:55.684" v="231" actId="478"/>
          <ac:spMkLst>
            <pc:docMk/>
            <pc:sldMk cId="1287058628" sldId="360"/>
            <ac:spMk id="8" creationId="{F4173666-693C-4FE4-A40E-AC5FD4C63A40}"/>
          </ac:spMkLst>
        </pc:spChg>
        <pc:picChg chg="del mod">
          <ac:chgData name="Mike Bloys" userId="1248c4d8-7b2b-4b32-b8bd-163ae845f9bb" providerId="ADAL" clId="{3C8FBE5D-F4C8-4AA9-A0C3-BFC286AC9BB9}" dt="2019-03-27T15:51:41.055" v="245" actId="478"/>
          <ac:picMkLst>
            <pc:docMk/>
            <pc:sldMk cId="1287058628" sldId="360"/>
            <ac:picMk id="6" creationId="{A93CE37E-2A27-4906-B8D8-5CADFE8CF03C}"/>
          </ac:picMkLst>
        </pc:picChg>
        <pc:picChg chg="add">
          <ac:chgData name="Mike Bloys" userId="1248c4d8-7b2b-4b32-b8bd-163ae845f9bb" providerId="ADAL" clId="{3C8FBE5D-F4C8-4AA9-A0C3-BFC286AC9BB9}" dt="2019-04-01T13:10:19.739" v="307"/>
          <ac:picMkLst>
            <pc:docMk/>
            <pc:sldMk cId="1287058628" sldId="360"/>
            <ac:picMk id="8" creationId="{D8BDC426-D1E6-4CB7-95A0-487A5CE4DD92}"/>
          </ac:picMkLst>
        </pc:picChg>
        <pc:picChg chg="add mod">
          <ac:chgData name="Mike Bloys" userId="1248c4d8-7b2b-4b32-b8bd-163ae845f9bb" providerId="ADAL" clId="{3C8FBE5D-F4C8-4AA9-A0C3-BFC286AC9BB9}" dt="2019-03-27T15:51:25.462" v="244" actId="1076"/>
          <ac:picMkLst>
            <pc:docMk/>
            <pc:sldMk cId="1287058628" sldId="360"/>
            <ac:picMk id="9" creationId="{94C56660-32E6-4BD9-8873-B4923DD38762}"/>
          </ac:picMkLst>
        </pc:picChg>
      </pc:sldChg>
      <pc:sldChg chg="addSp delSp modSp">
        <pc:chgData name="Mike Bloys" userId="1248c4d8-7b2b-4b32-b8bd-163ae845f9bb" providerId="ADAL" clId="{3C8FBE5D-F4C8-4AA9-A0C3-BFC286AC9BB9}" dt="2019-04-01T13:07:06.686" v="299" actId="1037"/>
        <pc:sldMkLst>
          <pc:docMk/>
          <pc:sldMk cId="4219324704" sldId="361"/>
        </pc:sldMkLst>
        <pc:spChg chg="add mod">
          <ac:chgData name="Mike Bloys" userId="1248c4d8-7b2b-4b32-b8bd-163ae845f9bb" providerId="ADAL" clId="{3C8FBE5D-F4C8-4AA9-A0C3-BFC286AC9BB9}" dt="2019-04-01T13:07:06.686" v="299" actId="1037"/>
          <ac:spMkLst>
            <pc:docMk/>
            <pc:sldMk cId="4219324704" sldId="361"/>
            <ac:spMk id="2" creationId="{169C43D1-630B-41EC-8018-FECA6336D7FC}"/>
          </ac:spMkLst>
        </pc:spChg>
        <pc:spChg chg="del">
          <ac:chgData name="Mike Bloys" userId="1248c4d8-7b2b-4b32-b8bd-163ae845f9bb" providerId="ADAL" clId="{3C8FBE5D-F4C8-4AA9-A0C3-BFC286AC9BB9}" dt="2019-04-01T13:06:43.919" v="278" actId="478"/>
          <ac:spMkLst>
            <pc:docMk/>
            <pc:sldMk cId="4219324704" sldId="361"/>
            <ac:spMk id="6" creationId="{EB627A2F-00E7-47AB-B54E-BAF386616EDA}"/>
          </ac:spMkLst>
        </pc:spChg>
        <pc:spChg chg="del">
          <ac:chgData name="Mike Bloys" userId="1248c4d8-7b2b-4b32-b8bd-163ae845f9bb" providerId="ADAL" clId="{3C8FBE5D-F4C8-4AA9-A0C3-BFC286AC9BB9}" dt="2019-04-01T13:06:55.682" v="281" actId="478"/>
          <ac:spMkLst>
            <pc:docMk/>
            <pc:sldMk cId="4219324704" sldId="361"/>
            <ac:spMk id="12" creationId="{E6441A99-9A34-497D-9509-A9902F4BC404}"/>
          </ac:spMkLst>
        </pc:spChg>
        <pc:spChg chg="add">
          <ac:chgData name="Mike Bloys" userId="1248c4d8-7b2b-4b32-b8bd-163ae845f9bb" providerId="ADAL" clId="{3C8FBE5D-F4C8-4AA9-A0C3-BFC286AC9BB9}" dt="2019-04-01T13:06:53.317" v="280"/>
          <ac:spMkLst>
            <pc:docMk/>
            <pc:sldMk cId="4219324704" sldId="361"/>
            <ac:spMk id="17" creationId="{57A0D7DF-0C71-4311-8F05-D111DF89FAAD}"/>
          </ac:spMkLst>
        </pc:spChg>
      </pc:sldChg>
      <pc:sldChg chg="addSp delSp modSp">
        <pc:chgData name="Mike Bloys" userId="1248c4d8-7b2b-4b32-b8bd-163ae845f9bb" providerId="ADAL" clId="{3C8FBE5D-F4C8-4AA9-A0C3-BFC286AC9BB9}" dt="2019-04-01T13:19:53.418" v="322" actId="113"/>
        <pc:sldMkLst>
          <pc:docMk/>
          <pc:sldMk cId="1341596826" sldId="364"/>
        </pc:sldMkLst>
        <pc:spChg chg="add del mod">
          <ac:chgData name="Mike Bloys" userId="1248c4d8-7b2b-4b32-b8bd-163ae845f9bb" providerId="ADAL" clId="{3C8FBE5D-F4C8-4AA9-A0C3-BFC286AC9BB9}" dt="2019-04-01T13:19:35.993" v="320"/>
          <ac:spMkLst>
            <pc:docMk/>
            <pc:sldMk cId="1341596826" sldId="364"/>
            <ac:spMk id="2" creationId="{E46612D1-02B8-4959-AEC3-6506B4E58D8B}"/>
          </ac:spMkLst>
        </pc:spChg>
        <pc:spChg chg="add del mod">
          <ac:chgData name="Mike Bloys" userId="1248c4d8-7b2b-4b32-b8bd-163ae845f9bb" providerId="ADAL" clId="{3C8FBE5D-F4C8-4AA9-A0C3-BFC286AC9BB9}" dt="2019-04-01T13:19:35.993" v="320"/>
          <ac:spMkLst>
            <pc:docMk/>
            <pc:sldMk cId="1341596826" sldId="364"/>
            <ac:spMk id="3" creationId="{E13672DD-A880-40FB-85DA-1E2B1F84E494}"/>
          </ac:spMkLst>
        </pc:spChg>
        <pc:spChg chg="mod">
          <ac:chgData name="Mike Bloys" userId="1248c4d8-7b2b-4b32-b8bd-163ae845f9bb" providerId="ADAL" clId="{3C8FBE5D-F4C8-4AA9-A0C3-BFC286AC9BB9}" dt="2019-04-01T13:19:53.418" v="322" actId="113"/>
          <ac:spMkLst>
            <pc:docMk/>
            <pc:sldMk cId="1341596826" sldId="364"/>
            <ac:spMk id="5" creationId="{75A39154-D6BB-487C-AA83-DA88A808C4A2}"/>
          </ac:spMkLst>
        </pc:spChg>
      </pc:sldChg>
      <pc:sldChg chg="modSp">
        <pc:chgData name="Mike Bloys" userId="1248c4d8-7b2b-4b32-b8bd-163ae845f9bb" providerId="ADAL" clId="{3C8FBE5D-F4C8-4AA9-A0C3-BFC286AC9BB9}" dt="2019-04-01T13:16:34.181" v="317" actId="20577"/>
        <pc:sldMkLst>
          <pc:docMk/>
          <pc:sldMk cId="4261706395" sldId="366"/>
        </pc:sldMkLst>
        <pc:spChg chg="mod">
          <ac:chgData name="Mike Bloys" userId="1248c4d8-7b2b-4b32-b8bd-163ae845f9bb" providerId="ADAL" clId="{3C8FBE5D-F4C8-4AA9-A0C3-BFC286AC9BB9}" dt="2019-04-01T13:16:34.181" v="317" actId="20577"/>
          <ac:spMkLst>
            <pc:docMk/>
            <pc:sldMk cId="4261706395" sldId="366"/>
            <ac:spMk id="2" creationId="{150F5D36-A5B1-481F-AD47-152C01C532A7}"/>
          </ac:spMkLst>
        </pc:spChg>
        <pc:spChg chg="mod">
          <ac:chgData name="Mike Bloys" userId="1248c4d8-7b2b-4b32-b8bd-163ae845f9bb" providerId="ADAL" clId="{3C8FBE5D-F4C8-4AA9-A0C3-BFC286AC9BB9}" dt="2019-04-01T13:16:33.217" v="316" actId="20577"/>
          <ac:spMkLst>
            <pc:docMk/>
            <pc:sldMk cId="4261706395" sldId="366"/>
            <ac:spMk id="3" creationId="{E5E1B76E-F56F-4E26-8F41-A0B56B8449AC}"/>
          </ac:spMkLst>
        </pc:spChg>
      </pc:sldChg>
      <pc:sldChg chg="modSp">
        <pc:chgData name="Mike Bloys" userId="1248c4d8-7b2b-4b32-b8bd-163ae845f9bb" providerId="ADAL" clId="{3C8FBE5D-F4C8-4AA9-A0C3-BFC286AC9BB9}" dt="2019-04-01T13:16:23.826" v="313" actId="20577"/>
        <pc:sldMkLst>
          <pc:docMk/>
          <pc:sldMk cId="2256610521" sldId="367"/>
        </pc:sldMkLst>
        <pc:spChg chg="mod">
          <ac:chgData name="Mike Bloys" userId="1248c4d8-7b2b-4b32-b8bd-163ae845f9bb" providerId="ADAL" clId="{3C8FBE5D-F4C8-4AA9-A0C3-BFC286AC9BB9}" dt="2019-04-01T13:16:12.858" v="309" actId="20577"/>
          <ac:spMkLst>
            <pc:docMk/>
            <pc:sldMk cId="2256610521" sldId="367"/>
            <ac:spMk id="2" creationId="{150F5D36-A5B1-481F-AD47-152C01C532A7}"/>
          </ac:spMkLst>
        </pc:spChg>
        <pc:spChg chg="mod">
          <ac:chgData name="Mike Bloys" userId="1248c4d8-7b2b-4b32-b8bd-163ae845f9bb" providerId="ADAL" clId="{3C8FBE5D-F4C8-4AA9-A0C3-BFC286AC9BB9}" dt="2019-04-01T13:16:23.826" v="313" actId="20577"/>
          <ac:spMkLst>
            <pc:docMk/>
            <pc:sldMk cId="2256610521" sldId="367"/>
            <ac:spMk id="3" creationId="{E5E1B76E-F56F-4E26-8F41-A0B56B8449AC}"/>
          </ac:spMkLst>
        </pc:spChg>
      </pc:sldChg>
      <pc:sldChg chg="addSp delSp modSp">
        <pc:chgData name="Mike Bloys" userId="1248c4d8-7b2b-4b32-b8bd-163ae845f9bb" providerId="ADAL" clId="{3C8FBE5D-F4C8-4AA9-A0C3-BFC286AC9BB9}" dt="2019-04-01T13:20:06.345" v="325" actId="113"/>
        <pc:sldMkLst>
          <pc:docMk/>
          <pc:sldMk cId="2412246738" sldId="368"/>
        </pc:sldMkLst>
        <pc:spChg chg="add del mod">
          <ac:chgData name="Mike Bloys" userId="1248c4d8-7b2b-4b32-b8bd-163ae845f9bb" providerId="ADAL" clId="{3C8FBE5D-F4C8-4AA9-A0C3-BFC286AC9BB9}" dt="2019-04-01T13:19:59.175" v="323"/>
          <ac:spMkLst>
            <pc:docMk/>
            <pc:sldMk cId="2412246738" sldId="368"/>
            <ac:spMk id="2" creationId="{29D44459-E4EF-442D-A909-5ABFF2124C84}"/>
          </ac:spMkLst>
        </pc:spChg>
        <pc:spChg chg="add del mod">
          <ac:chgData name="Mike Bloys" userId="1248c4d8-7b2b-4b32-b8bd-163ae845f9bb" providerId="ADAL" clId="{3C8FBE5D-F4C8-4AA9-A0C3-BFC286AC9BB9}" dt="2019-04-01T13:19:59.175" v="323"/>
          <ac:spMkLst>
            <pc:docMk/>
            <pc:sldMk cId="2412246738" sldId="368"/>
            <ac:spMk id="3" creationId="{7E69E90D-47A7-4E5D-8A74-594BC126E586}"/>
          </ac:spMkLst>
        </pc:spChg>
        <pc:spChg chg="mod">
          <ac:chgData name="Mike Bloys" userId="1248c4d8-7b2b-4b32-b8bd-163ae845f9bb" providerId="ADAL" clId="{3C8FBE5D-F4C8-4AA9-A0C3-BFC286AC9BB9}" dt="2019-04-01T13:20:06.345" v="325" actId="113"/>
          <ac:spMkLst>
            <pc:docMk/>
            <pc:sldMk cId="2412246738" sldId="368"/>
            <ac:spMk id="5" creationId="{49524946-622B-4ECD-902C-86C416ED3EC0}"/>
          </ac:spMkLst>
        </pc:spChg>
      </pc:sldChg>
      <pc:sldChg chg="addSp delSp modSp">
        <pc:chgData name="Mike Bloys" userId="1248c4d8-7b2b-4b32-b8bd-163ae845f9bb" providerId="ADAL" clId="{3C8FBE5D-F4C8-4AA9-A0C3-BFC286AC9BB9}" dt="2019-03-21T15:50:59.374" v="118" actId="478"/>
        <pc:sldMkLst>
          <pc:docMk/>
          <pc:sldMk cId="2434268835" sldId="370"/>
        </pc:sldMkLst>
        <pc:spChg chg="del">
          <ac:chgData name="Mike Bloys" userId="1248c4d8-7b2b-4b32-b8bd-163ae845f9bb" providerId="ADAL" clId="{3C8FBE5D-F4C8-4AA9-A0C3-BFC286AC9BB9}" dt="2019-03-21T15:44:58.140" v="76" actId="478"/>
          <ac:spMkLst>
            <pc:docMk/>
            <pc:sldMk cId="2434268835" sldId="370"/>
            <ac:spMk id="3" creationId="{73974252-D0A2-43AC-A7B7-B58BC5D5B14F}"/>
          </ac:spMkLst>
        </pc:spChg>
        <pc:spChg chg="del">
          <ac:chgData name="Mike Bloys" userId="1248c4d8-7b2b-4b32-b8bd-163ae845f9bb" providerId="ADAL" clId="{3C8FBE5D-F4C8-4AA9-A0C3-BFC286AC9BB9}" dt="2019-03-21T15:46:40.872" v="96" actId="478"/>
          <ac:spMkLst>
            <pc:docMk/>
            <pc:sldMk cId="2434268835" sldId="370"/>
            <ac:spMk id="5" creationId="{F25869B8-B685-45E6-9A1D-907B2BB923C7}"/>
          </ac:spMkLst>
        </pc:spChg>
        <pc:spChg chg="mod">
          <ac:chgData name="Mike Bloys" userId="1248c4d8-7b2b-4b32-b8bd-163ae845f9bb" providerId="ADAL" clId="{3C8FBE5D-F4C8-4AA9-A0C3-BFC286AC9BB9}" dt="2019-03-21T15:48:48.609" v="107" actId="207"/>
          <ac:spMkLst>
            <pc:docMk/>
            <pc:sldMk cId="2434268835" sldId="370"/>
            <ac:spMk id="7" creationId="{4D95E18F-0DFF-4FA6-9375-A0FB20C33B85}"/>
          </ac:spMkLst>
        </pc:spChg>
        <pc:spChg chg="del">
          <ac:chgData name="Mike Bloys" userId="1248c4d8-7b2b-4b32-b8bd-163ae845f9bb" providerId="ADAL" clId="{3C8FBE5D-F4C8-4AA9-A0C3-BFC286AC9BB9}" dt="2019-03-21T15:45:37.344" v="82" actId="478"/>
          <ac:spMkLst>
            <pc:docMk/>
            <pc:sldMk cId="2434268835" sldId="370"/>
            <ac:spMk id="8" creationId="{394D1BE4-FF4D-48FF-BD18-CFD7426CC415}"/>
          </ac:spMkLst>
        </pc:spChg>
        <pc:spChg chg="del">
          <ac:chgData name="Mike Bloys" userId="1248c4d8-7b2b-4b32-b8bd-163ae845f9bb" providerId="ADAL" clId="{3C8FBE5D-F4C8-4AA9-A0C3-BFC286AC9BB9}" dt="2019-03-21T15:46:40.872" v="96" actId="478"/>
          <ac:spMkLst>
            <pc:docMk/>
            <pc:sldMk cId="2434268835" sldId="370"/>
            <ac:spMk id="9" creationId="{AD8C6AC3-165B-42E8-B632-A10B085ADCB8}"/>
          </ac:spMkLst>
        </pc:spChg>
        <pc:spChg chg="add del">
          <ac:chgData name="Mike Bloys" userId="1248c4d8-7b2b-4b32-b8bd-163ae845f9bb" providerId="ADAL" clId="{3C8FBE5D-F4C8-4AA9-A0C3-BFC286AC9BB9}" dt="2019-03-21T15:43:19.776" v="57" actId="478"/>
          <ac:spMkLst>
            <pc:docMk/>
            <pc:sldMk cId="2434268835" sldId="370"/>
            <ac:spMk id="10" creationId="{CF34A518-93A9-4255-9161-35A71A0447C0}"/>
          </ac:spMkLst>
        </pc:spChg>
        <pc:spChg chg="mod">
          <ac:chgData name="Mike Bloys" userId="1248c4d8-7b2b-4b32-b8bd-163ae845f9bb" providerId="ADAL" clId="{3C8FBE5D-F4C8-4AA9-A0C3-BFC286AC9BB9}" dt="2019-03-21T15:50:29.148" v="116" actId="1035"/>
          <ac:spMkLst>
            <pc:docMk/>
            <pc:sldMk cId="2434268835" sldId="370"/>
            <ac:spMk id="12" creationId="{931EE56D-586F-4030-BB11-596F1AFCB852}"/>
          </ac:spMkLst>
        </pc:spChg>
        <pc:spChg chg="del">
          <ac:chgData name="Mike Bloys" userId="1248c4d8-7b2b-4b32-b8bd-163ae845f9bb" providerId="ADAL" clId="{3C8FBE5D-F4C8-4AA9-A0C3-BFC286AC9BB9}" dt="2019-03-21T15:46:40.872" v="96" actId="478"/>
          <ac:spMkLst>
            <pc:docMk/>
            <pc:sldMk cId="2434268835" sldId="370"/>
            <ac:spMk id="13" creationId="{54862EAF-2AEE-49EF-837C-7CA7EF7E78F4}"/>
          </ac:spMkLst>
        </pc:spChg>
        <pc:spChg chg="del mod">
          <ac:chgData name="Mike Bloys" userId="1248c4d8-7b2b-4b32-b8bd-163ae845f9bb" providerId="ADAL" clId="{3C8FBE5D-F4C8-4AA9-A0C3-BFC286AC9BB9}" dt="2019-03-21T15:46:30.496" v="95" actId="478"/>
          <ac:spMkLst>
            <pc:docMk/>
            <pc:sldMk cId="2434268835" sldId="370"/>
            <ac:spMk id="14" creationId="{10443177-67ED-440F-BE19-6196B0A11177}"/>
          </ac:spMkLst>
        </pc:spChg>
        <pc:spChg chg="del">
          <ac:chgData name="Mike Bloys" userId="1248c4d8-7b2b-4b32-b8bd-163ae845f9bb" providerId="ADAL" clId="{3C8FBE5D-F4C8-4AA9-A0C3-BFC286AC9BB9}" dt="2019-03-21T15:46:40.872" v="96" actId="478"/>
          <ac:spMkLst>
            <pc:docMk/>
            <pc:sldMk cId="2434268835" sldId="370"/>
            <ac:spMk id="15" creationId="{7B940EE4-C4D3-40D5-B3D9-D4DE13842E6C}"/>
          </ac:spMkLst>
        </pc:spChg>
        <pc:spChg chg="add del mod">
          <ac:chgData name="Mike Bloys" userId="1248c4d8-7b2b-4b32-b8bd-163ae845f9bb" providerId="ADAL" clId="{3C8FBE5D-F4C8-4AA9-A0C3-BFC286AC9BB9}" dt="2019-03-21T15:46:30.496" v="95" actId="478"/>
          <ac:spMkLst>
            <pc:docMk/>
            <pc:sldMk cId="2434268835" sldId="370"/>
            <ac:spMk id="16" creationId="{4056B041-6972-4802-8166-47CC1000B0F7}"/>
          </ac:spMkLst>
        </pc:spChg>
        <pc:spChg chg="mod topLvl">
          <ac:chgData name="Mike Bloys" userId="1248c4d8-7b2b-4b32-b8bd-163ae845f9bb" providerId="ADAL" clId="{3C8FBE5D-F4C8-4AA9-A0C3-BFC286AC9BB9}" dt="2019-03-21T15:50:29.148" v="116" actId="1035"/>
          <ac:spMkLst>
            <pc:docMk/>
            <pc:sldMk cId="2434268835" sldId="370"/>
            <ac:spMk id="18" creationId="{02C1C12A-6D21-46DF-9392-F68973BDCDFD}"/>
          </ac:spMkLst>
        </pc:spChg>
        <pc:spChg chg="del mod topLvl">
          <ac:chgData name="Mike Bloys" userId="1248c4d8-7b2b-4b32-b8bd-163ae845f9bb" providerId="ADAL" clId="{3C8FBE5D-F4C8-4AA9-A0C3-BFC286AC9BB9}" dt="2019-03-21T15:45:05.209" v="78" actId="478"/>
          <ac:spMkLst>
            <pc:docMk/>
            <pc:sldMk cId="2434268835" sldId="370"/>
            <ac:spMk id="19" creationId="{6FD7A190-7AEB-4C35-BE6B-C1B5FD4A5BC7}"/>
          </ac:spMkLst>
        </pc:spChg>
        <pc:spChg chg="add mod">
          <ac:chgData name="Mike Bloys" userId="1248c4d8-7b2b-4b32-b8bd-163ae845f9bb" providerId="ADAL" clId="{3C8FBE5D-F4C8-4AA9-A0C3-BFC286AC9BB9}" dt="2019-03-21T15:50:29.148" v="116" actId="1035"/>
          <ac:spMkLst>
            <pc:docMk/>
            <pc:sldMk cId="2434268835" sldId="370"/>
            <ac:spMk id="20" creationId="{8B7CA453-A747-4533-B285-A80BBA9E8CA3}"/>
          </ac:spMkLst>
        </pc:spChg>
        <pc:spChg chg="add mod">
          <ac:chgData name="Mike Bloys" userId="1248c4d8-7b2b-4b32-b8bd-163ae845f9bb" providerId="ADAL" clId="{3C8FBE5D-F4C8-4AA9-A0C3-BFC286AC9BB9}" dt="2019-03-21T15:50:29.148" v="116" actId="1035"/>
          <ac:spMkLst>
            <pc:docMk/>
            <pc:sldMk cId="2434268835" sldId="370"/>
            <ac:spMk id="21" creationId="{AE988C8A-BDBC-4BE1-811B-C6F649BB5813}"/>
          </ac:spMkLst>
        </pc:spChg>
        <pc:spChg chg="add mod">
          <ac:chgData name="Mike Bloys" userId="1248c4d8-7b2b-4b32-b8bd-163ae845f9bb" providerId="ADAL" clId="{3C8FBE5D-F4C8-4AA9-A0C3-BFC286AC9BB9}" dt="2019-03-21T15:50:29.148" v="116" actId="1035"/>
          <ac:spMkLst>
            <pc:docMk/>
            <pc:sldMk cId="2434268835" sldId="370"/>
            <ac:spMk id="22" creationId="{98A2BB1A-A10B-432F-94AF-3D3E86E6498D}"/>
          </ac:spMkLst>
        </pc:spChg>
        <pc:spChg chg="add mod">
          <ac:chgData name="Mike Bloys" userId="1248c4d8-7b2b-4b32-b8bd-163ae845f9bb" providerId="ADAL" clId="{3C8FBE5D-F4C8-4AA9-A0C3-BFC286AC9BB9}" dt="2019-03-21T15:50:29.148" v="116" actId="1035"/>
          <ac:spMkLst>
            <pc:docMk/>
            <pc:sldMk cId="2434268835" sldId="370"/>
            <ac:spMk id="23" creationId="{B4ECB178-4FC8-49C6-96AC-F4471CA9EA92}"/>
          </ac:spMkLst>
        </pc:spChg>
        <pc:spChg chg="add mod">
          <ac:chgData name="Mike Bloys" userId="1248c4d8-7b2b-4b32-b8bd-163ae845f9bb" providerId="ADAL" clId="{3C8FBE5D-F4C8-4AA9-A0C3-BFC286AC9BB9}" dt="2019-03-21T15:50:29.148" v="116" actId="1035"/>
          <ac:spMkLst>
            <pc:docMk/>
            <pc:sldMk cId="2434268835" sldId="370"/>
            <ac:spMk id="24" creationId="{EA9F8B65-CAF9-44BB-A891-86EABA48D34A}"/>
          </ac:spMkLst>
        </pc:spChg>
        <pc:spChg chg="add mod">
          <ac:chgData name="Mike Bloys" userId="1248c4d8-7b2b-4b32-b8bd-163ae845f9bb" providerId="ADAL" clId="{3C8FBE5D-F4C8-4AA9-A0C3-BFC286AC9BB9}" dt="2019-03-21T15:50:29.148" v="116" actId="1035"/>
          <ac:spMkLst>
            <pc:docMk/>
            <pc:sldMk cId="2434268835" sldId="370"/>
            <ac:spMk id="25" creationId="{FFA13B20-3B05-4A6E-9AEB-C826133B845F}"/>
          </ac:spMkLst>
        </pc:spChg>
        <pc:grpChg chg="add del mod">
          <ac:chgData name="Mike Bloys" userId="1248c4d8-7b2b-4b32-b8bd-163ae845f9bb" providerId="ADAL" clId="{3C8FBE5D-F4C8-4AA9-A0C3-BFC286AC9BB9}" dt="2019-03-21T15:45:05.209" v="78" actId="478"/>
          <ac:grpSpMkLst>
            <pc:docMk/>
            <pc:sldMk cId="2434268835" sldId="370"/>
            <ac:grpSpMk id="17" creationId="{1D7F1176-070D-4ACD-A51D-D5610E1CC868}"/>
          </ac:grpSpMkLst>
        </pc:grpChg>
        <pc:graphicFrameChg chg="mod modGraphic">
          <ac:chgData name="Mike Bloys" userId="1248c4d8-7b2b-4b32-b8bd-163ae845f9bb" providerId="ADAL" clId="{3C8FBE5D-F4C8-4AA9-A0C3-BFC286AC9BB9}" dt="2019-03-21T15:50:59.374" v="118" actId="478"/>
          <ac:graphicFrameMkLst>
            <pc:docMk/>
            <pc:sldMk cId="2434268835" sldId="370"/>
            <ac:graphicFrameMk id="2" creationId="{32688F93-A4AE-441B-954E-7A8B48A93F91}"/>
          </ac:graphicFrameMkLst>
        </pc:graphicFrameChg>
      </pc:sldChg>
      <pc:sldChg chg="addSp delSp modSp addCm delCm modCm">
        <pc:chgData name="Mike Bloys" userId="1248c4d8-7b2b-4b32-b8bd-163ae845f9bb" providerId="ADAL" clId="{3C8FBE5D-F4C8-4AA9-A0C3-BFC286AC9BB9}" dt="2019-03-21T16:32:34.433" v="216" actId="478"/>
        <pc:sldMkLst>
          <pc:docMk/>
          <pc:sldMk cId="3154555445" sldId="373"/>
        </pc:sldMkLst>
        <pc:spChg chg="del">
          <ac:chgData name="Mike Bloys" userId="1248c4d8-7b2b-4b32-b8bd-163ae845f9bb" providerId="ADAL" clId="{3C8FBE5D-F4C8-4AA9-A0C3-BFC286AC9BB9}" dt="2019-03-21T16:10:52.700" v="180" actId="478"/>
          <ac:spMkLst>
            <pc:docMk/>
            <pc:sldMk cId="3154555445" sldId="373"/>
            <ac:spMk id="3" creationId="{E3B77BD2-36DF-4A79-8677-4178C946DA10}"/>
          </ac:spMkLst>
        </pc:spChg>
        <pc:spChg chg="mod">
          <ac:chgData name="Mike Bloys" userId="1248c4d8-7b2b-4b32-b8bd-163ae845f9bb" providerId="ADAL" clId="{3C8FBE5D-F4C8-4AA9-A0C3-BFC286AC9BB9}" dt="2019-03-21T16:11:20.894" v="181" actId="948"/>
          <ac:spMkLst>
            <pc:docMk/>
            <pc:sldMk cId="3154555445" sldId="373"/>
            <ac:spMk id="5" creationId="{00000000-0000-0000-0000-000000000000}"/>
          </ac:spMkLst>
        </pc:spChg>
        <pc:spChg chg="del">
          <ac:chgData name="Mike Bloys" userId="1248c4d8-7b2b-4b32-b8bd-163ae845f9bb" providerId="ADAL" clId="{3C8FBE5D-F4C8-4AA9-A0C3-BFC286AC9BB9}" dt="2019-03-21T16:10:52.700" v="180" actId="478"/>
          <ac:spMkLst>
            <pc:docMk/>
            <pc:sldMk cId="3154555445" sldId="373"/>
            <ac:spMk id="7" creationId="{FB4FD3C7-81EB-4E3D-ABB9-7F79091C3BF6}"/>
          </ac:spMkLst>
        </pc:spChg>
        <pc:spChg chg="del">
          <ac:chgData name="Mike Bloys" userId="1248c4d8-7b2b-4b32-b8bd-163ae845f9bb" providerId="ADAL" clId="{3C8FBE5D-F4C8-4AA9-A0C3-BFC286AC9BB9}" dt="2019-03-21T16:10:52.700" v="180" actId="478"/>
          <ac:spMkLst>
            <pc:docMk/>
            <pc:sldMk cId="3154555445" sldId="373"/>
            <ac:spMk id="8" creationId="{8DFE5D89-99D6-4E84-8147-39E2A7BA9178}"/>
          </ac:spMkLst>
        </pc:spChg>
        <pc:spChg chg="del">
          <ac:chgData name="Mike Bloys" userId="1248c4d8-7b2b-4b32-b8bd-163ae845f9bb" providerId="ADAL" clId="{3C8FBE5D-F4C8-4AA9-A0C3-BFC286AC9BB9}" dt="2019-03-21T16:10:52.700" v="180" actId="478"/>
          <ac:spMkLst>
            <pc:docMk/>
            <pc:sldMk cId="3154555445" sldId="373"/>
            <ac:spMk id="10" creationId="{0BCA909F-A989-4F56-864F-FBB3BDBACD89}"/>
          </ac:spMkLst>
        </pc:spChg>
        <pc:spChg chg="add mod">
          <ac:chgData name="Mike Bloys" userId="1248c4d8-7b2b-4b32-b8bd-163ae845f9bb" providerId="ADAL" clId="{3C8FBE5D-F4C8-4AA9-A0C3-BFC286AC9BB9}" dt="2019-03-21T16:11:47.947" v="193" actId="1035"/>
          <ac:spMkLst>
            <pc:docMk/>
            <pc:sldMk cId="3154555445" sldId="373"/>
            <ac:spMk id="11" creationId="{BD1060BC-6C07-4E36-A8F8-427779621F4E}"/>
          </ac:spMkLst>
        </pc:spChg>
        <pc:spChg chg="add mod">
          <ac:chgData name="Mike Bloys" userId="1248c4d8-7b2b-4b32-b8bd-163ae845f9bb" providerId="ADAL" clId="{3C8FBE5D-F4C8-4AA9-A0C3-BFC286AC9BB9}" dt="2019-03-21T16:11:47.947" v="193" actId="1035"/>
          <ac:spMkLst>
            <pc:docMk/>
            <pc:sldMk cId="3154555445" sldId="373"/>
            <ac:spMk id="12" creationId="{2C64585D-6A3E-487E-BB6C-03A8A0FBC432}"/>
          </ac:spMkLst>
        </pc:spChg>
        <pc:spChg chg="add mod">
          <ac:chgData name="Mike Bloys" userId="1248c4d8-7b2b-4b32-b8bd-163ae845f9bb" providerId="ADAL" clId="{3C8FBE5D-F4C8-4AA9-A0C3-BFC286AC9BB9}" dt="2019-03-21T16:11:47.947" v="193" actId="1035"/>
          <ac:spMkLst>
            <pc:docMk/>
            <pc:sldMk cId="3154555445" sldId="373"/>
            <ac:spMk id="13" creationId="{09401F59-DB76-4E49-8202-E4DA2AD1FB6B}"/>
          </ac:spMkLst>
        </pc:spChg>
        <pc:spChg chg="add mod">
          <ac:chgData name="Mike Bloys" userId="1248c4d8-7b2b-4b32-b8bd-163ae845f9bb" providerId="ADAL" clId="{3C8FBE5D-F4C8-4AA9-A0C3-BFC286AC9BB9}" dt="2019-03-21T16:11:47.947" v="193" actId="1035"/>
          <ac:spMkLst>
            <pc:docMk/>
            <pc:sldMk cId="3154555445" sldId="373"/>
            <ac:spMk id="14" creationId="{EFCED9CE-E316-4AB4-AB27-310738D69A1F}"/>
          </ac:spMkLst>
        </pc:spChg>
        <pc:spChg chg="add del mod">
          <ac:chgData name="Mike Bloys" userId="1248c4d8-7b2b-4b32-b8bd-163ae845f9bb" providerId="ADAL" clId="{3C8FBE5D-F4C8-4AA9-A0C3-BFC286AC9BB9}" dt="2019-03-21T16:04:47.805" v="168" actId="478"/>
          <ac:spMkLst>
            <pc:docMk/>
            <pc:sldMk cId="3154555445" sldId="373"/>
            <ac:spMk id="15" creationId="{40B926D7-C769-4298-B43E-B003E32FC8F5}"/>
          </ac:spMkLst>
        </pc:spChg>
        <pc:spChg chg="add del mod">
          <ac:chgData name="Mike Bloys" userId="1248c4d8-7b2b-4b32-b8bd-163ae845f9bb" providerId="ADAL" clId="{3C8FBE5D-F4C8-4AA9-A0C3-BFC286AC9BB9}" dt="2019-03-21T16:04:47.805" v="168" actId="478"/>
          <ac:spMkLst>
            <pc:docMk/>
            <pc:sldMk cId="3154555445" sldId="373"/>
            <ac:spMk id="16" creationId="{D4B8361C-1015-4531-8B9F-264D0CFA232D}"/>
          </ac:spMkLst>
        </pc:spChg>
        <pc:spChg chg="add del mod">
          <ac:chgData name="Mike Bloys" userId="1248c4d8-7b2b-4b32-b8bd-163ae845f9bb" providerId="ADAL" clId="{3C8FBE5D-F4C8-4AA9-A0C3-BFC286AC9BB9}" dt="2019-03-21T16:04:47.805" v="168" actId="478"/>
          <ac:spMkLst>
            <pc:docMk/>
            <pc:sldMk cId="3154555445" sldId="373"/>
            <ac:spMk id="17" creationId="{EF54FC56-4423-4AD6-A965-B03EFC07E78D}"/>
          </ac:spMkLst>
        </pc:spChg>
        <pc:spChg chg="add del mod">
          <ac:chgData name="Mike Bloys" userId="1248c4d8-7b2b-4b32-b8bd-163ae845f9bb" providerId="ADAL" clId="{3C8FBE5D-F4C8-4AA9-A0C3-BFC286AC9BB9}" dt="2019-03-21T16:04:47.805" v="168" actId="478"/>
          <ac:spMkLst>
            <pc:docMk/>
            <pc:sldMk cId="3154555445" sldId="373"/>
            <ac:spMk id="18" creationId="{E949DF5D-05A6-46C9-9354-1BD173F61592}"/>
          </ac:spMkLst>
        </pc:spChg>
        <pc:graphicFrameChg chg="mod modGraphic">
          <ac:chgData name="Mike Bloys" userId="1248c4d8-7b2b-4b32-b8bd-163ae845f9bb" providerId="ADAL" clId="{3C8FBE5D-F4C8-4AA9-A0C3-BFC286AC9BB9}" dt="2019-03-21T16:11:29.645" v="186" actId="1035"/>
          <ac:graphicFrameMkLst>
            <pc:docMk/>
            <pc:sldMk cId="3154555445" sldId="373"/>
            <ac:graphicFrameMk id="2" creationId="{ED8B4314-20D2-487B-B6E0-4766041D01AD}"/>
          </ac:graphicFrameMkLst>
        </pc:graphicFrameChg>
        <pc:picChg chg="add mod">
          <ac:chgData name="Mike Bloys" userId="1248c4d8-7b2b-4b32-b8bd-163ae845f9bb" providerId="ADAL" clId="{3C8FBE5D-F4C8-4AA9-A0C3-BFC286AC9BB9}" dt="2019-03-21T16:31:07.193" v="215" actId="1076"/>
          <ac:picMkLst>
            <pc:docMk/>
            <pc:sldMk cId="3154555445" sldId="373"/>
            <ac:picMk id="9" creationId="{E4CE1B7E-CBCD-4E59-AED0-1C57AC4C6800}"/>
          </ac:picMkLst>
        </pc:picChg>
        <pc:picChg chg="add mod ord modCrop">
          <ac:chgData name="Mike Bloys" userId="1248c4d8-7b2b-4b32-b8bd-163ae845f9bb" providerId="ADAL" clId="{3C8FBE5D-F4C8-4AA9-A0C3-BFC286AC9BB9}" dt="2019-03-21T16:22:45.720" v="203" actId="732"/>
          <ac:picMkLst>
            <pc:docMk/>
            <pc:sldMk cId="3154555445" sldId="373"/>
            <ac:picMk id="19" creationId="{9568D8E3-9C77-449B-AD80-54BE5D9A9CB4}"/>
          </ac:picMkLst>
        </pc:picChg>
        <pc:picChg chg="add">
          <ac:chgData name="Mike Bloys" userId="1248c4d8-7b2b-4b32-b8bd-163ae845f9bb" providerId="ADAL" clId="{3C8FBE5D-F4C8-4AA9-A0C3-BFC286AC9BB9}" dt="2019-03-21T16:22:22.874" v="199" actId="478"/>
          <ac:picMkLst>
            <pc:docMk/>
            <pc:sldMk cId="3154555445" sldId="373"/>
            <ac:picMk id="20" creationId="{88F4B183-90C4-48B0-AFDA-25268C553F13}"/>
          </ac:picMkLst>
        </pc:picChg>
        <pc:picChg chg="add mod">
          <ac:chgData name="Mike Bloys" userId="1248c4d8-7b2b-4b32-b8bd-163ae845f9bb" providerId="ADAL" clId="{3C8FBE5D-F4C8-4AA9-A0C3-BFC286AC9BB9}" dt="2019-03-21T16:31:02.667" v="213" actId="1076"/>
          <ac:picMkLst>
            <pc:docMk/>
            <pc:sldMk cId="3154555445" sldId="373"/>
            <ac:picMk id="22" creationId="{58A566E7-EFD7-4175-8796-A9876BB2A26E}"/>
          </ac:picMkLst>
        </pc:picChg>
        <pc:picChg chg="add mod">
          <ac:chgData name="Mike Bloys" userId="1248c4d8-7b2b-4b32-b8bd-163ae845f9bb" providerId="ADAL" clId="{3C8FBE5D-F4C8-4AA9-A0C3-BFC286AC9BB9}" dt="2019-03-21T16:30:57.371" v="210" actId="1076"/>
          <ac:picMkLst>
            <pc:docMk/>
            <pc:sldMk cId="3154555445" sldId="373"/>
            <ac:picMk id="24" creationId="{49FA63CD-C85F-4B64-873F-8AAAAB6219E8}"/>
          </ac:picMkLst>
        </pc:picChg>
        <pc:picChg chg="del">
          <ac:chgData name="Mike Bloys" userId="1248c4d8-7b2b-4b32-b8bd-163ae845f9bb" providerId="ADAL" clId="{3C8FBE5D-F4C8-4AA9-A0C3-BFC286AC9BB9}" dt="2019-03-21T15:52:11.304" v="119" actId="478"/>
          <ac:picMkLst>
            <pc:docMk/>
            <pc:sldMk cId="3154555445" sldId="373"/>
            <ac:picMk id="1026" creationId="{00000000-0000-0000-0000-000000000000}"/>
          </ac:picMkLst>
        </pc:picChg>
      </pc:sldChg>
      <pc:sldMasterChg chg="modSldLayout">
        <pc:chgData name="Mike Bloys" userId="1248c4d8-7b2b-4b32-b8bd-163ae845f9bb" providerId="ADAL" clId="{3C8FBE5D-F4C8-4AA9-A0C3-BFC286AC9BB9}" dt="2019-04-01T13:28:31.174" v="344"/>
        <pc:sldMasterMkLst>
          <pc:docMk/>
          <pc:sldMasterMk cId="1932898210" sldId="2147483672"/>
        </pc:sldMasterMkLst>
        <pc:sldLayoutChg chg="addSp delSp">
          <pc:chgData name="Mike Bloys" userId="1248c4d8-7b2b-4b32-b8bd-163ae845f9bb" providerId="ADAL" clId="{3C8FBE5D-F4C8-4AA9-A0C3-BFC286AC9BB9}" dt="2019-04-01T13:28:31.174" v="344"/>
          <pc:sldLayoutMkLst>
            <pc:docMk/>
            <pc:sldMasterMk cId="1932898210" sldId="2147483672"/>
            <pc:sldLayoutMk cId="170202131" sldId="2147483673"/>
          </pc:sldLayoutMkLst>
          <pc:picChg chg="add del">
            <ac:chgData name="Mike Bloys" userId="1248c4d8-7b2b-4b32-b8bd-163ae845f9bb" providerId="ADAL" clId="{3C8FBE5D-F4C8-4AA9-A0C3-BFC286AC9BB9}" dt="2019-04-01T13:28:31.174" v="344"/>
            <ac:picMkLst>
              <pc:docMk/>
              <pc:sldMasterMk cId="1932898210" sldId="2147483672"/>
              <pc:sldLayoutMk cId="170202131" sldId="2147483673"/>
              <ac:picMk id="7" creationId="{1A76BC77-BB60-429D-B62B-87390D11B9F0}"/>
            </ac:picMkLst>
          </pc:picChg>
        </pc:sldLayoutChg>
        <pc:sldLayoutChg chg="addSp delSp modSp">
          <pc:chgData name="Mike Bloys" userId="1248c4d8-7b2b-4b32-b8bd-163ae845f9bb" providerId="ADAL" clId="{3C8FBE5D-F4C8-4AA9-A0C3-BFC286AC9BB9}" dt="2019-04-01T13:01:07.418" v="251" actId="478"/>
          <pc:sldLayoutMkLst>
            <pc:docMk/>
            <pc:sldMasterMk cId="1932898210" sldId="2147483672"/>
            <pc:sldLayoutMk cId="2147235817" sldId="2147483674"/>
          </pc:sldLayoutMkLst>
          <pc:spChg chg="add del">
            <ac:chgData name="Mike Bloys" userId="1248c4d8-7b2b-4b32-b8bd-163ae845f9bb" providerId="ADAL" clId="{3C8FBE5D-F4C8-4AA9-A0C3-BFC286AC9BB9}" dt="2019-04-01T13:01:07.418" v="251" actId="478"/>
            <ac:spMkLst>
              <pc:docMk/>
              <pc:sldMasterMk cId="1932898210" sldId="2147483672"/>
              <pc:sldLayoutMk cId="2147235817" sldId="2147483674"/>
              <ac:spMk id="5" creationId="{BF8A2198-7C2B-4D8C-888D-B29E0515966A}"/>
            </ac:spMkLst>
          </pc:spChg>
          <pc:cxnChg chg="mod">
            <ac:chgData name="Mike Bloys" userId="1248c4d8-7b2b-4b32-b8bd-163ae845f9bb" providerId="ADAL" clId="{3C8FBE5D-F4C8-4AA9-A0C3-BFC286AC9BB9}" dt="2019-04-01T13:01:06.259" v="250" actId="14100"/>
            <ac:cxnSpMkLst>
              <pc:docMk/>
              <pc:sldMasterMk cId="1932898210" sldId="2147483672"/>
              <pc:sldLayoutMk cId="2147235817" sldId="2147483674"/>
              <ac:cxnSpMk id="9" creationId="{00000000-0000-0000-0000-000000000000}"/>
            </ac:cxnSpMkLst>
          </pc:cxnChg>
        </pc:sldLayoutChg>
        <pc:sldLayoutChg chg="addSp delSp modSp">
          <pc:chgData name="Mike Bloys" userId="1248c4d8-7b2b-4b32-b8bd-163ae845f9bb" providerId="ADAL" clId="{3C8FBE5D-F4C8-4AA9-A0C3-BFC286AC9BB9}" dt="2019-04-01T13:22:55.883" v="330"/>
          <pc:sldLayoutMkLst>
            <pc:docMk/>
            <pc:sldMasterMk cId="1932898210" sldId="2147483672"/>
            <pc:sldLayoutMk cId="3842507570" sldId="2147483676"/>
          </pc:sldLayoutMkLst>
          <pc:picChg chg="add del mod modCrop">
            <ac:chgData name="Mike Bloys" userId="1248c4d8-7b2b-4b32-b8bd-163ae845f9bb" providerId="ADAL" clId="{3C8FBE5D-F4C8-4AA9-A0C3-BFC286AC9BB9}" dt="2019-04-01T13:22:55.883" v="330"/>
            <ac:picMkLst>
              <pc:docMk/>
              <pc:sldMasterMk cId="1932898210" sldId="2147483672"/>
              <pc:sldLayoutMk cId="3842507570" sldId="2147483676"/>
              <ac:picMk id="7" creationId="{D4A0F9A4-C800-4313-AAC9-C0F7023C7EE8}"/>
            </ac:picMkLst>
          </pc:picChg>
        </pc:sldLayoutChg>
      </pc:sldMasterChg>
    </pc:docChg>
  </pc:docChgLst>
  <pc:docChgLst>
    <pc:chgData name="Emma Berry" userId="2f501676-f483-4083-b29e-a8f9a18288af" providerId="ADAL" clId="{6783F2F1-337E-45BC-85D4-73E321370D7C}"/>
    <pc:docChg chg="undo delSld modSld">
      <pc:chgData name="Emma Berry" userId="2f501676-f483-4083-b29e-a8f9a18288af" providerId="ADAL" clId="{6783F2F1-337E-45BC-85D4-73E321370D7C}" dt="2019-02-12T10:41:28.989" v="24" actId="1076"/>
      <pc:docMkLst>
        <pc:docMk/>
      </pc:docMkLst>
      <pc:sldChg chg="modSp">
        <pc:chgData name="Emma Berry" userId="2f501676-f483-4083-b29e-a8f9a18288af" providerId="ADAL" clId="{6783F2F1-337E-45BC-85D4-73E321370D7C}" dt="2019-02-12T10:41:28.989" v="24" actId="1076"/>
        <pc:sldMkLst>
          <pc:docMk/>
          <pc:sldMk cId="164955018" sldId="261"/>
        </pc:sldMkLst>
        <pc:picChg chg="mod modCrop">
          <ac:chgData name="Emma Berry" userId="2f501676-f483-4083-b29e-a8f9a18288af" providerId="ADAL" clId="{6783F2F1-337E-45BC-85D4-73E321370D7C}" dt="2019-02-12T10:41:28.989" v="24" actId="1076"/>
          <ac:picMkLst>
            <pc:docMk/>
            <pc:sldMk cId="164955018" sldId="261"/>
            <ac:picMk id="3076" creationId="{AE175F82-A29F-4581-AFBC-5971F6473B3A}"/>
          </ac:picMkLst>
        </pc:picChg>
      </pc:sldChg>
      <pc:sldChg chg="modSp">
        <pc:chgData name="Emma Berry" userId="2f501676-f483-4083-b29e-a8f9a18288af" providerId="ADAL" clId="{6783F2F1-337E-45BC-85D4-73E321370D7C}" dt="2019-02-12T10:40:12.023" v="22" actId="732"/>
        <pc:sldMkLst>
          <pc:docMk/>
          <pc:sldMk cId="848700280" sldId="307"/>
        </pc:sldMkLst>
        <pc:picChg chg="mod">
          <ac:chgData name="Emma Berry" userId="2f501676-f483-4083-b29e-a8f9a18288af" providerId="ADAL" clId="{6783F2F1-337E-45BC-85D4-73E321370D7C}" dt="2019-02-12T10:40:05.006" v="21" actId="1076"/>
          <ac:picMkLst>
            <pc:docMk/>
            <pc:sldMk cId="848700280" sldId="307"/>
            <ac:picMk id="4" creationId="{00000000-0000-0000-0000-000000000000}"/>
          </ac:picMkLst>
        </pc:picChg>
        <pc:picChg chg="mod modCrop">
          <ac:chgData name="Emma Berry" userId="2f501676-f483-4083-b29e-a8f9a18288af" providerId="ADAL" clId="{6783F2F1-337E-45BC-85D4-73E321370D7C}" dt="2019-02-12T10:40:12.023" v="22" actId="732"/>
          <ac:picMkLst>
            <pc:docMk/>
            <pc:sldMk cId="848700280" sldId="307"/>
            <ac:picMk id="1026" creationId="{00000000-0000-0000-0000-000000000000}"/>
          </ac:picMkLst>
        </pc:picChg>
      </pc:sldChg>
      <pc:sldChg chg="modSp">
        <pc:chgData name="Emma Berry" userId="2f501676-f483-4083-b29e-a8f9a18288af" providerId="ADAL" clId="{6783F2F1-337E-45BC-85D4-73E321370D7C}" dt="2019-02-12T10:38:25.144" v="18" actId="20577"/>
        <pc:sldMkLst>
          <pc:docMk/>
          <pc:sldMk cId="1486446970" sldId="316"/>
        </pc:sldMkLst>
        <pc:spChg chg="mod">
          <ac:chgData name="Emma Berry" userId="2f501676-f483-4083-b29e-a8f9a18288af" providerId="ADAL" clId="{6783F2F1-337E-45BC-85D4-73E321370D7C}" dt="2019-02-12T10:38:25.144" v="18" actId="20577"/>
          <ac:spMkLst>
            <pc:docMk/>
            <pc:sldMk cId="1486446970" sldId="316"/>
            <ac:spMk id="5" creationId="{00000000-0000-0000-0000-000000000000}"/>
          </ac:spMkLst>
        </pc:spChg>
        <pc:picChg chg="mod modCrop">
          <ac:chgData name="Emma Berry" userId="2f501676-f483-4083-b29e-a8f9a18288af" providerId="ADAL" clId="{6783F2F1-337E-45BC-85D4-73E321370D7C}" dt="2019-02-12T10:38:14.318" v="10" actId="14100"/>
          <ac:picMkLst>
            <pc:docMk/>
            <pc:sldMk cId="1486446970" sldId="316"/>
            <ac:picMk id="6148" creationId="{7D3C3F57-A69F-418D-9B21-305CB8B1563D}"/>
          </ac:picMkLst>
        </pc:picChg>
      </pc:sldChg>
      <pc:sldChg chg="modSp">
        <pc:chgData name="Emma Berry" userId="2f501676-f483-4083-b29e-a8f9a18288af" providerId="ADAL" clId="{6783F2F1-337E-45BC-85D4-73E321370D7C}" dt="2019-02-12T10:37:23.993" v="7" actId="20577"/>
        <pc:sldMkLst>
          <pc:docMk/>
          <pc:sldMk cId="2981493651" sldId="317"/>
        </pc:sldMkLst>
        <pc:spChg chg="mod">
          <ac:chgData name="Emma Berry" userId="2f501676-f483-4083-b29e-a8f9a18288af" providerId="ADAL" clId="{6783F2F1-337E-45BC-85D4-73E321370D7C}" dt="2019-02-12T10:37:23.993" v="7" actId="20577"/>
          <ac:spMkLst>
            <pc:docMk/>
            <pc:sldMk cId="2981493651" sldId="317"/>
            <ac:spMk id="7" creationId="{4D95E18F-0DFF-4FA6-9375-A0FB20C33B85}"/>
          </ac:spMkLst>
        </pc:spChg>
        <pc:picChg chg="mod modCrop">
          <ac:chgData name="Emma Berry" userId="2f501676-f483-4083-b29e-a8f9a18288af" providerId="ADAL" clId="{6783F2F1-337E-45BC-85D4-73E321370D7C}" dt="2019-02-12T10:37:05.198" v="6" actId="1076"/>
          <ac:picMkLst>
            <pc:docMk/>
            <pc:sldMk cId="2981493651" sldId="317"/>
            <ac:picMk id="3078" creationId="{7209C468-CA4E-4AB9-A208-AB7A3A62F73F}"/>
          </ac:picMkLst>
        </pc:picChg>
      </pc:sldChg>
      <pc:sldChg chg="modSp">
        <pc:chgData name="Emma Berry" userId="2f501676-f483-4083-b29e-a8f9a18288af" providerId="ADAL" clId="{6783F2F1-337E-45BC-85D4-73E321370D7C}" dt="2019-02-12T10:36:00.284" v="3" actId="5793"/>
        <pc:sldMkLst>
          <pc:docMk/>
          <pc:sldMk cId="416041548" sldId="356"/>
        </pc:sldMkLst>
        <pc:spChg chg="mod">
          <ac:chgData name="Emma Berry" userId="2f501676-f483-4083-b29e-a8f9a18288af" providerId="ADAL" clId="{6783F2F1-337E-45BC-85D4-73E321370D7C}" dt="2019-02-12T10:36:00.284" v="3" actId="5793"/>
          <ac:spMkLst>
            <pc:docMk/>
            <pc:sldMk cId="416041548" sldId="356"/>
            <ac:spMk id="3" creationId="{C276A249-9BEA-4A66-94B4-43C9BCF93C17}"/>
          </ac:spMkLst>
        </pc:spChg>
      </pc:sldChg>
    </pc:docChg>
  </pc:docChgLst>
  <pc:docChgLst>
    <pc:chgData name="Emma Berry" userId="2f501676-f483-4083-b29e-a8f9a18288af" providerId="ADAL" clId="{9D69C9A5-29EC-4E8E-8540-B427210241CD}"/>
    <pc:docChg chg="undo custSel delSld modSld sldOrd">
      <pc:chgData name="Emma Berry" userId="2f501676-f483-4083-b29e-a8f9a18288af" providerId="ADAL" clId="{9D69C9A5-29EC-4E8E-8540-B427210241CD}" dt="2019-03-21T14:10:01.854" v="756" actId="113"/>
      <pc:docMkLst>
        <pc:docMk/>
      </pc:docMkLst>
      <pc:sldChg chg="modSp">
        <pc:chgData name="Emma Berry" userId="2f501676-f483-4083-b29e-a8f9a18288af" providerId="ADAL" clId="{9D69C9A5-29EC-4E8E-8540-B427210241CD}" dt="2019-03-15T10:48:33.363" v="38" actId="20577"/>
        <pc:sldMkLst>
          <pc:docMk/>
          <pc:sldMk cId="197434005" sldId="256"/>
        </pc:sldMkLst>
        <pc:spChg chg="mod">
          <ac:chgData name="Emma Berry" userId="2f501676-f483-4083-b29e-a8f9a18288af" providerId="ADAL" clId="{9D69C9A5-29EC-4E8E-8540-B427210241CD}" dt="2019-03-15T10:48:33.363" v="38" actId="20577"/>
          <ac:spMkLst>
            <pc:docMk/>
            <pc:sldMk cId="197434005" sldId="256"/>
            <ac:spMk id="6" creationId="{00000000-0000-0000-0000-000000000000}"/>
          </ac:spMkLst>
        </pc:spChg>
      </pc:sldChg>
      <pc:sldChg chg="modSp">
        <pc:chgData name="Emma Berry" userId="2f501676-f483-4083-b29e-a8f9a18288af" providerId="ADAL" clId="{9D69C9A5-29EC-4E8E-8540-B427210241CD}" dt="2019-03-15T12:22:11.814" v="218" actId="20577"/>
        <pc:sldMkLst>
          <pc:docMk/>
          <pc:sldMk cId="164955018" sldId="261"/>
        </pc:sldMkLst>
        <pc:spChg chg="mod">
          <ac:chgData name="Emma Berry" userId="2f501676-f483-4083-b29e-a8f9a18288af" providerId="ADAL" clId="{9D69C9A5-29EC-4E8E-8540-B427210241CD}" dt="2019-03-15T12:22:11.814" v="218" actId="20577"/>
          <ac:spMkLst>
            <pc:docMk/>
            <pc:sldMk cId="164955018" sldId="261"/>
            <ac:spMk id="5" creationId="{00000000-0000-0000-0000-000000000000}"/>
          </ac:spMkLst>
        </pc:spChg>
      </pc:sldChg>
      <pc:sldChg chg="modSp">
        <pc:chgData name="Emma Berry" userId="2f501676-f483-4083-b29e-a8f9a18288af" providerId="ADAL" clId="{9D69C9A5-29EC-4E8E-8540-B427210241CD}" dt="2019-03-15T10:59:27.422" v="112" actId="1038"/>
        <pc:sldMkLst>
          <pc:docMk/>
          <pc:sldMk cId="848700280" sldId="307"/>
        </pc:sldMkLst>
        <pc:spChg chg="mod">
          <ac:chgData name="Emma Berry" userId="2f501676-f483-4083-b29e-a8f9a18288af" providerId="ADAL" clId="{9D69C9A5-29EC-4E8E-8540-B427210241CD}" dt="2019-03-15T10:58:08.829" v="96" actId="113"/>
          <ac:spMkLst>
            <pc:docMk/>
            <pc:sldMk cId="848700280" sldId="307"/>
            <ac:spMk id="3" creationId="{29EBE4B6-048C-432F-B78C-9C89897358F8}"/>
          </ac:spMkLst>
        </pc:spChg>
        <pc:picChg chg="mod">
          <ac:chgData name="Emma Berry" userId="2f501676-f483-4083-b29e-a8f9a18288af" providerId="ADAL" clId="{9D69C9A5-29EC-4E8E-8540-B427210241CD}" dt="2019-03-15T10:58:51.535" v="97" actId="14100"/>
          <ac:picMkLst>
            <pc:docMk/>
            <pc:sldMk cId="848700280" sldId="307"/>
            <ac:picMk id="4" creationId="{00000000-0000-0000-0000-000000000000}"/>
          </ac:picMkLst>
        </pc:picChg>
        <pc:picChg chg="mod modCrop">
          <ac:chgData name="Emma Berry" userId="2f501676-f483-4083-b29e-a8f9a18288af" providerId="ADAL" clId="{9D69C9A5-29EC-4E8E-8540-B427210241CD}" dt="2019-03-15T10:59:27.422" v="112" actId="1038"/>
          <ac:picMkLst>
            <pc:docMk/>
            <pc:sldMk cId="848700280" sldId="307"/>
            <ac:picMk id="1026" creationId="{00000000-0000-0000-0000-000000000000}"/>
          </ac:picMkLst>
        </pc:picChg>
      </pc:sldChg>
      <pc:sldChg chg="modSp">
        <pc:chgData name="Emma Berry" userId="2f501676-f483-4083-b29e-a8f9a18288af" providerId="ADAL" clId="{9D69C9A5-29EC-4E8E-8540-B427210241CD}" dt="2019-03-15T10:35:51.463" v="3" actId="1076"/>
        <pc:sldMkLst>
          <pc:docMk/>
          <pc:sldMk cId="269866937" sldId="312"/>
        </pc:sldMkLst>
        <pc:spChg chg="mod">
          <ac:chgData name="Emma Berry" userId="2f501676-f483-4083-b29e-a8f9a18288af" providerId="ADAL" clId="{9D69C9A5-29EC-4E8E-8540-B427210241CD}" dt="2019-03-15T10:35:51.463" v="3" actId="1076"/>
          <ac:spMkLst>
            <pc:docMk/>
            <pc:sldMk cId="269866937" sldId="312"/>
            <ac:spMk id="6" creationId="{0C628D76-2E0F-4954-8D87-62AD46BAFA18}"/>
          </ac:spMkLst>
        </pc:spChg>
      </pc:sldChg>
      <pc:sldChg chg="modSp">
        <pc:chgData name="Emma Berry" userId="2f501676-f483-4083-b29e-a8f9a18288af" providerId="ADAL" clId="{9D69C9A5-29EC-4E8E-8540-B427210241CD}" dt="2019-03-15T10:47:27.634" v="37" actId="113"/>
        <pc:sldMkLst>
          <pc:docMk/>
          <pc:sldMk cId="1486446970" sldId="316"/>
        </pc:sldMkLst>
        <pc:spChg chg="mod">
          <ac:chgData name="Emma Berry" userId="2f501676-f483-4083-b29e-a8f9a18288af" providerId="ADAL" clId="{9D69C9A5-29EC-4E8E-8540-B427210241CD}" dt="2019-03-15T10:45:32.993" v="20" actId="20577"/>
          <ac:spMkLst>
            <pc:docMk/>
            <pc:sldMk cId="1486446970" sldId="316"/>
            <ac:spMk id="4" creationId="{00000000-0000-0000-0000-000000000000}"/>
          </ac:spMkLst>
        </pc:spChg>
        <pc:spChg chg="mod">
          <ac:chgData name="Emma Berry" userId="2f501676-f483-4083-b29e-a8f9a18288af" providerId="ADAL" clId="{9D69C9A5-29EC-4E8E-8540-B427210241CD}" dt="2019-03-15T10:47:27.634" v="37" actId="113"/>
          <ac:spMkLst>
            <pc:docMk/>
            <pc:sldMk cId="1486446970" sldId="316"/>
            <ac:spMk id="5" creationId="{00000000-0000-0000-0000-000000000000}"/>
          </ac:spMkLst>
        </pc:spChg>
      </pc:sldChg>
      <pc:sldChg chg="modSp">
        <pc:chgData name="Emma Berry" userId="2f501676-f483-4083-b29e-a8f9a18288af" providerId="ADAL" clId="{9D69C9A5-29EC-4E8E-8540-B427210241CD}" dt="2019-03-15T16:10:24.188" v="634" actId="20577"/>
        <pc:sldMkLst>
          <pc:docMk/>
          <pc:sldMk cId="3197462813" sldId="332"/>
        </pc:sldMkLst>
        <pc:spChg chg="mod">
          <ac:chgData name="Emma Berry" userId="2f501676-f483-4083-b29e-a8f9a18288af" providerId="ADAL" clId="{9D69C9A5-29EC-4E8E-8540-B427210241CD}" dt="2019-03-15T16:10:24.188" v="634" actId="20577"/>
          <ac:spMkLst>
            <pc:docMk/>
            <pc:sldMk cId="3197462813" sldId="332"/>
            <ac:spMk id="5" creationId="{00000000-0000-0000-0000-000000000000}"/>
          </ac:spMkLst>
        </pc:spChg>
      </pc:sldChg>
      <pc:sldChg chg="modSp">
        <pc:chgData name="Emma Berry" userId="2f501676-f483-4083-b29e-a8f9a18288af" providerId="ADAL" clId="{9D69C9A5-29EC-4E8E-8540-B427210241CD}" dt="2019-03-15T15:55:49.035" v="410" actId="20577"/>
        <pc:sldMkLst>
          <pc:docMk/>
          <pc:sldMk cId="1722123784" sldId="333"/>
        </pc:sldMkLst>
        <pc:spChg chg="mod">
          <ac:chgData name="Emma Berry" userId="2f501676-f483-4083-b29e-a8f9a18288af" providerId="ADAL" clId="{9D69C9A5-29EC-4E8E-8540-B427210241CD}" dt="2019-03-15T15:55:49.035" v="410" actId="20577"/>
          <ac:spMkLst>
            <pc:docMk/>
            <pc:sldMk cId="1722123784" sldId="333"/>
            <ac:spMk id="5" creationId="{00000000-0000-0000-0000-000000000000}"/>
          </ac:spMkLst>
        </pc:spChg>
      </pc:sldChg>
      <pc:sldChg chg="modSp">
        <pc:chgData name="Emma Berry" userId="2f501676-f483-4083-b29e-a8f9a18288af" providerId="ADAL" clId="{9D69C9A5-29EC-4E8E-8540-B427210241CD}" dt="2019-03-15T10:40:13.438" v="5" actId="20577"/>
        <pc:sldMkLst>
          <pc:docMk/>
          <pc:sldMk cId="251519568" sldId="345"/>
        </pc:sldMkLst>
        <pc:spChg chg="mod">
          <ac:chgData name="Emma Berry" userId="2f501676-f483-4083-b29e-a8f9a18288af" providerId="ADAL" clId="{9D69C9A5-29EC-4E8E-8540-B427210241CD}" dt="2019-03-15T10:40:13.438" v="5" actId="20577"/>
          <ac:spMkLst>
            <pc:docMk/>
            <pc:sldMk cId="251519568" sldId="345"/>
            <ac:spMk id="7" creationId="{4D95E18F-0DFF-4FA6-9375-A0FB20C33B85}"/>
          </ac:spMkLst>
        </pc:spChg>
      </pc:sldChg>
      <pc:sldChg chg="modSp">
        <pc:chgData name="Emma Berry" userId="2f501676-f483-4083-b29e-a8f9a18288af" providerId="ADAL" clId="{9D69C9A5-29EC-4E8E-8540-B427210241CD}" dt="2019-03-15T10:45:39.667" v="35" actId="20577"/>
        <pc:sldMkLst>
          <pc:docMk/>
          <pc:sldMk cId="86873965" sldId="347"/>
        </pc:sldMkLst>
        <pc:spChg chg="mod">
          <ac:chgData name="Emma Berry" userId="2f501676-f483-4083-b29e-a8f9a18288af" providerId="ADAL" clId="{9D69C9A5-29EC-4E8E-8540-B427210241CD}" dt="2019-03-15T10:45:39.667" v="35" actId="20577"/>
          <ac:spMkLst>
            <pc:docMk/>
            <pc:sldMk cId="86873965" sldId="347"/>
            <ac:spMk id="4" creationId="{00000000-0000-0000-0000-000000000000}"/>
          </ac:spMkLst>
        </pc:spChg>
      </pc:sldChg>
      <pc:sldChg chg="modSp">
        <pc:chgData name="Emma Berry" userId="2f501676-f483-4083-b29e-a8f9a18288af" providerId="ADAL" clId="{9D69C9A5-29EC-4E8E-8540-B427210241CD}" dt="2019-03-15T16:13:05.373" v="739" actId="20577"/>
        <pc:sldMkLst>
          <pc:docMk/>
          <pc:sldMk cId="1331996415" sldId="351"/>
        </pc:sldMkLst>
        <pc:spChg chg="mod">
          <ac:chgData name="Emma Berry" userId="2f501676-f483-4083-b29e-a8f9a18288af" providerId="ADAL" clId="{9D69C9A5-29EC-4E8E-8540-B427210241CD}" dt="2019-03-15T16:13:05.373" v="739" actId="20577"/>
          <ac:spMkLst>
            <pc:docMk/>
            <pc:sldMk cId="1331996415" sldId="351"/>
            <ac:spMk id="5" creationId="{00000000-0000-0000-0000-000000000000}"/>
          </ac:spMkLst>
        </pc:spChg>
      </pc:sldChg>
      <pc:sldChg chg="delSp">
        <pc:chgData name="Emma Berry" userId="2f501676-f483-4083-b29e-a8f9a18288af" providerId="ADAL" clId="{9D69C9A5-29EC-4E8E-8540-B427210241CD}" dt="2019-03-15T10:17:39.355" v="0" actId="478"/>
        <pc:sldMkLst>
          <pc:docMk/>
          <pc:sldMk cId="416041548" sldId="356"/>
        </pc:sldMkLst>
        <pc:picChg chg="del">
          <ac:chgData name="Emma Berry" userId="2f501676-f483-4083-b29e-a8f9a18288af" providerId="ADAL" clId="{9D69C9A5-29EC-4E8E-8540-B427210241CD}" dt="2019-03-15T10:17:39.355" v="0" actId="478"/>
          <ac:picMkLst>
            <pc:docMk/>
            <pc:sldMk cId="416041548" sldId="356"/>
            <ac:picMk id="4" creationId="{618DC7C4-23F2-41B9-BEE5-5A7EABEB7E55}"/>
          </ac:picMkLst>
        </pc:picChg>
      </pc:sldChg>
      <pc:sldChg chg="delSp modSp">
        <pc:chgData name="Emma Berry" userId="2f501676-f483-4083-b29e-a8f9a18288af" providerId="ADAL" clId="{9D69C9A5-29EC-4E8E-8540-B427210241CD}" dt="2019-03-15T10:27:22.106" v="2" actId="478"/>
        <pc:sldMkLst>
          <pc:docMk/>
          <pc:sldMk cId="3654519903" sldId="357"/>
        </pc:sldMkLst>
        <pc:spChg chg="del mod">
          <ac:chgData name="Emma Berry" userId="2f501676-f483-4083-b29e-a8f9a18288af" providerId="ADAL" clId="{9D69C9A5-29EC-4E8E-8540-B427210241CD}" dt="2019-03-15T10:27:22.106" v="2" actId="478"/>
          <ac:spMkLst>
            <pc:docMk/>
            <pc:sldMk cId="3654519903" sldId="357"/>
            <ac:spMk id="5" creationId="{F17C496A-B044-4010-966A-725A93A4B796}"/>
          </ac:spMkLst>
        </pc:spChg>
      </pc:sldChg>
      <pc:sldChg chg="delSp modSp">
        <pc:chgData name="Emma Berry" userId="2f501676-f483-4083-b29e-a8f9a18288af" providerId="ADAL" clId="{9D69C9A5-29EC-4E8E-8540-B427210241CD}" dt="2019-03-15T12:17:59.761" v="188" actId="478"/>
        <pc:sldMkLst>
          <pc:docMk/>
          <pc:sldMk cId="1792373452" sldId="358"/>
        </pc:sldMkLst>
        <pc:spChg chg="mod">
          <ac:chgData name="Emma Berry" userId="2f501676-f483-4083-b29e-a8f9a18288af" providerId="ADAL" clId="{9D69C9A5-29EC-4E8E-8540-B427210241CD}" dt="2019-03-15T12:14:12.603" v="187" actId="20577"/>
          <ac:spMkLst>
            <pc:docMk/>
            <pc:sldMk cId="1792373452" sldId="358"/>
            <ac:spMk id="3" creationId="{7CDCA510-697E-4819-947C-192E98620654}"/>
          </ac:spMkLst>
        </pc:spChg>
        <pc:spChg chg="del">
          <ac:chgData name="Emma Berry" userId="2f501676-f483-4083-b29e-a8f9a18288af" providerId="ADAL" clId="{9D69C9A5-29EC-4E8E-8540-B427210241CD}" dt="2019-03-15T12:17:59.761" v="188" actId="478"/>
          <ac:spMkLst>
            <pc:docMk/>
            <pc:sldMk cId="1792373452" sldId="358"/>
            <ac:spMk id="4" creationId="{277D3870-C411-4F49-B8BF-58BAAE45E126}"/>
          </ac:spMkLst>
        </pc:spChg>
      </pc:sldChg>
      <pc:sldChg chg="addSp delSp modSp">
        <pc:chgData name="Emma Berry" userId="2f501676-f483-4083-b29e-a8f9a18288af" providerId="ADAL" clId="{9D69C9A5-29EC-4E8E-8540-B427210241CD}" dt="2019-03-15T12:08:57.833" v="179" actId="478"/>
        <pc:sldMkLst>
          <pc:docMk/>
          <pc:sldMk cId="1341596826" sldId="364"/>
        </pc:sldMkLst>
        <pc:spChg chg="mod">
          <ac:chgData name="Emma Berry" userId="2f501676-f483-4083-b29e-a8f9a18288af" providerId="ADAL" clId="{9D69C9A5-29EC-4E8E-8540-B427210241CD}" dt="2019-03-15T11:00:56.332" v="172" actId="20577"/>
          <ac:spMkLst>
            <pc:docMk/>
            <pc:sldMk cId="1341596826" sldId="364"/>
            <ac:spMk id="5" creationId="{75A39154-D6BB-487C-AA83-DA88A808C4A2}"/>
          </ac:spMkLst>
        </pc:spChg>
        <pc:spChg chg="del">
          <ac:chgData name="Emma Berry" userId="2f501676-f483-4083-b29e-a8f9a18288af" providerId="ADAL" clId="{9D69C9A5-29EC-4E8E-8540-B427210241CD}" dt="2019-03-15T11:48:20.728" v="177" actId="478"/>
          <ac:spMkLst>
            <pc:docMk/>
            <pc:sldMk cId="1341596826" sldId="364"/>
            <ac:spMk id="7" creationId="{8B1FA9EA-51A7-4CF3-9B6C-002F7DB09775}"/>
          </ac:spMkLst>
        </pc:spChg>
        <pc:spChg chg="del">
          <ac:chgData name="Emma Berry" userId="2f501676-f483-4083-b29e-a8f9a18288af" providerId="ADAL" clId="{9D69C9A5-29EC-4E8E-8540-B427210241CD}" dt="2019-03-15T11:48:20.728" v="177" actId="478"/>
          <ac:spMkLst>
            <pc:docMk/>
            <pc:sldMk cId="1341596826" sldId="364"/>
            <ac:spMk id="8" creationId="{480A52D7-2441-49A0-8841-772CA120CA22}"/>
          </ac:spMkLst>
        </pc:spChg>
        <pc:spChg chg="del">
          <ac:chgData name="Emma Berry" userId="2f501676-f483-4083-b29e-a8f9a18288af" providerId="ADAL" clId="{9D69C9A5-29EC-4E8E-8540-B427210241CD}" dt="2019-03-15T11:43:40.193" v="173" actId="478"/>
          <ac:spMkLst>
            <pc:docMk/>
            <pc:sldMk cId="1341596826" sldId="364"/>
            <ac:spMk id="10" creationId="{548FDF8B-51F5-40AC-B57D-211CDE1BAA9E}"/>
          </ac:spMkLst>
        </pc:spChg>
        <pc:spChg chg="del mod">
          <ac:chgData name="Emma Berry" userId="2f501676-f483-4083-b29e-a8f9a18288af" providerId="ADAL" clId="{9D69C9A5-29EC-4E8E-8540-B427210241CD}" dt="2019-03-15T12:08:57.833" v="179" actId="478"/>
          <ac:spMkLst>
            <pc:docMk/>
            <pc:sldMk cId="1341596826" sldId="364"/>
            <ac:spMk id="11" creationId="{6722A986-E308-458F-B86B-8D1F1B083895}"/>
          </ac:spMkLst>
        </pc:spChg>
        <pc:spChg chg="add del">
          <ac:chgData name="Emma Berry" userId="2f501676-f483-4083-b29e-a8f9a18288af" providerId="ADAL" clId="{9D69C9A5-29EC-4E8E-8540-B427210241CD}" dt="2019-03-15T11:43:55.529" v="176" actId="478"/>
          <ac:spMkLst>
            <pc:docMk/>
            <pc:sldMk cId="1341596826" sldId="364"/>
            <ac:spMk id="13" creationId="{69116C92-A359-442D-A4D7-983713426B5A}"/>
          </ac:spMkLst>
        </pc:spChg>
        <pc:picChg chg="del">
          <ac:chgData name="Emma Berry" userId="2f501676-f483-4083-b29e-a8f9a18288af" providerId="ADAL" clId="{9D69C9A5-29EC-4E8E-8540-B427210241CD}" dt="2019-03-15T11:48:20.728" v="177" actId="478"/>
          <ac:picMkLst>
            <pc:docMk/>
            <pc:sldMk cId="1341596826" sldId="364"/>
            <ac:picMk id="6" creationId="{4629E91F-AF25-46B6-B0F1-17DC9ECC86FF}"/>
          </ac:picMkLst>
        </pc:picChg>
        <pc:picChg chg="del">
          <ac:chgData name="Emma Berry" userId="2f501676-f483-4083-b29e-a8f9a18288af" providerId="ADAL" clId="{9D69C9A5-29EC-4E8E-8540-B427210241CD}" dt="2019-03-15T11:43:40.193" v="173" actId="478"/>
          <ac:picMkLst>
            <pc:docMk/>
            <pc:sldMk cId="1341596826" sldId="364"/>
            <ac:picMk id="9" creationId="{E52D86ED-3291-4060-8606-07FF817B2E50}"/>
          </ac:picMkLst>
        </pc:picChg>
      </pc:sldChg>
      <pc:sldChg chg="delSp modSp">
        <pc:chgData name="Emma Berry" userId="2f501676-f483-4083-b29e-a8f9a18288af" providerId="ADAL" clId="{9D69C9A5-29EC-4E8E-8540-B427210241CD}" dt="2019-03-15T14:26:27.224" v="362" actId="478"/>
        <pc:sldMkLst>
          <pc:docMk/>
          <pc:sldMk cId="2412246738" sldId="368"/>
        </pc:sldMkLst>
        <pc:spChg chg="mod">
          <ac:chgData name="Emma Berry" userId="2f501676-f483-4083-b29e-a8f9a18288af" providerId="ADAL" clId="{9D69C9A5-29EC-4E8E-8540-B427210241CD}" dt="2019-03-15T12:29:03.426" v="257" actId="20577"/>
          <ac:spMkLst>
            <pc:docMk/>
            <pc:sldMk cId="2412246738" sldId="368"/>
            <ac:spMk id="5" creationId="{49524946-622B-4ECD-902C-86C416ED3EC0}"/>
          </ac:spMkLst>
        </pc:spChg>
        <pc:spChg chg="del">
          <ac:chgData name="Emma Berry" userId="2f501676-f483-4083-b29e-a8f9a18288af" providerId="ADAL" clId="{9D69C9A5-29EC-4E8E-8540-B427210241CD}" dt="2019-03-15T14:26:27.224" v="362" actId="478"/>
          <ac:spMkLst>
            <pc:docMk/>
            <pc:sldMk cId="2412246738" sldId="368"/>
            <ac:spMk id="7" creationId="{6D55FDA5-5698-46AB-9E66-C9E38EC4C7C5}"/>
          </ac:spMkLst>
        </pc:spChg>
        <pc:spChg chg="del">
          <ac:chgData name="Emma Berry" userId="2f501676-f483-4083-b29e-a8f9a18288af" providerId="ADAL" clId="{9D69C9A5-29EC-4E8E-8540-B427210241CD}" dt="2019-03-15T14:26:23.651" v="361" actId="478"/>
          <ac:spMkLst>
            <pc:docMk/>
            <pc:sldMk cId="2412246738" sldId="368"/>
            <ac:spMk id="9" creationId="{6CB57D5F-2226-4661-BC08-4DB8D7506F99}"/>
          </ac:spMkLst>
        </pc:spChg>
        <pc:spChg chg="del">
          <ac:chgData name="Emma Berry" userId="2f501676-f483-4083-b29e-a8f9a18288af" providerId="ADAL" clId="{9D69C9A5-29EC-4E8E-8540-B427210241CD}" dt="2019-03-15T14:26:20.641" v="360" actId="478"/>
          <ac:spMkLst>
            <pc:docMk/>
            <pc:sldMk cId="2412246738" sldId="368"/>
            <ac:spMk id="11" creationId="{3A97011A-DDCF-4F72-92DE-A629C7FE5D97}"/>
          </ac:spMkLst>
        </pc:spChg>
        <pc:spChg chg="del">
          <ac:chgData name="Emma Berry" userId="2f501676-f483-4083-b29e-a8f9a18288af" providerId="ADAL" clId="{9D69C9A5-29EC-4E8E-8540-B427210241CD}" dt="2019-03-15T14:26:20.641" v="360" actId="478"/>
          <ac:spMkLst>
            <pc:docMk/>
            <pc:sldMk cId="2412246738" sldId="368"/>
            <ac:spMk id="12" creationId="{DBBF8044-7AA5-41AC-BD31-0C59BAA8AD71}"/>
          </ac:spMkLst>
        </pc:spChg>
        <pc:picChg chg="del">
          <ac:chgData name="Emma Berry" userId="2f501676-f483-4083-b29e-a8f9a18288af" providerId="ADAL" clId="{9D69C9A5-29EC-4E8E-8540-B427210241CD}" dt="2019-03-15T14:26:27.224" v="362" actId="478"/>
          <ac:picMkLst>
            <pc:docMk/>
            <pc:sldMk cId="2412246738" sldId="368"/>
            <ac:picMk id="6" creationId="{3EC2E3D0-70A9-47C9-A390-EB395E0D9FB0}"/>
          </ac:picMkLst>
        </pc:picChg>
        <pc:picChg chg="del">
          <ac:chgData name="Emma Berry" userId="2f501676-f483-4083-b29e-a8f9a18288af" providerId="ADAL" clId="{9D69C9A5-29EC-4E8E-8540-B427210241CD}" dt="2019-03-15T14:26:23.651" v="361" actId="478"/>
          <ac:picMkLst>
            <pc:docMk/>
            <pc:sldMk cId="2412246738" sldId="368"/>
            <ac:picMk id="8" creationId="{6919E5B4-2AE3-46BC-987D-D122E0AAD4C1}"/>
          </ac:picMkLst>
        </pc:picChg>
        <pc:picChg chg="del">
          <ac:chgData name="Emma Berry" userId="2f501676-f483-4083-b29e-a8f9a18288af" providerId="ADAL" clId="{9D69C9A5-29EC-4E8E-8540-B427210241CD}" dt="2019-03-15T14:26:20.641" v="360" actId="478"/>
          <ac:picMkLst>
            <pc:docMk/>
            <pc:sldMk cId="2412246738" sldId="368"/>
            <ac:picMk id="10" creationId="{E46838C7-259D-4C47-9B07-8F8D94915E69}"/>
          </ac:picMkLst>
        </pc:picChg>
      </pc:sldChg>
      <pc:sldChg chg="modSp">
        <pc:chgData name="Emma Berry" userId="2f501676-f483-4083-b29e-a8f9a18288af" providerId="ADAL" clId="{9D69C9A5-29EC-4E8E-8540-B427210241CD}" dt="2019-03-21T14:10:01.854" v="756" actId="113"/>
        <pc:sldMkLst>
          <pc:docMk/>
          <pc:sldMk cId="2434268835" sldId="370"/>
        </pc:sldMkLst>
        <pc:graphicFrameChg chg="modGraphic">
          <ac:chgData name="Emma Berry" userId="2f501676-f483-4083-b29e-a8f9a18288af" providerId="ADAL" clId="{9D69C9A5-29EC-4E8E-8540-B427210241CD}" dt="2019-03-21T14:10:01.854" v="756" actId="113"/>
          <ac:graphicFrameMkLst>
            <pc:docMk/>
            <pc:sldMk cId="2434268835" sldId="370"/>
            <ac:graphicFrameMk id="2" creationId="{32688F93-A4AE-441B-954E-7A8B48A93F91}"/>
          </ac:graphicFrameMkLst>
        </pc:graphicFrameChg>
      </pc:sldChg>
    </pc:docChg>
  </pc:docChgLst>
  <pc:docChgLst>
    <pc:chgData name="Mike Ross" userId="7954c944-6085-4b08-be0b-82a8f61afa5b" providerId="ADAL" clId="{5EE4420D-43F8-4F13-8030-9941AF0B69AD}"/>
    <pc:docChg chg="undo redo custSel addSld delSld modSld sldOrd modMainMaster">
      <pc:chgData name="Mike Ross" userId="7954c944-6085-4b08-be0b-82a8f61afa5b" providerId="ADAL" clId="{5EE4420D-43F8-4F13-8030-9941AF0B69AD}" dt="2019-03-29T11:18:15.923" v="1618" actId="20577"/>
      <pc:docMkLst>
        <pc:docMk/>
      </pc:docMkLst>
      <pc:sldChg chg="modSp">
        <pc:chgData name="Mike Ross" userId="7954c944-6085-4b08-be0b-82a8f61afa5b" providerId="ADAL" clId="{5EE4420D-43F8-4F13-8030-9941AF0B69AD}" dt="2019-03-18T15:12:22.942" v="925" actId="15"/>
        <pc:sldMkLst>
          <pc:docMk/>
          <pc:sldMk cId="164955018" sldId="261"/>
        </pc:sldMkLst>
        <pc:spChg chg="mod">
          <ac:chgData name="Mike Ross" userId="7954c944-6085-4b08-be0b-82a8f61afa5b" providerId="ADAL" clId="{5EE4420D-43F8-4F13-8030-9941AF0B69AD}" dt="2019-03-18T15:12:22.942" v="925" actId="15"/>
          <ac:spMkLst>
            <pc:docMk/>
            <pc:sldMk cId="164955018" sldId="261"/>
            <ac:spMk id="5" creationId="{00000000-0000-0000-0000-000000000000}"/>
          </ac:spMkLst>
        </pc:spChg>
      </pc:sldChg>
      <pc:sldChg chg="modSp">
        <pc:chgData name="Mike Ross" userId="7954c944-6085-4b08-be0b-82a8f61afa5b" providerId="ADAL" clId="{5EE4420D-43F8-4F13-8030-9941AF0B69AD}" dt="2019-03-27T14:22:58.029" v="1597" actId="114"/>
        <pc:sldMkLst>
          <pc:docMk/>
          <pc:sldMk cId="848700280" sldId="307"/>
        </pc:sldMkLst>
        <pc:spChg chg="mod">
          <ac:chgData name="Mike Ross" userId="7954c944-6085-4b08-be0b-82a8f61afa5b" providerId="ADAL" clId="{5EE4420D-43F8-4F13-8030-9941AF0B69AD}" dt="2019-03-27T14:22:58.029" v="1597" actId="114"/>
          <ac:spMkLst>
            <pc:docMk/>
            <pc:sldMk cId="848700280" sldId="307"/>
            <ac:spMk id="3" creationId="{29EBE4B6-048C-432F-B78C-9C89897358F8}"/>
          </ac:spMkLst>
        </pc:spChg>
        <pc:picChg chg="mod">
          <ac:chgData name="Mike Ross" userId="7954c944-6085-4b08-be0b-82a8f61afa5b" providerId="ADAL" clId="{5EE4420D-43F8-4F13-8030-9941AF0B69AD}" dt="2019-03-18T14:47:16.111" v="863" actId="1076"/>
          <ac:picMkLst>
            <pc:docMk/>
            <pc:sldMk cId="848700280" sldId="307"/>
            <ac:picMk id="4" creationId="{00000000-0000-0000-0000-000000000000}"/>
          </ac:picMkLst>
        </pc:picChg>
        <pc:picChg chg="mod">
          <ac:chgData name="Mike Ross" userId="7954c944-6085-4b08-be0b-82a8f61afa5b" providerId="ADAL" clId="{5EE4420D-43F8-4F13-8030-9941AF0B69AD}" dt="2019-03-18T14:47:16.111" v="863" actId="1076"/>
          <ac:picMkLst>
            <pc:docMk/>
            <pc:sldMk cId="848700280" sldId="307"/>
            <ac:picMk id="1026" creationId="{00000000-0000-0000-0000-000000000000}"/>
          </ac:picMkLst>
        </pc:picChg>
      </pc:sldChg>
      <pc:sldChg chg="addSp delSp modSp">
        <pc:chgData name="Mike Ross" userId="7954c944-6085-4b08-be0b-82a8f61afa5b" providerId="ADAL" clId="{5EE4420D-43F8-4F13-8030-9941AF0B69AD}" dt="2019-03-21T11:31:11.171" v="996" actId="20577"/>
        <pc:sldMkLst>
          <pc:docMk/>
          <pc:sldMk cId="269866937" sldId="312"/>
        </pc:sldMkLst>
        <pc:spChg chg="mod">
          <ac:chgData name="Mike Ross" userId="7954c944-6085-4b08-be0b-82a8f61afa5b" providerId="ADAL" clId="{5EE4420D-43F8-4F13-8030-9941AF0B69AD}" dt="2019-03-21T11:31:11.171" v="996" actId="20577"/>
          <ac:spMkLst>
            <pc:docMk/>
            <pc:sldMk cId="269866937" sldId="312"/>
            <ac:spMk id="5" creationId="{00000000-0000-0000-0000-000000000000}"/>
          </ac:spMkLst>
        </pc:spChg>
        <pc:spChg chg="del mod">
          <ac:chgData name="Mike Ross" userId="7954c944-6085-4b08-be0b-82a8f61afa5b" providerId="ADAL" clId="{5EE4420D-43F8-4F13-8030-9941AF0B69AD}" dt="2019-03-18T14:01:32.049" v="11" actId="20577"/>
          <ac:spMkLst>
            <pc:docMk/>
            <pc:sldMk cId="269866937" sldId="312"/>
            <ac:spMk id="6" creationId="{0C628D76-2E0F-4954-8D87-62AD46BAFA18}"/>
          </ac:spMkLst>
        </pc:spChg>
        <pc:picChg chg="add ord">
          <ac:chgData name="Mike Ross" userId="7954c944-6085-4b08-be0b-82a8f61afa5b" providerId="ADAL" clId="{5EE4420D-43F8-4F13-8030-9941AF0B69AD}" dt="2019-03-18T14:04:15.822" v="43" actId="167"/>
          <ac:picMkLst>
            <pc:docMk/>
            <pc:sldMk cId="269866937" sldId="312"/>
            <ac:picMk id="7" creationId="{3522E984-D13B-48DE-AFA3-4E15AD39666F}"/>
          </ac:picMkLst>
        </pc:picChg>
        <pc:picChg chg="del">
          <ac:chgData name="Mike Ross" userId="7954c944-6085-4b08-be0b-82a8f61afa5b" providerId="ADAL" clId="{5EE4420D-43F8-4F13-8030-9941AF0B69AD}" dt="2019-03-18T14:04:09.778" v="41" actId="478"/>
          <ac:picMkLst>
            <pc:docMk/>
            <pc:sldMk cId="269866937" sldId="312"/>
            <ac:picMk id="3074" creationId="{AF2369FB-3DD7-41B0-8781-D0C90E34CEF3}"/>
          </ac:picMkLst>
        </pc:picChg>
      </pc:sldChg>
      <pc:sldChg chg="modSp">
        <pc:chgData name="Mike Ross" userId="7954c944-6085-4b08-be0b-82a8f61afa5b" providerId="ADAL" clId="{5EE4420D-43F8-4F13-8030-9941AF0B69AD}" dt="2019-03-21T12:38:06.031" v="1242" actId="207"/>
        <pc:sldMkLst>
          <pc:docMk/>
          <pc:sldMk cId="1486446970" sldId="316"/>
        </pc:sldMkLst>
        <pc:spChg chg="mod">
          <ac:chgData name="Mike Ross" userId="7954c944-6085-4b08-be0b-82a8f61afa5b" providerId="ADAL" clId="{5EE4420D-43F8-4F13-8030-9941AF0B69AD}" dt="2019-03-21T12:38:06.031" v="1242" actId="207"/>
          <ac:spMkLst>
            <pc:docMk/>
            <pc:sldMk cId="1486446970" sldId="316"/>
            <ac:spMk id="5" creationId="{00000000-0000-0000-0000-000000000000}"/>
          </ac:spMkLst>
        </pc:spChg>
      </pc:sldChg>
      <pc:sldChg chg="modSp">
        <pc:chgData name="Mike Ross" userId="7954c944-6085-4b08-be0b-82a8f61afa5b" providerId="ADAL" clId="{5EE4420D-43F8-4F13-8030-9941AF0B69AD}" dt="2019-03-21T12:16:44.638" v="1141" actId="20577"/>
        <pc:sldMkLst>
          <pc:docMk/>
          <pc:sldMk cId="2981493651" sldId="317"/>
        </pc:sldMkLst>
        <pc:spChg chg="mod">
          <ac:chgData name="Mike Ross" userId="7954c944-6085-4b08-be0b-82a8f61afa5b" providerId="ADAL" clId="{5EE4420D-43F8-4F13-8030-9941AF0B69AD}" dt="2019-03-21T12:16:44.638" v="1141" actId="20577"/>
          <ac:spMkLst>
            <pc:docMk/>
            <pc:sldMk cId="2981493651" sldId="317"/>
            <ac:spMk id="7" creationId="{4D95E18F-0DFF-4FA6-9375-A0FB20C33B85}"/>
          </ac:spMkLst>
        </pc:spChg>
      </pc:sldChg>
      <pc:sldChg chg="modSp">
        <pc:chgData name="Mike Ross" userId="7954c944-6085-4b08-be0b-82a8f61afa5b" providerId="ADAL" clId="{5EE4420D-43F8-4F13-8030-9941AF0B69AD}" dt="2019-03-27T14:21:58.576" v="1595" actId="114"/>
        <pc:sldMkLst>
          <pc:docMk/>
          <pc:sldMk cId="4269467894" sldId="318"/>
        </pc:sldMkLst>
        <pc:spChg chg="mod">
          <ac:chgData name="Mike Ross" userId="7954c944-6085-4b08-be0b-82a8f61afa5b" providerId="ADAL" clId="{5EE4420D-43F8-4F13-8030-9941AF0B69AD}" dt="2019-03-27T14:21:58.576" v="1595" actId="114"/>
          <ac:spMkLst>
            <pc:docMk/>
            <pc:sldMk cId="4269467894" sldId="318"/>
            <ac:spMk id="5" creationId="{00000000-0000-0000-0000-000000000000}"/>
          </ac:spMkLst>
        </pc:spChg>
      </pc:sldChg>
      <pc:sldChg chg="modSp">
        <pc:chgData name="Mike Ross" userId="7954c944-6085-4b08-be0b-82a8f61afa5b" providerId="ADAL" clId="{5EE4420D-43F8-4F13-8030-9941AF0B69AD}" dt="2019-03-21T12:57:29.722" v="1316" actId="20577"/>
        <pc:sldMkLst>
          <pc:docMk/>
          <pc:sldMk cId="3197462813" sldId="332"/>
        </pc:sldMkLst>
        <pc:spChg chg="mod">
          <ac:chgData name="Mike Ross" userId="7954c944-6085-4b08-be0b-82a8f61afa5b" providerId="ADAL" clId="{5EE4420D-43F8-4F13-8030-9941AF0B69AD}" dt="2019-03-21T12:57:29.722" v="1316" actId="20577"/>
          <ac:spMkLst>
            <pc:docMk/>
            <pc:sldMk cId="3197462813" sldId="332"/>
            <ac:spMk id="5" creationId="{00000000-0000-0000-0000-000000000000}"/>
          </ac:spMkLst>
        </pc:spChg>
        <pc:picChg chg="mod">
          <ac:chgData name="Mike Ross" userId="7954c944-6085-4b08-be0b-82a8f61afa5b" providerId="ADAL" clId="{5EE4420D-43F8-4F13-8030-9941AF0B69AD}" dt="2019-03-21T12:56:53.729" v="1306" actId="14100"/>
          <ac:picMkLst>
            <pc:docMk/>
            <pc:sldMk cId="3197462813" sldId="332"/>
            <ac:picMk id="3" creationId="{D991033A-482C-4845-AC47-364687704721}"/>
          </ac:picMkLst>
        </pc:picChg>
      </pc:sldChg>
      <pc:sldChg chg="modSp">
        <pc:chgData name="Mike Ross" userId="7954c944-6085-4b08-be0b-82a8f61afa5b" providerId="ADAL" clId="{5EE4420D-43F8-4F13-8030-9941AF0B69AD}" dt="2019-03-21T12:54:52.839" v="1284" actId="20577"/>
        <pc:sldMkLst>
          <pc:docMk/>
          <pc:sldMk cId="1722123784" sldId="333"/>
        </pc:sldMkLst>
        <pc:spChg chg="mod">
          <ac:chgData name="Mike Ross" userId="7954c944-6085-4b08-be0b-82a8f61afa5b" providerId="ADAL" clId="{5EE4420D-43F8-4F13-8030-9941AF0B69AD}" dt="2019-03-21T12:54:52.839" v="1284" actId="20577"/>
          <ac:spMkLst>
            <pc:docMk/>
            <pc:sldMk cId="1722123784" sldId="333"/>
            <ac:spMk id="5" creationId="{00000000-0000-0000-0000-000000000000}"/>
          </ac:spMkLst>
        </pc:spChg>
      </pc:sldChg>
      <pc:sldChg chg="modSp">
        <pc:chgData name="Mike Ross" userId="7954c944-6085-4b08-be0b-82a8f61afa5b" providerId="ADAL" clId="{5EE4420D-43F8-4F13-8030-9941AF0B69AD}" dt="2019-03-21T12:17:28.041" v="1161" actId="20577"/>
        <pc:sldMkLst>
          <pc:docMk/>
          <pc:sldMk cId="251519568" sldId="345"/>
        </pc:sldMkLst>
        <pc:spChg chg="mod">
          <ac:chgData name="Mike Ross" userId="7954c944-6085-4b08-be0b-82a8f61afa5b" providerId="ADAL" clId="{5EE4420D-43F8-4F13-8030-9941AF0B69AD}" dt="2019-03-21T12:17:28.041" v="1161" actId="20577"/>
          <ac:spMkLst>
            <pc:docMk/>
            <pc:sldMk cId="251519568" sldId="345"/>
            <ac:spMk id="7" creationId="{4D95E18F-0DFF-4FA6-9375-A0FB20C33B85}"/>
          </ac:spMkLst>
        </pc:spChg>
      </pc:sldChg>
      <pc:sldChg chg="modSp">
        <pc:chgData name="Mike Ross" userId="7954c944-6085-4b08-be0b-82a8f61afa5b" providerId="ADAL" clId="{5EE4420D-43F8-4F13-8030-9941AF0B69AD}" dt="2019-03-21T12:47:48.969" v="1256" actId="20577"/>
        <pc:sldMkLst>
          <pc:docMk/>
          <pc:sldMk cId="86873965" sldId="347"/>
        </pc:sldMkLst>
        <pc:spChg chg="mod">
          <ac:chgData name="Mike Ross" userId="7954c944-6085-4b08-be0b-82a8f61afa5b" providerId="ADAL" clId="{5EE4420D-43F8-4F13-8030-9941AF0B69AD}" dt="2019-03-21T12:47:48.969" v="1256" actId="20577"/>
          <ac:spMkLst>
            <pc:docMk/>
            <pc:sldMk cId="86873965" sldId="347"/>
            <ac:spMk id="5" creationId="{00000000-0000-0000-0000-000000000000}"/>
          </ac:spMkLst>
        </pc:spChg>
      </pc:sldChg>
      <pc:sldChg chg="modSp">
        <pc:chgData name="Mike Ross" userId="7954c944-6085-4b08-be0b-82a8f61afa5b" providerId="ADAL" clId="{5EE4420D-43F8-4F13-8030-9941AF0B69AD}" dt="2019-03-21T13:01:18.480" v="1341" actId="20577"/>
        <pc:sldMkLst>
          <pc:docMk/>
          <pc:sldMk cId="1331996415" sldId="351"/>
        </pc:sldMkLst>
        <pc:spChg chg="mod">
          <ac:chgData name="Mike Ross" userId="7954c944-6085-4b08-be0b-82a8f61afa5b" providerId="ADAL" clId="{5EE4420D-43F8-4F13-8030-9941AF0B69AD}" dt="2019-03-21T13:01:18.480" v="1341" actId="20577"/>
          <ac:spMkLst>
            <pc:docMk/>
            <pc:sldMk cId="1331996415" sldId="351"/>
            <ac:spMk id="5" creationId="{00000000-0000-0000-0000-000000000000}"/>
          </ac:spMkLst>
        </pc:spChg>
      </pc:sldChg>
      <pc:sldChg chg="modSp">
        <pc:chgData name="Mike Ross" userId="7954c944-6085-4b08-be0b-82a8f61afa5b" providerId="ADAL" clId="{5EE4420D-43F8-4F13-8030-9941AF0B69AD}" dt="2019-03-18T12:44:34.957" v="0" actId="20577"/>
        <pc:sldMkLst>
          <pc:docMk/>
          <pc:sldMk cId="416041548" sldId="356"/>
        </pc:sldMkLst>
        <pc:spChg chg="mod">
          <ac:chgData name="Mike Ross" userId="7954c944-6085-4b08-be0b-82a8f61afa5b" providerId="ADAL" clId="{5EE4420D-43F8-4F13-8030-9941AF0B69AD}" dt="2019-03-18T12:44:34.957" v="0" actId="20577"/>
          <ac:spMkLst>
            <pc:docMk/>
            <pc:sldMk cId="416041548" sldId="356"/>
            <ac:spMk id="3" creationId="{C276A249-9BEA-4A66-94B4-43C9BCF93C17}"/>
          </ac:spMkLst>
        </pc:spChg>
      </pc:sldChg>
      <pc:sldChg chg="modSp">
        <pc:chgData name="Mike Ross" userId="7954c944-6085-4b08-be0b-82a8f61afa5b" providerId="ADAL" clId="{5EE4420D-43F8-4F13-8030-9941AF0B69AD}" dt="2019-03-21T11:30:11.874" v="992" actId="20577"/>
        <pc:sldMkLst>
          <pc:docMk/>
          <pc:sldMk cId="3654519903" sldId="357"/>
        </pc:sldMkLst>
        <pc:spChg chg="mod">
          <ac:chgData name="Mike Ross" userId="7954c944-6085-4b08-be0b-82a8f61afa5b" providerId="ADAL" clId="{5EE4420D-43F8-4F13-8030-9941AF0B69AD}" dt="2019-03-21T11:30:11.874" v="992" actId="20577"/>
          <ac:spMkLst>
            <pc:docMk/>
            <pc:sldMk cId="3654519903" sldId="357"/>
            <ac:spMk id="3" creationId="{03563A64-66A2-49DE-BB91-05857C8A2431}"/>
          </ac:spMkLst>
        </pc:spChg>
      </pc:sldChg>
      <pc:sldChg chg="modSp">
        <pc:chgData name="Mike Ross" userId="7954c944-6085-4b08-be0b-82a8f61afa5b" providerId="ADAL" clId="{5EE4420D-43F8-4F13-8030-9941AF0B69AD}" dt="2019-03-18T15:07:22.426" v="873" actId="207"/>
        <pc:sldMkLst>
          <pc:docMk/>
          <pc:sldMk cId="1792373452" sldId="358"/>
        </pc:sldMkLst>
        <pc:spChg chg="mod">
          <ac:chgData name="Mike Ross" userId="7954c944-6085-4b08-be0b-82a8f61afa5b" providerId="ADAL" clId="{5EE4420D-43F8-4F13-8030-9941AF0B69AD}" dt="2019-03-18T15:07:22.426" v="873" actId="207"/>
          <ac:spMkLst>
            <pc:docMk/>
            <pc:sldMk cId="1792373452" sldId="358"/>
            <ac:spMk id="3" creationId="{7CDCA510-697E-4819-947C-192E98620654}"/>
          </ac:spMkLst>
        </pc:spChg>
      </pc:sldChg>
      <pc:sldChg chg="addSp delSp modSp delCm">
        <pc:chgData name="Mike Ross" userId="7954c944-6085-4b08-be0b-82a8f61afa5b" providerId="ADAL" clId="{5EE4420D-43F8-4F13-8030-9941AF0B69AD}" dt="2019-03-29T11:18:15.923" v="1618" actId="20577"/>
        <pc:sldMkLst>
          <pc:docMk/>
          <pc:sldMk cId="1287058628" sldId="360"/>
        </pc:sldMkLst>
        <pc:spChg chg="mod">
          <ac:chgData name="Mike Ross" userId="7954c944-6085-4b08-be0b-82a8f61afa5b" providerId="ADAL" clId="{5EE4420D-43F8-4F13-8030-9941AF0B69AD}" dt="2019-03-18T14:24:31.460" v="254" actId="313"/>
          <ac:spMkLst>
            <pc:docMk/>
            <pc:sldMk cId="1287058628" sldId="360"/>
            <ac:spMk id="2" creationId="{DAA52582-8CDC-41EB-BD63-7AEACE0FEBF7}"/>
          </ac:spMkLst>
        </pc:spChg>
        <pc:spChg chg="mod">
          <ac:chgData name="Mike Ross" userId="7954c944-6085-4b08-be0b-82a8f61afa5b" providerId="ADAL" clId="{5EE4420D-43F8-4F13-8030-9941AF0B69AD}" dt="2019-03-29T11:18:15.923" v="1618" actId="20577"/>
          <ac:spMkLst>
            <pc:docMk/>
            <pc:sldMk cId="1287058628" sldId="360"/>
            <ac:spMk id="3" creationId="{850B8AC3-8269-4F09-ADC6-8E82460CF14A}"/>
          </ac:spMkLst>
        </pc:spChg>
        <pc:spChg chg="del mod">
          <ac:chgData name="Mike Ross" userId="7954c944-6085-4b08-be0b-82a8f61afa5b" providerId="ADAL" clId="{5EE4420D-43F8-4F13-8030-9941AF0B69AD}" dt="2019-03-18T14:08:48.769" v="119" actId="20577"/>
          <ac:spMkLst>
            <pc:docMk/>
            <pc:sldMk cId="1287058628" sldId="360"/>
            <ac:spMk id="4" creationId="{AC5F2C20-98B3-4E4D-BBF0-7E9657E90879}"/>
          </ac:spMkLst>
        </pc:spChg>
        <pc:picChg chg="add mod">
          <ac:chgData name="Mike Ross" userId="7954c944-6085-4b08-be0b-82a8f61afa5b" providerId="ADAL" clId="{5EE4420D-43F8-4F13-8030-9941AF0B69AD}" dt="2019-03-18T14:29:55.359" v="548" actId="1076"/>
          <ac:picMkLst>
            <pc:docMk/>
            <pc:sldMk cId="1287058628" sldId="360"/>
            <ac:picMk id="6" creationId="{A93CE37E-2A27-4906-B8D8-5CADFE8CF03C}"/>
          </ac:picMkLst>
        </pc:picChg>
        <pc:picChg chg="mod">
          <ac:chgData name="Mike Ross" userId="7954c944-6085-4b08-be0b-82a8f61afa5b" providerId="ADAL" clId="{5EE4420D-43F8-4F13-8030-9941AF0B69AD}" dt="2019-03-21T12:29:54.331" v="1184" actId="196"/>
          <ac:picMkLst>
            <pc:docMk/>
            <pc:sldMk cId="1287058628" sldId="360"/>
            <ac:picMk id="7" creationId="{3057CF97-3879-4B6A-9805-0BCDED78BB57}"/>
          </ac:picMkLst>
        </pc:picChg>
        <pc:picChg chg="mod">
          <ac:chgData name="Mike Ross" userId="7954c944-6085-4b08-be0b-82a8f61afa5b" providerId="ADAL" clId="{5EE4420D-43F8-4F13-8030-9941AF0B69AD}" dt="2019-03-18T14:34:43.142" v="751" actId="196"/>
          <ac:picMkLst>
            <pc:docMk/>
            <pc:sldMk cId="1287058628" sldId="360"/>
            <ac:picMk id="8194" creationId="{618EE23C-FE44-4541-8FD9-3B9D785044D7}"/>
          </ac:picMkLst>
        </pc:picChg>
      </pc:sldChg>
      <pc:sldChg chg="modSp">
        <pc:chgData name="Mike Ross" userId="7954c944-6085-4b08-be0b-82a8f61afa5b" providerId="ADAL" clId="{5EE4420D-43F8-4F13-8030-9941AF0B69AD}" dt="2019-03-21T11:31:32.291" v="1004" actId="20577"/>
        <pc:sldMkLst>
          <pc:docMk/>
          <pc:sldMk cId="4219324704" sldId="361"/>
        </pc:sldMkLst>
        <pc:spChg chg="mod">
          <ac:chgData name="Mike Ross" userId="7954c944-6085-4b08-be0b-82a8f61afa5b" providerId="ADAL" clId="{5EE4420D-43F8-4F13-8030-9941AF0B69AD}" dt="2019-03-21T11:31:28.971" v="1002" actId="20577"/>
          <ac:spMkLst>
            <pc:docMk/>
            <pc:sldMk cId="4219324704" sldId="361"/>
            <ac:spMk id="3" creationId="{98A887CA-ECB1-42DB-8DAA-F4D0A16789BD}"/>
          </ac:spMkLst>
        </pc:spChg>
        <pc:spChg chg="mod">
          <ac:chgData name="Mike Ross" userId="7954c944-6085-4b08-be0b-82a8f61afa5b" providerId="ADAL" clId="{5EE4420D-43F8-4F13-8030-9941AF0B69AD}" dt="2019-03-21T11:31:25.763" v="1000" actId="20577"/>
          <ac:spMkLst>
            <pc:docMk/>
            <pc:sldMk cId="4219324704" sldId="361"/>
            <ac:spMk id="5" creationId="{00000000-0000-0000-0000-000000000000}"/>
          </ac:spMkLst>
        </pc:spChg>
        <pc:spChg chg="mod">
          <ac:chgData name="Mike Ross" userId="7954c944-6085-4b08-be0b-82a8f61afa5b" providerId="ADAL" clId="{5EE4420D-43F8-4F13-8030-9941AF0B69AD}" dt="2019-03-21T11:31:32.291" v="1004" actId="20577"/>
          <ac:spMkLst>
            <pc:docMk/>
            <pc:sldMk cId="4219324704" sldId="361"/>
            <ac:spMk id="8" creationId="{38B0D7F7-70E0-410A-BE42-617B7951C452}"/>
          </ac:spMkLst>
        </pc:spChg>
      </pc:sldChg>
      <pc:sldChg chg="modSp">
        <pc:chgData name="Mike Ross" userId="7954c944-6085-4b08-be0b-82a8f61afa5b" providerId="ADAL" clId="{5EE4420D-43F8-4F13-8030-9941AF0B69AD}" dt="2019-03-27T13:59:18.544" v="1579" actId="20577"/>
        <pc:sldMkLst>
          <pc:docMk/>
          <pc:sldMk cId="2746032697" sldId="362"/>
        </pc:sldMkLst>
        <pc:spChg chg="mod">
          <ac:chgData name="Mike Ross" userId="7954c944-6085-4b08-be0b-82a8f61afa5b" providerId="ADAL" clId="{5EE4420D-43F8-4F13-8030-9941AF0B69AD}" dt="2019-03-27T13:59:18.544" v="1579" actId="20577"/>
          <ac:spMkLst>
            <pc:docMk/>
            <pc:sldMk cId="2746032697" sldId="362"/>
            <ac:spMk id="7" creationId="{4D95E18F-0DFF-4FA6-9375-A0FB20C33B85}"/>
          </ac:spMkLst>
        </pc:spChg>
      </pc:sldChg>
      <pc:sldChg chg="modSp">
        <pc:chgData name="Mike Ross" userId="7954c944-6085-4b08-be0b-82a8f61afa5b" providerId="ADAL" clId="{5EE4420D-43F8-4F13-8030-9941AF0B69AD}" dt="2019-03-18T14:48:36.347" v="872" actId="20577"/>
        <pc:sldMkLst>
          <pc:docMk/>
          <pc:sldMk cId="1341596826" sldId="364"/>
        </pc:sldMkLst>
        <pc:spChg chg="mod">
          <ac:chgData name="Mike Ross" userId="7954c944-6085-4b08-be0b-82a8f61afa5b" providerId="ADAL" clId="{5EE4420D-43F8-4F13-8030-9941AF0B69AD}" dt="2019-03-18T14:48:36.347" v="872" actId="20577"/>
          <ac:spMkLst>
            <pc:docMk/>
            <pc:sldMk cId="1341596826" sldId="364"/>
            <ac:spMk id="5" creationId="{75A39154-D6BB-487C-AA83-DA88A808C4A2}"/>
          </ac:spMkLst>
        </pc:spChg>
      </pc:sldChg>
      <pc:sldChg chg="modSp">
        <pc:chgData name="Mike Ross" userId="7954c944-6085-4b08-be0b-82a8f61afa5b" providerId="ADAL" clId="{5EE4420D-43F8-4F13-8030-9941AF0B69AD}" dt="2019-03-18T15:10:06.223" v="877" actId="6549"/>
        <pc:sldMkLst>
          <pc:docMk/>
          <pc:sldMk cId="4261706395" sldId="366"/>
        </pc:sldMkLst>
        <pc:spChg chg="mod">
          <ac:chgData name="Mike Ross" userId="7954c944-6085-4b08-be0b-82a8f61afa5b" providerId="ADAL" clId="{5EE4420D-43F8-4F13-8030-9941AF0B69AD}" dt="2019-03-18T15:10:06.223" v="877" actId="6549"/>
          <ac:spMkLst>
            <pc:docMk/>
            <pc:sldMk cId="4261706395" sldId="366"/>
            <ac:spMk id="3" creationId="{E5E1B76E-F56F-4E26-8F41-A0B56B8449AC}"/>
          </ac:spMkLst>
        </pc:spChg>
      </pc:sldChg>
      <pc:sldChg chg="modSp">
        <pc:chgData name="Mike Ross" userId="7954c944-6085-4b08-be0b-82a8f61afa5b" providerId="ADAL" clId="{5EE4420D-43F8-4F13-8030-9941AF0B69AD}" dt="2019-03-25T12:56:21.925" v="1526" actId="20577"/>
        <pc:sldMkLst>
          <pc:docMk/>
          <pc:sldMk cId="2256610521" sldId="367"/>
        </pc:sldMkLst>
        <pc:spChg chg="mod">
          <ac:chgData name="Mike Ross" userId="7954c944-6085-4b08-be0b-82a8f61afa5b" providerId="ADAL" clId="{5EE4420D-43F8-4F13-8030-9941AF0B69AD}" dt="2019-03-25T12:56:21.925" v="1526" actId="20577"/>
          <ac:spMkLst>
            <pc:docMk/>
            <pc:sldMk cId="2256610521" sldId="367"/>
            <ac:spMk id="3" creationId="{E5E1B76E-F56F-4E26-8F41-A0B56B8449AC}"/>
          </ac:spMkLst>
        </pc:spChg>
      </pc:sldChg>
      <pc:sldChg chg="delSp modSp add ord">
        <pc:chgData name="Mike Ross" userId="7954c944-6085-4b08-be0b-82a8f61afa5b" providerId="ADAL" clId="{5EE4420D-43F8-4F13-8030-9941AF0B69AD}" dt="2019-03-27T14:08:23.930" v="1594" actId="1076"/>
        <pc:sldMkLst>
          <pc:docMk/>
          <pc:sldMk cId="4181149399" sldId="369"/>
        </pc:sldMkLst>
        <pc:spChg chg="mod">
          <ac:chgData name="Mike Ross" userId="7954c944-6085-4b08-be0b-82a8f61afa5b" providerId="ADAL" clId="{5EE4420D-43F8-4F13-8030-9941AF0B69AD}" dt="2019-03-18T14:26:50.574" v="421" actId="20577"/>
          <ac:spMkLst>
            <pc:docMk/>
            <pc:sldMk cId="4181149399" sldId="369"/>
            <ac:spMk id="3" creationId="{850B8AC3-8269-4F09-ADC6-8E82460CF14A}"/>
          </ac:spMkLst>
        </pc:spChg>
        <pc:picChg chg="mod modCrop">
          <ac:chgData name="Mike Ross" userId="7954c944-6085-4b08-be0b-82a8f61afa5b" providerId="ADAL" clId="{5EE4420D-43F8-4F13-8030-9941AF0B69AD}" dt="2019-03-27T14:08:23.930" v="1594" actId="1076"/>
          <ac:picMkLst>
            <pc:docMk/>
            <pc:sldMk cId="4181149399" sldId="369"/>
            <ac:picMk id="6" creationId="{A93CE37E-2A27-4906-B8D8-5CADFE8CF03C}"/>
          </ac:picMkLst>
        </pc:picChg>
        <pc:picChg chg="del">
          <ac:chgData name="Mike Ross" userId="7954c944-6085-4b08-be0b-82a8f61afa5b" providerId="ADAL" clId="{5EE4420D-43F8-4F13-8030-9941AF0B69AD}" dt="2019-03-18T14:24:09.433" v="237" actId="478"/>
          <ac:picMkLst>
            <pc:docMk/>
            <pc:sldMk cId="4181149399" sldId="369"/>
            <ac:picMk id="8194" creationId="{618EE23C-FE44-4541-8FD9-3B9D785044D7}"/>
          </ac:picMkLst>
        </pc:picChg>
      </pc:sldChg>
      <pc:sldChg chg="modSp add">
        <pc:chgData name="Mike Ross" userId="7954c944-6085-4b08-be0b-82a8f61afa5b" providerId="ADAL" clId="{5EE4420D-43F8-4F13-8030-9941AF0B69AD}" dt="2019-03-27T14:00:35.408" v="1593" actId="113"/>
        <pc:sldMkLst>
          <pc:docMk/>
          <pc:sldMk cId="2434268835" sldId="370"/>
        </pc:sldMkLst>
        <pc:spChg chg="mod">
          <ac:chgData name="Mike Ross" userId="7954c944-6085-4b08-be0b-82a8f61afa5b" providerId="ADAL" clId="{5EE4420D-43F8-4F13-8030-9941AF0B69AD}" dt="2019-03-27T14:00:35.408" v="1593" actId="113"/>
          <ac:spMkLst>
            <pc:docMk/>
            <pc:sldMk cId="2434268835" sldId="370"/>
            <ac:spMk id="7" creationId="{4D95E18F-0DFF-4FA6-9375-A0FB20C33B85}"/>
          </ac:spMkLst>
        </pc:spChg>
        <pc:graphicFrameChg chg="mod">
          <ac:chgData name="Mike Ross" userId="7954c944-6085-4b08-be0b-82a8f61afa5b" providerId="ADAL" clId="{5EE4420D-43F8-4F13-8030-9941AF0B69AD}" dt="2019-03-21T12:19:26.778" v="1170" actId="1076"/>
          <ac:graphicFrameMkLst>
            <pc:docMk/>
            <pc:sldMk cId="2434268835" sldId="370"/>
            <ac:graphicFrameMk id="2" creationId="{32688F93-A4AE-441B-954E-7A8B48A93F91}"/>
          </ac:graphicFrameMkLst>
        </pc:graphicFrameChg>
      </pc:sldChg>
      <pc:sldChg chg="delSp modSp add delCm">
        <pc:chgData name="Mike Ross" userId="7954c944-6085-4b08-be0b-82a8f61afa5b" providerId="ADAL" clId="{5EE4420D-43F8-4F13-8030-9941AF0B69AD}" dt="2019-03-27T14:25:55.573" v="1598" actId="1592"/>
        <pc:sldMkLst>
          <pc:docMk/>
          <pc:sldMk cId="3154555445" sldId="373"/>
        </pc:sldMkLst>
        <pc:spChg chg="mod">
          <ac:chgData name="Mike Ross" userId="7954c944-6085-4b08-be0b-82a8f61afa5b" providerId="ADAL" clId="{5EE4420D-43F8-4F13-8030-9941AF0B69AD}" dt="2019-03-21T16:56:34.151" v="1418" actId="20577"/>
          <ac:spMkLst>
            <pc:docMk/>
            <pc:sldMk cId="3154555445" sldId="373"/>
            <ac:spMk id="5" creationId="{00000000-0000-0000-0000-000000000000}"/>
          </ac:spMkLst>
        </pc:spChg>
        <pc:picChg chg="del">
          <ac:chgData name="Mike Ross" userId="7954c944-6085-4b08-be0b-82a8f61afa5b" providerId="ADAL" clId="{5EE4420D-43F8-4F13-8030-9941AF0B69AD}" dt="2019-03-21T16:56:39.555" v="1421" actId="478"/>
          <ac:picMkLst>
            <pc:docMk/>
            <pc:sldMk cId="3154555445" sldId="373"/>
            <ac:picMk id="9" creationId="{E4CE1B7E-CBCD-4E59-AED0-1C57AC4C6800}"/>
          </ac:picMkLst>
        </pc:picChg>
        <pc:picChg chg="del">
          <ac:chgData name="Mike Ross" userId="7954c944-6085-4b08-be0b-82a8f61afa5b" providerId="ADAL" clId="{5EE4420D-43F8-4F13-8030-9941AF0B69AD}" dt="2019-03-21T16:56:38.668" v="1420" actId="478"/>
          <ac:picMkLst>
            <pc:docMk/>
            <pc:sldMk cId="3154555445" sldId="373"/>
            <ac:picMk id="22" creationId="{58A566E7-EFD7-4175-8796-A9876BB2A26E}"/>
          </ac:picMkLst>
        </pc:picChg>
        <pc:picChg chg="del">
          <ac:chgData name="Mike Ross" userId="7954c944-6085-4b08-be0b-82a8f61afa5b" providerId="ADAL" clId="{5EE4420D-43F8-4F13-8030-9941AF0B69AD}" dt="2019-03-21T16:56:37.908" v="1419" actId="478"/>
          <ac:picMkLst>
            <pc:docMk/>
            <pc:sldMk cId="3154555445" sldId="373"/>
            <ac:picMk id="24" creationId="{49FA63CD-C85F-4B64-873F-8AAAAB6219E8}"/>
          </ac:picMkLst>
        </pc:picChg>
      </pc:sldChg>
      <pc:sldChg chg="addSp modSp add">
        <pc:chgData name="Mike Ross" userId="7954c944-6085-4b08-be0b-82a8f61afa5b" providerId="ADAL" clId="{5EE4420D-43F8-4F13-8030-9941AF0B69AD}" dt="2019-03-21T13:02:59.911" v="1353" actId="20577"/>
        <pc:sldMkLst>
          <pc:docMk/>
          <pc:sldMk cId="1564064162" sldId="374"/>
        </pc:sldMkLst>
        <pc:spChg chg="mod">
          <ac:chgData name="Mike Ross" userId="7954c944-6085-4b08-be0b-82a8f61afa5b" providerId="ADAL" clId="{5EE4420D-43F8-4F13-8030-9941AF0B69AD}" dt="2019-03-21T13:02:36.476" v="1351" actId="20577"/>
          <ac:spMkLst>
            <pc:docMk/>
            <pc:sldMk cId="1564064162" sldId="374"/>
            <ac:spMk id="5" creationId="{00000000-0000-0000-0000-000000000000}"/>
          </ac:spMkLst>
        </pc:spChg>
        <pc:picChg chg="add">
          <ac:chgData name="Mike Ross" userId="7954c944-6085-4b08-be0b-82a8f61afa5b" providerId="ADAL" clId="{5EE4420D-43F8-4F13-8030-9941AF0B69AD}" dt="2019-03-21T13:02:59.911" v="1353" actId="20577"/>
          <ac:picMkLst>
            <pc:docMk/>
            <pc:sldMk cId="1564064162" sldId="374"/>
            <ac:picMk id="6" creationId="{86B8797D-A2E6-4AE2-AD1B-41AFF4885AB6}"/>
          </ac:picMkLst>
        </pc:picChg>
      </pc:sldChg>
      <pc:sldMasterChg chg="modSldLayout">
        <pc:chgData name="Mike Ross" userId="7954c944-6085-4b08-be0b-82a8f61afa5b" providerId="ADAL" clId="{5EE4420D-43F8-4F13-8030-9941AF0B69AD}" dt="2019-03-18T15:37:52.277" v="982" actId="20577"/>
        <pc:sldMasterMkLst>
          <pc:docMk/>
          <pc:sldMasterMk cId="1932898210" sldId="2147483672"/>
        </pc:sldMasterMkLst>
        <pc:sldLayoutChg chg="modSp">
          <pc:chgData name="Mike Ross" userId="7954c944-6085-4b08-be0b-82a8f61afa5b" providerId="ADAL" clId="{5EE4420D-43F8-4F13-8030-9941AF0B69AD}" dt="2019-03-18T15:37:52.277" v="982" actId="20577"/>
          <pc:sldLayoutMkLst>
            <pc:docMk/>
            <pc:sldMasterMk cId="1932898210" sldId="2147483672"/>
            <pc:sldLayoutMk cId="3098249716" sldId="2147483680"/>
          </pc:sldLayoutMkLst>
          <pc:spChg chg="mod">
            <ac:chgData name="Mike Ross" userId="7954c944-6085-4b08-be0b-82a8f61afa5b" providerId="ADAL" clId="{5EE4420D-43F8-4F13-8030-9941AF0B69AD}" dt="2019-03-18T15:37:52.277" v="982" actId="20577"/>
            <ac:spMkLst>
              <pc:docMk/>
              <pc:sldMasterMk cId="1932898210" sldId="2147483672"/>
              <pc:sldLayoutMk cId="3098249716" sldId="2147483680"/>
              <ac:spMk id="2" creationId="{00000000-0000-0000-0000-000000000000}"/>
            </ac:spMkLst>
          </pc:spChg>
        </pc:sldLayoutChg>
      </pc:sldMasterChg>
    </pc:docChg>
  </pc:docChgLst>
  <pc:docChgLst>
    <pc:chgData name="Leonora Sheppard" userId="3688f6d8-1f97-408e-a4fe-cc859c551ddb" providerId="ADAL" clId="{8C77FE0D-A85A-4273-B3F9-A3334816250C}"/>
    <pc:docChg chg="modSld">
      <pc:chgData name="Leonora Sheppard" userId="3688f6d8-1f97-408e-a4fe-cc859c551ddb" providerId="ADAL" clId="{8C77FE0D-A85A-4273-B3F9-A3334816250C}" dt="2019-03-22T11:33:18.715" v="10" actId="20577"/>
      <pc:docMkLst>
        <pc:docMk/>
      </pc:docMkLst>
      <pc:sldChg chg="modSp">
        <pc:chgData name="Leonora Sheppard" userId="3688f6d8-1f97-408e-a4fe-cc859c551ddb" providerId="ADAL" clId="{8C77FE0D-A85A-4273-B3F9-A3334816250C}" dt="2019-03-22T11:21:50.630" v="2" actId="20577"/>
        <pc:sldMkLst>
          <pc:docMk/>
          <pc:sldMk cId="1486446970" sldId="316"/>
        </pc:sldMkLst>
        <pc:spChg chg="mod">
          <ac:chgData name="Leonora Sheppard" userId="3688f6d8-1f97-408e-a4fe-cc859c551ddb" providerId="ADAL" clId="{8C77FE0D-A85A-4273-B3F9-A3334816250C}" dt="2019-03-22T11:21:50.630" v="2" actId="20577"/>
          <ac:spMkLst>
            <pc:docMk/>
            <pc:sldMk cId="1486446970" sldId="316"/>
            <ac:spMk id="5" creationId="{00000000-0000-0000-0000-000000000000}"/>
          </ac:spMkLst>
        </pc:spChg>
      </pc:sldChg>
      <pc:sldChg chg="modSp">
        <pc:chgData name="Leonora Sheppard" userId="3688f6d8-1f97-408e-a4fe-cc859c551ddb" providerId="ADAL" clId="{8C77FE0D-A85A-4273-B3F9-A3334816250C}" dt="2019-03-22T11:23:05.475" v="4" actId="20577"/>
        <pc:sldMkLst>
          <pc:docMk/>
          <pc:sldMk cId="4269467894" sldId="318"/>
        </pc:sldMkLst>
        <pc:spChg chg="mod">
          <ac:chgData name="Leonora Sheppard" userId="3688f6d8-1f97-408e-a4fe-cc859c551ddb" providerId="ADAL" clId="{8C77FE0D-A85A-4273-B3F9-A3334816250C}" dt="2019-03-22T11:23:05.475" v="4" actId="20577"/>
          <ac:spMkLst>
            <pc:docMk/>
            <pc:sldMk cId="4269467894" sldId="318"/>
            <ac:spMk id="5" creationId="{00000000-0000-0000-0000-000000000000}"/>
          </ac:spMkLst>
        </pc:spChg>
      </pc:sldChg>
      <pc:sldChg chg="modSp">
        <pc:chgData name="Leonora Sheppard" userId="3688f6d8-1f97-408e-a4fe-cc859c551ddb" providerId="ADAL" clId="{8C77FE0D-A85A-4273-B3F9-A3334816250C}" dt="2019-03-22T11:32:15.247" v="5" actId="20577"/>
        <pc:sldMkLst>
          <pc:docMk/>
          <pc:sldMk cId="3197462813" sldId="332"/>
        </pc:sldMkLst>
        <pc:spChg chg="mod">
          <ac:chgData name="Leonora Sheppard" userId="3688f6d8-1f97-408e-a4fe-cc859c551ddb" providerId="ADAL" clId="{8C77FE0D-A85A-4273-B3F9-A3334816250C}" dt="2019-03-22T11:32:15.247" v="5" actId="20577"/>
          <ac:spMkLst>
            <pc:docMk/>
            <pc:sldMk cId="3197462813" sldId="332"/>
            <ac:spMk id="5" creationId="{00000000-0000-0000-0000-000000000000}"/>
          </ac:spMkLst>
        </pc:spChg>
      </pc:sldChg>
      <pc:sldChg chg="modSp">
        <pc:chgData name="Leonora Sheppard" userId="3688f6d8-1f97-408e-a4fe-cc859c551ddb" providerId="ADAL" clId="{8C77FE0D-A85A-4273-B3F9-A3334816250C}" dt="2019-03-22T11:33:06.805" v="7" actId="20577"/>
        <pc:sldMkLst>
          <pc:docMk/>
          <pc:sldMk cId="1331996415" sldId="351"/>
        </pc:sldMkLst>
        <pc:spChg chg="mod">
          <ac:chgData name="Leonora Sheppard" userId="3688f6d8-1f97-408e-a4fe-cc859c551ddb" providerId="ADAL" clId="{8C77FE0D-A85A-4273-B3F9-A3334816250C}" dt="2019-03-22T11:33:06.805" v="7" actId="20577"/>
          <ac:spMkLst>
            <pc:docMk/>
            <pc:sldMk cId="1331996415" sldId="351"/>
            <ac:spMk id="5" creationId="{00000000-0000-0000-0000-000000000000}"/>
          </ac:spMkLst>
        </pc:spChg>
      </pc:sldChg>
      <pc:sldChg chg="modSp">
        <pc:chgData name="Leonora Sheppard" userId="3688f6d8-1f97-408e-a4fe-cc859c551ddb" providerId="ADAL" clId="{8C77FE0D-A85A-4273-B3F9-A3334816250C}" dt="2019-03-22T11:19:26.822" v="1" actId="20577"/>
        <pc:sldMkLst>
          <pc:docMk/>
          <pc:sldMk cId="2746032697" sldId="362"/>
        </pc:sldMkLst>
        <pc:spChg chg="mod">
          <ac:chgData name="Leonora Sheppard" userId="3688f6d8-1f97-408e-a4fe-cc859c551ddb" providerId="ADAL" clId="{8C77FE0D-A85A-4273-B3F9-A3334816250C}" dt="2019-03-22T11:19:26.822" v="1" actId="20577"/>
          <ac:spMkLst>
            <pc:docMk/>
            <pc:sldMk cId="2746032697" sldId="362"/>
            <ac:spMk id="7" creationId="{4D95E18F-0DFF-4FA6-9375-A0FB20C33B85}"/>
          </ac:spMkLst>
        </pc:spChg>
      </pc:sldChg>
      <pc:sldChg chg="modSp">
        <pc:chgData name="Leonora Sheppard" userId="3688f6d8-1f97-408e-a4fe-cc859c551ddb" providerId="ADAL" clId="{8C77FE0D-A85A-4273-B3F9-A3334816250C}" dt="2019-03-22T11:33:18.715" v="10" actId="20577"/>
        <pc:sldMkLst>
          <pc:docMk/>
          <pc:sldMk cId="1564064162" sldId="374"/>
        </pc:sldMkLst>
        <pc:spChg chg="mod">
          <ac:chgData name="Leonora Sheppard" userId="3688f6d8-1f97-408e-a4fe-cc859c551ddb" providerId="ADAL" clId="{8C77FE0D-A85A-4273-B3F9-A3334816250C}" dt="2019-03-22T11:33:18.715" v="10" actId="20577"/>
          <ac:spMkLst>
            <pc:docMk/>
            <pc:sldMk cId="1564064162" sldId="374"/>
            <ac:spMk id="5" creationId="{00000000-0000-0000-0000-000000000000}"/>
          </ac:spMkLst>
        </pc:spChg>
      </pc:sldChg>
    </pc:docChg>
  </pc:docChgLst>
  <pc:docChgLst>
    <pc:chgData name="Leonora Sheppard" userId="3688f6d8-1f97-408e-a4fe-cc859c551ddb" providerId="ADAL" clId="{F98957B8-86A6-43AD-B865-6D2F267DC1D2}"/>
    <pc:docChg chg="modSld">
      <pc:chgData name="Leonora Sheppard" userId="3688f6d8-1f97-408e-a4fe-cc859c551ddb" providerId="ADAL" clId="{F98957B8-86A6-43AD-B865-6D2F267DC1D2}" dt="2019-03-28T15:37:29.424" v="5" actId="20577"/>
      <pc:docMkLst>
        <pc:docMk/>
      </pc:docMkLst>
      <pc:sldChg chg="modSp">
        <pc:chgData name="Leonora Sheppard" userId="3688f6d8-1f97-408e-a4fe-cc859c551ddb" providerId="ADAL" clId="{F98957B8-86A6-43AD-B865-6D2F267DC1D2}" dt="2019-03-28T15:37:00.838" v="2" actId="20577"/>
        <pc:sldMkLst>
          <pc:docMk/>
          <pc:sldMk cId="848700280" sldId="307"/>
        </pc:sldMkLst>
        <pc:spChg chg="mod">
          <ac:chgData name="Leonora Sheppard" userId="3688f6d8-1f97-408e-a4fe-cc859c551ddb" providerId="ADAL" clId="{F98957B8-86A6-43AD-B865-6D2F267DC1D2}" dt="2019-03-28T15:37:00.838" v="2" actId="20577"/>
          <ac:spMkLst>
            <pc:docMk/>
            <pc:sldMk cId="848700280" sldId="307"/>
            <ac:spMk id="3" creationId="{29EBE4B6-048C-432F-B78C-9C89897358F8}"/>
          </ac:spMkLst>
        </pc:spChg>
      </pc:sldChg>
      <pc:sldChg chg="modSp">
        <pc:chgData name="Leonora Sheppard" userId="3688f6d8-1f97-408e-a4fe-cc859c551ddb" providerId="ADAL" clId="{F98957B8-86A6-43AD-B865-6D2F267DC1D2}" dt="2019-03-28T15:37:22.785" v="3" actId="20577"/>
        <pc:sldMkLst>
          <pc:docMk/>
          <pc:sldMk cId="4261706395" sldId="366"/>
        </pc:sldMkLst>
        <pc:spChg chg="mod">
          <ac:chgData name="Leonora Sheppard" userId="3688f6d8-1f97-408e-a4fe-cc859c551ddb" providerId="ADAL" clId="{F98957B8-86A6-43AD-B865-6D2F267DC1D2}" dt="2019-03-28T15:37:22.785" v="3" actId="20577"/>
          <ac:spMkLst>
            <pc:docMk/>
            <pc:sldMk cId="4261706395" sldId="366"/>
            <ac:spMk id="3" creationId="{E5E1B76E-F56F-4E26-8F41-A0B56B8449AC}"/>
          </ac:spMkLst>
        </pc:spChg>
      </pc:sldChg>
      <pc:sldChg chg="modSp">
        <pc:chgData name="Leonora Sheppard" userId="3688f6d8-1f97-408e-a4fe-cc859c551ddb" providerId="ADAL" clId="{F98957B8-86A6-43AD-B865-6D2F267DC1D2}" dt="2019-03-28T15:37:29.424" v="5" actId="20577"/>
        <pc:sldMkLst>
          <pc:docMk/>
          <pc:sldMk cId="2256610521" sldId="367"/>
        </pc:sldMkLst>
        <pc:spChg chg="mod">
          <ac:chgData name="Leonora Sheppard" userId="3688f6d8-1f97-408e-a4fe-cc859c551ddb" providerId="ADAL" clId="{F98957B8-86A6-43AD-B865-6D2F267DC1D2}" dt="2019-03-28T15:37:29.424" v="5" actId="20577"/>
          <ac:spMkLst>
            <pc:docMk/>
            <pc:sldMk cId="2256610521" sldId="367"/>
            <ac:spMk id="3" creationId="{E5E1B76E-F56F-4E26-8F41-A0B56B8449AC}"/>
          </ac:spMkLst>
        </pc:spChg>
      </pc:sldChg>
    </pc:docChg>
  </pc:docChgLst>
  <pc:docChgLst>
    <pc:chgData name="Mike Ross" userId="7954c944-6085-4b08-be0b-82a8f61afa5b" providerId="ADAL" clId="{4E4F6652-359A-4FA4-A38A-488A1D65A6AA}"/>
    <pc:docChg chg="modSld">
      <pc:chgData name="Mike Ross" userId="7954c944-6085-4b08-be0b-82a8f61afa5b" providerId="ADAL" clId="{4E4F6652-359A-4FA4-A38A-488A1D65A6AA}" dt="2019-03-31T11:44:06.137" v="10" actId="20577"/>
      <pc:docMkLst>
        <pc:docMk/>
      </pc:docMkLst>
      <pc:sldChg chg="modSp">
        <pc:chgData name="Mike Ross" userId="7954c944-6085-4b08-be0b-82a8f61afa5b" providerId="ADAL" clId="{4E4F6652-359A-4FA4-A38A-488A1D65A6AA}" dt="2019-03-31T11:44:06.137" v="10" actId="20577"/>
        <pc:sldMkLst>
          <pc:docMk/>
          <pc:sldMk cId="1486446970" sldId="316"/>
        </pc:sldMkLst>
        <pc:spChg chg="mod">
          <ac:chgData name="Mike Ross" userId="7954c944-6085-4b08-be0b-82a8f61afa5b" providerId="ADAL" clId="{4E4F6652-359A-4FA4-A38A-488A1D65A6AA}" dt="2019-03-31T11:44:06.137" v="10" actId="20577"/>
          <ac:spMkLst>
            <pc:docMk/>
            <pc:sldMk cId="1486446970" sldId="316"/>
            <ac:spMk id="5" creationId="{00000000-0000-0000-0000-000000000000}"/>
          </ac:spMkLst>
        </pc:spChg>
      </pc:sldChg>
    </pc:docChg>
  </pc:docChgLst>
  <pc:docChgLst>
    <pc:chgData name="Andy Gray" userId="3900aca3-aa6e-4813-b4e0-c02f9e48a0aa" providerId="ADAL" clId="{95E6FEEB-D87D-4E23-99F5-4AB7B42A8FF6}"/>
    <pc:docChg chg="undo custSel modSld modMainMaster">
      <pc:chgData name="Andy Gray" userId="3900aca3-aa6e-4813-b4e0-c02f9e48a0aa" providerId="ADAL" clId="{95E6FEEB-D87D-4E23-99F5-4AB7B42A8FF6}" dt="2019-03-21T11:16:55.926" v="625" actId="207"/>
      <pc:docMkLst>
        <pc:docMk/>
      </pc:docMkLst>
      <pc:sldChg chg="delSp modSp">
        <pc:chgData name="Andy Gray" userId="3900aca3-aa6e-4813-b4e0-c02f9e48a0aa" providerId="ADAL" clId="{95E6FEEB-D87D-4E23-99F5-4AB7B42A8FF6}" dt="2019-03-20T16:44:39.801" v="338" actId="478"/>
        <pc:sldMkLst>
          <pc:docMk/>
          <pc:sldMk cId="197434005" sldId="256"/>
        </pc:sldMkLst>
        <pc:spChg chg="del">
          <ac:chgData name="Andy Gray" userId="3900aca3-aa6e-4813-b4e0-c02f9e48a0aa" providerId="ADAL" clId="{95E6FEEB-D87D-4E23-99F5-4AB7B42A8FF6}" dt="2019-03-20T16:44:36.155" v="337" actId="478"/>
          <ac:spMkLst>
            <pc:docMk/>
            <pc:sldMk cId="197434005" sldId="256"/>
            <ac:spMk id="4" creationId="{00000000-0000-0000-0000-000000000000}"/>
          </ac:spMkLst>
        </pc:spChg>
        <pc:spChg chg="del">
          <ac:chgData name="Andy Gray" userId="3900aca3-aa6e-4813-b4e0-c02f9e48a0aa" providerId="ADAL" clId="{95E6FEEB-D87D-4E23-99F5-4AB7B42A8FF6}" dt="2019-03-20T16:44:39.801" v="338" actId="478"/>
          <ac:spMkLst>
            <pc:docMk/>
            <pc:sldMk cId="197434005" sldId="256"/>
            <ac:spMk id="5" creationId="{00000000-0000-0000-0000-000000000000}"/>
          </ac:spMkLst>
        </pc:spChg>
        <pc:spChg chg="del mod">
          <ac:chgData name="Andy Gray" userId="3900aca3-aa6e-4813-b4e0-c02f9e48a0aa" providerId="ADAL" clId="{95E6FEEB-D87D-4E23-99F5-4AB7B42A8FF6}" dt="2019-03-20T16:44:30.634" v="336" actId="478"/>
          <ac:spMkLst>
            <pc:docMk/>
            <pc:sldMk cId="197434005" sldId="256"/>
            <ac:spMk id="6" creationId="{00000000-0000-0000-0000-000000000000}"/>
          </ac:spMkLst>
        </pc:spChg>
      </pc:sldChg>
      <pc:sldChg chg="addSp delSp modSp">
        <pc:chgData name="Andy Gray" userId="3900aca3-aa6e-4813-b4e0-c02f9e48a0aa" providerId="ADAL" clId="{95E6FEEB-D87D-4E23-99F5-4AB7B42A8FF6}" dt="2019-03-20T15:58:34.330" v="278" actId="1035"/>
        <pc:sldMkLst>
          <pc:docMk/>
          <pc:sldMk cId="164955018" sldId="261"/>
        </pc:sldMkLst>
        <pc:picChg chg="add mod ord">
          <ac:chgData name="Andy Gray" userId="3900aca3-aa6e-4813-b4e0-c02f9e48a0aa" providerId="ADAL" clId="{95E6FEEB-D87D-4E23-99F5-4AB7B42A8FF6}" dt="2019-03-20T15:58:34.330" v="278" actId="1035"/>
          <ac:picMkLst>
            <pc:docMk/>
            <pc:sldMk cId="164955018" sldId="261"/>
            <ac:picMk id="3" creationId="{07D2E7D2-0431-4CD6-BBB1-926FDFCC1EAE}"/>
          </ac:picMkLst>
        </pc:picChg>
        <pc:picChg chg="add del ord">
          <ac:chgData name="Andy Gray" userId="3900aca3-aa6e-4813-b4e0-c02f9e48a0aa" providerId="ADAL" clId="{95E6FEEB-D87D-4E23-99F5-4AB7B42A8FF6}" dt="2019-03-20T15:58:23.726" v="272" actId="478"/>
          <ac:picMkLst>
            <pc:docMk/>
            <pc:sldMk cId="164955018" sldId="261"/>
            <ac:picMk id="3076" creationId="{AE175F82-A29F-4581-AFBC-5971F6473B3A}"/>
          </ac:picMkLst>
        </pc:picChg>
      </pc:sldChg>
      <pc:sldChg chg="addSp delSp modSp">
        <pc:chgData name="Andy Gray" userId="3900aca3-aa6e-4813-b4e0-c02f9e48a0aa" providerId="ADAL" clId="{95E6FEEB-D87D-4E23-99F5-4AB7B42A8FF6}" dt="2019-03-20T15:46:40.207" v="227" actId="166"/>
        <pc:sldMkLst>
          <pc:docMk/>
          <pc:sldMk cId="848700280" sldId="307"/>
        </pc:sldMkLst>
        <pc:picChg chg="del mod ord modCrop">
          <ac:chgData name="Andy Gray" userId="3900aca3-aa6e-4813-b4e0-c02f9e48a0aa" providerId="ADAL" clId="{95E6FEEB-D87D-4E23-99F5-4AB7B42A8FF6}" dt="2019-03-20T15:46:29.314" v="225" actId="478"/>
          <ac:picMkLst>
            <pc:docMk/>
            <pc:sldMk cId="848700280" sldId="307"/>
            <ac:picMk id="4" creationId="{00000000-0000-0000-0000-000000000000}"/>
          </ac:picMkLst>
        </pc:picChg>
        <pc:picChg chg="add mod modCrop">
          <ac:chgData name="Andy Gray" userId="3900aca3-aa6e-4813-b4e0-c02f9e48a0aa" providerId="ADAL" clId="{95E6FEEB-D87D-4E23-99F5-4AB7B42A8FF6}" dt="2019-03-20T15:44:56.146" v="211" actId="1035"/>
          <ac:picMkLst>
            <pc:docMk/>
            <pc:sldMk cId="848700280" sldId="307"/>
            <ac:picMk id="6" creationId="{BCF83698-474E-45DC-9665-70380395A6B8}"/>
          </ac:picMkLst>
        </pc:picChg>
        <pc:picChg chg="add mod ord modCrop">
          <ac:chgData name="Andy Gray" userId="3900aca3-aa6e-4813-b4e0-c02f9e48a0aa" providerId="ADAL" clId="{95E6FEEB-D87D-4E23-99F5-4AB7B42A8FF6}" dt="2019-03-20T15:46:40.207" v="227" actId="166"/>
          <ac:picMkLst>
            <pc:docMk/>
            <pc:sldMk cId="848700280" sldId="307"/>
            <ac:picMk id="8" creationId="{238BDF29-29A8-464A-B6A0-5014DFE7D7D2}"/>
          </ac:picMkLst>
        </pc:picChg>
        <pc:picChg chg="mod modCrop">
          <ac:chgData name="Andy Gray" userId="3900aca3-aa6e-4813-b4e0-c02f9e48a0aa" providerId="ADAL" clId="{95E6FEEB-D87D-4E23-99F5-4AB7B42A8FF6}" dt="2019-03-20T15:46:34.948" v="226" actId="732"/>
          <ac:picMkLst>
            <pc:docMk/>
            <pc:sldMk cId="848700280" sldId="307"/>
            <ac:picMk id="1026" creationId="{00000000-0000-0000-0000-000000000000}"/>
          </ac:picMkLst>
        </pc:picChg>
      </pc:sldChg>
      <pc:sldChg chg="addSp modSp">
        <pc:chgData name="Andy Gray" userId="3900aca3-aa6e-4813-b4e0-c02f9e48a0aa" providerId="ADAL" clId="{95E6FEEB-D87D-4E23-99F5-4AB7B42A8FF6}" dt="2019-03-20T16:55:13.381" v="432" actId="207"/>
        <pc:sldMkLst>
          <pc:docMk/>
          <pc:sldMk cId="269866937" sldId="312"/>
        </pc:sldMkLst>
        <pc:spChg chg="add">
          <ac:chgData name="Andy Gray" userId="3900aca3-aa6e-4813-b4e0-c02f9e48a0aa" providerId="ADAL" clId="{95E6FEEB-D87D-4E23-99F5-4AB7B42A8FF6}" dt="2019-03-07T14:40:14.899" v="21" actId="207"/>
          <ac:spMkLst>
            <pc:docMk/>
            <pc:sldMk cId="269866937" sldId="312"/>
            <ac:spMk id="6" creationId="{0C628D76-2E0F-4954-8D87-62AD46BAFA18}"/>
          </ac:spMkLst>
        </pc:spChg>
        <pc:picChg chg="add">
          <ac:chgData name="Andy Gray" userId="3900aca3-aa6e-4813-b4e0-c02f9e48a0aa" providerId="ADAL" clId="{95E6FEEB-D87D-4E23-99F5-4AB7B42A8FF6}" dt="2019-03-20T16:55:13.381" v="432" actId="207"/>
          <ac:picMkLst>
            <pc:docMk/>
            <pc:sldMk cId="269866937" sldId="312"/>
            <ac:picMk id="6" creationId="{05E0F18C-67A6-4504-9C5B-6DD74DCA8BA0}"/>
          </ac:picMkLst>
        </pc:picChg>
        <pc:picChg chg="mod">
          <ac:chgData name="Andy Gray" userId="3900aca3-aa6e-4813-b4e0-c02f9e48a0aa" providerId="ADAL" clId="{95E6FEEB-D87D-4E23-99F5-4AB7B42A8FF6}" dt="2019-03-20T15:29:25.053" v="58" actId="1038"/>
          <ac:picMkLst>
            <pc:docMk/>
            <pc:sldMk cId="269866937" sldId="312"/>
            <ac:picMk id="7" creationId="{3522E984-D13B-48DE-AFA3-4E15AD39666F}"/>
          </ac:picMkLst>
        </pc:picChg>
      </pc:sldChg>
      <pc:sldChg chg="addSp delSp modSp">
        <pc:chgData name="Andy Gray" userId="3900aca3-aa6e-4813-b4e0-c02f9e48a0aa" providerId="ADAL" clId="{95E6FEEB-D87D-4E23-99F5-4AB7B42A8FF6}" dt="2019-03-20T15:36:55.988" v="144" actId="14100"/>
        <pc:sldMkLst>
          <pc:docMk/>
          <pc:sldMk cId="1486446970" sldId="316"/>
        </pc:sldMkLst>
        <pc:picChg chg="add mod ord modCrop">
          <ac:chgData name="Andy Gray" userId="3900aca3-aa6e-4813-b4e0-c02f9e48a0aa" providerId="ADAL" clId="{95E6FEEB-D87D-4E23-99F5-4AB7B42A8FF6}" dt="2019-03-20T15:36:55.988" v="144" actId="14100"/>
          <ac:picMkLst>
            <pc:docMk/>
            <pc:sldMk cId="1486446970" sldId="316"/>
            <ac:picMk id="3" creationId="{B90FDDF4-F24F-4805-9C0B-9CE35CCE01A6}"/>
          </ac:picMkLst>
        </pc:picChg>
        <pc:picChg chg="del">
          <ac:chgData name="Andy Gray" userId="3900aca3-aa6e-4813-b4e0-c02f9e48a0aa" providerId="ADAL" clId="{95E6FEEB-D87D-4E23-99F5-4AB7B42A8FF6}" dt="2019-03-20T15:36:43.295" v="142" actId="478"/>
          <ac:picMkLst>
            <pc:docMk/>
            <pc:sldMk cId="1486446970" sldId="316"/>
            <ac:picMk id="6148" creationId="{7D3C3F57-A69F-418D-9B21-305CB8B1563D}"/>
          </ac:picMkLst>
        </pc:picChg>
      </pc:sldChg>
      <pc:sldChg chg="addSp delSp modSp">
        <pc:chgData name="Andy Gray" userId="3900aca3-aa6e-4813-b4e0-c02f9e48a0aa" providerId="ADAL" clId="{95E6FEEB-D87D-4E23-99F5-4AB7B42A8FF6}" dt="2019-03-20T15:31:29.115" v="82" actId="732"/>
        <pc:sldMkLst>
          <pc:docMk/>
          <pc:sldMk cId="2981493651" sldId="317"/>
        </pc:sldMkLst>
        <pc:picChg chg="add mod ord modCrop">
          <ac:chgData name="Andy Gray" userId="3900aca3-aa6e-4813-b4e0-c02f9e48a0aa" providerId="ADAL" clId="{95E6FEEB-D87D-4E23-99F5-4AB7B42A8FF6}" dt="2019-03-20T15:31:29.115" v="82" actId="732"/>
          <ac:picMkLst>
            <pc:docMk/>
            <pc:sldMk cId="2981493651" sldId="317"/>
            <ac:picMk id="3" creationId="{B0379456-1D2B-482A-B8D3-66D272A7A4E2}"/>
          </ac:picMkLst>
        </pc:picChg>
        <pc:picChg chg="del mod ord">
          <ac:chgData name="Andy Gray" userId="3900aca3-aa6e-4813-b4e0-c02f9e48a0aa" providerId="ADAL" clId="{95E6FEEB-D87D-4E23-99F5-4AB7B42A8FF6}" dt="2019-03-20T15:30:56.868" v="78" actId="478"/>
          <ac:picMkLst>
            <pc:docMk/>
            <pc:sldMk cId="2981493651" sldId="317"/>
            <ac:picMk id="8" creationId="{BC159C1F-783A-4CB1-AD81-DEF648114F91}"/>
          </ac:picMkLst>
        </pc:picChg>
      </pc:sldChg>
      <pc:sldChg chg="addSp delSp modSp">
        <pc:chgData name="Andy Gray" userId="3900aca3-aa6e-4813-b4e0-c02f9e48a0aa" providerId="ADAL" clId="{95E6FEEB-D87D-4E23-99F5-4AB7B42A8FF6}" dt="2019-03-20T15:41:53.796" v="189" actId="1035"/>
        <pc:sldMkLst>
          <pc:docMk/>
          <pc:sldMk cId="4269467894" sldId="318"/>
        </pc:sldMkLst>
        <pc:spChg chg="mod">
          <ac:chgData name="Andy Gray" userId="3900aca3-aa6e-4813-b4e0-c02f9e48a0aa" providerId="ADAL" clId="{95E6FEEB-D87D-4E23-99F5-4AB7B42A8FF6}" dt="2019-03-20T15:41:53.796" v="189" actId="1035"/>
          <ac:spMkLst>
            <pc:docMk/>
            <pc:sldMk cId="4269467894" sldId="318"/>
            <ac:spMk id="6" creationId="{00000000-0000-0000-0000-000000000000}"/>
          </ac:spMkLst>
        </pc:spChg>
        <pc:picChg chg="add mod ord modCrop">
          <ac:chgData name="Andy Gray" userId="3900aca3-aa6e-4813-b4e0-c02f9e48a0aa" providerId="ADAL" clId="{95E6FEEB-D87D-4E23-99F5-4AB7B42A8FF6}" dt="2019-03-20T15:41:16.681" v="185" actId="1076"/>
          <ac:picMkLst>
            <pc:docMk/>
            <pc:sldMk cId="4269467894" sldId="318"/>
            <ac:picMk id="7" creationId="{E5A2D7F5-C2B5-401C-9B54-872E64E88E08}"/>
          </ac:picMkLst>
        </pc:picChg>
        <pc:picChg chg="del">
          <ac:chgData name="Andy Gray" userId="3900aca3-aa6e-4813-b4e0-c02f9e48a0aa" providerId="ADAL" clId="{95E6FEEB-D87D-4E23-99F5-4AB7B42A8FF6}" dt="2019-03-20T15:39:17.056" v="171" actId="478"/>
          <ac:picMkLst>
            <pc:docMk/>
            <pc:sldMk cId="4269467894" sldId="318"/>
            <ac:picMk id="7170" creationId="{158A1B91-A325-4A1B-ACF2-0957D8908D61}"/>
          </ac:picMkLst>
        </pc:picChg>
        <pc:cxnChg chg="mod">
          <ac:chgData name="Andy Gray" userId="3900aca3-aa6e-4813-b4e0-c02f9e48a0aa" providerId="ADAL" clId="{95E6FEEB-D87D-4E23-99F5-4AB7B42A8FF6}" dt="2019-03-20T15:39:35.693" v="178" actId="14100"/>
          <ac:cxnSpMkLst>
            <pc:docMk/>
            <pc:sldMk cId="4269467894" sldId="318"/>
            <ac:cxnSpMk id="3" creationId="{00000000-0000-0000-0000-000000000000}"/>
          </ac:cxnSpMkLst>
        </pc:cxnChg>
      </pc:sldChg>
      <pc:sldChg chg="addSp delSp modSp">
        <pc:chgData name="Andy Gray" userId="3900aca3-aa6e-4813-b4e0-c02f9e48a0aa" providerId="ADAL" clId="{95E6FEEB-D87D-4E23-99F5-4AB7B42A8FF6}" dt="2019-03-20T16:54:49.221" v="431" actId="207"/>
        <pc:sldMkLst>
          <pc:docMk/>
          <pc:sldMk cId="3197462813" sldId="332"/>
        </pc:sldMkLst>
        <pc:spChg chg="mod">
          <ac:chgData name="Andy Gray" userId="3900aca3-aa6e-4813-b4e0-c02f9e48a0aa" providerId="ADAL" clId="{95E6FEEB-D87D-4E23-99F5-4AB7B42A8FF6}" dt="2019-03-20T16:54:49.221" v="431" actId="207"/>
          <ac:spMkLst>
            <pc:docMk/>
            <pc:sldMk cId="3197462813" sldId="332"/>
            <ac:spMk id="5" creationId="{00000000-0000-0000-0000-000000000000}"/>
          </ac:spMkLst>
        </pc:spChg>
        <pc:picChg chg="add mod ord modCrop">
          <ac:chgData name="Andy Gray" userId="3900aca3-aa6e-4813-b4e0-c02f9e48a0aa" providerId="ADAL" clId="{95E6FEEB-D87D-4E23-99F5-4AB7B42A8FF6}" dt="2019-03-20T16:02:56.042" v="315" actId="1076"/>
          <ac:picMkLst>
            <pc:docMk/>
            <pc:sldMk cId="3197462813" sldId="332"/>
            <ac:picMk id="3" creationId="{D991033A-482C-4845-AC47-364687704721}"/>
          </ac:picMkLst>
        </pc:picChg>
        <pc:picChg chg="del mod modCrop">
          <ac:chgData name="Andy Gray" userId="3900aca3-aa6e-4813-b4e0-c02f9e48a0aa" providerId="ADAL" clId="{95E6FEEB-D87D-4E23-99F5-4AB7B42A8FF6}" dt="2019-03-20T16:02:13.157" v="307" actId="478"/>
          <ac:picMkLst>
            <pc:docMk/>
            <pc:sldMk cId="3197462813" sldId="332"/>
            <ac:picMk id="16386" creationId="{7A05DA55-BF2D-4FA7-B079-D41D421D3AFE}"/>
          </ac:picMkLst>
        </pc:picChg>
      </pc:sldChg>
      <pc:sldChg chg="addSp delSp modSp setBg">
        <pc:chgData name="Andy Gray" userId="3900aca3-aa6e-4813-b4e0-c02f9e48a0aa" providerId="ADAL" clId="{95E6FEEB-D87D-4E23-99F5-4AB7B42A8FF6}" dt="2019-03-21T11:16:55.926" v="625" actId="207"/>
        <pc:sldMkLst>
          <pc:docMk/>
          <pc:sldMk cId="1722123784" sldId="333"/>
        </pc:sldMkLst>
        <pc:spChg chg="mod">
          <ac:chgData name="Andy Gray" userId="3900aca3-aa6e-4813-b4e0-c02f9e48a0aa" providerId="ADAL" clId="{95E6FEEB-D87D-4E23-99F5-4AB7B42A8FF6}" dt="2019-03-21T11:16:55.926" v="625" actId="207"/>
          <ac:spMkLst>
            <pc:docMk/>
            <pc:sldMk cId="1722123784" sldId="333"/>
            <ac:spMk id="5" creationId="{00000000-0000-0000-0000-000000000000}"/>
          </ac:spMkLst>
        </pc:spChg>
        <pc:picChg chg="add mod">
          <ac:chgData name="Andy Gray" userId="3900aca3-aa6e-4813-b4e0-c02f9e48a0aa" providerId="ADAL" clId="{95E6FEEB-D87D-4E23-99F5-4AB7B42A8FF6}" dt="2019-03-20T16:54:33.513" v="430" actId="207"/>
          <ac:picMkLst>
            <pc:docMk/>
            <pc:sldMk cId="1722123784" sldId="333"/>
            <ac:picMk id="6" creationId="{5FB2BE75-E9B9-4B79-BD72-50B67A6C8666}"/>
          </ac:picMkLst>
        </pc:picChg>
        <pc:picChg chg="del">
          <ac:chgData name="Andy Gray" userId="3900aca3-aa6e-4813-b4e0-c02f9e48a0aa" providerId="ADAL" clId="{95E6FEEB-D87D-4E23-99F5-4AB7B42A8FF6}" dt="2019-03-20T16:08:19.236" v="319" actId="478"/>
          <ac:picMkLst>
            <pc:docMk/>
            <pc:sldMk cId="1722123784" sldId="333"/>
            <ac:picMk id="1026" creationId="{E8A36F10-586C-4583-90E2-A3B8DA45DE95}"/>
          </ac:picMkLst>
        </pc:picChg>
      </pc:sldChg>
      <pc:sldChg chg="addSp delSp modSp">
        <pc:chgData name="Andy Gray" userId="3900aca3-aa6e-4813-b4e0-c02f9e48a0aa" providerId="ADAL" clId="{95E6FEEB-D87D-4E23-99F5-4AB7B42A8FF6}" dt="2019-03-20T15:31:42.183" v="85" actId="167"/>
        <pc:sldMkLst>
          <pc:docMk/>
          <pc:sldMk cId="251519568" sldId="345"/>
        </pc:sldMkLst>
        <pc:picChg chg="del">
          <ac:chgData name="Andy Gray" userId="3900aca3-aa6e-4813-b4e0-c02f9e48a0aa" providerId="ADAL" clId="{95E6FEEB-D87D-4E23-99F5-4AB7B42A8FF6}" dt="2019-03-20T15:31:38.339" v="83" actId="478"/>
          <ac:picMkLst>
            <pc:docMk/>
            <pc:sldMk cId="251519568" sldId="345"/>
            <ac:picMk id="6" creationId="{F82A4644-A7C9-49AC-848A-0ED49923BD58}"/>
          </ac:picMkLst>
        </pc:picChg>
        <pc:picChg chg="add ord">
          <ac:chgData name="Andy Gray" userId="3900aca3-aa6e-4813-b4e0-c02f9e48a0aa" providerId="ADAL" clId="{95E6FEEB-D87D-4E23-99F5-4AB7B42A8FF6}" dt="2019-03-20T15:31:42.183" v="85" actId="167"/>
          <ac:picMkLst>
            <pc:docMk/>
            <pc:sldMk cId="251519568" sldId="345"/>
            <ac:picMk id="8" creationId="{68AA8677-6B3C-49CE-AE6C-DFA0F57AAD6E}"/>
          </ac:picMkLst>
        </pc:picChg>
      </pc:sldChg>
      <pc:sldChg chg="addSp delSp modSp">
        <pc:chgData name="Andy Gray" userId="3900aca3-aa6e-4813-b4e0-c02f9e48a0aa" providerId="ADAL" clId="{95E6FEEB-D87D-4E23-99F5-4AB7B42A8FF6}" dt="2019-03-20T15:27:30.380" v="41" actId="1076"/>
        <pc:sldMkLst>
          <pc:docMk/>
          <pc:sldMk cId="3654519903" sldId="357"/>
        </pc:sldMkLst>
        <pc:picChg chg="del">
          <ac:chgData name="Andy Gray" userId="3900aca3-aa6e-4813-b4e0-c02f9e48a0aa" providerId="ADAL" clId="{95E6FEEB-D87D-4E23-99F5-4AB7B42A8FF6}" dt="2019-03-20T15:26:40.594" v="36" actId="478"/>
          <ac:picMkLst>
            <pc:docMk/>
            <pc:sldMk cId="3654519903" sldId="357"/>
            <ac:picMk id="4" creationId="{50DBB670-7980-4C6B-B26B-B465A6CF18AD}"/>
          </ac:picMkLst>
        </pc:picChg>
        <pc:picChg chg="add mod ord modCrop">
          <ac:chgData name="Andy Gray" userId="3900aca3-aa6e-4813-b4e0-c02f9e48a0aa" providerId="ADAL" clId="{95E6FEEB-D87D-4E23-99F5-4AB7B42A8FF6}" dt="2019-03-20T15:27:30.380" v="41" actId="1076"/>
          <ac:picMkLst>
            <pc:docMk/>
            <pc:sldMk cId="3654519903" sldId="357"/>
            <ac:picMk id="6" creationId="{A387BF8D-98C8-4207-B0A9-B7202CAC5BCF}"/>
          </ac:picMkLst>
        </pc:picChg>
      </pc:sldChg>
      <pc:sldChg chg="delSp modSp setBg">
        <pc:chgData name="Andy Gray" userId="3900aca3-aa6e-4813-b4e0-c02f9e48a0aa" providerId="ADAL" clId="{95E6FEEB-D87D-4E23-99F5-4AB7B42A8FF6}" dt="2019-03-21T11:16:34.614" v="624" actId="207"/>
        <pc:sldMkLst>
          <pc:docMk/>
          <pc:sldMk cId="1792373452" sldId="358"/>
        </pc:sldMkLst>
        <pc:spChg chg="mod">
          <ac:chgData name="Andy Gray" userId="3900aca3-aa6e-4813-b4e0-c02f9e48a0aa" providerId="ADAL" clId="{95E6FEEB-D87D-4E23-99F5-4AB7B42A8FF6}" dt="2019-03-21T11:16:34.614" v="624" actId="207"/>
          <ac:spMkLst>
            <pc:docMk/>
            <pc:sldMk cId="1792373452" sldId="358"/>
            <ac:spMk id="3" creationId="{7CDCA510-697E-4819-947C-192E98620654}"/>
          </ac:spMkLst>
        </pc:spChg>
        <pc:picChg chg="del">
          <ac:chgData name="Andy Gray" userId="3900aca3-aa6e-4813-b4e0-c02f9e48a0aa" providerId="ADAL" clId="{95E6FEEB-D87D-4E23-99F5-4AB7B42A8FF6}" dt="2019-03-20T15:57:28.352" v="258" actId="478"/>
          <ac:picMkLst>
            <pc:docMk/>
            <pc:sldMk cId="1792373452" sldId="358"/>
            <ac:picMk id="1026" creationId="{4AB3CF79-38E7-4055-9806-2C9E6CC1719B}"/>
          </ac:picMkLst>
        </pc:picChg>
      </pc:sldChg>
      <pc:sldChg chg="addSp delSp modSp">
        <pc:chgData name="Andy Gray" userId="3900aca3-aa6e-4813-b4e0-c02f9e48a0aa" providerId="ADAL" clId="{95E6FEEB-D87D-4E23-99F5-4AB7B42A8FF6}" dt="2019-03-20T15:28:50.446" v="55" actId="14100"/>
        <pc:sldMkLst>
          <pc:docMk/>
          <pc:sldMk cId="3812094237" sldId="359"/>
        </pc:sldMkLst>
        <pc:picChg chg="add mod ord">
          <ac:chgData name="Andy Gray" userId="3900aca3-aa6e-4813-b4e0-c02f9e48a0aa" providerId="ADAL" clId="{95E6FEEB-D87D-4E23-99F5-4AB7B42A8FF6}" dt="2019-03-20T15:28:50.446" v="55" actId="14100"/>
          <ac:picMkLst>
            <pc:docMk/>
            <pc:sldMk cId="3812094237" sldId="359"/>
            <ac:picMk id="5" creationId="{9634FA80-AACE-48A5-8104-7D13BCBBD5A9}"/>
          </ac:picMkLst>
        </pc:picChg>
        <pc:picChg chg="del mod">
          <ac:chgData name="Andy Gray" userId="3900aca3-aa6e-4813-b4e0-c02f9e48a0aa" providerId="ADAL" clId="{95E6FEEB-D87D-4E23-99F5-4AB7B42A8FF6}" dt="2019-03-20T15:28:18.979" v="51" actId="478"/>
          <ac:picMkLst>
            <pc:docMk/>
            <pc:sldMk cId="3812094237" sldId="359"/>
            <ac:picMk id="2050" creationId="{65F0E7D6-0DF9-40A7-8B03-41A6B638D48D}"/>
          </ac:picMkLst>
        </pc:picChg>
      </pc:sldChg>
      <pc:sldChg chg="addSp delSp modSp">
        <pc:chgData name="Andy Gray" userId="3900aca3-aa6e-4813-b4e0-c02f9e48a0aa" providerId="ADAL" clId="{95E6FEEB-D87D-4E23-99F5-4AB7B42A8FF6}" dt="2019-03-20T16:51:25.226" v="420" actId="1038"/>
        <pc:sldMkLst>
          <pc:docMk/>
          <pc:sldMk cId="1287058628" sldId="360"/>
        </pc:sldMkLst>
        <pc:spChg chg="mod">
          <ac:chgData name="Andy Gray" userId="3900aca3-aa6e-4813-b4e0-c02f9e48a0aa" providerId="ADAL" clId="{95E6FEEB-D87D-4E23-99F5-4AB7B42A8FF6}" dt="2019-03-20T16:51:08.574" v="416" actId="207"/>
          <ac:spMkLst>
            <pc:docMk/>
            <pc:sldMk cId="1287058628" sldId="360"/>
            <ac:spMk id="3" creationId="{850B8AC3-8269-4F09-ADC6-8E82460CF14A}"/>
          </ac:spMkLst>
        </pc:spChg>
        <pc:picChg chg="add del mod">
          <ac:chgData name="Andy Gray" userId="3900aca3-aa6e-4813-b4e0-c02f9e48a0aa" providerId="ADAL" clId="{95E6FEEB-D87D-4E23-99F5-4AB7B42A8FF6}" dt="2019-03-20T15:34:29.466" v="119" actId="1038"/>
          <ac:picMkLst>
            <pc:docMk/>
            <pc:sldMk cId="1287058628" sldId="360"/>
            <ac:picMk id="5" creationId="{E5EEBF1C-005D-4AFF-B4B7-8E0C407DE53F}"/>
          </ac:picMkLst>
        </pc:picChg>
        <pc:picChg chg="mod">
          <ac:chgData name="Andy Gray" userId="3900aca3-aa6e-4813-b4e0-c02f9e48a0aa" providerId="ADAL" clId="{95E6FEEB-D87D-4E23-99F5-4AB7B42A8FF6}" dt="2019-03-20T16:51:25.226" v="420" actId="1038"/>
          <ac:picMkLst>
            <pc:docMk/>
            <pc:sldMk cId="1287058628" sldId="360"/>
            <ac:picMk id="6" creationId="{A93CE37E-2A27-4906-B8D8-5CADFE8CF03C}"/>
          </ac:picMkLst>
        </pc:picChg>
        <pc:picChg chg="mod ord modCrop">
          <ac:chgData name="Andy Gray" userId="3900aca3-aa6e-4813-b4e0-c02f9e48a0aa" providerId="ADAL" clId="{95E6FEEB-D87D-4E23-99F5-4AB7B42A8FF6}" dt="2019-03-20T15:36:09.613" v="131" actId="732"/>
          <ac:picMkLst>
            <pc:docMk/>
            <pc:sldMk cId="1287058628" sldId="360"/>
            <ac:picMk id="7" creationId="{3057CF97-3879-4B6A-9805-0BCDED78BB57}"/>
          </ac:picMkLst>
        </pc:picChg>
        <pc:picChg chg="del">
          <ac:chgData name="Andy Gray" userId="3900aca3-aa6e-4813-b4e0-c02f9e48a0aa" providerId="ADAL" clId="{95E6FEEB-D87D-4E23-99F5-4AB7B42A8FF6}" dt="2019-03-20T15:34:46.081" v="122" actId="478"/>
          <ac:picMkLst>
            <pc:docMk/>
            <pc:sldMk cId="1287058628" sldId="360"/>
            <ac:picMk id="8194" creationId="{618EE23C-FE44-4541-8FD9-3B9D785044D7}"/>
          </ac:picMkLst>
        </pc:picChg>
      </pc:sldChg>
      <pc:sldChg chg="addSp delSp modSp">
        <pc:chgData name="Andy Gray" userId="3900aca3-aa6e-4813-b4e0-c02f9e48a0aa" providerId="ADAL" clId="{95E6FEEB-D87D-4E23-99F5-4AB7B42A8FF6}" dt="2019-03-20T16:55:17.229" v="433" actId="207"/>
        <pc:sldMkLst>
          <pc:docMk/>
          <pc:sldMk cId="4219324704" sldId="361"/>
        </pc:sldMkLst>
        <pc:spChg chg="del mod">
          <ac:chgData name="Andy Gray" userId="3900aca3-aa6e-4813-b4e0-c02f9e48a0aa" providerId="ADAL" clId="{95E6FEEB-D87D-4E23-99F5-4AB7B42A8FF6}" dt="2019-03-07T14:40:08.800" v="20" actId="207"/>
          <ac:spMkLst>
            <pc:docMk/>
            <pc:sldMk cId="4219324704" sldId="361"/>
            <ac:spMk id="2" creationId="{653C3490-CFDE-4C3C-AC71-5DC991CDD264}"/>
          </ac:spMkLst>
        </pc:spChg>
        <pc:picChg chg="add del mod ord">
          <ac:chgData name="Andy Gray" userId="3900aca3-aa6e-4813-b4e0-c02f9e48a0aa" providerId="ADAL" clId="{95E6FEEB-D87D-4E23-99F5-4AB7B42A8FF6}" dt="2019-03-20T15:29:34.646" v="59" actId="478"/>
          <ac:picMkLst>
            <pc:docMk/>
            <pc:sldMk cId="4219324704" sldId="361"/>
            <ac:picMk id="10" creationId="{E0E054C7-5A35-4D45-A666-A46376559FF7}"/>
          </ac:picMkLst>
        </pc:picChg>
        <pc:picChg chg="add ord">
          <ac:chgData name="Andy Gray" userId="3900aca3-aa6e-4813-b4e0-c02f9e48a0aa" providerId="ADAL" clId="{95E6FEEB-D87D-4E23-99F5-4AB7B42A8FF6}" dt="2019-03-20T15:29:43.909" v="61" actId="167"/>
          <ac:picMkLst>
            <pc:docMk/>
            <pc:sldMk cId="4219324704" sldId="361"/>
            <ac:picMk id="15" creationId="{E2CAA51E-2E32-442A-B366-ED96318EDBDC}"/>
          </ac:picMkLst>
        </pc:picChg>
        <pc:picChg chg="add">
          <ac:chgData name="Andy Gray" userId="3900aca3-aa6e-4813-b4e0-c02f9e48a0aa" providerId="ADAL" clId="{95E6FEEB-D87D-4E23-99F5-4AB7B42A8FF6}" dt="2019-03-20T16:55:17.229" v="433" actId="207"/>
          <ac:picMkLst>
            <pc:docMk/>
            <pc:sldMk cId="4219324704" sldId="361"/>
            <ac:picMk id="16" creationId="{DE83DBA4-9021-46FE-A4A1-7AE9F0334762}"/>
          </ac:picMkLst>
        </pc:picChg>
        <pc:picChg chg="del mod modCrop">
          <ac:chgData name="Andy Gray" userId="3900aca3-aa6e-4813-b4e0-c02f9e48a0aa" providerId="ADAL" clId="{95E6FEEB-D87D-4E23-99F5-4AB7B42A8FF6}" dt="2019-03-07T14:39:17.761" v="15" actId="478"/>
          <ac:picMkLst>
            <pc:docMk/>
            <pc:sldMk cId="4219324704" sldId="361"/>
            <ac:picMk id="3074" creationId="{AF2369FB-3DD7-41B0-8781-D0C90E34CEF3}"/>
          </ac:picMkLst>
        </pc:picChg>
      </pc:sldChg>
      <pc:sldChg chg="addSp delSp modSp">
        <pc:chgData name="Andy Gray" userId="3900aca3-aa6e-4813-b4e0-c02f9e48a0aa" providerId="ADAL" clId="{95E6FEEB-D87D-4E23-99F5-4AB7B42A8FF6}" dt="2019-03-21T11:13:52.801" v="623" actId="207"/>
        <pc:sldMkLst>
          <pc:docMk/>
          <pc:sldMk cId="2746032697" sldId="362"/>
        </pc:sldMkLst>
        <pc:spChg chg="mod">
          <ac:chgData name="Andy Gray" userId="3900aca3-aa6e-4813-b4e0-c02f9e48a0aa" providerId="ADAL" clId="{95E6FEEB-D87D-4E23-99F5-4AB7B42A8FF6}" dt="2019-03-21T11:13:52.801" v="623" actId="207"/>
          <ac:spMkLst>
            <pc:docMk/>
            <pc:sldMk cId="2746032697" sldId="362"/>
            <ac:spMk id="7" creationId="{4D95E18F-0DFF-4FA6-9375-A0FB20C33B85}"/>
          </ac:spMkLst>
        </pc:spChg>
        <pc:picChg chg="add mod ord modCrop">
          <ac:chgData name="Andy Gray" userId="3900aca3-aa6e-4813-b4e0-c02f9e48a0aa" providerId="ADAL" clId="{95E6FEEB-D87D-4E23-99F5-4AB7B42A8FF6}" dt="2019-03-20T15:33:33.993" v="105" actId="14100"/>
          <ac:picMkLst>
            <pc:docMk/>
            <pc:sldMk cId="2746032697" sldId="362"/>
            <ac:picMk id="3" creationId="{00CDCC63-F4DA-4084-B296-7DDC5C557CE5}"/>
          </ac:picMkLst>
        </pc:picChg>
        <pc:picChg chg="add">
          <ac:chgData name="Andy Gray" userId="3900aca3-aa6e-4813-b4e0-c02f9e48a0aa" providerId="ADAL" clId="{95E6FEEB-D87D-4E23-99F5-4AB7B42A8FF6}" dt="2019-03-20T16:52:15.507" v="421" actId="207"/>
          <ac:picMkLst>
            <pc:docMk/>
            <pc:sldMk cId="2746032697" sldId="362"/>
            <ac:picMk id="8" creationId="{BBF057BC-DC01-4757-83FD-499EE1A9AD7A}"/>
          </ac:picMkLst>
        </pc:picChg>
        <pc:picChg chg="del">
          <ac:chgData name="Andy Gray" userId="3900aca3-aa6e-4813-b4e0-c02f9e48a0aa" providerId="ADAL" clId="{95E6FEEB-D87D-4E23-99F5-4AB7B42A8FF6}" dt="2019-03-20T15:32:34.229" v="98" actId="478"/>
          <ac:picMkLst>
            <pc:docMk/>
            <pc:sldMk cId="2746032697" sldId="362"/>
            <ac:picMk id="7170" creationId="{7DAC4D42-E9B1-40FB-A553-82B7E2B2B845}"/>
          </ac:picMkLst>
        </pc:picChg>
      </pc:sldChg>
      <pc:sldChg chg="addSp delSp modSp">
        <pc:chgData name="Andy Gray" userId="3900aca3-aa6e-4813-b4e0-c02f9e48a0aa" providerId="ADAL" clId="{95E6FEEB-D87D-4E23-99F5-4AB7B42A8FF6}" dt="2019-03-20T15:49:03.282" v="254" actId="478"/>
        <pc:sldMkLst>
          <pc:docMk/>
          <pc:sldMk cId="4261706395" sldId="366"/>
        </pc:sldMkLst>
        <pc:picChg chg="del">
          <ac:chgData name="Andy Gray" userId="3900aca3-aa6e-4813-b4e0-c02f9e48a0aa" providerId="ADAL" clId="{95E6FEEB-D87D-4E23-99F5-4AB7B42A8FF6}" dt="2019-03-20T15:47:44.020" v="244" actId="478"/>
          <ac:picMkLst>
            <pc:docMk/>
            <pc:sldMk cId="4261706395" sldId="366"/>
            <ac:picMk id="4" creationId="{51E445F3-AFAA-494D-AD10-7B12F3C1FA9C}"/>
          </ac:picMkLst>
        </pc:picChg>
        <pc:picChg chg="del">
          <ac:chgData name="Andy Gray" userId="3900aca3-aa6e-4813-b4e0-c02f9e48a0aa" providerId="ADAL" clId="{95E6FEEB-D87D-4E23-99F5-4AB7B42A8FF6}" dt="2019-03-20T15:49:03.282" v="254" actId="478"/>
          <ac:picMkLst>
            <pc:docMk/>
            <pc:sldMk cId="4261706395" sldId="366"/>
            <ac:picMk id="5" creationId="{E0F450EF-992B-460C-8CE0-8DBEC432CDFB}"/>
          </ac:picMkLst>
        </pc:picChg>
        <pc:picChg chg="add mod ord modCrop">
          <ac:chgData name="Andy Gray" userId="3900aca3-aa6e-4813-b4e0-c02f9e48a0aa" providerId="ADAL" clId="{95E6FEEB-D87D-4E23-99F5-4AB7B42A8FF6}" dt="2019-03-20T15:48:20.850" v="250" actId="1076"/>
          <ac:picMkLst>
            <pc:docMk/>
            <pc:sldMk cId="4261706395" sldId="366"/>
            <ac:picMk id="7" creationId="{01608821-A7B1-42A2-B473-987A2F1D3E8B}"/>
          </ac:picMkLst>
        </pc:picChg>
      </pc:sldChg>
      <pc:sldChg chg="addSp delSp modSp">
        <pc:chgData name="Andy Gray" userId="3900aca3-aa6e-4813-b4e0-c02f9e48a0aa" providerId="ADAL" clId="{95E6FEEB-D87D-4E23-99F5-4AB7B42A8FF6}" dt="2019-03-20T15:48:42.786" v="253" actId="167"/>
        <pc:sldMkLst>
          <pc:docMk/>
          <pc:sldMk cId="2256610521" sldId="367"/>
        </pc:sldMkLst>
        <pc:picChg chg="del">
          <ac:chgData name="Andy Gray" userId="3900aca3-aa6e-4813-b4e0-c02f9e48a0aa" providerId="ADAL" clId="{95E6FEEB-D87D-4E23-99F5-4AB7B42A8FF6}" dt="2019-03-20T15:48:35.974" v="251" actId="478"/>
          <ac:picMkLst>
            <pc:docMk/>
            <pc:sldMk cId="2256610521" sldId="367"/>
            <ac:picMk id="4" creationId="{51E445F3-AFAA-494D-AD10-7B12F3C1FA9C}"/>
          </ac:picMkLst>
        </pc:picChg>
        <pc:picChg chg="add ord">
          <ac:chgData name="Andy Gray" userId="3900aca3-aa6e-4813-b4e0-c02f9e48a0aa" providerId="ADAL" clId="{95E6FEEB-D87D-4E23-99F5-4AB7B42A8FF6}" dt="2019-03-20T15:48:42.786" v="253" actId="167"/>
          <ac:picMkLst>
            <pc:docMk/>
            <pc:sldMk cId="2256610521" sldId="367"/>
            <ac:picMk id="6" creationId="{51E45EFA-D21B-4157-B7E0-EBF04FB7D2D0}"/>
          </ac:picMkLst>
        </pc:picChg>
      </pc:sldChg>
      <pc:sldChg chg="addSp delSp">
        <pc:chgData name="Andy Gray" userId="3900aca3-aa6e-4813-b4e0-c02f9e48a0aa" providerId="ADAL" clId="{95E6FEEB-D87D-4E23-99F5-4AB7B42A8FF6}" dt="2019-03-20T17:17:39.562" v="590" actId="207"/>
        <pc:sldMkLst>
          <pc:docMk/>
          <pc:sldMk cId="4181149399" sldId="369"/>
        </pc:sldMkLst>
        <pc:picChg chg="del">
          <ac:chgData name="Andy Gray" userId="3900aca3-aa6e-4813-b4e0-c02f9e48a0aa" providerId="ADAL" clId="{95E6FEEB-D87D-4E23-99F5-4AB7B42A8FF6}" dt="2019-03-20T17:17:38.989" v="589" actId="207"/>
          <ac:picMkLst>
            <pc:docMk/>
            <pc:sldMk cId="4181149399" sldId="369"/>
            <ac:picMk id="4" creationId="{97E0D845-547F-4168-B115-90EAB80C3628}"/>
          </ac:picMkLst>
        </pc:picChg>
        <pc:picChg chg="add del">
          <ac:chgData name="Andy Gray" userId="3900aca3-aa6e-4813-b4e0-c02f9e48a0aa" providerId="ADAL" clId="{95E6FEEB-D87D-4E23-99F5-4AB7B42A8FF6}" dt="2019-03-20T17:17:39.562" v="590" actId="207"/>
          <ac:picMkLst>
            <pc:docMk/>
            <pc:sldMk cId="4181149399" sldId="369"/>
            <ac:picMk id="6" creationId="{A93CE37E-2A27-4906-B8D8-5CADFE8CF03C}"/>
          </ac:picMkLst>
        </pc:picChg>
      </pc:sldChg>
      <pc:sldMasterChg chg="modSldLayout">
        <pc:chgData name="Andy Gray" userId="3900aca3-aa6e-4813-b4e0-c02f9e48a0aa" providerId="ADAL" clId="{95E6FEEB-D87D-4E23-99F5-4AB7B42A8FF6}" dt="2019-03-21T11:12:33.240" v="622" actId="255"/>
        <pc:sldMasterMkLst>
          <pc:docMk/>
          <pc:sldMasterMk cId="1932898210" sldId="2147483672"/>
        </pc:sldMasterMkLst>
        <pc:sldLayoutChg chg="addSp delSp modSp">
          <pc:chgData name="Andy Gray" userId="3900aca3-aa6e-4813-b4e0-c02f9e48a0aa" providerId="ADAL" clId="{95E6FEEB-D87D-4E23-99F5-4AB7B42A8FF6}" dt="2019-03-21T11:12:33.240" v="622" actId="255"/>
          <pc:sldLayoutMkLst>
            <pc:docMk/>
            <pc:sldMasterMk cId="1932898210" sldId="2147483672"/>
            <pc:sldLayoutMk cId="170202131" sldId="2147483673"/>
          </pc:sldLayoutMkLst>
          <pc:spChg chg="add mod">
            <ac:chgData name="Andy Gray" userId="3900aca3-aa6e-4813-b4e0-c02f9e48a0aa" providerId="ADAL" clId="{95E6FEEB-D87D-4E23-99F5-4AB7B42A8FF6}" dt="2019-03-20T17:12:06.835" v="587" actId="1076"/>
            <ac:spMkLst>
              <pc:docMk/>
              <pc:sldMasterMk cId="1932898210" sldId="2147483672"/>
              <pc:sldLayoutMk cId="170202131" sldId="2147483673"/>
              <ac:spMk id="8" creationId="{688808CE-61AB-43D5-9CF2-EED2D10C7228}"/>
            </ac:spMkLst>
          </pc:spChg>
          <pc:spChg chg="add mod">
            <ac:chgData name="Andy Gray" userId="3900aca3-aa6e-4813-b4e0-c02f9e48a0aa" providerId="ADAL" clId="{95E6FEEB-D87D-4E23-99F5-4AB7B42A8FF6}" dt="2019-03-21T11:12:33.240" v="622" actId="255"/>
            <ac:spMkLst>
              <pc:docMk/>
              <pc:sldMasterMk cId="1932898210" sldId="2147483672"/>
              <pc:sldLayoutMk cId="170202131" sldId="2147483673"/>
              <ac:spMk id="9" creationId="{CEA5DE09-D4AE-4226-BDB6-3DA69619EAD8}"/>
            </ac:spMkLst>
          </pc:spChg>
          <pc:spChg chg="add mod">
            <ac:chgData name="Andy Gray" userId="3900aca3-aa6e-4813-b4e0-c02f9e48a0aa" providerId="ADAL" clId="{95E6FEEB-D87D-4E23-99F5-4AB7B42A8FF6}" dt="2019-03-20T16:36:30.116" v="326" actId="164"/>
            <ac:spMkLst>
              <pc:docMk/>
              <pc:sldMasterMk cId="1932898210" sldId="2147483672"/>
              <pc:sldLayoutMk cId="170202131" sldId="2147483673"/>
              <ac:spMk id="12" creationId="{EFE2B244-D15B-4AE3-BA26-11313600E178}"/>
            </ac:spMkLst>
          </pc:spChg>
          <pc:spChg chg="add mod">
            <ac:chgData name="Andy Gray" userId="3900aca3-aa6e-4813-b4e0-c02f9e48a0aa" providerId="ADAL" clId="{95E6FEEB-D87D-4E23-99F5-4AB7B42A8FF6}" dt="2019-03-20T16:36:30.116" v="326" actId="164"/>
            <ac:spMkLst>
              <pc:docMk/>
              <pc:sldMasterMk cId="1932898210" sldId="2147483672"/>
              <pc:sldLayoutMk cId="170202131" sldId="2147483673"/>
              <ac:spMk id="13" creationId="{B1017CCE-53F7-4DC4-A47B-2066D651A0E9}"/>
            </ac:spMkLst>
          </pc:spChg>
          <pc:spChg chg="del">
            <ac:chgData name="Andy Gray" userId="3900aca3-aa6e-4813-b4e0-c02f9e48a0aa" providerId="ADAL" clId="{95E6FEEB-D87D-4E23-99F5-4AB7B42A8FF6}" dt="2019-03-20T16:34:59.078" v="321" actId="478"/>
            <ac:spMkLst>
              <pc:docMk/>
              <pc:sldMasterMk cId="1932898210" sldId="2147483672"/>
              <pc:sldLayoutMk cId="170202131" sldId="2147483673"/>
              <ac:spMk id="20" creationId="{00000000-0000-0000-0000-000000000000}"/>
            </ac:spMkLst>
          </pc:spChg>
          <pc:spChg chg="del">
            <ac:chgData name="Andy Gray" userId="3900aca3-aa6e-4813-b4e0-c02f9e48a0aa" providerId="ADAL" clId="{95E6FEEB-D87D-4E23-99F5-4AB7B42A8FF6}" dt="2019-03-20T16:34:59.078" v="321" actId="478"/>
            <ac:spMkLst>
              <pc:docMk/>
              <pc:sldMasterMk cId="1932898210" sldId="2147483672"/>
              <pc:sldLayoutMk cId="170202131" sldId="2147483673"/>
              <ac:spMk id="21" creationId="{00000000-0000-0000-0000-000000000000}"/>
            </ac:spMkLst>
          </pc:spChg>
          <pc:spChg chg="del">
            <ac:chgData name="Andy Gray" userId="3900aca3-aa6e-4813-b4e0-c02f9e48a0aa" providerId="ADAL" clId="{95E6FEEB-D87D-4E23-99F5-4AB7B42A8FF6}" dt="2019-03-20T16:34:59.078" v="321" actId="478"/>
            <ac:spMkLst>
              <pc:docMk/>
              <pc:sldMasterMk cId="1932898210" sldId="2147483672"/>
              <pc:sldLayoutMk cId="170202131" sldId="2147483673"/>
              <ac:spMk id="24" creationId="{00000000-0000-0000-0000-000000000000}"/>
            </ac:spMkLst>
          </pc:spChg>
          <pc:grpChg chg="add mod">
            <ac:chgData name="Andy Gray" userId="3900aca3-aa6e-4813-b4e0-c02f9e48a0aa" providerId="ADAL" clId="{95E6FEEB-D87D-4E23-99F5-4AB7B42A8FF6}" dt="2019-03-20T16:36:30.116" v="326" actId="164"/>
            <ac:grpSpMkLst>
              <pc:docMk/>
              <pc:sldMasterMk cId="1932898210" sldId="2147483672"/>
              <pc:sldLayoutMk cId="170202131" sldId="2147483673"/>
              <ac:grpSpMk id="3" creationId="{5018FCA2-0681-4BBF-BABD-1766C8413412}"/>
            </ac:grpSpMkLst>
          </pc:grpChg>
          <pc:picChg chg="del">
            <ac:chgData name="Andy Gray" userId="3900aca3-aa6e-4813-b4e0-c02f9e48a0aa" providerId="ADAL" clId="{95E6FEEB-D87D-4E23-99F5-4AB7B42A8FF6}" dt="2019-03-20T16:34:55.498" v="320" actId="478"/>
            <ac:picMkLst>
              <pc:docMk/>
              <pc:sldMasterMk cId="1932898210" sldId="2147483672"/>
              <pc:sldLayoutMk cId="170202131" sldId="2147483673"/>
              <ac:picMk id="2" creationId="{00000000-0000-0000-0000-000000000000}"/>
            </ac:picMkLst>
          </pc:picChg>
          <pc:picChg chg="add mod">
            <ac:chgData name="Andy Gray" userId="3900aca3-aa6e-4813-b4e0-c02f9e48a0aa" providerId="ADAL" clId="{95E6FEEB-D87D-4E23-99F5-4AB7B42A8FF6}" dt="2019-03-21T11:11:10.034" v="611" actId="1076"/>
            <ac:picMkLst>
              <pc:docMk/>
              <pc:sldMasterMk cId="1932898210" sldId="2147483672"/>
              <pc:sldLayoutMk cId="170202131" sldId="2147483673"/>
              <ac:picMk id="7" creationId="{1A76BC77-BB60-429D-B62B-87390D11B9F0}"/>
            </ac:picMkLst>
          </pc:picChg>
          <pc:picChg chg="add mod">
            <ac:chgData name="Andy Gray" userId="3900aca3-aa6e-4813-b4e0-c02f9e48a0aa" providerId="ADAL" clId="{95E6FEEB-D87D-4E23-99F5-4AB7B42A8FF6}" dt="2019-03-20T16:36:30.116" v="326" actId="164"/>
            <ac:picMkLst>
              <pc:docMk/>
              <pc:sldMasterMk cId="1932898210" sldId="2147483672"/>
              <pc:sldLayoutMk cId="170202131" sldId="2147483673"/>
              <ac:picMk id="11" creationId="{1F45E0F6-A710-4816-B300-447EB00A42D5}"/>
            </ac:picMkLst>
          </pc:picChg>
          <pc:cxnChg chg="add mod">
            <ac:chgData name="Andy Gray" userId="3900aca3-aa6e-4813-b4e0-c02f9e48a0aa" providerId="ADAL" clId="{95E6FEEB-D87D-4E23-99F5-4AB7B42A8FF6}" dt="2019-03-20T17:10:27.067" v="576" actId="1076"/>
            <ac:cxnSpMkLst>
              <pc:docMk/>
              <pc:sldMasterMk cId="1932898210" sldId="2147483672"/>
              <pc:sldLayoutMk cId="170202131" sldId="2147483673"/>
              <ac:cxnSpMk id="10" creationId="{B94FA8DE-3443-49C6-8743-6675B085DAB2}"/>
            </ac:cxnSpMkLst>
          </pc:cxnChg>
          <pc:cxnChg chg="del">
            <ac:chgData name="Andy Gray" userId="3900aca3-aa6e-4813-b4e0-c02f9e48a0aa" providerId="ADAL" clId="{95E6FEEB-D87D-4E23-99F5-4AB7B42A8FF6}" dt="2019-03-20T16:34:59.078" v="321" actId="478"/>
            <ac:cxnSpMkLst>
              <pc:docMk/>
              <pc:sldMasterMk cId="1932898210" sldId="2147483672"/>
              <pc:sldLayoutMk cId="170202131" sldId="2147483673"/>
              <ac:cxnSpMk id="14" creationId="{00000000-0000-0000-0000-000000000000}"/>
            </ac:cxnSpMkLst>
          </pc:cxnChg>
        </pc:sldLayoutChg>
        <pc:sldLayoutChg chg="modSp">
          <pc:chgData name="Andy Gray" userId="3900aca3-aa6e-4813-b4e0-c02f9e48a0aa" providerId="ADAL" clId="{95E6FEEB-D87D-4E23-99F5-4AB7B42A8FF6}" dt="2019-03-20T16:55:51.084" v="434" actId="14100"/>
          <pc:sldLayoutMkLst>
            <pc:docMk/>
            <pc:sldMasterMk cId="1932898210" sldId="2147483672"/>
            <pc:sldLayoutMk cId="2147235817" sldId="2147483674"/>
          </pc:sldLayoutMkLst>
          <pc:spChg chg="mod">
            <ac:chgData name="Andy Gray" userId="3900aca3-aa6e-4813-b4e0-c02f9e48a0aa" providerId="ADAL" clId="{95E6FEEB-D87D-4E23-99F5-4AB7B42A8FF6}" dt="2019-03-20T16:40:55.432" v="328" actId="207"/>
            <ac:spMkLst>
              <pc:docMk/>
              <pc:sldMasterMk cId="1932898210" sldId="2147483672"/>
              <pc:sldLayoutMk cId="2147235817" sldId="2147483674"/>
              <ac:spMk id="6" creationId="{00000000-0000-0000-0000-000000000000}"/>
            </ac:spMkLst>
          </pc:spChg>
          <pc:spChg chg="mod">
            <ac:chgData name="Andy Gray" userId="3900aca3-aa6e-4813-b4e0-c02f9e48a0aa" providerId="ADAL" clId="{95E6FEEB-D87D-4E23-99F5-4AB7B42A8FF6}" dt="2019-03-20T16:40:52.924" v="327" actId="207"/>
            <ac:spMkLst>
              <pc:docMk/>
              <pc:sldMasterMk cId="1932898210" sldId="2147483672"/>
              <pc:sldLayoutMk cId="2147235817" sldId="2147483674"/>
              <ac:spMk id="10" creationId="{00000000-0000-0000-0000-000000000000}"/>
            </ac:spMkLst>
          </pc:spChg>
          <pc:cxnChg chg="mod">
            <ac:chgData name="Andy Gray" userId="3900aca3-aa6e-4813-b4e0-c02f9e48a0aa" providerId="ADAL" clId="{95E6FEEB-D87D-4E23-99F5-4AB7B42A8FF6}" dt="2019-03-20T16:55:51.084" v="434" actId="14100"/>
            <ac:cxnSpMkLst>
              <pc:docMk/>
              <pc:sldMasterMk cId="1932898210" sldId="2147483672"/>
              <pc:sldLayoutMk cId="2147235817" sldId="2147483674"/>
              <ac:cxnSpMk id="9" creationId="{00000000-0000-0000-0000-000000000000}"/>
            </ac:cxnSpMkLst>
          </pc:cxnChg>
        </pc:sldLayoutChg>
        <pc:sldLayoutChg chg="addSp delSp modSp">
          <pc:chgData name="Andy Gray" userId="3900aca3-aa6e-4813-b4e0-c02f9e48a0aa" providerId="ADAL" clId="{95E6FEEB-D87D-4E23-99F5-4AB7B42A8FF6}" dt="2019-03-20T16:47:29.407" v="391" actId="207"/>
          <pc:sldLayoutMkLst>
            <pc:docMk/>
            <pc:sldMasterMk cId="1932898210" sldId="2147483672"/>
            <pc:sldLayoutMk cId="3842507570" sldId="2147483676"/>
          </pc:sldLayoutMkLst>
          <pc:spChg chg="mod">
            <ac:chgData name="Andy Gray" userId="3900aca3-aa6e-4813-b4e0-c02f9e48a0aa" providerId="ADAL" clId="{95E6FEEB-D87D-4E23-99F5-4AB7B42A8FF6}" dt="2019-03-20T16:42:04.205" v="332" actId="207"/>
            <ac:spMkLst>
              <pc:docMk/>
              <pc:sldMasterMk cId="1932898210" sldId="2147483672"/>
              <pc:sldLayoutMk cId="3842507570" sldId="2147483676"/>
              <ac:spMk id="9" creationId="{00000000-0000-0000-0000-000000000000}"/>
            </ac:spMkLst>
          </pc:spChg>
          <pc:spChg chg="add mod">
            <ac:chgData name="Andy Gray" userId="3900aca3-aa6e-4813-b4e0-c02f9e48a0aa" providerId="ADAL" clId="{95E6FEEB-D87D-4E23-99F5-4AB7B42A8FF6}" dt="2019-03-20T16:46:35.765" v="385" actId="20577"/>
            <ac:spMkLst>
              <pc:docMk/>
              <pc:sldMasterMk cId="1932898210" sldId="2147483672"/>
              <pc:sldLayoutMk cId="3842507570" sldId="2147483676"/>
              <ac:spMk id="11" creationId="{5EB9CCAC-7787-4F35-B8D2-B10ADAAC6DAA}"/>
            </ac:spMkLst>
          </pc:spChg>
          <pc:spChg chg="del">
            <ac:chgData name="Andy Gray" userId="3900aca3-aa6e-4813-b4e0-c02f9e48a0aa" providerId="ADAL" clId="{95E6FEEB-D87D-4E23-99F5-4AB7B42A8FF6}" dt="2019-03-07T14:40:53.073" v="22" actId="478"/>
            <ac:spMkLst>
              <pc:docMk/>
              <pc:sldMasterMk cId="1932898210" sldId="2147483672"/>
              <pc:sldLayoutMk cId="3842507570" sldId="2147483676"/>
              <ac:spMk id="12" creationId="{00000000-0000-0000-0000-000000000000}"/>
            </ac:spMkLst>
          </pc:spChg>
          <pc:picChg chg="del">
            <ac:chgData name="Andy Gray" userId="3900aca3-aa6e-4813-b4e0-c02f9e48a0aa" providerId="ADAL" clId="{95E6FEEB-D87D-4E23-99F5-4AB7B42A8FF6}" dt="2019-03-20T16:47:22.799" v="390" actId="478"/>
            <ac:picMkLst>
              <pc:docMk/>
              <pc:sldMasterMk cId="1932898210" sldId="2147483672"/>
              <pc:sldLayoutMk cId="3842507570" sldId="2147483676"/>
              <ac:picMk id="3" creationId="{00000000-0000-0000-0000-000000000000}"/>
            </ac:picMkLst>
          </pc:picChg>
          <pc:picChg chg="add del">
            <ac:chgData name="Andy Gray" userId="3900aca3-aa6e-4813-b4e0-c02f9e48a0aa" providerId="ADAL" clId="{95E6FEEB-D87D-4E23-99F5-4AB7B42A8FF6}" dt="2019-03-20T16:42:12.499" v="334" actId="478"/>
            <ac:picMkLst>
              <pc:docMk/>
              <pc:sldMasterMk cId="1932898210" sldId="2147483672"/>
              <pc:sldLayoutMk cId="3842507570" sldId="2147483676"/>
              <ac:picMk id="7" creationId="{38415630-4402-491D-85B7-DC360F916AA5}"/>
            </ac:picMkLst>
          </pc:picChg>
          <pc:picChg chg="del">
            <ac:chgData name="Andy Gray" userId="3900aca3-aa6e-4813-b4e0-c02f9e48a0aa" providerId="ADAL" clId="{95E6FEEB-D87D-4E23-99F5-4AB7B42A8FF6}" dt="2019-03-07T14:40:53.073" v="22" actId="478"/>
            <ac:picMkLst>
              <pc:docMk/>
              <pc:sldMasterMk cId="1932898210" sldId="2147483672"/>
              <pc:sldLayoutMk cId="3842507570" sldId="2147483676"/>
              <ac:picMk id="10" creationId="{00000000-0000-0000-0000-000000000000}"/>
            </ac:picMkLst>
          </pc:picChg>
          <pc:picChg chg="add mod ord modCrop">
            <ac:chgData name="Andy Gray" userId="3900aca3-aa6e-4813-b4e0-c02f9e48a0aa" providerId="ADAL" clId="{95E6FEEB-D87D-4E23-99F5-4AB7B42A8FF6}" dt="2019-03-20T16:42:10.008" v="333" actId="167"/>
            <ac:picMkLst>
              <pc:docMk/>
              <pc:sldMasterMk cId="1932898210" sldId="2147483672"/>
              <pc:sldLayoutMk cId="3842507570" sldId="2147483676"/>
              <ac:picMk id="10" creationId="{7C9D6EDA-CDE2-45B4-87DC-D49D91CB0633}"/>
            </ac:picMkLst>
          </pc:picChg>
          <pc:picChg chg="add mod ord">
            <ac:chgData name="Andy Gray" userId="3900aca3-aa6e-4813-b4e0-c02f9e48a0aa" providerId="ADAL" clId="{95E6FEEB-D87D-4E23-99F5-4AB7B42A8FF6}" dt="2019-03-20T16:47:29.407" v="391" actId="207"/>
            <ac:picMkLst>
              <pc:docMk/>
              <pc:sldMasterMk cId="1932898210" sldId="2147483672"/>
              <pc:sldLayoutMk cId="3842507570" sldId="2147483676"/>
              <ac:picMk id="12" creationId="{E138181C-FA1F-4810-80BD-768DC7CE955F}"/>
            </ac:picMkLst>
          </pc:picChg>
        </pc:sldLayoutChg>
        <pc:sldLayoutChg chg="addSp delSp">
          <pc:chgData name="Andy Gray" userId="3900aca3-aa6e-4813-b4e0-c02f9e48a0aa" providerId="ADAL" clId="{95E6FEEB-D87D-4E23-99F5-4AB7B42A8FF6}" dt="2019-03-20T16:48:58.795" v="407" actId="478"/>
          <pc:sldLayoutMkLst>
            <pc:docMk/>
            <pc:sldMasterMk cId="1932898210" sldId="2147483672"/>
            <pc:sldLayoutMk cId="2838869952" sldId="2147483677"/>
          </pc:sldLayoutMkLst>
          <pc:spChg chg="del">
            <ac:chgData name="Andy Gray" userId="3900aca3-aa6e-4813-b4e0-c02f9e48a0aa" providerId="ADAL" clId="{95E6FEEB-D87D-4E23-99F5-4AB7B42A8FF6}" dt="2019-03-20T16:47:58.394" v="392" actId="478"/>
            <ac:spMkLst>
              <pc:docMk/>
              <pc:sldMasterMk cId="1932898210" sldId="2147483672"/>
              <pc:sldLayoutMk cId="2838869952" sldId="2147483677"/>
              <ac:spMk id="8" creationId="{00000000-0000-0000-0000-000000000000}"/>
            </ac:spMkLst>
          </pc:spChg>
          <pc:spChg chg="del">
            <ac:chgData name="Andy Gray" userId="3900aca3-aa6e-4813-b4e0-c02f9e48a0aa" providerId="ADAL" clId="{95E6FEEB-D87D-4E23-99F5-4AB7B42A8FF6}" dt="2019-03-20T16:46:49.756" v="386" actId="478"/>
            <ac:spMkLst>
              <pc:docMk/>
              <pc:sldMasterMk cId="1932898210" sldId="2147483672"/>
              <pc:sldLayoutMk cId="2838869952" sldId="2147483677"/>
              <ac:spMk id="10" creationId="{00000000-0000-0000-0000-000000000000}"/>
            </ac:spMkLst>
          </pc:spChg>
          <pc:spChg chg="add">
            <ac:chgData name="Andy Gray" userId="3900aca3-aa6e-4813-b4e0-c02f9e48a0aa" providerId="ADAL" clId="{95E6FEEB-D87D-4E23-99F5-4AB7B42A8FF6}" dt="2019-03-20T16:46:50.660" v="387" actId="478"/>
            <ac:spMkLst>
              <pc:docMk/>
              <pc:sldMasterMk cId="1932898210" sldId="2147483672"/>
              <pc:sldLayoutMk cId="2838869952" sldId="2147483677"/>
              <ac:spMk id="12" creationId="{D8C64C95-37CD-48FB-89FA-7BC614748F6A}"/>
            </ac:spMkLst>
          </pc:spChg>
          <pc:spChg chg="add">
            <ac:chgData name="Andy Gray" userId="3900aca3-aa6e-4813-b4e0-c02f9e48a0aa" providerId="ADAL" clId="{95E6FEEB-D87D-4E23-99F5-4AB7B42A8FF6}" dt="2019-03-20T16:47:59.170" v="393" actId="478"/>
            <ac:spMkLst>
              <pc:docMk/>
              <pc:sldMasterMk cId="1932898210" sldId="2147483672"/>
              <pc:sldLayoutMk cId="2838869952" sldId="2147483677"/>
              <ac:spMk id="14" creationId="{00D24BC0-E4BA-4E18-A03F-F9DED997F3A1}"/>
            </ac:spMkLst>
          </pc:spChg>
          <pc:picChg chg="del">
            <ac:chgData name="Andy Gray" userId="3900aca3-aa6e-4813-b4e0-c02f9e48a0aa" providerId="ADAL" clId="{95E6FEEB-D87D-4E23-99F5-4AB7B42A8FF6}" dt="2019-03-20T16:46:49.756" v="386" actId="478"/>
            <ac:picMkLst>
              <pc:docMk/>
              <pc:sldMasterMk cId="1932898210" sldId="2147483672"/>
              <pc:sldLayoutMk cId="2838869952" sldId="2147483677"/>
              <ac:picMk id="9" creationId="{00000000-0000-0000-0000-000000000000}"/>
            </ac:picMkLst>
          </pc:picChg>
          <pc:picChg chg="add">
            <ac:chgData name="Andy Gray" userId="3900aca3-aa6e-4813-b4e0-c02f9e48a0aa" providerId="ADAL" clId="{95E6FEEB-D87D-4E23-99F5-4AB7B42A8FF6}" dt="2019-03-20T16:46:50.660" v="387" actId="478"/>
            <ac:picMkLst>
              <pc:docMk/>
              <pc:sldMasterMk cId="1932898210" sldId="2147483672"/>
              <pc:sldLayoutMk cId="2838869952" sldId="2147483677"/>
              <ac:picMk id="11" creationId="{B6E7E56A-6970-4D89-B65D-77B8A231E049}"/>
            </ac:picMkLst>
          </pc:picChg>
          <pc:picChg chg="add del">
            <ac:chgData name="Andy Gray" userId="3900aca3-aa6e-4813-b4e0-c02f9e48a0aa" providerId="ADAL" clId="{95E6FEEB-D87D-4E23-99F5-4AB7B42A8FF6}" dt="2019-03-20T16:48:58.795" v="407" actId="478"/>
            <ac:picMkLst>
              <pc:docMk/>
              <pc:sldMasterMk cId="1932898210" sldId="2147483672"/>
              <pc:sldLayoutMk cId="2838869952" sldId="2147483677"/>
              <ac:picMk id="13" creationId="{E9EE6775-53D1-4065-A4D9-EB9CA29BA858}"/>
            </ac:picMkLst>
          </pc:picChg>
          <pc:picChg chg="del">
            <ac:chgData name="Andy Gray" userId="3900aca3-aa6e-4813-b4e0-c02f9e48a0aa" providerId="ADAL" clId="{95E6FEEB-D87D-4E23-99F5-4AB7B42A8FF6}" dt="2019-03-20T16:47:58.394" v="392" actId="478"/>
            <ac:picMkLst>
              <pc:docMk/>
              <pc:sldMasterMk cId="1932898210" sldId="2147483672"/>
              <pc:sldLayoutMk cId="2838869952" sldId="2147483677"/>
              <ac:picMk id="21" creationId="{00000000-0000-0000-0000-000000000000}"/>
            </ac:picMkLst>
          </pc:picChg>
        </pc:sldLayoutChg>
        <pc:sldLayoutChg chg="addSp delSp">
          <pc:chgData name="Andy Gray" userId="3900aca3-aa6e-4813-b4e0-c02f9e48a0aa" providerId="ADAL" clId="{95E6FEEB-D87D-4E23-99F5-4AB7B42A8FF6}" dt="2019-03-20T16:48:38.894" v="401" actId="255"/>
          <pc:sldLayoutMkLst>
            <pc:docMk/>
            <pc:sldMasterMk cId="1932898210" sldId="2147483672"/>
            <pc:sldLayoutMk cId="3363712589" sldId="2147483678"/>
          </pc:sldLayoutMkLst>
          <pc:spChg chg="del">
            <ac:chgData name="Andy Gray" userId="3900aca3-aa6e-4813-b4e0-c02f9e48a0aa" providerId="ADAL" clId="{95E6FEEB-D87D-4E23-99F5-4AB7B42A8FF6}" dt="2019-03-20T16:48:04.857" v="394" actId="478"/>
            <ac:spMkLst>
              <pc:docMk/>
              <pc:sldMasterMk cId="1932898210" sldId="2147483672"/>
              <pc:sldLayoutMk cId="3363712589" sldId="2147483678"/>
              <ac:spMk id="9" creationId="{00000000-0000-0000-0000-000000000000}"/>
            </ac:spMkLst>
          </pc:spChg>
          <pc:spChg chg="del">
            <ac:chgData name="Andy Gray" userId="3900aca3-aa6e-4813-b4e0-c02f9e48a0aa" providerId="ADAL" clId="{95E6FEEB-D87D-4E23-99F5-4AB7B42A8FF6}" dt="2019-03-20T16:48:38.038" v="400" actId="478"/>
            <ac:spMkLst>
              <pc:docMk/>
              <pc:sldMasterMk cId="1932898210" sldId="2147483672"/>
              <pc:sldLayoutMk cId="3363712589" sldId="2147483678"/>
              <ac:spMk id="10" creationId="{00000000-0000-0000-0000-000000000000}"/>
            </ac:spMkLst>
          </pc:spChg>
          <pc:spChg chg="add">
            <ac:chgData name="Andy Gray" userId="3900aca3-aa6e-4813-b4e0-c02f9e48a0aa" providerId="ADAL" clId="{95E6FEEB-D87D-4E23-99F5-4AB7B42A8FF6}" dt="2019-03-20T16:48:05.646" v="395" actId="255"/>
            <ac:spMkLst>
              <pc:docMk/>
              <pc:sldMasterMk cId="1932898210" sldId="2147483672"/>
              <pc:sldLayoutMk cId="3363712589" sldId="2147483678"/>
              <ac:spMk id="11" creationId="{7BB83BB9-3D79-4CF9-931A-BD7EA5DA292D}"/>
            </ac:spMkLst>
          </pc:spChg>
          <pc:spChg chg="add">
            <ac:chgData name="Andy Gray" userId="3900aca3-aa6e-4813-b4e0-c02f9e48a0aa" providerId="ADAL" clId="{95E6FEEB-D87D-4E23-99F5-4AB7B42A8FF6}" dt="2019-03-20T16:48:38.894" v="401" actId="255"/>
            <ac:spMkLst>
              <pc:docMk/>
              <pc:sldMasterMk cId="1932898210" sldId="2147483672"/>
              <pc:sldLayoutMk cId="3363712589" sldId="2147483678"/>
              <ac:spMk id="13" creationId="{4876B85D-EFDB-4588-8D11-92CAAD477BD1}"/>
            </ac:spMkLst>
          </pc:spChg>
          <pc:picChg chg="add del">
            <ac:chgData name="Andy Gray" userId="3900aca3-aa6e-4813-b4e0-c02f9e48a0aa" providerId="ADAL" clId="{95E6FEEB-D87D-4E23-99F5-4AB7B42A8FF6}" dt="2019-03-20T16:48:08.453" v="396" actId="478"/>
            <ac:picMkLst>
              <pc:docMk/>
              <pc:sldMasterMk cId="1932898210" sldId="2147483672"/>
              <pc:sldLayoutMk cId="3363712589" sldId="2147483678"/>
              <ac:picMk id="6" creationId="{F685DC7B-3E88-416F-A45E-5170E320655C}"/>
            </ac:picMkLst>
          </pc:picChg>
          <pc:picChg chg="del">
            <ac:chgData name="Andy Gray" userId="3900aca3-aa6e-4813-b4e0-c02f9e48a0aa" providerId="ADAL" clId="{95E6FEEB-D87D-4E23-99F5-4AB7B42A8FF6}" dt="2019-03-20T16:48:38.038" v="400" actId="478"/>
            <ac:picMkLst>
              <pc:docMk/>
              <pc:sldMasterMk cId="1932898210" sldId="2147483672"/>
              <pc:sldLayoutMk cId="3363712589" sldId="2147483678"/>
              <ac:picMk id="7" creationId="{00000000-0000-0000-0000-000000000000}"/>
            </ac:picMkLst>
          </pc:picChg>
          <pc:picChg chg="add">
            <ac:chgData name="Andy Gray" userId="3900aca3-aa6e-4813-b4e0-c02f9e48a0aa" providerId="ADAL" clId="{95E6FEEB-D87D-4E23-99F5-4AB7B42A8FF6}" dt="2019-03-20T16:48:38.894" v="401" actId="255"/>
            <ac:picMkLst>
              <pc:docMk/>
              <pc:sldMasterMk cId="1932898210" sldId="2147483672"/>
              <pc:sldLayoutMk cId="3363712589" sldId="2147483678"/>
              <ac:picMk id="12" creationId="{809BF6C3-0151-4D6C-AD24-2EFF98389C3A}"/>
            </ac:picMkLst>
          </pc:picChg>
        </pc:sldLayoutChg>
        <pc:sldLayoutChg chg="addSp delSp">
          <pc:chgData name="Andy Gray" userId="3900aca3-aa6e-4813-b4e0-c02f9e48a0aa" providerId="ADAL" clId="{95E6FEEB-D87D-4E23-99F5-4AB7B42A8FF6}" dt="2019-03-20T16:48:45.135" v="403" actId="255"/>
          <pc:sldLayoutMkLst>
            <pc:docMk/>
            <pc:sldMasterMk cId="1932898210" sldId="2147483672"/>
            <pc:sldLayoutMk cId="3015589528" sldId="2147483679"/>
          </pc:sldLayoutMkLst>
          <pc:spChg chg="add">
            <ac:chgData name="Andy Gray" userId="3900aca3-aa6e-4813-b4e0-c02f9e48a0aa" providerId="ADAL" clId="{95E6FEEB-D87D-4E23-99F5-4AB7B42A8FF6}" dt="2019-03-20T16:48:15.493" v="398" actId="255"/>
            <ac:spMkLst>
              <pc:docMk/>
              <pc:sldMasterMk cId="1932898210" sldId="2147483672"/>
              <pc:sldLayoutMk cId="3015589528" sldId="2147483679"/>
              <ac:spMk id="8" creationId="{9C07F606-F3CA-45FC-892C-50AEFCF37B8B}"/>
            </ac:spMkLst>
          </pc:spChg>
          <pc:spChg chg="del">
            <ac:chgData name="Andy Gray" userId="3900aca3-aa6e-4813-b4e0-c02f9e48a0aa" providerId="ADAL" clId="{95E6FEEB-D87D-4E23-99F5-4AB7B42A8FF6}" dt="2019-03-20T16:48:44.475" v="402" actId="478"/>
            <ac:spMkLst>
              <pc:docMk/>
              <pc:sldMasterMk cId="1932898210" sldId="2147483672"/>
              <pc:sldLayoutMk cId="3015589528" sldId="2147483679"/>
              <ac:spMk id="12" creationId="{00000000-0000-0000-0000-000000000000}"/>
            </ac:spMkLst>
          </pc:spChg>
          <pc:spChg chg="add">
            <ac:chgData name="Andy Gray" userId="3900aca3-aa6e-4813-b4e0-c02f9e48a0aa" providerId="ADAL" clId="{95E6FEEB-D87D-4E23-99F5-4AB7B42A8FF6}" dt="2019-03-20T16:48:45.135" v="403" actId="255"/>
            <ac:spMkLst>
              <pc:docMk/>
              <pc:sldMasterMk cId="1932898210" sldId="2147483672"/>
              <pc:sldLayoutMk cId="3015589528" sldId="2147483679"/>
              <ac:spMk id="13" creationId="{BDF4BD8A-BE8B-428F-94CC-02166786BDF5}"/>
            </ac:spMkLst>
          </pc:spChg>
          <pc:spChg chg="del">
            <ac:chgData name="Andy Gray" userId="3900aca3-aa6e-4813-b4e0-c02f9e48a0aa" providerId="ADAL" clId="{95E6FEEB-D87D-4E23-99F5-4AB7B42A8FF6}" dt="2019-03-20T16:48:14.942" v="397" actId="478"/>
            <ac:spMkLst>
              <pc:docMk/>
              <pc:sldMasterMk cId="1932898210" sldId="2147483672"/>
              <pc:sldLayoutMk cId="3015589528" sldId="2147483679"/>
              <ac:spMk id="14" creationId="{00000000-0000-0000-0000-000000000000}"/>
            </ac:spMkLst>
          </pc:spChg>
          <pc:picChg chg="del">
            <ac:chgData name="Andy Gray" userId="3900aca3-aa6e-4813-b4e0-c02f9e48a0aa" providerId="ADAL" clId="{95E6FEEB-D87D-4E23-99F5-4AB7B42A8FF6}" dt="2019-03-20T16:48:44.475" v="402" actId="478"/>
            <ac:picMkLst>
              <pc:docMk/>
              <pc:sldMasterMk cId="1932898210" sldId="2147483672"/>
              <pc:sldLayoutMk cId="3015589528" sldId="2147483679"/>
              <ac:picMk id="2" creationId="{00000000-0000-0000-0000-000000000000}"/>
            </ac:picMkLst>
          </pc:picChg>
          <pc:picChg chg="add del">
            <ac:chgData name="Andy Gray" userId="3900aca3-aa6e-4813-b4e0-c02f9e48a0aa" providerId="ADAL" clId="{95E6FEEB-D87D-4E23-99F5-4AB7B42A8FF6}" dt="2019-03-20T16:48:17.861" v="399" actId="478"/>
            <ac:picMkLst>
              <pc:docMk/>
              <pc:sldMasterMk cId="1932898210" sldId="2147483672"/>
              <pc:sldLayoutMk cId="3015589528" sldId="2147483679"/>
              <ac:picMk id="7" creationId="{06363B56-A98F-40E0-8877-4E55A8A1D307}"/>
            </ac:picMkLst>
          </pc:picChg>
          <pc:picChg chg="add">
            <ac:chgData name="Andy Gray" userId="3900aca3-aa6e-4813-b4e0-c02f9e48a0aa" providerId="ADAL" clId="{95E6FEEB-D87D-4E23-99F5-4AB7B42A8FF6}" dt="2019-03-20T16:48:45.135" v="403" actId="255"/>
            <ac:picMkLst>
              <pc:docMk/>
              <pc:sldMasterMk cId="1932898210" sldId="2147483672"/>
              <pc:sldLayoutMk cId="3015589528" sldId="2147483679"/>
              <ac:picMk id="11" creationId="{AECD7499-A565-4834-91B0-E281A1C55E7E}"/>
            </ac:picMkLst>
          </pc:picChg>
        </pc:sldLayoutChg>
        <pc:sldLayoutChg chg="addSp delSp">
          <pc:chgData name="Andy Gray" userId="3900aca3-aa6e-4813-b4e0-c02f9e48a0aa" providerId="ADAL" clId="{95E6FEEB-D87D-4E23-99F5-4AB7B42A8FF6}" dt="2019-03-20T16:49:04.030" v="409" actId="255"/>
          <pc:sldLayoutMkLst>
            <pc:docMk/>
            <pc:sldMasterMk cId="1932898210" sldId="2147483672"/>
            <pc:sldLayoutMk cId="3098249716" sldId="2147483680"/>
          </pc:sldLayoutMkLst>
          <pc:spChg chg="del">
            <ac:chgData name="Andy Gray" userId="3900aca3-aa6e-4813-b4e0-c02f9e48a0aa" providerId="ADAL" clId="{95E6FEEB-D87D-4E23-99F5-4AB7B42A8FF6}" dt="2019-03-20T16:48:49.248" v="404" actId="478"/>
            <ac:spMkLst>
              <pc:docMk/>
              <pc:sldMasterMk cId="1932898210" sldId="2147483672"/>
              <pc:sldLayoutMk cId="3098249716" sldId="2147483680"/>
              <ac:spMk id="10" creationId="{00000000-0000-0000-0000-000000000000}"/>
            </ac:spMkLst>
          </pc:spChg>
          <pc:spChg chg="add">
            <ac:chgData name="Andy Gray" userId="3900aca3-aa6e-4813-b4e0-c02f9e48a0aa" providerId="ADAL" clId="{95E6FEEB-D87D-4E23-99F5-4AB7B42A8FF6}" dt="2019-03-20T16:48:49.533" v="405" actId="255"/>
            <ac:spMkLst>
              <pc:docMk/>
              <pc:sldMasterMk cId="1932898210" sldId="2147483672"/>
              <pc:sldLayoutMk cId="3098249716" sldId="2147483680"/>
              <ac:spMk id="11" creationId="{ADBC10CF-E697-4F04-87FD-0FAB599CD137}"/>
            </ac:spMkLst>
          </pc:spChg>
          <pc:picChg chg="del">
            <ac:chgData name="Andy Gray" userId="3900aca3-aa6e-4813-b4e0-c02f9e48a0aa" providerId="ADAL" clId="{95E6FEEB-D87D-4E23-99F5-4AB7B42A8FF6}" dt="2019-03-20T16:49:03.213" v="408" actId="478"/>
            <ac:picMkLst>
              <pc:docMk/>
              <pc:sldMasterMk cId="1932898210" sldId="2147483672"/>
              <pc:sldLayoutMk cId="3098249716" sldId="2147483680"/>
              <ac:picMk id="7" creationId="{00000000-0000-0000-0000-000000000000}"/>
            </ac:picMkLst>
          </pc:picChg>
          <pc:picChg chg="add">
            <ac:chgData name="Andy Gray" userId="3900aca3-aa6e-4813-b4e0-c02f9e48a0aa" providerId="ADAL" clId="{95E6FEEB-D87D-4E23-99F5-4AB7B42A8FF6}" dt="2019-03-20T16:48:49.533" v="405" actId="255"/>
            <ac:picMkLst>
              <pc:docMk/>
              <pc:sldMasterMk cId="1932898210" sldId="2147483672"/>
              <pc:sldLayoutMk cId="3098249716" sldId="2147483680"/>
              <ac:picMk id="8" creationId="{3A923D7B-D4F2-476E-BF58-6119A3EC2C0F}"/>
            </ac:picMkLst>
          </pc:picChg>
          <pc:picChg chg="del">
            <ac:chgData name="Andy Gray" userId="3900aca3-aa6e-4813-b4e0-c02f9e48a0aa" providerId="ADAL" clId="{95E6FEEB-D87D-4E23-99F5-4AB7B42A8FF6}" dt="2019-03-20T16:48:49.248" v="404" actId="478"/>
            <ac:picMkLst>
              <pc:docMk/>
              <pc:sldMasterMk cId="1932898210" sldId="2147483672"/>
              <pc:sldLayoutMk cId="3098249716" sldId="2147483680"/>
              <ac:picMk id="9" creationId="{00000000-0000-0000-0000-000000000000}"/>
            </ac:picMkLst>
          </pc:picChg>
          <pc:picChg chg="add">
            <ac:chgData name="Andy Gray" userId="3900aca3-aa6e-4813-b4e0-c02f9e48a0aa" providerId="ADAL" clId="{95E6FEEB-D87D-4E23-99F5-4AB7B42A8FF6}" dt="2019-03-20T16:49:04.030" v="409" actId="255"/>
            <ac:picMkLst>
              <pc:docMk/>
              <pc:sldMasterMk cId="1932898210" sldId="2147483672"/>
              <pc:sldLayoutMk cId="3098249716" sldId="2147483680"/>
              <ac:picMk id="12" creationId="{F96B8B10-7E20-4B83-81C6-FECCCF3C479D}"/>
            </ac:picMkLst>
          </pc:picChg>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1-22T10:27:49.944"/>
    </inkml:context>
    <inkml:brush xml:id="br0">
      <inkml:brushProperty name="width" value="0.05" units="cm"/>
      <inkml:brushProperty name="height" value="0.05" units="cm"/>
    </inkml:brush>
  </inkml:definitions>
  <inkml:trace contextRef="#ctx0" brushRef="#br0">-136 28 7155,'0'0'432,"0"0"-448,0 0 0,0 0 96,0 0-31,0 0-49,0 0 16,0 0-64,0 0-145,0 0-399,0 0-784,27 0-882,-27 0-975</inkml:trace>
  <inkml:trace contextRef="#ctx0" brushRef="#br0" timeOffset="-912">0 1 4578,'0'0'656,"0"0"-592,0 0 257,0 0 383,0 0-128,0 0-96,0 0-95,0 0-49,0 0 16,0 0-64,0 0 16,0 0-48,0 0-176,0 0-16,0 0-80,0 0 0,0 0-48,0 0-544,0 0-753,0 0-1744</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graffiti covered wall&#10;&#10;Description generated with very high confidence">
            <a:extLst>
              <a:ext uri="{FF2B5EF4-FFF2-40B4-BE49-F238E27FC236}">
                <a16:creationId xmlns:a16="http://schemas.microsoft.com/office/drawing/2014/main" id="{1A76BC77-BB60-429D-B62B-87390D11B9F0}"/>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688808CE-61AB-43D5-9CF2-EED2D10C7228}"/>
              </a:ext>
            </a:extLst>
          </p:cNvPr>
          <p:cNvSpPr/>
          <p:nvPr userDrawn="1"/>
        </p:nvSpPr>
        <p:spPr>
          <a:xfrm>
            <a:off x="304652" y="2854069"/>
            <a:ext cx="7725443" cy="1130053"/>
          </a:xfrm>
          <a:prstGeom prst="rect">
            <a:avLst/>
          </a:prstGeom>
        </p:spPr>
        <p:txBody>
          <a:bodyPr wrap="square">
            <a:spAutoFit/>
          </a:bodyPr>
          <a:lstStyle/>
          <a:p>
            <a:pPr lvl="0" defTabSz="457200">
              <a:lnSpc>
                <a:spcPts val="4000"/>
              </a:lnSpc>
              <a:spcAft>
                <a:spcPts val="0"/>
              </a:spcAft>
              <a:defRPr/>
            </a:pPr>
            <a:r>
              <a:rPr lang="en-US" sz="6800" b="1" kern="0" spc="-100" baseline="0" dirty="0">
                <a:solidFill>
                  <a:sysClr val="window" lastClr="FFFFFF"/>
                </a:solidFill>
                <a:latin typeface="Museo 700" panose="02000000000000000000" pitchFamily="50" charset="0"/>
                <a:cs typeface="Arial"/>
              </a:rPr>
              <a:t>Maths skills for </a:t>
            </a:r>
            <a:br>
              <a:rPr lang="en-US" sz="4200" b="1" kern="0" spc="0" baseline="0" dirty="0">
                <a:solidFill>
                  <a:sysClr val="window" lastClr="FFFFFF"/>
                </a:solidFill>
                <a:latin typeface="Museo 700" panose="02000000000000000000" pitchFamily="50" charset="0"/>
                <a:cs typeface="Arial"/>
              </a:rPr>
            </a:br>
            <a:r>
              <a:rPr lang="en-US" sz="4200" b="1" kern="0" spc="0" baseline="0" dirty="0">
                <a:solidFill>
                  <a:sysClr val="window" lastClr="FFFFFF"/>
                </a:solidFill>
                <a:latin typeface="Museo 700" panose="02000000000000000000" pitchFamily="50" charset="0"/>
                <a:cs typeface="Arial"/>
              </a:rPr>
              <a:t>Design and Technology</a:t>
            </a:r>
          </a:p>
        </p:txBody>
      </p:sp>
      <p:sp>
        <p:nvSpPr>
          <p:cNvPr id="9" name="Text Placeholder 4">
            <a:extLst>
              <a:ext uri="{FF2B5EF4-FFF2-40B4-BE49-F238E27FC236}">
                <a16:creationId xmlns:a16="http://schemas.microsoft.com/office/drawing/2014/main" id="{CEA5DE09-D4AE-4226-BDB6-3DA69619EAD8}"/>
              </a:ext>
            </a:extLst>
          </p:cNvPr>
          <p:cNvSpPr txBox="1">
            <a:spLocks/>
          </p:cNvSpPr>
          <p:nvPr userDrawn="1"/>
        </p:nvSpPr>
        <p:spPr>
          <a:xfrm>
            <a:off x="386658" y="4245711"/>
            <a:ext cx="6151328" cy="725305"/>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2" indent="0" algn="l" defTabSz="4572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ysClr val="window" lastClr="FFFFFF"/>
                </a:solidFill>
                <a:effectLst/>
                <a:uLnTx/>
                <a:uFillTx/>
                <a:latin typeface="Museo 700" panose="02000000000000000000" pitchFamily="2" charset="0"/>
                <a:ea typeface="+mn-ea"/>
                <a:cs typeface="Arial"/>
              </a:rPr>
              <a:t>Topic 2: </a:t>
            </a:r>
            <a:r>
              <a:rPr kumimoji="0" lang="en-US" sz="2400" b="0" i="0" u="none" strike="noStrike" kern="1200" cap="none" spc="0" normalizeH="0" baseline="0" noProof="0" dirty="0">
                <a:ln>
                  <a:noFill/>
                </a:ln>
                <a:solidFill>
                  <a:sysClr val="window" lastClr="FFFFFF"/>
                </a:solidFill>
                <a:effectLst/>
                <a:uLnTx/>
                <a:uFillTx/>
                <a:latin typeface="Museo 500" panose="02000000000000000000" pitchFamily="2" charset="0"/>
                <a:ea typeface="+mn-ea"/>
                <a:cs typeface="Arial"/>
              </a:rPr>
              <a:t>Ratios and fractions</a:t>
            </a:r>
          </a:p>
        </p:txBody>
      </p:sp>
      <p:cxnSp>
        <p:nvCxnSpPr>
          <p:cNvPr id="10" name="Straight Connector 9">
            <a:extLst>
              <a:ext uri="{FF2B5EF4-FFF2-40B4-BE49-F238E27FC236}">
                <a16:creationId xmlns:a16="http://schemas.microsoft.com/office/drawing/2014/main" id="{B94FA8DE-3443-49C6-8743-6675B085DAB2}"/>
              </a:ext>
            </a:extLst>
          </p:cNvPr>
          <p:cNvCxnSpPr>
            <a:cxnSpLocks/>
          </p:cNvCxnSpPr>
          <p:nvPr userDrawn="1"/>
        </p:nvCxnSpPr>
        <p:spPr>
          <a:xfrm>
            <a:off x="349225" y="4074513"/>
            <a:ext cx="6151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018FCA2-0681-4BBF-BABD-1766C8413412}"/>
              </a:ext>
            </a:extLst>
          </p:cNvPr>
          <p:cNvGrpSpPr/>
          <p:nvPr userDrawn="1"/>
        </p:nvGrpSpPr>
        <p:grpSpPr>
          <a:xfrm>
            <a:off x="6221341" y="449742"/>
            <a:ext cx="1419680" cy="1446550"/>
            <a:chOff x="6221341" y="449742"/>
            <a:chExt cx="1419680" cy="1446550"/>
          </a:xfrm>
        </p:grpSpPr>
        <p:pic>
          <p:nvPicPr>
            <p:cNvPr id="11" name="Picture 10">
              <a:extLst>
                <a:ext uri="{FF2B5EF4-FFF2-40B4-BE49-F238E27FC236}">
                  <a16:creationId xmlns:a16="http://schemas.microsoft.com/office/drawing/2014/main" id="{1F45E0F6-A710-4816-B300-447EB00A42D5}"/>
                </a:ext>
              </a:extLst>
            </p:cNvPr>
            <p:cNvPicPr>
              <a:picLocks noChangeAspect="1"/>
            </p:cNvPicPr>
            <p:nvPr userDrawn="1"/>
          </p:nvPicPr>
          <p:blipFill>
            <a:blip r:embed="rId3"/>
            <a:stretch>
              <a:fillRect/>
            </a:stretch>
          </p:blipFill>
          <p:spPr>
            <a:xfrm>
              <a:off x="6221341" y="721562"/>
              <a:ext cx="1085182" cy="1091279"/>
            </a:xfrm>
            <a:prstGeom prst="rect">
              <a:avLst/>
            </a:prstGeom>
          </p:spPr>
        </p:pic>
        <p:sp>
          <p:nvSpPr>
            <p:cNvPr id="12" name="Rectangle 11">
              <a:extLst>
                <a:ext uri="{FF2B5EF4-FFF2-40B4-BE49-F238E27FC236}">
                  <a16:creationId xmlns:a16="http://schemas.microsoft.com/office/drawing/2014/main" id="{EFE2B244-D15B-4AE3-BA26-11313600E178}"/>
                </a:ext>
              </a:extLst>
            </p:cNvPr>
            <p:cNvSpPr/>
            <p:nvPr userDrawn="1"/>
          </p:nvSpPr>
          <p:spPr>
            <a:xfrm>
              <a:off x="6373098" y="449742"/>
              <a:ext cx="1267923" cy="1446550"/>
            </a:xfrm>
            <a:prstGeom prst="rect">
              <a:avLst/>
            </a:prstGeom>
          </p:spPr>
          <p:txBody>
            <a:bodyPr wrap="square">
              <a:spAutoFit/>
            </a:bodyPr>
            <a:lstStyle/>
            <a:p>
              <a:r>
                <a:rPr lang="en-GB" sz="8800" i="1" dirty="0">
                  <a:solidFill>
                    <a:srgbClr val="94D7C8"/>
                  </a:solidFill>
                  <a:latin typeface="Times New Roman" panose="02020603050405020304" pitchFamily="18" charset="0"/>
                  <a:cs typeface="Times New Roman" panose="02020603050405020304" pitchFamily="18" charset="0"/>
                </a:rPr>
                <a:t>x</a:t>
              </a:r>
              <a:endParaRPr lang="en-US" sz="4000" i="1" baseline="30000" dirty="0">
                <a:solidFill>
                  <a:srgbClr val="94D7C8"/>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B1017CCE-53F7-4DC4-A47B-2066D651A0E9}"/>
                </a:ext>
              </a:extLst>
            </p:cNvPr>
            <p:cNvSpPr/>
            <p:nvPr userDrawn="1"/>
          </p:nvSpPr>
          <p:spPr>
            <a:xfrm>
              <a:off x="6887025" y="776281"/>
              <a:ext cx="435605" cy="646331"/>
            </a:xfrm>
            <a:prstGeom prst="rect">
              <a:avLst/>
            </a:prstGeom>
          </p:spPr>
          <p:txBody>
            <a:bodyPr wrap="square">
              <a:spAutoFit/>
            </a:bodyPr>
            <a:lstStyle/>
            <a:p>
              <a:r>
                <a:rPr lang="en-GB" sz="3600" i="1" baseline="30000" dirty="0">
                  <a:solidFill>
                    <a:srgbClr val="94D7C8"/>
                  </a:solidFill>
                  <a:latin typeface="Times New Roman" panose="02020603050405020304" pitchFamily="18" charset="0"/>
                  <a:cs typeface="Times New Roman" panose="02020603050405020304" pitchFamily="18" charset="0"/>
                </a:rPr>
                <a:t>2</a:t>
              </a:r>
              <a:endParaRPr lang="en-US" sz="3600" dirty="0"/>
            </a:p>
          </p:txBody>
        </p:sp>
      </p:grpSp>
    </p:spTree>
    <p:extLst>
      <p:ext uri="{BB962C8B-B14F-4D97-AF65-F5344CB8AC3E}">
        <p14:creationId xmlns:p14="http://schemas.microsoft.com/office/powerpoint/2010/main" val="17020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5BEB4"/>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8288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214723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B3655"/>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23309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80164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138181C-FA1F-4810-80BD-768DC7CE95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5466" y="6316838"/>
            <a:ext cx="1432859" cy="338190"/>
          </a:xfrm>
          <a:prstGeom prst="rect">
            <a:avLst/>
          </a:prstGeom>
        </p:spPr>
      </p:pic>
      <p:pic>
        <p:nvPicPr>
          <p:cNvPr id="10" name="Picture 9" descr="A graffiti covered wall&#10;&#10;Description generated with very high confidence">
            <a:extLst>
              <a:ext uri="{FF2B5EF4-FFF2-40B4-BE49-F238E27FC236}">
                <a16:creationId xmlns:a16="http://schemas.microsoft.com/office/drawing/2014/main" id="{7C9D6EDA-CDE2-45B4-87DC-D49D91CB0633}"/>
              </a:ext>
            </a:extLst>
          </p:cNvPr>
          <p:cNvPicPr>
            <a:picLocks noChangeAspect="1"/>
          </p:cNvPicPr>
          <p:nvPr userDrawn="1"/>
        </p:nvPicPr>
        <p:blipFill rotWithShape="1">
          <a:blip r:embed="rId4"/>
          <a:srcRect b="90741"/>
          <a:stretch/>
        </p:blipFill>
        <p:spPr>
          <a:xfrm>
            <a:off x="0" y="0"/>
            <a:ext cx="9144000" cy="6350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5BEB4"/>
                </a:solidFill>
                <a:latin typeface="Arial"/>
                <a:cs typeface="Arial"/>
              </a:defRPr>
            </a:lvl2pPr>
            <a:lvl3pPr marL="723900" indent="-279400">
              <a:lnSpc>
                <a:spcPct val="100000"/>
              </a:lnSpc>
              <a:buFont typeface="Arial"/>
              <a:buChar char="•"/>
              <a:defRPr lang="en-US" sz="2000" kern="1200" baseline="0" dirty="0" smtClean="0">
                <a:solidFill>
                  <a:srgbClr val="0B365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5EB9CCAC-7787-4F35-B8D2-B10ADAAC6DA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a:t>
            </a:r>
          </a:p>
          <a:p>
            <a:pPr>
              <a:spcBef>
                <a:spcPts val="288"/>
              </a:spcBef>
            </a:pPr>
            <a:r>
              <a:rPr lang="en-US" sz="1200" b="0" dirty="0">
                <a:solidFill>
                  <a:srgbClr val="FFFFFF"/>
                </a:solidFill>
                <a:effectLst>
                  <a:glow rad="228600">
                    <a:schemeClr val="tx1">
                      <a:alpha val="40000"/>
                    </a:schemeClr>
                  </a:glow>
                </a:effectLst>
                <a:latin typeface="Arial"/>
                <a:cs typeface="Arial"/>
              </a:rPr>
              <a:t>Ratios and fractions</a:t>
            </a:r>
          </a:p>
        </p:txBody>
      </p:sp>
    </p:spTree>
    <p:extLst>
      <p:ext uri="{BB962C8B-B14F-4D97-AF65-F5344CB8AC3E}">
        <p14:creationId xmlns:p14="http://schemas.microsoft.com/office/powerpoint/2010/main" val="384250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11" name="Picture 10" descr="A graffiti covered wall&#10;&#10;Description generated with very high confidence">
            <a:extLst>
              <a:ext uri="{FF2B5EF4-FFF2-40B4-BE49-F238E27FC236}">
                <a16:creationId xmlns:a16="http://schemas.microsoft.com/office/drawing/2014/main" id="{B6E7E56A-6970-4D89-B65D-77B8A231E049}"/>
              </a:ext>
            </a:extLst>
          </p:cNvPr>
          <p:cNvPicPr>
            <a:picLocks noChangeAspect="1"/>
          </p:cNvPicPr>
          <p:nvPr userDrawn="1"/>
        </p:nvPicPr>
        <p:blipFill rotWithShape="1">
          <a:blip r:embed="rId3"/>
          <a:srcRect b="90741"/>
          <a:stretch/>
        </p:blipFill>
        <p:spPr>
          <a:xfrm>
            <a:off x="0" y="0"/>
            <a:ext cx="9144000" cy="635000"/>
          </a:xfrm>
          <a:prstGeom prst="rect">
            <a:avLst/>
          </a:prstGeom>
        </p:spPr>
      </p:pic>
      <p:sp>
        <p:nvSpPr>
          <p:cNvPr id="12" name="TextBox 11">
            <a:extLst>
              <a:ext uri="{FF2B5EF4-FFF2-40B4-BE49-F238E27FC236}">
                <a16:creationId xmlns:a16="http://schemas.microsoft.com/office/drawing/2014/main" id="{D8C64C95-37CD-48FB-89FA-7BC614748F6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a:t>
            </a:r>
          </a:p>
          <a:p>
            <a:pPr>
              <a:spcBef>
                <a:spcPts val="288"/>
              </a:spcBef>
            </a:pPr>
            <a:r>
              <a:rPr lang="en-US" sz="1200" b="0" dirty="0">
                <a:solidFill>
                  <a:srgbClr val="FFFFFF"/>
                </a:solidFill>
                <a:effectLst>
                  <a:glow rad="228600">
                    <a:schemeClr val="tx1">
                      <a:alpha val="40000"/>
                    </a:schemeClr>
                  </a:glow>
                </a:effectLst>
                <a:latin typeface="Arial"/>
                <a:cs typeface="Arial"/>
              </a:rPr>
              <a:t>Ratios and fractions</a:t>
            </a:r>
          </a:p>
        </p:txBody>
      </p:sp>
      <p:pic>
        <p:nvPicPr>
          <p:cNvPr id="13" name="Graphic 12">
            <a:extLst>
              <a:ext uri="{FF2B5EF4-FFF2-40B4-BE49-F238E27FC236}">
                <a16:creationId xmlns:a16="http://schemas.microsoft.com/office/drawing/2014/main" id="{E9EE6775-53D1-4065-A4D9-EB9CA29BA8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5466" y="6316838"/>
            <a:ext cx="1432859" cy="338190"/>
          </a:xfrm>
          <a:prstGeom prst="rect">
            <a:avLst/>
          </a:prstGeom>
        </p:spPr>
      </p:pic>
      <p:sp>
        <p:nvSpPr>
          <p:cNvPr id="14" name="Text Placeholder 11">
            <a:extLst>
              <a:ext uri="{FF2B5EF4-FFF2-40B4-BE49-F238E27FC236}">
                <a16:creationId xmlns:a16="http://schemas.microsoft.com/office/drawing/2014/main" id="{00D24BC0-E4BA-4E18-A03F-F9DED997F3A1}"/>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5BEB4"/>
                </a:solidFill>
                <a:latin typeface="Arial"/>
                <a:cs typeface="Arial"/>
              </a:defRPr>
            </a:lvl2pPr>
            <a:lvl3pPr marL="723900" indent="-279400">
              <a:lnSpc>
                <a:spcPct val="100000"/>
              </a:lnSpc>
              <a:buFont typeface="Arial"/>
              <a:buChar char="•"/>
              <a:defRPr lang="en-US" sz="2000" kern="1200" baseline="0" dirty="0" smtClean="0">
                <a:solidFill>
                  <a:srgbClr val="0B3655"/>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3886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a:extLst>
              <a:ext uri="{FF2B5EF4-FFF2-40B4-BE49-F238E27FC236}">
                <a16:creationId xmlns:a16="http://schemas.microsoft.com/office/drawing/2014/main" id="{7BB83BB9-3D79-4CF9-931A-BD7EA5DA292D}"/>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5BEB4"/>
                </a:solidFill>
                <a:latin typeface="Arial"/>
                <a:cs typeface="Arial"/>
              </a:defRPr>
            </a:lvl2pPr>
            <a:lvl3pPr marL="723900" indent="-279400">
              <a:lnSpc>
                <a:spcPct val="100000"/>
              </a:lnSpc>
              <a:buFont typeface="Arial"/>
              <a:buChar char="•"/>
              <a:defRPr lang="en-US" sz="2000" kern="1200" baseline="0" dirty="0" smtClean="0">
                <a:solidFill>
                  <a:srgbClr val="0B365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2" name="Picture 11" descr="A graffiti covered wall&#10;&#10;Description generated with very high confidence">
            <a:extLst>
              <a:ext uri="{FF2B5EF4-FFF2-40B4-BE49-F238E27FC236}">
                <a16:creationId xmlns:a16="http://schemas.microsoft.com/office/drawing/2014/main" id="{809BF6C3-0151-4D6C-AD24-2EFF98389C3A}"/>
              </a:ext>
            </a:extLst>
          </p:cNvPr>
          <p:cNvPicPr>
            <a:picLocks noChangeAspect="1"/>
          </p:cNvPicPr>
          <p:nvPr userDrawn="1"/>
        </p:nvPicPr>
        <p:blipFill rotWithShape="1">
          <a:blip r:embed="rId2"/>
          <a:srcRect b="90741"/>
          <a:stretch/>
        </p:blipFill>
        <p:spPr>
          <a:xfrm>
            <a:off x="0" y="0"/>
            <a:ext cx="9144000" cy="635000"/>
          </a:xfrm>
          <a:prstGeom prst="rect">
            <a:avLst/>
          </a:prstGeom>
        </p:spPr>
      </p:pic>
      <p:sp>
        <p:nvSpPr>
          <p:cNvPr id="13" name="TextBox 12">
            <a:extLst>
              <a:ext uri="{FF2B5EF4-FFF2-40B4-BE49-F238E27FC236}">
                <a16:creationId xmlns:a16="http://schemas.microsoft.com/office/drawing/2014/main" id="{4876B85D-EFDB-4588-8D11-92CAAD477BD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a:t>
            </a:r>
          </a:p>
          <a:p>
            <a:pPr>
              <a:spcBef>
                <a:spcPts val="288"/>
              </a:spcBef>
            </a:pPr>
            <a:r>
              <a:rPr lang="en-US" sz="1200" b="0" dirty="0">
                <a:solidFill>
                  <a:srgbClr val="FFFFFF"/>
                </a:solidFill>
                <a:effectLst>
                  <a:glow rad="228600">
                    <a:schemeClr val="tx1">
                      <a:alpha val="40000"/>
                    </a:schemeClr>
                  </a:glow>
                </a:effectLst>
                <a:latin typeface="Arial"/>
                <a:cs typeface="Arial"/>
              </a:rPr>
              <a:t>Ratios and fractions</a:t>
            </a:r>
          </a:p>
        </p:txBody>
      </p:sp>
    </p:spTree>
    <p:extLst>
      <p:ext uri="{BB962C8B-B14F-4D97-AF65-F5344CB8AC3E}">
        <p14:creationId xmlns:p14="http://schemas.microsoft.com/office/powerpoint/2010/main" val="336371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a:extLst>
              <a:ext uri="{FF2B5EF4-FFF2-40B4-BE49-F238E27FC236}">
                <a16:creationId xmlns:a16="http://schemas.microsoft.com/office/drawing/2014/main" id="{9C07F606-F3CA-45FC-892C-50AEFCF37B8B}"/>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5BEB4"/>
                </a:solidFill>
                <a:latin typeface="Arial"/>
                <a:cs typeface="Arial"/>
              </a:defRPr>
            </a:lvl2pPr>
            <a:lvl3pPr marL="723900" indent="-279400">
              <a:lnSpc>
                <a:spcPct val="100000"/>
              </a:lnSpc>
              <a:buFont typeface="Arial"/>
              <a:buChar char="•"/>
              <a:defRPr lang="en-US" sz="2000" kern="1200" baseline="0" dirty="0" smtClean="0">
                <a:solidFill>
                  <a:srgbClr val="0B3655"/>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1" name="Picture 10" descr="A graffiti covered wall&#10;&#10;Description generated with very high confidence">
            <a:extLst>
              <a:ext uri="{FF2B5EF4-FFF2-40B4-BE49-F238E27FC236}">
                <a16:creationId xmlns:a16="http://schemas.microsoft.com/office/drawing/2014/main" id="{AECD7499-A565-4834-91B0-E281A1C55E7E}"/>
              </a:ext>
            </a:extLst>
          </p:cNvPr>
          <p:cNvPicPr>
            <a:picLocks noChangeAspect="1"/>
          </p:cNvPicPr>
          <p:nvPr userDrawn="1"/>
        </p:nvPicPr>
        <p:blipFill rotWithShape="1">
          <a:blip r:embed="rId3"/>
          <a:srcRect b="90741"/>
          <a:stretch/>
        </p:blipFill>
        <p:spPr>
          <a:xfrm>
            <a:off x="0" y="0"/>
            <a:ext cx="9144000" cy="635000"/>
          </a:xfrm>
          <a:prstGeom prst="rect">
            <a:avLst/>
          </a:prstGeom>
        </p:spPr>
      </p:pic>
      <p:sp>
        <p:nvSpPr>
          <p:cNvPr id="13" name="TextBox 12">
            <a:extLst>
              <a:ext uri="{FF2B5EF4-FFF2-40B4-BE49-F238E27FC236}">
                <a16:creationId xmlns:a16="http://schemas.microsoft.com/office/drawing/2014/main" id="{BDF4BD8A-BE8B-428F-94CC-02166786BDF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a:t>
            </a:r>
          </a:p>
          <a:p>
            <a:pPr>
              <a:spcBef>
                <a:spcPts val="288"/>
              </a:spcBef>
            </a:pPr>
            <a:r>
              <a:rPr lang="en-US" sz="1200" b="0" dirty="0">
                <a:solidFill>
                  <a:srgbClr val="FFFFFF"/>
                </a:solidFill>
                <a:effectLst>
                  <a:glow rad="228600">
                    <a:schemeClr val="tx1">
                      <a:alpha val="40000"/>
                    </a:schemeClr>
                  </a:glow>
                </a:effectLst>
                <a:latin typeface="Arial"/>
                <a:cs typeface="Arial"/>
              </a:rPr>
              <a:t>Ratios and fractions</a:t>
            </a:r>
          </a:p>
        </p:txBody>
      </p:sp>
    </p:spTree>
    <p:extLst>
      <p:ext uri="{BB962C8B-B14F-4D97-AF65-F5344CB8AC3E}">
        <p14:creationId xmlns:p14="http://schemas.microsoft.com/office/powerpoint/2010/main" val="301558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15" name="Ink 14"/>
              <p14:cNvContentPartPr/>
              <p14:nvPr userDrawn="1"/>
            </p14:nvContentPartPr>
            <p14:xfrm>
              <a:off x="7587237" y="6556136"/>
              <a:ext cx="49320" cy="10080"/>
            </p14:xfrm>
          </p:contentPart>
        </mc:Choice>
        <mc:Fallback xmlns="">
          <p:pic>
            <p:nvPicPr>
              <p:cNvPr id="15" name="Ink 14"/>
              <p:cNvPicPr/>
              <p:nvPr/>
            </p:nvPicPr>
            <p:blipFill>
              <a:blip r:embed="rId3"/>
              <a:stretch>
                <a:fillRect/>
              </a:stretch>
            </p:blipFill>
            <p:spPr>
              <a:xfrm>
                <a:off x="7578237" y="6547136"/>
                <a:ext cx="66960" cy="27720"/>
              </a:xfrm>
              <a:prstGeom prst="rect">
                <a:avLst/>
              </a:prstGeom>
            </p:spPr>
          </p:pic>
        </mc:Fallback>
      </mc:AlternateContent>
      <p:pic>
        <p:nvPicPr>
          <p:cNvPr id="8" name="Picture 7" descr="A graffiti covered wall&#10;&#10;Description generated with very high confidence">
            <a:extLst>
              <a:ext uri="{FF2B5EF4-FFF2-40B4-BE49-F238E27FC236}">
                <a16:creationId xmlns:a16="http://schemas.microsoft.com/office/drawing/2014/main" id="{3A923D7B-D4F2-476E-BF58-6119A3EC2C0F}"/>
              </a:ext>
            </a:extLst>
          </p:cNvPr>
          <p:cNvPicPr>
            <a:picLocks noChangeAspect="1"/>
          </p:cNvPicPr>
          <p:nvPr userDrawn="1"/>
        </p:nvPicPr>
        <p:blipFill rotWithShape="1">
          <a:blip r:embed="rId4"/>
          <a:srcRect b="90741"/>
          <a:stretch/>
        </p:blipFill>
        <p:spPr>
          <a:xfrm>
            <a:off x="0" y="0"/>
            <a:ext cx="9144000" cy="635000"/>
          </a:xfrm>
          <a:prstGeom prst="rect">
            <a:avLst/>
          </a:prstGeom>
        </p:spPr>
      </p:pic>
      <p:sp>
        <p:nvSpPr>
          <p:cNvPr id="11" name="TextBox 10">
            <a:extLst>
              <a:ext uri="{FF2B5EF4-FFF2-40B4-BE49-F238E27FC236}">
                <a16:creationId xmlns:a16="http://schemas.microsoft.com/office/drawing/2014/main" id="{ADBC10CF-E697-4F04-87FD-0FAB599CD137}"/>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a:t>
            </a:r>
          </a:p>
          <a:p>
            <a:pPr>
              <a:spcBef>
                <a:spcPts val="288"/>
              </a:spcBef>
            </a:pPr>
            <a:r>
              <a:rPr lang="en-US" sz="1200" b="0" dirty="0">
                <a:solidFill>
                  <a:srgbClr val="FFFFFF"/>
                </a:solidFill>
                <a:effectLst>
                  <a:glow rad="228600">
                    <a:schemeClr val="tx1">
                      <a:alpha val="40000"/>
                    </a:schemeClr>
                  </a:glow>
                </a:effectLst>
                <a:latin typeface="Arial"/>
                <a:cs typeface="Arial"/>
              </a:rPr>
              <a:t>Ratios and fractions</a:t>
            </a:r>
          </a:p>
        </p:txBody>
      </p:sp>
      <p:pic>
        <p:nvPicPr>
          <p:cNvPr id="12" name="Graphic 11">
            <a:extLst>
              <a:ext uri="{FF2B5EF4-FFF2-40B4-BE49-F238E27FC236}">
                <a16:creationId xmlns:a16="http://schemas.microsoft.com/office/drawing/2014/main" id="{F96B8B10-7E20-4B83-81C6-FECCCF3C479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09824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982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jpg"/><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2.sv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3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A concrete issue</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4D95E18F-0DFF-4FA6-9375-A0FB20C33B85}"/>
                  </a:ext>
                </a:extLst>
              </p:cNvPr>
              <p:cNvSpPr>
                <a:spLocks noGrp="1"/>
              </p:cNvSpPr>
              <p:nvPr>
                <p:ph type="body" sz="quarter" idx="14"/>
              </p:nvPr>
            </p:nvSpPr>
            <p:spPr>
              <a:xfrm>
                <a:off x="724280" y="1704179"/>
                <a:ext cx="7797230" cy="3453607"/>
              </a:xfrm>
            </p:spPr>
            <p:txBody>
              <a:bodyPr/>
              <a:lstStyle/>
              <a:p>
                <a:r>
                  <a:rPr lang="en-GB" dirty="0"/>
                  <a:t>10 bags of cement and 10 bags of sand must be mixed in a 1 : 6 ratio to make mortar</a:t>
                </a:r>
              </a:p>
              <a:p>
                <a:pPr lvl="1"/>
                <a:r>
                  <a:rPr lang="en-GB" dirty="0"/>
                  <a:t>The number of bags of sand will be the limiting factor</a:t>
                </a:r>
              </a:p>
              <a:p>
                <a:pPr lvl="1"/>
                <a:endParaRPr lang="en-GB" dirty="0"/>
              </a:p>
              <a:p>
                <a:pPr lvl="1"/>
                <a:endParaRPr lang="en-GB" dirty="0"/>
              </a:p>
              <a:p>
                <a:pPr lvl="1"/>
                <a:endParaRPr lang="en-GB" dirty="0"/>
              </a:p>
              <a:p>
                <a:pPr lvl="1"/>
                <a:endParaRPr lang="en-GB" dirty="0"/>
              </a:p>
              <a:p>
                <a:pPr lvl="1"/>
                <a:r>
                  <a:rPr lang="en-GB" dirty="0"/>
                  <a:t>10 bags of sand need </a:t>
                </a:r>
                <a:r>
                  <a:rPr lang="en-GB" dirty="0">
                    <a:solidFill>
                      <a:srgbClr val="FF0000"/>
                    </a:solidFill>
                    <a:latin typeface="Arial" panose="020B0604020202020204" pitchFamily="34" charset="0"/>
                    <a:cs typeface="Arial" panose="020B0604020202020204" pitchFamily="34" charset="0"/>
                  </a:rPr>
                  <a:t>1</a:t>
                </a:r>
                <a14:m>
                  <m:oMath xmlns:m="http://schemas.openxmlformats.org/officeDocument/2006/math">
                    <m:f>
                      <m:fPr>
                        <m:ctrlPr>
                          <a:rPr lang="en-GB" sz="1800" i="1" smtClean="0">
                            <a:solidFill>
                              <a:srgbClr val="FF0000"/>
                            </a:solidFill>
                            <a:latin typeface="Cambria Math" panose="02040503050406030204" pitchFamily="18" charset="0"/>
                            <a:cs typeface="Arial" panose="020B0604020202020204" pitchFamily="34" charset="0"/>
                          </a:rPr>
                        </m:ctrlPr>
                      </m:fPr>
                      <m:num>
                        <m:r>
                          <a:rPr lang="en-GB" sz="1800" b="0" i="1" smtClean="0">
                            <a:solidFill>
                              <a:srgbClr val="FF0000"/>
                            </a:solidFill>
                            <a:latin typeface="Cambria Math" panose="02040503050406030204" pitchFamily="18" charset="0"/>
                            <a:cs typeface="Arial" panose="020B0604020202020204" pitchFamily="34" charset="0"/>
                          </a:rPr>
                          <m:t>2</m:t>
                        </m:r>
                      </m:num>
                      <m:den>
                        <m:r>
                          <a:rPr lang="en-GB" sz="1800" b="0" i="1" dirty="0" smtClean="0">
                            <a:solidFill>
                              <a:srgbClr val="FF0000"/>
                            </a:solidFill>
                            <a:latin typeface="Cambria Math" panose="02040503050406030204" pitchFamily="18" charset="0"/>
                            <a:cs typeface="Arial" panose="020B0604020202020204" pitchFamily="34" charset="0"/>
                          </a:rPr>
                          <m:t>3</m:t>
                        </m:r>
                      </m:den>
                    </m:f>
                  </m:oMath>
                </a14:m>
                <a:r>
                  <a:rPr lang="en-GB" sz="1800" dirty="0">
                    <a:solidFill>
                      <a:srgbClr val="FF0000"/>
                    </a:solidFill>
                  </a:rPr>
                  <a:t> </a:t>
                </a:r>
                <a:r>
                  <a:rPr lang="en-GB" dirty="0"/>
                  <a:t>bags of cement</a:t>
                </a:r>
              </a:p>
              <a:p>
                <a:pPr lvl="1"/>
                <a:r>
                  <a:rPr lang="en-GB" dirty="0"/>
                  <a:t>Total weight of mortar 	= (10 × 25 + </a:t>
                </a:r>
                <a:r>
                  <a:rPr lang="en-GB" dirty="0">
                    <a:latin typeface="Arial" panose="020B0604020202020204" pitchFamily="34" charset="0"/>
                    <a:cs typeface="Arial" panose="020B0604020202020204" pitchFamily="34" charset="0"/>
                  </a:rPr>
                  <a:t>1</a:t>
                </a:r>
                <a14:m>
                  <m:oMath xmlns:m="http://schemas.openxmlformats.org/officeDocument/2006/math">
                    <m:f>
                      <m:fPr>
                        <m:ctrlPr>
                          <a:rPr lang="en-GB" sz="1800" i="1">
                            <a:latin typeface="Cambria Math" panose="02040503050406030204" pitchFamily="18" charset="0"/>
                            <a:cs typeface="Arial" panose="020B0604020202020204" pitchFamily="34" charset="0"/>
                          </a:rPr>
                        </m:ctrlPr>
                      </m:fPr>
                      <m:num>
                        <m:r>
                          <a:rPr lang="en-GB" sz="1800" b="0" i="1" smtClean="0">
                            <a:latin typeface="Cambria Math" panose="02040503050406030204" pitchFamily="18" charset="0"/>
                            <a:cs typeface="Arial" panose="020B0604020202020204" pitchFamily="34" charset="0"/>
                          </a:rPr>
                          <m:t>2</m:t>
                        </m:r>
                      </m:num>
                      <m:den>
                        <m:r>
                          <a:rPr lang="en-GB" sz="1800" b="0" i="1" dirty="0" smtClean="0">
                            <a:latin typeface="Cambria Math" panose="02040503050406030204" pitchFamily="18" charset="0"/>
                            <a:cs typeface="Arial" panose="020B0604020202020204" pitchFamily="34" charset="0"/>
                          </a:rPr>
                          <m:t>3</m:t>
                        </m:r>
                      </m:den>
                    </m:f>
                  </m:oMath>
                </a14:m>
                <a:r>
                  <a:rPr lang="en-GB" sz="1800" dirty="0"/>
                  <a:t> </a:t>
                </a:r>
                <a:r>
                  <a:rPr lang="en-GB" dirty="0"/>
                  <a:t>× 25) kg</a:t>
                </a:r>
                <a:br>
                  <a:rPr lang="en-GB" dirty="0"/>
                </a:br>
                <a:r>
                  <a:rPr lang="en-GB" dirty="0"/>
                  <a:t>				= 291</a:t>
                </a:r>
                <a14:m>
                  <m:oMath xmlns:m="http://schemas.openxmlformats.org/officeDocument/2006/math">
                    <m:f>
                      <m:fPr>
                        <m:ctrlPr>
                          <a:rPr lang="en-GB" sz="1800" i="1">
                            <a:latin typeface="Cambria Math" panose="02040503050406030204" pitchFamily="18" charset="0"/>
                            <a:cs typeface="Arial" panose="020B0604020202020204" pitchFamily="34" charset="0"/>
                          </a:rPr>
                        </m:ctrlPr>
                      </m:fPr>
                      <m:num>
                        <m:r>
                          <a:rPr lang="en-GB" sz="1800" b="0" i="1" smtClean="0">
                            <a:latin typeface="Cambria Math" panose="02040503050406030204" pitchFamily="18" charset="0"/>
                            <a:cs typeface="Arial" panose="020B0604020202020204" pitchFamily="34" charset="0"/>
                          </a:rPr>
                          <m:t>2</m:t>
                        </m:r>
                      </m:num>
                      <m:den>
                        <m:r>
                          <a:rPr lang="en-GB" sz="1800" b="0" i="1" dirty="0" smtClean="0">
                            <a:latin typeface="Cambria Math" panose="02040503050406030204" pitchFamily="18" charset="0"/>
                            <a:cs typeface="Arial" panose="020B0604020202020204" pitchFamily="34" charset="0"/>
                          </a:rPr>
                          <m:t>3</m:t>
                        </m:r>
                      </m:den>
                    </m:f>
                  </m:oMath>
                </a14:m>
                <a:r>
                  <a:rPr lang="en-GB" dirty="0"/>
                  <a:t> kg	⇒ </a:t>
                </a:r>
                <a:r>
                  <a:rPr lang="en-GB" b="1" dirty="0">
                    <a:solidFill>
                      <a:srgbClr val="FF0000"/>
                    </a:solidFill>
                  </a:rPr>
                  <a:t>291.7 kg </a:t>
                </a:r>
                <a:r>
                  <a:rPr lang="en-GB" dirty="0">
                    <a:solidFill>
                      <a:srgbClr val="FF0000"/>
                    </a:solidFill>
                  </a:rPr>
                  <a:t>(1 d.p.)</a:t>
                </a:r>
              </a:p>
              <a:p>
                <a:pPr marL="444500" lvl="1" indent="0">
                  <a:buNone/>
                </a:pPr>
                <a:endParaRPr lang="en-GB" dirty="0"/>
              </a:p>
            </p:txBody>
          </p:sp>
        </mc:Choice>
        <mc:Fallback xmlns="">
          <p:sp>
            <p:nvSpPr>
              <p:cNvPr id="7" name="Text Placeholder 6">
                <a:extLst>
                  <a:ext uri="{FF2B5EF4-FFF2-40B4-BE49-F238E27FC236}">
                    <a16:creationId xmlns:a16="http://schemas.microsoft.com/office/drawing/2014/main" id="{4D95E18F-0DFF-4FA6-9375-A0FB20C33B85}"/>
                  </a:ext>
                </a:extLst>
              </p:cNvPr>
              <p:cNvSpPr>
                <a:spLocks noGrp="1" noRot="1" noChangeAspect="1" noMove="1" noResize="1" noEditPoints="1" noAdjustHandles="1" noChangeArrowheads="1" noChangeShapeType="1" noTextEdit="1"/>
              </p:cNvSpPr>
              <p:nvPr>
                <p:ph type="body" sz="quarter" idx="14"/>
              </p:nvPr>
            </p:nvSpPr>
            <p:spPr>
              <a:xfrm>
                <a:off x="724280" y="1704179"/>
                <a:ext cx="7797230" cy="3453607"/>
              </a:xfrm>
              <a:blipFill>
                <a:blip r:embed="rId2"/>
                <a:stretch>
                  <a:fillRect l="-2346" t="-2650" r="-156" b="-34629"/>
                </a:stretch>
              </a:blipFill>
            </p:spPr>
            <p:txBody>
              <a:bodyPr/>
              <a:lstStyle/>
              <a:p>
                <a:r>
                  <a:rPr lang="en-GB">
                    <a:noFill/>
                  </a:rPr>
                  <a:t> </a:t>
                </a:r>
              </a:p>
            </p:txBody>
          </p:sp>
        </mc:Fallback>
      </mc:AlternateContent>
      <p:pic>
        <p:nvPicPr>
          <p:cNvPr id="6" name="Graphic 5">
            <a:extLst>
              <a:ext uri="{FF2B5EF4-FFF2-40B4-BE49-F238E27FC236}">
                <a16:creationId xmlns:a16="http://schemas.microsoft.com/office/drawing/2014/main" id="{A207FF36-E928-4C79-831C-EECD1A23A2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32688F93-A4AE-441B-954E-7A8B48A93F91}"/>
                  </a:ext>
                </a:extLst>
              </p:cNvPr>
              <p:cNvGraphicFramePr>
                <a:graphicFrameLocks noGrp="1"/>
              </p:cNvGraphicFramePr>
              <p:nvPr>
                <p:extLst>
                  <p:ext uri="{D42A27DB-BD31-4B8C-83A1-F6EECF244321}">
                    <p14:modId xmlns:p14="http://schemas.microsoft.com/office/powerpoint/2010/main" val="4017593919"/>
                  </p:ext>
                </p:extLst>
              </p:nvPr>
            </p:nvGraphicFramePr>
            <p:xfrm>
              <a:off x="1520687" y="3066958"/>
              <a:ext cx="6099313" cy="1693101"/>
            </p:xfrm>
            <a:graphic>
              <a:graphicData uri="http://schemas.openxmlformats.org/drawingml/2006/table">
                <a:tbl>
                  <a:tblPr firstRow="1" bandRow="1">
                    <a:tableStyleId>{5C22544A-7EE6-4342-B048-85BDC9FD1C3A}</a:tableStyleId>
                  </a:tblPr>
                  <a:tblGrid>
                    <a:gridCol w="2766087">
                      <a:extLst>
                        <a:ext uri="{9D8B030D-6E8A-4147-A177-3AD203B41FA5}">
                          <a16:colId xmlns:a16="http://schemas.microsoft.com/office/drawing/2014/main" val="3281160800"/>
                        </a:ext>
                      </a:extLst>
                    </a:gridCol>
                    <a:gridCol w="436228">
                      <a:extLst>
                        <a:ext uri="{9D8B030D-6E8A-4147-A177-3AD203B41FA5}">
                          <a16:colId xmlns:a16="http://schemas.microsoft.com/office/drawing/2014/main" val="1964986752"/>
                        </a:ext>
                      </a:extLst>
                    </a:gridCol>
                    <a:gridCol w="2896998">
                      <a:extLst>
                        <a:ext uri="{9D8B030D-6E8A-4147-A177-3AD203B41FA5}">
                          <a16:colId xmlns:a16="http://schemas.microsoft.com/office/drawing/2014/main" val="2908942457"/>
                        </a:ext>
                      </a:extLst>
                    </a:gridCol>
                  </a:tblGrid>
                  <a:tr h="0">
                    <a:tc>
                      <a:txBody>
                        <a:bodyPr/>
                        <a:lstStyle/>
                        <a:p>
                          <a:pPr algn="ctr"/>
                          <a:r>
                            <a:rPr lang="en-GB" b="1" dirty="0">
                              <a:solidFill>
                                <a:schemeClr val="bg1"/>
                              </a:solidFill>
                              <a:latin typeface="Arial" panose="020B0604020202020204" pitchFamily="34" charset="0"/>
                              <a:cs typeface="Arial" panose="020B0604020202020204" pitchFamily="34" charset="0"/>
                            </a:rPr>
                            <a:t>Cement</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0B3655"/>
                        </a:solidFill>
                      </a:tcPr>
                    </a:tc>
                    <a:tc>
                      <a:txBody>
                        <a:bodyPr/>
                        <a:lstStyle/>
                        <a:p>
                          <a:pPr algn="ctr"/>
                          <a:endParaRPr lang="en-GB" b="0" dirty="0">
                            <a:solidFill>
                              <a:schemeClr val="bg1"/>
                            </a:solidFill>
                            <a:latin typeface="Arial" panose="020B0604020202020204" pitchFamily="34" charset="0"/>
                            <a:cs typeface="Arial" panose="020B0604020202020204" pitchFamily="34" charset="0"/>
                          </a:endParaRP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1" dirty="0">
                              <a:solidFill>
                                <a:schemeClr val="bg1"/>
                              </a:solidFill>
                              <a:latin typeface="Arial" panose="020B0604020202020204" pitchFamily="34" charset="0"/>
                              <a:cs typeface="Arial" panose="020B0604020202020204" pitchFamily="34" charset="0"/>
                            </a:rPr>
                            <a:t>Sand</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0B3655"/>
                        </a:solidFill>
                      </a:tcPr>
                    </a:tc>
                    <a:extLst>
                      <a:ext uri="{0D108BD9-81ED-4DB2-BD59-A6C34878D82A}">
                        <a16:rowId xmlns:a16="http://schemas.microsoft.com/office/drawing/2014/main" val="2297048324"/>
                      </a:ext>
                    </a:extLst>
                  </a:tr>
                  <a:tr h="0">
                    <a:tc>
                      <a:txBody>
                        <a:bodyPr/>
                        <a:lstStyle/>
                        <a:p>
                          <a:pPr algn="ctr"/>
                          <a:r>
                            <a:rPr lang="en-GB" b="0" dirty="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b="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0" dirty="0">
                              <a:solidFill>
                                <a:srgbClr val="FF0000"/>
                              </a:solidFill>
                              <a:latin typeface="Arial" panose="020B0604020202020204" pitchFamily="34" charset="0"/>
                              <a:cs typeface="Arial" panose="020B0604020202020204" pitchFamily="34" charset="0"/>
                            </a:rPr>
                            <a:t>6</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3726634331"/>
                      </a:ext>
                    </a:extLst>
                  </a:tr>
                  <a:tr h="0">
                    <a:tc>
                      <a:txBody>
                        <a:bodyPr/>
                        <a:lstStyle/>
                        <a:p>
                          <a:pPr algn="ctr"/>
                          <a:r>
                            <a:rPr lang="en-GB" b="0" dirty="0">
                              <a:solidFill>
                                <a:srgbClr val="FF0000"/>
                              </a:solidFill>
                              <a:latin typeface="Arial" panose="020B0604020202020204" pitchFamily="34" charset="0"/>
                              <a:cs typeface="Arial" panose="020B0604020202020204" pitchFamily="34" charset="0"/>
                            </a:rPr>
                            <a:t>1 ÷ 6 or </a:t>
                          </a:r>
                          <a14:m>
                            <m:oMath xmlns:m="http://schemas.openxmlformats.org/officeDocument/2006/math">
                              <m:f>
                                <m:fPr>
                                  <m:ctrlPr>
                                    <a:rPr lang="en-GB" b="0" i="1" smtClean="0">
                                      <a:solidFill>
                                        <a:srgbClr val="FF0000"/>
                                      </a:solidFill>
                                      <a:latin typeface="Cambria Math" panose="02040503050406030204" pitchFamily="18" charset="0"/>
                                      <a:cs typeface="Arial" panose="020B0604020202020204" pitchFamily="34" charset="0"/>
                                    </a:rPr>
                                  </m:ctrlPr>
                                </m:fPr>
                                <m:num>
                                  <m:r>
                                    <a:rPr lang="en-GB" b="0" i="1" smtClean="0">
                                      <a:solidFill>
                                        <a:srgbClr val="FF0000"/>
                                      </a:solidFill>
                                      <a:latin typeface="Cambria Math" panose="02040503050406030204" pitchFamily="18" charset="0"/>
                                      <a:cs typeface="Arial" panose="020B0604020202020204" pitchFamily="34" charset="0"/>
                                    </a:rPr>
                                    <m:t>1</m:t>
                                  </m:r>
                                </m:num>
                                <m:den>
                                  <m:r>
                                    <a:rPr lang="en-GB" b="0" i="1" dirty="0" smtClean="0">
                                      <a:solidFill>
                                        <a:srgbClr val="FF0000"/>
                                      </a:solidFill>
                                      <a:latin typeface="Cambria Math" panose="02040503050406030204" pitchFamily="18" charset="0"/>
                                      <a:cs typeface="Arial" panose="020B0604020202020204" pitchFamily="34" charset="0"/>
                                    </a:rPr>
                                    <m:t>6</m:t>
                                  </m:r>
                                </m:den>
                              </m:f>
                            </m:oMath>
                          </a14:m>
                          <a:endParaRPr lang="en-GB" b="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b="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0" dirty="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185518512"/>
                      </a:ext>
                    </a:extLst>
                  </a:tr>
                  <a:tr h="0">
                    <a:tc>
                      <a:txBody>
                        <a:bodyPr/>
                        <a:lstStyle/>
                        <a:p>
                          <a:pPr algn="ctr"/>
                          <a14:m>
                            <m:oMath xmlns:m="http://schemas.openxmlformats.org/officeDocument/2006/math">
                              <m:f>
                                <m:fPr>
                                  <m:ctrlPr>
                                    <a:rPr lang="en-GB"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num>
                                <m:den>
                                  <m:r>
                                    <a:rPr lang="en-GB"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6</m:t>
                                  </m:r>
                                </m:den>
                              </m:f>
                            </m:oMath>
                          </a14:m>
                          <a:r>
                            <a:rPr lang="en-GB" b="0" dirty="0">
                              <a:solidFill>
                                <a:srgbClr val="FF0000"/>
                              </a:solidFill>
                              <a:latin typeface="Cambria Math" panose="02040503050406030204" pitchFamily="18" charset="0"/>
                              <a:ea typeface="Cambria Math" panose="02040503050406030204" pitchFamily="18" charset="0"/>
                              <a:cs typeface="Arial" panose="020B0604020202020204" pitchFamily="34" charset="0"/>
                            </a:rPr>
                            <a:t> </a:t>
                          </a:r>
                          <a:r>
                            <a:rPr lang="en-GB" b="0" dirty="0">
                              <a:solidFill>
                                <a:srgbClr val="FF0000"/>
                              </a:solidFill>
                              <a:latin typeface="Arial" panose="020B0604020202020204" pitchFamily="34" charset="0"/>
                              <a:cs typeface="Arial" panose="020B0604020202020204" pitchFamily="34" charset="0"/>
                            </a:rPr>
                            <a:t>× 10 = </a:t>
                          </a:r>
                          <a14:m>
                            <m:oMath xmlns:m="http://schemas.openxmlformats.org/officeDocument/2006/math">
                              <m:f>
                                <m:fPr>
                                  <m:ctrlPr>
                                    <a:rPr lang="en-GB" b="0" i="1" smtClean="0">
                                      <a:solidFill>
                                        <a:srgbClr val="FF0000"/>
                                      </a:solidFill>
                                      <a:latin typeface="Cambria Math" panose="02040503050406030204" pitchFamily="18" charset="0"/>
                                      <a:cs typeface="Arial" panose="020B0604020202020204" pitchFamily="34" charset="0"/>
                                    </a:rPr>
                                  </m:ctrlPr>
                                </m:fPr>
                                <m:num>
                                  <m:r>
                                    <a:rPr lang="en-GB" b="0" i="0" smtClean="0">
                                      <a:solidFill>
                                        <a:srgbClr val="FF0000"/>
                                      </a:solidFill>
                                      <a:latin typeface="Cambria Math" panose="02040503050406030204" pitchFamily="18" charset="0"/>
                                      <a:cs typeface="Arial" panose="020B0604020202020204" pitchFamily="34" charset="0"/>
                                    </a:rPr>
                                    <m:t>10</m:t>
                                  </m:r>
                                </m:num>
                                <m:den>
                                  <m:r>
                                    <a:rPr lang="en-GB" b="0" i="1" dirty="0" smtClean="0">
                                      <a:solidFill>
                                        <a:srgbClr val="FF0000"/>
                                      </a:solidFill>
                                      <a:latin typeface="Cambria Math" panose="02040503050406030204" pitchFamily="18" charset="0"/>
                                      <a:cs typeface="Arial" panose="020B0604020202020204" pitchFamily="34" charset="0"/>
                                    </a:rPr>
                                    <m:t>6</m:t>
                                  </m:r>
                                </m:den>
                              </m:f>
                            </m:oMath>
                          </a14:m>
                          <a:r>
                            <a:rPr lang="en-GB" b="0" dirty="0">
                              <a:solidFill>
                                <a:srgbClr val="FF0000"/>
                              </a:solidFill>
                              <a:latin typeface="Arial" panose="020B0604020202020204" pitchFamily="34" charset="0"/>
                              <a:cs typeface="Arial" panose="020B0604020202020204" pitchFamily="34" charset="0"/>
                            </a:rPr>
                            <a:t> ⇒ 1</a:t>
                          </a:r>
                          <a14:m>
                            <m:oMath xmlns:m="http://schemas.openxmlformats.org/officeDocument/2006/math">
                              <m:f>
                                <m:fPr>
                                  <m:ctrlPr>
                                    <a:rPr lang="en-GB"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GB"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num>
                                <m:den>
                                  <m:r>
                                    <a:rPr lang="en-GB" sz="18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den>
                              </m:f>
                            </m:oMath>
                          </a14:m>
                          <a:endParaRPr lang="en-GB" sz="1800" b="0" dirty="0">
                            <a:solidFill>
                              <a:srgbClr val="FF0000"/>
                            </a:solidFill>
                            <a:latin typeface="Cambria Math" panose="02040503050406030204" pitchFamily="18" charset="0"/>
                            <a:ea typeface="Cambria Math" panose="02040503050406030204" pitchFamily="18"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b="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0" dirty="0">
                              <a:solidFill>
                                <a:srgbClr val="FF0000"/>
                              </a:solidFill>
                              <a:latin typeface="Arial" panose="020B0604020202020204" pitchFamily="34" charset="0"/>
                              <a:cs typeface="Arial" panose="020B0604020202020204" pitchFamily="34" charset="0"/>
                            </a:rPr>
                            <a:t>10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496327321"/>
                      </a:ext>
                    </a:extLst>
                  </a:tr>
                </a:tbl>
              </a:graphicData>
            </a:graphic>
          </p:graphicFrame>
        </mc:Choice>
        <mc:Fallback xmlns="">
          <p:graphicFrame>
            <p:nvGraphicFramePr>
              <p:cNvPr id="2" name="Table 1">
                <a:extLst>
                  <a:ext uri="{FF2B5EF4-FFF2-40B4-BE49-F238E27FC236}">
                    <a16:creationId xmlns:a16="http://schemas.microsoft.com/office/drawing/2014/main" id="{32688F93-A4AE-441B-954E-7A8B48A93F91}"/>
                  </a:ext>
                </a:extLst>
              </p:cNvPr>
              <p:cNvGraphicFramePr>
                <a:graphicFrameLocks noGrp="1"/>
              </p:cNvGraphicFramePr>
              <p:nvPr>
                <p:extLst>
                  <p:ext uri="{D42A27DB-BD31-4B8C-83A1-F6EECF244321}">
                    <p14:modId xmlns:p14="http://schemas.microsoft.com/office/powerpoint/2010/main" val="4017593919"/>
                  </p:ext>
                </p:extLst>
              </p:nvPr>
            </p:nvGraphicFramePr>
            <p:xfrm>
              <a:off x="1520687" y="3066958"/>
              <a:ext cx="6099313" cy="1693101"/>
            </p:xfrm>
            <a:graphic>
              <a:graphicData uri="http://schemas.openxmlformats.org/drawingml/2006/table">
                <a:tbl>
                  <a:tblPr firstRow="1" bandRow="1">
                    <a:tableStyleId>{5C22544A-7EE6-4342-B048-85BDC9FD1C3A}</a:tableStyleId>
                  </a:tblPr>
                  <a:tblGrid>
                    <a:gridCol w="2766087">
                      <a:extLst>
                        <a:ext uri="{9D8B030D-6E8A-4147-A177-3AD203B41FA5}">
                          <a16:colId xmlns:a16="http://schemas.microsoft.com/office/drawing/2014/main" val="3281160800"/>
                        </a:ext>
                      </a:extLst>
                    </a:gridCol>
                    <a:gridCol w="436228">
                      <a:extLst>
                        <a:ext uri="{9D8B030D-6E8A-4147-A177-3AD203B41FA5}">
                          <a16:colId xmlns:a16="http://schemas.microsoft.com/office/drawing/2014/main" val="1964986752"/>
                        </a:ext>
                      </a:extLst>
                    </a:gridCol>
                    <a:gridCol w="2896998">
                      <a:extLst>
                        <a:ext uri="{9D8B030D-6E8A-4147-A177-3AD203B41FA5}">
                          <a16:colId xmlns:a16="http://schemas.microsoft.com/office/drawing/2014/main" val="2908942457"/>
                        </a:ext>
                      </a:extLst>
                    </a:gridCol>
                  </a:tblGrid>
                  <a:tr h="365760">
                    <a:tc>
                      <a:txBody>
                        <a:bodyPr/>
                        <a:lstStyle/>
                        <a:p>
                          <a:pPr algn="ctr"/>
                          <a:r>
                            <a:rPr lang="en-GB" b="1">
                              <a:solidFill>
                                <a:schemeClr val="bg1"/>
                              </a:solidFill>
                              <a:latin typeface="Arial" panose="020B0604020202020204" pitchFamily="34" charset="0"/>
                              <a:cs typeface="Arial" panose="020B0604020202020204" pitchFamily="34" charset="0"/>
                            </a:rPr>
                            <a:t>Cement</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0B3655"/>
                        </a:solidFill>
                      </a:tcPr>
                    </a:tc>
                    <a:tc>
                      <a:txBody>
                        <a:bodyPr/>
                        <a:lstStyle/>
                        <a:p>
                          <a:pPr algn="ctr"/>
                          <a:endParaRPr lang="en-GB" b="0">
                            <a:solidFill>
                              <a:schemeClr val="bg1"/>
                            </a:solidFill>
                            <a:latin typeface="Arial" panose="020B0604020202020204" pitchFamily="34" charset="0"/>
                            <a:cs typeface="Arial" panose="020B0604020202020204" pitchFamily="34" charset="0"/>
                          </a:endParaRP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1">
                              <a:solidFill>
                                <a:schemeClr val="bg1"/>
                              </a:solidFill>
                              <a:latin typeface="Arial" panose="020B0604020202020204" pitchFamily="34" charset="0"/>
                              <a:cs typeface="Arial" panose="020B0604020202020204" pitchFamily="34" charset="0"/>
                            </a:rPr>
                            <a:t>Sand</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0B3655"/>
                        </a:solidFill>
                      </a:tcPr>
                    </a:tc>
                    <a:extLst>
                      <a:ext uri="{0D108BD9-81ED-4DB2-BD59-A6C34878D82A}">
                        <a16:rowId xmlns:a16="http://schemas.microsoft.com/office/drawing/2014/main" val="2297048324"/>
                      </a:ext>
                    </a:extLst>
                  </a:tr>
                  <a:tr h="365760">
                    <a:tc>
                      <a:txBody>
                        <a:bodyPr/>
                        <a:lstStyle/>
                        <a:p>
                          <a:pPr algn="ctr"/>
                          <a:r>
                            <a:rPr lang="en-GB" b="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b="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0">
                              <a:solidFill>
                                <a:srgbClr val="FF0000"/>
                              </a:solidFill>
                              <a:latin typeface="Arial" panose="020B0604020202020204" pitchFamily="34" charset="0"/>
                              <a:cs typeface="Arial" panose="020B0604020202020204" pitchFamily="34" charset="0"/>
                            </a:rPr>
                            <a:t>6</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3726634331"/>
                      </a:ext>
                    </a:extLst>
                  </a:tr>
                  <a:tr h="480505">
                    <a:tc>
                      <a:txBody>
                        <a:bodyPr/>
                        <a:lstStyle/>
                        <a:p>
                          <a:endParaRPr lang="en-US"/>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blipFill>
                          <a:blip r:embed="rId5"/>
                          <a:stretch>
                            <a:fillRect l="-220" t="-158228" r="-121145" b="-107595"/>
                          </a:stretch>
                        </a:blipFill>
                      </a:tcPr>
                    </a:tc>
                    <a:tc>
                      <a:txBody>
                        <a:bodyPr/>
                        <a:lstStyle/>
                        <a:p>
                          <a:pPr algn="ctr"/>
                          <a:endParaRPr lang="en-GB" b="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185518512"/>
                      </a:ext>
                    </a:extLst>
                  </a:tr>
                  <a:tr h="481076">
                    <a:tc>
                      <a:txBody>
                        <a:bodyPr/>
                        <a:lstStyle/>
                        <a:p>
                          <a:endParaRPr lang="en-US"/>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blipFill>
                          <a:blip r:embed="rId5"/>
                          <a:stretch>
                            <a:fillRect l="-220" t="-258228" r="-121145" b="-7595"/>
                          </a:stretch>
                        </a:blipFill>
                      </a:tcPr>
                    </a:tc>
                    <a:tc>
                      <a:txBody>
                        <a:bodyPr/>
                        <a:lstStyle/>
                        <a:p>
                          <a:pPr algn="ctr"/>
                          <a:endParaRPr lang="en-GB" b="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b="0">
                              <a:solidFill>
                                <a:srgbClr val="FF0000"/>
                              </a:solidFill>
                              <a:latin typeface="Arial" panose="020B0604020202020204" pitchFamily="34" charset="0"/>
                              <a:cs typeface="Arial" panose="020B0604020202020204" pitchFamily="34" charset="0"/>
                            </a:rPr>
                            <a:t>10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496327321"/>
                      </a:ext>
                    </a:extLst>
                  </a:tr>
                </a:tbl>
              </a:graphicData>
            </a:graphic>
          </p:graphicFrame>
        </mc:Fallback>
      </mc:AlternateContent>
      <p:sp>
        <p:nvSpPr>
          <p:cNvPr id="12" name="TextBox 11">
            <a:extLst>
              <a:ext uri="{FF2B5EF4-FFF2-40B4-BE49-F238E27FC236}">
                <a16:creationId xmlns:a16="http://schemas.microsoft.com/office/drawing/2014/main" id="{931EE56D-586F-4030-BB11-596F1AFCB852}"/>
              </a:ext>
            </a:extLst>
          </p:cNvPr>
          <p:cNvSpPr txBox="1"/>
          <p:nvPr/>
        </p:nvSpPr>
        <p:spPr>
          <a:xfrm>
            <a:off x="7990850" y="3632218"/>
            <a:ext cx="500630" cy="369332"/>
          </a:xfrm>
          <a:prstGeom prst="rect">
            <a:avLst/>
          </a:prstGeom>
          <a:noFill/>
        </p:spPr>
        <p:txBody>
          <a:bodyPr wrap="square" rtlCol="0">
            <a:spAutoFit/>
          </a:bodyPr>
          <a:lstStyle/>
          <a:p>
            <a:r>
              <a:rPr lang="en-GB" dirty="0">
                <a:solidFill>
                  <a:srgbClr val="0B3655"/>
                </a:solidFill>
                <a:latin typeface="Arial" panose="020B0604020202020204" pitchFamily="34" charset="0"/>
                <a:cs typeface="Arial" panose="020B0604020202020204" pitchFamily="34" charset="0"/>
              </a:rPr>
              <a:t>÷ 6</a:t>
            </a:r>
          </a:p>
        </p:txBody>
      </p:sp>
      <p:sp>
        <p:nvSpPr>
          <p:cNvPr id="18" name="Freeform 27">
            <a:extLst>
              <a:ext uri="{FF2B5EF4-FFF2-40B4-BE49-F238E27FC236}">
                <a16:creationId xmlns:a16="http://schemas.microsoft.com/office/drawing/2014/main" id="{02C1C12A-6D21-46DF-9392-F68973BDCDFD}"/>
              </a:ext>
            </a:extLst>
          </p:cNvPr>
          <p:cNvSpPr/>
          <p:nvPr/>
        </p:nvSpPr>
        <p:spPr>
          <a:xfrm rot="5400000">
            <a:off x="7636075" y="3691427"/>
            <a:ext cx="412197" cy="250915"/>
          </a:xfrm>
          <a:custGeom>
            <a:avLst/>
            <a:gdLst>
              <a:gd name="connsiteX0" fmla="*/ 0 w 905091"/>
              <a:gd name="connsiteY0" fmla="*/ 452546 h 445126"/>
              <a:gd name="connsiteX1" fmla="*/ 452546 w 905091"/>
              <a:gd name="connsiteY1" fmla="*/ 0 h 445126"/>
              <a:gd name="connsiteX2" fmla="*/ 905092 w 905091"/>
              <a:gd name="connsiteY2" fmla="*/ 446611 h 445126"/>
            </a:gdLst>
            <a:ahLst/>
            <a:cxnLst>
              <a:cxn ang="0">
                <a:pos x="connsiteX0" y="connsiteY0"/>
              </a:cxn>
              <a:cxn ang="0">
                <a:pos x="connsiteX1" y="connsiteY1"/>
              </a:cxn>
              <a:cxn ang="0">
                <a:pos x="connsiteX2" y="connsiteY2"/>
              </a:cxn>
            </a:cxnLst>
            <a:rect l="l" t="t" r="r" b="b"/>
            <a:pathLst>
              <a:path w="905091" h="445126">
                <a:moveTo>
                  <a:pt x="0" y="452546"/>
                </a:moveTo>
                <a:cubicBezTo>
                  <a:pt x="0" y="203275"/>
                  <a:pt x="201791" y="0"/>
                  <a:pt x="452546" y="0"/>
                </a:cubicBezTo>
                <a:cubicBezTo>
                  <a:pt x="697366" y="0"/>
                  <a:pt x="896189" y="203275"/>
                  <a:pt x="905092" y="446611"/>
                </a:cubicBezTo>
              </a:path>
            </a:pathLst>
          </a:custGeom>
          <a:noFill/>
          <a:ln w="15875" cap="flat">
            <a:solidFill>
              <a:srgbClr val="0B3655"/>
            </a:solidFill>
            <a:prstDash val="solid"/>
            <a:miter/>
            <a:tailEnd type="arrow" w="lg" len="sm"/>
          </a:ln>
        </p:spPr>
        <p:txBody>
          <a:bodyPr rtlCol="0" anchor="ctr"/>
          <a:lstStyle/>
          <a:p>
            <a:endParaRPr lang="en-GB" dirty="0"/>
          </a:p>
        </p:txBody>
      </p:sp>
      <p:sp>
        <p:nvSpPr>
          <p:cNvPr id="20" name="TextBox 19">
            <a:extLst>
              <a:ext uri="{FF2B5EF4-FFF2-40B4-BE49-F238E27FC236}">
                <a16:creationId xmlns:a16="http://schemas.microsoft.com/office/drawing/2014/main" id="{8B7CA453-A747-4533-B285-A80BBA9E8CA3}"/>
              </a:ext>
            </a:extLst>
          </p:cNvPr>
          <p:cNvSpPr txBox="1"/>
          <p:nvPr/>
        </p:nvSpPr>
        <p:spPr>
          <a:xfrm>
            <a:off x="7990849" y="4128724"/>
            <a:ext cx="704735" cy="369332"/>
          </a:xfrm>
          <a:prstGeom prst="rect">
            <a:avLst/>
          </a:prstGeom>
          <a:noFill/>
        </p:spPr>
        <p:txBody>
          <a:bodyPr wrap="square" rtlCol="0">
            <a:spAutoFit/>
          </a:bodyPr>
          <a:lstStyle/>
          <a:p>
            <a:r>
              <a:rPr lang="en-GB" dirty="0">
                <a:solidFill>
                  <a:srgbClr val="0B3655"/>
                </a:solidFill>
                <a:latin typeface="Arial" panose="020B0604020202020204" pitchFamily="34" charset="0"/>
                <a:cs typeface="Arial" panose="020B0604020202020204" pitchFamily="34" charset="0"/>
              </a:rPr>
              <a:t>× 10</a:t>
            </a:r>
          </a:p>
        </p:txBody>
      </p:sp>
      <p:sp>
        <p:nvSpPr>
          <p:cNvPr id="21" name="Freeform 27">
            <a:extLst>
              <a:ext uri="{FF2B5EF4-FFF2-40B4-BE49-F238E27FC236}">
                <a16:creationId xmlns:a16="http://schemas.microsoft.com/office/drawing/2014/main" id="{AE988C8A-BDBC-4BE1-811B-C6F649BB5813}"/>
              </a:ext>
            </a:extLst>
          </p:cNvPr>
          <p:cNvSpPr/>
          <p:nvPr/>
        </p:nvSpPr>
        <p:spPr>
          <a:xfrm rot="5400000">
            <a:off x="7636075" y="4187933"/>
            <a:ext cx="412197" cy="250915"/>
          </a:xfrm>
          <a:custGeom>
            <a:avLst/>
            <a:gdLst>
              <a:gd name="connsiteX0" fmla="*/ 0 w 905091"/>
              <a:gd name="connsiteY0" fmla="*/ 452546 h 445126"/>
              <a:gd name="connsiteX1" fmla="*/ 452546 w 905091"/>
              <a:gd name="connsiteY1" fmla="*/ 0 h 445126"/>
              <a:gd name="connsiteX2" fmla="*/ 905092 w 905091"/>
              <a:gd name="connsiteY2" fmla="*/ 446611 h 445126"/>
            </a:gdLst>
            <a:ahLst/>
            <a:cxnLst>
              <a:cxn ang="0">
                <a:pos x="connsiteX0" y="connsiteY0"/>
              </a:cxn>
              <a:cxn ang="0">
                <a:pos x="connsiteX1" y="connsiteY1"/>
              </a:cxn>
              <a:cxn ang="0">
                <a:pos x="connsiteX2" y="connsiteY2"/>
              </a:cxn>
            </a:cxnLst>
            <a:rect l="l" t="t" r="r" b="b"/>
            <a:pathLst>
              <a:path w="905091" h="445126">
                <a:moveTo>
                  <a:pt x="0" y="452546"/>
                </a:moveTo>
                <a:cubicBezTo>
                  <a:pt x="0" y="203275"/>
                  <a:pt x="201791" y="0"/>
                  <a:pt x="452546" y="0"/>
                </a:cubicBezTo>
                <a:cubicBezTo>
                  <a:pt x="697366" y="0"/>
                  <a:pt x="896189" y="203275"/>
                  <a:pt x="905092" y="446611"/>
                </a:cubicBezTo>
              </a:path>
            </a:pathLst>
          </a:custGeom>
          <a:noFill/>
          <a:ln w="15875" cap="flat">
            <a:solidFill>
              <a:srgbClr val="0B3655"/>
            </a:solidFill>
            <a:prstDash val="solid"/>
            <a:miter/>
            <a:tailEnd type="arrow" w="lg" len="sm"/>
          </a:ln>
        </p:spPr>
        <p:txBody>
          <a:bodyPr rtlCol="0" anchor="ctr"/>
          <a:lstStyle/>
          <a:p>
            <a:endParaRPr lang="en-GB" dirty="0"/>
          </a:p>
        </p:txBody>
      </p:sp>
      <p:sp>
        <p:nvSpPr>
          <p:cNvPr id="22" name="TextBox 21">
            <a:extLst>
              <a:ext uri="{FF2B5EF4-FFF2-40B4-BE49-F238E27FC236}">
                <a16:creationId xmlns:a16="http://schemas.microsoft.com/office/drawing/2014/main" id="{98A2BB1A-A10B-432F-94AF-3D3E86E6498D}"/>
              </a:ext>
            </a:extLst>
          </p:cNvPr>
          <p:cNvSpPr txBox="1"/>
          <p:nvPr/>
        </p:nvSpPr>
        <p:spPr>
          <a:xfrm>
            <a:off x="640471" y="3632218"/>
            <a:ext cx="500630" cy="369332"/>
          </a:xfrm>
          <a:prstGeom prst="rect">
            <a:avLst/>
          </a:prstGeom>
          <a:noFill/>
        </p:spPr>
        <p:txBody>
          <a:bodyPr wrap="square" rtlCol="0">
            <a:spAutoFit/>
          </a:bodyPr>
          <a:lstStyle/>
          <a:p>
            <a:pPr algn="r"/>
            <a:r>
              <a:rPr lang="en-GB" dirty="0">
                <a:solidFill>
                  <a:srgbClr val="0B3655"/>
                </a:solidFill>
                <a:latin typeface="Arial" panose="020B0604020202020204" pitchFamily="34" charset="0"/>
                <a:cs typeface="Arial" panose="020B0604020202020204" pitchFamily="34" charset="0"/>
              </a:rPr>
              <a:t>÷ 6</a:t>
            </a:r>
          </a:p>
        </p:txBody>
      </p:sp>
      <p:sp>
        <p:nvSpPr>
          <p:cNvPr id="23" name="Freeform 27">
            <a:extLst>
              <a:ext uri="{FF2B5EF4-FFF2-40B4-BE49-F238E27FC236}">
                <a16:creationId xmlns:a16="http://schemas.microsoft.com/office/drawing/2014/main" id="{B4ECB178-4FC8-49C6-96AC-F4471CA9EA92}"/>
              </a:ext>
            </a:extLst>
          </p:cNvPr>
          <p:cNvSpPr/>
          <p:nvPr/>
        </p:nvSpPr>
        <p:spPr>
          <a:xfrm rot="16200000" flipH="1">
            <a:off x="1096438" y="3691427"/>
            <a:ext cx="412197" cy="250915"/>
          </a:xfrm>
          <a:custGeom>
            <a:avLst/>
            <a:gdLst>
              <a:gd name="connsiteX0" fmla="*/ 0 w 905091"/>
              <a:gd name="connsiteY0" fmla="*/ 452546 h 445126"/>
              <a:gd name="connsiteX1" fmla="*/ 452546 w 905091"/>
              <a:gd name="connsiteY1" fmla="*/ 0 h 445126"/>
              <a:gd name="connsiteX2" fmla="*/ 905092 w 905091"/>
              <a:gd name="connsiteY2" fmla="*/ 446611 h 445126"/>
            </a:gdLst>
            <a:ahLst/>
            <a:cxnLst>
              <a:cxn ang="0">
                <a:pos x="connsiteX0" y="connsiteY0"/>
              </a:cxn>
              <a:cxn ang="0">
                <a:pos x="connsiteX1" y="connsiteY1"/>
              </a:cxn>
              <a:cxn ang="0">
                <a:pos x="connsiteX2" y="connsiteY2"/>
              </a:cxn>
            </a:cxnLst>
            <a:rect l="l" t="t" r="r" b="b"/>
            <a:pathLst>
              <a:path w="905091" h="445126">
                <a:moveTo>
                  <a:pt x="0" y="452546"/>
                </a:moveTo>
                <a:cubicBezTo>
                  <a:pt x="0" y="203275"/>
                  <a:pt x="201791" y="0"/>
                  <a:pt x="452546" y="0"/>
                </a:cubicBezTo>
                <a:cubicBezTo>
                  <a:pt x="697366" y="0"/>
                  <a:pt x="896189" y="203275"/>
                  <a:pt x="905092" y="446611"/>
                </a:cubicBezTo>
              </a:path>
            </a:pathLst>
          </a:custGeom>
          <a:noFill/>
          <a:ln w="15875" cap="flat">
            <a:solidFill>
              <a:srgbClr val="0B3655"/>
            </a:solidFill>
            <a:prstDash val="solid"/>
            <a:miter/>
            <a:tailEnd type="arrow" w="lg" len="sm"/>
          </a:ln>
        </p:spPr>
        <p:txBody>
          <a:bodyPr rtlCol="0" anchor="ctr"/>
          <a:lstStyle/>
          <a:p>
            <a:endParaRPr lang="en-GB" dirty="0"/>
          </a:p>
        </p:txBody>
      </p:sp>
      <p:sp>
        <p:nvSpPr>
          <p:cNvPr id="24" name="TextBox 23">
            <a:extLst>
              <a:ext uri="{FF2B5EF4-FFF2-40B4-BE49-F238E27FC236}">
                <a16:creationId xmlns:a16="http://schemas.microsoft.com/office/drawing/2014/main" id="{EA9F8B65-CAF9-44BB-A891-86EABA48D34A}"/>
              </a:ext>
            </a:extLst>
          </p:cNvPr>
          <p:cNvSpPr txBox="1"/>
          <p:nvPr/>
        </p:nvSpPr>
        <p:spPr>
          <a:xfrm>
            <a:off x="436366" y="4128724"/>
            <a:ext cx="704735" cy="369332"/>
          </a:xfrm>
          <a:prstGeom prst="rect">
            <a:avLst/>
          </a:prstGeom>
          <a:noFill/>
        </p:spPr>
        <p:txBody>
          <a:bodyPr wrap="square" rtlCol="0">
            <a:spAutoFit/>
          </a:bodyPr>
          <a:lstStyle/>
          <a:p>
            <a:pPr algn="r"/>
            <a:r>
              <a:rPr lang="en-GB" dirty="0">
                <a:solidFill>
                  <a:srgbClr val="0B3655"/>
                </a:solidFill>
                <a:latin typeface="Arial" panose="020B0604020202020204" pitchFamily="34" charset="0"/>
                <a:cs typeface="Arial" panose="020B0604020202020204" pitchFamily="34" charset="0"/>
              </a:rPr>
              <a:t>× 10</a:t>
            </a:r>
          </a:p>
        </p:txBody>
      </p:sp>
      <p:sp>
        <p:nvSpPr>
          <p:cNvPr id="25" name="Freeform 27">
            <a:extLst>
              <a:ext uri="{FF2B5EF4-FFF2-40B4-BE49-F238E27FC236}">
                <a16:creationId xmlns:a16="http://schemas.microsoft.com/office/drawing/2014/main" id="{FFA13B20-3B05-4A6E-9AEB-C826133B845F}"/>
              </a:ext>
            </a:extLst>
          </p:cNvPr>
          <p:cNvSpPr/>
          <p:nvPr/>
        </p:nvSpPr>
        <p:spPr>
          <a:xfrm rot="16200000" flipH="1">
            <a:off x="1096438" y="4187933"/>
            <a:ext cx="412197" cy="250915"/>
          </a:xfrm>
          <a:custGeom>
            <a:avLst/>
            <a:gdLst>
              <a:gd name="connsiteX0" fmla="*/ 0 w 905091"/>
              <a:gd name="connsiteY0" fmla="*/ 452546 h 445126"/>
              <a:gd name="connsiteX1" fmla="*/ 452546 w 905091"/>
              <a:gd name="connsiteY1" fmla="*/ 0 h 445126"/>
              <a:gd name="connsiteX2" fmla="*/ 905092 w 905091"/>
              <a:gd name="connsiteY2" fmla="*/ 446611 h 445126"/>
            </a:gdLst>
            <a:ahLst/>
            <a:cxnLst>
              <a:cxn ang="0">
                <a:pos x="connsiteX0" y="connsiteY0"/>
              </a:cxn>
              <a:cxn ang="0">
                <a:pos x="connsiteX1" y="connsiteY1"/>
              </a:cxn>
              <a:cxn ang="0">
                <a:pos x="connsiteX2" y="connsiteY2"/>
              </a:cxn>
            </a:cxnLst>
            <a:rect l="l" t="t" r="r" b="b"/>
            <a:pathLst>
              <a:path w="905091" h="445126">
                <a:moveTo>
                  <a:pt x="0" y="452546"/>
                </a:moveTo>
                <a:cubicBezTo>
                  <a:pt x="0" y="203275"/>
                  <a:pt x="201791" y="0"/>
                  <a:pt x="452546" y="0"/>
                </a:cubicBezTo>
                <a:cubicBezTo>
                  <a:pt x="697366" y="0"/>
                  <a:pt x="896189" y="203275"/>
                  <a:pt x="905092" y="446611"/>
                </a:cubicBezTo>
              </a:path>
            </a:pathLst>
          </a:custGeom>
          <a:noFill/>
          <a:ln w="15875" cap="flat">
            <a:solidFill>
              <a:srgbClr val="0B3655"/>
            </a:solidFill>
            <a:prstDash val="solid"/>
            <a:miter/>
            <a:tailEnd type="arrow" w="lg" len="sm"/>
          </a:ln>
        </p:spPr>
        <p:txBody>
          <a:bodyPr rtlCol="0" anchor="ctr"/>
          <a:lstStyle/>
          <a:p>
            <a:endParaRPr lang="en-GB" dirty="0"/>
          </a:p>
        </p:txBody>
      </p:sp>
    </p:spTree>
    <p:extLst>
      <p:ext uri="{BB962C8B-B14F-4D97-AF65-F5344CB8AC3E}">
        <p14:creationId xmlns:p14="http://schemas.microsoft.com/office/powerpoint/2010/main" val="2434268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A52582-8CDC-41EB-BD63-7AEACE0FEBF7}"/>
              </a:ext>
            </a:extLst>
          </p:cNvPr>
          <p:cNvSpPr>
            <a:spLocks noGrp="1"/>
          </p:cNvSpPr>
          <p:nvPr>
            <p:ph type="body" sz="quarter" idx="13"/>
          </p:nvPr>
        </p:nvSpPr>
        <p:spPr/>
        <p:txBody>
          <a:bodyPr/>
          <a:lstStyle/>
          <a:p>
            <a:r>
              <a:rPr lang="en-GB" dirty="0"/>
              <a:t>Gear ratios</a:t>
            </a:r>
          </a:p>
        </p:txBody>
      </p:sp>
      <p:sp>
        <p:nvSpPr>
          <p:cNvPr id="3" name="Text Placeholder 2">
            <a:extLst>
              <a:ext uri="{FF2B5EF4-FFF2-40B4-BE49-F238E27FC236}">
                <a16:creationId xmlns:a16="http://schemas.microsoft.com/office/drawing/2014/main" id="{850B8AC3-8269-4F09-ADC6-8E82460CF14A}"/>
              </a:ext>
            </a:extLst>
          </p:cNvPr>
          <p:cNvSpPr>
            <a:spLocks noGrp="1"/>
          </p:cNvSpPr>
          <p:nvPr>
            <p:ph type="body" sz="quarter" idx="14"/>
          </p:nvPr>
        </p:nvSpPr>
        <p:spPr/>
        <p:txBody>
          <a:bodyPr/>
          <a:lstStyle/>
          <a:p>
            <a:r>
              <a:rPr lang="en-GB" dirty="0"/>
              <a:t>The relationship between a set of gears is often described as a ratio or velocity ratio (VR)</a:t>
            </a:r>
          </a:p>
          <a:p>
            <a:pPr lvl="1"/>
            <a:r>
              <a:rPr lang="en-GB" dirty="0"/>
              <a:t>The ratio is based on the number of teeth on one cog compared to the number of teeth on the other</a:t>
            </a:r>
          </a:p>
          <a:p>
            <a:pPr lvl="1"/>
            <a:r>
              <a:rPr lang="en-GB" dirty="0"/>
              <a:t>The formula to work out the velocity ratio is:</a:t>
            </a:r>
          </a:p>
          <a:p>
            <a:pPr lvl="1"/>
            <a:endParaRPr lang="en-GB" dirty="0"/>
          </a:p>
          <a:p>
            <a:pPr lvl="1"/>
            <a:endParaRPr lang="en-GB" dirty="0"/>
          </a:p>
          <a:p>
            <a:pPr lvl="1"/>
            <a:r>
              <a:rPr lang="en-GB" dirty="0"/>
              <a:t>The </a:t>
            </a:r>
            <a:r>
              <a:rPr lang="en-GB" b="1" dirty="0"/>
              <a:t>drive</a:t>
            </a:r>
            <a:r>
              <a:rPr lang="en-GB" dirty="0"/>
              <a:t> gear (input) is the one that turns the other cogs</a:t>
            </a:r>
          </a:p>
          <a:p>
            <a:pPr lvl="1"/>
            <a:r>
              <a:rPr lang="en-GB" dirty="0"/>
              <a:t>The </a:t>
            </a:r>
            <a:r>
              <a:rPr lang="en-GB" b="1" dirty="0"/>
              <a:t>driven</a:t>
            </a:r>
            <a:r>
              <a:rPr lang="en-GB" dirty="0"/>
              <a:t> gear (output) is the last gear that is being measured in a system</a:t>
            </a:r>
          </a:p>
          <a:p>
            <a:pPr marL="444500" lvl="1" indent="0">
              <a:buNone/>
            </a:pPr>
            <a:br>
              <a:rPr lang="en-GB" dirty="0"/>
            </a:br>
            <a:r>
              <a:rPr lang="en-GB" dirty="0"/>
              <a:t> </a:t>
            </a:r>
          </a:p>
          <a:p>
            <a:pPr lvl="1"/>
            <a:endParaRPr lang="en-GB" dirty="0"/>
          </a:p>
        </p:txBody>
      </p:sp>
      <p:pic>
        <p:nvPicPr>
          <p:cNvPr id="6" name="Picture 5">
            <a:extLst>
              <a:ext uri="{FF2B5EF4-FFF2-40B4-BE49-F238E27FC236}">
                <a16:creationId xmlns:a16="http://schemas.microsoft.com/office/drawing/2014/main" id="{A93CE37E-2A27-4906-B8D8-5CADFE8CF03C}"/>
              </a:ext>
            </a:extLst>
          </p:cNvPr>
          <p:cNvPicPr>
            <a:picLocks noChangeAspect="1"/>
          </p:cNvPicPr>
          <p:nvPr/>
        </p:nvPicPr>
        <p:blipFill rotWithShape="1">
          <a:blip r:embed="rId2">
            <a:extLst>
              <a:ext uri="{28A0092B-C50C-407E-A947-70E740481C1C}">
                <a14:useLocalDpi xmlns:a14="http://schemas.microsoft.com/office/drawing/2010/main" val="0"/>
              </a:ext>
            </a:extLst>
          </a:blip>
          <a:srcRect r="35484"/>
          <a:stretch/>
        </p:blipFill>
        <p:spPr>
          <a:xfrm>
            <a:off x="2805848" y="3967334"/>
            <a:ext cx="2911158" cy="529687"/>
          </a:xfrm>
          <a:prstGeom prst="rect">
            <a:avLst/>
          </a:prstGeom>
        </p:spPr>
      </p:pic>
    </p:spTree>
    <p:extLst>
      <p:ext uri="{BB962C8B-B14F-4D97-AF65-F5344CB8AC3E}">
        <p14:creationId xmlns:p14="http://schemas.microsoft.com/office/powerpoint/2010/main" val="4181149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57CF97-3879-4B6A-9805-0BCDED78BB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583"/>
          <a:stretch/>
        </p:blipFill>
        <p:spPr>
          <a:xfrm>
            <a:off x="1709530" y="5088835"/>
            <a:ext cx="7347005" cy="1769166"/>
          </a:xfrm>
          <a:prstGeom prst="rect">
            <a:avLst/>
          </a:prstGeom>
        </p:spPr>
      </p:pic>
      <p:sp>
        <p:nvSpPr>
          <p:cNvPr id="2" name="Text Placeholder 1">
            <a:extLst>
              <a:ext uri="{FF2B5EF4-FFF2-40B4-BE49-F238E27FC236}">
                <a16:creationId xmlns:a16="http://schemas.microsoft.com/office/drawing/2014/main" id="{DAA52582-8CDC-41EB-BD63-7AEACE0FEBF7}"/>
              </a:ext>
            </a:extLst>
          </p:cNvPr>
          <p:cNvSpPr>
            <a:spLocks noGrp="1"/>
          </p:cNvSpPr>
          <p:nvPr>
            <p:ph type="body" sz="quarter" idx="13"/>
          </p:nvPr>
        </p:nvSpPr>
        <p:spPr/>
        <p:txBody>
          <a:bodyPr/>
          <a:lstStyle/>
          <a:p>
            <a:r>
              <a:rPr lang="en-GB" dirty="0"/>
              <a:t>Calculating gear ratios</a:t>
            </a:r>
          </a:p>
        </p:txBody>
      </p:sp>
      <p:sp>
        <p:nvSpPr>
          <p:cNvPr id="3" name="Text Placeholder 2">
            <a:extLst>
              <a:ext uri="{FF2B5EF4-FFF2-40B4-BE49-F238E27FC236}">
                <a16:creationId xmlns:a16="http://schemas.microsoft.com/office/drawing/2014/main" id="{850B8AC3-8269-4F09-ADC6-8E82460CF14A}"/>
              </a:ext>
            </a:extLst>
          </p:cNvPr>
          <p:cNvSpPr>
            <a:spLocks noGrp="1"/>
          </p:cNvSpPr>
          <p:nvPr>
            <p:ph type="body" sz="quarter" idx="14"/>
          </p:nvPr>
        </p:nvSpPr>
        <p:spPr>
          <a:xfrm>
            <a:off x="724279" y="1704179"/>
            <a:ext cx="7929287" cy="3453607"/>
          </a:xfrm>
        </p:spPr>
        <p:txBody>
          <a:bodyPr/>
          <a:lstStyle/>
          <a:p>
            <a:r>
              <a:rPr lang="en-GB" dirty="0"/>
              <a:t>Work out the gear ratio of a simple gear train where the drive gear has 16 teeth and the driven gear has 8</a:t>
            </a:r>
          </a:p>
          <a:p>
            <a:pPr lvl="1"/>
            <a:r>
              <a:rPr lang="en-GB" dirty="0"/>
              <a:t>The formula is:</a:t>
            </a:r>
          </a:p>
          <a:p>
            <a:pPr marL="444500" lvl="1" indent="0">
              <a:buNone/>
            </a:pPr>
            <a:br>
              <a:rPr lang="en-GB" dirty="0"/>
            </a:br>
            <a:r>
              <a:rPr lang="en-GB" dirty="0"/>
              <a:t> </a:t>
            </a:r>
          </a:p>
          <a:p>
            <a:pPr lvl="1"/>
            <a:r>
              <a:rPr lang="en-GB" dirty="0"/>
              <a:t>This states that if the driven gear rotates once, the drive gear will </a:t>
            </a:r>
            <a:r>
              <a:rPr lang="en-GB"/>
              <a:t>rotate twice</a:t>
            </a:r>
            <a:endParaRPr lang="en-GB" dirty="0"/>
          </a:p>
          <a:p>
            <a:pPr lvl="1"/>
            <a:r>
              <a:rPr lang="en-GB" dirty="0">
                <a:solidFill>
                  <a:srgbClr val="0B3655"/>
                </a:solidFill>
              </a:rPr>
              <a:t>What is the gear ratio of a 100 tooth drive gear and a 60 tooth driven gear?</a:t>
            </a:r>
          </a:p>
          <a:p>
            <a:pPr lvl="1"/>
            <a:endParaRPr lang="en-GB" dirty="0"/>
          </a:p>
        </p:txBody>
      </p:sp>
      <p:pic>
        <p:nvPicPr>
          <p:cNvPr id="9" name="Picture 8">
            <a:extLst>
              <a:ext uri="{FF2B5EF4-FFF2-40B4-BE49-F238E27FC236}">
                <a16:creationId xmlns:a16="http://schemas.microsoft.com/office/drawing/2014/main" id="{94C56660-32E6-4BD9-8873-B4923DD38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334" y="3160775"/>
            <a:ext cx="5227331" cy="536449"/>
          </a:xfrm>
          <a:prstGeom prst="rect">
            <a:avLst/>
          </a:prstGeom>
          <a:noFill/>
          <a:ln>
            <a:noFill/>
          </a:ln>
        </p:spPr>
      </p:pic>
      <p:pic>
        <p:nvPicPr>
          <p:cNvPr id="8" name="Graphic 7">
            <a:extLst>
              <a:ext uri="{FF2B5EF4-FFF2-40B4-BE49-F238E27FC236}">
                <a16:creationId xmlns:a16="http://schemas.microsoft.com/office/drawing/2014/main" id="{D8BDC426-D1E6-4CB7-95A0-487A5CE4DD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1287058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posing for the camera&#10;&#10;Description generated with very high confidence">
            <a:extLst>
              <a:ext uri="{FF2B5EF4-FFF2-40B4-BE49-F238E27FC236}">
                <a16:creationId xmlns:a16="http://schemas.microsoft.com/office/drawing/2014/main" id="{B90FDDF4-F24F-4805-9C0B-9CE35CCE01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43460" y="2218414"/>
            <a:ext cx="3300540" cy="4647537"/>
          </a:xfrm>
          <a:prstGeom prst="rect">
            <a:avLst/>
          </a:prstGeom>
        </p:spPr>
      </p:pic>
      <p:sp>
        <p:nvSpPr>
          <p:cNvPr id="4" name="Text Placeholder 3"/>
          <p:cNvSpPr>
            <a:spLocks noGrp="1"/>
          </p:cNvSpPr>
          <p:nvPr>
            <p:ph type="body" sz="quarter" idx="13"/>
          </p:nvPr>
        </p:nvSpPr>
        <p:spPr/>
        <p:txBody>
          <a:bodyPr/>
          <a:lstStyle/>
          <a:p>
            <a:r>
              <a:rPr lang="en-GB" dirty="0"/>
              <a:t>Blended fabrics</a:t>
            </a:r>
          </a:p>
        </p:txBody>
      </p:sp>
      <p:sp>
        <p:nvSpPr>
          <p:cNvPr id="5" name="Text Placeholder 4"/>
          <p:cNvSpPr>
            <a:spLocks noGrp="1"/>
          </p:cNvSpPr>
          <p:nvPr>
            <p:ph type="body" sz="quarter" idx="14"/>
          </p:nvPr>
        </p:nvSpPr>
        <p:spPr/>
        <p:txBody>
          <a:bodyPr/>
          <a:lstStyle/>
          <a:p>
            <a:r>
              <a:rPr lang="en-GB" dirty="0"/>
              <a:t>A manufacturer needs to make 1,000 football shirts</a:t>
            </a:r>
          </a:p>
          <a:p>
            <a:pPr lvl="1"/>
            <a:r>
              <a:rPr lang="en-GB" dirty="0"/>
              <a:t>The shirts are made of nylon and </a:t>
            </a:r>
            <a:br>
              <a:rPr lang="en-GB" dirty="0"/>
            </a:br>
            <a:r>
              <a:rPr lang="en-GB" dirty="0"/>
              <a:t>Lycra in the ratio of </a:t>
            </a:r>
            <a:r>
              <a:rPr lang="en-GB" b="1" dirty="0"/>
              <a:t>4 : 1 </a:t>
            </a:r>
            <a:r>
              <a:rPr lang="en-GB" dirty="0"/>
              <a:t>by weight</a:t>
            </a:r>
            <a:endParaRPr lang="en-GB" b="1" dirty="0"/>
          </a:p>
          <a:p>
            <a:pPr lvl="1"/>
            <a:r>
              <a:rPr lang="en-GB" dirty="0"/>
              <a:t>Each shirt weighs </a:t>
            </a:r>
            <a:r>
              <a:rPr lang="en-GB" b="1" dirty="0"/>
              <a:t>250 g </a:t>
            </a:r>
          </a:p>
          <a:p>
            <a:pPr lvl="1"/>
            <a:r>
              <a:rPr lang="en-GB" dirty="0">
                <a:solidFill>
                  <a:srgbClr val="0B3655"/>
                </a:solidFill>
              </a:rPr>
              <a:t>Calculate the weight of nylon and </a:t>
            </a:r>
            <a:br>
              <a:rPr lang="en-GB" dirty="0">
                <a:solidFill>
                  <a:srgbClr val="0B3655"/>
                </a:solidFill>
              </a:rPr>
            </a:br>
            <a:r>
              <a:rPr lang="en-GB" dirty="0">
                <a:solidFill>
                  <a:srgbClr val="0B3655"/>
                </a:solidFill>
              </a:rPr>
              <a:t>Lycra needed to make 1,000 shirts </a:t>
            </a:r>
          </a:p>
          <a:p>
            <a:pPr lvl="1"/>
            <a:r>
              <a:rPr lang="en-GB" dirty="0">
                <a:solidFill>
                  <a:srgbClr val="0B3655"/>
                </a:solidFill>
              </a:rPr>
              <a:t>Give your answer in </a:t>
            </a:r>
            <a:r>
              <a:rPr lang="en-GB" b="1" dirty="0">
                <a:solidFill>
                  <a:srgbClr val="0B3655"/>
                </a:solidFill>
              </a:rPr>
              <a:t>kg</a:t>
            </a:r>
          </a:p>
        </p:txBody>
      </p:sp>
      <p:pic>
        <p:nvPicPr>
          <p:cNvPr id="6" name="Graphic 5">
            <a:extLst>
              <a:ext uri="{FF2B5EF4-FFF2-40B4-BE49-F238E27FC236}">
                <a16:creationId xmlns:a16="http://schemas.microsoft.com/office/drawing/2014/main" id="{F531685B-F952-40DC-9792-19891AC6EF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1486446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Blended fabrics</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4"/>
              </p:nvPr>
            </p:nvSpPr>
            <p:spPr>
              <a:xfrm>
                <a:off x="724280" y="1704179"/>
                <a:ext cx="7797230" cy="3453607"/>
              </a:xfrm>
            </p:spPr>
            <p:txBody>
              <a:bodyPr/>
              <a:lstStyle/>
              <a:p>
                <a:r>
                  <a:rPr lang="en-GB" dirty="0"/>
                  <a:t>First calculate the weight of 1,000 football shirts: </a:t>
                </a:r>
                <a:br>
                  <a:rPr lang="en-GB" dirty="0"/>
                </a:br>
                <a:r>
                  <a:rPr lang="en-GB" dirty="0"/>
                  <a:t>250 x 1,000 = 250,000 g </a:t>
                </a:r>
              </a:p>
              <a:p>
                <a:pPr lvl="1"/>
                <a:r>
                  <a:rPr lang="en-GB" dirty="0"/>
                  <a:t>The fabric is made of nylon and Lycra in the ratio of 4 : 1</a:t>
                </a:r>
              </a:p>
              <a:p>
                <a:pPr lvl="1"/>
                <a:r>
                  <a:rPr lang="en-GB" dirty="0"/>
                  <a:t>This gives 5 parts in total as 4 + 1 = 5</a:t>
                </a:r>
              </a:p>
              <a:p>
                <a:pPr lvl="1"/>
                <a14:m>
                  <m:oMath xmlns:m="http://schemas.openxmlformats.org/officeDocument/2006/math">
                    <m:f>
                      <m:fPr>
                        <m:ctrlPr>
                          <a:rPr lang="en-GB" i="1">
                            <a:latin typeface="Cambria Math" panose="02040503050406030204" pitchFamily="18" charset="0"/>
                          </a:rPr>
                        </m:ctrlPr>
                      </m:fPr>
                      <m:num>
                        <m:r>
                          <a:rPr lang="en-GB">
                            <a:latin typeface="Cambria Math" panose="02040503050406030204" pitchFamily="18" charset="0"/>
                          </a:rPr>
                          <m:t>2</m:t>
                        </m:r>
                        <m:r>
                          <a:rPr lang="en-GB" b="0" i="0" smtClean="0">
                            <a:latin typeface="Cambria Math" panose="02040503050406030204" pitchFamily="18" charset="0"/>
                          </a:rPr>
                          <m:t>5</m:t>
                        </m:r>
                        <m:r>
                          <a:rPr lang="en-GB">
                            <a:latin typeface="Cambria Math" panose="02040503050406030204" pitchFamily="18" charset="0"/>
                          </a:rPr>
                          <m:t>0,000</m:t>
                        </m:r>
                      </m:num>
                      <m:den>
                        <m:r>
                          <a:rPr lang="en-GB" b="0" i="0" smtClean="0">
                            <a:latin typeface="Cambria Math" panose="02040503050406030204" pitchFamily="18" charset="0"/>
                          </a:rPr>
                          <m:t>5</m:t>
                        </m:r>
                      </m:den>
                    </m:f>
                  </m:oMath>
                </a14:m>
                <a:r>
                  <a:rPr lang="en-GB" dirty="0"/>
                  <a:t> = 50,000 g per part</a:t>
                </a:r>
              </a:p>
              <a:p>
                <a:pPr lvl="1"/>
                <a:r>
                  <a:rPr lang="en-GB" dirty="0"/>
                  <a:t>Nylon makes up 4 parts, 4 × 50,000 = 200,000 g or </a:t>
                </a:r>
                <a:r>
                  <a:rPr lang="en-GB" b="1" dirty="0">
                    <a:solidFill>
                      <a:srgbClr val="FF0000"/>
                    </a:solidFill>
                  </a:rPr>
                  <a:t>200 kg</a:t>
                </a:r>
              </a:p>
              <a:p>
                <a:pPr lvl="1"/>
                <a:r>
                  <a:rPr lang="en-GB" dirty="0"/>
                  <a:t>Lycra makes up 1 part, 1 × 50,000 = 50,000 g or </a:t>
                </a:r>
                <a:r>
                  <a:rPr lang="en-GB" b="1" dirty="0">
                    <a:solidFill>
                      <a:srgbClr val="FF0000"/>
                    </a:solidFill>
                  </a:rPr>
                  <a:t>50 kg</a:t>
                </a:r>
              </a:p>
            </p:txBody>
          </p:sp>
        </mc:Choice>
        <mc:Fallback xmlns="">
          <p:sp>
            <p:nvSpPr>
              <p:cNvPr id="5" name="Text Placeholder 4"/>
              <p:cNvSpPr>
                <a:spLocks noGrp="1" noRot="1" noChangeAspect="1" noMove="1" noResize="1" noEditPoints="1" noAdjustHandles="1" noChangeArrowheads="1" noChangeShapeType="1" noTextEdit="1"/>
              </p:cNvSpPr>
              <p:nvPr>
                <p:ph type="body" sz="quarter" idx="14"/>
              </p:nvPr>
            </p:nvSpPr>
            <p:spPr>
              <a:xfrm>
                <a:off x="724280" y="1704179"/>
                <a:ext cx="7797230" cy="3453607"/>
              </a:xfrm>
              <a:blipFill>
                <a:blip r:embed="rId2"/>
                <a:stretch>
                  <a:fillRect l="-2346" t="-2650"/>
                </a:stretch>
              </a:blipFill>
            </p:spPr>
            <p:txBody>
              <a:bodyPr/>
              <a:lstStyle/>
              <a:p>
                <a:r>
                  <a:rPr lang="en-GB">
                    <a:noFill/>
                  </a:rPr>
                  <a:t> </a:t>
                </a:r>
              </a:p>
            </p:txBody>
          </p:sp>
        </mc:Fallback>
      </mc:AlternateContent>
      <p:pic>
        <p:nvPicPr>
          <p:cNvPr id="6" name="Graphic 5">
            <a:extLst>
              <a:ext uri="{FF2B5EF4-FFF2-40B4-BE49-F238E27FC236}">
                <a16:creationId xmlns:a16="http://schemas.microsoft.com/office/drawing/2014/main" id="{02D70412-50F2-4744-B1D2-7BB0F92D6C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86873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map&#10;&#10;Description generated with high confidence">
            <a:extLst>
              <a:ext uri="{FF2B5EF4-FFF2-40B4-BE49-F238E27FC236}">
                <a16:creationId xmlns:a16="http://schemas.microsoft.com/office/drawing/2014/main" id="{E5A2D7F5-C2B5-401C-9B54-872E64E88E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33462" y="1780731"/>
            <a:ext cx="4810538" cy="3377056"/>
          </a:xfrm>
          <a:prstGeom prst="rect">
            <a:avLst/>
          </a:prstGeom>
        </p:spPr>
      </p:pic>
      <p:sp>
        <p:nvSpPr>
          <p:cNvPr id="4" name="Text Placeholder 3"/>
          <p:cNvSpPr>
            <a:spLocks noGrp="1"/>
          </p:cNvSpPr>
          <p:nvPr>
            <p:ph type="body" sz="quarter" idx="13"/>
          </p:nvPr>
        </p:nvSpPr>
        <p:spPr/>
        <p:txBody>
          <a:bodyPr/>
          <a:lstStyle/>
          <a:p>
            <a:r>
              <a:rPr lang="en-GB" dirty="0"/>
              <a:t>The size of London</a:t>
            </a:r>
          </a:p>
        </p:txBody>
      </p:sp>
      <p:sp>
        <p:nvSpPr>
          <p:cNvPr id="5" name="Text Placeholder 4"/>
          <p:cNvSpPr>
            <a:spLocks noGrp="1"/>
          </p:cNvSpPr>
          <p:nvPr>
            <p:ph type="body" sz="quarter" idx="14"/>
          </p:nvPr>
        </p:nvSpPr>
        <p:spPr/>
        <p:txBody>
          <a:bodyPr/>
          <a:lstStyle/>
          <a:p>
            <a:r>
              <a:rPr lang="en-GB" dirty="0"/>
              <a:t>A </a:t>
            </a:r>
            <a:r>
              <a:rPr lang="en-GB" b="1" dirty="0"/>
              <a:t>scale factor </a:t>
            </a:r>
            <a:r>
              <a:rPr lang="en-GB" dirty="0"/>
              <a:t>is used on maps</a:t>
            </a:r>
            <a:br>
              <a:rPr lang="en-GB" dirty="0"/>
            </a:br>
            <a:r>
              <a:rPr lang="en-GB" dirty="0"/>
              <a:t>to show the relationship </a:t>
            </a:r>
            <a:br>
              <a:rPr lang="en-GB" dirty="0"/>
            </a:br>
            <a:r>
              <a:rPr lang="en-GB" dirty="0"/>
              <a:t>between distances on </a:t>
            </a:r>
            <a:br>
              <a:rPr lang="en-GB" dirty="0"/>
            </a:br>
            <a:r>
              <a:rPr lang="en-GB" dirty="0"/>
              <a:t>the map and those </a:t>
            </a:r>
            <a:br>
              <a:rPr lang="en-GB" dirty="0"/>
            </a:br>
            <a:r>
              <a:rPr lang="en-GB" dirty="0"/>
              <a:t>in real life</a:t>
            </a:r>
          </a:p>
          <a:p>
            <a:pPr lvl="1"/>
            <a:r>
              <a:rPr lang="en-GB" dirty="0"/>
              <a:t>A map states </a:t>
            </a:r>
            <a:br>
              <a:rPr lang="en-GB" dirty="0"/>
            </a:br>
            <a:r>
              <a:rPr lang="en-GB" dirty="0"/>
              <a:t>1 cm = 250 m </a:t>
            </a:r>
          </a:p>
          <a:p>
            <a:pPr lvl="1"/>
            <a:r>
              <a:rPr lang="en-GB" dirty="0">
                <a:solidFill>
                  <a:srgbClr val="0B3655"/>
                </a:solidFill>
              </a:rPr>
              <a:t>What is the scale factor </a:t>
            </a:r>
            <a:br>
              <a:rPr lang="en-GB" dirty="0">
                <a:solidFill>
                  <a:srgbClr val="0B3655"/>
                </a:solidFill>
              </a:rPr>
            </a:br>
            <a:r>
              <a:rPr lang="en-GB" dirty="0">
                <a:solidFill>
                  <a:srgbClr val="0B3655"/>
                </a:solidFill>
              </a:rPr>
              <a:t>in this case? Give your </a:t>
            </a:r>
            <a:br>
              <a:rPr lang="en-GB" dirty="0">
                <a:solidFill>
                  <a:srgbClr val="0B3655"/>
                </a:solidFill>
              </a:rPr>
            </a:br>
            <a:r>
              <a:rPr lang="en-GB" dirty="0">
                <a:solidFill>
                  <a:srgbClr val="0B3655"/>
                </a:solidFill>
              </a:rPr>
              <a:t>answer as 1 : </a:t>
            </a:r>
            <a:r>
              <a:rPr lang="en-GB" i="1" dirty="0">
                <a:solidFill>
                  <a:srgbClr val="0B3655"/>
                </a:solidFill>
                <a:latin typeface="Times New Roman" panose="02020603050405020304" pitchFamily="18" charset="0"/>
                <a:cs typeface="Times New Roman" panose="02020603050405020304" pitchFamily="18" charset="0"/>
              </a:rPr>
              <a:t>N</a:t>
            </a:r>
          </a:p>
          <a:p>
            <a:pPr lvl="1"/>
            <a:r>
              <a:rPr lang="en-GB" dirty="0"/>
              <a:t>Use the scale shown on this map to </a:t>
            </a:r>
            <a:br>
              <a:rPr lang="en-GB" dirty="0"/>
            </a:br>
            <a:r>
              <a:rPr lang="en-GB" dirty="0"/>
              <a:t>estimate the width of London, in km </a:t>
            </a:r>
          </a:p>
        </p:txBody>
      </p:sp>
      <p:cxnSp>
        <p:nvCxnSpPr>
          <p:cNvPr id="3" name="Straight Arrow Connector 2"/>
          <p:cNvCxnSpPr>
            <a:cxnSpLocks/>
          </p:cNvCxnSpPr>
          <p:nvPr/>
        </p:nvCxnSpPr>
        <p:spPr>
          <a:xfrm>
            <a:off x="8046720" y="5219807"/>
            <a:ext cx="92084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046720" y="5203905"/>
            <a:ext cx="920841" cy="369332"/>
          </a:xfrm>
          <a:prstGeom prst="rect">
            <a:avLst/>
          </a:prstGeom>
          <a:noFill/>
          <a:effectLst/>
        </p:spPr>
        <p:txBody>
          <a:bodyPr wrap="square" lIns="91440" tIns="45720" rIns="91440" bIns="45720">
            <a:spAutoFit/>
          </a:bodyPr>
          <a:lstStyle/>
          <a:p>
            <a:pPr algn="ctr"/>
            <a:r>
              <a:rPr lang="en-US"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 km</a:t>
            </a:r>
          </a:p>
        </p:txBody>
      </p:sp>
    </p:spTree>
    <p:extLst>
      <p:ext uri="{BB962C8B-B14F-4D97-AF65-F5344CB8AC3E}">
        <p14:creationId xmlns:p14="http://schemas.microsoft.com/office/powerpoint/2010/main" val="4269467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nd drawn sketch car abstract vector design concept"/>
          <p:cNvPicPr>
            <a:picLocks noChangeAspect="1" noChangeArrowheads="1"/>
          </p:cNvPicPr>
          <p:nvPr/>
        </p:nvPicPr>
        <p:blipFill rotWithShape="1">
          <a:blip r:embed="rId2">
            <a:extLst>
              <a:ext uri="{28A0092B-C50C-407E-A947-70E740481C1C}">
                <a14:useLocalDpi xmlns:a14="http://schemas.microsoft.com/office/drawing/2010/main" val="0"/>
              </a:ext>
            </a:extLst>
          </a:blip>
          <a:srcRect l="9709" r="7608" b="34546"/>
          <a:stretch/>
        </p:blipFill>
        <p:spPr bwMode="auto">
          <a:xfrm>
            <a:off x="885498" y="2220043"/>
            <a:ext cx="4332768" cy="358242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41A2B9F6-B829-4FCB-AE6E-CFBF5EF509F5}"/>
              </a:ext>
            </a:extLst>
          </p:cNvPr>
          <p:cNvSpPr>
            <a:spLocks noGrp="1"/>
          </p:cNvSpPr>
          <p:nvPr>
            <p:ph type="body" sz="quarter" idx="13"/>
          </p:nvPr>
        </p:nvSpPr>
        <p:spPr/>
        <p:txBody>
          <a:bodyPr/>
          <a:lstStyle/>
          <a:p>
            <a:r>
              <a:rPr lang="en-GB" dirty="0"/>
              <a:t>What’s the scale?</a:t>
            </a:r>
          </a:p>
        </p:txBody>
      </p:sp>
      <p:sp>
        <p:nvSpPr>
          <p:cNvPr id="3" name="Text Placeholder 2">
            <a:extLst>
              <a:ext uri="{FF2B5EF4-FFF2-40B4-BE49-F238E27FC236}">
                <a16:creationId xmlns:a16="http://schemas.microsoft.com/office/drawing/2014/main" id="{29EBE4B6-048C-432F-B78C-9C89897358F8}"/>
              </a:ext>
            </a:extLst>
          </p:cNvPr>
          <p:cNvSpPr>
            <a:spLocks noGrp="1"/>
          </p:cNvSpPr>
          <p:nvPr>
            <p:ph type="body" sz="quarter" idx="14"/>
          </p:nvPr>
        </p:nvSpPr>
        <p:spPr/>
        <p:txBody>
          <a:bodyPr/>
          <a:lstStyle/>
          <a:p>
            <a:r>
              <a:rPr lang="en-GB" dirty="0"/>
              <a:t>A student makes a sketch of a car</a:t>
            </a:r>
          </a:p>
          <a:p>
            <a:pPr lvl="1"/>
            <a:r>
              <a:rPr lang="en-GB" dirty="0"/>
              <a:t>The rule shows the actual size of their drawing</a:t>
            </a:r>
          </a:p>
          <a:p>
            <a:pPr lvl="1"/>
            <a:r>
              <a:rPr lang="en-GB" dirty="0">
                <a:solidFill>
                  <a:srgbClr val="0B3655"/>
                </a:solidFill>
              </a:rPr>
              <a:t>If the average car is 6 m long, estimate the scale factor of the drawing to a real car</a:t>
            </a:r>
          </a:p>
          <a:p>
            <a:pPr lvl="1"/>
            <a:r>
              <a:rPr lang="en-GB" dirty="0"/>
              <a:t>Give your answer in the form of 1 : </a:t>
            </a:r>
            <a:r>
              <a:rPr lang="en-GB" i="1" dirty="0">
                <a:latin typeface="Times New Roman" panose="02020603050405020304" pitchFamily="18" charset="0"/>
                <a:cs typeface="Times New Roman" panose="02020603050405020304" pitchFamily="18" charset="0"/>
              </a:rPr>
              <a:t>N</a:t>
            </a:r>
            <a:br>
              <a:rPr lang="en-GB" dirty="0"/>
            </a:br>
            <a:endParaRPr lang="en-GB" dirty="0"/>
          </a:p>
        </p:txBody>
      </p:sp>
      <p:pic>
        <p:nvPicPr>
          <p:cNvPr id="6" name="Picture 5" descr="A picture containing linedrawing&#10;&#10;Description generated with high confidence">
            <a:extLst>
              <a:ext uri="{FF2B5EF4-FFF2-40B4-BE49-F238E27FC236}">
                <a16:creationId xmlns:a16="http://schemas.microsoft.com/office/drawing/2014/main" id="{BCF83698-474E-45DC-9665-70380395A6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9426" y="3915432"/>
            <a:ext cx="4504912" cy="1966674"/>
          </a:xfrm>
          <a:prstGeom prst="rect">
            <a:avLst/>
          </a:prstGeom>
        </p:spPr>
      </p:pic>
      <p:pic>
        <p:nvPicPr>
          <p:cNvPr id="8" name="Picture 7" descr="A picture containing device, caliper&#10;&#10;Description generated with very high confidence">
            <a:extLst>
              <a:ext uri="{FF2B5EF4-FFF2-40B4-BE49-F238E27FC236}">
                <a16:creationId xmlns:a16="http://schemas.microsoft.com/office/drawing/2014/main" id="{238BDF29-29A8-464A-B6A0-5014DFE7D7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4056" y="5802467"/>
            <a:ext cx="6337189" cy="865483"/>
          </a:xfrm>
          <a:prstGeom prst="rect">
            <a:avLst/>
          </a:prstGeom>
        </p:spPr>
      </p:pic>
    </p:spTree>
    <p:extLst>
      <p:ext uri="{BB962C8B-B14F-4D97-AF65-F5344CB8AC3E}">
        <p14:creationId xmlns:p14="http://schemas.microsoft.com/office/powerpoint/2010/main" val="84870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590526-7125-43C7-BCF0-13CA0A0A5E49}"/>
              </a:ext>
            </a:extLst>
          </p:cNvPr>
          <p:cNvSpPr>
            <a:spLocks noGrp="1"/>
          </p:cNvSpPr>
          <p:nvPr>
            <p:ph type="body" sz="quarter" idx="13"/>
          </p:nvPr>
        </p:nvSpPr>
        <p:spPr/>
        <p:txBody>
          <a:bodyPr/>
          <a:lstStyle/>
          <a:p>
            <a:r>
              <a:rPr lang="en-GB"/>
              <a:t>Worksheet task</a:t>
            </a:r>
            <a:endParaRPr lang="en-GB" dirty="0"/>
          </a:p>
        </p:txBody>
      </p:sp>
      <p:sp>
        <p:nvSpPr>
          <p:cNvPr id="5" name="Text Placeholder 4">
            <a:extLst>
              <a:ext uri="{FF2B5EF4-FFF2-40B4-BE49-F238E27FC236}">
                <a16:creationId xmlns:a16="http://schemas.microsoft.com/office/drawing/2014/main" id="{75A39154-D6BB-487C-AA83-DA88A808C4A2}"/>
              </a:ext>
            </a:extLst>
          </p:cNvPr>
          <p:cNvSpPr>
            <a:spLocks noGrp="1"/>
          </p:cNvSpPr>
          <p:nvPr>
            <p:ph type="body" sz="quarter" idx="14"/>
          </p:nvPr>
        </p:nvSpPr>
        <p:spPr>
          <a:xfrm>
            <a:off x="723900" y="1703388"/>
            <a:ext cx="7797800" cy="3454400"/>
          </a:xfrm>
        </p:spPr>
        <p:txBody>
          <a:bodyPr/>
          <a:lstStyle/>
          <a:p>
            <a:r>
              <a:rPr lang="en-GB" dirty="0"/>
              <a:t>Complete </a:t>
            </a:r>
            <a:r>
              <a:rPr lang="en-GB" b="1" dirty="0"/>
              <a:t>Task 1</a:t>
            </a:r>
            <a:r>
              <a:rPr lang="en-GB" dirty="0"/>
              <a:t> of </a:t>
            </a:r>
            <a:r>
              <a:rPr lang="en-GB" b="1" dirty="0"/>
              <a:t>Worksheet 2</a:t>
            </a:r>
          </a:p>
        </p:txBody>
      </p:sp>
    </p:spTree>
    <p:extLst>
      <p:ext uri="{BB962C8B-B14F-4D97-AF65-F5344CB8AC3E}">
        <p14:creationId xmlns:p14="http://schemas.microsoft.com/office/powerpoint/2010/main" val="134159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770B4D-8A71-4B4B-9174-CE2393D04F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5000"/>
            <a:ext cx="9144000" cy="6223000"/>
          </a:xfrm>
          <a:prstGeom prst="rect">
            <a:avLst/>
          </a:prstGeom>
        </p:spPr>
      </p:pic>
      <p:sp>
        <p:nvSpPr>
          <p:cNvPr id="2" name="Text Placeholder 1">
            <a:extLst>
              <a:ext uri="{FF2B5EF4-FFF2-40B4-BE49-F238E27FC236}">
                <a16:creationId xmlns:a16="http://schemas.microsoft.com/office/drawing/2014/main" id="{E6D52C75-8684-4C71-B1A6-72B3B55DFE21}"/>
              </a:ext>
            </a:extLst>
          </p:cNvPr>
          <p:cNvSpPr>
            <a:spLocks noGrp="1"/>
          </p:cNvSpPr>
          <p:nvPr>
            <p:ph type="body" sz="quarter" idx="13"/>
          </p:nvPr>
        </p:nvSpPr>
        <p:spPr/>
        <p:txBody>
          <a:bodyPr/>
          <a:lstStyle/>
          <a:p>
            <a:r>
              <a:rPr lang="en-GB" dirty="0">
                <a:solidFill>
                  <a:schemeClr val="bg1"/>
                </a:solidFill>
              </a:rPr>
              <a:t>Just a fraction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CDCA510-697E-4819-947C-192E98620654}"/>
                  </a:ext>
                </a:extLst>
              </p:cNvPr>
              <p:cNvSpPr>
                <a:spLocks noGrp="1"/>
              </p:cNvSpPr>
              <p:nvPr>
                <p:ph type="body" sz="quarter" idx="14"/>
              </p:nvPr>
            </p:nvSpPr>
            <p:spPr>
              <a:xfrm>
                <a:off x="724280" y="1704179"/>
                <a:ext cx="7797230" cy="4247588"/>
              </a:xfrm>
            </p:spPr>
            <p:txBody>
              <a:bodyPr/>
              <a:lstStyle/>
              <a:p>
                <a:r>
                  <a:rPr lang="en-GB" dirty="0">
                    <a:solidFill>
                      <a:schemeClr val="bg1"/>
                    </a:solidFill>
                  </a:rPr>
                  <a:t>A fraction measures part of a whole</a:t>
                </a:r>
              </a:p>
              <a:p>
                <a:pPr lvl="1"/>
                <a:r>
                  <a:rPr lang="en-GB" dirty="0">
                    <a:solidFill>
                      <a:srgbClr val="0B3655"/>
                    </a:solidFill>
                  </a:rPr>
                  <a:t>We often talk about a half, a quarter, three quarters </a:t>
                </a:r>
                <a:br>
                  <a:rPr lang="en-GB" dirty="0">
                    <a:solidFill>
                      <a:srgbClr val="0B3655"/>
                    </a:solidFill>
                  </a:rPr>
                </a:br>
                <a:r>
                  <a:rPr lang="en-GB" dirty="0">
                    <a:solidFill>
                      <a:srgbClr val="0B3655"/>
                    </a:solidFill>
                  </a:rPr>
                  <a:t>or a third – these are all fractions</a:t>
                </a:r>
              </a:p>
              <a:p>
                <a:pPr lvl="1"/>
                <a:r>
                  <a:rPr lang="en-GB" dirty="0">
                    <a:solidFill>
                      <a:srgbClr val="0B3655"/>
                    </a:solidFill>
                  </a:rPr>
                  <a:t>Fractions are used in data analysis and as a method </a:t>
                </a:r>
                <a:br>
                  <a:rPr lang="en-GB" dirty="0">
                    <a:solidFill>
                      <a:srgbClr val="0B3655"/>
                    </a:solidFill>
                  </a:rPr>
                </a:br>
                <a:r>
                  <a:rPr lang="en-GB" dirty="0">
                    <a:solidFill>
                      <a:srgbClr val="0B3655"/>
                    </a:solidFill>
                  </a:rPr>
                  <a:t>of dividing and measuring materials </a:t>
                </a:r>
              </a:p>
              <a:p>
                <a:pPr lvl="1"/>
                <a:r>
                  <a:rPr lang="en-GB" dirty="0">
                    <a:solidFill>
                      <a:srgbClr val="0B3655"/>
                    </a:solidFill>
                  </a:rPr>
                  <a:t>Here, if you take one of the </a:t>
                </a:r>
                <a:br>
                  <a:rPr lang="en-GB" dirty="0">
                    <a:solidFill>
                      <a:srgbClr val="0B3655"/>
                    </a:solidFill>
                  </a:rPr>
                </a:br>
                <a:r>
                  <a:rPr lang="en-GB" dirty="0">
                    <a:solidFill>
                      <a:srgbClr val="0B3655"/>
                    </a:solidFill>
                  </a:rPr>
                  <a:t>available slices you have </a:t>
                </a:r>
                <a:br>
                  <a:rPr lang="en-GB" dirty="0">
                    <a:solidFill>
                      <a:srgbClr val="0B3655"/>
                    </a:solidFill>
                  </a:rPr>
                </a:br>
                <a:r>
                  <a:rPr lang="en-GB" dirty="0">
                    <a:solidFill>
                      <a:srgbClr val="0B3655"/>
                    </a:solidFill>
                  </a:rPr>
                  <a:t>1 out of 10 slices, or </a:t>
                </a:r>
                <a14:m>
                  <m:oMath xmlns:m="http://schemas.openxmlformats.org/officeDocument/2006/math">
                    <m:f>
                      <m:fPr>
                        <m:ctrlPr>
                          <a:rPr lang="en-GB" i="1">
                            <a:solidFill>
                              <a:srgbClr val="0B3655"/>
                            </a:solidFill>
                            <a:latin typeface="Cambria Math" panose="02040503050406030204" pitchFamily="18" charset="0"/>
                          </a:rPr>
                        </m:ctrlPr>
                      </m:fPr>
                      <m:num>
                        <m:r>
                          <a:rPr lang="en-GB" b="0" i="1" smtClean="0">
                            <a:solidFill>
                              <a:srgbClr val="0B3655"/>
                            </a:solidFill>
                            <a:latin typeface="Cambria Math" panose="02040503050406030204" pitchFamily="18" charset="0"/>
                          </a:rPr>
                          <m:t>1</m:t>
                        </m:r>
                      </m:num>
                      <m:den>
                        <m:r>
                          <a:rPr lang="en-GB" i="1">
                            <a:solidFill>
                              <a:srgbClr val="0B3655"/>
                            </a:solidFill>
                            <a:latin typeface="Cambria Math" panose="02040503050406030204" pitchFamily="18" charset="0"/>
                          </a:rPr>
                          <m:t>10</m:t>
                        </m:r>
                      </m:den>
                    </m:f>
                  </m:oMath>
                </a14:m>
                <a:endParaRPr lang="en-GB" dirty="0">
                  <a:solidFill>
                    <a:srgbClr val="0B3655"/>
                  </a:solidFill>
                </a:endParaRPr>
              </a:p>
              <a:p>
                <a:pPr lvl="1"/>
                <a:r>
                  <a:rPr lang="en-GB" dirty="0">
                    <a:solidFill>
                      <a:srgbClr val="0B3655"/>
                    </a:solidFill>
                  </a:rPr>
                  <a:t>If you take another, you </a:t>
                </a:r>
                <a:br>
                  <a:rPr lang="en-GB" dirty="0">
                    <a:solidFill>
                      <a:srgbClr val="0B3655"/>
                    </a:solidFill>
                  </a:rPr>
                </a:br>
                <a:r>
                  <a:rPr lang="en-GB" dirty="0">
                    <a:solidFill>
                      <a:srgbClr val="0B3655"/>
                    </a:solidFill>
                  </a:rPr>
                  <a:t>will have </a:t>
                </a:r>
                <a14:m>
                  <m:oMath xmlns:m="http://schemas.openxmlformats.org/officeDocument/2006/math">
                    <m:f>
                      <m:fPr>
                        <m:ctrlPr>
                          <a:rPr lang="en-GB" i="1">
                            <a:solidFill>
                              <a:srgbClr val="0B3655"/>
                            </a:solidFill>
                            <a:latin typeface="Cambria Math" panose="02040503050406030204" pitchFamily="18" charset="0"/>
                          </a:rPr>
                        </m:ctrlPr>
                      </m:fPr>
                      <m:num>
                        <m:r>
                          <a:rPr lang="en-GB" b="0" i="1" smtClean="0">
                            <a:solidFill>
                              <a:srgbClr val="0B3655"/>
                            </a:solidFill>
                            <a:latin typeface="Cambria Math" panose="02040503050406030204" pitchFamily="18" charset="0"/>
                          </a:rPr>
                          <m:t>2</m:t>
                        </m:r>
                      </m:num>
                      <m:den>
                        <m:r>
                          <a:rPr lang="en-GB" i="1">
                            <a:solidFill>
                              <a:srgbClr val="0B3655"/>
                            </a:solidFill>
                            <a:latin typeface="Cambria Math" panose="02040503050406030204" pitchFamily="18" charset="0"/>
                          </a:rPr>
                          <m:t>10</m:t>
                        </m:r>
                      </m:den>
                    </m:f>
                  </m:oMath>
                </a14:m>
                <a:r>
                  <a:rPr lang="en-GB" dirty="0">
                    <a:solidFill>
                      <a:srgbClr val="0B3655"/>
                    </a:solidFill>
                  </a:rPr>
                  <a:t> slices</a:t>
                </a:r>
              </a:p>
              <a:p>
                <a:pPr lvl="1"/>
                <a:r>
                  <a:rPr lang="en-GB" dirty="0">
                    <a:solidFill>
                      <a:schemeClr val="bg1"/>
                    </a:solidFill>
                  </a:rPr>
                  <a:t>Simplify this fraction </a:t>
                </a:r>
                <a:br>
                  <a:rPr lang="en-GB" dirty="0">
                    <a:solidFill>
                      <a:schemeClr val="tx1"/>
                    </a:solidFill>
                  </a:rPr>
                </a:br>
                <a:endParaRPr lang="en-GB" dirty="0">
                  <a:solidFill>
                    <a:schemeClr val="tx1"/>
                  </a:solidFill>
                </a:endParaRPr>
              </a:p>
              <a:p>
                <a:pPr marL="444500" lvl="1" indent="0">
                  <a:buNone/>
                </a:pPr>
                <a:endParaRPr lang="en-GB" dirty="0"/>
              </a:p>
            </p:txBody>
          </p:sp>
        </mc:Choice>
        <mc:Fallback xmlns="">
          <p:sp>
            <p:nvSpPr>
              <p:cNvPr id="3" name="Text Placeholder 2">
                <a:extLst>
                  <a:ext uri="{FF2B5EF4-FFF2-40B4-BE49-F238E27FC236}">
                    <a16:creationId xmlns:a16="http://schemas.microsoft.com/office/drawing/2014/main" id="{7CDCA510-697E-4819-947C-192E98620654}"/>
                  </a:ext>
                </a:extLst>
              </p:cNvPr>
              <p:cNvSpPr>
                <a:spLocks noGrp="1" noRot="1" noChangeAspect="1" noMove="1" noResize="1" noEditPoints="1" noAdjustHandles="1" noChangeArrowheads="1" noChangeShapeType="1" noTextEdit="1"/>
              </p:cNvSpPr>
              <p:nvPr>
                <p:ph type="body" sz="quarter" idx="14"/>
              </p:nvPr>
            </p:nvSpPr>
            <p:spPr>
              <a:xfrm>
                <a:off x="724280" y="1704179"/>
                <a:ext cx="7797230" cy="4247588"/>
              </a:xfrm>
              <a:blipFill>
                <a:blip r:embed="rId3"/>
                <a:stretch>
                  <a:fillRect l="-2346" t="-2155" b="-9052"/>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79092F4E-9D75-468C-9E8D-78A7B4570B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64800" y="6307200"/>
            <a:ext cx="1435916" cy="339243"/>
          </a:xfrm>
          <a:prstGeom prst="rect">
            <a:avLst/>
          </a:prstGeom>
        </p:spPr>
      </p:pic>
    </p:spTree>
    <p:extLst>
      <p:ext uri="{BB962C8B-B14F-4D97-AF65-F5344CB8AC3E}">
        <p14:creationId xmlns:p14="http://schemas.microsoft.com/office/powerpoint/2010/main" val="1792373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picture containing object&#10;&#10;Description generated with high confidence">
            <a:extLst>
              <a:ext uri="{FF2B5EF4-FFF2-40B4-BE49-F238E27FC236}">
                <a16:creationId xmlns:a16="http://schemas.microsoft.com/office/drawing/2014/main" id="{01608821-A7B1-42A2-B473-987A2F1D3E8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638528" y="1299049"/>
            <a:ext cx="7392289" cy="3516589"/>
          </a:xfrm>
          <a:prstGeom prst="rect">
            <a:avLst/>
          </a:prstGeom>
        </p:spPr>
      </p:pic>
      <p:sp>
        <p:nvSpPr>
          <p:cNvPr id="2" name="Text Placeholder 1">
            <a:extLst>
              <a:ext uri="{FF2B5EF4-FFF2-40B4-BE49-F238E27FC236}">
                <a16:creationId xmlns:a16="http://schemas.microsoft.com/office/drawing/2014/main" id="{150F5D36-A5B1-481F-AD47-152C01C532A7}"/>
              </a:ext>
            </a:extLst>
          </p:cNvPr>
          <p:cNvSpPr>
            <a:spLocks noGrp="1"/>
          </p:cNvSpPr>
          <p:nvPr>
            <p:ph type="body" sz="quarter" idx="13"/>
          </p:nvPr>
        </p:nvSpPr>
        <p:spPr/>
        <p:txBody>
          <a:bodyPr/>
          <a:lstStyle/>
          <a:p>
            <a:r>
              <a:rPr lang="en-GB" dirty="0">
                <a:solidFill>
                  <a:schemeClr val="bg1"/>
                </a:solidFill>
              </a:rPr>
              <a:t>Pac-man</a:t>
            </a:r>
            <a:endParaRPr lang="en-GB" dirty="0"/>
          </a:p>
        </p:txBody>
      </p:sp>
      <p:sp>
        <p:nvSpPr>
          <p:cNvPr id="3" name="Text Placeholder 2">
            <a:extLst>
              <a:ext uri="{FF2B5EF4-FFF2-40B4-BE49-F238E27FC236}">
                <a16:creationId xmlns:a16="http://schemas.microsoft.com/office/drawing/2014/main" id="{E5E1B76E-F56F-4E26-8F41-A0B56B8449AC}"/>
              </a:ext>
            </a:extLst>
          </p:cNvPr>
          <p:cNvSpPr>
            <a:spLocks noGrp="1"/>
          </p:cNvSpPr>
          <p:nvPr>
            <p:ph type="body" sz="quarter" idx="14"/>
          </p:nvPr>
        </p:nvSpPr>
        <p:spPr/>
        <p:txBody>
          <a:bodyPr/>
          <a:lstStyle/>
          <a:p>
            <a:r>
              <a:rPr lang="en-GB" dirty="0">
                <a:solidFill>
                  <a:schemeClr val="bg1"/>
                </a:solidFill>
              </a:rPr>
              <a:t>Study the Pac-man below</a:t>
            </a:r>
          </a:p>
          <a:p>
            <a:endParaRPr lang="en-GB" dirty="0">
              <a:solidFill>
                <a:schemeClr val="bg1"/>
              </a:solidFill>
            </a:endParaRPr>
          </a:p>
          <a:p>
            <a:endParaRPr lang="en-GB" dirty="0">
              <a:solidFill>
                <a:schemeClr val="bg1"/>
              </a:solidFill>
            </a:endParaRPr>
          </a:p>
          <a:p>
            <a:pPr marL="0" indent="0">
              <a:buNone/>
            </a:pPr>
            <a:endParaRPr lang="en-GB" dirty="0">
              <a:solidFill>
                <a:schemeClr val="bg1"/>
              </a:solidFill>
            </a:endParaRPr>
          </a:p>
          <a:p>
            <a:r>
              <a:rPr lang="en-GB" dirty="0">
                <a:solidFill>
                  <a:schemeClr val="bg1"/>
                </a:solidFill>
              </a:rPr>
              <a:t>If Pac-man was a circle, </a:t>
            </a:r>
            <a:br>
              <a:rPr lang="en-GB" dirty="0">
                <a:solidFill>
                  <a:schemeClr val="bg1"/>
                </a:solidFill>
              </a:rPr>
            </a:br>
            <a:r>
              <a:rPr lang="en-GB" dirty="0">
                <a:solidFill>
                  <a:schemeClr val="bg1"/>
                </a:solidFill>
              </a:rPr>
              <a:t>what </a:t>
            </a:r>
            <a:r>
              <a:rPr lang="en-GB" b="1" dirty="0">
                <a:solidFill>
                  <a:schemeClr val="bg1"/>
                </a:solidFill>
              </a:rPr>
              <a:t>fraction</a:t>
            </a:r>
            <a:r>
              <a:rPr lang="en-GB" dirty="0">
                <a:solidFill>
                  <a:schemeClr val="bg1"/>
                </a:solidFill>
              </a:rPr>
              <a:t> of the Pac-man </a:t>
            </a:r>
            <a:br>
              <a:rPr lang="en-GB" dirty="0">
                <a:solidFill>
                  <a:schemeClr val="bg1"/>
                </a:solidFill>
              </a:rPr>
            </a:br>
            <a:r>
              <a:rPr lang="en-GB" dirty="0">
                <a:solidFill>
                  <a:schemeClr val="bg1"/>
                </a:solidFill>
              </a:rPr>
              <a:t>is missing and how much remains?</a:t>
            </a:r>
          </a:p>
          <a:p>
            <a:pPr marL="0" indent="0">
              <a:buNone/>
            </a:pPr>
            <a:endParaRPr lang="en-GB" dirty="0">
              <a:solidFill>
                <a:srgbClr val="FF0000"/>
              </a:solidFill>
            </a:endParaRPr>
          </a:p>
        </p:txBody>
      </p:sp>
    </p:spTree>
    <p:extLst>
      <p:ext uri="{BB962C8B-B14F-4D97-AF65-F5344CB8AC3E}">
        <p14:creationId xmlns:p14="http://schemas.microsoft.com/office/powerpoint/2010/main" val="426170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2CBCA4-2D43-4864-8079-6BD6E3044C3A}"/>
              </a:ext>
            </a:extLst>
          </p:cNvPr>
          <p:cNvSpPr>
            <a:spLocks noGrp="1"/>
          </p:cNvSpPr>
          <p:nvPr>
            <p:ph type="body" sz="quarter" idx="13"/>
          </p:nvPr>
        </p:nvSpPr>
        <p:spPr/>
        <p:txBody>
          <a:bodyPr/>
          <a:lstStyle/>
          <a:p>
            <a:r>
              <a:rPr lang="en-GB" dirty="0"/>
              <a:t>Learning objectives</a:t>
            </a:r>
          </a:p>
        </p:txBody>
      </p:sp>
      <p:sp>
        <p:nvSpPr>
          <p:cNvPr id="3" name="Text Placeholder 2">
            <a:extLst>
              <a:ext uri="{FF2B5EF4-FFF2-40B4-BE49-F238E27FC236}">
                <a16:creationId xmlns:a16="http://schemas.microsoft.com/office/drawing/2014/main" id="{C276A249-9BEA-4A66-94B4-43C9BCF93C17}"/>
              </a:ext>
            </a:extLst>
          </p:cNvPr>
          <p:cNvSpPr>
            <a:spLocks noGrp="1"/>
          </p:cNvSpPr>
          <p:nvPr>
            <p:ph type="body" sz="quarter" idx="14"/>
          </p:nvPr>
        </p:nvSpPr>
        <p:spPr/>
        <p:txBody>
          <a:bodyPr/>
          <a:lstStyle/>
          <a:p>
            <a:r>
              <a:rPr lang="en-GB" dirty="0"/>
              <a:t>Demonstrate how to use fractions and ratios</a:t>
            </a:r>
            <a:endParaRPr lang="en-GB" dirty="0">
              <a:solidFill>
                <a:srgbClr val="FF0000"/>
              </a:solidFill>
            </a:endParaRPr>
          </a:p>
        </p:txBody>
      </p:sp>
    </p:spTree>
    <p:extLst>
      <p:ext uri="{BB962C8B-B14F-4D97-AF65-F5344CB8AC3E}">
        <p14:creationId xmlns:p14="http://schemas.microsoft.com/office/powerpoint/2010/main" val="416041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object&#10;&#10;Description generated with high confidence">
            <a:extLst>
              <a:ext uri="{FF2B5EF4-FFF2-40B4-BE49-F238E27FC236}">
                <a16:creationId xmlns:a16="http://schemas.microsoft.com/office/drawing/2014/main" id="{51E45EFA-D21B-4157-B7E0-EBF04FB7D2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638528" y="1299049"/>
            <a:ext cx="7392289" cy="3516589"/>
          </a:xfrm>
          <a:prstGeom prst="rect">
            <a:avLst/>
          </a:prstGeom>
        </p:spPr>
      </p:pic>
      <p:sp>
        <p:nvSpPr>
          <p:cNvPr id="2" name="Text Placeholder 1">
            <a:extLst>
              <a:ext uri="{FF2B5EF4-FFF2-40B4-BE49-F238E27FC236}">
                <a16:creationId xmlns:a16="http://schemas.microsoft.com/office/drawing/2014/main" id="{150F5D36-A5B1-481F-AD47-152C01C532A7}"/>
              </a:ext>
            </a:extLst>
          </p:cNvPr>
          <p:cNvSpPr>
            <a:spLocks noGrp="1"/>
          </p:cNvSpPr>
          <p:nvPr>
            <p:ph type="body" sz="quarter" idx="13"/>
          </p:nvPr>
        </p:nvSpPr>
        <p:spPr/>
        <p:txBody>
          <a:bodyPr/>
          <a:lstStyle/>
          <a:p>
            <a:r>
              <a:rPr lang="en-GB" dirty="0">
                <a:solidFill>
                  <a:schemeClr val="bg1"/>
                </a:solidFill>
              </a:rPr>
              <a:t>Pac-man</a:t>
            </a:r>
            <a:endParaRPr lang="en-GB"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E5E1B76E-F56F-4E26-8F41-A0B56B8449AC}"/>
                  </a:ext>
                </a:extLst>
              </p:cNvPr>
              <p:cNvSpPr>
                <a:spLocks noGrp="1"/>
              </p:cNvSpPr>
              <p:nvPr>
                <p:ph type="body" sz="quarter" idx="14"/>
              </p:nvPr>
            </p:nvSpPr>
            <p:spPr/>
            <p:txBody>
              <a:bodyPr/>
              <a:lstStyle/>
              <a:p>
                <a:r>
                  <a:rPr lang="en-GB" dirty="0">
                    <a:solidFill>
                      <a:schemeClr val="bg1"/>
                    </a:solidFill>
                  </a:rPr>
                  <a:t>Study the Pac-man below</a:t>
                </a:r>
              </a:p>
              <a:p>
                <a:endParaRPr lang="en-GB" dirty="0">
                  <a:solidFill>
                    <a:schemeClr val="bg1"/>
                  </a:solidFill>
                </a:endParaRPr>
              </a:p>
              <a:p>
                <a:endParaRPr lang="en-GB" dirty="0">
                  <a:solidFill>
                    <a:schemeClr val="bg1"/>
                  </a:solidFill>
                </a:endParaRPr>
              </a:p>
              <a:p>
                <a:pPr marL="0" indent="0">
                  <a:buNone/>
                </a:pPr>
                <a:endParaRPr lang="en-GB" dirty="0">
                  <a:solidFill>
                    <a:schemeClr val="bg1"/>
                  </a:solidFill>
                </a:endParaRPr>
              </a:p>
              <a:p>
                <a:r>
                  <a:rPr lang="en-GB" dirty="0">
                    <a:solidFill>
                      <a:schemeClr val="bg1"/>
                    </a:solidFill>
                  </a:rPr>
                  <a:t>If Pac-man was a circle,</a:t>
                </a:r>
                <a:br>
                  <a:rPr lang="en-GB" dirty="0">
                    <a:solidFill>
                      <a:schemeClr val="bg1"/>
                    </a:solidFill>
                  </a:rPr>
                </a:br>
                <a:r>
                  <a:rPr lang="en-GB" dirty="0">
                    <a:solidFill>
                      <a:schemeClr val="bg1"/>
                    </a:solidFill>
                  </a:rPr>
                  <a:t>what </a:t>
                </a:r>
                <a:r>
                  <a:rPr lang="en-GB" b="1" dirty="0">
                    <a:solidFill>
                      <a:schemeClr val="bg1"/>
                    </a:solidFill>
                  </a:rPr>
                  <a:t>fraction</a:t>
                </a:r>
                <a:r>
                  <a:rPr lang="en-GB" dirty="0">
                    <a:solidFill>
                      <a:schemeClr val="bg1"/>
                    </a:solidFill>
                  </a:rPr>
                  <a:t> of the Pac-man </a:t>
                </a:r>
                <a:br>
                  <a:rPr lang="en-GB" dirty="0">
                    <a:solidFill>
                      <a:schemeClr val="bg1"/>
                    </a:solidFill>
                  </a:rPr>
                </a:br>
                <a:r>
                  <a:rPr lang="en-GB" dirty="0">
                    <a:solidFill>
                      <a:schemeClr val="bg1"/>
                    </a:solidFill>
                  </a:rPr>
                  <a:t>is missing and how much remains?</a:t>
                </a:r>
              </a:p>
              <a:p>
                <a:r>
                  <a:rPr lang="en-GB" dirty="0">
                    <a:solidFill>
                      <a:srgbClr val="FF0000"/>
                    </a:solidFill>
                  </a:rPr>
                  <a:t>Pac-man’s mouth is 1 quarter so, </a:t>
                </a:r>
                <a:r>
                  <a:rPr lang="en-GB" sz="2800" dirty="0">
                    <a:solidFill>
                      <a:srgbClr val="FF0000"/>
                    </a:solidFill>
                  </a:rPr>
                  <a:t>1 – </a:t>
                </a:r>
                <a14:m>
                  <m:oMath xmlns:m="http://schemas.openxmlformats.org/officeDocument/2006/math">
                    <m:f>
                      <m:fPr>
                        <m:ctrlPr>
                          <a:rPr lang="en-GB" sz="2900" i="1">
                            <a:solidFill>
                              <a:srgbClr val="FF0000"/>
                            </a:solidFill>
                            <a:latin typeface="Cambria Math" panose="02040503050406030204" pitchFamily="18" charset="0"/>
                          </a:rPr>
                        </m:ctrlPr>
                      </m:fPr>
                      <m:num>
                        <m:r>
                          <a:rPr lang="en-GB" sz="2900" i="1">
                            <a:solidFill>
                              <a:srgbClr val="FF0000"/>
                            </a:solidFill>
                            <a:latin typeface="Cambria Math" panose="02040503050406030204" pitchFamily="18" charset="0"/>
                          </a:rPr>
                          <m:t>1</m:t>
                        </m:r>
                      </m:num>
                      <m:den>
                        <m:r>
                          <a:rPr lang="en-GB" sz="2900" i="1">
                            <a:solidFill>
                              <a:srgbClr val="FF0000"/>
                            </a:solidFill>
                            <a:latin typeface="Cambria Math" panose="02040503050406030204" pitchFamily="18" charset="0"/>
                          </a:rPr>
                          <m:t>4</m:t>
                        </m:r>
                      </m:den>
                    </m:f>
                  </m:oMath>
                </a14:m>
                <a:r>
                  <a:rPr lang="en-GB" sz="2900" dirty="0">
                    <a:solidFill>
                      <a:srgbClr val="FF0000"/>
                    </a:solidFill>
                  </a:rPr>
                  <a:t> = </a:t>
                </a:r>
                <a14:m>
                  <m:oMath xmlns:m="http://schemas.openxmlformats.org/officeDocument/2006/math">
                    <m:f>
                      <m:fPr>
                        <m:ctrlPr>
                          <a:rPr lang="en-GB" sz="2900" i="1">
                            <a:solidFill>
                              <a:srgbClr val="FF0000"/>
                            </a:solidFill>
                            <a:latin typeface="Cambria Math" panose="02040503050406030204" pitchFamily="18" charset="0"/>
                          </a:rPr>
                        </m:ctrlPr>
                      </m:fPr>
                      <m:num>
                        <m:r>
                          <a:rPr lang="en-GB" sz="2900" i="1">
                            <a:solidFill>
                              <a:srgbClr val="FF0000"/>
                            </a:solidFill>
                            <a:latin typeface="Cambria Math" panose="02040503050406030204" pitchFamily="18" charset="0"/>
                          </a:rPr>
                          <m:t>3</m:t>
                        </m:r>
                      </m:num>
                      <m:den>
                        <m:r>
                          <a:rPr lang="en-GB" sz="2900" i="1">
                            <a:solidFill>
                              <a:srgbClr val="FF0000"/>
                            </a:solidFill>
                            <a:latin typeface="Cambria Math" panose="02040503050406030204" pitchFamily="18" charset="0"/>
                          </a:rPr>
                          <m:t>4</m:t>
                        </m:r>
                      </m:den>
                    </m:f>
                  </m:oMath>
                </a14:m>
                <a:r>
                  <a:rPr lang="en-GB" dirty="0">
                    <a:solidFill>
                      <a:schemeClr val="bg1"/>
                    </a:solidFill>
                  </a:rPr>
                  <a:t> </a:t>
                </a:r>
                <a:r>
                  <a:rPr lang="en-GB" dirty="0">
                    <a:solidFill>
                      <a:srgbClr val="FF0000"/>
                    </a:solidFill>
                  </a:rPr>
                  <a:t>remains </a:t>
                </a:r>
              </a:p>
            </p:txBody>
          </p:sp>
        </mc:Choice>
        <mc:Fallback>
          <p:sp>
            <p:nvSpPr>
              <p:cNvPr id="3" name="Text Placeholder 2">
                <a:extLst>
                  <a:ext uri="{FF2B5EF4-FFF2-40B4-BE49-F238E27FC236}">
                    <a16:creationId xmlns:a16="http://schemas.microsoft.com/office/drawing/2014/main" id="{E5E1B76E-F56F-4E26-8F41-A0B56B8449AC}"/>
                  </a:ext>
                </a:extLst>
              </p:cNvPr>
              <p:cNvSpPr>
                <a:spLocks noGrp="1" noRot="1" noChangeAspect="1" noMove="1" noResize="1" noEditPoints="1" noAdjustHandles="1" noChangeArrowheads="1" noChangeShapeType="1" noTextEdit="1"/>
              </p:cNvSpPr>
              <p:nvPr>
                <p:ph type="body" sz="quarter" idx="14"/>
              </p:nvPr>
            </p:nvSpPr>
            <p:spPr>
              <a:blipFill>
                <a:blip r:embed="rId3"/>
                <a:stretch>
                  <a:fillRect l="-2346" t="-2650" r="-547" b="-24558"/>
                </a:stretch>
              </a:blipFill>
            </p:spPr>
            <p:txBody>
              <a:bodyPr/>
              <a:lstStyle/>
              <a:p>
                <a:r>
                  <a:rPr lang="en-GB">
                    <a:noFill/>
                  </a:rPr>
                  <a:t> </a:t>
                </a:r>
              </a:p>
            </p:txBody>
          </p:sp>
        </mc:Fallback>
      </mc:AlternateContent>
      <p:pic>
        <p:nvPicPr>
          <p:cNvPr id="5" name="Graphic 4">
            <a:extLst>
              <a:ext uri="{FF2B5EF4-FFF2-40B4-BE49-F238E27FC236}">
                <a16:creationId xmlns:a16="http://schemas.microsoft.com/office/drawing/2014/main" id="{E0F450EF-992B-460C-8CE0-8DBEC432CD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2256610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generated with high confidence">
            <a:extLst>
              <a:ext uri="{FF2B5EF4-FFF2-40B4-BE49-F238E27FC236}">
                <a16:creationId xmlns:a16="http://schemas.microsoft.com/office/drawing/2014/main" id="{07D2E7D2-0431-4CD6-BBB1-926FDFCC1E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5436865" y="1908214"/>
            <a:ext cx="4633920" cy="2780352"/>
          </a:xfrm>
          <a:prstGeom prst="rect">
            <a:avLst/>
          </a:prstGeom>
        </p:spPr>
      </p:pic>
      <p:sp>
        <p:nvSpPr>
          <p:cNvPr id="4" name="Text Placeholder 3"/>
          <p:cNvSpPr>
            <a:spLocks noGrp="1"/>
          </p:cNvSpPr>
          <p:nvPr>
            <p:ph type="body" sz="quarter" idx="13"/>
          </p:nvPr>
        </p:nvSpPr>
        <p:spPr/>
        <p:txBody>
          <a:bodyPr/>
          <a:lstStyle/>
          <a:p>
            <a:r>
              <a:rPr lang="en-GB" dirty="0"/>
              <a:t>Folding paper</a:t>
            </a:r>
          </a:p>
        </p:txBody>
      </p:sp>
      <p:sp>
        <p:nvSpPr>
          <p:cNvPr id="5" name="Text Placeholder 4"/>
          <p:cNvSpPr>
            <a:spLocks noGrp="1"/>
          </p:cNvSpPr>
          <p:nvPr>
            <p:ph type="body" sz="quarter" idx="14"/>
          </p:nvPr>
        </p:nvSpPr>
        <p:spPr/>
        <p:txBody>
          <a:bodyPr/>
          <a:lstStyle/>
          <a:p>
            <a:r>
              <a:rPr lang="en-GB" dirty="0"/>
              <a:t>A student finds a piece of A1 paper </a:t>
            </a:r>
          </a:p>
          <a:p>
            <a:pPr lvl="1"/>
            <a:r>
              <a:rPr lang="en-GB" dirty="0"/>
              <a:t>They fold the paper in half to make A2 paper</a:t>
            </a:r>
          </a:p>
          <a:p>
            <a:pPr lvl="1"/>
            <a:r>
              <a:rPr lang="en-GB" dirty="0"/>
              <a:t>They fold it in half again to make A3, </a:t>
            </a:r>
            <a:br>
              <a:rPr lang="en-GB" dirty="0"/>
            </a:br>
            <a:r>
              <a:rPr lang="en-GB" dirty="0"/>
              <a:t>and so on</a:t>
            </a:r>
          </a:p>
          <a:p>
            <a:pPr lvl="1"/>
            <a:r>
              <a:rPr lang="en-GB" dirty="0"/>
              <a:t>They fold it 5 times in total</a:t>
            </a:r>
          </a:p>
          <a:p>
            <a:r>
              <a:rPr lang="en-GB" dirty="0"/>
              <a:t>What size paper do they make?</a:t>
            </a:r>
          </a:p>
          <a:p>
            <a:r>
              <a:rPr lang="en-GB" dirty="0"/>
              <a:t>What is the final area of paper, </a:t>
            </a:r>
            <a:br>
              <a:rPr lang="en-GB" dirty="0"/>
            </a:br>
            <a:r>
              <a:rPr lang="en-GB" dirty="0"/>
              <a:t>as a fraction of the original A1 piece?</a:t>
            </a:r>
          </a:p>
          <a:p>
            <a:endParaRPr lang="en-GB" dirty="0"/>
          </a:p>
        </p:txBody>
      </p:sp>
    </p:spTree>
    <p:extLst>
      <p:ext uri="{BB962C8B-B14F-4D97-AF65-F5344CB8AC3E}">
        <p14:creationId xmlns:p14="http://schemas.microsoft.com/office/powerpoint/2010/main" val="164955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erson wearing a hat&#10;&#10;Description generated with very high confidence">
            <a:extLst>
              <a:ext uri="{FF2B5EF4-FFF2-40B4-BE49-F238E27FC236}">
                <a16:creationId xmlns:a16="http://schemas.microsoft.com/office/drawing/2014/main" id="{9568D8E3-9C77-449B-AD80-54BE5D9A9CB4}"/>
              </a:ext>
            </a:extLst>
          </p:cNvPr>
          <p:cNvPicPr>
            <a:picLocks noChangeAspect="1"/>
          </p:cNvPicPr>
          <p:nvPr/>
        </p:nvPicPr>
        <p:blipFill rotWithShape="1">
          <a:blip r:embed="rId2">
            <a:extLst>
              <a:ext uri="{28A0092B-C50C-407E-A947-70E740481C1C}">
                <a14:useLocalDpi xmlns:a14="http://schemas.microsoft.com/office/drawing/2010/main" val="0"/>
              </a:ext>
            </a:extLst>
          </a:blip>
          <a:srcRect l="18567" r="28817" b="20875"/>
          <a:stretch/>
        </p:blipFill>
        <p:spPr>
          <a:xfrm>
            <a:off x="5671630" y="3375051"/>
            <a:ext cx="3472370" cy="3482950"/>
          </a:xfrm>
          <a:prstGeom prst="rect">
            <a:avLst/>
          </a:prstGeom>
        </p:spPr>
      </p:pic>
      <p:sp>
        <p:nvSpPr>
          <p:cNvPr id="4" name="Text Placeholder 3"/>
          <p:cNvSpPr>
            <a:spLocks noGrp="1"/>
          </p:cNvSpPr>
          <p:nvPr>
            <p:ph type="body" sz="quarter" idx="13"/>
          </p:nvPr>
        </p:nvSpPr>
        <p:spPr/>
        <p:txBody>
          <a:bodyPr/>
          <a:lstStyle/>
          <a:p>
            <a:r>
              <a:rPr lang="en-GB" dirty="0"/>
              <a:t>Increasing numbers</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4"/>
              </p:nvPr>
            </p:nvSpPr>
            <p:spPr/>
            <p:txBody>
              <a:bodyPr/>
              <a:lstStyle/>
              <a:p>
                <a:r>
                  <a:rPr lang="en-GB" dirty="0"/>
                  <a:t>A company employs 108 engineers this year </a:t>
                </a:r>
              </a:p>
              <a:p>
                <a:pPr lvl="1"/>
                <a:r>
                  <a:rPr lang="en-GB" dirty="0"/>
                  <a:t>The company has one fifth more than the previous year </a:t>
                </a:r>
              </a:p>
              <a:p>
                <a:pPr lvl="1"/>
                <a:r>
                  <a:rPr lang="en-GB" dirty="0"/>
                  <a:t>Work out many engineers were employed the </a:t>
                </a:r>
                <a:r>
                  <a:rPr lang="en-GB" b="1" dirty="0"/>
                  <a:t>previous</a:t>
                </a:r>
                <a:r>
                  <a:rPr lang="en-GB" dirty="0"/>
                  <a:t> year</a:t>
                </a:r>
              </a:p>
              <a:p>
                <a:pPr marL="0" indent="-7937">
                  <a:spcAft>
                    <a:spcPts val="600"/>
                  </a:spcAft>
                  <a:buNone/>
                </a:pPr>
                <a:r>
                  <a:rPr lang="en-GB" dirty="0"/>
                  <a:t>Solution:</a:t>
                </a:r>
              </a:p>
              <a:p>
                <a:pPr marL="787400" lvl="1" indent="-342900"/>
                <a:r>
                  <a:rPr lang="en-GB" dirty="0"/>
                  <a:t>If there were </a:t>
                </a:r>
                <a:r>
                  <a:rPr lang="en-GB" i="1" dirty="0">
                    <a:latin typeface="Times New Roman" panose="02020603050405020304" pitchFamily="18" charset="0"/>
                    <a:cs typeface="Times New Roman" panose="02020603050405020304" pitchFamily="18" charset="0"/>
                  </a:rPr>
                  <a:t>n</a:t>
                </a:r>
                <a:r>
                  <a:rPr lang="en-GB" dirty="0"/>
                  <a:t> engineers in the previous year</a:t>
                </a:r>
                <a:br>
                  <a:rPr lang="en-GB" dirty="0"/>
                </a:br>
                <a:r>
                  <a:rPr lang="en-GB" dirty="0"/>
                  <a:t>then there must be </a:t>
                </a:r>
                <a:r>
                  <a:rPr lang="en-GB" i="1" dirty="0">
                    <a:latin typeface="Times New Roman" panose="02020603050405020304" pitchFamily="18" charset="0"/>
                    <a:cs typeface="Times New Roman" panose="02020603050405020304" pitchFamily="18" charset="0"/>
                  </a:rPr>
                  <a:t>n</a:t>
                </a:r>
                <a:r>
                  <a:rPr lang="en-GB" dirty="0"/>
                  <a:t> +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𝑛</m:t>
                        </m:r>
                      </m:num>
                      <m:den>
                        <m:r>
                          <a:rPr lang="en-GB" sz="1800" b="0" i="1" dirty="0" smtClean="0">
                            <a:latin typeface="Cambria Math" panose="02040503050406030204" pitchFamily="18" charset="0"/>
                            <a:cs typeface="Times New Roman" panose="02020603050405020304" pitchFamily="18" charset="0"/>
                          </a:rPr>
                          <m:t>5</m:t>
                        </m:r>
                      </m:den>
                    </m:f>
                  </m:oMath>
                </a14:m>
                <a:r>
                  <a:rPr lang="en-GB" dirty="0"/>
                  <a:t> engineers this year</a:t>
                </a:r>
              </a:p>
              <a:p>
                <a:pPr marL="787400" lvl="1" indent="-342900"/>
                <a:endParaRPr lang="en-GB" dirty="0"/>
              </a:p>
              <a:p>
                <a:pPr marL="787400" lvl="1" indent="-342900"/>
                <a:endParaRPr lang="en-GB" dirty="0"/>
              </a:p>
              <a:p>
                <a:pPr marL="787400" lvl="1" indent="-342900">
                  <a:spcAft>
                    <a:spcPts val="2400"/>
                  </a:spcAft>
                </a:pPr>
                <a:endParaRPr lang="en-GB" dirty="0"/>
              </a:p>
              <a:p>
                <a:pPr marL="787400" lvl="1" indent="-342900"/>
                <a:r>
                  <a:rPr lang="en-GB" dirty="0"/>
                  <a:t>There were </a:t>
                </a:r>
                <a:r>
                  <a:rPr lang="en-GB" b="1" dirty="0"/>
                  <a:t>90</a:t>
                </a:r>
                <a:r>
                  <a:rPr lang="en-GB" dirty="0"/>
                  <a:t> engineers last year</a:t>
                </a:r>
              </a:p>
            </p:txBody>
          </p:sp>
        </mc:Choice>
        <mc:Fallback xmlns="">
          <p:sp>
            <p:nvSpPr>
              <p:cNvPr id="5" name="Text Placeholder 4"/>
              <p:cNvSpPr>
                <a:spLocks noGrp="1" noRot="1" noChangeAspect="1" noMove="1" noResize="1" noEditPoints="1" noAdjustHandles="1" noChangeArrowheads="1" noChangeShapeType="1" noTextEdit="1"/>
              </p:cNvSpPr>
              <p:nvPr>
                <p:ph type="body" sz="quarter" idx="14"/>
              </p:nvPr>
            </p:nvSpPr>
            <p:spPr>
              <a:blipFill>
                <a:blip r:embed="rId3"/>
                <a:stretch>
                  <a:fillRect l="-2502" t="-2650" b="-372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ED8B4314-20D2-487B-B6E0-4766041D01AD}"/>
                  </a:ext>
                </a:extLst>
              </p:cNvPr>
              <p:cNvGraphicFramePr>
                <a:graphicFrameLocks noGrp="1"/>
              </p:cNvGraphicFramePr>
              <p:nvPr>
                <p:extLst>
                  <p:ext uri="{D42A27DB-BD31-4B8C-83A1-F6EECF244321}">
                    <p14:modId xmlns:p14="http://schemas.microsoft.com/office/powerpoint/2010/main" val="1546085908"/>
                  </p:ext>
                </p:extLst>
              </p:nvPr>
            </p:nvGraphicFramePr>
            <p:xfrm>
              <a:off x="1509844" y="4417088"/>
              <a:ext cx="2913633" cy="1393953"/>
            </p:xfrm>
            <a:graphic>
              <a:graphicData uri="http://schemas.openxmlformats.org/drawingml/2006/table">
                <a:tbl>
                  <a:tblPr firstRow="1" bandRow="1">
                    <a:tableStyleId>{5C22544A-7EE6-4342-B048-85BDC9FD1C3A}</a:tableStyleId>
                  </a:tblPr>
                  <a:tblGrid>
                    <a:gridCol w="1041633">
                      <a:extLst>
                        <a:ext uri="{9D8B030D-6E8A-4147-A177-3AD203B41FA5}">
                          <a16:colId xmlns:a16="http://schemas.microsoft.com/office/drawing/2014/main" val="3255074243"/>
                        </a:ext>
                      </a:extLst>
                    </a:gridCol>
                    <a:gridCol w="1872000">
                      <a:extLst>
                        <a:ext uri="{9D8B030D-6E8A-4147-A177-3AD203B41FA5}">
                          <a16:colId xmlns:a16="http://schemas.microsoft.com/office/drawing/2014/main" val="3559576828"/>
                        </a:ext>
                      </a:extLst>
                    </a:gridCol>
                  </a:tblGrid>
                  <a:tr h="0">
                    <a:tc>
                      <a:txBody>
                        <a:bodyPr/>
                        <a:lstStyle/>
                        <a:p>
                          <a:pPr/>
                          <a14:m>
                            <m:oMathPara xmlns:m="http://schemas.openxmlformats.org/officeDocument/2006/math">
                              <m:oMathParaPr>
                                <m:jc m:val="centerGroup"/>
                              </m:oMathParaPr>
                              <m:oMath xmlns:m="http://schemas.openxmlformats.org/officeDocument/2006/math">
                                <m:f>
                                  <m:fPr>
                                    <m:ctrlPr>
                                      <a:rPr lang="en-GB" sz="1600" b="0" i="1" dirty="0" smtClean="0">
                                        <a:solidFill>
                                          <a:schemeClr val="tx1"/>
                                        </a:solidFill>
                                        <a:latin typeface="Cambria Math" panose="02040503050406030204" pitchFamily="18" charset="0"/>
                                      </a:rPr>
                                    </m:ctrlPr>
                                  </m:fPr>
                                  <m:num>
                                    <m:r>
                                      <a:rPr lang="en-GB" sz="1600" b="0" i="1" dirty="0" smtClean="0">
                                        <a:solidFill>
                                          <a:schemeClr val="tx1"/>
                                        </a:solidFill>
                                        <a:latin typeface="Cambria Math" panose="02040503050406030204" pitchFamily="18" charset="0"/>
                                      </a:rPr>
                                      <m:t>6</m:t>
                                    </m:r>
                                    <m:r>
                                      <a:rPr lang="en-GB" sz="1600" b="0" i="1" dirty="0" smtClean="0">
                                        <a:solidFill>
                                          <a:schemeClr val="tx1"/>
                                        </a:solidFill>
                                        <a:latin typeface="Cambria Math" panose="02040503050406030204" pitchFamily="18" charset="0"/>
                                      </a:rPr>
                                      <m:t>𝑛</m:t>
                                    </m:r>
                                  </m:num>
                                  <m:den>
                                    <m:r>
                                      <a:rPr lang="en-GB" sz="1600" b="0" i="1" dirty="0" smtClean="0">
                                        <a:solidFill>
                                          <a:schemeClr val="tx1"/>
                                        </a:solidFill>
                                        <a:latin typeface="Cambria Math" panose="02040503050406030204" pitchFamily="18" charset="0"/>
                                        <a:cs typeface="Times New Roman" panose="02020603050405020304" pitchFamily="18" charset="0"/>
                                      </a:rPr>
                                      <m:t>5</m:t>
                                    </m:r>
                                  </m:den>
                                </m:f>
                              </m:oMath>
                            </m:oMathPara>
                          </a14:m>
                          <a:endParaRPr lang="en-GB" sz="16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r>
                            <a:rPr lang="en-GB" sz="1600" b="0" dirty="0">
                              <a:solidFill>
                                <a:schemeClr val="tx1"/>
                              </a:solidFill>
                              <a:latin typeface="Arial" panose="020B0604020202020204" pitchFamily="34" charset="0"/>
                              <a:cs typeface="Arial" panose="020B0604020202020204" pitchFamily="34" charset="0"/>
                            </a:rPr>
                            <a:t>108</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1977664390"/>
                      </a:ext>
                    </a:extLst>
                  </a:tr>
                  <a:tr h="0">
                    <a:tc>
                      <a:txBody>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cs typeface="Arial" panose="020B0604020202020204" pitchFamily="34" charset="0"/>
                                      </a:rPr>
                                    </m:ctrlPr>
                                  </m:fPr>
                                  <m:num>
                                    <m:r>
                                      <a:rPr lang="en-GB" sz="1600" b="0" i="1" smtClean="0">
                                        <a:latin typeface="Cambria Math" panose="02040503050406030204" pitchFamily="18" charset="0"/>
                                        <a:cs typeface="Arial" panose="020B0604020202020204" pitchFamily="34" charset="0"/>
                                      </a:rPr>
                                      <m:t>𝑛</m:t>
                                    </m:r>
                                  </m:num>
                                  <m:den>
                                    <m:r>
                                      <a:rPr lang="en-GB" sz="1600" b="0" i="1" dirty="0" smtClean="0">
                                        <a:latin typeface="Cambria Math" panose="02040503050406030204" pitchFamily="18" charset="0"/>
                                        <a:cs typeface="Times New Roman" panose="02020603050405020304" pitchFamily="18" charset="0"/>
                                      </a:rPr>
                                      <m:t>5</m:t>
                                    </m:r>
                                  </m:den>
                                </m:f>
                              </m:oMath>
                            </m:oMathPara>
                          </a14:m>
                          <a:endParaRPr lang="en-GB" sz="1600" dirty="0">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r>
                            <a:rPr lang="en-GB" sz="1600" i="0" dirty="0">
                              <a:latin typeface="Arial" panose="020B0604020202020204" pitchFamily="34" charset="0"/>
                              <a:cs typeface="Arial" panose="020B0604020202020204" pitchFamily="34" charset="0"/>
                            </a:rPr>
                            <a:t>108 ÷ 6 = 18</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502371631"/>
                      </a:ext>
                    </a:extLst>
                  </a:tr>
                  <a:tr h="0">
                    <a:tc>
                      <a:txBody>
                        <a:bodyPr/>
                        <a:lstStyle/>
                        <a:p>
                          <a:pPr algn="ctr"/>
                          <a:r>
                            <a:rPr lang="en-GB" sz="1600" i="1" dirty="0">
                              <a:latin typeface="Times New Roman" panose="02020603050405020304" pitchFamily="18" charset="0"/>
                              <a:cs typeface="Times New Roman" panose="02020603050405020304" pitchFamily="18" charset="0"/>
                            </a:rPr>
                            <a:t>n</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18 × 5 = 90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552782390"/>
                      </a:ext>
                    </a:extLst>
                  </a:tr>
                </a:tbl>
              </a:graphicData>
            </a:graphic>
          </p:graphicFrame>
        </mc:Choice>
        <mc:Fallback xmlns="">
          <p:graphicFrame>
            <p:nvGraphicFramePr>
              <p:cNvPr id="2" name="Table 1">
                <a:extLst>
                  <a:ext uri="{FF2B5EF4-FFF2-40B4-BE49-F238E27FC236}">
                    <a16:creationId xmlns:a16="http://schemas.microsoft.com/office/drawing/2014/main" id="{ED8B4314-20D2-487B-B6E0-4766041D01AD}"/>
                  </a:ext>
                </a:extLst>
              </p:cNvPr>
              <p:cNvGraphicFramePr>
                <a:graphicFrameLocks noGrp="1"/>
              </p:cNvGraphicFramePr>
              <p:nvPr>
                <p:extLst>
                  <p:ext uri="{D42A27DB-BD31-4B8C-83A1-F6EECF244321}">
                    <p14:modId xmlns:p14="http://schemas.microsoft.com/office/powerpoint/2010/main" val="1546085908"/>
                  </p:ext>
                </p:extLst>
              </p:nvPr>
            </p:nvGraphicFramePr>
            <p:xfrm>
              <a:off x="1509844" y="4417088"/>
              <a:ext cx="2913633" cy="1393953"/>
            </p:xfrm>
            <a:graphic>
              <a:graphicData uri="http://schemas.openxmlformats.org/drawingml/2006/table">
                <a:tbl>
                  <a:tblPr firstRow="1" bandRow="1">
                    <a:tableStyleId>{5C22544A-7EE6-4342-B048-85BDC9FD1C3A}</a:tableStyleId>
                  </a:tblPr>
                  <a:tblGrid>
                    <a:gridCol w="1041633">
                      <a:extLst>
                        <a:ext uri="{9D8B030D-6E8A-4147-A177-3AD203B41FA5}">
                          <a16:colId xmlns:a16="http://schemas.microsoft.com/office/drawing/2014/main" val="3255074243"/>
                        </a:ext>
                      </a:extLst>
                    </a:gridCol>
                    <a:gridCol w="1872000">
                      <a:extLst>
                        <a:ext uri="{9D8B030D-6E8A-4147-A177-3AD203B41FA5}">
                          <a16:colId xmlns:a16="http://schemas.microsoft.com/office/drawing/2014/main" val="3559576828"/>
                        </a:ext>
                      </a:extLst>
                    </a:gridCol>
                  </a:tblGrid>
                  <a:tr h="549593">
                    <a:tc>
                      <a:txBody>
                        <a:bodyPr/>
                        <a:lstStyle/>
                        <a:p>
                          <a:endParaRPr lang="en-US"/>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blipFill>
                          <a:blip r:embed="rId4"/>
                          <a:stretch>
                            <a:fillRect l="-585" t="-1099" r="-181287" b="-165934"/>
                          </a:stretch>
                        </a:blipFill>
                      </a:tcPr>
                    </a:tc>
                    <a:tc>
                      <a:txBody>
                        <a:bodyPr/>
                        <a:lstStyle/>
                        <a:p>
                          <a:r>
                            <a:rPr lang="en-GB" sz="1600" b="0">
                              <a:solidFill>
                                <a:schemeClr val="tx1"/>
                              </a:solidFill>
                              <a:latin typeface="Arial" panose="020B0604020202020204" pitchFamily="34" charset="0"/>
                              <a:cs typeface="Arial" panose="020B0604020202020204" pitchFamily="34" charset="0"/>
                            </a:rPr>
                            <a:t>108</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1977664390"/>
                      </a:ext>
                    </a:extLst>
                  </a:tr>
                  <a:tr h="509080">
                    <a:tc>
                      <a:txBody>
                        <a:bodyPr/>
                        <a:lstStyle/>
                        <a:p>
                          <a:endParaRPr lang="en-US"/>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blipFill>
                          <a:blip r:embed="rId4"/>
                          <a:stretch>
                            <a:fillRect l="-585" t="-109524" r="-181287" b="-79762"/>
                          </a:stretch>
                        </a:blipFill>
                      </a:tcPr>
                    </a:tc>
                    <a:tc>
                      <a:txBody>
                        <a:bodyPr/>
                        <a:lstStyle/>
                        <a:p>
                          <a:r>
                            <a:rPr lang="en-GB" sz="1600" i="0">
                              <a:latin typeface="Arial" panose="020B0604020202020204" pitchFamily="34" charset="0"/>
                              <a:cs typeface="Arial" panose="020B0604020202020204" pitchFamily="34" charset="0"/>
                            </a:rPr>
                            <a:t>108 ÷ 6 = 18</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502371631"/>
                      </a:ext>
                    </a:extLst>
                  </a:tr>
                  <a:tr h="335280">
                    <a:tc>
                      <a:txBody>
                        <a:bodyPr/>
                        <a:lstStyle/>
                        <a:p>
                          <a:pPr algn="ctr"/>
                          <a:r>
                            <a:rPr lang="en-GB" sz="1600" i="1">
                              <a:latin typeface="Times New Roman" panose="02020603050405020304" pitchFamily="18" charset="0"/>
                              <a:cs typeface="Times New Roman" panose="02020603050405020304" pitchFamily="18" charset="0"/>
                            </a:rPr>
                            <a:t>n</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r>
                            <a:rPr lang="en-GB" sz="1600">
                              <a:latin typeface="Arial" panose="020B0604020202020204" pitchFamily="34" charset="0"/>
                              <a:cs typeface="Arial" panose="020B0604020202020204" pitchFamily="34" charset="0"/>
                            </a:rPr>
                            <a:t>18 × 5 = 90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552782390"/>
                      </a:ext>
                    </a:extLst>
                  </a:tr>
                </a:tbl>
              </a:graphicData>
            </a:graphic>
          </p:graphicFrame>
        </mc:Fallback>
      </mc:AlternateContent>
      <p:sp>
        <p:nvSpPr>
          <p:cNvPr id="11" name="TextBox 10">
            <a:extLst>
              <a:ext uri="{FF2B5EF4-FFF2-40B4-BE49-F238E27FC236}">
                <a16:creationId xmlns:a16="http://schemas.microsoft.com/office/drawing/2014/main" id="{BD1060BC-6C07-4E36-A8F8-427779621F4E}"/>
              </a:ext>
            </a:extLst>
          </p:cNvPr>
          <p:cNvSpPr txBox="1"/>
          <p:nvPr/>
        </p:nvSpPr>
        <p:spPr>
          <a:xfrm>
            <a:off x="4789972" y="4708190"/>
            <a:ext cx="500630" cy="369332"/>
          </a:xfrm>
          <a:prstGeom prst="rect">
            <a:avLst/>
          </a:prstGeom>
          <a:noFill/>
        </p:spPr>
        <p:txBody>
          <a:bodyPr wrap="square" rtlCol="0">
            <a:spAutoFit/>
          </a:bodyPr>
          <a:lstStyle/>
          <a:p>
            <a:r>
              <a:rPr lang="en-GB" dirty="0">
                <a:solidFill>
                  <a:srgbClr val="0B3655"/>
                </a:solidFill>
                <a:latin typeface="Arial" panose="020B0604020202020204" pitchFamily="34" charset="0"/>
                <a:cs typeface="Arial" panose="020B0604020202020204" pitchFamily="34" charset="0"/>
              </a:rPr>
              <a:t>÷ 6</a:t>
            </a:r>
          </a:p>
        </p:txBody>
      </p:sp>
      <p:sp>
        <p:nvSpPr>
          <p:cNvPr id="12" name="Freeform 27">
            <a:extLst>
              <a:ext uri="{FF2B5EF4-FFF2-40B4-BE49-F238E27FC236}">
                <a16:creationId xmlns:a16="http://schemas.microsoft.com/office/drawing/2014/main" id="{2C64585D-6A3E-487E-BB6C-03A8A0FBC432}"/>
              </a:ext>
            </a:extLst>
          </p:cNvPr>
          <p:cNvSpPr/>
          <p:nvPr/>
        </p:nvSpPr>
        <p:spPr>
          <a:xfrm rot="5400000">
            <a:off x="4435197" y="4767399"/>
            <a:ext cx="412197" cy="250915"/>
          </a:xfrm>
          <a:custGeom>
            <a:avLst/>
            <a:gdLst>
              <a:gd name="connsiteX0" fmla="*/ 0 w 905091"/>
              <a:gd name="connsiteY0" fmla="*/ 452546 h 445126"/>
              <a:gd name="connsiteX1" fmla="*/ 452546 w 905091"/>
              <a:gd name="connsiteY1" fmla="*/ 0 h 445126"/>
              <a:gd name="connsiteX2" fmla="*/ 905092 w 905091"/>
              <a:gd name="connsiteY2" fmla="*/ 446611 h 445126"/>
            </a:gdLst>
            <a:ahLst/>
            <a:cxnLst>
              <a:cxn ang="0">
                <a:pos x="connsiteX0" y="connsiteY0"/>
              </a:cxn>
              <a:cxn ang="0">
                <a:pos x="connsiteX1" y="connsiteY1"/>
              </a:cxn>
              <a:cxn ang="0">
                <a:pos x="connsiteX2" y="connsiteY2"/>
              </a:cxn>
            </a:cxnLst>
            <a:rect l="l" t="t" r="r" b="b"/>
            <a:pathLst>
              <a:path w="905091" h="445126">
                <a:moveTo>
                  <a:pt x="0" y="452546"/>
                </a:moveTo>
                <a:cubicBezTo>
                  <a:pt x="0" y="203275"/>
                  <a:pt x="201791" y="0"/>
                  <a:pt x="452546" y="0"/>
                </a:cubicBezTo>
                <a:cubicBezTo>
                  <a:pt x="697366" y="0"/>
                  <a:pt x="896189" y="203275"/>
                  <a:pt x="905092" y="446611"/>
                </a:cubicBezTo>
              </a:path>
            </a:pathLst>
          </a:custGeom>
          <a:noFill/>
          <a:ln w="15875" cap="flat">
            <a:solidFill>
              <a:srgbClr val="0B3655"/>
            </a:solidFill>
            <a:prstDash val="solid"/>
            <a:miter/>
            <a:tailEnd type="arrow" w="lg" len="sm"/>
          </a:ln>
        </p:spPr>
        <p:txBody>
          <a:bodyPr rtlCol="0" anchor="ctr"/>
          <a:lstStyle/>
          <a:p>
            <a:endParaRPr lang="en-GB" dirty="0"/>
          </a:p>
        </p:txBody>
      </p:sp>
      <p:sp>
        <p:nvSpPr>
          <p:cNvPr id="13" name="TextBox 12">
            <a:extLst>
              <a:ext uri="{FF2B5EF4-FFF2-40B4-BE49-F238E27FC236}">
                <a16:creationId xmlns:a16="http://schemas.microsoft.com/office/drawing/2014/main" id="{09401F59-DB76-4E49-8202-E4DA2AD1FB6B}"/>
              </a:ext>
            </a:extLst>
          </p:cNvPr>
          <p:cNvSpPr txBox="1"/>
          <p:nvPr/>
        </p:nvSpPr>
        <p:spPr>
          <a:xfrm>
            <a:off x="4789971" y="5204696"/>
            <a:ext cx="704735" cy="369332"/>
          </a:xfrm>
          <a:prstGeom prst="rect">
            <a:avLst/>
          </a:prstGeom>
          <a:noFill/>
        </p:spPr>
        <p:txBody>
          <a:bodyPr wrap="square" rtlCol="0">
            <a:spAutoFit/>
          </a:bodyPr>
          <a:lstStyle/>
          <a:p>
            <a:r>
              <a:rPr lang="en-GB" dirty="0">
                <a:solidFill>
                  <a:srgbClr val="0B3655"/>
                </a:solidFill>
                <a:latin typeface="Arial" panose="020B0604020202020204" pitchFamily="34" charset="0"/>
                <a:cs typeface="Arial" panose="020B0604020202020204" pitchFamily="34" charset="0"/>
              </a:rPr>
              <a:t>× 5</a:t>
            </a:r>
          </a:p>
        </p:txBody>
      </p:sp>
      <p:sp>
        <p:nvSpPr>
          <p:cNvPr id="14" name="Freeform 27">
            <a:extLst>
              <a:ext uri="{FF2B5EF4-FFF2-40B4-BE49-F238E27FC236}">
                <a16:creationId xmlns:a16="http://schemas.microsoft.com/office/drawing/2014/main" id="{EFCED9CE-E316-4AB4-AB27-310738D69A1F}"/>
              </a:ext>
            </a:extLst>
          </p:cNvPr>
          <p:cNvSpPr/>
          <p:nvPr/>
        </p:nvSpPr>
        <p:spPr>
          <a:xfrm rot="5400000">
            <a:off x="4435197" y="5263905"/>
            <a:ext cx="412197" cy="250915"/>
          </a:xfrm>
          <a:custGeom>
            <a:avLst/>
            <a:gdLst>
              <a:gd name="connsiteX0" fmla="*/ 0 w 905091"/>
              <a:gd name="connsiteY0" fmla="*/ 452546 h 445126"/>
              <a:gd name="connsiteX1" fmla="*/ 452546 w 905091"/>
              <a:gd name="connsiteY1" fmla="*/ 0 h 445126"/>
              <a:gd name="connsiteX2" fmla="*/ 905092 w 905091"/>
              <a:gd name="connsiteY2" fmla="*/ 446611 h 445126"/>
            </a:gdLst>
            <a:ahLst/>
            <a:cxnLst>
              <a:cxn ang="0">
                <a:pos x="connsiteX0" y="connsiteY0"/>
              </a:cxn>
              <a:cxn ang="0">
                <a:pos x="connsiteX1" y="connsiteY1"/>
              </a:cxn>
              <a:cxn ang="0">
                <a:pos x="connsiteX2" y="connsiteY2"/>
              </a:cxn>
            </a:cxnLst>
            <a:rect l="l" t="t" r="r" b="b"/>
            <a:pathLst>
              <a:path w="905091" h="445126">
                <a:moveTo>
                  <a:pt x="0" y="452546"/>
                </a:moveTo>
                <a:cubicBezTo>
                  <a:pt x="0" y="203275"/>
                  <a:pt x="201791" y="0"/>
                  <a:pt x="452546" y="0"/>
                </a:cubicBezTo>
                <a:cubicBezTo>
                  <a:pt x="697366" y="0"/>
                  <a:pt x="896189" y="203275"/>
                  <a:pt x="905092" y="446611"/>
                </a:cubicBezTo>
              </a:path>
            </a:pathLst>
          </a:custGeom>
          <a:noFill/>
          <a:ln w="15875" cap="flat">
            <a:solidFill>
              <a:srgbClr val="0B3655"/>
            </a:solidFill>
            <a:prstDash val="solid"/>
            <a:miter/>
            <a:tailEnd type="arrow" w="lg" len="sm"/>
          </a:ln>
        </p:spPr>
        <p:txBody>
          <a:bodyPr rtlCol="0" anchor="ctr"/>
          <a:lstStyle/>
          <a:p>
            <a:endParaRPr lang="en-GB" dirty="0"/>
          </a:p>
        </p:txBody>
      </p:sp>
      <p:pic>
        <p:nvPicPr>
          <p:cNvPr id="20" name="Graphic 19">
            <a:extLst>
              <a:ext uri="{FF2B5EF4-FFF2-40B4-BE49-F238E27FC236}">
                <a16:creationId xmlns:a16="http://schemas.microsoft.com/office/drawing/2014/main" id="{88F4B183-90C4-48B0-AFDA-25268C553F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154555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8EB8EC-EC82-41CC-9D2D-5897A156775C}"/>
              </a:ext>
            </a:extLst>
          </p:cNvPr>
          <p:cNvSpPr>
            <a:spLocks noGrp="1"/>
          </p:cNvSpPr>
          <p:nvPr>
            <p:ph type="body" sz="quarter" idx="13"/>
          </p:nvPr>
        </p:nvSpPr>
        <p:spPr/>
        <p:txBody>
          <a:bodyPr/>
          <a:lstStyle/>
          <a:p>
            <a:r>
              <a:rPr lang="en-GB"/>
              <a:t>Worksheet task</a:t>
            </a:r>
            <a:endParaRPr lang="en-GB" dirty="0"/>
          </a:p>
        </p:txBody>
      </p:sp>
      <p:sp>
        <p:nvSpPr>
          <p:cNvPr id="5" name="Text Placeholder 4">
            <a:extLst>
              <a:ext uri="{FF2B5EF4-FFF2-40B4-BE49-F238E27FC236}">
                <a16:creationId xmlns:a16="http://schemas.microsoft.com/office/drawing/2014/main" id="{49524946-622B-4ECD-902C-86C416ED3EC0}"/>
              </a:ext>
            </a:extLst>
          </p:cNvPr>
          <p:cNvSpPr>
            <a:spLocks noGrp="1"/>
          </p:cNvSpPr>
          <p:nvPr>
            <p:ph type="body" sz="quarter" idx="14"/>
          </p:nvPr>
        </p:nvSpPr>
        <p:spPr>
          <a:xfrm>
            <a:off x="723900" y="1703388"/>
            <a:ext cx="7797800" cy="3454400"/>
          </a:xfrm>
        </p:spPr>
        <p:txBody>
          <a:bodyPr/>
          <a:lstStyle/>
          <a:p>
            <a:r>
              <a:rPr lang="en-GB" dirty="0"/>
              <a:t>Complete </a:t>
            </a:r>
            <a:r>
              <a:rPr lang="en-GB" b="1" dirty="0"/>
              <a:t>Task 2</a:t>
            </a:r>
            <a:r>
              <a:rPr lang="en-GB" dirty="0"/>
              <a:t> of the </a:t>
            </a:r>
            <a:r>
              <a:rPr lang="en-GB" b="1" dirty="0"/>
              <a:t>Worksheet</a:t>
            </a:r>
          </a:p>
        </p:txBody>
      </p:sp>
    </p:spTree>
    <p:extLst>
      <p:ext uri="{BB962C8B-B14F-4D97-AF65-F5344CB8AC3E}">
        <p14:creationId xmlns:p14="http://schemas.microsoft.com/office/powerpoint/2010/main" val="2412246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F2669F-E17F-4E7C-8E4B-5D950AADCB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5000"/>
            <a:ext cx="9144000" cy="6223000"/>
          </a:xfrm>
          <a:prstGeom prst="rect">
            <a:avLst/>
          </a:prstGeom>
        </p:spPr>
      </p:pic>
      <p:sp>
        <p:nvSpPr>
          <p:cNvPr id="4" name="Text Placeholder 3"/>
          <p:cNvSpPr>
            <a:spLocks noGrp="1"/>
          </p:cNvSpPr>
          <p:nvPr>
            <p:ph type="body" sz="quarter" idx="13"/>
          </p:nvPr>
        </p:nvSpPr>
        <p:spPr/>
        <p:txBody>
          <a:bodyPr/>
          <a:lstStyle/>
          <a:p>
            <a:r>
              <a:rPr lang="en-GB" dirty="0">
                <a:solidFill>
                  <a:schemeClr val="bg1"/>
                </a:solidFill>
              </a:rPr>
              <a:t>Fractions and ratio</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4"/>
              </p:nvPr>
            </p:nvSpPr>
            <p:spPr/>
            <p:txBody>
              <a:bodyPr/>
              <a:lstStyle/>
              <a:p>
                <a:r>
                  <a:rPr lang="en-GB" dirty="0">
                    <a:solidFill>
                      <a:schemeClr val="bg1"/>
                    </a:solidFill>
                  </a:rPr>
                  <a:t>Fractions can be converted to ratios and vice versa</a:t>
                </a:r>
              </a:p>
              <a:p>
                <a:pPr lvl="1"/>
                <a:r>
                  <a:rPr lang="en-GB" dirty="0">
                    <a:solidFill>
                      <a:srgbClr val="0B3655"/>
                    </a:solidFill>
                  </a:rPr>
                  <a:t>There are the same number of black squares to white squares on this flag, so the ratio is 1 : 1</a:t>
                </a:r>
              </a:p>
              <a:p>
                <a:pPr lvl="1"/>
                <a:r>
                  <a:rPr lang="en-GB" dirty="0">
                    <a:solidFill>
                      <a:srgbClr val="0B3655"/>
                    </a:solidFill>
                  </a:rPr>
                  <a:t>Half of all of the squares are black</a:t>
                </a:r>
              </a:p>
              <a:p>
                <a:pPr lvl="1"/>
                <a:r>
                  <a:rPr lang="en-GB" dirty="0">
                    <a:solidFill>
                      <a:srgbClr val="0B3655"/>
                    </a:solidFill>
                  </a:rPr>
                  <a:t>The fraction of squares </a:t>
                </a:r>
                <a:br>
                  <a:rPr lang="en-GB" dirty="0">
                    <a:solidFill>
                      <a:srgbClr val="0B3655"/>
                    </a:solidFill>
                  </a:rPr>
                </a:br>
                <a:r>
                  <a:rPr lang="en-GB" dirty="0">
                    <a:solidFill>
                      <a:srgbClr val="0B3655"/>
                    </a:solidFill>
                  </a:rPr>
                  <a:t>that are black is </a:t>
                </a:r>
                <a14:m>
                  <m:oMath xmlns:m="http://schemas.openxmlformats.org/officeDocument/2006/math">
                    <m:f>
                      <m:fPr>
                        <m:ctrlPr>
                          <a:rPr lang="en-GB" b="1" i="1">
                            <a:solidFill>
                              <a:srgbClr val="0B3655"/>
                            </a:solidFill>
                            <a:latin typeface="Cambria Math" panose="02040503050406030204" pitchFamily="18" charset="0"/>
                          </a:rPr>
                        </m:ctrlPr>
                      </m:fPr>
                      <m:num>
                        <m:r>
                          <a:rPr lang="en-GB" b="1" i="1">
                            <a:solidFill>
                              <a:srgbClr val="0B3655"/>
                            </a:solidFill>
                            <a:latin typeface="Cambria Math" panose="02040503050406030204" pitchFamily="18" charset="0"/>
                          </a:rPr>
                          <m:t>𝟏</m:t>
                        </m:r>
                      </m:num>
                      <m:den>
                        <m:r>
                          <a:rPr lang="en-GB" b="1" i="1">
                            <a:solidFill>
                              <a:srgbClr val="0B3655"/>
                            </a:solidFill>
                            <a:latin typeface="Cambria Math" panose="02040503050406030204" pitchFamily="18" charset="0"/>
                          </a:rPr>
                          <m:t>𝟐</m:t>
                        </m:r>
                      </m:den>
                    </m:f>
                  </m:oMath>
                </a14:m>
                <a:endParaRPr lang="en-GB" dirty="0"/>
              </a:p>
              <a:p>
                <a:pPr lvl="1"/>
                <a:r>
                  <a:rPr lang="en-GB" dirty="0">
                    <a:solidFill>
                      <a:srgbClr val="0B3655"/>
                    </a:solidFill>
                  </a:rPr>
                  <a:t>However, if the </a:t>
                </a:r>
                <a:r>
                  <a:rPr lang="en-GB" b="1" dirty="0">
                    <a:solidFill>
                      <a:srgbClr val="0B3655"/>
                    </a:solidFill>
                  </a:rPr>
                  <a:t>ratio</a:t>
                </a:r>
                <a:r>
                  <a:rPr lang="en-GB" dirty="0">
                    <a:solidFill>
                      <a:srgbClr val="0B3655"/>
                    </a:solidFill>
                  </a:rPr>
                  <a:t> of </a:t>
                </a:r>
                <a:br>
                  <a:rPr lang="en-GB" dirty="0">
                    <a:solidFill>
                      <a:srgbClr val="0B3655"/>
                    </a:solidFill>
                  </a:rPr>
                </a:br>
                <a:r>
                  <a:rPr lang="en-GB" dirty="0">
                    <a:solidFill>
                      <a:srgbClr val="0B3655"/>
                    </a:solidFill>
                  </a:rPr>
                  <a:t>black squares to white </a:t>
                </a:r>
                <a:br>
                  <a:rPr lang="en-GB" dirty="0">
                    <a:solidFill>
                      <a:srgbClr val="0B3655"/>
                    </a:solidFill>
                  </a:rPr>
                </a:br>
                <a:r>
                  <a:rPr lang="en-GB" dirty="0">
                    <a:solidFill>
                      <a:srgbClr val="0B3655"/>
                    </a:solidFill>
                  </a:rPr>
                  <a:t>squares was 1 : 2 </a:t>
                </a:r>
              </a:p>
              <a:p>
                <a:pPr lvl="1"/>
                <a:r>
                  <a:rPr lang="en-GB" dirty="0">
                    <a:solidFill>
                      <a:schemeClr val="bg1"/>
                    </a:solidFill>
                  </a:rPr>
                  <a:t>What is the </a:t>
                </a:r>
                <a:r>
                  <a:rPr lang="en-GB" b="1" dirty="0">
                    <a:solidFill>
                      <a:schemeClr val="bg1"/>
                    </a:solidFill>
                  </a:rPr>
                  <a:t>fraction</a:t>
                </a:r>
                <a:r>
                  <a:rPr lang="en-GB" dirty="0">
                    <a:solidFill>
                      <a:schemeClr val="bg1"/>
                    </a:solidFill>
                  </a:rPr>
                  <a:t> of </a:t>
                </a:r>
                <a:br>
                  <a:rPr lang="en-GB" dirty="0">
                    <a:solidFill>
                      <a:schemeClr val="bg1"/>
                    </a:solidFill>
                  </a:rPr>
                </a:br>
                <a:r>
                  <a:rPr lang="en-GB" dirty="0">
                    <a:solidFill>
                      <a:schemeClr val="bg1"/>
                    </a:solidFill>
                  </a:rPr>
                  <a:t>a) black squares? </a:t>
                </a:r>
                <a:br>
                  <a:rPr lang="en-GB" dirty="0">
                    <a:solidFill>
                      <a:schemeClr val="bg1"/>
                    </a:solidFill>
                  </a:rPr>
                </a:br>
                <a:r>
                  <a:rPr lang="en-GB" dirty="0">
                    <a:solidFill>
                      <a:schemeClr val="bg1"/>
                    </a:solidFill>
                  </a:rPr>
                  <a:t>b) white squares? </a:t>
                </a:r>
              </a:p>
            </p:txBody>
          </p:sp>
        </mc:Choice>
        <mc:Fallback xmlns="">
          <p:sp>
            <p:nvSpPr>
              <p:cNvPr id="5" name="Text Placeholder 4"/>
              <p:cNvSpPr>
                <a:spLocks noGrp="1" noRot="1" noChangeAspect="1" noMove="1" noResize="1" noEditPoints="1" noAdjustHandles="1" noChangeArrowheads="1" noChangeShapeType="1" noTextEdit="1"/>
              </p:cNvSpPr>
              <p:nvPr>
                <p:ph type="body" sz="quarter" idx="14"/>
              </p:nvPr>
            </p:nvSpPr>
            <p:spPr>
              <a:blipFill>
                <a:blip r:embed="rId3"/>
                <a:stretch>
                  <a:fillRect l="-2346" t="-2650" r="-1642" b="-39399"/>
                </a:stretch>
              </a:blipFill>
            </p:spPr>
            <p:txBody>
              <a:bodyPr/>
              <a:lstStyle/>
              <a:p>
                <a:r>
                  <a:rPr lang="en-GB">
                    <a:noFill/>
                  </a:rPr>
                  <a:t> </a:t>
                </a:r>
              </a:p>
            </p:txBody>
          </p:sp>
        </mc:Fallback>
      </mc:AlternateContent>
      <p:pic>
        <p:nvPicPr>
          <p:cNvPr id="6" name="Graphic 5">
            <a:extLst>
              <a:ext uri="{FF2B5EF4-FFF2-40B4-BE49-F238E27FC236}">
                <a16:creationId xmlns:a16="http://schemas.microsoft.com/office/drawing/2014/main" id="{5FB2BE75-E9B9-4B79-BD72-50B67A6C86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1722123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arrel&#10;&#10;Description generated with very high confidence">
            <a:extLst>
              <a:ext uri="{FF2B5EF4-FFF2-40B4-BE49-F238E27FC236}">
                <a16:creationId xmlns:a16="http://schemas.microsoft.com/office/drawing/2014/main" id="{D991033A-482C-4845-AC47-36468770472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4869179" y="2182846"/>
            <a:ext cx="4020475" cy="4006939"/>
          </a:xfrm>
          <a:prstGeom prst="rect">
            <a:avLst/>
          </a:prstGeom>
        </p:spPr>
      </p:pic>
      <p:sp>
        <p:nvSpPr>
          <p:cNvPr id="4" name="Text Placeholder 3"/>
          <p:cNvSpPr>
            <a:spLocks noGrp="1"/>
          </p:cNvSpPr>
          <p:nvPr>
            <p:ph type="body" sz="quarter" idx="13"/>
          </p:nvPr>
        </p:nvSpPr>
        <p:spPr/>
        <p:txBody>
          <a:bodyPr/>
          <a:lstStyle/>
          <a:p>
            <a:r>
              <a:rPr lang="en-GB" dirty="0"/>
              <a:t>A question of taste</a:t>
            </a:r>
          </a:p>
        </p:txBody>
      </p:sp>
      <p:sp>
        <p:nvSpPr>
          <p:cNvPr id="5" name="Text Placeholder 4"/>
          <p:cNvSpPr>
            <a:spLocks noGrp="1"/>
          </p:cNvSpPr>
          <p:nvPr>
            <p:ph type="body" sz="quarter" idx="14"/>
          </p:nvPr>
        </p:nvSpPr>
        <p:spPr/>
        <p:txBody>
          <a:bodyPr/>
          <a:lstStyle/>
          <a:p>
            <a:r>
              <a:rPr lang="en-GB" dirty="0"/>
              <a:t>A survey shows the reactions of a target market </a:t>
            </a:r>
            <a:br>
              <a:rPr lang="en-GB" dirty="0"/>
            </a:br>
            <a:r>
              <a:rPr lang="en-GB" dirty="0"/>
              <a:t>to this upcycled chair </a:t>
            </a:r>
          </a:p>
          <a:p>
            <a:pPr lvl="1"/>
            <a:r>
              <a:rPr lang="en-GB" dirty="0"/>
              <a:t>600 people surveyed </a:t>
            </a:r>
          </a:p>
          <a:p>
            <a:pPr lvl="1"/>
            <a:r>
              <a:rPr lang="en-GB" dirty="0"/>
              <a:t>480 found the chair comfortable </a:t>
            </a:r>
          </a:p>
          <a:p>
            <a:pPr lvl="1"/>
            <a:r>
              <a:rPr lang="en-GB" dirty="0">
                <a:solidFill>
                  <a:srgbClr val="0B3655"/>
                </a:solidFill>
              </a:rPr>
              <a:t>How many people found </a:t>
            </a:r>
            <a:br>
              <a:rPr lang="en-GB" dirty="0">
                <a:solidFill>
                  <a:srgbClr val="0B3655"/>
                </a:solidFill>
              </a:rPr>
            </a:br>
            <a:r>
              <a:rPr lang="en-GB" dirty="0">
                <a:solidFill>
                  <a:srgbClr val="0B3655"/>
                </a:solidFill>
              </a:rPr>
              <a:t>it uncomfortable? </a:t>
            </a:r>
          </a:p>
          <a:p>
            <a:pPr lvl="1"/>
            <a:r>
              <a:rPr lang="en-GB" dirty="0">
                <a:solidFill>
                  <a:srgbClr val="0B3655"/>
                </a:solidFill>
              </a:rPr>
              <a:t>What </a:t>
            </a:r>
            <a:r>
              <a:rPr lang="en-GB" b="1" dirty="0">
                <a:solidFill>
                  <a:srgbClr val="0B3655"/>
                </a:solidFill>
              </a:rPr>
              <a:t>fraction</a:t>
            </a:r>
            <a:r>
              <a:rPr lang="en-GB" dirty="0">
                <a:solidFill>
                  <a:srgbClr val="0B3655"/>
                </a:solidFill>
              </a:rPr>
              <a:t> of people </a:t>
            </a:r>
            <a:br>
              <a:rPr lang="en-GB" dirty="0">
                <a:solidFill>
                  <a:srgbClr val="0B3655"/>
                </a:solidFill>
              </a:rPr>
            </a:br>
            <a:r>
              <a:rPr lang="en-GB" dirty="0">
                <a:solidFill>
                  <a:srgbClr val="0B3655"/>
                </a:solidFill>
              </a:rPr>
              <a:t>found the chair comfortable?</a:t>
            </a:r>
          </a:p>
          <a:p>
            <a:pPr lvl="1"/>
            <a:r>
              <a:rPr lang="en-GB" dirty="0">
                <a:solidFill>
                  <a:srgbClr val="0B3655"/>
                </a:solidFill>
              </a:rPr>
              <a:t>What was the </a:t>
            </a:r>
            <a:r>
              <a:rPr lang="en-GB" b="1" dirty="0">
                <a:solidFill>
                  <a:srgbClr val="0B3655"/>
                </a:solidFill>
              </a:rPr>
              <a:t>ratio</a:t>
            </a:r>
            <a:r>
              <a:rPr lang="en-GB" dirty="0">
                <a:solidFill>
                  <a:srgbClr val="0B3655"/>
                </a:solidFill>
              </a:rPr>
              <a:t> of people </a:t>
            </a:r>
            <a:br>
              <a:rPr lang="en-GB" dirty="0">
                <a:solidFill>
                  <a:srgbClr val="0B3655"/>
                </a:solidFill>
              </a:rPr>
            </a:br>
            <a:r>
              <a:rPr lang="en-GB" dirty="0">
                <a:solidFill>
                  <a:srgbClr val="0B3655"/>
                </a:solidFill>
              </a:rPr>
              <a:t>who found it comfortable to </a:t>
            </a:r>
            <a:br>
              <a:rPr lang="en-GB" dirty="0">
                <a:solidFill>
                  <a:srgbClr val="0B3655"/>
                </a:solidFill>
              </a:rPr>
            </a:br>
            <a:r>
              <a:rPr lang="en-GB" dirty="0">
                <a:solidFill>
                  <a:srgbClr val="0B3655"/>
                </a:solidFill>
              </a:rPr>
              <a:t>those who did not?</a:t>
            </a:r>
          </a:p>
        </p:txBody>
      </p:sp>
    </p:spTree>
    <p:extLst>
      <p:ext uri="{BB962C8B-B14F-4D97-AF65-F5344CB8AC3E}">
        <p14:creationId xmlns:p14="http://schemas.microsoft.com/office/powerpoint/2010/main" val="3197462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4"/>
              </p:nvPr>
            </p:nvSpPr>
            <p:spPr/>
            <p:txBody>
              <a:bodyPr/>
              <a:lstStyle/>
              <a:p>
                <a:r>
                  <a:rPr lang="en-GB" dirty="0"/>
                  <a:t>Work in pairs to answer the questions below</a:t>
                </a:r>
              </a:p>
              <a:p>
                <a:pPr lvl="1"/>
                <a14:m>
                  <m:oMath xmlns:m="http://schemas.openxmlformats.org/officeDocument/2006/math">
                    <m:f>
                      <m:fPr>
                        <m:ctrlPr>
                          <a:rPr lang="en-GB" b="1" i="1" smtClean="0">
                            <a:solidFill>
                              <a:srgbClr val="55BEB4"/>
                            </a:solidFill>
                            <a:latin typeface="Cambria Math" panose="02040503050406030204" pitchFamily="18" charset="0"/>
                          </a:rPr>
                        </m:ctrlPr>
                      </m:fPr>
                      <m:num>
                        <m:r>
                          <a:rPr lang="en-GB" b="1" i="1" smtClean="0">
                            <a:solidFill>
                              <a:srgbClr val="55BEB4"/>
                            </a:solidFill>
                            <a:latin typeface="Cambria Math" panose="02040503050406030204" pitchFamily="18" charset="0"/>
                          </a:rPr>
                          <m:t>𝟐</m:t>
                        </m:r>
                      </m:num>
                      <m:den>
                        <m:r>
                          <a:rPr lang="en-GB" b="1" i="1" smtClean="0">
                            <a:solidFill>
                              <a:srgbClr val="55BEB4"/>
                            </a:solidFill>
                            <a:latin typeface="Cambria Math" panose="02040503050406030204" pitchFamily="18" charset="0"/>
                          </a:rPr>
                          <m:t>𝟑</m:t>
                        </m:r>
                      </m:den>
                    </m:f>
                  </m:oMath>
                </a14:m>
                <a:r>
                  <a:rPr lang="en-GB" dirty="0">
                    <a:solidFill>
                      <a:srgbClr val="55BEB4"/>
                    </a:solidFill>
                  </a:rPr>
                  <a:t> </a:t>
                </a:r>
                <a:r>
                  <a:rPr lang="en-GB" dirty="0"/>
                  <a:t>of 150 people questioned in a survey said they preferred one design of table to the other </a:t>
                </a:r>
                <a:br>
                  <a:rPr lang="en-GB" dirty="0"/>
                </a:br>
                <a:r>
                  <a:rPr lang="en-GB" dirty="0">
                    <a:solidFill>
                      <a:srgbClr val="0B3655"/>
                    </a:solidFill>
                  </a:rPr>
                  <a:t>How many people preferred the other design?</a:t>
                </a:r>
              </a:p>
              <a:p>
                <a:pPr lvl="1"/>
                <a:r>
                  <a:rPr lang="en-GB" dirty="0"/>
                  <a:t>Approximately 5% of natural gas used for supplying houses in the UK is hydrogen, the rest is methane </a:t>
                </a:r>
                <a:br>
                  <a:rPr lang="en-GB" dirty="0"/>
                </a:br>
                <a:r>
                  <a:rPr lang="en-GB" dirty="0">
                    <a:solidFill>
                      <a:srgbClr val="0B3655"/>
                    </a:solidFill>
                  </a:rPr>
                  <a:t>If a house uses 500 m</a:t>
                </a:r>
                <a:r>
                  <a:rPr lang="en-GB" baseline="30000" dirty="0">
                    <a:solidFill>
                      <a:srgbClr val="0B3655"/>
                    </a:solidFill>
                  </a:rPr>
                  <a:t>3</a:t>
                </a:r>
                <a:r>
                  <a:rPr lang="en-GB" dirty="0">
                    <a:solidFill>
                      <a:srgbClr val="0B3655"/>
                    </a:solidFill>
                  </a:rPr>
                  <a:t> of gas a year, what volume of this is </a:t>
                </a:r>
                <a:br>
                  <a:rPr lang="en-GB" dirty="0">
                    <a:solidFill>
                      <a:srgbClr val="0B3655"/>
                    </a:solidFill>
                  </a:rPr>
                </a:br>
                <a:r>
                  <a:rPr lang="en-GB" dirty="0">
                    <a:solidFill>
                      <a:srgbClr val="0B3655"/>
                    </a:solidFill>
                  </a:rPr>
                  <a:t>a) hydrogen? </a:t>
                </a:r>
                <a:br>
                  <a:rPr lang="en-GB" dirty="0">
                    <a:solidFill>
                      <a:srgbClr val="0B3655"/>
                    </a:solidFill>
                  </a:rPr>
                </a:br>
                <a:r>
                  <a:rPr lang="en-GB" dirty="0">
                    <a:solidFill>
                      <a:srgbClr val="0B3655"/>
                    </a:solidFill>
                  </a:rPr>
                  <a:t>b) methane?</a:t>
                </a:r>
              </a:p>
              <a:p>
                <a:pPr lvl="1"/>
                <a:r>
                  <a:rPr lang="en-GB" dirty="0"/>
                  <a:t>The ratio of boys to girls in a user group is 3 : 2. </a:t>
                </a:r>
                <a:br>
                  <a:rPr lang="en-GB" dirty="0"/>
                </a:br>
                <a:r>
                  <a:rPr lang="en-GB" dirty="0">
                    <a:solidFill>
                      <a:srgbClr val="0B3655"/>
                    </a:solidFill>
                  </a:rPr>
                  <a:t>There are a total of 25 students in the group, so how </a:t>
                </a:r>
                <a:br>
                  <a:rPr lang="en-GB" dirty="0">
                    <a:solidFill>
                      <a:srgbClr val="0B3655"/>
                    </a:solidFill>
                  </a:rPr>
                </a:br>
                <a:r>
                  <a:rPr lang="en-GB" dirty="0">
                    <a:solidFill>
                      <a:srgbClr val="0B3655"/>
                    </a:solidFill>
                  </a:rPr>
                  <a:t>many are girls?</a:t>
                </a:r>
              </a:p>
            </p:txBody>
          </p:sp>
        </mc:Choice>
        <mc:Fallback xmlns="">
          <p:sp>
            <p:nvSpPr>
              <p:cNvPr id="5" name="Text Placeholder 4"/>
              <p:cNvSpPr>
                <a:spLocks noGrp="1" noRot="1" noChangeAspect="1" noMove="1" noResize="1" noEditPoints="1" noAdjustHandles="1" noChangeArrowheads="1" noChangeShapeType="1" noTextEdit="1"/>
              </p:cNvSpPr>
              <p:nvPr>
                <p:ph type="body" sz="quarter" idx="14"/>
              </p:nvPr>
            </p:nvSpPr>
            <p:spPr>
              <a:blipFill>
                <a:blip r:embed="rId2"/>
                <a:stretch>
                  <a:fillRect l="-2346" t="-2650" r="-1173" b="-30565"/>
                </a:stretch>
              </a:blipFill>
            </p:spPr>
            <p:txBody>
              <a:bodyPr/>
              <a:lstStyle/>
              <a:p>
                <a:r>
                  <a:rPr lang="en-GB">
                    <a:noFill/>
                  </a:rPr>
                  <a:t> </a:t>
                </a:r>
              </a:p>
            </p:txBody>
          </p:sp>
        </mc:Fallback>
      </mc:AlternateContent>
    </p:spTree>
    <p:extLst>
      <p:ext uri="{BB962C8B-B14F-4D97-AF65-F5344CB8AC3E}">
        <p14:creationId xmlns:p14="http://schemas.microsoft.com/office/powerpoint/2010/main" val="1331996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4"/>
              </p:nvPr>
            </p:nvSpPr>
            <p:spPr/>
            <p:txBody>
              <a:bodyPr/>
              <a:lstStyle/>
              <a:p>
                <a:r>
                  <a:rPr lang="en-GB" dirty="0"/>
                  <a:t>Work in pairs to answer the questions below</a:t>
                </a:r>
              </a:p>
              <a:p>
                <a:pPr lvl="1"/>
                <a14:m>
                  <m:oMath xmlns:m="http://schemas.openxmlformats.org/officeDocument/2006/math">
                    <m:f>
                      <m:fPr>
                        <m:ctrlPr>
                          <a:rPr lang="en-GB" b="1" i="1" smtClean="0">
                            <a:solidFill>
                              <a:srgbClr val="55BEB4"/>
                            </a:solidFill>
                            <a:latin typeface="Cambria Math" panose="02040503050406030204" pitchFamily="18" charset="0"/>
                          </a:rPr>
                        </m:ctrlPr>
                      </m:fPr>
                      <m:num>
                        <m:r>
                          <a:rPr lang="en-GB" b="1" i="1" smtClean="0">
                            <a:solidFill>
                              <a:srgbClr val="55BEB4"/>
                            </a:solidFill>
                            <a:latin typeface="Cambria Math" panose="02040503050406030204" pitchFamily="18" charset="0"/>
                          </a:rPr>
                          <m:t>𝟐</m:t>
                        </m:r>
                      </m:num>
                      <m:den>
                        <m:r>
                          <a:rPr lang="en-GB" b="1" i="1" smtClean="0">
                            <a:solidFill>
                              <a:srgbClr val="55BEB4"/>
                            </a:solidFill>
                            <a:latin typeface="Cambria Math" panose="02040503050406030204" pitchFamily="18" charset="0"/>
                          </a:rPr>
                          <m:t>𝟑</m:t>
                        </m:r>
                      </m:den>
                    </m:f>
                  </m:oMath>
                </a14:m>
                <a:r>
                  <a:rPr lang="en-GB" dirty="0">
                    <a:solidFill>
                      <a:srgbClr val="55BEB4"/>
                    </a:solidFill>
                  </a:rPr>
                  <a:t> </a:t>
                </a:r>
                <a:r>
                  <a:rPr lang="en-GB" dirty="0"/>
                  <a:t>of 150 people questioned in a survey said they preferred one design of table to the other </a:t>
                </a:r>
                <a:br>
                  <a:rPr lang="en-GB" dirty="0"/>
                </a:br>
                <a:r>
                  <a:rPr lang="en-GB" dirty="0">
                    <a:solidFill>
                      <a:srgbClr val="0B3655"/>
                    </a:solidFill>
                  </a:rPr>
                  <a:t>How many people preferred the other design? </a:t>
                </a:r>
                <a:r>
                  <a:rPr lang="en-GB" b="1" dirty="0">
                    <a:solidFill>
                      <a:srgbClr val="FF0000"/>
                    </a:solidFill>
                  </a:rPr>
                  <a:t>50 people</a:t>
                </a:r>
                <a:endParaRPr lang="en-GB" dirty="0">
                  <a:solidFill>
                    <a:srgbClr val="0B3655"/>
                  </a:solidFill>
                </a:endParaRPr>
              </a:p>
              <a:p>
                <a:pPr lvl="1"/>
                <a:r>
                  <a:rPr lang="en-GB" dirty="0"/>
                  <a:t>Approximately 5% of natural gas used for supplying houses in the UK is hydrogen, the rest is methane</a:t>
                </a:r>
                <a:br>
                  <a:rPr lang="en-GB" dirty="0"/>
                </a:br>
                <a:r>
                  <a:rPr lang="en-GB" dirty="0">
                    <a:solidFill>
                      <a:srgbClr val="0B3655"/>
                    </a:solidFill>
                  </a:rPr>
                  <a:t>If a house uses 500 m</a:t>
                </a:r>
                <a:r>
                  <a:rPr lang="en-GB" baseline="30000" dirty="0">
                    <a:solidFill>
                      <a:srgbClr val="0B3655"/>
                    </a:solidFill>
                  </a:rPr>
                  <a:t>3</a:t>
                </a:r>
                <a:r>
                  <a:rPr lang="en-GB" dirty="0">
                    <a:solidFill>
                      <a:srgbClr val="0B3655"/>
                    </a:solidFill>
                  </a:rPr>
                  <a:t> of gas a year, what volume of this is </a:t>
                </a:r>
                <a:br>
                  <a:rPr lang="en-GB" dirty="0">
                    <a:solidFill>
                      <a:srgbClr val="0B3655"/>
                    </a:solidFill>
                  </a:rPr>
                </a:br>
                <a:r>
                  <a:rPr lang="en-GB" dirty="0">
                    <a:solidFill>
                      <a:srgbClr val="0B3655"/>
                    </a:solidFill>
                  </a:rPr>
                  <a:t>a) hydrogen? </a:t>
                </a:r>
                <a:r>
                  <a:rPr lang="en-GB" b="1" dirty="0">
                    <a:solidFill>
                      <a:srgbClr val="FF0000"/>
                    </a:solidFill>
                  </a:rPr>
                  <a:t>25 m</a:t>
                </a:r>
                <a:r>
                  <a:rPr lang="en-GB" b="1" baseline="30000" dirty="0">
                    <a:solidFill>
                      <a:srgbClr val="FF0000"/>
                    </a:solidFill>
                  </a:rPr>
                  <a:t>3</a:t>
                </a:r>
                <a:r>
                  <a:rPr lang="en-GB" dirty="0"/>
                  <a:t> </a:t>
                </a:r>
                <a:br>
                  <a:rPr lang="en-GB" dirty="0">
                    <a:solidFill>
                      <a:srgbClr val="0B3655"/>
                    </a:solidFill>
                  </a:rPr>
                </a:br>
                <a:r>
                  <a:rPr lang="en-GB" dirty="0">
                    <a:solidFill>
                      <a:srgbClr val="0B3655"/>
                    </a:solidFill>
                  </a:rPr>
                  <a:t>b) methane? </a:t>
                </a:r>
                <a:r>
                  <a:rPr lang="en-GB" b="1" dirty="0">
                    <a:solidFill>
                      <a:srgbClr val="FF0000"/>
                    </a:solidFill>
                  </a:rPr>
                  <a:t>475 m</a:t>
                </a:r>
                <a:r>
                  <a:rPr lang="en-GB" b="1" baseline="30000" dirty="0">
                    <a:solidFill>
                      <a:srgbClr val="FF0000"/>
                    </a:solidFill>
                  </a:rPr>
                  <a:t>3</a:t>
                </a:r>
                <a:endParaRPr lang="en-GB" dirty="0">
                  <a:solidFill>
                    <a:srgbClr val="0B3655"/>
                  </a:solidFill>
                </a:endParaRPr>
              </a:p>
              <a:p>
                <a:pPr lvl="1"/>
                <a:r>
                  <a:rPr lang="en-GB" dirty="0"/>
                  <a:t>The ratio of boys to girls in a user group is 3 : 2. </a:t>
                </a:r>
                <a:br>
                  <a:rPr lang="en-GB" dirty="0"/>
                </a:br>
                <a:r>
                  <a:rPr lang="en-GB" dirty="0">
                    <a:solidFill>
                      <a:srgbClr val="0B3655"/>
                    </a:solidFill>
                  </a:rPr>
                  <a:t>There are a total of 25 students in the group, so how </a:t>
                </a:r>
                <a:br>
                  <a:rPr lang="en-GB" dirty="0">
                    <a:solidFill>
                      <a:srgbClr val="0B3655"/>
                    </a:solidFill>
                  </a:rPr>
                </a:br>
                <a:r>
                  <a:rPr lang="en-GB" dirty="0">
                    <a:solidFill>
                      <a:srgbClr val="0B3655"/>
                    </a:solidFill>
                  </a:rPr>
                  <a:t>many are girls? </a:t>
                </a:r>
                <a14:m>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2</m:t>
                        </m:r>
                      </m:num>
                      <m:den>
                        <m:r>
                          <a:rPr lang="en-GB" i="1">
                            <a:solidFill>
                              <a:srgbClr val="FF0000"/>
                            </a:solidFill>
                            <a:latin typeface="Cambria Math" panose="02040503050406030204" pitchFamily="18" charset="0"/>
                          </a:rPr>
                          <m:t>5</m:t>
                        </m:r>
                      </m:den>
                    </m:f>
                  </m:oMath>
                </a14:m>
                <a:r>
                  <a:rPr lang="en-GB" dirty="0">
                    <a:solidFill>
                      <a:srgbClr val="FF0000"/>
                    </a:solidFill>
                  </a:rPr>
                  <a:t> are girls, so </a:t>
                </a:r>
                <a14:m>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2</m:t>
                        </m:r>
                      </m:num>
                      <m:den>
                        <m:r>
                          <a:rPr lang="en-GB" i="1">
                            <a:solidFill>
                              <a:srgbClr val="FF0000"/>
                            </a:solidFill>
                            <a:latin typeface="Cambria Math" panose="02040503050406030204" pitchFamily="18" charset="0"/>
                          </a:rPr>
                          <m:t>5</m:t>
                        </m:r>
                      </m:den>
                    </m:f>
                  </m:oMath>
                </a14:m>
                <a:r>
                  <a:rPr lang="en-GB" dirty="0">
                    <a:solidFill>
                      <a:srgbClr val="FF0000"/>
                    </a:solidFill>
                  </a:rPr>
                  <a:t> x 25 = </a:t>
                </a:r>
                <a:r>
                  <a:rPr lang="en-GB" b="1" dirty="0">
                    <a:solidFill>
                      <a:srgbClr val="FF0000"/>
                    </a:solidFill>
                  </a:rPr>
                  <a:t>10 girls</a:t>
                </a:r>
                <a:endParaRPr lang="en-GB" dirty="0">
                  <a:solidFill>
                    <a:srgbClr val="0B3655"/>
                  </a:solidFill>
                </a:endParaRPr>
              </a:p>
            </p:txBody>
          </p:sp>
        </mc:Choice>
        <mc:Fallback xmlns="">
          <p:sp>
            <p:nvSpPr>
              <p:cNvPr id="5" name="Text Placeholder 4"/>
              <p:cNvSpPr>
                <a:spLocks noGrp="1" noRot="1" noChangeAspect="1" noMove="1" noResize="1" noEditPoints="1" noAdjustHandles="1" noChangeArrowheads="1" noChangeShapeType="1" noTextEdit="1"/>
              </p:cNvSpPr>
              <p:nvPr>
                <p:ph type="body" sz="quarter" idx="14"/>
              </p:nvPr>
            </p:nvSpPr>
            <p:spPr>
              <a:blipFill>
                <a:blip r:embed="rId2"/>
                <a:stretch>
                  <a:fillRect l="-2346" t="-2650" r="-1173" b="-32332"/>
                </a:stretch>
              </a:blipFill>
            </p:spPr>
            <p:txBody>
              <a:bodyPr/>
              <a:lstStyle/>
              <a:p>
                <a:r>
                  <a:rPr lang="en-GB">
                    <a:noFill/>
                  </a:rPr>
                  <a:t> </a:t>
                </a:r>
              </a:p>
            </p:txBody>
          </p:sp>
        </mc:Fallback>
      </mc:AlternateContent>
      <p:pic>
        <p:nvPicPr>
          <p:cNvPr id="6" name="Graphic 5">
            <a:extLst>
              <a:ext uri="{FF2B5EF4-FFF2-40B4-BE49-F238E27FC236}">
                <a16:creationId xmlns:a16="http://schemas.microsoft.com/office/drawing/2014/main" id="{86B8797D-A2E6-4AE2-AD1B-41AFF4885A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1564064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78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indmill in the background&#10;&#10;Description generated with very high confidence">
            <a:extLst>
              <a:ext uri="{FF2B5EF4-FFF2-40B4-BE49-F238E27FC236}">
                <a16:creationId xmlns:a16="http://schemas.microsoft.com/office/drawing/2014/main" id="{A387BF8D-98C8-4207-B0A9-B7202CAC5B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34087"/>
            <a:ext cx="9143999" cy="6223913"/>
          </a:xfrm>
          <a:prstGeom prst="rect">
            <a:avLst/>
          </a:prstGeom>
        </p:spPr>
      </p:pic>
      <p:sp>
        <p:nvSpPr>
          <p:cNvPr id="2" name="Text Placeholder 1">
            <a:extLst>
              <a:ext uri="{FF2B5EF4-FFF2-40B4-BE49-F238E27FC236}">
                <a16:creationId xmlns:a16="http://schemas.microsoft.com/office/drawing/2014/main" id="{AA46FF94-F6D6-42C8-9425-3F6F5818DFE8}"/>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03563A64-66A2-49DE-BB91-05857C8A2431}"/>
              </a:ext>
            </a:extLst>
          </p:cNvPr>
          <p:cNvSpPr>
            <a:spLocks noGrp="1"/>
          </p:cNvSpPr>
          <p:nvPr>
            <p:ph type="body" sz="quarter" idx="14"/>
          </p:nvPr>
        </p:nvSpPr>
        <p:spPr/>
        <p:txBody>
          <a:bodyPr/>
          <a:lstStyle/>
          <a:p>
            <a:r>
              <a:rPr lang="en-US" dirty="0">
                <a:solidFill>
                  <a:schemeClr val="bg1"/>
                </a:solidFill>
              </a:rPr>
              <a:t>Renewable energy sources, like onshore </a:t>
            </a:r>
            <a:br>
              <a:rPr lang="en-US" dirty="0">
                <a:solidFill>
                  <a:schemeClr val="bg1"/>
                </a:solidFill>
              </a:rPr>
            </a:br>
            <a:r>
              <a:rPr lang="en-US" dirty="0">
                <a:solidFill>
                  <a:schemeClr val="bg1"/>
                </a:solidFill>
              </a:rPr>
              <a:t>wind farms, now produce nearly a third </a:t>
            </a:r>
            <a:br>
              <a:rPr lang="en-US" dirty="0">
                <a:solidFill>
                  <a:schemeClr val="bg1"/>
                </a:solidFill>
              </a:rPr>
            </a:br>
            <a:r>
              <a:rPr lang="en-US" dirty="0">
                <a:solidFill>
                  <a:schemeClr val="bg1"/>
                </a:solidFill>
              </a:rPr>
              <a:t>of the UK’s total electricity production</a:t>
            </a:r>
          </a:p>
          <a:p>
            <a:pPr lvl="1"/>
            <a:r>
              <a:rPr lang="en-US" dirty="0">
                <a:solidFill>
                  <a:schemeClr val="bg1"/>
                </a:solidFill>
              </a:rPr>
              <a:t>If renewables generate 100 </a:t>
            </a:r>
            <a:r>
              <a:rPr lang="en-GB" dirty="0">
                <a:solidFill>
                  <a:schemeClr val="bg1"/>
                </a:solidFill>
              </a:rPr>
              <a:t>Terawatt-hour</a:t>
            </a:r>
            <a:r>
              <a:rPr lang="en-US" dirty="0">
                <a:solidFill>
                  <a:schemeClr val="bg1"/>
                </a:solidFill>
              </a:rPr>
              <a:t> (TWh)</a:t>
            </a:r>
            <a:br>
              <a:rPr lang="en-US" dirty="0">
                <a:solidFill>
                  <a:schemeClr val="bg1"/>
                </a:solidFill>
              </a:rPr>
            </a:br>
            <a:r>
              <a:rPr lang="en-US" dirty="0">
                <a:solidFill>
                  <a:schemeClr val="bg1"/>
                </a:solidFill>
              </a:rPr>
              <a:t>of electricity each year, how </a:t>
            </a:r>
            <a:br>
              <a:rPr lang="en-US" dirty="0">
                <a:solidFill>
                  <a:schemeClr val="bg1"/>
                </a:solidFill>
              </a:rPr>
            </a:br>
            <a:r>
              <a:rPr lang="en-US" dirty="0">
                <a:solidFill>
                  <a:schemeClr val="bg1"/>
                </a:solidFill>
              </a:rPr>
              <a:t>much electricity does the </a:t>
            </a:r>
            <a:br>
              <a:rPr lang="en-US" dirty="0">
                <a:solidFill>
                  <a:schemeClr val="bg1"/>
                </a:solidFill>
              </a:rPr>
            </a:br>
            <a:r>
              <a:rPr lang="en-US" dirty="0">
                <a:solidFill>
                  <a:schemeClr val="bg1"/>
                </a:solidFill>
              </a:rPr>
              <a:t>UK produce every year?</a:t>
            </a:r>
          </a:p>
          <a:p>
            <a:pPr lvl="1"/>
            <a:r>
              <a:rPr lang="en-US" dirty="0">
                <a:solidFill>
                  <a:schemeClr val="bg1"/>
                </a:solidFill>
              </a:rPr>
              <a:t>How do you write one </a:t>
            </a:r>
            <a:br>
              <a:rPr lang="en-US" dirty="0">
                <a:solidFill>
                  <a:schemeClr val="bg1"/>
                </a:solidFill>
              </a:rPr>
            </a:br>
            <a:r>
              <a:rPr lang="en-US" dirty="0">
                <a:solidFill>
                  <a:schemeClr val="bg1"/>
                </a:solidFill>
              </a:rPr>
              <a:t>third as a </a:t>
            </a:r>
            <a:r>
              <a:rPr lang="en-US" b="1" dirty="0">
                <a:solidFill>
                  <a:schemeClr val="bg1"/>
                </a:solidFill>
              </a:rPr>
              <a:t>fraction </a:t>
            </a:r>
            <a:r>
              <a:rPr lang="en-US" dirty="0">
                <a:solidFill>
                  <a:schemeClr val="bg1"/>
                </a:solidFill>
              </a:rPr>
              <a:t>and </a:t>
            </a:r>
            <a:br>
              <a:rPr lang="en-US" dirty="0">
                <a:solidFill>
                  <a:schemeClr val="bg1"/>
                </a:solidFill>
              </a:rPr>
            </a:br>
            <a:r>
              <a:rPr lang="en-US" dirty="0">
                <a:solidFill>
                  <a:schemeClr val="bg1"/>
                </a:solidFill>
              </a:rPr>
              <a:t>as a </a:t>
            </a:r>
            <a:r>
              <a:rPr lang="en-US" b="1" dirty="0">
                <a:solidFill>
                  <a:schemeClr val="bg1"/>
                </a:solidFill>
              </a:rPr>
              <a:t>ratio</a:t>
            </a:r>
            <a:r>
              <a:rPr lang="en-US" dirty="0">
                <a:solidFill>
                  <a:schemeClr val="bg1"/>
                </a:solidFill>
              </a:rPr>
              <a:t>?</a:t>
            </a:r>
            <a:endParaRPr lang="en-GB" dirty="0"/>
          </a:p>
        </p:txBody>
      </p:sp>
      <p:pic>
        <p:nvPicPr>
          <p:cNvPr id="5" name="Graphic 4">
            <a:extLst>
              <a:ext uri="{FF2B5EF4-FFF2-40B4-BE49-F238E27FC236}">
                <a16:creationId xmlns:a16="http://schemas.microsoft.com/office/drawing/2014/main" id="{7FEA9AF5-C4B4-4E6F-B24B-7629EE3F38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65451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generated with very high confidence">
            <a:extLst>
              <a:ext uri="{FF2B5EF4-FFF2-40B4-BE49-F238E27FC236}">
                <a16:creationId xmlns:a16="http://schemas.microsoft.com/office/drawing/2014/main" id="{9634FA80-AACE-48A5-8104-7D13BCBBD5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4614" y="2035534"/>
            <a:ext cx="6429385" cy="4822466"/>
          </a:xfrm>
          <a:prstGeom prst="rect">
            <a:avLst/>
          </a:prstGeom>
        </p:spPr>
      </p:pic>
      <p:sp>
        <p:nvSpPr>
          <p:cNvPr id="2" name="Text Placeholder 1">
            <a:extLst>
              <a:ext uri="{FF2B5EF4-FFF2-40B4-BE49-F238E27FC236}">
                <a16:creationId xmlns:a16="http://schemas.microsoft.com/office/drawing/2014/main" id="{DAC957D5-2532-4BA5-81CA-4FA6E237A26E}"/>
              </a:ext>
            </a:extLst>
          </p:cNvPr>
          <p:cNvSpPr>
            <a:spLocks noGrp="1"/>
          </p:cNvSpPr>
          <p:nvPr>
            <p:ph type="body" sz="quarter" idx="13"/>
          </p:nvPr>
        </p:nvSpPr>
        <p:spPr/>
        <p:txBody>
          <a:bodyPr/>
          <a:lstStyle/>
          <a:p>
            <a:r>
              <a:rPr lang="en-GB" dirty="0"/>
              <a:t>Ratio</a:t>
            </a:r>
          </a:p>
        </p:txBody>
      </p:sp>
      <p:sp>
        <p:nvSpPr>
          <p:cNvPr id="3" name="Text Placeholder 2">
            <a:extLst>
              <a:ext uri="{FF2B5EF4-FFF2-40B4-BE49-F238E27FC236}">
                <a16:creationId xmlns:a16="http://schemas.microsoft.com/office/drawing/2014/main" id="{ABA60983-4BC4-4956-8D75-4E1CAADE6585}"/>
              </a:ext>
            </a:extLst>
          </p:cNvPr>
          <p:cNvSpPr>
            <a:spLocks noGrp="1"/>
          </p:cNvSpPr>
          <p:nvPr>
            <p:ph type="body" sz="quarter" idx="14"/>
          </p:nvPr>
        </p:nvSpPr>
        <p:spPr/>
        <p:txBody>
          <a:bodyPr/>
          <a:lstStyle/>
          <a:p>
            <a:r>
              <a:rPr lang="en-GB" dirty="0"/>
              <a:t>Ratio is commonly used to describe the relationship between two quantities or measurements</a:t>
            </a:r>
          </a:p>
          <a:p>
            <a:pPr lvl="1"/>
            <a:r>
              <a:rPr lang="en-GB" dirty="0"/>
              <a:t>Ratios are used to represent the </a:t>
            </a:r>
            <a:br>
              <a:rPr lang="en-GB" dirty="0"/>
            </a:br>
            <a:r>
              <a:rPr lang="en-GB" dirty="0"/>
              <a:t>scale on technical drawings </a:t>
            </a:r>
            <a:br>
              <a:rPr lang="en-GB" dirty="0"/>
            </a:br>
            <a:r>
              <a:rPr lang="en-GB" dirty="0"/>
              <a:t>to make drawing easier</a:t>
            </a:r>
          </a:p>
          <a:p>
            <a:pPr lvl="1"/>
            <a:r>
              <a:rPr lang="en-GB" dirty="0"/>
              <a:t>Imagine drawing an </a:t>
            </a:r>
            <a:br>
              <a:rPr lang="en-GB" dirty="0"/>
            </a:br>
            <a:r>
              <a:rPr lang="en-GB" dirty="0"/>
              <a:t>architectural plan </a:t>
            </a:r>
            <a:br>
              <a:rPr lang="en-GB" dirty="0"/>
            </a:br>
            <a:r>
              <a:rPr lang="en-GB" dirty="0"/>
              <a:t>at full size or </a:t>
            </a:r>
            <a:r>
              <a:rPr lang="en-GB" b="1" dirty="0"/>
              <a:t>1 : 1</a:t>
            </a:r>
            <a:r>
              <a:rPr lang="en-GB" dirty="0"/>
              <a:t> </a:t>
            </a:r>
            <a:br>
              <a:rPr lang="en-GB" dirty="0"/>
            </a:br>
            <a:r>
              <a:rPr lang="en-GB" dirty="0"/>
              <a:t>– what problems </a:t>
            </a:r>
            <a:br>
              <a:rPr lang="en-GB" dirty="0"/>
            </a:br>
            <a:r>
              <a:rPr lang="en-GB" dirty="0"/>
              <a:t>would you face?</a:t>
            </a:r>
          </a:p>
        </p:txBody>
      </p:sp>
      <p:pic>
        <p:nvPicPr>
          <p:cNvPr id="6" name="Graphic 5">
            <a:extLst>
              <a:ext uri="{FF2B5EF4-FFF2-40B4-BE49-F238E27FC236}">
                <a16:creationId xmlns:a16="http://schemas.microsoft.com/office/drawing/2014/main" id="{7B789910-C1B6-4A31-B1E3-31591B3F18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81209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22E984-D13B-48DE-AFA3-4E15AD3966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9951" y="2355873"/>
            <a:ext cx="4557447" cy="4498201"/>
          </a:xfrm>
          <a:prstGeom prst="rect">
            <a:avLst/>
          </a:prstGeom>
        </p:spPr>
      </p:pic>
      <p:sp>
        <p:nvSpPr>
          <p:cNvPr id="4" name="Text Placeholder 3"/>
          <p:cNvSpPr>
            <a:spLocks noGrp="1"/>
          </p:cNvSpPr>
          <p:nvPr>
            <p:ph type="body" sz="quarter" idx="13"/>
          </p:nvPr>
        </p:nvSpPr>
        <p:spPr/>
        <p:txBody>
          <a:bodyPr/>
          <a:lstStyle/>
          <a:p>
            <a:r>
              <a:rPr lang="en-GB" dirty="0"/>
              <a:t>Ratios for quantities</a:t>
            </a:r>
          </a:p>
        </p:txBody>
      </p:sp>
      <p:sp>
        <p:nvSpPr>
          <p:cNvPr id="5" name="Text Placeholder 4"/>
          <p:cNvSpPr>
            <a:spLocks noGrp="1"/>
          </p:cNvSpPr>
          <p:nvPr>
            <p:ph type="body" sz="quarter" idx="14"/>
          </p:nvPr>
        </p:nvSpPr>
        <p:spPr/>
        <p:txBody>
          <a:bodyPr/>
          <a:lstStyle/>
          <a:p>
            <a:r>
              <a:rPr lang="en-GB" dirty="0"/>
              <a:t>Paints, inks and dyes are mixed in different </a:t>
            </a:r>
            <a:r>
              <a:rPr lang="en-GB" b="1" dirty="0"/>
              <a:t>ratios </a:t>
            </a:r>
            <a:br>
              <a:rPr lang="en-GB" b="1" dirty="0"/>
            </a:br>
            <a:r>
              <a:rPr lang="en-GB" dirty="0"/>
              <a:t>to produce a particular colour </a:t>
            </a:r>
          </a:p>
          <a:p>
            <a:pPr lvl="1"/>
            <a:r>
              <a:rPr lang="en-GB" dirty="0"/>
              <a:t>For example, to make light blue,</a:t>
            </a:r>
            <a:br>
              <a:rPr lang="en-GB" dirty="0"/>
            </a:br>
            <a:r>
              <a:rPr lang="en-GB" dirty="0"/>
              <a:t>100 ml of blue paint is mixed </a:t>
            </a:r>
            <a:br>
              <a:rPr lang="en-GB" dirty="0"/>
            </a:br>
            <a:r>
              <a:rPr lang="en-GB" dirty="0"/>
              <a:t>with 50 ml of white paint</a:t>
            </a:r>
          </a:p>
          <a:p>
            <a:pPr lvl="1"/>
            <a:r>
              <a:rPr lang="en-GB" dirty="0"/>
              <a:t>The </a:t>
            </a:r>
            <a:r>
              <a:rPr lang="en-GB" b="1" dirty="0"/>
              <a:t>ratio</a:t>
            </a:r>
            <a:r>
              <a:rPr lang="en-GB" dirty="0"/>
              <a:t> of blue paint </a:t>
            </a:r>
            <a:br>
              <a:rPr lang="en-GB" dirty="0"/>
            </a:br>
            <a:r>
              <a:rPr lang="en-GB" dirty="0"/>
              <a:t>to white paint is 100 : 50</a:t>
            </a:r>
          </a:p>
          <a:p>
            <a:pPr lvl="1"/>
            <a:r>
              <a:rPr lang="en-GB" dirty="0"/>
              <a:t>How can this ratio </a:t>
            </a:r>
            <a:br>
              <a:rPr lang="en-GB" dirty="0"/>
            </a:br>
            <a:r>
              <a:rPr lang="en-GB" dirty="0"/>
              <a:t>be </a:t>
            </a:r>
            <a:r>
              <a:rPr lang="en-GB" b="1" dirty="0"/>
              <a:t>simplified</a:t>
            </a:r>
            <a:r>
              <a:rPr lang="en-GB" dirty="0"/>
              <a:t>?</a:t>
            </a:r>
          </a:p>
          <a:p>
            <a:pPr marL="444500" lvl="1" indent="0">
              <a:buNone/>
            </a:pPr>
            <a:endParaRPr lang="en-GB" dirty="0"/>
          </a:p>
          <a:p>
            <a:pPr marL="444500" lvl="1" indent="0">
              <a:buNone/>
            </a:pPr>
            <a:endParaRPr lang="en-GB" dirty="0"/>
          </a:p>
        </p:txBody>
      </p:sp>
      <p:pic>
        <p:nvPicPr>
          <p:cNvPr id="6" name="Graphic 5">
            <a:extLst>
              <a:ext uri="{FF2B5EF4-FFF2-40B4-BE49-F238E27FC236}">
                <a16:creationId xmlns:a16="http://schemas.microsoft.com/office/drawing/2014/main" id="{05E0F18C-67A6-4504-9C5B-6DD74DCA8B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269866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2CAA51E-2E32-442A-B366-ED96318EDB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9951" y="2355873"/>
            <a:ext cx="4557447" cy="4498201"/>
          </a:xfrm>
          <a:prstGeom prst="rect">
            <a:avLst/>
          </a:prstGeom>
        </p:spPr>
      </p:pic>
      <p:sp>
        <p:nvSpPr>
          <p:cNvPr id="4" name="Text Placeholder 3"/>
          <p:cNvSpPr>
            <a:spLocks noGrp="1"/>
          </p:cNvSpPr>
          <p:nvPr>
            <p:ph type="body" sz="quarter" idx="13"/>
          </p:nvPr>
        </p:nvSpPr>
        <p:spPr/>
        <p:txBody>
          <a:bodyPr/>
          <a:lstStyle/>
          <a:p>
            <a:r>
              <a:rPr lang="en-GB" dirty="0"/>
              <a:t>Ratios for quantities</a:t>
            </a:r>
          </a:p>
        </p:txBody>
      </p:sp>
      <p:sp>
        <p:nvSpPr>
          <p:cNvPr id="5" name="Text Placeholder 4"/>
          <p:cNvSpPr>
            <a:spLocks noGrp="1"/>
          </p:cNvSpPr>
          <p:nvPr>
            <p:ph type="body" sz="quarter" idx="14"/>
          </p:nvPr>
        </p:nvSpPr>
        <p:spPr/>
        <p:txBody>
          <a:bodyPr/>
          <a:lstStyle/>
          <a:p>
            <a:r>
              <a:rPr lang="en-GB" dirty="0"/>
              <a:t>Paints, inks and dyes are mixed in different </a:t>
            </a:r>
            <a:r>
              <a:rPr lang="en-GB" b="1" dirty="0"/>
              <a:t>ratios </a:t>
            </a:r>
            <a:br>
              <a:rPr lang="en-GB" b="1" dirty="0"/>
            </a:br>
            <a:r>
              <a:rPr lang="en-GB" dirty="0"/>
              <a:t>to produce a particular colour </a:t>
            </a:r>
          </a:p>
          <a:p>
            <a:pPr lvl="1"/>
            <a:r>
              <a:rPr lang="en-GB" dirty="0"/>
              <a:t>For example, to make light blue,</a:t>
            </a:r>
            <a:br>
              <a:rPr lang="en-GB" dirty="0"/>
            </a:br>
            <a:r>
              <a:rPr lang="en-GB" dirty="0"/>
              <a:t>100 ml of blue paint is mixed </a:t>
            </a:r>
            <a:br>
              <a:rPr lang="en-GB" dirty="0"/>
            </a:br>
            <a:r>
              <a:rPr lang="en-GB" dirty="0"/>
              <a:t>with 50 ml of white paint</a:t>
            </a:r>
          </a:p>
          <a:p>
            <a:pPr lvl="1"/>
            <a:r>
              <a:rPr lang="en-GB" dirty="0"/>
              <a:t>The </a:t>
            </a:r>
            <a:r>
              <a:rPr lang="en-GB" b="1" dirty="0"/>
              <a:t>ratio</a:t>
            </a:r>
            <a:r>
              <a:rPr lang="en-GB" dirty="0"/>
              <a:t> of blue paint </a:t>
            </a:r>
            <a:br>
              <a:rPr lang="en-GB" dirty="0"/>
            </a:br>
            <a:r>
              <a:rPr lang="en-GB" dirty="0"/>
              <a:t>to white paint is 100 : 50</a:t>
            </a:r>
          </a:p>
          <a:p>
            <a:pPr lvl="1"/>
            <a:r>
              <a:rPr lang="en-GB" dirty="0"/>
              <a:t>How can this ratio </a:t>
            </a:r>
            <a:br>
              <a:rPr lang="en-GB" dirty="0"/>
            </a:br>
            <a:r>
              <a:rPr lang="en-GB" dirty="0"/>
              <a:t>be </a:t>
            </a:r>
            <a:r>
              <a:rPr lang="en-GB" b="1" dirty="0"/>
              <a:t>simplified</a:t>
            </a:r>
            <a:r>
              <a:rPr lang="en-GB" dirty="0"/>
              <a:t>?</a:t>
            </a:r>
          </a:p>
          <a:p>
            <a:pPr marL="444500" lvl="1" indent="0">
              <a:buNone/>
            </a:pPr>
            <a:br>
              <a:rPr lang="en-GB" dirty="0"/>
            </a:br>
            <a:endParaRPr lang="en-GB" dirty="0"/>
          </a:p>
          <a:p>
            <a:pPr marL="444500" lvl="1" indent="0">
              <a:buNone/>
            </a:pPr>
            <a:endParaRPr lang="en-GB" dirty="0"/>
          </a:p>
        </p:txBody>
      </p:sp>
      <p:sp>
        <p:nvSpPr>
          <p:cNvPr id="3" name="Rectangle 2">
            <a:extLst>
              <a:ext uri="{FF2B5EF4-FFF2-40B4-BE49-F238E27FC236}">
                <a16:creationId xmlns:a16="http://schemas.microsoft.com/office/drawing/2014/main" id="{98A887CA-ECB1-42DB-8DAA-F4D0A16789BD}"/>
              </a:ext>
            </a:extLst>
          </p:cNvPr>
          <p:cNvSpPr/>
          <p:nvPr/>
        </p:nvSpPr>
        <p:spPr>
          <a:xfrm>
            <a:off x="2157885" y="5297936"/>
            <a:ext cx="1124027" cy="400110"/>
          </a:xfrm>
          <a:prstGeom prst="rect">
            <a:avLst/>
          </a:prstGeom>
        </p:spPr>
        <p:txBody>
          <a:bodyPr wrap="none">
            <a:spAutoFit/>
          </a:bodyPr>
          <a:lstStyle/>
          <a:p>
            <a:pPr algn="ctr"/>
            <a:r>
              <a:rPr lang="en-GB" sz="2000" b="1" dirty="0">
                <a:solidFill>
                  <a:srgbClr val="FF0000"/>
                </a:solidFill>
                <a:latin typeface="Arial"/>
                <a:cs typeface="Arial"/>
              </a:rPr>
              <a:t>100 : 50</a:t>
            </a:r>
          </a:p>
        </p:txBody>
      </p:sp>
      <p:sp>
        <p:nvSpPr>
          <p:cNvPr id="8" name="Rectangle 7">
            <a:extLst>
              <a:ext uri="{FF2B5EF4-FFF2-40B4-BE49-F238E27FC236}">
                <a16:creationId xmlns:a16="http://schemas.microsoft.com/office/drawing/2014/main" id="{38B0D7F7-70E0-410A-BE42-617B7951C452}"/>
              </a:ext>
            </a:extLst>
          </p:cNvPr>
          <p:cNvSpPr/>
          <p:nvPr/>
        </p:nvSpPr>
        <p:spPr>
          <a:xfrm>
            <a:off x="2371887" y="5816679"/>
            <a:ext cx="696024" cy="400110"/>
          </a:xfrm>
          <a:prstGeom prst="rect">
            <a:avLst/>
          </a:prstGeom>
        </p:spPr>
        <p:txBody>
          <a:bodyPr wrap="none">
            <a:spAutoFit/>
          </a:bodyPr>
          <a:lstStyle/>
          <a:p>
            <a:pPr algn="ctr"/>
            <a:r>
              <a:rPr lang="en-GB" sz="2000" b="1" dirty="0">
                <a:solidFill>
                  <a:srgbClr val="FF0000"/>
                </a:solidFill>
                <a:latin typeface="Arial"/>
                <a:cs typeface="Arial"/>
              </a:rPr>
              <a:t>2 : 1</a:t>
            </a:r>
          </a:p>
        </p:txBody>
      </p:sp>
      <p:pic>
        <p:nvPicPr>
          <p:cNvPr id="9" name="Graphic 8">
            <a:extLst>
              <a:ext uri="{FF2B5EF4-FFF2-40B4-BE49-F238E27FC236}">
                <a16:creationId xmlns:a16="http://schemas.microsoft.com/office/drawing/2014/main" id="{E29817B7-5C83-4811-9D87-3A66B167A7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p:sp>
        <p:nvSpPr>
          <p:cNvPr id="13" name="Rectangle 12">
            <a:extLst>
              <a:ext uri="{FF2B5EF4-FFF2-40B4-BE49-F238E27FC236}">
                <a16:creationId xmlns:a16="http://schemas.microsoft.com/office/drawing/2014/main" id="{5E623D12-BE31-496C-A86E-17ABA751F0B2}"/>
              </a:ext>
            </a:extLst>
          </p:cNvPr>
          <p:cNvSpPr/>
          <p:nvPr/>
        </p:nvSpPr>
        <p:spPr>
          <a:xfrm>
            <a:off x="3693559" y="5497991"/>
            <a:ext cx="631903" cy="369332"/>
          </a:xfrm>
          <a:prstGeom prst="rect">
            <a:avLst/>
          </a:prstGeom>
        </p:spPr>
        <p:txBody>
          <a:bodyPr wrap="none">
            <a:spAutoFit/>
          </a:bodyPr>
          <a:lstStyle/>
          <a:p>
            <a:pPr algn="ctr"/>
            <a:r>
              <a:rPr lang="en-GB" dirty="0">
                <a:solidFill>
                  <a:srgbClr val="FF0000"/>
                </a:solidFill>
                <a:latin typeface="Arial"/>
                <a:cs typeface="Arial"/>
              </a:rPr>
              <a:t>÷ 50</a:t>
            </a:r>
          </a:p>
        </p:txBody>
      </p:sp>
      <p:sp>
        <p:nvSpPr>
          <p:cNvPr id="14" name="Rectangle 13">
            <a:extLst>
              <a:ext uri="{FF2B5EF4-FFF2-40B4-BE49-F238E27FC236}">
                <a16:creationId xmlns:a16="http://schemas.microsoft.com/office/drawing/2014/main" id="{9001770C-E8A9-492F-87C6-2A35605A664B}"/>
              </a:ext>
            </a:extLst>
          </p:cNvPr>
          <p:cNvSpPr/>
          <p:nvPr/>
        </p:nvSpPr>
        <p:spPr>
          <a:xfrm>
            <a:off x="1101158" y="5497991"/>
            <a:ext cx="631903" cy="369332"/>
          </a:xfrm>
          <a:prstGeom prst="rect">
            <a:avLst/>
          </a:prstGeom>
        </p:spPr>
        <p:txBody>
          <a:bodyPr wrap="none">
            <a:spAutoFit/>
          </a:bodyPr>
          <a:lstStyle/>
          <a:p>
            <a:pPr algn="ctr"/>
            <a:r>
              <a:rPr lang="en-GB" dirty="0">
                <a:solidFill>
                  <a:srgbClr val="FF0000"/>
                </a:solidFill>
                <a:latin typeface="Arial"/>
                <a:cs typeface="Arial"/>
              </a:rPr>
              <a:t>÷ 50</a:t>
            </a:r>
          </a:p>
        </p:txBody>
      </p:sp>
      <p:pic>
        <p:nvPicPr>
          <p:cNvPr id="16" name="Graphic 15">
            <a:extLst>
              <a:ext uri="{FF2B5EF4-FFF2-40B4-BE49-F238E27FC236}">
                <a16:creationId xmlns:a16="http://schemas.microsoft.com/office/drawing/2014/main" id="{DE83DBA4-9021-46FE-A4A1-7AE9F03347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5466" y="6316838"/>
            <a:ext cx="1432859" cy="338190"/>
          </a:xfrm>
          <a:prstGeom prst="rect">
            <a:avLst/>
          </a:prstGeom>
        </p:spPr>
      </p:pic>
      <p:sp>
        <p:nvSpPr>
          <p:cNvPr id="2" name="Arc 1">
            <a:extLst>
              <a:ext uri="{FF2B5EF4-FFF2-40B4-BE49-F238E27FC236}">
                <a16:creationId xmlns:a16="http://schemas.microsoft.com/office/drawing/2014/main" id="{169C43D1-630B-41EC-8018-FECA6336D7FC}"/>
              </a:ext>
            </a:extLst>
          </p:cNvPr>
          <p:cNvSpPr/>
          <p:nvPr/>
        </p:nvSpPr>
        <p:spPr>
          <a:xfrm flipH="1">
            <a:off x="3195585" y="5493064"/>
            <a:ext cx="488496" cy="488496"/>
          </a:xfrm>
          <a:prstGeom prst="arc">
            <a:avLst>
              <a:gd name="adj1" fmla="val 5354927"/>
              <a:gd name="adj2" fmla="val 16242970"/>
            </a:avLst>
          </a:prstGeom>
          <a:ln w="19050">
            <a:solidFill>
              <a:srgbClr val="0B3655"/>
            </a:solidFill>
            <a:headEnd type="arrow" w="lg"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a:extLst>
              <a:ext uri="{FF2B5EF4-FFF2-40B4-BE49-F238E27FC236}">
                <a16:creationId xmlns:a16="http://schemas.microsoft.com/office/drawing/2014/main" id="{57A0D7DF-0C71-4311-8F05-D111DF89FAAD}"/>
              </a:ext>
            </a:extLst>
          </p:cNvPr>
          <p:cNvSpPr/>
          <p:nvPr/>
        </p:nvSpPr>
        <p:spPr>
          <a:xfrm>
            <a:off x="1802361" y="5493064"/>
            <a:ext cx="488496" cy="488496"/>
          </a:xfrm>
          <a:prstGeom prst="arc">
            <a:avLst>
              <a:gd name="adj1" fmla="val 5354927"/>
              <a:gd name="adj2" fmla="val 16242970"/>
            </a:avLst>
          </a:prstGeom>
          <a:ln w="19050">
            <a:solidFill>
              <a:srgbClr val="0B3655"/>
            </a:solidFill>
            <a:headEnd type="arrow" w="lg"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21932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eapon, brass knucks&#10;&#10;Description generated with very high confidence">
            <a:extLst>
              <a:ext uri="{FF2B5EF4-FFF2-40B4-BE49-F238E27FC236}">
                <a16:creationId xmlns:a16="http://schemas.microsoft.com/office/drawing/2014/main" id="{B0379456-1D2B-482A-B8D3-66D272A7A4E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37113" y="2492807"/>
            <a:ext cx="5406887" cy="4365194"/>
          </a:xfrm>
          <a:prstGeom prst="rect">
            <a:avLst/>
          </a:prstGeom>
        </p:spPr>
      </p:pic>
      <p:sp>
        <p:nvSpPr>
          <p:cNvPr id="4" name="Text Placeholder 3"/>
          <p:cNvSpPr>
            <a:spLocks noGrp="1"/>
          </p:cNvSpPr>
          <p:nvPr>
            <p:ph type="body" sz="quarter" idx="13"/>
          </p:nvPr>
        </p:nvSpPr>
        <p:spPr/>
        <p:txBody>
          <a:bodyPr/>
          <a:lstStyle/>
          <a:p>
            <a:r>
              <a:rPr lang="en-GB" dirty="0"/>
              <a:t>Colour mixing</a:t>
            </a:r>
          </a:p>
        </p:txBody>
      </p:sp>
      <p:sp>
        <p:nvSpPr>
          <p:cNvPr id="7" name="Text Placeholder 6">
            <a:extLst>
              <a:ext uri="{FF2B5EF4-FFF2-40B4-BE49-F238E27FC236}">
                <a16:creationId xmlns:a16="http://schemas.microsoft.com/office/drawing/2014/main" id="{4D95E18F-0DFF-4FA6-9375-A0FB20C33B85}"/>
              </a:ext>
            </a:extLst>
          </p:cNvPr>
          <p:cNvSpPr>
            <a:spLocks noGrp="1"/>
          </p:cNvSpPr>
          <p:nvPr>
            <p:ph type="body" sz="quarter" idx="14"/>
          </p:nvPr>
        </p:nvSpPr>
        <p:spPr/>
        <p:txBody>
          <a:bodyPr/>
          <a:lstStyle/>
          <a:p>
            <a:r>
              <a:rPr lang="en-GB" dirty="0"/>
              <a:t>Work out the </a:t>
            </a:r>
            <a:r>
              <a:rPr lang="en-GB" b="1" dirty="0"/>
              <a:t>simplest ratio </a:t>
            </a:r>
            <a:r>
              <a:rPr lang="en-GB" dirty="0"/>
              <a:t>in which the following paint colours could be represented</a:t>
            </a:r>
          </a:p>
          <a:p>
            <a:pPr lvl="1"/>
            <a:r>
              <a:rPr lang="en-GB" dirty="0"/>
              <a:t>10 ml yellow and 20 ml red</a:t>
            </a:r>
          </a:p>
          <a:p>
            <a:pPr lvl="1"/>
            <a:r>
              <a:rPr lang="en-GB" dirty="0"/>
              <a:t>100 ml blue and 300 ml red</a:t>
            </a:r>
          </a:p>
          <a:p>
            <a:pPr lvl="1"/>
            <a:r>
              <a:rPr lang="en-GB" dirty="0"/>
              <a:t>30 ml white and 2 ml blue and 2 ml red</a:t>
            </a:r>
          </a:p>
          <a:p>
            <a:pPr lvl="1"/>
            <a:r>
              <a:rPr lang="en-GB" dirty="0"/>
              <a:t>200 ml yellow and 25 ml red and 5 ml blue </a:t>
            </a:r>
          </a:p>
        </p:txBody>
      </p:sp>
      <p:pic>
        <p:nvPicPr>
          <p:cNvPr id="5" name="Graphic 4">
            <a:extLst>
              <a:ext uri="{FF2B5EF4-FFF2-40B4-BE49-F238E27FC236}">
                <a16:creationId xmlns:a16="http://schemas.microsoft.com/office/drawing/2014/main" id="{AFE59E55-57C7-414D-9115-1914DB54F3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298149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weapon, brass knucks&#10;&#10;Description generated with very high confidence">
            <a:extLst>
              <a:ext uri="{FF2B5EF4-FFF2-40B4-BE49-F238E27FC236}">
                <a16:creationId xmlns:a16="http://schemas.microsoft.com/office/drawing/2014/main" id="{68AA8677-6B3C-49CE-AE6C-DFA0F57AAD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37113" y="2492807"/>
            <a:ext cx="5406887" cy="4365194"/>
          </a:xfrm>
          <a:prstGeom prst="rect">
            <a:avLst/>
          </a:prstGeom>
        </p:spPr>
      </p:pic>
      <p:sp>
        <p:nvSpPr>
          <p:cNvPr id="4" name="Text Placeholder 3"/>
          <p:cNvSpPr>
            <a:spLocks noGrp="1"/>
          </p:cNvSpPr>
          <p:nvPr>
            <p:ph type="body" sz="quarter" idx="13"/>
          </p:nvPr>
        </p:nvSpPr>
        <p:spPr/>
        <p:txBody>
          <a:bodyPr/>
          <a:lstStyle/>
          <a:p>
            <a:r>
              <a:rPr lang="en-GB" dirty="0"/>
              <a:t>Colour mixing</a:t>
            </a:r>
          </a:p>
        </p:txBody>
      </p:sp>
      <p:sp>
        <p:nvSpPr>
          <p:cNvPr id="7" name="Text Placeholder 6">
            <a:extLst>
              <a:ext uri="{FF2B5EF4-FFF2-40B4-BE49-F238E27FC236}">
                <a16:creationId xmlns:a16="http://schemas.microsoft.com/office/drawing/2014/main" id="{4D95E18F-0DFF-4FA6-9375-A0FB20C33B85}"/>
              </a:ext>
            </a:extLst>
          </p:cNvPr>
          <p:cNvSpPr>
            <a:spLocks noGrp="1"/>
          </p:cNvSpPr>
          <p:nvPr>
            <p:ph type="body" sz="quarter" idx="14"/>
          </p:nvPr>
        </p:nvSpPr>
        <p:spPr/>
        <p:txBody>
          <a:bodyPr/>
          <a:lstStyle/>
          <a:p>
            <a:r>
              <a:rPr lang="en-GB" dirty="0"/>
              <a:t>Work out the </a:t>
            </a:r>
            <a:r>
              <a:rPr lang="en-GB" b="1" dirty="0"/>
              <a:t>simplest ratio </a:t>
            </a:r>
            <a:r>
              <a:rPr lang="en-GB" dirty="0"/>
              <a:t>in which the following paint colours could be represented </a:t>
            </a:r>
          </a:p>
          <a:p>
            <a:pPr lvl="1"/>
            <a:r>
              <a:rPr lang="en-GB" dirty="0"/>
              <a:t>10 ml yellow and 20 ml red  </a:t>
            </a:r>
            <a:r>
              <a:rPr lang="en-GB" b="1" dirty="0">
                <a:solidFill>
                  <a:srgbClr val="FF0000"/>
                </a:solidFill>
              </a:rPr>
              <a:t>1 : 2</a:t>
            </a:r>
          </a:p>
          <a:p>
            <a:pPr lvl="1"/>
            <a:r>
              <a:rPr lang="en-GB" dirty="0"/>
              <a:t>100 ml blue and 300 ml red </a:t>
            </a:r>
            <a:r>
              <a:rPr lang="en-GB" b="1" dirty="0">
                <a:solidFill>
                  <a:srgbClr val="FF0000"/>
                </a:solidFill>
              </a:rPr>
              <a:t>1 : 3</a:t>
            </a:r>
          </a:p>
          <a:p>
            <a:pPr lvl="1"/>
            <a:r>
              <a:rPr lang="en-GB" dirty="0"/>
              <a:t>30 ml white and 2 ml blue and 2 ml red  </a:t>
            </a:r>
            <a:br>
              <a:rPr lang="en-GB" dirty="0"/>
            </a:br>
            <a:r>
              <a:rPr lang="en-GB" b="1" dirty="0">
                <a:solidFill>
                  <a:srgbClr val="FF0000"/>
                </a:solidFill>
              </a:rPr>
              <a:t>15 : 1 : 1</a:t>
            </a:r>
          </a:p>
          <a:p>
            <a:pPr lvl="1"/>
            <a:r>
              <a:rPr lang="en-GB" dirty="0"/>
              <a:t>200 ml yellow and 25 ml red </a:t>
            </a:r>
            <a:br>
              <a:rPr lang="en-GB" dirty="0"/>
            </a:br>
            <a:r>
              <a:rPr lang="en-GB" dirty="0"/>
              <a:t>and 5 ml blue  </a:t>
            </a:r>
            <a:r>
              <a:rPr lang="en-GB" b="1" dirty="0">
                <a:solidFill>
                  <a:srgbClr val="FF0000"/>
                </a:solidFill>
              </a:rPr>
              <a:t>40 : 5 : 1</a:t>
            </a:r>
          </a:p>
        </p:txBody>
      </p:sp>
      <p:pic>
        <p:nvPicPr>
          <p:cNvPr id="5" name="Graphic 4">
            <a:extLst>
              <a:ext uri="{FF2B5EF4-FFF2-40B4-BE49-F238E27FC236}">
                <a16:creationId xmlns:a16="http://schemas.microsoft.com/office/drawing/2014/main" id="{BB83FF57-D8EA-42D4-BDB2-1444BEEB94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p:pic>
        <p:nvPicPr>
          <p:cNvPr id="6" name="Graphic 5">
            <a:extLst>
              <a:ext uri="{FF2B5EF4-FFF2-40B4-BE49-F238E27FC236}">
                <a16:creationId xmlns:a16="http://schemas.microsoft.com/office/drawing/2014/main" id="{2E2022BB-844C-40FC-8453-1C257A5A13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251519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n animal&#10;&#10;Description generated with high confidence">
            <a:extLst>
              <a:ext uri="{FF2B5EF4-FFF2-40B4-BE49-F238E27FC236}">
                <a16:creationId xmlns:a16="http://schemas.microsoft.com/office/drawing/2014/main" id="{00CDCC63-F4DA-4084-B296-7DDC5C557C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01656" y="3824085"/>
            <a:ext cx="4556098" cy="2926218"/>
          </a:xfrm>
          <a:prstGeom prst="rect">
            <a:avLst/>
          </a:prstGeom>
        </p:spPr>
      </p:pic>
      <p:sp>
        <p:nvSpPr>
          <p:cNvPr id="4" name="Text Placeholder 3"/>
          <p:cNvSpPr>
            <a:spLocks noGrp="1"/>
          </p:cNvSpPr>
          <p:nvPr>
            <p:ph type="body" sz="quarter" idx="13"/>
          </p:nvPr>
        </p:nvSpPr>
        <p:spPr/>
        <p:txBody>
          <a:bodyPr/>
          <a:lstStyle/>
          <a:p>
            <a:r>
              <a:rPr lang="en-GB" dirty="0"/>
              <a:t>A concrete issue</a:t>
            </a:r>
          </a:p>
        </p:txBody>
      </p:sp>
      <p:sp>
        <p:nvSpPr>
          <p:cNvPr id="7" name="Text Placeholder 6">
            <a:extLst>
              <a:ext uri="{FF2B5EF4-FFF2-40B4-BE49-F238E27FC236}">
                <a16:creationId xmlns:a16="http://schemas.microsoft.com/office/drawing/2014/main" id="{4D95E18F-0DFF-4FA6-9375-A0FB20C33B85}"/>
              </a:ext>
            </a:extLst>
          </p:cNvPr>
          <p:cNvSpPr>
            <a:spLocks noGrp="1"/>
          </p:cNvSpPr>
          <p:nvPr>
            <p:ph type="body" sz="quarter" idx="14"/>
          </p:nvPr>
        </p:nvSpPr>
        <p:spPr>
          <a:xfrm>
            <a:off x="724280" y="1704179"/>
            <a:ext cx="7797230" cy="3453607"/>
          </a:xfrm>
        </p:spPr>
        <p:txBody>
          <a:bodyPr/>
          <a:lstStyle/>
          <a:p>
            <a:r>
              <a:rPr lang="en-GB" dirty="0"/>
              <a:t>A builder mixes some mortar to point a wall</a:t>
            </a:r>
          </a:p>
          <a:p>
            <a:pPr lvl="1"/>
            <a:r>
              <a:rPr lang="en-GB" dirty="0"/>
              <a:t>To mix the mortar, 1 bag of cement (25 kg) is added to </a:t>
            </a:r>
            <a:br>
              <a:rPr lang="en-GB" dirty="0"/>
            </a:br>
            <a:r>
              <a:rPr lang="en-GB" dirty="0"/>
              <a:t>6 bags of sand (25 kg of sand per bag)</a:t>
            </a:r>
          </a:p>
          <a:p>
            <a:pPr lvl="1"/>
            <a:r>
              <a:rPr lang="en-GB" dirty="0"/>
              <a:t>However, the wrong number of bags are delivered </a:t>
            </a:r>
            <a:br>
              <a:rPr lang="en-GB" dirty="0"/>
            </a:br>
            <a:r>
              <a:rPr lang="en-GB" dirty="0"/>
              <a:t>to the site and the builder is left with 10 bags </a:t>
            </a:r>
            <a:br>
              <a:rPr lang="en-GB" dirty="0"/>
            </a:br>
            <a:r>
              <a:rPr lang="en-GB" dirty="0"/>
              <a:t>of cement and 10 bags of sand</a:t>
            </a:r>
          </a:p>
          <a:p>
            <a:pPr lvl="1"/>
            <a:r>
              <a:rPr lang="en-GB" dirty="0">
                <a:solidFill>
                  <a:srgbClr val="0B3655"/>
                </a:solidFill>
              </a:rPr>
              <a:t>What is the maximum weight of mortar the </a:t>
            </a:r>
            <a:br>
              <a:rPr lang="en-GB" dirty="0">
                <a:solidFill>
                  <a:srgbClr val="0B3655"/>
                </a:solidFill>
              </a:rPr>
            </a:br>
            <a:r>
              <a:rPr lang="en-GB" dirty="0">
                <a:solidFill>
                  <a:srgbClr val="0B3655"/>
                </a:solidFill>
              </a:rPr>
              <a:t>builder can make at the correct ratio?</a:t>
            </a:r>
            <a:br>
              <a:rPr lang="en-GB" dirty="0">
                <a:solidFill>
                  <a:srgbClr val="0B3655"/>
                </a:solidFill>
              </a:rPr>
            </a:br>
            <a:r>
              <a:rPr lang="en-GB" dirty="0">
                <a:solidFill>
                  <a:srgbClr val="0B3655"/>
                </a:solidFill>
              </a:rPr>
              <a:t>Give your answer to 1 d.p.</a:t>
            </a:r>
          </a:p>
        </p:txBody>
      </p:sp>
      <p:pic>
        <p:nvPicPr>
          <p:cNvPr id="8" name="Graphic 7">
            <a:extLst>
              <a:ext uri="{FF2B5EF4-FFF2-40B4-BE49-F238E27FC236}">
                <a16:creationId xmlns:a16="http://schemas.microsoft.com/office/drawing/2014/main" id="{BBF057BC-DC01-4757-83FD-499EE1A9AD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274603269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57E9B7-EE33-43EB-92B7-52FEB6B86A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3C3E78-073A-4DD8-BF0A-CC8E91F32822}">
  <ds:schemaRefs>
    <ds:schemaRef ds:uri="1ef05dc5-97a2-498b-bf7c-bd189143a1ff"/>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94dce8ab-38ff-4714-b1ed-1fc5e4d9abd1"/>
    <ds:schemaRef ds:uri="http://www.w3.org/XML/1998/namespace"/>
    <ds:schemaRef ds:uri="http://purl.org/dc/dcmitype/"/>
  </ds:schemaRefs>
</ds:datastoreItem>
</file>

<file path=customXml/itemProps3.xml><?xml version="1.0" encoding="utf-8"?>
<ds:datastoreItem xmlns:ds="http://schemas.openxmlformats.org/officeDocument/2006/customXml" ds:itemID="{7D39ECE0-3B54-4E1C-B8B0-430231A97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47</TotalTime>
  <Words>740</Words>
  <Application>Microsoft Office PowerPoint</Application>
  <PresentationFormat>On-screen Show (4:3)</PresentationFormat>
  <Paragraphs>175</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Times New Roman</vt:lpstr>
      <vt:lpstr>Museo 700</vt:lpstr>
      <vt:lpstr>Cambria Math</vt:lpstr>
      <vt:lpstr>Museo 500</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2</cp:revision>
  <dcterms:created xsi:type="dcterms:W3CDTF">2016-11-22T09:40:24Z</dcterms:created>
  <dcterms:modified xsi:type="dcterms:W3CDTF">2019-04-01T13:31:20Z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1024">
    <vt:lpwstr>29</vt:lpwstr>
  </property>
</Properties>
</file>