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1F2C0-9F30-48A0-B764-C0F37BEF9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8C45E9-C917-4E9C-B1D4-729362393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81E5-03F0-46E5-90F6-BE6C89B02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96C-CEF6-41A6-8D63-941865F26B88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067B0-D09E-4589-9653-B5672FE0E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B8A8C-D376-42C3-9998-A14D8334E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7772-5677-460A-A30C-5430410F9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75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36785-233A-46F3-9D1D-A6FF3629E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E0BB5B-2DB2-4A74-8782-4665FDC7E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C9CDC-DF72-4BB6-9103-0CF4D7116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96C-CEF6-41A6-8D63-941865F26B88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2132E-5D1A-4353-98EE-DC4162D86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C9397-C685-4377-B9F3-96F8324FC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7772-5677-460A-A30C-5430410F9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01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67863C-82D0-4AB8-B6DF-583F1EBF9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3205B-77DB-4EF7-A4C3-0953050E2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FDAA6-31D8-4A7A-8B32-31439723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96C-CEF6-41A6-8D63-941865F26B88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FDC11-818B-40E6-84D5-367346DA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DF000-B224-45AD-91A0-101F8F13A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7772-5677-460A-A30C-5430410F9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83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54089-8744-4264-9FA4-B3F164729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2F77C-A13E-478F-82B4-DC6644D52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6C778-D36A-486E-B0C4-8FDA23F97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96C-CEF6-41A6-8D63-941865F26B88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F1C3D-B8AD-457A-8FF5-48C81C40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FC536-490C-45D0-9FC7-94E4D8670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7772-5677-460A-A30C-5430410F9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02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BDF6B-0BC1-4FDD-B214-2E819AE5B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A7133-FCB1-41B3-9EB8-805B3FBBA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47593-2A17-4BDE-92AE-C84388C08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96C-CEF6-41A6-8D63-941865F26B88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0A82B-0AA4-4A8C-83AD-E3CCA3143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88979-17FB-4B0B-AF05-913B9995D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7772-5677-460A-A30C-5430410F9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90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0D1F-493A-4BDF-A252-294A208B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F8D8A-8C66-4688-B056-415527884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4F09F6-A68F-444C-8EA0-BDEA6006B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D7824-10A5-4B59-A10D-8656E415E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96C-CEF6-41A6-8D63-941865F26B88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ABC39-B1B1-4BE1-B9EC-D927A0480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F9317-5E6D-4E05-8F65-72F273001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7772-5677-460A-A30C-5430410F9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2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2FB35-7BB0-47A5-83D7-62EE6CD3C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13FA6-CC33-472E-A758-970EAFB7C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2A420F-53C0-4FBD-ABE4-ED779B48F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D253BF-6126-4298-9775-6137B6BE1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B58CF-009D-453B-BA38-E112C171F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DCADD2-57E7-45D8-A052-3077D1EBC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96C-CEF6-41A6-8D63-941865F26B88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9DAC7E-BE8A-4E81-9237-17B9154BF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D74792-A9FF-44A0-8510-073353069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7772-5677-460A-A30C-5430410F9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46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7857-9B53-47EB-8D59-ABFD89D0B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3AD553-9B59-4047-9180-900D95320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96C-CEF6-41A6-8D63-941865F26B88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41F382-BA12-4308-A4DA-BB5A4D102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1D1C0E-9954-4226-8809-682759B2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7772-5677-460A-A30C-5430410F9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468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8BD122-C320-4485-98B9-DB4F94C02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96C-CEF6-41A6-8D63-941865F26B88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5EC69D-6492-49CD-8533-FE6D9F8C2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51D31-CA0A-4C8B-B12D-852CB40E6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7772-5677-460A-A30C-5430410F9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4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B9361-71ED-4980-9074-F7F9C0238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43ADA-4BD9-4CAA-A4CD-66D94906D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643B38-C434-44E8-9BA8-547C482FC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D385E-70D6-4A60-BA7B-9DC8DAAB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96C-CEF6-41A6-8D63-941865F26B88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12DD4E-8DCC-4070-9C8E-D5CF3BCE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61463-8B6B-4F79-A1B9-8F0ED205B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7772-5677-460A-A30C-5430410F9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10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99612-85E7-461A-A38C-FB69F7915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8E7A5-64ED-4950-BDE6-BEE3F34524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D533F-66FE-4978-A0B6-0677B954B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FF62F-C6E0-43D3-A444-AE7353858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96C-CEF6-41A6-8D63-941865F26B88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37615-4EE9-480C-8417-5C09D78AB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34CD7-7E92-4D72-A649-2E830A9AB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7772-5677-460A-A30C-5430410F9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24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D99649-D36A-4970-A828-CEEA621D4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49FCA-006D-431C-B385-1CA6ABF30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5A966-0FCD-44A9-ABB7-8D4329AC8D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2A96C-CEF6-41A6-8D63-941865F26B88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201E5-268F-48CA-9877-FA742E1DB5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25016-068B-4560-A5EB-40E2F342E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47772-5677-460A-A30C-5430410F9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64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pen.edu/openlearn/people-politics-law/politics-policy-people/sociology/reading-visual-images/content-section-0?active-tab=description-tab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e Basic Elements of a Camera">
            <a:extLst>
              <a:ext uri="{FF2B5EF4-FFF2-40B4-BE49-F238E27FC236}">
                <a16:creationId xmlns:a16="http://schemas.microsoft.com/office/drawing/2014/main" id="{4B8845D5-68AD-4A74-8893-FD4212E2A8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" b="15169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1F0DFD-5DF7-41C7-96D2-B2A55740A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6" y="1053801"/>
            <a:ext cx="5588000" cy="1923147"/>
          </a:xfrm>
        </p:spPr>
        <p:txBody>
          <a:bodyPr>
            <a:normAutofit/>
          </a:bodyPr>
          <a:lstStyle/>
          <a:p>
            <a:r>
              <a:rPr lang="en-GB" b="1" dirty="0"/>
              <a:t>Reading Visual Images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0E0149-C143-4B52-A240-84EC623E8007}"/>
              </a:ext>
            </a:extLst>
          </p:cNvPr>
          <p:cNvSpPr txBox="1"/>
          <p:nvPr/>
        </p:nvSpPr>
        <p:spPr>
          <a:xfrm>
            <a:off x="8487747" y="6304002"/>
            <a:ext cx="370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/>
              <a:t>Pre – A Level Photography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826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53B904-5501-478A-B049-BFE17D4EB4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A7D24-F246-42FA-849A-816BB97BADD8}"/>
              </a:ext>
            </a:extLst>
          </p:cNvPr>
          <p:cNvSpPr txBox="1"/>
          <p:nvPr/>
        </p:nvSpPr>
        <p:spPr>
          <a:xfrm>
            <a:off x="78438" y="126187"/>
            <a:ext cx="4062643" cy="1043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dirty="0">
                <a:latin typeface="+mj-lt"/>
                <a:ea typeface="+mj-ea"/>
                <a:cs typeface="+mj-cs"/>
              </a:rPr>
              <a:t>Reading Visual Images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6C99CF-8931-4473-962F-1B15E50783AA}"/>
              </a:ext>
            </a:extLst>
          </p:cNvPr>
          <p:cNvSpPr/>
          <p:nvPr/>
        </p:nvSpPr>
        <p:spPr>
          <a:xfrm>
            <a:off x="156857" y="1019729"/>
            <a:ext cx="4545772" cy="33563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What does a picture or an image tell you? 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Reading visual images, is an introduction to </a:t>
            </a:r>
            <a:r>
              <a:rPr lang="en-US" dirty="0" err="1"/>
              <a:t>analysing</a:t>
            </a:r>
            <a:r>
              <a:rPr lang="en-US" dirty="0"/>
              <a:t> and interpreting photographs as social data. 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Who controls what the image is saying? 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You will look at how photographs provide visual evidence and how they can illustrate and support our ideas about society.</a:t>
            </a:r>
          </a:p>
        </p:txBody>
      </p:sp>
    </p:spTree>
    <p:extLst>
      <p:ext uri="{BB962C8B-B14F-4D97-AF65-F5344CB8AC3E}">
        <p14:creationId xmlns:p14="http://schemas.microsoft.com/office/powerpoint/2010/main" val="273146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B44696-D4DB-4BEA-AEF0-B0E9384CB3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75" r="33711"/>
          <a:stretch/>
        </p:blipFill>
        <p:spPr>
          <a:xfrm>
            <a:off x="7639958" y="-18"/>
            <a:ext cx="4552041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580273-3543-44A4-B0E8-D50BDFA197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79"/>
          <a:stretch/>
        </p:blipFill>
        <p:spPr>
          <a:xfrm>
            <a:off x="3703291" y="1"/>
            <a:ext cx="4552041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074596-375C-4A90-A989-8AE0211D220D}"/>
              </a:ext>
            </a:extLst>
          </p:cNvPr>
          <p:cNvSpPr/>
          <p:nvPr/>
        </p:nvSpPr>
        <p:spPr>
          <a:xfrm>
            <a:off x="-43488" y="1016867"/>
            <a:ext cx="4529752" cy="55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Task1.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Navigate to the Open University website using the link below.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Create an account using your Warminster school email address and complete the online course – you must email me the certificate gained at the end of the course.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Task2.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Using your new found skills you must complete a written analysis of one of the picture on the following page.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250 words minimum.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E9BC30-0045-4728-B27F-6E0C1A112737}"/>
              </a:ext>
            </a:extLst>
          </p:cNvPr>
          <p:cNvSpPr/>
          <p:nvPr/>
        </p:nvSpPr>
        <p:spPr>
          <a:xfrm>
            <a:off x="260057" y="6295938"/>
            <a:ext cx="111489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333333"/>
                </a:solidFill>
                <a:latin typeface="lato"/>
                <a:hlinkClick r:id="rId4"/>
              </a:rPr>
              <a:t>https://www.open.edu/openlearn/people-politics-law/politics-policy-people/sociology/reading-visual-images/content-section-0?active-tab=description-tab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84550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DE7C4E-B4A2-4312-B036-7C4AED9C5ABA}"/>
              </a:ext>
            </a:extLst>
          </p:cNvPr>
          <p:cNvSpPr/>
          <p:nvPr/>
        </p:nvSpPr>
        <p:spPr>
          <a:xfrm>
            <a:off x="6937201" y="5035319"/>
            <a:ext cx="328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939393"/>
                </a:solidFill>
                <a:latin typeface="Georgia" panose="02040502050405020303" pitchFamily="18" charset="0"/>
              </a:rPr>
              <a:t>Bradford, 1978. Don </a:t>
            </a:r>
            <a:r>
              <a:rPr lang="en-GB" i="1" dirty="0" err="1">
                <a:solidFill>
                  <a:srgbClr val="939393"/>
                </a:solidFill>
                <a:latin typeface="Georgia" panose="02040502050405020303" pitchFamily="18" charset="0"/>
              </a:rPr>
              <a:t>McCullin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4DD1D0-37B9-494D-9753-EB707D15A2AC}"/>
              </a:ext>
            </a:extLst>
          </p:cNvPr>
          <p:cNvSpPr/>
          <p:nvPr/>
        </p:nvSpPr>
        <p:spPr>
          <a:xfrm>
            <a:off x="346461" y="5822022"/>
            <a:ext cx="5397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939393"/>
                </a:solidFill>
                <a:latin typeface="Georgia" panose="02040502050405020303" pitchFamily="18" charset="0"/>
              </a:rPr>
              <a:t>Boys Boxing near Caledonian Road. Don </a:t>
            </a:r>
            <a:r>
              <a:rPr lang="en-US" i="1" dirty="0" err="1">
                <a:solidFill>
                  <a:srgbClr val="939393"/>
                </a:solidFill>
                <a:latin typeface="Georgia" panose="02040502050405020303" pitchFamily="18" charset="0"/>
              </a:rPr>
              <a:t>McCullin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B00EB0-5C10-479D-8B7E-C8B923EE5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18" y="358735"/>
            <a:ext cx="3589919" cy="53557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11549F-D151-4905-B094-F015EBA0B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002" y="1227859"/>
            <a:ext cx="5432478" cy="361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41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172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Georgia</vt:lpstr>
      <vt:lpstr>lato</vt:lpstr>
      <vt:lpstr>Office Theme</vt:lpstr>
      <vt:lpstr>Reading Visual Images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Visual Images</dc:title>
  <dc:creator>Simon Palma</dc:creator>
  <cp:lastModifiedBy>Simon Palma</cp:lastModifiedBy>
  <cp:revision>2</cp:revision>
  <dcterms:created xsi:type="dcterms:W3CDTF">2020-04-06T10:23:53Z</dcterms:created>
  <dcterms:modified xsi:type="dcterms:W3CDTF">2020-04-06T10:32:28Z</dcterms:modified>
</cp:coreProperties>
</file>