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7" r:id="rId5"/>
    <p:sldId id="378" r:id="rId6"/>
    <p:sldId id="380" r:id="rId7"/>
    <p:sldId id="387" r:id="rId8"/>
    <p:sldId id="388" r:id="rId9"/>
    <p:sldId id="389" r:id="rId10"/>
    <p:sldId id="376" r:id="rId11"/>
    <p:sldId id="381" r:id="rId12"/>
    <p:sldId id="369" r:id="rId13"/>
    <p:sldId id="345" r:id="rId14"/>
    <p:sldId id="286" r:id="rId15"/>
    <p:sldId id="382" r:id="rId16"/>
    <p:sldId id="271" r:id="rId17"/>
    <p:sldId id="360" r:id="rId18"/>
    <p:sldId id="372" r:id="rId19"/>
    <p:sldId id="359" r:id="rId20"/>
    <p:sldId id="390" r:id="rId21"/>
    <p:sldId id="351" r:id="rId22"/>
    <p:sldId id="332" r:id="rId23"/>
    <p:sldId id="373" r:id="rId24"/>
    <p:sldId id="375" r:id="rId25"/>
    <p:sldId id="294" r:id="rId26"/>
    <p:sldId id="285" r:id="rId27"/>
    <p:sldId id="377" r:id="rId28"/>
    <p:sldId id="259" r:id="rId29"/>
  </p:sldIdLst>
  <p:sldSz cx="9144000" cy="6858000" type="screen4x3"/>
  <p:notesSz cx="6797675" cy="9926638"/>
  <p:embeddedFontLst>
    <p:embeddedFont>
      <p:font typeface="Calibri" panose="020F0502020204030204" pitchFamily="34" charset="0"/>
      <p:regular r:id="rId31"/>
      <p:bold r:id="rId32"/>
      <p:italic r:id="rId33"/>
      <p:boldItalic r:id="rId34"/>
    </p:embeddedFont>
    <p:embeddedFont>
      <p:font typeface="Museo 100" panose="02000000000000000000" pitchFamily="2" charset="0"/>
      <p:regular r:id="rId35"/>
    </p:embeddedFont>
    <p:embeddedFont>
      <p:font typeface="Museo 500" panose="02000000000000000000" pitchFamily="2" charset="0"/>
      <p:regular r:id="rId36"/>
    </p:embeddedFont>
    <p:embeddedFont>
      <p:font typeface="Museo 700" panose="02000000000000000000" pitchFamily="2" charset="0"/>
      <p:bold r:id="rId37"/>
    </p:embeddedFont>
    <p:embeddedFont>
      <p:font typeface="Museo 900" panose="02000000000000000000" pitchFamily="2" charset="0"/>
      <p:bold r:id="rId38"/>
    </p:embeddedFont>
    <p:embeddedFont>
      <p:font typeface="Museo900-Regular" panose="02000000000000000000" pitchFamily="2"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9" userDrawn="1">
          <p15:clr>
            <a:srgbClr val="A4A3A4"/>
          </p15:clr>
        </p15:guide>
        <p15:guide id="2" pos="30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8" clrIdx="1">
    <p:extLst>
      <p:ext uri="{19B8F6BF-5375-455C-9EA6-DF929625EA0E}">
        <p15:presenceInfo xmlns:p15="http://schemas.microsoft.com/office/powerpoint/2012/main" userId="b5583333cfd3a565" providerId="Windows Live"/>
      </p:ext>
    </p:extLst>
  </p:cmAuthor>
  <p:cmAuthor id="3" name="Jason Ward" initials="JW" lastIdx="3" clrIdx="2">
    <p:extLst>
      <p:ext uri="{19B8F6BF-5375-455C-9EA6-DF929625EA0E}">
        <p15:presenceInfo xmlns:p15="http://schemas.microsoft.com/office/powerpoint/2012/main" userId="S-1-5-21-267118524-530274535-1082742553-3624" providerId="AD"/>
      </p:ext>
    </p:extLst>
  </p:cmAuthor>
  <p:cmAuthor id="4" name="Mike Ross" initials="MR [2]" lastIdx="5" clrIdx="3">
    <p:extLst>
      <p:ext uri="{19B8F6BF-5375-455C-9EA6-DF929625EA0E}">
        <p15:presenceInfo xmlns:p15="http://schemas.microsoft.com/office/powerpoint/2012/main" userId="S::mike@pgonline.co.uk::7954c944-6085-4b08-be0b-82a8f61afa5b"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DCF"/>
    <a:srgbClr val="FEFEFE"/>
    <a:srgbClr val="FDFCF8"/>
    <a:srgbClr val="77927D"/>
    <a:srgbClr val="D4B799"/>
    <a:srgbClr val="D4EEFD"/>
    <a:srgbClr val="CEE3F4"/>
    <a:srgbClr val="D4A271"/>
    <a:srgbClr val="B1D0ED"/>
    <a:srgbClr val="C1DD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807" autoAdjust="0"/>
  </p:normalViewPr>
  <p:slideViewPr>
    <p:cSldViewPr snapToGrid="0">
      <p:cViewPr varScale="1">
        <p:scale>
          <a:sx n="111" d="100"/>
          <a:sy n="111" d="100"/>
        </p:scale>
        <p:origin x="1284" y="102"/>
      </p:cViewPr>
      <p:guideLst>
        <p:guide orient="horz" pos="2349"/>
        <p:guide pos="3028"/>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190CF633-1B65-4825-92B5-6A10D28976C1}"/>
    <pc:docChg chg="modSld">
      <pc:chgData name="Rob Heathcote" userId="62419938-1f1d-43ca-9327-cfd6c1894440" providerId="ADAL" clId="{190CF633-1B65-4825-92B5-6A10D28976C1}" dt="2019-06-25T15:37:36.636" v="1" actId="207"/>
      <pc:docMkLst>
        <pc:docMk/>
      </pc:docMkLst>
      <pc:sldChg chg="modSp">
        <pc:chgData name="Rob Heathcote" userId="62419938-1f1d-43ca-9327-cfd6c1894440" providerId="ADAL" clId="{190CF633-1B65-4825-92B5-6A10D28976C1}" dt="2019-06-25T15:37:36.636" v="1" actId="207"/>
        <pc:sldMkLst>
          <pc:docMk/>
          <pc:sldMk cId="367432157" sldId="351"/>
        </pc:sldMkLst>
        <pc:spChg chg="mod">
          <ac:chgData name="Rob Heathcote" userId="62419938-1f1d-43ca-9327-cfd6c1894440" providerId="ADAL" clId="{190CF633-1B65-4825-92B5-6A10D28976C1}" dt="2019-06-25T15:37:36.636" v="1" actId="207"/>
          <ac:spMkLst>
            <pc:docMk/>
            <pc:sldMk cId="367432157" sldId="351"/>
            <ac:spMk id="3" creationId="{76AB8E7A-A6C2-450A-9E27-9038DD65D762}"/>
          </ac:spMkLst>
        </pc:spChg>
      </pc:sldChg>
      <pc:sldChg chg="modSp">
        <pc:chgData name="Rob Heathcote" userId="62419938-1f1d-43ca-9327-cfd6c1894440" providerId="ADAL" clId="{190CF633-1B65-4825-92B5-6A10D28976C1}" dt="2019-06-25T15:37:13.289" v="0" actId="20577"/>
        <pc:sldMkLst>
          <pc:docMk/>
          <pc:sldMk cId="77147680" sldId="390"/>
        </pc:sldMkLst>
        <pc:spChg chg="mod">
          <ac:chgData name="Rob Heathcote" userId="62419938-1f1d-43ca-9327-cfd6c1894440" providerId="ADAL" clId="{190CF633-1B65-4825-92B5-6A10D28976C1}" dt="2019-06-25T15:37:13.289" v="0" actId="20577"/>
          <ac:spMkLst>
            <pc:docMk/>
            <pc:sldMk cId="77147680" sldId="390"/>
            <ac:spMk id="5" creationId="{76AB8E7A-A6C2-450A-9E27-9038DD65D762}"/>
          </ac:spMkLst>
        </pc:spChg>
      </pc:sldChg>
    </pc:docChg>
  </pc:docChgLst>
  <pc:docChgLst>
    <pc:chgData name="Andy Gray" userId="3900aca3-aa6e-4813-b4e0-c02f9e48a0aa" providerId="ADAL" clId="{F52E4F09-8F3D-4DE0-8747-C73C1F11CA42}"/>
    <pc:docChg chg="undo custSel addSld delSld modSld">
      <pc:chgData name="Andy Gray" userId="3900aca3-aa6e-4813-b4e0-c02f9e48a0aa" providerId="ADAL" clId="{F52E4F09-8F3D-4DE0-8747-C73C1F11CA42}" dt="2019-06-24T14:29:51.671" v="473" actId="2696"/>
      <pc:docMkLst>
        <pc:docMk/>
      </pc:docMkLst>
      <pc:sldChg chg="modSp">
        <pc:chgData name="Andy Gray" userId="3900aca3-aa6e-4813-b4e0-c02f9e48a0aa" providerId="ADAL" clId="{F52E4F09-8F3D-4DE0-8747-C73C1F11CA42}" dt="2019-06-24T09:06:53.260" v="379" actId="113"/>
        <pc:sldMkLst>
          <pc:docMk/>
          <pc:sldMk cId="2819996977" sldId="257"/>
        </pc:sldMkLst>
        <pc:spChg chg="mod">
          <ac:chgData name="Andy Gray" userId="3900aca3-aa6e-4813-b4e0-c02f9e48a0aa" providerId="ADAL" clId="{F52E4F09-8F3D-4DE0-8747-C73C1F11CA42}" dt="2019-06-24T09:06:53.260" v="379" actId="113"/>
          <ac:spMkLst>
            <pc:docMk/>
            <pc:sldMk cId="2819996977" sldId="257"/>
            <ac:spMk id="9" creationId="{9B940526-E652-49E9-80CD-519D5A66C408}"/>
          </ac:spMkLst>
        </pc:spChg>
      </pc:sldChg>
      <pc:sldChg chg="addSp modSp">
        <pc:chgData name="Andy Gray" userId="3900aca3-aa6e-4813-b4e0-c02f9e48a0aa" providerId="ADAL" clId="{F52E4F09-8F3D-4DE0-8747-C73C1F11CA42}" dt="2019-06-18T15:08:08.858" v="132" actId="732"/>
        <pc:sldMkLst>
          <pc:docMk/>
          <pc:sldMk cId="1608585784" sldId="286"/>
        </pc:sldMkLst>
        <pc:picChg chg="mod modCrop">
          <ac:chgData name="Andy Gray" userId="3900aca3-aa6e-4813-b4e0-c02f9e48a0aa" providerId="ADAL" clId="{F52E4F09-8F3D-4DE0-8747-C73C1F11CA42}" dt="2019-06-18T15:07:36.307" v="124" actId="18131"/>
          <ac:picMkLst>
            <pc:docMk/>
            <pc:sldMk cId="1608585784" sldId="286"/>
            <ac:picMk id="5" creationId="{FA9C9A67-B7B9-47E6-8B35-6142C2CAE415}"/>
          </ac:picMkLst>
        </pc:picChg>
        <pc:picChg chg="add mod modCrop">
          <ac:chgData name="Andy Gray" userId="3900aca3-aa6e-4813-b4e0-c02f9e48a0aa" providerId="ADAL" clId="{F52E4F09-8F3D-4DE0-8747-C73C1F11CA42}" dt="2019-06-18T15:08:08.858" v="132" actId="732"/>
          <ac:picMkLst>
            <pc:docMk/>
            <pc:sldMk cId="1608585784" sldId="286"/>
            <ac:picMk id="6" creationId="{09C87F3C-BF13-4CF3-83A7-2E9DFEAD18BD}"/>
          </ac:picMkLst>
        </pc:picChg>
      </pc:sldChg>
      <pc:sldChg chg="addSp delSp modSp">
        <pc:chgData name="Andy Gray" userId="3900aca3-aa6e-4813-b4e0-c02f9e48a0aa" providerId="ADAL" clId="{F52E4F09-8F3D-4DE0-8747-C73C1F11CA42}" dt="2019-06-18T15:49:25.077" v="314" actId="1076"/>
        <pc:sldMkLst>
          <pc:docMk/>
          <pc:sldMk cId="1434980723" sldId="294"/>
        </pc:sldMkLst>
        <pc:spChg chg="mod">
          <ac:chgData name="Andy Gray" userId="3900aca3-aa6e-4813-b4e0-c02f9e48a0aa" providerId="ADAL" clId="{F52E4F09-8F3D-4DE0-8747-C73C1F11CA42}" dt="2019-06-18T15:49:04.340" v="310" actId="1076"/>
          <ac:spMkLst>
            <pc:docMk/>
            <pc:sldMk cId="1434980723" sldId="294"/>
            <ac:spMk id="3" creationId="{3A062C49-4A13-44B7-99D1-1AE4A784F253}"/>
          </ac:spMkLst>
        </pc:spChg>
        <pc:picChg chg="del mod modCrop">
          <ac:chgData name="Andy Gray" userId="3900aca3-aa6e-4813-b4e0-c02f9e48a0aa" providerId="ADAL" clId="{F52E4F09-8F3D-4DE0-8747-C73C1F11CA42}" dt="2019-06-18T15:49:01.411" v="308" actId="478"/>
          <ac:picMkLst>
            <pc:docMk/>
            <pc:sldMk cId="1434980723" sldId="294"/>
            <ac:picMk id="4" creationId="{CDE10E92-A262-4979-938A-99385C6CDDDB}"/>
          </ac:picMkLst>
        </pc:picChg>
        <pc:picChg chg="add mod ord modCrop">
          <ac:chgData name="Andy Gray" userId="3900aca3-aa6e-4813-b4e0-c02f9e48a0aa" providerId="ADAL" clId="{F52E4F09-8F3D-4DE0-8747-C73C1F11CA42}" dt="2019-06-18T15:49:25.077" v="314" actId="1076"/>
          <ac:picMkLst>
            <pc:docMk/>
            <pc:sldMk cId="1434980723" sldId="294"/>
            <ac:picMk id="6" creationId="{599A4551-73AA-4BBC-87F5-B2DE65EF9BCB}"/>
          </ac:picMkLst>
        </pc:picChg>
      </pc:sldChg>
      <pc:sldChg chg="addSp delSp modSp">
        <pc:chgData name="Andy Gray" userId="3900aca3-aa6e-4813-b4e0-c02f9e48a0aa" providerId="ADAL" clId="{F52E4F09-8F3D-4DE0-8747-C73C1F11CA42}" dt="2019-06-18T15:33:22.532" v="239" actId="14100"/>
        <pc:sldMkLst>
          <pc:docMk/>
          <pc:sldMk cId="2405925260" sldId="332"/>
        </pc:sldMkLst>
        <pc:spChg chg="mod">
          <ac:chgData name="Andy Gray" userId="3900aca3-aa6e-4813-b4e0-c02f9e48a0aa" providerId="ADAL" clId="{F52E4F09-8F3D-4DE0-8747-C73C1F11CA42}" dt="2019-06-18T15:33:12.786" v="238" actId="20577"/>
          <ac:spMkLst>
            <pc:docMk/>
            <pc:sldMk cId="2405925260" sldId="332"/>
            <ac:spMk id="3" creationId="{76AB8E7A-A6C2-450A-9E27-9038DD65D762}"/>
          </ac:spMkLst>
        </pc:spChg>
        <pc:picChg chg="add mod ord modCrop">
          <ac:chgData name="Andy Gray" userId="3900aca3-aa6e-4813-b4e0-c02f9e48a0aa" providerId="ADAL" clId="{F52E4F09-8F3D-4DE0-8747-C73C1F11CA42}" dt="2019-06-18T15:33:22.532" v="239" actId="14100"/>
          <ac:picMkLst>
            <pc:docMk/>
            <pc:sldMk cId="2405925260" sldId="332"/>
            <ac:picMk id="5" creationId="{D69C31C1-D396-4469-B6AA-A1694AE900CE}"/>
          </ac:picMkLst>
        </pc:picChg>
        <pc:picChg chg="del mod modCrop">
          <ac:chgData name="Andy Gray" userId="3900aca3-aa6e-4813-b4e0-c02f9e48a0aa" providerId="ADAL" clId="{F52E4F09-8F3D-4DE0-8747-C73C1F11CA42}" dt="2019-06-18T15:31:45.730" v="223" actId="478"/>
          <ac:picMkLst>
            <pc:docMk/>
            <pc:sldMk cId="2405925260" sldId="332"/>
            <ac:picMk id="6" creationId="{CB725F74-CB56-43BB-AC47-920B9183780A}"/>
          </ac:picMkLst>
        </pc:picChg>
      </pc:sldChg>
      <pc:sldChg chg="modSp del">
        <pc:chgData name="Andy Gray" userId="3900aca3-aa6e-4813-b4e0-c02f9e48a0aa" providerId="ADAL" clId="{F52E4F09-8F3D-4DE0-8747-C73C1F11CA42}" dt="2019-06-24T09:27:04.997" v="411" actId="2696"/>
        <pc:sldMkLst>
          <pc:docMk/>
          <pc:sldMk cId="3672810787" sldId="349"/>
        </pc:sldMkLst>
        <pc:picChg chg="mod modCrop">
          <ac:chgData name="Andy Gray" userId="3900aca3-aa6e-4813-b4e0-c02f9e48a0aa" providerId="ADAL" clId="{F52E4F09-8F3D-4DE0-8747-C73C1F11CA42}" dt="2019-06-18T15:15:56.860" v="186" actId="18131"/>
          <ac:picMkLst>
            <pc:docMk/>
            <pc:sldMk cId="3672810787" sldId="349"/>
            <ac:picMk id="9" creationId="{B73D7FF6-B186-44D9-A861-A24A9D157FCC}"/>
          </ac:picMkLst>
        </pc:picChg>
        <pc:picChg chg="mod modCrop">
          <ac:chgData name="Andy Gray" userId="3900aca3-aa6e-4813-b4e0-c02f9e48a0aa" providerId="ADAL" clId="{F52E4F09-8F3D-4DE0-8747-C73C1F11CA42}" dt="2019-06-18T15:13:54.675" v="170" actId="18131"/>
          <ac:picMkLst>
            <pc:docMk/>
            <pc:sldMk cId="3672810787" sldId="349"/>
            <ac:picMk id="10" creationId="{8F889A85-8504-4B9C-8315-507796C30568}"/>
          </ac:picMkLst>
        </pc:picChg>
      </pc:sldChg>
      <pc:sldChg chg="delSp modSp setBg">
        <pc:chgData name="Andy Gray" userId="3900aca3-aa6e-4813-b4e0-c02f9e48a0aa" providerId="ADAL" clId="{F52E4F09-8F3D-4DE0-8747-C73C1F11CA42}" dt="2019-06-20T14:54:21.843" v="352" actId="207"/>
        <pc:sldMkLst>
          <pc:docMk/>
          <pc:sldMk cId="367432157" sldId="351"/>
        </pc:sldMkLst>
        <pc:spChg chg="mod">
          <ac:chgData name="Andy Gray" userId="3900aca3-aa6e-4813-b4e0-c02f9e48a0aa" providerId="ADAL" clId="{F52E4F09-8F3D-4DE0-8747-C73C1F11CA42}" dt="2019-06-20T14:54:21.843" v="352" actId="207"/>
          <ac:spMkLst>
            <pc:docMk/>
            <pc:sldMk cId="367432157" sldId="351"/>
            <ac:spMk id="3" creationId="{76AB8E7A-A6C2-450A-9E27-9038DD65D762}"/>
          </ac:spMkLst>
        </pc:spChg>
        <pc:picChg chg="del mod modCrop">
          <ac:chgData name="Andy Gray" userId="3900aca3-aa6e-4813-b4e0-c02f9e48a0aa" providerId="ADAL" clId="{F52E4F09-8F3D-4DE0-8747-C73C1F11CA42}" dt="2019-06-20T14:54:03.173" v="348" actId="478"/>
          <ac:picMkLst>
            <pc:docMk/>
            <pc:sldMk cId="367432157" sldId="351"/>
            <ac:picMk id="16" creationId="{FA59D14B-81D9-4CE8-896E-AF611A0700ED}"/>
          </ac:picMkLst>
        </pc:picChg>
        <pc:picChg chg="del mod">
          <ac:chgData name="Andy Gray" userId="3900aca3-aa6e-4813-b4e0-c02f9e48a0aa" providerId="ADAL" clId="{F52E4F09-8F3D-4DE0-8747-C73C1F11CA42}" dt="2019-06-20T14:54:01.806" v="347" actId="478"/>
          <ac:picMkLst>
            <pc:docMk/>
            <pc:sldMk cId="367432157" sldId="351"/>
            <ac:picMk id="17" creationId="{9DBB94C9-5FA3-4766-9FF1-05630312535D}"/>
          </ac:picMkLst>
        </pc:picChg>
      </pc:sldChg>
      <pc:sldChg chg="addSp delSp modSp">
        <pc:chgData name="Andy Gray" userId="3900aca3-aa6e-4813-b4e0-c02f9e48a0aa" providerId="ADAL" clId="{F52E4F09-8F3D-4DE0-8747-C73C1F11CA42}" dt="2019-06-18T15:12:55.915" v="160" actId="167"/>
        <pc:sldMkLst>
          <pc:docMk/>
          <pc:sldMk cId="1657052327" sldId="360"/>
        </pc:sldMkLst>
        <pc:grpChg chg="add mod ord">
          <ac:chgData name="Andy Gray" userId="3900aca3-aa6e-4813-b4e0-c02f9e48a0aa" providerId="ADAL" clId="{F52E4F09-8F3D-4DE0-8747-C73C1F11CA42}" dt="2019-06-18T15:12:55.915" v="160" actId="167"/>
          <ac:grpSpMkLst>
            <pc:docMk/>
            <pc:sldMk cId="1657052327" sldId="360"/>
            <ac:grpSpMk id="9" creationId="{6240503A-66A9-46A2-82C0-8186AD1A3AE4}"/>
          </ac:grpSpMkLst>
        </pc:grpChg>
        <pc:picChg chg="add mod ord">
          <ac:chgData name="Andy Gray" userId="3900aca3-aa6e-4813-b4e0-c02f9e48a0aa" providerId="ADAL" clId="{F52E4F09-8F3D-4DE0-8747-C73C1F11CA42}" dt="2019-06-18T15:12:30.888" v="158" actId="164"/>
          <ac:picMkLst>
            <pc:docMk/>
            <pc:sldMk cId="1657052327" sldId="360"/>
            <ac:picMk id="5" creationId="{28291BCC-B436-4E01-8A19-2360934ACD8F}"/>
          </ac:picMkLst>
        </pc:picChg>
        <pc:picChg chg="del mod modCrop">
          <ac:chgData name="Andy Gray" userId="3900aca3-aa6e-4813-b4e0-c02f9e48a0aa" providerId="ADAL" clId="{F52E4F09-8F3D-4DE0-8747-C73C1F11CA42}" dt="2019-06-18T15:11:45.257" v="151" actId="478"/>
          <ac:picMkLst>
            <pc:docMk/>
            <pc:sldMk cId="1657052327" sldId="360"/>
            <ac:picMk id="6" creationId="{1411B367-3FD9-4FF3-9D40-D8ACE1D1B7FA}"/>
          </ac:picMkLst>
        </pc:picChg>
        <pc:picChg chg="del">
          <ac:chgData name="Andy Gray" userId="3900aca3-aa6e-4813-b4e0-c02f9e48a0aa" providerId="ADAL" clId="{F52E4F09-8F3D-4DE0-8747-C73C1F11CA42}" dt="2019-06-18T15:11:47.578" v="152" actId="478"/>
          <ac:picMkLst>
            <pc:docMk/>
            <pc:sldMk cId="1657052327" sldId="360"/>
            <ac:picMk id="7" creationId="{6CB1AA80-9D7B-4449-B808-3ABDCE2889D3}"/>
          </ac:picMkLst>
        </pc:picChg>
        <pc:picChg chg="add mod modCrop">
          <ac:chgData name="Andy Gray" userId="3900aca3-aa6e-4813-b4e0-c02f9e48a0aa" providerId="ADAL" clId="{F52E4F09-8F3D-4DE0-8747-C73C1F11CA42}" dt="2019-06-18T15:12:46.714" v="159" actId="732"/>
          <ac:picMkLst>
            <pc:docMk/>
            <pc:sldMk cId="1657052327" sldId="360"/>
            <ac:picMk id="8" creationId="{F3ACEFAE-1D6D-412F-AAF9-DDF07BA3B0D1}"/>
          </ac:picMkLst>
        </pc:picChg>
      </pc:sldChg>
      <pc:sldChg chg="addSp delSp modSp">
        <pc:chgData name="Andy Gray" userId="3900aca3-aa6e-4813-b4e0-c02f9e48a0aa" providerId="ADAL" clId="{F52E4F09-8F3D-4DE0-8747-C73C1F11CA42}" dt="2019-06-18T15:42:04.907" v="270" actId="1076"/>
        <pc:sldMkLst>
          <pc:docMk/>
          <pc:sldMk cId="2398366835" sldId="373"/>
        </pc:sldMkLst>
        <pc:spChg chg="add del mod">
          <ac:chgData name="Andy Gray" userId="3900aca3-aa6e-4813-b4e0-c02f9e48a0aa" providerId="ADAL" clId="{F52E4F09-8F3D-4DE0-8747-C73C1F11CA42}" dt="2019-06-18T15:33:42.681" v="242"/>
          <ac:spMkLst>
            <pc:docMk/>
            <pc:sldMk cId="2398366835" sldId="373"/>
            <ac:spMk id="4" creationId="{D3D58527-95F0-4FCB-921C-5B73E970286B}"/>
          </ac:spMkLst>
        </pc:spChg>
        <pc:spChg chg="add del mod">
          <ac:chgData name="Andy Gray" userId="3900aca3-aa6e-4813-b4e0-c02f9e48a0aa" providerId="ADAL" clId="{F52E4F09-8F3D-4DE0-8747-C73C1F11CA42}" dt="2019-06-18T15:33:42.681" v="242"/>
          <ac:spMkLst>
            <pc:docMk/>
            <pc:sldMk cId="2398366835" sldId="373"/>
            <ac:spMk id="6" creationId="{D7AFB1D4-BBB6-4A2E-9E59-FD0620DE73EF}"/>
          </ac:spMkLst>
        </pc:spChg>
        <pc:spChg chg="add del mod">
          <ac:chgData name="Andy Gray" userId="3900aca3-aa6e-4813-b4e0-c02f9e48a0aa" providerId="ADAL" clId="{F52E4F09-8F3D-4DE0-8747-C73C1F11CA42}" dt="2019-06-18T15:33:43.838" v="243"/>
          <ac:spMkLst>
            <pc:docMk/>
            <pc:sldMk cId="2398366835" sldId="373"/>
            <ac:spMk id="7" creationId="{8D65B494-1CBF-4864-9BD4-E7C15F8A8F39}"/>
          </ac:spMkLst>
        </pc:spChg>
        <pc:spChg chg="add del mod">
          <ac:chgData name="Andy Gray" userId="3900aca3-aa6e-4813-b4e0-c02f9e48a0aa" providerId="ADAL" clId="{F52E4F09-8F3D-4DE0-8747-C73C1F11CA42}" dt="2019-06-18T15:33:43.838" v="243"/>
          <ac:spMkLst>
            <pc:docMk/>
            <pc:sldMk cId="2398366835" sldId="373"/>
            <ac:spMk id="8" creationId="{1AC0F42A-6849-4CB4-9946-118B0D056C92}"/>
          </ac:spMkLst>
        </pc:spChg>
        <pc:spChg chg="add del mod">
          <ac:chgData name="Andy Gray" userId="3900aca3-aa6e-4813-b4e0-c02f9e48a0aa" providerId="ADAL" clId="{F52E4F09-8F3D-4DE0-8747-C73C1F11CA42}" dt="2019-06-18T15:33:44.170" v="244"/>
          <ac:spMkLst>
            <pc:docMk/>
            <pc:sldMk cId="2398366835" sldId="373"/>
            <ac:spMk id="9" creationId="{74C8F4E8-58CB-4018-8A84-B0A643F441C3}"/>
          </ac:spMkLst>
        </pc:spChg>
        <pc:spChg chg="add del mod">
          <ac:chgData name="Andy Gray" userId="3900aca3-aa6e-4813-b4e0-c02f9e48a0aa" providerId="ADAL" clId="{F52E4F09-8F3D-4DE0-8747-C73C1F11CA42}" dt="2019-06-18T15:33:44.170" v="244"/>
          <ac:spMkLst>
            <pc:docMk/>
            <pc:sldMk cId="2398366835" sldId="373"/>
            <ac:spMk id="10" creationId="{BBA31DA9-CB75-4AA8-9C9B-0748DEAC2413}"/>
          </ac:spMkLst>
        </pc:spChg>
        <pc:spChg chg="add del mod">
          <ac:chgData name="Andy Gray" userId="3900aca3-aa6e-4813-b4e0-c02f9e48a0aa" providerId="ADAL" clId="{F52E4F09-8F3D-4DE0-8747-C73C1F11CA42}" dt="2019-06-18T15:33:44.355" v="245"/>
          <ac:spMkLst>
            <pc:docMk/>
            <pc:sldMk cId="2398366835" sldId="373"/>
            <ac:spMk id="11" creationId="{9AB33B8C-790D-444C-9746-1D2A01B77163}"/>
          </ac:spMkLst>
        </pc:spChg>
        <pc:spChg chg="add del mod">
          <ac:chgData name="Andy Gray" userId="3900aca3-aa6e-4813-b4e0-c02f9e48a0aa" providerId="ADAL" clId="{F52E4F09-8F3D-4DE0-8747-C73C1F11CA42}" dt="2019-06-18T15:33:44.355" v="245"/>
          <ac:spMkLst>
            <pc:docMk/>
            <pc:sldMk cId="2398366835" sldId="373"/>
            <ac:spMk id="12" creationId="{CD5B7962-DB2F-4E5A-8355-8CE23FFDBF86}"/>
          </ac:spMkLst>
        </pc:spChg>
        <pc:spChg chg="add del mod">
          <ac:chgData name="Andy Gray" userId="3900aca3-aa6e-4813-b4e0-c02f9e48a0aa" providerId="ADAL" clId="{F52E4F09-8F3D-4DE0-8747-C73C1F11CA42}" dt="2019-06-18T15:33:44.555" v="246"/>
          <ac:spMkLst>
            <pc:docMk/>
            <pc:sldMk cId="2398366835" sldId="373"/>
            <ac:spMk id="13" creationId="{D0E0140A-D31B-4967-A3C3-CBDA4442BFE1}"/>
          </ac:spMkLst>
        </pc:spChg>
        <pc:spChg chg="add del mod">
          <ac:chgData name="Andy Gray" userId="3900aca3-aa6e-4813-b4e0-c02f9e48a0aa" providerId="ADAL" clId="{F52E4F09-8F3D-4DE0-8747-C73C1F11CA42}" dt="2019-06-18T15:33:44.555" v="246"/>
          <ac:spMkLst>
            <pc:docMk/>
            <pc:sldMk cId="2398366835" sldId="373"/>
            <ac:spMk id="14" creationId="{D0745748-A550-454C-A159-89D14C4705EB}"/>
          </ac:spMkLst>
        </pc:spChg>
        <pc:spChg chg="add del mod">
          <ac:chgData name="Andy Gray" userId="3900aca3-aa6e-4813-b4e0-c02f9e48a0aa" providerId="ADAL" clId="{F52E4F09-8F3D-4DE0-8747-C73C1F11CA42}" dt="2019-06-18T15:33:45.257" v="247"/>
          <ac:spMkLst>
            <pc:docMk/>
            <pc:sldMk cId="2398366835" sldId="373"/>
            <ac:spMk id="15" creationId="{B8555190-50DB-4E1E-A54E-07146A5EE45C}"/>
          </ac:spMkLst>
        </pc:spChg>
        <pc:spChg chg="add del mod">
          <ac:chgData name="Andy Gray" userId="3900aca3-aa6e-4813-b4e0-c02f9e48a0aa" providerId="ADAL" clId="{F52E4F09-8F3D-4DE0-8747-C73C1F11CA42}" dt="2019-06-18T15:33:45.257" v="247"/>
          <ac:spMkLst>
            <pc:docMk/>
            <pc:sldMk cId="2398366835" sldId="373"/>
            <ac:spMk id="16" creationId="{54102ED2-EC72-45D7-B96D-FB96CFCD5DE0}"/>
          </ac:spMkLst>
        </pc:spChg>
        <pc:spChg chg="add del mod">
          <ac:chgData name="Andy Gray" userId="3900aca3-aa6e-4813-b4e0-c02f9e48a0aa" providerId="ADAL" clId="{F52E4F09-8F3D-4DE0-8747-C73C1F11CA42}" dt="2019-06-18T15:33:48.899" v="248"/>
          <ac:spMkLst>
            <pc:docMk/>
            <pc:sldMk cId="2398366835" sldId="373"/>
            <ac:spMk id="17" creationId="{9BE80AB3-5C2D-4AC8-97DD-8D35E2E51E19}"/>
          </ac:spMkLst>
        </pc:spChg>
        <pc:spChg chg="add del mod">
          <ac:chgData name="Andy Gray" userId="3900aca3-aa6e-4813-b4e0-c02f9e48a0aa" providerId="ADAL" clId="{F52E4F09-8F3D-4DE0-8747-C73C1F11CA42}" dt="2019-06-18T15:33:48.899" v="248"/>
          <ac:spMkLst>
            <pc:docMk/>
            <pc:sldMk cId="2398366835" sldId="373"/>
            <ac:spMk id="18" creationId="{C9DB2F69-C86F-44DC-A05F-627ED81C3A8F}"/>
          </ac:spMkLst>
        </pc:spChg>
        <pc:spChg chg="add del mod">
          <ac:chgData name="Andy Gray" userId="3900aca3-aa6e-4813-b4e0-c02f9e48a0aa" providerId="ADAL" clId="{F52E4F09-8F3D-4DE0-8747-C73C1F11CA42}" dt="2019-06-18T15:33:49.485" v="249"/>
          <ac:spMkLst>
            <pc:docMk/>
            <pc:sldMk cId="2398366835" sldId="373"/>
            <ac:spMk id="19" creationId="{2C23963F-785B-4C8D-A79C-A6CD4F30BA08}"/>
          </ac:spMkLst>
        </pc:spChg>
        <pc:spChg chg="add del mod">
          <ac:chgData name="Andy Gray" userId="3900aca3-aa6e-4813-b4e0-c02f9e48a0aa" providerId="ADAL" clId="{F52E4F09-8F3D-4DE0-8747-C73C1F11CA42}" dt="2019-06-18T15:33:49.485" v="249"/>
          <ac:spMkLst>
            <pc:docMk/>
            <pc:sldMk cId="2398366835" sldId="373"/>
            <ac:spMk id="20" creationId="{40D7341D-52A6-4A3E-8E84-B2C20CD900E1}"/>
          </ac:spMkLst>
        </pc:spChg>
        <pc:spChg chg="add del mod">
          <ac:chgData name="Andy Gray" userId="3900aca3-aa6e-4813-b4e0-c02f9e48a0aa" providerId="ADAL" clId="{F52E4F09-8F3D-4DE0-8747-C73C1F11CA42}" dt="2019-06-18T15:33:49.711" v="250"/>
          <ac:spMkLst>
            <pc:docMk/>
            <pc:sldMk cId="2398366835" sldId="373"/>
            <ac:spMk id="21" creationId="{07420157-1A75-4A63-B8D5-584E2A533BC6}"/>
          </ac:spMkLst>
        </pc:spChg>
        <pc:spChg chg="add del mod">
          <ac:chgData name="Andy Gray" userId="3900aca3-aa6e-4813-b4e0-c02f9e48a0aa" providerId="ADAL" clId="{F52E4F09-8F3D-4DE0-8747-C73C1F11CA42}" dt="2019-06-18T15:33:49.711" v="250"/>
          <ac:spMkLst>
            <pc:docMk/>
            <pc:sldMk cId="2398366835" sldId="373"/>
            <ac:spMk id="22" creationId="{9F528F6F-019B-4D12-B63F-7A01D2478C0B}"/>
          </ac:spMkLst>
        </pc:spChg>
        <pc:picChg chg="del mod modCrop">
          <ac:chgData name="Andy Gray" userId="3900aca3-aa6e-4813-b4e0-c02f9e48a0aa" providerId="ADAL" clId="{F52E4F09-8F3D-4DE0-8747-C73C1F11CA42}" dt="2019-06-18T15:42:00.044" v="269" actId="478"/>
          <ac:picMkLst>
            <pc:docMk/>
            <pc:sldMk cId="2398366835" sldId="373"/>
            <ac:picMk id="5" creationId="{C1484B69-0208-433D-88E2-3F0C70613D68}"/>
          </ac:picMkLst>
        </pc:picChg>
        <pc:picChg chg="add mod ord modCrop">
          <ac:chgData name="Andy Gray" userId="3900aca3-aa6e-4813-b4e0-c02f9e48a0aa" providerId="ADAL" clId="{F52E4F09-8F3D-4DE0-8747-C73C1F11CA42}" dt="2019-06-18T15:42:04.907" v="270" actId="1076"/>
          <ac:picMkLst>
            <pc:docMk/>
            <pc:sldMk cId="2398366835" sldId="373"/>
            <ac:picMk id="24" creationId="{DD41E1ED-7786-46A7-B17B-22574D6E61B1}"/>
          </ac:picMkLst>
        </pc:picChg>
      </pc:sldChg>
      <pc:sldChg chg="addSp delSp modSp">
        <pc:chgData name="Andy Gray" userId="3900aca3-aa6e-4813-b4e0-c02f9e48a0aa" providerId="ADAL" clId="{F52E4F09-8F3D-4DE0-8747-C73C1F11CA42}" dt="2019-06-18T15:47:03.443" v="297" actId="732"/>
        <pc:sldMkLst>
          <pc:docMk/>
          <pc:sldMk cId="1789910582" sldId="375"/>
        </pc:sldMkLst>
        <pc:grpChg chg="add mod">
          <ac:chgData name="Andy Gray" userId="3900aca3-aa6e-4813-b4e0-c02f9e48a0aa" providerId="ADAL" clId="{F52E4F09-8F3D-4DE0-8747-C73C1F11CA42}" dt="2019-06-18T15:46:32.725" v="296" actId="164"/>
          <ac:grpSpMkLst>
            <pc:docMk/>
            <pc:sldMk cId="1789910582" sldId="375"/>
            <ac:grpSpMk id="10" creationId="{F9D57122-D171-4E32-80AE-B6C10D9D8149}"/>
          </ac:grpSpMkLst>
        </pc:grpChg>
        <pc:picChg chg="del mod modCrop">
          <ac:chgData name="Andy Gray" userId="3900aca3-aa6e-4813-b4e0-c02f9e48a0aa" providerId="ADAL" clId="{F52E4F09-8F3D-4DE0-8747-C73C1F11CA42}" dt="2019-06-18T15:43:30.756" v="281" actId="478"/>
          <ac:picMkLst>
            <pc:docMk/>
            <pc:sldMk cId="1789910582" sldId="375"/>
            <ac:picMk id="4" creationId="{6FF323F0-8837-4DBE-A809-6C3988DC42BF}"/>
          </ac:picMkLst>
        </pc:picChg>
        <pc:picChg chg="del">
          <ac:chgData name="Andy Gray" userId="3900aca3-aa6e-4813-b4e0-c02f9e48a0aa" providerId="ADAL" clId="{F52E4F09-8F3D-4DE0-8747-C73C1F11CA42}" dt="2019-06-18T15:43:18.812" v="275" actId="478"/>
          <ac:picMkLst>
            <pc:docMk/>
            <pc:sldMk cId="1789910582" sldId="375"/>
            <ac:picMk id="6" creationId="{288C8B0F-A854-4FAB-B1C4-0823C69F808C}"/>
          </ac:picMkLst>
        </pc:picChg>
        <pc:picChg chg="add mod ord modCrop">
          <ac:chgData name="Andy Gray" userId="3900aca3-aa6e-4813-b4e0-c02f9e48a0aa" providerId="ADAL" clId="{F52E4F09-8F3D-4DE0-8747-C73C1F11CA42}" dt="2019-06-18T15:46:32.725" v="296" actId="164"/>
          <ac:picMkLst>
            <pc:docMk/>
            <pc:sldMk cId="1789910582" sldId="375"/>
            <ac:picMk id="7" creationId="{91CD00F0-9676-4B7F-8F00-5E32FC80618F}"/>
          </ac:picMkLst>
        </pc:picChg>
        <pc:picChg chg="add mod ord modCrop">
          <ac:chgData name="Andy Gray" userId="3900aca3-aa6e-4813-b4e0-c02f9e48a0aa" providerId="ADAL" clId="{F52E4F09-8F3D-4DE0-8747-C73C1F11CA42}" dt="2019-06-18T15:47:03.443" v="297" actId="732"/>
          <ac:picMkLst>
            <pc:docMk/>
            <pc:sldMk cId="1789910582" sldId="375"/>
            <ac:picMk id="9" creationId="{8ED24E06-4536-4129-B5B9-F05C8B7281AE}"/>
          </ac:picMkLst>
        </pc:picChg>
      </pc:sldChg>
      <pc:sldChg chg="delSp modSp setBg">
        <pc:chgData name="Andy Gray" userId="3900aca3-aa6e-4813-b4e0-c02f9e48a0aa" providerId="ADAL" clId="{F52E4F09-8F3D-4DE0-8747-C73C1F11CA42}" dt="2019-06-20T14:40:03.803" v="343"/>
        <pc:sldMkLst>
          <pc:docMk/>
          <pc:sldMk cId="2942581978" sldId="376"/>
        </pc:sldMkLst>
        <pc:spChg chg="del">
          <ac:chgData name="Andy Gray" userId="3900aca3-aa6e-4813-b4e0-c02f9e48a0aa" providerId="ADAL" clId="{F52E4F09-8F3D-4DE0-8747-C73C1F11CA42}" dt="2019-06-20T14:39:48.857" v="338" actId="478"/>
          <ac:spMkLst>
            <pc:docMk/>
            <pc:sldMk cId="2942581978" sldId="376"/>
            <ac:spMk id="6" creationId="{90973CC7-0795-4433-80B1-0939D55A2867}"/>
          </ac:spMkLst>
        </pc:spChg>
        <pc:picChg chg="del mod modCrop">
          <ac:chgData name="Andy Gray" userId="3900aca3-aa6e-4813-b4e0-c02f9e48a0aa" providerId="ADAL" clId="{F52E4F09-8F3D-4DE0-8747-C73C1F11CA42}" dt="2019-06-20T14:39:55.334" v="340" actId="478"/>
          <ac:picMkLst>
            <pc:docMk/>
            <pc:sldMk cId="2942581978" sldId="376"/>
            <ac:picMk id="4" creationId="{E174B0EB-8E88-49D7-8C1D-1FA960C78ABD}"/>
          </ac:picMkLst>
        </pc:picChg>
        <pc:picChg chg="del">
          <ac:chgData name="Andy Gray" userId="3900aca3-aa6e-4813-b4e0-c02f9e48a0aa" providerId="ADAL" clId="{F52E4F09-8F3D-4DE0-8747-C73C1F11CA42}" dt="2019-06-20T14:39:53.206" v="339" actId="478"/>
          <ac:picMkLst>
            <pc:docMk/>
            <pc:sldMk cId="2942581978" sldId="376"/>
            <ac:picMk id="5" creationId="{F36C16DD-EC65-48DF-801A-0F357E5B6B29}"/>
          </ac:picMkLst>
        </pc:picChg>
      </pc:sldChg>
      <pc:sldChg chg="addSp delSp modSp">
        <pc:chgData name="Andy Gray" userId="3900aca3-aa6e-4813-b4e0-c02f9e48a0aa" providerId="ADAL" clId="{F52E4F09-8F3D-4DE0-8747-C73C1F11CA42}" dt="2019-06-20T14:59:19.190" v="375" actId="732"/>
        <pc:sldMkLst>
          <pc:docMk/>
          <pc:sldMk cId="3582192981" sldId="377"/>
        </pc:sldMkLst>
        <pc:picChg chg="del mod modCrop">
          <ac:chgData name="Andy Gray" userId="3900aca3-aa6e-4813-b4e0-c02f9e48a0aa" providerId="ADAL" clId="{F52E4F09-8F3D-4DE0-8747-C73C1F11CA42}" dt="2019-06-20T14:57:59.582" v="353" actId="478"/>
          <ac:picMkLst>
            <pc:docMk/>
            <pc:sldMk cId="3582192981" sldId="377"/>
            <ac:picMk id="4" creationId="{90194367-CC62-480F-BB43-96476D32B044}"/>
          </ac:picMkLst>
        </pc:picChg>
        <pc:picChg chg="add del mod">
          <ac:chgData name="Andy Gray" userId="3900aca3-aa6e-4813-b4e0-c02f9e48a0aa" providerId="ADAL" clId="{F52E4F09-8F3D-4DE0-8747-C73C1F11CA42}" dt="2019-06-20T14:58:10.903" v="358" actId="931"/>
          <ac:picMkLst>
            <pc:docMk/>
            <pc:sldMk cId="3582192981" sldId="377"/>
            <ac:picMk id="6" creationId="{66FE182D-83AF-4D6B-8430-EB6A2C9148E9}"/>
          </ac:picMkLst>
        </pc:picChg>
        <pc:picChg chg="add mod modCrop">
          <ac:chgData name="Andy Gray" userId="3900aca3-aa6e-4813-b4e0-c02f9e48a0aa" providerId="ADAL" clId="{F52E4F09-8F3D-4DE0-8747-C73C1F11CA42}" dt="2019-06-20T14:59:19.190" v="375" actId="732"/>
          <ac:picMkLst>
            <pc:docMk/>
            <pc:sldMk cId="3582192981" sldId="377"/>
            <ac:picMk id="8" creationId="{4CDA46AF-B738-4DE1-84C4-8C90153CAB2D}"/>
          </ac:picMkLst>
        </pc:picChg>
      </pc:sldChg>
      <pc:sldChg chg="addSp delSp modSp">
        <pc:chgData name="Andy Gray" userId="3900aca3-aa6e-4813-b4e0-c02f9e48a0aa" providerId="ADAL" clId="{F52E4F09-8F3D-4DE0-8747-C73C1F11CA42}" dt="2019-06-18T14:57:36.500" v="43" actId="1076"/>
        <pc:sldMkLst>
          <pc:docMk/>
          <pc:sldMk cId="2236951860" sldId="380"/>
        </pc:sldMkLst>
        <pc:picChg chg="del mod modCrop">
          <ac:chgData name="Andy Gray" userId="3900aca3-aa6e-4813-b4e0-c02f9e48a0aa" providerId="ADAL" clId="{F52E4F09-8F3D-4DE0-8747-C73C1F11CA42}" dt="2019-06-18T14:54:29.297" v="21" actId="478"/>
          <ac:picMkLst>
            <pc:docMk/>
            <pc:sldMk cId="2236951860" sldId="380"/>
            <ac:picMk id="5" creationId="{C553DCE2-3625-4105-8230-4DC8E91F8438}"/>
          </ac:picMkLst>
        </pc:picChg>
        <pc:picChg chg="add mod modCrop">
          <ac:chgData name="Andy Gray" userId="3900aca3-aa6e-4813-b4e0-c02f9e48a0aa" providerId="ADAL" clId="{F52E4F09-8F3D-4DE0-8747-C73C1F11CA42}" dt="2019-06-18T14:57:36.500" v="43" actId="1076"/>
          <ac:picMkLst>
            <pc:docMk/>
            <pc:sldMk cId="2236951860" sldId="380"/>
            <ac:picMk id="6" creationId="{6438FD08-9E43-416E-980C-385AF0052D9F}"/>
          </ac:picMkLst>
        </pc:picChg>
        <pc:picChg chg="add mod modCrop">
          <ac:chgData name="Andy Gray" userId="3900aca3-aa6e-4813-b4e0-c02f9e48a0aa" providerId="ADAL" clId="{F52E4F09-8F3D-4DE0-8747-C73C1F11CA42}" dt="2019-06-18T14:55:38.569" v="37" actId="1076"/>
          <ac:picMkLst>
            <pc:docMk/>
            <pc:sldMk cId="2236951860" sldId="380"/>
            <ac:picMk id="8" creationId="{A8B65EEA-BCC4-4E53-9785-7EBA5EAA3045}"/>
          </ac:picMkLst>
        </pc:picChg>
        <pc:picChg chg="del">
          <ac:chgData name="Andy Gray" userId="3900aca3-aa6e-4813-b4e0-c02f9e48a0aa" providerId="ADAL" clId="{F52E4F09-8F3D-4DE0-8747-C73C1F11CA42}" dt="2019-06-18T14:54:21.522" v="19" actId="478"/>
          <ac:picMkLst>
            <pc:docMk/>
            <pc:sldMk cId="2236951860" sldId="380"/>
            <ac:picMk id="1026" creationId="{CB20E9C3-70A9-49A1-BB78-E6B5B45F8243}"/>
          </ac:picMkLst>
        </pc:picChg>
      </pc:sldChg>
      <pc:sldChg chg="addSp delSp modSp">
        <pc:chgData name="Andy Gray" userId="3900aca3-aa6e-4813-b4e0-c02f9e48a0aa" providerId="ADAL" clId="{F52E4F09-8F3D-4DE0-8747-C73C1F11CA42}" dt="2019-06-20T14:40:22.934" v="344" actId="1076"/>
        <pc:sldMkLst>
          <pc:docMk/>
          <pc:sldMk cId="4221420878" sldId="381"/>
        </pc:sldMkLst>
        <pc:picChg chg="add mod ord modCrop">
          <ac:chgData name="Andy Gray" userId="3900aca3-aa6e-4813-b4e0-c02f9e48a0aa" providerId="ADAL" clId="{F52E4F09-8F3D-4DE0-8747-C73C1F11CA42}" dt="2019-06-20T14:40:22.934" v="344" actId="1076"/>
          <ac:picMkLst>
            <pc:docMk/>
            <pc:sldMk cId="4221420878" sldId="381"/>
            <ac:picMk id="5" creationId="{EEE9AD93-8CBD-4951-8F33-D1C27DC793CF}"/>
          </ac:picMkLst>
        </pc:picChg>
        <pc:picChg chg="del">
          <ac:chgData name="Andy Gray" userId="3900aca3-aa6e-4813-b4e0-c02f9e48a0aa" providerId="ADAL" clId="{F52E4F09-8F3D-4DE0-8747-C73C1F11CA42}" dt="2019-06-18T15:05:40.987" v="119" actId="478"/>
          <ac:picMkLst>
            <pc:docMk/>
            <pc:sldMk cId="4221420878" sldId="381"/>
            <ac:picMk id="2050" creationId="{6BC9CD80-AA0C-4E7C-A61F-F583BC61A810}"/>
          </ac:picMkLst>
        </pc:picChg>
      </pc:sldChg>
      <pc:sldChg chg="addSp delSp modSp">
        <pc:chgData name="Andy Gray" userId="3900aca3-aa6e-4813-b4e0-c02f9e48a0aa" providerId="ADAL" clId="{F52E4F09-8F3D-4DE0-8747-C73C1F11CA42}" dt="2019-06-18T15:09:43.872" v="142"/>
        <pc:sldMkLst>
          <pc:docMk/>
          <pc:sldMk cId="1669030929" sldId="382"/>
        </pc:sldMkLst>
        <pc:picChg chg="del mod modCrop">
          <ac:chgData name="Andy Gray" userId="3900aca3-aa6e-4813-b4e0-c02f9e48a0aa" providerId="ADAL" clId="{F52E4F09-8F3D-4DE0-8747-C73C1F11CA42}" dt="2019-06-18T15:09:40.289" v="141" actId="478"/>
          <ac:picMkLst>
            <pc:docMk/>
            <pc:sldMk cId="1669030929" sldId="382"/>
            <ac:picMk id="4" creationId="{B802A98E-90A8-4C29-93D0-67169EE091AC}"/>
          </ac:picMkLst>
        </pc:picChg>
        <pc:picChg chg="add mod ord">
          <ac:chgData name="Andy Gray" userId="3900aca3-aa6e-4813-b4e0-c02f9e48a0aa" providerId="ADAL" clId="{F52E4F09-8F3D-4DE0-8747-C73C1F11CA42}" dt="2019-06-18T15:09:38.835" v="140" actId="167"/>
          <ac:picMkLst>
            <pc:docMk/>
            <pc:sldMk cId="1669030929" sldId="382"/>
            <ac:picMk id="6" creationId="{57319A2C-9C13-4E77-ABA1-DDA9930DE70D}"/>
          </ac:picMkLst>
        </pc:picChg>
        <pc:picChg chg="add">
          <ac:chgData name="Andy Gray" userId="3900aca3-aa6e-4813-b4e0-c02f9e48a0aa" providerId="ADAL" clId="{F52E4F09-8F3D-4DE0-8747-C73C1F11CA42}" dt="2019-06-18T15:09:43.872" v="142"/>
          <ac:picMkLst>
            <pc:docMk/>
            <pc:sldMk cId="1669030929" sldId="382"/>
            <ac:picMk id="7" creationId="{48C6A2D0-1B93-4509-A4D5-6E2B80E1DC18}"/>
          </ac:picMkLst>
        </pc:picChg>
      </pc:sldChg>
      <pc:sldChg chg="addSp delSp modSp">
        <pc:chgData name="Andy Gray" userId="3900aca3-aa6e-4813-b4e0-c02f9e48a0aa" providerId="ADAL" clId="{F52E4F09-8F3D-4DE0-8747-C73C1F11CA42}" dt="2019-06-20T14:33:04.303" v="337" actId="732"/>
        <pc:sldMkLst>
          <pc:docMk/>
          <pc:sldMk cId="1638086359" sldId="387"/>
        </pc:sldMkLst>
        <pc:spChg chg="mod">
          <ac:chgData name="Andy Gray" userId="3900aca3-aa6e-4813-b4e0-c02f9e48a0aa" providerId="ADAL" clId="{F52E4F09-8F3D-4DE0-8747-C73C1F11CA42}" dt="2019-06-20T14:32:51.115" v="333" actId="20577"/>
          <ac:spMkLst>
            <pc:docMk/>
            <pc:sldMk cId="1638086359" sldId="387"/>
            <ac:spMk id="3" creationId="{76AB8E7A-A6C2-450A-9E27-9038DD65D762}"/>
          </ac:spMkLst>
        </pc:spChg>
        <pc:picChg chg="del mod modCrop">
          <ac:chgData name="Andy Gray" userId="3900aca3-aa6e-4813-b4e0-c02f9e48a0aa" providerId="ADAL" clId="{F52E4F09-8F3D-4DE0-8747-C73C1F11CA42}" dt="2019-06-20T14:32:40.935" v="330" actId="478"/>
          <ac:picMkLst>
            <pc:docMk/>
            <pc:sldMk cId="1638086359" sldId="387"/>
            <ac:picMk id="2" creationId="{968091C7-8886-49E3-A778-13457A7C4C64}"/>
          </ac:picMkLst>
        </pc:picChg>
        <pc:picChg chg="add mod ord modCrop">
          <ac:chgData name="Andy Gray" userId="3900aca3-aa6e-4813-b4e0-c02f9e48a0aa" providerId="ADAL" clId="{F52E4F09-8F3D-4DE0-8747-C73C1F11CA42}" dt="2019-06-20T14:33:04.303" v="337" actId="732"/>
          <ac:picMkLst>
            <pc:docMk/>
            <pc:sldMk cId="1638086359" sldId="387"/>
            <ac:picMk id="6" creationId="{10912D43-1BFE-4DF5-A088-1298B95C669C}"/>
          </ac:picMkLst>
        </pc:picChg>
      </pc:sldChg>
      <pc:sldChg chg="addSp delSp modSp">
        <pc:chgData name="Andy Gray" userId="3900aca3-aa6e-4813-b4e0-c02f9e48a0aa" providerId="ADAL" clId="{F52E4F09-8F3D-4DE0-8747-C73C1F11CA42}" dt="2019-06-18T15:02:17.018" v="76"/>
        <pc:sldMkLst>
          <pc:docMk/>
          <pc:sldMk cId="2767227838" sldId="388"/>
        </pc:sldMkLst>
        <pc:picChg chg="del mod modCrop">
          <ac:chgData name="Andy Gray" userId="3900aca3-aa6e-4813-b4e0-c02f9e48a0aa" providerId="ADAL" clId="{F52E4F09-8F3D-4DE0-8747-C73C1F11CA42}" dt="2019-06-18T15:00:47.338" v="59" actId="478"/>
          <ac:picMkLst>
            <pc:docMk/>
            <pc:sldMk cId="2767227838" sldId="388"/>
            <ac:picMk id="3" creationId="{B669B543-EFD7-4515-B742-53CA804A23B5}"/>
          </ac:picMkLst>
        </pc:picChg>
        <pc:picChg chg="del mod">
          <ac:chgData name="Andy Gray" userId="3900aca3-aa6e-4813-b4e0-c02f9e48a0aa" providerId="ADAL" clId="{F52E4F09-8F3D-4DE0-8747-C73C1F11CA42}" dt="2019-06-18T15:02:00.410" v="74" actId="478"/>
          <ac:picMkLst>
            <pc:docMk/>
            <pc:sldMk cId="2767227838" sldId="388"/>
            <ac:picMk id="6" creationId="{5EA2D38C-314F-4551-B7B4-687C02D7FB63}"/>
          </ac:picMkLst>
        </pc:picChg>
        <pc:picChg chg="add mod ord modCrop">
          <ac:chgData name="Andy Gray" userId="3900aca3-aa6e-4813-b4e0-c02f9e48a0aa" providerId="ADAL" clId="{F52E4F09-8F3D-4DE0-8747-C73C1F11CA42}" dt="2019-06-18T15:02:04.698" v="75" actId="1076"/>
          <ac:picMkLst>
            <pc:docMk/>
            <pc:sldMk cId="2767227838" sldId="388"/>
            <ac:picMk id="7" creationId="{8B0B1D4A-9128-4219-A878-6AF03A735EA1}"/>
          </ac:picMkLst>
        </pc:picChg>
        <pc:picChg chg="add">
          <ac:chgData name="Andy Gray" userId="3900aca3-aa6e-4813-b4e0-c02f9e48a0aa" providerId="ADAL" clId="{F52E4F09-8F3D-4DE0-8747-C73C1F11CA42}" dt="2019-06-18T15:02:17.018" v="76"/>
          <ac:picMkLst>
            <pc:docMk/>
            <pc:sldMk cId="2767227838" sldId="388"/>
            <ac:picMk id="8" creationId="{992C8233-191F-41D8-A011-DB59F1FB2AD5}"/>
          </ac:picMkLst>
        </pc:picChg>
      </pc:sldChg>
      <pc:sldChg chg="addSp delSp modSp">
        <pc:chgData name="Andy Gray" userId="3900aca3-aa6e-4813-b4e0-c02f9e48a0aa" providerId="ADAL" clId="{F52E4F09-8F3D-4DE0-8747-C73C1F11CA42}" dt="2019-06-18T15:03:19.939" v="106" actId="1035"/>
        <pc:sldMkLst>
          <pc:docMk/>
          <pc:sldMk cId="1941458438" sldId="389"/>
        </pc:sldMkLst>
        <pc:picChg chg="add mod ord modCrop">
          <ac:chgData name="Andy Gray" userId="3900aca3-aa6e-4813-b4e0-c02f9e48a0aa" providerId="ADAL" clId="{F52E4F09-8F3D-4DE0-8747-C73C1F11CA42}" dt="2019-06-18T15:03:19.939" v="106" actId="1035"/>
          <ac:picMkLst>
            <pc:docMk/>
            <pc:sldMk cId="1941458438" sldId="389"/>
            <ac:picMk id="6" creationId="{041A0CA8-8D38-40D3-AB68-1C992273F680}"/>
          </ac:picMkLst>
        </pc:picChg>
        <pc:picChg chg="del mod modCrop">
          <ac:chgData name="Andy Gray" userId="3900aca3-aa6e-4813-b4e0-c02f9e48a0aa" providerId="ADAL" clId="{F52E4F09-8F3D-4DE0-8747-C73C1F11CA42}" dt="2019-06-18T15:03:05.154" v="89" actId="478"/>
          <ac:picMkLst>
            <pc:docMk/>
            <pc:sldMk cId="1941458438" sldId="389"/>
            <ac:picMk id="14" creationId="{3BFC1EF2-1368-4329-8954-51133B5C6CCB}"/>
          </ac:picMkLst>
        </pc:picChg>
      </pc:sldChg>
      <pc:sldChg chg="addSp delSp modSp add setBg addCm delCm modCm">
        <pc:chgData name="Andy Gray" userId="3900aca3-aa6e-4813-b4e0-c02f9e48a0aa" providerId="ADAL" clId="{F52E4F09-8F3D-4DE0-8747-C73C1F11CA42}" dt="2019-06-24T09:26:32.642" v="410" actId="478"/>
        <pc:sldMkLst>
          <pc:docMk/>
          <pc:sldMk cId="77147680" sldId="390"/>
        </pc:sldMkLst>
        <pc:spChg chg="mod">
          <ac:chgData name="Andy Gray" userId="3900aca3-aa6e-4813-b4e0-c02f9e48a0aa" providerId="ADAL" clId="{F52E4F09-8F3D-4DE0-8747-C73C1F11CA42}" dt="2019-06-18T15:24:51.211" v="216" actId="20577"/>
          <ac:spMkLst>
            <pc:docMk/>
            <pc:sldMk cId="77147680" sldId="390"/>
            <ac:spMk id="5" creationId="{76AB8E7A-A6C2-450A-9E27-9038DD65D762}"/>
          </ac:spMkLst>
        </pc:spChg>
        <pc:picChg chg="add del mod ord modCrop">
          <ac:chgData name="Andy Gray" userId="3900aca3-aa6e-4813-b4e0-c02f9e48a0aa" providerId="ADAL" clId="{F52E4F09-8F3D-4DE0-8747-C73C1F11CA42}" dt="2019-06-24T09:13:29.147" v="403" actId="478"/>
          <ac:picMkLst>
            <pc:docMk/>
            <pc:sldMk cId="77147680" sldId="390"/>
            <ac:picMk id="4" creationId="{2E6055CE-494F-457E-A110-AF281AF87B85}"/>
          </ac:picMkLst>
        </pc:picChg>
        <pc:picChg chg="add del mod ord modCrop">
          <ac:chgData name="Andy Gray" userId="3900aca3-aa6e-4813-b4e0-c02f9e48a0aa" providerId="ADAL" clId="{F52E4F09-8F3D-4DE0-8747-C73C1F11CA42}" dt="2019-06-24T09:26:32.642" v="410" actId="478"/>
          <ac:picMkLst>
            <pc:docMk/>
            <pc:sldMk cId="77147680" sldId="390"/>
            <ac:picMk id="6" creationId="{4079298F-2DC8-4F60-AEA2-2C69B71743AD}"/>
          </ac:picMkLst>
        </pc:picChg>
        <pc:picChg chg="add del mod ord modCrop">
          <ac:chgData name="Andy Gray" userId="3900aca3-aa6e-4813-b4e0-c02f9e48a0aa" providerId="ADAL" clId="{F52E4F09-8F3D-4DE0-8747-C73C1F11CA42}" dt="2019-06-24T09:11:35.205" v="385" actId="478"/>
          <ac:picMkLst>
            <pc:docMk/>
            <pc:sldMk cId="77147680" sldId="390"/>
            <ac:picMk id="8" creationId="{E5A31822-15F3-4AA1-8918-1E2B591F9049}"/>
          </ac:picMkLst>
        </pc:picChg>
        <pc:picChg chg="del mod">
          <ac:chgData name="Andy Gray" userId="3900aca3-aa6e-4813-b4e0-c02f9e48a0aa" providerId="ADAL" clId="{F52E4F09-8F3D-4DE0-8747-C73C1F11CA42}" dt="2019-06-18T15:22:36.603" v="190" actId="478"/>
          <ac:picMkLst>
            <pc:docMk/>
            <pc:sldMk cId="77147680" sldId="390"/>
            <ac:picMk id="9" creationId="{B73D7FF6-B186-44D9-A861-A24A9D157FCC}"/>
          </ac:picMkLst>
        </pc:picChg>
        <pc:picChg chg="del">
          <ac:chgData name="Andy Gray" userId="3900aca3-aa6e-4813-b4e0-c02f9e48a0aa" providerId="ADAL" clId="{F52E4F09-8F3D-4DE0-8747-C73C1F11CA42}" dt="2019-06-18T15:22:38.235" v="191" actId="478"/>
          <ac:picMkLst>
            <pc:docMk/>
            <pc:sldMk cId="77147680" sldId="390"/>
            <ac:picMk id="10" creationId="{8F889A85-8504-4B9C-8315-507796C30568}"/>
          </ac:picMkLst>
        </pc:picChg>
      </pc:sldChg>
      <pc:sldChg chg="addSp delSp modSp add del">
        <pc:chgData name="Andy Gray" userId="3900aca3-aa6e-4813-b4e0-c02f9e48a0aa" providerId="ADAL" clId="{F52E4F09-8F3D-4DE0-8747-C73C1F11CA42}" dt="2019-06-24T14:29:51.671" v="473" actId="2696"/>
        <pc:sldMkLst>
          <pc:docMk/>
          <pc:sldMk cId="89384295" sldId="391"/>
        </pc:sldMkLst>
        <pc:spChg chg="add del">
          <ac:chgData name="Andy Gray" userId="3900aca3-aa6e-4813-b4e0-c02f9e48a0aa" providerId="ADAL" clId="{F52E4F09-8F3D-4DE0-8747-C73C1F11CA42}" dt="2019-06-24T14:14:30.545" v="433"/>
          <ac:spMkLst>
            <pc:docMk/>
            <pc:sldMk cId="89384295" sldId="391"/>
            <ac:spMk id="2" creationId="{87230B04-25E5-4C90-8244-D1077887FF8A}"/>
          </ac:spMkLst>
        </pc:spChg>
        <pc:spChg chg="add del">
          <ac:chgData name="Andy Gray" userId="3900aca3-aa6e-4813-b4e0-c02f9e48a0aa" providerId="ADAL" clId="{F52E4F09-8F3D-4DE0-8747-C73C1F11CA42}" dt="2019-06-24T14:14:33.702" v="437"/>
          <ac:spMkLst>
            <pc:docMk/>
            <pc:sldMk cId="89384295" sldId="391"/>
            <ac:spMk id="3" creationId="{FF114DCE-8380-441B-B11A-F5387E446FD3}"/>
          </ac:spMkLst>
        </pc:spChg>
        <pc:spChg chg="add del">
          <ac:chgData name="Andy Gray" userId="3900aca3-aa6e-4813-b4e0-c02f9e48a0aa" providerId="ADAL" clId="{F52E4F09-8F3D-4DE0-8747-C73C1F11CA42}" dt="2019-06-24T14:14:35.847" v="443"/>
          <ac:spMkLst>
            <pc:docMk/>
            <pc:sldMk cId="89384295" sldId="391"/>
            <ac:spMk id="4" creationId="{BD54C22B-D198-4E3D-8839-F4147E555D00}"/>
          </ac:spMkLst>
        </pc:spChg>
        <pc:spChg chg="mod">
          <ac:chgData name="Andy Gray" userId="3900aca3-aa6e-4813-b4e0-c02f9e48a0aa" providerId="ADAL" clId="{F52E4F09-8F3D-4DE0-8747-C73C1F11CA42}" dt="2019-06-24T14:16:12.603" v="470" actId="20577"/>
          <ac:spMkLst>
            <pc:docMk/>
            <pc:sldMk cId="89384295" sldId="391"/>
            <ac:spMk id="5" creationId="{250BE2CA-369C-423F-951C-39A5281AF2AA}"/>
          </ac:spMkLst>
        </pc:spChg>
        <pc:spChg chg="add del">
          <ac:chgData name="Andy Gray" userId="3900aca3-aa6e-4813-b4e0-c02f9e48a0aa" providerId="ADAL" clId="{F52E4F09-8F3D-4DE0-8747-C73C1F11CA42}" dt="2019-06-24T14:14:37.711" v="445"/>
          <ac:spMkLst>
            <pc:docMk/>
            <pc:sldMk cId="89384295" sldId="391"/>
            <ac:spMk id="6" creationId="{B286D7EE-CA0A-4CBC-91E9-5F9D9F098A3E}"/>
          </ac:spMkLst>
        </pc:spChg>
        <pc:spChg chg="mod">
          <ac:chgData name="Andy Gray" userId="3900aca3-aa6e-4813-b4e0-c02f9e48a0aa" providerId="ADAL" clId="{F52E4F09-8F3D-4DE0-8747-C73C1F11CA42}" dt="2019-06-24T14:14:52.440" v="452" actId="14100"/>
          <ac:spMkLst>
            <pc:docMk/>
            <pc:sldMk cId="89384295" sldId="391"/>
            <ac:spMk id="9" creationId="{9B940526-E652-49E9-80CD-519D5A66C408}"/>
          </ac:spMkLst>
        </pc:spChg>
        <pc:spChg chg="add del">
          <ac:chgData name="Andy Gray" userId="3900aca3-aa6e-4813-b4e0-c02f9e48a0aa" providerId="ADAL" clId="{F52E4F09-8F3D-4DE0-8747-C73C1F11CA42}" dt="2019-06-24T14:14:41.065" v="449"/>
          <ac:spMkLst>
            <pc:docMk/>
            <pc:sldMk cId="89384295" sldId="391"/>
            <ac:spMk id="10" creationId="{2689769F-9CBB-47AB-8BEC-85FB67EB8064}"/>
          </ac:spMkLst>
        </pc:spChg>
        <pc:spChg chg="add mod">
          <ac:chgData name="Andy Gray" userId="3900aca3-aa6e-4813-b4e0-c02f9e48a0aa" providerId="ADAL" clId="{F52E4F09-8F3D-4DE0-8747-C73C1F11CA42}" dt="2019-06-24T14:16:08.871" v="468" actId="1076"/>
          <ac:spMkLst>
            <pc:docMk/>
            <pc:sldMk cId="89384295" sldId="391"/>
            <ac:spMk id="11" creationId="{58B14C99-492F-4505-9E20-AEDFB29606A2}"/>
          </ac:spMkLst>
        </pc:spChg>
        <pc:picChg chg="add del">
          <ac:chgData name="Andy Gray" userId="3900aca3-aa6e-4813-b4e0-c02f9e48a0aa" providerId="ADAL" clId="{F52E4F09-8F3D-4DE0-8747-C73C1F11CA42}" dt="2019-06-24T14:14:39.525" v="447"/>
          <ac:picMkLst>
            <pc:docMk/>
            <pc:sldMk cId="89384295" sldId="391"/>
            <ac:picMk id="7" creationId="{71BD2E2D-8C28-4E2F-8CC2-89213344A8A1}"/>
          </ac:picMkLst>
        </pc:picChg>
      </pc:sldChg>
    </pc:docChg>
  </pc:docChgLst>
  <pc:docChgLst>
    <pc:chgData name="Emma Arnold" userId="8993a44a-1dde-43d4-879e-84867f47ccd8" providerId="ADAL" clId="{845ACB38-6298-401D-A9E7-9066A04C70F1}"/>
    <pc:docChg chg="custSel addSld delSld modSld sldOrd modMainMaster">
      <pc:chgData name="Emma Arnold" userId="8993a44a-1dde-43d4-879e-84867f47ccd8" providerId="ADAL" clId="{845ACB38-6298-401D-A9E7-9066A04C70F1}" dt="2019-06-17T13:45:45.627" v="876" actId="478"/>
      <pc:docMkLst>
        <pc:docMk/>
      </pc:docMkLst>
      <pc:sldChg chg="modSp">
        <pc:chgData name="Emma Arnold" userId="8993a44a-1dde-43d4-879e-84867f47ccd8" providerId="ADAL" clId="{845ACB38-6298-401D-A9E7-9066A04C70F1}" dt="2019-06-17T12:00:16.781" v="868" actId="20577"/>
        <pc:sldMkLst>
          <pc:docMk/>
          <pc:sldMk cId="2819996977" sldId="257"/>
        </pc:sldMkLst>
        <pc:spChg chg="mod">
          <ac:chgData name="Emma Arnold" userId="8993a44a-1dde-43d4-879e-84867f47ccd8" providerId="ADAL" clId="{845ACB38-6298-401D-A9E7-9066A04C70F1}" dt="2019-06-03T09:07:15.176" v="1" actId="20577"/>
          <ac:spMkLst>
            <pc:docMk/>
            <pc:sldMk cId="2819996977" sldId="257"/>
            <ac:spMk id="5" creationId="{250BE2CA-369C-423F-951C-39A5281AF2AA}"/>
          </ac:spMkLst>
        </pc:spChg>
        <pc:spChg chg="mod">
          <ac:chgData name="Emma Arnold" userId="8993a44a-1dde-43d4-879e-84867f47ccd8" providerId="ADAL" clId="{845ACB38-6298-401D-A9E7-9066A04C70F1}" dt="2019-06-17T12:00:16.781" v="868" actId="20577"/>
          <ac:spMkLst>
            <pc:docMk/>
            <pc:sldMk cId="2819996977" sldId="257"/>
            <ac:spMk id="9" creationId="{9B940526-E652-49E9-80CD-519D5A66C408}"/>
          </ac:spMkLst>
        </pc:spChg>
      </pc:sldChg>
      <pc:sldChg chg="modNotesTx">
        <pc:chgData name="Emma Arnold" userId="8993a44a-1dde-43d4-879e-84867f47ccd8" providerId="ADAL" clId="{845ACB38-6298-401D-A9E7-9066A04C70F1}" dt="2019-06-04T05:34:23.412" v="544" actId="20577"/>
        <pc:sldMkLst>
          <pc:docMk/>
          <pc:sldMk cId="353910073" sldId="271"/>
        </pc:sldMkLst>
      </pc:sldChg>
      <pc:sldChg chg="modNotesTx">
        <pc:chgData name="Emma Arnold" userId="8993a44a-1dde-43d4-879e-84867f47ccd8" providerId="ADAL" clId="{845ACB38-6298-401D-A9E7-9066A04C70F1}" dt="2019-06-04T05:41:27.463" v="618" actId="20577"/>
        <pc:sldMkLst>
          <pc:docMk/>
          <pc:sldMk cId="143577133" sldId="285"/>
        </pc:sldMkLst>
      </pc:sldChg>
      <pc:sldChg chg="modSp">
        <pc:chgData name="Emma Arnold" userId="8993a44a-1dde-43d4-879e-84867f47ccd8" providerId="ADAL" clId="{845ACB38-6298-401D-A9E7-9066A04C70F1}" dt="2019-06-04T05:39:07.953" v="573" actId="20577"/>
        <pc:sldMkLst>
          <pc:docMk/>
          <pc:sldMk cId="2405925260" sldId="332"/>
        </pc:sldMkLst>
        <pc:spChg chg="mod">
          <ac:chgData name="Emma Arnold" userId="8993a44a-1dde-43d4-879e-84867f47ccd8" providerId="ADAL" clId="{845ACB38-6298-401D-A9E7-9066A04C70F1}" dt="2019-06-04T05:39:07.953" v="573" actId="20577"/>
          <ac:spMkLst>
            <pc:docMk/>
            <pc:sldMk cId="2405925260" sldId="332"/>
            <ac:spMk id="3" creationId="{76AB8E7A-A6C2-450A-9E27-9038DD65D762}"/>
          </ac:spMkLst>
        </pc:spChg>
        <pc:picChg chg="mod">
          <ac:chgData name="Emma Arnold" userId="8993a44a-1dde-43d4-879e-84867f47ccd8" providerId="ADAL" clId="{845ACB38-6298-401D-A9E7-9066A04C70F1}" dt="2019-06-04T05:38:49.077" v="571" actId="14100"/>
          <ac:picMkLst>
            <pc:docMk/>
            <pc:sldMk cId="2405925260" sldId="332"/>
            <ac:picMk id="6" creationId="{CB725F74-CB56-43BB-AC47-920B9183780A}"/>
          </ac:picMkLst>
        </pc:picChg>
      </pc:sldChg>
      <pc:sldChg chg="delSp">
        <pc:chgData name="Emma Arnold" userId="8993a44a-1dde-43d4-879e-84867f47ccd8" providerId="ADAL" clId="{845ACB38-6298-401D-A9E7-9066A04C70F1}" dt="2019-06-10T13:00:23.269" v="620" actId="478"/>
        <pc:sldMkLst>
          <pc:docMk/>
          <pc:sldMk cId="3768932293" sldId="345"/>
        </pc:sldMkLst>
        <pc:spChg chg="del">
          <ac:chgData name="Emma Arnold" userId="8993a44a-1dde-43d4-879e-84867f47ccd8" providerId="ADAL" clId="{845ACB38-6298-401D-A9E7-9066A04C70F1}" dt="2019-06-10T13:00:23.269" v="620" actId="478"/>
          <ac:spMkLst>
            <pc:docMk/>
            <pc:sldMk cId="3768932293" sldId="345"/>
            <ac:spMk id="6" creationId="{2596E81E-F8BD-4130-8C52-2D8CE110ADEA}"/>
          </ac:spMkLst>
        </pc:spChg>
      </pc:sldChg>
      <pc:sldChg chg="modSp">
        <pc:chgData name="Emma Arnold" userId="8993a44a-1dde-43d4-879e-84867f47ccd8" providerId="ADAL" clId="{845ACB38-6298-401D-A9E7-9066A04C70F1}" dt="2019-06-04T05:36:19.417" v="547" actId="207"/>
        <pc:sldMkLst>
          <pc:docMk/>
          <pc:sldMk cId="367432157" sldId="351"/>
        </pc:sldMkLst>
        <pc:spChg chg="mod">
          <ac:chgData name="Emma Arnold" userId="8993a44a-1dde-43d4-879e-84867f47ccd8" providerId="ADAL" clId="{845ACB38-6298-401D-A9E7-9066A04C70F1}" dt="2019-06-04T05:36:19.417" v="547" actId="207"/>
          <ac:spMkLst>
            <pc:docMk/>
            <pc:sldMk cId="367432157" sldId="351"/>
            <ac:spMk id="3" creationId="{76AB8E7A-A6C2-450A-9E27-9038DD65D762}"/>
          </ac:spMkLst>
        </pc:spChg>
      </pc:sldChg>
      <pc:sldChg chg="modSp modNotesTx">
        <pc:chgData name="Emma Arnold" userId="8993a44a-1dde-43d4-879e-84867f47ccd8" providerId="ADAL" clId="{845ACB38-6298-401D-A9E7-9066A04C70F1}" dt="2019-06-03T18:03:10.966" v="493" actId="20577"/>
        <pc:sldMkLst>
          <pc:docMk/>
          <pc:sldMk cId="3291582813" sldId="359"/>
        </pc:sldMkLst>
        <pc:spChg chg="mod">
          <ac:chgData name="Emma Arnold" userId="8993a44a-1dde-43d4-879e-84867f47ccd8" providerId="ADAL" clId="{845ACB38-6298-401D-A9E7-9066A04C70F1}" dt="2019-06-03T18:03:10.966" v="493" actId="20577"/>
          <ac:spMkLst>
            <pc:docMk/>
            <pc:sldMk cId="3291582813" sldId="359"/>
            <ac:spMk id="2" creationId="{C4FB2D57-F0BE-4835-8184-BEFBC9DFEC29}"/>
          </ac:spMkLst>
        </pc:spChg>
        <pc:spChg chg="mod">
          <ac:chgData name="Emma Arnold" userId="8993a44a-1dde-43d4-879e-84867f47ccd8" providerId="ADAL" clId="{845ACB38-6298-401D-A9E7-9066A04C70F1}" dt="2019-06-03T09:08:18.342" v="44" actId="20577"/>
          <ac:spMkLst>
            <pc:docMk/>
            <pc:sldMk cId="3291582813" sldId="359"/>
            <ac:spMk id="3" creationId="{76AB8E7A-A6C2-450A-9E27-9038DD65D762}"/>
          </ac:spMkLst>
        </pc:spChg>
      </pc:sldChg>
      <pc:sldChg chg="delSp modSp modNotesTx">
        <pc:chgData name="Emma Arnold" userId="8993a44a-1dde-43d4-879e-84867f47ccd8" providerId="ADAL" clId="{845ACB38-6298-401D-A9E7-9066A04C70F1}" dt="2019-06-10T12:50:50.711" v="619" actId="20577"/>
        <pc:sldMkLst>
          <pc:docMk/>
          <pc:sldMk cId="4082325170" sldId="369"/>
        </pc:sldMkLst>
        <pc:spChg chg="mod">
          <ac:chgData name="Emma Arnold" userId="8993a44a-1dde-43d4-879e-84867f47ccd8" providerId="ADAL" clId="{845ACB38-6298-401D-A9E7-9066A04C70F1}" dt="2019-06-10T12:50:50.711" v="619" actId="20577"/>
          <ac:spMkLst>
            <pc:docMk/>
            <pc:sldMk cId="4082325170" sldId="369"/>
            <ac:spMk id="3" creationId="{00000000-0000-0000-0000-000000000000}"/>
          </ac:spMkLst>
        </pc:spChg>
        <pc:spChg chg="del">
          <ac:chgData name="Emma Arnold" userId="8993a44a-1dde-43d4-879e-84867f47ccd8" providerId="ADAL" clId="{845ACB38-6298-401D-A9E7-9066A04C70F1}" dt="2019-06-04T05:33:09.291" v="538" actId="478"/>
          <ac:spMkLst>
            <pc:docMk/>
            <pc:sldMk cId="4082325170" sldId="369"/>
            <ac:spMk id="9" creationId="{7C481A46-64BE-4AF7-BEDC-9FE0D5C62F9A}"/>
          </ac:spMkLst>
        </pc:spChg>
      </pc:sldChg>
      <pc:sldChg chg="delSp">
        <pc:chgData name="Emma Arnold" userId="8993a44a-1dde-43d4-879e-84867f47ccd8" providerId="ADAL" clId="{845ACB38-6298-401D-A9E7-9066A04C70F1}" dt="2019-06-04T05:35:30.974" v="546" actId="478"/>
        <pc:sldMkLst>
          <pc:docMk/>
          <pc:sldMk cId="3042923289" sldId="372"/>
        </pc:sldMkLst>
        <pc:spChg chg="del">
          <ac:chgData name="Emma Arnold" userId="8993a44a-1dde-43d4-879e-84867f47ccd8" providerId="ADAL" clId="{845ACB38-6298-401D-A9E7-9066A04C70F1}" dt="2019-06-04T05:35:30.974" v="546" actId="478"/>
          <ac:spMkLst>
            <pc:docMk/>
            <pc:sldMk cId="3042923289" sldId="372"/>
            <ac:spMk id="6" creationId="{8D565130-EEF2-4415-9A3D-46BF93B7CBE9}"/>
          </ac:spMkLst>
        </pc:spChg>
        <pc:spChg chg="del">
          <ac:chgData name="Emma Arnold" userId="8993a44a-1dde-43d4-879e-84867f47ccd8" providerId="ADAL" clId="{845ACB38-6298-401D-A9E7-9066A04C70F1}" dt="2019-06-04T05:35:29.224" v="545" actId="478"/>
          <ac:spMkLst>
            <pc:docMk/>
            <pc:sldMk cId="3042923289" sldId="372"/>
            <ac:spMk id="8" creationId="{12C5AA97-EA45-4EA5-9A4B-8B585B6F8066}"/>
          </ac:spMkLst>
        </pc:spChg>
      </pc:sldChg>
      <pc:sldChg chg="modNotesTx">
        <pc:chgData name="Emma Arnold" userId="8993a44a-1dde-43d4-879e-84867f47ccd8" providerId="ADAL" clId="{845ACB38-6298-401D-A9E7-9066A04C70F1}" dt="2019-06-04T05:40:19.713" v="575" actId="20577"/>
        <pc:sldMkLst>
          <pc:docMk/>
          <pc:sldMk cId="1789910582" sldId="375"/>
        </pc:sldMkLst>
      </pc:sldChg>
      <pc:sldChg chg="addSp modSp add ord">
        <pc:chgData name="Emma Arnold" userId="8993a44a-1dde-43d4-879e-84867f47ccd8" providerId="ADAL" clId="{845ACB38-6298-401D-A9E7-9066A04C70F1}" dt="2019-06-17T11:00:34.527" v="855" actId="14100"/>
        <pc:sldMkLst>
          <pc:docMk/>
          <pc:sldMk cId="2942581978" sldId="376"/>
        </pc:sldMkLst>
        <pc:spChg chg="mod">
          <ac:chgData name="Emma Arnold" userId="8993a44a-1dde-43d4-879e-84867f47ccd8" providerId="ADAL" clId="{845ACB38-6298-401D-A9E7-9066A04C70F1}" dt="2019-06-03T09:10:34.539" v="75" actId="20577"/>
          <ac:spMkLst>
            <pc:docMk/>
            <pc:sldMk cId="2942581978" sldId="376"/>
            <ac:spMk id="2" creationId="{CA5721D7-E847-47BC-9A5E-5A688C754CDA}"/>
          </ac:spMkLst>
        </pc:spChg>
        <pc:spChg chg="mod">
          <ac:chgData name="Emma Arnold" userId="8993a44a-1dde-43d4-879e-84867f47ccd8" providerId="ADAL" clId="{845ACB38-6298-401D-A9E7-9066A04C70F1}" dt="2019-06-03T09:31:20.360" v="486" actId="20577"/>
          <ac:spMkLst>
            <pc:docMk/>
            <pc:sldMk cId="2942581978" sldId="376"/>
            <ac:spMk id="3" creationId="{5C51FE9A-2250-494E-9644-077B76E1370C}"/>
          </ac:spMkLst>
        </pc:spChg>
        <pc:spChg chg="add mod ord">
          <ac:chgData name="Emma Arnold" userId="8993a44a-1dde-43d4-879e-84867f47ccd8" providerId="ADAL" clId="{845ACB38-6298-401D-A9E7-9066A04C70F1}" dt="2019-06-03T09:23:42.881" v="480" actId="171"/>
          <ac:spMkLst>
            <pc:docMk/>
            <pc:sldMk cId="2942581978" sldId="376"/>
            <ac:spMk id="6" creationId="{90973CC7-0795-4433-80B1-0939D55A2867}"/>
          </ac:spMkLst>
        </pc:spChg>
        <pc:picChg chg="add mod ord modCrop">
          <ac:chgData name="Emma Arnold" userId="8993a44a-1dde-43d4-879e-84867f47ccd8" providerId="ADAL" clId="{845ACB38-6298-401D-A9E7-9066A04C70F1}" dt="2019-06-17T11:00:34.527" v="855" actId="14100"/>
          <ac:picMkLst>
            <pc:docMk/>
            <pc:sldMk cId="2942581978" sldId="376"/>
            <ac:picMk id="4" creationId="{E174B0EB-8E88-49D7-8C1D-1FA960C78ABD}"/>
          </ac:picMkLst>
        </pc:picChg>
        <pc:picChg chg="add mod ord modCrop">
          <ac:chgData name="Emma Arnold" userId="8993a44a-1dde-43d4-879e-84867f47ccd8" providerId="ADAL" clId="{845ACB38-6298-401D-A9E7-9066A04C70F1}" dt="2019-06-03T09:21:01.113" v="375" actId="167"/>
          <ac:picMkLst>
            <pc:docMk/>
            <pc:sldMk cId="2942581978" sldId="376"/>
            <ac:picMk id="5" creationId="{F36C16DD-EC65-48DF-801A-0F357E5B6B29}"/>
          </ac:picMkLst>
        </pc:picChg>
      </pc:sldChg>
      <pc:sldChg chg="addSp delSp modSp">
        <pc:chgData name="Emma Arnold" userId="8993a44a-1dde-43d4-879e-84867f47ccd8" providerId="ADAL" clId="{845ACB38-6298-401D-A9E7-9066A04C70F1}" dt="2019-06-17T13:45:45.627" v="876" actId="478"/>
        <pc:sldMkLst>
          <pc:docMk/>
          <pc:sldMk cId="3582192981" sldId="377"/>
        </pc:sldMkLst>
        <pc:spChg chg="mod">
          <ac:chgData name="Emma Arnold" userId="8993a44a-1dde-43d4-879e-84867f47ccd8" providerId="ADAL" clId="{845ACB38-6298-401D-A9E7-9066A04C70F1}" dt="2019-06-03T18:03:17.143" v="495" actId="20577"/>
          <ac:spMkLst>
            <pc:docMk/>
            <pc:sldMk cId="3582192981" sldId="377"/>
            <ac:spMk id="2" creationId="{C4FB2D57-F0BE-4835-8184-BEFBC9DFEC29}"/>
          </ac:spMkLst>
        </pc:spChg>
        <pc:spChg chg="mod">
          <ac:chgData name="Emma Arnold" userId="8993a44a-1dde-43d4-879e-84867f47ccd8" providerId="ADAL" clId="{845ACB38-6298-401D-A9E7-9066A04C70F1}" dt="2019-06-03T18:03:19.723" v="497" actId="20577"/>
          <ac:spMkLst>
            <pc:docMk/>
            <pc:sldMk cId="3582192981" sldId="377"/>
            <ac:spMk id="3" creationId="{76AB8E7A-A6C2-450A-9E27-9038DD65D762}"/>
          </ac:spMkLst>
        </pc:spChg>
        <pc:spChg chg="add del mod">
          <ac:chgData name="Emma Arnold" userId="8993a44a-1dde-43d4-879e-84867f47ccd8" providerId="ADAL" clId="{845ACB38-6298-401D-A9E7-9066A04C70F1}" dt="2019-06-03T18:50:30.321" v="501" actId="478"/>
          <ac:spMkLst>
            <pc:docMk/>
            <pc:sldMk cId="3582192981" sldId="377"/>
            <ac:spMk id="4" creationId="{DE4B913A-1130-4FFA-9923-DB699CB1A770}"/>
          </ac:spMkLst>
        </pc:spChg>
        <pc:spChg chg="add del mod">
          <ac:chgData name="Emma Arnold" userId="8993a44a-1dde-43d4-879e-84867f47ccd8" providerId="ADAL" clId="{845ACB38-6298-401D-A9E7-9066A04C70F1}" dt="2019-06-17T13:45:45.627" v="876" actId="478"/>
          <ac:spMkLst>
            <pc:docMk/>
            <pc:sldMk cId="3582192981" sldId="377"/>
            <ac:spMk id="5" creationId="{7696F5DC-BE74-4717-888C-EE0822FB4024}"/>
          </ac:spMkLst>
        </pc:spChg>
        <pc:picChg chg="add mod modCrop">
          <ac:chgData name="Emma Arnold" userId="8993a44a-1dde-43d4-879e-84867f47ccd8" providerId="ADAL" clId="{845ACB38-6298-401D-A9E7-9066A04C70F1}" dt="2019-06-17T13:44:14.818" v="875" actId="14100"/>
          <ac:picMkLst>
            <pc:docMk/>
            <pc:sldMk cId="3582192981" sldId="377"/>
            <ac:picMk id="4" creationId="{90194367-CC62-480F-BB43-96476D32B044}"/>
          </ac:picMkLst>
        </pc:picChg>
        <pc:picChg chg="add del mod modCrop">
          <ac:chgData name="Emma Arnold" userId="8993a44a-1dde-43d4-879e-84867f47ccd8" providerId="ADAL" clId="{845ACB38-6298-401D-A9E7-9066A04C70F1}" dt="2019-06-17T13:43:56.707" v="869" actId="478"/>
          <ac:picMkLst>
            <pc:docMk/>
            <pc:sldMk cId="3582192981" sldId="377"/>
            <ac:picMk id="6" creationId="{72C1AFE7-A990-4548-BA71-BD5796A0ED47}"/>
          </ac:picMkLst>
        </pc:picChg>
      </pc:sldChg>
      <pc:sldChg chg="modSp">
        <pc:chgData name="Emma Arnold" userId="8993a44a-1dde-43d4-879e-84867f47ccd8" providerId="ADAL" clId="{845ACB38-6298-401D-A9E7-9066A04C70F1}" dt="2019-06-17T08:31:21.760" v="725" actId="313"/>
        <pc:sldMkLst>
          <pc:docMk/>
          <pc:sldMk cId="2945581614" sldId="378"/>
        </pc:sldMkLst>
        <pc:spChg chg="mod">
          <ac:chgData name="Emma Arnold" userId="8993a44a-1dde-43d4-879e-84867f47ccd8" providerId="ADAL" clId="{845ACB38-6298-401D-A9E7-9066A04C70F1}" dt="2019-06-17T08:31:21.760" v="725" actId="313"/>
          <ac:spMkLst>
            <pc:docMk/>
            <pc:sldMk cId="2945581614" sldId="378"/>
            <ac:spMk id="2" creationId="{00000000-0000-0000-0000-000000000000}"/>
          </ac:spMkLst>
        </pc:spChg>
      </pc:sldChg>
      <pc:sldChg chg="modSp modTransition">
        <pc:chgData name="Emma Arnold" userId="8993a44a-1dde-43d4-879e-84867f47ccd8" providerId="ADAL" clId="{845ACB38-6298-401D-A9E7-9066A04C70F1}" dt="2019-06-17T08:38:21.984" v="813" actId="14100"/>
        <pc:sldMkLst>
          <pc:docMk/>
          <pc:sldMk cId="1669030929" sldId="382"/>
        </pc:sldMkLst>
        <pc:spChg chg="mod">
          <ac:chgData name="Emma Arnold" userId="8993a44a-1dde-43d4-879e-84867f47ccd8" providerId="ADAL" clId="{845ACB38-6298-401D-A9E7-9066A04C70F1}" dt="2019-06-17T08:35:18.696" v="749" actId="20577"/>
          <ac:spMkLst>
            <pc:docMk/>
            <pc:sldMk cId="1669030929" sldId="382"/>
            <ac:spMk id="2" creationId="{E0F50E35-34ED-41FE-B342-0FA9810AFAB3}"/>
          </ac:spMkLst>
        </pc:spChg>
        <pc:spChg chg="mod">
          <ac:chgData name="Emma Arnold" userId="8993a44a-1dde-43d4-879e-84867f47ccd8" providerId="ADAL" clId="{845ACB38-6298-401D-A9E7-9066A04C70F1}" dt="2019-06-17T08:38:16.355" v="812" actId="20577"/>
          <ac:spMkLst>
            <pc:docMk/>
            <pc:sldMk cId="1669030929" sldId="382"/>
            <ac:spMk id="3" creationId="{EA7CEB07-B62E-413E-85FF-1B6443BE9DC0}"/>
          </ac:spMkLst>
        </pc:spChg>
        <pc:picChg chg="mod">
          <ac:chgData name="Emma Arnold" userId="8993a44a-1dde-43d4-879e-84867f47ccd8" providerId="ADAL" clId="{845ACB38-6298-401D-A9E7-9066A04C70F1}" dt="2019-06-17T08:38:21.984" v="813" actId="14100"/>
          <ac:picMkLst>
            <pc:docMk/>
            <pc:sldMk cId="1669030929" sldId="382"/>
            <ac:picMk id="4" creationId="{B802A98E-90A8-4C29-93D0-67169EE091AC}"/>
          </ac:picMkLst>
        </pc:picChg>
      </pc:sldChg>
      <pc:sldChg chg="modSp">
        <pc:chgData name="Emma Arnold" userId="8993a44a-1dde-43d4-879e-84867f47ccd8" providerId="ADAL" clId="{845ACB38-6298-401D-A9E7-9066A04C70F1}" dt="2019-06-17T10:42:54.642" v="854" actId="20577"/>
        <pc:sldMkLst>
          <pc:docMk/>
          <pc:sldMk cId="1638086359" sldId="387"/>
        </pc:sldMkLst>
        <pc:spChg chg="mod">
          <ac:chgData name="Emma Arnold" userId="8993a44a-1dde-43d4-879e-84867f47ccd8" providerId="ADAL" clId="{845ACB38-6298-401D-A9E7-9066A04C70F1}" dt="2019-06-17T10:42:54.642" v="854" actId="20577"/>
          <ac:spMkLst>
            <pc:docMk/>
            <pc:sldMk cId="1638086359" sldId="387"/>
            <ac:spMk id="3" creationId="{76AB8E7A-A6C2-450A-9E27-9038DD65D762}"/>
          </ac:spMkLst>
        </pc:spChg>
      </pc:sldChg>
      <pc:sldMasterChg chg="modSldLayout">
        <pc:chgData name="Emma Arnold" userId="8993a44a-1dde-43d4-879e-84867f47ccd8" providerId="ADAL" clId="{845ACB38-6298-401D-A9E7-9066A04C70F1}" dt="2019-06-17T12:00:05.007" v="865" actId="20577"/>
        <pc:sldMasterMkLst>
          <pc:docMk/>
          <pc:sldMasterMk cId="1310585009" sldId="2147483648"/>
        </pc:sldMasterMkLst>
        <pc:sldLayoutChg chg="modSp">
          <pc:chgData name="Emma Arnold" userId="8993a44a-1dde-43d4-879e-84867f47ccd8" providerId="ADAL" clId="{845ACB38-6298-401D-A9E7-9066A04C70F1}" dt="2019-06-17T08:31:43.789" v="727" actId="14100"/>
          <pc:sldLayoutMkLst>
            <pc:docMk/>
            <pc:sldMasterMk cId="1310585009" sldId="2147483648"/>
            <pc:sldLayoutMk cId="3599343734" sldId="2147483650"/>
          </pc:sldLayoutMkLst>
          <pc:cxnChg chg="mod">
            <ac:chgData name="Emma Arnold" userId="8993a44a-1dde-43d4-879e-84867f47ccd8" providerId="ADAL" clId="{845ACB38-6298-401D-A9E7-9066A04C70F1}" dt="2019-06-17T08:31:43.789" v="727"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845ACB38-6298-401D-A9E7-9066A04C70F1}" dt="2019-06-17T11:59:18.831" v="857" actId="20577"/>
          <pc:sldLayoutMkLst>
            <pc:docMk/>
            <pc:sldMasterMk cId="1310585009" sldId="2147483648"/>
            <pc:sldLayoutMk cId="3018863990" sldId="2147483652"/>
          </pc:sldLayoutMkLst>
          <pc:spChg chg="mod">
            <ac:chgData name="Emma Arnold" userId="8993a44a-1dde-43d4-879e-84867f47ccd8" providerId="ADAL" clId="{845ACB38-6298-401D-A9E7-9066A04C70F1}" dt="2019-06-17T11:59:18.831" v="857" actId="20577"/>
            <ac:spMkLst>
              <pc:docMk/>
              <pc:sldMasterMk cId="1310585009" sldId="2147483648"/>
              <pc:sldLayoutMk cId="3018863990" sldId="2147483652"/>
              <ac:spMk id="10" creationId="{00000000-0000-0000-0000-000000000000}"/>
            </ac:spMkLst>
          </pc:spChg>
        </pc:sldLayoutChg>
        <pc:sldLayoutChg chg="modSp">
          <pc:chgData name="Emma Arnold" userId="8993a44a-1dde-43d4-879e-84867f47ccd8" providerId="ADAL" clId="{845ACB38-6298-401D-A9E7-9066A04C70F1}" dt="2019-06-17T11:59:40.975" v="859" actId="20577"/>
          <pc:sldLayoutMkLst>
            <pc:docMk/>
            <pc:sldMasterMk cId="1310585009" sldId="2147483648"/>
            <pc:sldLayoutMk cId="842197891" sldId="2147483653"/>
          </pc:sldLayoutMkLst>
          <pc:spChg chg="mod">
            <ac:chgData name="Emma Arnold" userId="8993a44a-1dde-43d4-879e-84867f47ccd8" providerId="ADAL" clId="{845ACB38-6298-401D-A9E7-9066A04C70F1}" dt="2019-06-17T11:59:40.975" v="859" actId="20577"/>
            <ac:spMkLst>
              <pc:docMk/>
              <pc:sldMasterMk cId="1310585009" sldId="2147483648"/>
              <pc:sldLayoutMk cId="842197891" sldId="2147483653"/>
              <ac:spMk id="12" creationId="{422A0195-B45F-46B7-9015-C4A89030BEFB}"/>
            </ac:spMkLst>
          </pc:spChg>
        </pc:sldLayoutChg>
        <pc:sldLayoutChg chg="modSp">
          <pc:chgData name="Emma Arnold" userId="8993a44a-1dde-43d4-879e-84867f47ccd8" providerId="ADAL" clId="{845ACB38-6298-401D-A9E7-9066A04C70F1}" dt="2019-06-17T11:59:49.582" v="861" actId="20577"/>
          <pc:sldLayoutMkLst>
            <pc:docMk/>
            <pc:sldMasterMk cId="1310585009" sldId="2147483648"/>
            <pc:sldLayoutMk cId="3022966019" sldId="2147483654"/>
          </pc:sldLayoutMkLst>
          <pc:spChg chg="mod">
            <ac:chgData name="Emma Arnold" userId="8993a44a-1dde-43d4-879e-84867f47ccd8" providerId="ADAL" clId="{845ACB38-6298-401D-A9E7-9066A04C70F1}" dt="2019-06-17T11:59:49.582" v="861" actId="20577"/>
            <ac:spMkLst>
              <pc:docMk/>
              <pc:sldMasterMk cId="1310585009" sldId="2147483648"/>
              <pc:sldLayoutMk cId="3022966019" sldId="2147483654"/>
              <ac:spMk id="14" creationId="{65A65FD1-18C6-4462-82CB-F4E19593975C}"/>
            </ac:spMkLst>
          </pc:spChg>
        </pc:sldLayoutChg>
        <pc:sldLayoutChg chg="modSp">
          <pc:chgData name="Emma Arnold" userId="8993a44a-1dde-43d4-879e-84867f47ccd8" providerId="ADAL" clId="{845ACB38-6298-401D-A9E7-9066A04C70F1}" dt="2019-06-17T11:59:57.566" v="863" actId="20577"/>
          <pc:sldLayoutMkLst>
            <pc:docMk/>
            <pc:sldMasterMk cId="1310585009" sldId="2147483648"/>
            <pc:sldLayoutMk cId="3274687180" sldId="2147483655"/>
          </pc:sldLayoutMkLst>
          <pc:spChg chg="mod">
            <ac:chgData name="Emma Arnold" userId="8993a44a-1dde-43d4-879e-84867f47ccd8" providerId="ADAL" clId="{845ACB38-6298-401D-A9E7-9066A04C70F1}" dt="2019-06-17T11:59:57.566" v="863" actId="20577"/>
            <ac:spMkLst>
              <pc:docMk/>
              <pc:sldMasterMk cId="1310585009" sldId="2147483648"/>
              <pc:sldLayoutMk cId="3274687180" sldId="2147483655"/>
              <ac:spMk id="11" creationId="{12BFD5B6-CA86-4D41-B1EF-46CCA8D49AEE}"/>
            </ac:spMkLst>
          </pc:spChg>
        </pc:sldLayoutChg>
        <pc:sldLayoutChg chg="modSp">
          <pc:chgData name="Emma Arnold" userId="8993a44a-1dde-43d4-879e-84867f47ccd8" providerId="ADAL" clId="{845ACB38-6298-401D-A9E7-9066A04C70F1}" dt="2019-06-17T12:00:05.007" v="865" actId="20577"/>
          <pc:sldLayoutMkLst>
            <pc:docMk/>
            <pc:sldMasterMk cId="1310585009" sldId="2147483648"/>
            <pc:sldLayoutMk cId="1343773056" sldId="2147483656"/>
          </pc:sldLayoutMkLst>
          <pc:spChg chg="mod">
            <ac:chgData name="Emma Arnold" userId="8993a44a-1dde-43d4-879e-84867f47ccd8" providerId="ADAL" clId="{845ACB38-6298-401D-A9E7-9066A04C70F1}" dt="2019-06-17T12:00:05.007" v="865" actId="20577"/>
            <ac:spMkLst>
              <pc:docMk/>
              <pc:sldMasterMk cId="1310585009" sldId="2147483648"/>
              <pc:sldLayoutMk cId="1343773056" sldId="2147483656"/>
              <ac:spMk id="10" creationId="{1C1FAC2F-6A5C-4259-9B99-E07596693C35}"/>
            </ac:spMkLst>
          </pc:spChg>
        </pc:sldLayoutChg>
      </pc:sldMasterChg>
    </pc:docChg>
  </pc:docChgLst>
  <pc:docChgLst>
    <pc:chgData name="Andy Gray" userId="3900aca3-aa6e-4813-b4e0-c02f9e48a0aa" providerId="ADAL" clId="{9B0ED8CC-F07A-42B0-9B31-27945AD3B6E2}"/>
    <pc:docChg chg="modSld">
      <pc:chgData name="Andy Gray" userId="3900aca3-aa6e-4813-b4e0-c02f9e48a0aa" providerId="ADAL" clId="{9B0ED8CC-F07A-42B0-9B31-27945AD3B6E2}" dt="2019-06-25T13:59:59.189" v="16" actId="1036"/>
      <pc:docMkLst>
        <pc:docMk/>
      </pc:docMkLst>
      <pc:sldChg chg="addSp modSp">
        <pc:chgData name="Andy Gray" userId="3900aca3-aa6e-4813-b4e0-c02f9e48a0aa" providerId="ADAL" clId="{9B0ED8CC-F07A-42B0-9B31-27945AD3B6E2}" dt="2019-06-25T13:59:59.189" v="16" actId="1036"/>
        <pc:sldMkLst>
          <pc:docMk/>
          <pc:sldMk cId="2819996977" sldId="257"/>
        </pc:sldMkLst>
        <pc:spChg chg="add mod">
          <ac:chgData name="Andy Gray" userId="3900aca3-aa6e-4813-b4e0-c02f9e48a0aa" providerId="ADAL" clId="{9B0ED8CC-F07A-42B0-9B31-27945AD3B6E2}" dt="2019-06-25T13:59:59.189" v="16" actId="1036"/>
          <ac:spMkLst>
            <pc:docMk/>
            <pc:sldMk cId="2819996977" sldId="257"/>
            <ac:spMk id="2" creationId="{AA1E14D5-A0E6-4C67-B34F-43CCA44201C5}"/>
          </ac:spMkLst>
        </pc:spChg>
        <pc:spChg chg="mod">
          <ac:chgData name="Andy Gray" userId="3900aca3-aa6e-4813-b4e0-c02f9e48a0aa" providerId="ADAL" clId="{9B0ED8CC-F07A-42B0-9B31-27945AD3B6E2}" dt="2019-06-25T13:59:16.983" v="5" actId="14100"/>
          <ac:spMkLst>
            <pc:docMk/>
            <pc:sldMk cId="2819996977" sldId="257"/>
            <ac:spMk id="9" creationId="{9B940526-E652-49E9-80CD-519D5A66C408}"/>
          </ac:spMkLst>
        </pc:spChg>
      </pc:sldChg>
    </pc:docChg>
  </pc:docChgLst>
  <pc:docChgLst>
    <pc:chgData name="Leonora Sheppard" userId="3688f6d8-1f97-408e-a4fe-cc859c551ddb" providerId="ADAL" clId="{27AFE834-FE99-444A-9CEF-1B2655CB500B}"/>
    <pc:docChg chg="undo custSel modSld">
      <pc:chgData name="Leonora Sheppard" userId="3688f6d8-1f97-408e-a4fe-cc859c551ddb" providerId="ADAL" clId="{27AFE834-FE99-444A-9CEF-1B2655CB500B}" dt="2019-06-18T14:26:07.769" v="140" actId="20577"/>
      <pc:docMkLst>
        <pc:docMk/>
      </pc:docMkLst>
      <pc:sldChg chg="modSp">
        <pc:chgData name="Leonora Sheppard" userId="3688f6d8-1f97-408e-a4fe-cc859c551ddb" providerId="ADAL" clId="{27AFE834-FE99-444A-9CEF-1B2655CB500B}" dt="2019-06-18T14:26:07.769" v="140" actId="20577"/>
        <pc:sldMkLst>
          <pc:docMk/>
          <pc:sldMk cId="1434980723" sldId="294"/>
        </pc:sldMkLst>
        <pc:spChg chg="mod">
          <ac:chgData name="Leonora Sheppard" userId="3688f6d8-1f97-408e-a4fe-cc859c551ddb" providerId="ADAL" clId="{27AFE834-FE99-444A-9CEF-1B2655CB500B}" dt="2019-06-18T14:26:07.769" v="140" actId="20577"/>
          <ac:spMkLst>
            <pc:docMk/>
            <pc:sldMk cId="1434980723" sldId="294"/>
            <ac:spMk id="3" creationId="{3A062C49-4A13-44B7-99D1-1AE4A784F253}"/>
          </ac:spMkLst>
        </pc:spChg>
      </pc:sldChg>
      <pc:sldChg chg="modSp">
        <pc:chgData name="Leonora Sheppard" userId="3688f6d8-1f97-408e-a4fe-cc859c551ddb" providerId="ADAL" clId="{27AFE834-FE99-444A-9CEF-1B2655CB500B}" dt="2019-06-18T14:23:12.124" v="122" actId="20577"/>
        <pc:sldMkLst>
          <pc:docMk/>
          <pc:sldMk cId="367432157" sldId="351"/>
        </pc:sldMkLst>
        <pc:spChg chg="mod">
          <ac:chgData name="Leonora Sheppard" userId="3688f6d8-1f97-408e-a4fe-cc859c551ddb" providerId="ADAL" clId="{27AFE834-FE99-444A-9CEF-1B2655CB500B}" dt="2019-06-18T14:23:12.124" v="122" actId="20577"/>
          <ac:spMkLst>
            <pc:docMk/>
            <pc:sldMk cId="367432157" sldId="351"/>
            <ac:spMk id="3" creationId="{76AB8E7A-A6C2-450A-9E27-9038DD65D762}"/>
          </ac:spMkLst>
        </pc:spChg>
      </pc:sldChg>
      <pc:sldChg chg="modSp">
        <pc:chgData name="Leonora Sheppard" userId="3688f6d8-1f97-408e-a4fe-cc859c551ddb" providerId="ADAL" clId="{27AFE834-FE99-444A-9CEF-1B2655CB500B}" dt="2019-06-18T14:17:58.564" v="72" actId="20577"/>
        <pc:sldMkLst>
          <pc:docMk/>
          <pc:sldMk cId="3042923289" sldId="372"/>
        </pc:sldMkLst>
        <pc:spChg chg="mod">
          <ac:chgData name="Leonora Sheppard" userId="3688f6d8-1f97-408e-a4fe-cc859c551ddb" providerId="ADAL" clId="{27AFE834-FE99-444A-9CEF-1B2655CB500B}" dt="2019-06-18T14:17:58.564" v="72" actId="20577"/>
          <ac:spMkLst>
            <pc:docMk/>
            <pc:sldMk cId="3042923289" sldId="372"/>
            <ac:spMk id="3" creationId="{76AB8E7A-A6C2-450A-9E27-9038DD65D762}"/>
          </ac:spMkLst>
        </pc:spChg>
      </pc:sldChg>
      <pc:sldChg chg="modSp">
        <pc:chgData name="Leonora Sheppard" userId="3688f6d8-1f97-408e-a4fe-cc859c551ddb" providerId="ADAL" clId="{27AFE834-FE99-444A-9CEF-1B2655CB500B}" dt="2019-06-18T14:24:57.626" v="125" actId="20577"/>
        <pc:sldMkLst>
          <pc:docMk/>
          <pc:sldMk cId="2398366835" sldId="373"/>
        </pc:sldMkLst>
        <pc:spChg chg="mod">
          <ac:chgData name="Leonora Sheppard" userId="3688f6d8-1f97-408e-a4fe-cc859c551ddb" providerId="ADAL" clId="{27AFE834-FE99-444A-9CEF-1B2655CB500B}" dt="2019-06-18T14:24:57.626" v="125" actId="20577"/>
          <ac:spMkLst>
            <pc:docMk/>
            <pc:sldMk cId="2398366835" sldId="373"/>
            <ac:spMk id="3" creationId="{F3B28B6B-C23E-4629-985F-5D920D8B5B66}"/>
          </ac:spMkLst>
        </pc:spChg>
      </pc:sldChg>
      <pc:sldChg chg="modSp">
        <pc:chgData name="Leonora Sheppard" userId="3688f6d8-1f97-408e-a4fe-cc859c551ddb" providerId="ADAL" clId="{27AFE834-FE99-444A-9CEF-1B2655CB500B}" dt="2019-06-18T14:14:26.644" v="64" actId="20577"/>
        <pc:sldMkLst>
          <pc:docMk/>
          <pc:sldMk cId="4221420878" sldId="381"/>
        </pc:sldMkLst>
        <pc:spChg chg="mod">
          <ac:chgData name="Leonora Sheppard" userId="3688f6d8-1f97-408e-a4fe-cc859c551ddb" providerId="ADAL" clId="{27AFE834-FE99-444A-9CEF-1B2655CB500B}" dt="2019-06-18T14:14:26.644" v="64" actId="20577"/>
          <ac:spMkLst>
            <pc:docMk/>
            <pc:sldMk cId="4221420878" sldId="381"/>
            <ac:spMk id="3" creationId="{200DDBCA-407A-4404-855F-64B7294B3C47}"/>
          </ac:spMkLst>
        </pc:spChg>
      </pc:sldChg>
      <pc:sldChg chg="modSp">
        <pc:chgData name="Leonora Sheppard" userId="3688f6d8-1f97-408e-a4fe-cc859c551ddb" providerId="ADAL" clId="{27AFE834-FE99-444A-9CEF-1B2655CB500B}" dt="2019-06-18T14:15:49.171" v="67" actId="20577"/>
        <pc:sldMkLst>
          <pc:docMk/>
          <pc:sldMk cId="1669030929" sldId="382"/>
        </pc:sldMkLst>
        <pc:spChg chg="mod">
          <ac:chgData name="Leonora Sheppard" userId="3688f6d8-1f97-408e-a4fe-cc859c551ddb" providerId="ADAL" clId="{27AFE834-FE99-444A-9CEF-1B2655CB500B}" dt="2019-06-18T14:15:49.171" v="67" actId="20577"/>
          <ac:spMkLst>
            <pc:docMk/>
            <pc:sldMk cId="1669030929" sldId="382"/>
            <ac:spMk id="3" creationId="{EA7CEB07-B62E-413E-85FF-1B6443BE9DC0}"/>
          </ac:spMkLst>
        </pc:spChg>
      </pc:sldChg>
      <pc:sldChg chg="modSp">
        <pc:chgData name="Leonora Sheppard" userId="3688f6d8-1f97-408e-a4fe-cc859c551ddb" providerId="ADAL" clId="{27AFE834-FE99-444A-9CEF-1B2655CB500B}" dt="2019-06-18T13:55:39.025" v="62" actId="20577"/>
        <pc:sldMkLst>
          <pc:docMk/>
          <pc:sldMk cId="2767227838" sldId="388"/>
        </pc:sldMkLst>
        <pc:spChg chg="mod">
          <ac:chgData name="Leonora Sheppard" userId="3688f6d8-1f97-408e-a4fe-cc859c551ddb" providerId="ADAL" clId="{27AFE834-FE99-444A-9CEF-1B2655CB500B}" dt="2019-06-18T13:55:39.025" v="62" actId="20577"/>
          <ac:spMkLst>
            <pc:docMk/>
            <pc:sldMk cId="2767227838" sldId="388"/>
            <ac:spMk id="5" creationId="{2712B529-DCAB-4CD0-9A8F-C56569652DDF}"/>
          </ac:spMkLst>
        </pc:spChg>
        <pc:picChg chg="mod">
          <ac:chgData name="Leonora Sheppard" userId="3688f6d8-1f97-408e-a4fe-cc859c551ddb" providerId="ADAL" clId="{27AFE834-FE99-444A-9CEF-1B2655CB500B}" dt="2019-06-18T13:52:22.752" v="5" actId="1076"/>
          <ac:picMkLst>
            <pc:docMk/>
            <pc:sldMk cId="2767227838" sldId="388"/>
            <ac:picMk id="3" creationId="{B669B543-EFD7-4515-B742-53CA804A23B5}"/>
          </ac:picMkLst>
        </pc:picChg>
      </pc:sldChg>
    </pc:docChg>
  </pc:docChgLst>
  <pc:docChgLst>
    <pc:chgData name="Mike Ross" userId="7954c944-6085-4b08-be0b-82a8f61afa5b" providerId="ADAL" clId="{415C6ADE-E346-4BA7-B86B-43792710BE10}"/>
    <pc:docChg chg="undo redo custSel addSld delSld modSld sldOrd modMainMaster">
      <pc:chgData name="Mike Ross" userId="7954c944-6085-4b08-be0b-82a8f61afa5b" providerId="ADAL" clId="{415C6ADE-E346-4BA7-B86B-43792710BE10}" dt="2019-06-19T14:34:38.656" v="1577" actId="478"/>
      <pc:docMkLst>
        <pc:docMk/>
      </pc:docMkLst>
      <pc:sldChg chg="addSp delSp modSp">
        <pc:chgData name="Mike Ross" userId="7954c944-6085-4b08-be0b-82a8f61afa5b" providerId="ADAL" clId="{415C6ADE-E346-4BA7-B86B-43792710BE10}" dt="2019-06-17T16:29:13.489" v="1576"/>
        <pc:sldMkLst>
          <pc:docMk/>
          <pc:sldMk cId="2819996977" sldId="257"/>
        </pc:sldMkLst>
        <pc:spChg chg="mod">
          <ac:chgData name="Mike Ross" userId="7954c944-6085-4b08-be0b-82a8f61afa5b" providerId="ADAL" clId="{415C6ADE-E346-4BA7-B86B-43792710BE10}" dt="2019-06-17T16:29:13.489" v="1576"/>
          <ac:spMkLst>
            <pc:docMk/>
            <pc:sldMk cId="2819996977" sldId="257"/>
            <ac:spMk id="9" creationId="{9B940526-E652-49E9-80CD-519D5A66C408}"/>
          </ac:spMkLst>
        </pc:spChg>
        <pc:picChg chg="add del">
          <ac:chgData name="Mike Ross" userId="7954c944-6085-4b08-be0b-82a8f61afa5b" providerId="ADAL" clId="{415C6ADE-E346-4BA7-B86B-43792710BE10}" dt="2019-06-07T11:12:37.631" v="72"/>
          <ac:picMkLst>
            <pc:docMk/>
            <pc:sldMk cId="2819996977" sldId="257"/>
            <ac:picMk id="6" creationId="{5F3D9AF0-D469-4EC8-A661-8A05220DCE79}"/>
          </ac:picMkLst>
        </pc:picChg>
      </pc:sldChg>
      <pc:sldChg chg="modSp">
        <pc:chgData name="Mike Ross" userId="7954c944-6085-4b08-be0b-82a8f61afa5b" providerId="ADAL" clId="{415C6ADE-E346-4BA7-B86B-43792710BE10}" dt="2019-06-12T11:16:15.675" v="955" actId="20577"/>
        <pc:sldMkLst>
          <pc:docMk/>
          <pc:sldMk cId="353910073" sldId="271"/>
        </pc:sldMkLst>
        <pc:spChg chg="mod">
          <ac:chgData name="Mike Ross" userId="7954c944-6085-4b08-be0b-82a8f61afa5b" providerId="ADAL" clId="{415C6ADE-E346-4BA7-B86B-43792710BE10}" dt="2019-06-12T11:16:15.675" v="955" actId="20577"/>
          <ac:spMkLst>
            <pc:docMk/>
            <pc:sldMk cId="353910073" sldId="271"/>
            <ac:spMk id="3" creationId="{00000000-0000-0000-0000-000000000000}"/>
          </ac:spMkLst>
        </pc:spChg>
      </pc:sldChg>
      <pc:sldChg chg="modSp addCm delCm modCm">
        <pc:chgData name="Mike Ross" userId="7954c944-6085-4b08-be0b-82a8f61afa5b" providerId="ADAL" clId="{415C6ADE-E346-4BA7-B86B-43792710BE10}" dt="2019-06-17T14:39:59.669" v="972" actId="20577"/>
        <pc:sldMkLst>
          <pc:docMk/>
          <pc:sldMk cId="1608585784" sldId="286"/>
        </pc:sldMkLst>
        <pc:spChg chg="mod">
          <ac:chgData name="Mike Ross" userId="7954c944-6085-4b08-be0b-82a8f61afa5b" providerId="ADAL" clId="{415C6ADE-E346-4BA7-B86B-43792710BE10}" dt="2019-06-17T14:39:59.669" v="972" actId="20577"/>
          <ac:spMkLst>
            <pc:docMk/>
            <pc:sldMk cId="1608585784" sldId="286"/>
            <ac:spMk id="3" creationId="{A014C77C-8842-4036-96D2-F3F768705B13}"/>
          </ac:spMkLst>
        </pc:spChg>
      </pc:sldChg>
      <pc:sldChg chg="modSp">
        <pc:chgData name="Mike Ross" userId="7954c944-6085-4b08-be0b-82a8f61afa5b" providerId="ADAL" clId="{415C6ADE-E346-4BA7-B86B-43792710BE10}" dt="2019-06-17T15:45:48.047" v="1484" actId="20577"/>
        <pc:sldMkLst>
          <pc:docMk/>
          <pc:sldMk cId="1434980723" sldId="294"/>
        </pc:sldMkLst>
        <pc:spChg chg="mod">
          <ac:chgData name="Mike Ross" userId="7954c944-6085-4b08-be0b-82a8f61afa5b" providerId="ADAL" clId="{415C6ADE-E346-4BA7-B86B-43792710BE10}" dt="2019-06-17T15:45:48.047" v="1484" actId="20577"/>
          <ac:spMkLst>
            <pc:docMk/>
            <pc:sldMk cId="1434980723" sldId="294"/>
            <ac:spMk id="3" creationId="{3A062C49-4A13-44B7-99D1-1AE4A784F253}"/>
          </ac:spMkLst>
        </pc:spChg>
      </pc:sldChg>
      <pc:sldChg chg="modSp">
        <pc:chgData name="Mike Ross" userId="7954c944-6085-4b08-be0b-82a8f61afa5b" providerId="ADAL" clId="{415C6ADE-E346-4BA7-B86B-43792710BE10}" dt="2019-06-17T15:43:29.126" v="1428" actId="207"/>
        <pc:sldMkLst>
          <pc:docMk/>
          <pc:sldMk cId="2405925260" sldId="332"/>
        </pc:sldMkLst>
        <pc:spChg chg="mod">
          <ac:chgData name="Mike Ross" userId="7954c944-6085-4b08-be0b-82a8f61afa5b" providerId="ADAL" clId="{415C6ADE-E346-4BA7-B86B-43792710BE10}" dt="2019-06-17T15:43:29.126" v="1428" actId="207"/>
          <ac:spMkLst>
            <pc:docMk/>
            <pc:sldMk cId="2405925260" sldId="332"/>
            <ac:spMk id="3" creationId="{76AB8E7A-A6C2-450A-9E27-9038DD65D762}"/>
          </ac:spMkLst>
        </pc:spChg>
      </pc:sldChg>
      <pc:sldChg chg="modSp addCm delCm modCm">
        <pc:chgData name="Mike Ross" userId="7954c944-6085-4b08-be0b-82a8f61afa5b" providerId="ADAL" clId="{415C6ADE-E346-4BA7-B86B-43792710BE10}" dt="2019-06-12T10:33:40.573" v="424" actId="1592"/>
        <pc:sldMkLst>
          <pc:docMk/>
          <pc:sldMk cId="3768932293" sldId="345"/>
        </pc:sldMkLst>
        <pc:spChg chg="mod">
          <ac:chgData name="Mike Ross" userId="7954c944-6085-4b08-be0b-82a8f61afa5b" providerId="ADAL" clId="{415C6ADE-E346-4BA7-B86B-43792710BE10}" dt="2019-06-12T10:33:04.570" v="422" actId="6549"/>
          <ac:spMkLst>
            <pc:docMk/>
            <pc:sldMk cId="3768932293" sldId="345"/>
            <ac:spMk id="3" creationId="{76AB8E7A-A6C2-450A-9E27-9038DD65D762}"/>
          </ac:spMkLst>
        </pc:spChg>
        <pc:picChg chg="mod">
          <ac:chgData name="Mike Ross" userId="7954c944-6085-4b08-be0b-82a8f61afa5b" providerId="ADAL" clId="{415C6ADE-E346-4BA7-B86B-43792710BE10}" dt="2019-06-12T10:33:11.673" v="423" actId="14100"/>
          <ac:picMkLst>
            <pc:docMk/>
            <pc:sldMk cId="3768932293" sldId="345"/>
            <ac:picMk id="4" creationId="{51AD963E-9BA2-4F4D-A392-B972DEB42490}"/>
          </ac:picMkLst>
        </pc:picChg>
      </pc:sldChg>
      <pc:sldChg chg="modSp">
        <pc:chgData name="Mike Ross" userId="7954c944-6085-4b08-be0b-82a8f61afa5b" providerId="ADAL" clId="{415C6ADE-E346-4BA7-B86B-43792710BE10}" dt="2019-06-17T15:41:58" v="1425" actId="20577"/>
        <pc:sldMkLst>
          <pc:docMk/>
          <pc:sldMk cId="3291582813" sldId="359"/>
        </pc:sldMkLst>
        <pc:spChg chg="mod">
          <ac:chgData name="Mike Ross" userId="7954c944-6085-4b08-be0b-82a8f61afa5b" providerId="ADAL" clId="{415C6ADE-E346-4BA7-B86B-43792710BE10}" dt="2019-06-17T15:41:58" v="1425" actId="20577"/>
          <ac:spMkLst>
            <pc:docMk/>
            <pc:sldMk cId="3291582813" sldId="359"/>
            <ac:spMk id="3" creationId="{76AB8E7A-A6C2-450A-9E27-9038DD65D762}"/>
          </ac:spMkLst>
        </pc:spChg>
      </pc:sldChg>
      <pc:sldChg chg="modSp">
        <pc:chgData name="Mike Ross" userId="7954c944-6085-4b08-be0b-82a8f61afa5b" providerId="ADAL" clId="{415C6ADE-E346-4BA7-B86B-43792710BE10}" dt="2019-06-17T14:44:28.259" v="1071" actId="20577"/>
        <pc:sldMkLst>
          <pc:docMk/>
          <pc:sldMk cId="1657052327" sldId="360"/>
        </pc:sldMkLst>
        <pc:spChg chg="mod">
          <ac:chgData name="Mike Ross" userId="7954c944-6085-4b08-be0b-82a8f61afa5b" providerId="ADAL" clId="{415C6ADE-E346-4BA7-B86B-43792710BE10}" dt="2019-06-17T14:44:28.259" v="1071" actId="20577"/>
          <ac:spMkLst>
            <pc:docMk/>
            <pc:sldMk cId="1657052327" sldId="360"/>
            <ac:spMk id="3" creationId="{7050F9F8-2046-4AC0-9350-BC59D55640A0}"/>
          </ac:spMkLst>
        </pc:spChg>
      </pc:sldChg>
      <pc:sldChg chg="modSp addCm delCm modCm">
        <pc:chgData name="Mike Ross" userId="7954c944-6085-4b08-be0b-82a8f61afa5b" providerId="ADAL" clId="{415C6ADE-E346-4BA7-B86B-43792710BE10}" dt="2019-06-12T10:52:41.734" v="707" actId="20577"/>
        <pc:sldMkLst>
          <pc:docMk/>
          <pc:sldMk cId="4082325170" sldId="369"/>
        </pc:sldMkLst>
        <pc:spChg chg="mod">
          <ac:chgData name="Mike Ross" userId="7954c944-6085-4b08-be0b-82a8f61afa5b" providerId="ADAL" clId="{415C6ADE-E346-4BA7-B86B-43792710BE10}" dt="2019-06-12T10:52:41.734" v="707" actId="20577"/>
          <ac:spMkLst>
            <pc:docMk/>
            <pc:sldMk cId="4082325170" sldId="369"/>
            <ac:spMk id="2" creationId="{00000000-0000-0000-0000-000000000000}"/>
          </ac:spMkLst>
        </pc:spChg>
        <pc:spChg chg="mod">
          <ac:chgData name="Mike Ross" userId="7954c944-6085-4b08-be0b-82a8f61afa5b" providerId="ADAL" clId="{415C6ADE-E346-4BA7-B86B-43792710BE10}" dt="2019-06-12T10:30:08.670" v="373" actId="207"/>
          <ac:spMkLst>
            <pc:docMk/>
            <pc:sldMk cId="4082325170" sldId="369"/>
            <ac:spMk id="3" creationId="{00000000-0000-0000-0000-000000000000}"/>
          </ac:spMkLst>
        </pc:spChg>
      </pc:sldChg>
      <pc:sldChg chg="modSp addCm delCm modCm">
        <pc:chgData name="Mike Ross" userId="7954c944-6085-4b08-be0b-82a8f61afa5b" providerId="ADAL" clId="{415C6ADE-E346-4BA7-B86B-43792710BE10}" dt="2019-06-17T14:45:54.868" v="1098" actId="6549"/>
        <pc:sldMkLst>
          <pc:docMk/>
          <pc:sldMk cId="3042923289" sldId="372"/>
        </pc:sldMkLst>
        <pc:spChg chg="mod">
          <ac:chgData name="Mike Ross" userId="7954c944-6085-4b08-be0b-82a8f61afa5b" providerId="ADAL" clId="{415C6ADE-E346-4BA7-B86B-43792710BE10}" dt="2019-06-17T14:45:54.868" v="1098" actId="6549"/>
          <ac:spMkLst>
            <pc:docMk/>
            <pc:sldMk cId="3042923289" sldId="372"/>
            <ac:spMk id="3" creationId="{76AB8E7A-A6C2-450A-9E27-9038DD65D762}"/>
          </ac:spMkLst>
        </pc:spChg>
      </pc:sldChg>
      <pc:sldChg chg="modSp">
        <pc:chgData name="Mike Ross" userId="7954c944-6085-4b08-be0b-82a8f61afa5b" providerId="ADAL" clId="{415C6ADE-E346-4BA7-B86B-43792710BE10}" dt="2019-06-17T14:47:38.578" v="1127" actId="14100"/>
        <pc:sldMkLst>
          <pc:docMk/>
          <pc:sldMk cId="2398366835" sldId="373"/>
        </pc:sldMkLst>
        <pc:picChg chg="mod">
          <ac:chgData name="Mike Ross" userId="7954c944-6085-4b08-be0b-82a8f61afa5b" providerId="ADAL" clId="{415C6ADE-E346-4BA7-B86B-43792710BE10}" dt="2019-06-17T14:47:38.578" v="1127" actId="14100"/>
          <ac:picMkLst>
            <pc:docMk/>
            <pc:sldMk cId="2398366835" sldId="373"/>
            <ac:picMk id="5" creationId="{C1484B69-0208-433D-88E2-3F0C70613D68}"/>
          </ac:picMkLst>
        </pc:picChg>
      </pc:sldChg>
      <pc:sldChg chg="modSp">
        <pc:chgData name="Mike Ross" userId="7954c944-6085-4b08-be0b-82a8f61afa5b" providerId="ADAL" clId="{415C6ADE-E346-4BA7-B86B-43792710BE10}" dt="2019-06-17T14:56:54.092" v="1413" actId="20577"/>
        <pc:sldMkLst>
          <pc:docMk/>
          <pc:sldMk cId="1789910582" sldId="375"/>
        </pc:sldMkLst>
        <pc:spChg chg="mod">
          <ac:chgData name="Mike Ross" userId="7954c944-6085-4b08-be0b-82a8f61afa5b" providerId="ADAL" clId="{415C6ADE-E346-4BA7-B86B-43792710BE10}" dt="2019-06-17T14:56:54.092" v="1413" actId="20577"/>
          <ac:spMkLst>
            <pc:docMk/>
            <pc:sldMk cId="1789910582" sldId="375"/>
            <ac:spMk id="3" creationId="{E5E3D85C-E025-494C-AAE0-BFDCEE2147CE}"/>
          </ac:spMkLst>
        </pc:spChg>
        <pc:picChg chg="mod">
          <ac:chgData name="Mike Ross" userId="7954c944-6085-4b08-be0b-82a8f61afa5b" providerId="ADAL" clId="{415C6ADE-E346-4BA7-B86B-43792710BE10}" dt="2019-06-17T14:53:02.447" v="1225" actId="14100"/>
          <ac:picMkLst>
            <pc:docMk/>
            <pc:sldMk cId="1789910582" sldId="375"/>
            <ac:picMk id="4" creationId="{6FF323F0-8837-4DBE-A809-6C3988DC42BF}"/>
          </ac:picMkLst>
        </pc:picChg>
        <pc:picChg chg="mod">
          <ac:chgData name="Mike Ross" userId="7954c944-6085-4b08-be0b-82a8f61afa5b" providerId="ADAL" clId="{415C6ADE-E346-4BA7-B86B-43792710BE10}" dt="2019-06-17T14:53:08.070" v="1227" actId="14100"/>
          <ac:picMkLst>
            <pc:docMk/>
            <pc:sldMk cId="1789910582" sldId="375"/>
            <ac:picMk id="6" creationId="{288C8B0F-A854-4FAB-B1C4-0823C69F808C}"/>
          </ac:picMkLst>
        </pc:picChg>
      </pc:sldChg>
      <pc:sldChg chg="modSp ord">
        <pc:chgData name="Mike Ross" userId="7954c944-6085-4b08-be0b-82a8f61afa5b" providerId="ADAL" clId="{415C6ADE-E346-4BA7-B86B-43792710BE10}" dt="2019-06-12T10:47:16.773" v="681" actId="20577"/>
        <pc:sldMkLst>
          <pc:docMk/>
          <pc:sldMk cId="2942581978" sldId="376"/>
        </pc:sldMkLst>
        <pc:spChg chg="mod">
          <ac:chgData name="Mike Ross" userId="7954c944-6085-4b08-be0b-82a8f61afa5b" providerId="ADAL" clId="{415C6ADE-E346-4BA7-B86B-43792710BE10}" dt="2019-06-12T10:46:48.582" v="669" actId="6549"/>
          <ac:spMkLst>
            <pc:docMk/>
            <pc:sldMk cId="2942581978" sldId="376"/>
            <ac:spMk id="2" creationId="{CA5721D7-E847-47BC-9A5E-5A688C754CDA}"/>
          </ac:spMkLst>
        </pc:spChg>
        <pc:spChg chg="mod">
          <ac:chgData name="Mike Ross" userId="7954c944-6085-4b08-be0b-82a8f61afa5b" providerId="ADAL" clId="{415C6ADE-E346-4BA7-B86B-43792710BE10}" dt="2019-06-12T10:47:16.773" v="681" actId="20577"/>
          <ac:spMkLst>
            <pc:docMk/>
            <pc:sldMk cId="2942581978" sldId="376"/>
            <ac:spMk id="3" creationId="{5C51FE9A-2250-494E-9644-077B76E1370C}"/>
          </ac:spMkLst>
        </pc:spChg>
        <pc:picChg chg="mod modCrop">
          <ac:chgData name="Mike Ross" userId="7954c944-6085-4b08-be0b-82a8f61afa5b" providerId="ADAL" clId="{415C6ADE-E346-4BA7-B86B-43792710BE10}" dt="2019-06-12T10:15:56.487" v="362" actId="732"/>
          <ac:picMkLst>
            <pc:docMk/>
            <pc:sldMk cId="2942581978" sldId="376"/>
            <ac:picMk id="4" creationId="{E174B0EB-8E88-49D7-8C1D-1FA960C78ABD}"/>
          </ac:picMkLst>
        </pc:picChg>
      </pc:sldChg>
      <pc:sldChg chg="modSp">
        <pc:chgData name="Mike Ross" userId="7954c944-6085-4b08-be0b-82a8f61afa5b" providerId="ADAL" clId="{415C6ADE-E346-4BA7-B86B-43792710BE10}" dt="2019-06-17T16:23:35.994" v="1550" actId="20577"/>
        <pc:sldMkLst>
          <pc:docMk/>
          <pc:sldMk cId="3582192981" sldId="377"/>
        </pc:sldMkLst>
        <pc:spChg chg="mod">
          <ac:chgData name="Mike Ross" userId="7954c944-6085-4b08-be0b-82a8f61afa5b" providerId="ADAL" clId="{415C6ADE-E346-4BA7-B86B-43792710BE10}" dt="2019-06-17T16:23:35.994" v="1550" actId="20577"/>
          <ac:spMkLst>
            <pc:docMk/>
            <pc:sldMk cId="3582192981" sldId="377"/>
            <ac:spMk id="2" creationId="{C4FB2D57-F0BE-4835-8184-BEFBC9DFEC29}"/>
          </ac:spMkLst>
        </pc:spChg>
        <pc:spChg chg="mod">
          <ac:chgData name="Mike Ross" userId="7954c944-6085-4b08-be0b-82a8f61afa5b" providerId="ADAL" clId="{415C6ADE-E346-4BA7-B86B-43792710BE10}" dt="2019-06-17T16:23:11.872" v="1524" actId="20577"/>
          <ac:spMkLst>
            <pc:docMk/>
            <pc:sldMk cId="3582192981" sldId="377"/>
            <ac:spMk id="3" creationId="{76AB8E7A-A6C2-450A-9E27-9038DD65D762}"/>
          </ac:spMkLst>
        </pc:spChg>
        <pc:spChg chg="mod">
          <ac:chgData name="Mike Ross" userId="7954c944-6085-4b08-be0b-82a8f61afa5b" providerId="ADAL" clId="{415C6ADE-E346-4BA7-B86B-43792710BE10}" dt="2019-06-12T11:20:02.102" v="964" actId="1076"/>
          <ac:spMkLst>
            <pc:docMk/>
            <pc:sldMk cId="3582192981" sldId="377"/>
            <ac:spMk id="5" creationId="{7696F5DC-BE74-4717-888C-EE0822FB4024}"/>
          </ac:spMkLst>
        </pc:spChg>
        <pc:picChg chg="mod ord">
          <ac:chgData name="Mike Ross" userId="7954c944-6085-4b08-be0b-82a8f61afa5b" providerId="ADAL" clId="{415C6ADE-E346-4BA7-B86B-43792710BE10}" dt="2019-06-17T16:22:56.483" v="1512" actId="14100"/>
          <ac:picMkLst>
            <pc:docMk/>
            <pc:sldMk cId="3582192981" sldId="377"/>
            <ac:picMk id="4" creationId="{90194367-CC62-480F-BB43-96476D32B044}"/>
          </ac:picMkLst>
        </pc:picChg>
      </pc:sldChg>
      <pc:sldChg chg="delSp modSp add del addCm delCm modCm">
        <pc:chgData name="Mike Ross" userId="7954c944-6085-4b08-be0b-82a8f61afa5b" providerId="ADAL" clId="{415C6ADE-E346-4BA7-B86B-43792710BE10}" dt="2019-06-19T14:34:38.656" v="1577" actId="478"/>
        <pc:sldMkLst>
          <pc:docMk/>
          <pc:sldMk cId="2945581614" sldId="378"/>
        </pc:sldMkLst>
        <pc:spChg chg="mod">
          <ac:chgData name="Mike Ross" userId="7954c944-6085-4b08-be0b-82a8f61afa5b" providerId="ADAL" clId="{415C6ADE-E346-4BA7-B86B-43792710BE10}" dt="2019-06-07T11:18:18.455" v="294" actId="20577"/>
          <ac:spMkLst>
            <pc:docMk/>
            <pc:sldMk cId="2945581614" sldId="378"/>
            <ac:spMk id="2" creationId="{00000000-0000-0000-0000-000000000000}"/>
          </ac:spMkLst>
        </pc:spChg>
        <pc:picChg chg="del mod">
          <ac:chgData name="Mike Ross" userId="7954c944-6085-4b08-be0b-82a8f61afa5b" providerId="ADAL" clId="{415C6ADE-E346-4BA7-B86B-43792710BE10}" dt="2019-06-19T14:34:38.656" v="1577" actId="478"/>
          <ac:picMkLst>
            <pc:docMk/>
            <pc:sldMk cId="2945581614" sldId="378"/>
            <ac:picMk id="4" creationId="{0FE7F0B7-B039-42AB-B26D-9C8A7CCF87BE}"/>
          </ac:picMkLst>
        </pc:picChg>
      </pc:sldChg>
      <pc:sldChg chg="addSp modSp add">
        <pc:chgData name="Mike Ross" userId="7954c944-6085-4b08-be0b-82a8f61afa5b" providerId="ADAL" clId="{415C6ADE-E346-4BA7-B86B-43792710BE10}" dt="2019-06-12T10:49:31.552" v="705" actId="1076"/>
        <pc:sldMkLst>
          <pc:docMk/>
          <pc:sldMk cId="2236951860" sldId="380"/>
        </pc:sldMkLst>
        <pc:spChg chg="mod">
          <ac:chgData name="Mike Ross" userId="7954c944-6085-4b08-be0b-82a8f61afa5b" providerId="ADAL" clId="{415C6ADE-E346-4BA7-B86B-43792710BE10}" dt="2019-06-12T10:49:16.965" v="700" actId="20577"/>
          <ac:spMkLst>
            <pc:docMk/>
            <pc:sldMk cId="2236951860" sldId="380"/>
            <ac:spMk id="3" creationId="{7FBF8220-4FBF-45C4-89C2-3BBCD2855DC3}"/>
          </ac:spMkLst>
        </pc:spChg>
        <pc:picChg chg="add mod">
          <ac:chgData name="Mike Ross" userId="7954c944-6085-4b08-be0b-82a8f61afa5b" providerId="ADAL" clId="{415C6ADE-E346-4BA7-B86B-43792710BE10}" dt="2019-06-12T10:49:24.865" v="702" actId="1076"/>
          <ac:picMkLst>
            <pc:docMk/>
            <pc:sldMk cId="2236951860" sldId="380"/>
            <ac:picMk id="5" creationId="{C553DCE2-3625-4105-8230-4DC8E91F8438}"/>
          </ac:picMkLst>
        </pc:picChg>
        <pc:picChg chg="mod">
          <ac:chgData name="Mike Ross" userId="7954c944-6085-4b08-be0b-82a8f61afa5b" providerId="ADAL" clId="{415C6ADE-E346-4BA7-B86B-43792710BE10}" dt="2019-06-12T10:49:31.552" v="705" actId="1076"/>
          <ac:picMkLst>
            <pc:docMk/>
            <pc:sldMk cId="2236951860" sldId="380"/>
            <ac:picMk id="1026" creationId="{CB20E9C3-70A9-49A1-BB78-E6B5B45F8243}"/>
          </ac:picMkLst>
        </pc:picChg>
      </pc:sldChg>
      <pc:sldChg chg="addSp modSp add">
        <pc:chgData name="Mike Ross" userId="7954c944-6085-4b08-be0b-82a8f61afa5b" providerId="ADAL" clId="{415C6ADE-E346-4BA7-B86B-43792710BE10}" dt="2019-06-12T10:58:49.797" v="949" actId="20577"/>
        <pc:sldMkLst>
          <pc:docMk/>
          <pc:sldMk cId="4221420878" sldId="381"/>
        </pc:sldMkLst>
        <pc:spChg chg="mod">
          <ac:chgData name="Mike Ross" userId="7954c944-6085-4b08-be0b-82a8f61afa5b" providerId="ADAL" clId="{415C6ADE-E346-4BA7-B86B-43792710BE10}" dt="2019-06-12T10:53:11.453" v="729" actId="20577"/>
          <ac:spMkLst>
            <pc:docMk/>
            <pc:sldMk cId="4221420878" sldId="381"/>
            <ac:spMk id="2" creationId="{955D1B51-AC42-469E-A1DC-1AC10F2E647B}"/>
          </ac:spMkLst>
        </pc:spChg>
        <pc:spChg chg="mod">
          <ac:chgData name="Mike Ross" userId="7954c944-6085-4b08-be0b-82a8f61afa5b" providerId="ADAL" clId="{415C6ADE-E346-4BA7-B86B-43792710BE10}" dt="2019-06-12T10:58:49.797" v="949" actId="20577"/>
          <ac:spMkLst>
            <pc:docMk/>
            <pc:sldMk cId="4221420878" sldId="381"/>
            <ac:spMk id="3" creationId="{200DDBCA-407A-4404-855F-64B7294B3C47}"/>
          </ac:spMkLst>
        </pc:spChg>
        <pc:picChg chg="add mod">
          <ac:chgData name="Mike Ross" userId="7954c944-6085-4b08-be0b-82a8f61afa5b" providerId="ADAL" clId="{415C6ADE-E346-4BA7-B86B-43792710BE10}" dt="2019-06-12T10:58:06.444" v="885" actId="167"/>
          <ac:picMkLst>
            <pc:docMk/>
            <pc:sldMk cId="4221420878" sldId="381"/>
            <ac:picMk id="2050" creationId="{6BC9CD80-AA0C-4E7C-A61F-F583BC61A810}"/>
          </ac:picMkLst>
        </pc:picChg>
      </pc:sldChg>
      <pc:sldChg chg="modSp">
        <pc:chgData name="Mike Ross" userId="7954c944-6085-4b08-be0b-82a8f61afa5b" providerId="ADAL" clId="{415C6ADE-E346-4BA7-B86B-43792710BE10}" dt="2019-06-17T15:18:39.773" v="1417" actId="207"/>
        <pc:sldMkLst>
          <pc:docMk/>
          <pc:sldMk cId="1669030929" sldId="382"/>
        </pc:sldMkLst>
        <pc:spChg chg="mod">
          <ac:chgData name="Mike Ross" userId="7954c944-6085-4b08-be0b-82a8f61afa5b" providerId="ADAL" clId="{415C6ADE-E346-4BA7-B86B-43792710BE10}" dt="2019-06-17T15:18:39.773" v="1417" actId="207"/>
          <ac:spMkLst>
            <pc:docMk/>
            <pc:sldMk cId="1669030929" sldId="382"/>
            <ac:spMk id="3" creationId="{EA7CEB07-B62E-413E-85FF-1B6443BE9DC0}"/>
          </ac:spMkLst>
        </pc:spChg>
        <pc:picChg chg="mod">
          <ac:chgData name="Mike Ross" userId="7954c944-6085-4b08-be0b-82a8f61afa5b" providerId="ADAL" clId="{415C6ADE-E346-4BA7-B86B-43792710BE10}" dt="2019-06-17T14:41:09.913" v="1027" actId="14100"/>
          <ac:picMkLst>
            <pc:docMk/>
            <pc:sldMk cId="1669030929" sldId="382"/>
            <ac:picMk id="4" creationId="{B802A98E-90A8-4C29-93D0-67169EE091AC}"/>
          </ac:picMkLst>
        </pc:picChg>
      </pc:sldChg>
      <pc:sldMasterChg chg="modSldLayout">
        <pc:chgData name="Mike Ross" userId="7954c944-6085-4b08-be0b-82a8f61afa5b" providerId="ADAL" clId="{415C6ADE-E346-4BA7-B86B-43792710BE10}" dt="2019-06-17T16:28:53.853" v="1574"/>
        <pc:sldMasterMkLst>
          <pc:docMk/>
          <pc:sldMasterMk cId="1310585009" sldId="2147483648"/>
        </pc:sldMasterMkLst>
        <pc:sldLayoutChg chg="modSp">
          <pc:chgData name="Mike Ross" userId="7954c944-6085-4b08-be0b-82a8f61afa5b" providerId="ADAL" clId="{415C6ADE-E346-4BA7-B86B-43792710BE10}" dt="2019-06-07T11:18:39.564" v="295" actId="14100"/>
          <pc:sldLayoutMkLst>
            <pc:docMk/>
            <pc:sldMasterMk cId="1310585009" sldId="2147483648"/>
            <pc:sldLayoutMk cId="3599343734" sldId="2147483650"/>
          </pc:sldLayoutMkLst>
          <pc:cxnChg chg="mod">
            <ac:chgData name="Mike Ross" userId="7954c944-6085-4b08-be0b-82a8f61afa5b" providerId="ADAL" clId="{415C6ADE-E346-4BA7-B86B-43792710BE10}" dt="2019-06-07T11:18:39.564" v="295" actId="14100"/>
            <ac:cxnSpMkLst>
              <pc:docMk/>
              <pc:sldMasterMk cId="1310585009" sldId="2147483648"/>
              <pc:sldLayoutMk cId="3599343734" sldId="2147483650"/>
              <ac:cxnSpMk id="8" creationId="{00000000-0000-0000-0000-000000000000}"/>
            </ac:cxnSpMkLst>
          </pc:cxnChg>
        </pc:sldLayoutChg>
        <pc:sldLayoutChg chg="modSp">
          <pc:chgData name="Mike Ross" userId="7954c944-6085-4b08-be0b-82a8f61afa5b" providerId="ADAL" clId="{415C6ADE-E346-4BA7-B86B-43792710BE10}" dt="2019-06-17T16:28:53.853" v="1574"/>
          <pc:sldLayoutMkLst>
            <pc:docMk/>
            <pc:sldMasterMk cId="1310585009" sldId="2147483648"/>
            <pc:sldLayoutMk cId="3018863990" sldId="2147483652"/>
          </pc:sldLayoutMkLst>
          <pc:spChg chg="mod">
            <ac:chgData name="Mike Ross" userId="7954c944-6085-4b08-be0b-82a8f61afa5b" providerId="ADAL" clId="{415C6ADE-E346-4BA7-B86B-43792710BE10}" dt="2019-06-17T16:28:53.853" v="1574"/>
            <ac:spMkLst>
              <pc:docMk/>
              <pc:sldMasterMk cId="1310585009" sldId="2147483648"/>
              <pc:sldLayoutMk cId="3018863990" sldId="2147483652"/>
              <ac:spMk id="10" creationId="{00000000-0000-0000-0000-000000000000}"/>
            </ac:spMkLst>
          </pc:spChg>
        </pc:sldLayoutChg>
        <pc:sldLayoutChg chg="modSp">
          <pc:chgData name="Mike Ross" userId="7954c944-6085-4b08-be0b-82a8f61afa5b" providerId="ADAL" clId="{415C6ADE-E346-4BA7-B86B-43792710BE10}" dt="2019-06-17T16:28:48.379" v="1573"/>
          <pc:sldLayoutMkLst>
            <pc:docMk/>
            <pc:sldMasterMk cId="1310585009" sldId="2147483648"/>
            <pc:sldLayoutMk cId="842197891" sldId="2147483653"/>
          </pc:sldLayoutMkLst>
          <pc:spChg chg="mod">
            <ac:chgData name="Mike Ross" userId="7954c944-6085-4b08-be0b-82a8f61afa5b" providerId="ADAL" clId="{415C6ADE-E346-4BA7-B86B-43792710BE10}" dt="2019-06-17T16:28:48.379" v="1573"/>
            <ac:spMkLst>
              <pc:docMk/>
              <pc:sldMasterMk cId="1310585009" sldId="2147483648"/>
              <pc:sldLayoutMk cId="842197891" sldId="2147483653"/>
              <ac:spMk id="12" creationId="{422A0195-B45F-46B7-9015-C4A89030BEFB}"/>
            </ac:spMkLst>
          </pc:spChg>
        </pc:sldLayoutChg>
        <pc:sldLayoutChg chg="modSp">
          <pc:chgData name="Mike Ross" userId="7954c944-6085-4b08-be0b-82a8f61afa5b" providerId="ADAL" clId="{415C6ADE-E346-4BA7-B86B-43792710BE10}" dt="2019-06-17T16:28:42.349" v="1572"/>
          <pc:sldLayoutMkLst>
            <pc:docMk/>
            <pc:sldMasterMk cId="1310585009" sldId="2147483648"/>
            <pc:sldLayoutMk cId="3022966019" sldId="2147483654"/>
          </pc:sldLayoutMkLst>
          <pc:spChg chg="mod">
            <ac:chgData name="Mike Ross" userId="7954c944-6085-4b08-be0b-82a8f61afa5b" providerId="ADAL" clId="{415C6ADE-E346-4BA7-B86B-43792710BE10}" dt="2019-06-17T16:28:42.349" v="1572"/>
            <ac:spMkLst>
              <pc:docMk/>
              <pc:sldMasterMk cId="1310585009" sldId="2147483648"/>
              <pc:sldLayoutMk cId="3022966019" sldId="2147483654"/>
              <ac:spMk id="14" creationId="{65A65FD1-18C6-4462-82CB-F4E19593975C}"/>
            </ac:spMkLst>
          </pc:spChg>
        </pc:sldLayoutChg>
        <pc:sldLayoutChg chg="modSp">
          <pc:chgData name="Mike Ross" userId="7954c944-6085-4b08-be0b-82a8f61afa5b" providerId="ADAL" clId="{415C6ADE-E346-4BA7-B86B-43792710BE10}" dt="2019-06-17T16:28:36.870" v="1571"/>
          <pc:sldLayoutMkLst>
            <pc:docMk/>
            <pc:sldMasterMk cId="1310585009" sldId="2147483648"/>
            <pc:sldLayoutMk cId="3274687180" sldId="2147483655"/>
          </pc:sldLayoutMkLst>
          <pc:spChg chg="mod">
            <ac:chgData name="Mike Ross" userId="7954c944-6085-4b08-be0b-82a8f61afa5b" providerId="ADAL" clId="{415C6ADE-E346-4BA7-B86B-43792710BE10}" dt="2019-06-17T16:28:36.870" v="1571"/>
            <ac:spMkLst>
              <pc:docMk/>
              <pc:sldMasterMk cId="1310585009" sldId="2147483648"/>
              <pc:sldLayoutMk cId="3274687180" sldId="2147483655"/>
              <ac:spMk id="11" creationId="{12BFD5B6-CA86-4D41-B1EF-46CCA8D49AEE}"/>
            </ac:spMkLst>
          </pc:spChg>
        </pc:sldLayoutChg>
        <pc:sldLayoutChg chg="modSp">
          <pc:chgData name="Mike Ross" userId="7954c944-6085-4b08-be0b-82a8f61afa5b" providerId="ADAL" clId="{415C6ADE-E346-4BA7-B86B-43792710BE10}" dt="2019-06-17T16:28:25.968" v="1570" actId="20577"/>
          <pc:sldLayoutMkLst>
            <pc:docMk/>
            <pc:sldMasterMk cId="1310585009" sldId="2147483648"/>
            <pc:sldLayoutMk cId="1343773056" sldId="2147483656"/>
          </pc:sldLayoutMkLst>
          <pc:spChg chg="mod">
            <ac:chgData name="Mike Ross" userId="7954c944-6085-4b08-be0b-82a8f61afa5b" providerId="ADAL" clId="{415C6ADE-E346-4BA7-B86B-43792710BE10}" dt="2019-06-17T16:28:25.968" v="1570" actId="20577"/>
            <ac:spMkLst>
              <pc:docMk/>
              <pc:sldMasterMk cId="1310585009" sldId="2147483648"/>
              <pc:sldLayoutMk cId="1343773056" sldId="2147483656"/>
              <ac:spMk id="10" creationId="{1C1FAC2F-6A5C-4259-9B99-E07596693C35}"/>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6/25/2019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a:t>
            </a:fld>
            <a:endParaRPr lang="en-US" dirty="0"/>
          </a:p>
        </p:txBody>
      </p:sp>
    </p:spTree>
    <p:extLst>
      <p:ext uri="{BB962C8B-B14F-4D97-AF65-F5344CB8AC3E}">
        <p14:creationId xmlns:p14="http://schemas.microsoft.com/office/powerpoint/2010/main" val="251238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17</a:t>
            </a:fld>
            <a:endParaRPr lang="en-US" dirty="0"/>
          </a:p>
        </p:txBody>
      </p:sp>
    </p:spTree>
    <p:extLst>
      <p:ext uri="{BB962C8B-B14F-4D97-AF65-F5344CB8AC3E}">
        <p14:creationId xmlns:p14="http://schemas.microsoft.com/office/powerpoint/2010/main" val="2370087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18</a:t>
            </a:fld>
            <a:endParaRPr lang="en-US" dirty="0"/>
          </a:p>
        </p:txBody>
      </p:sp>
    </p:spTree>
    <p:extLst>
      <p:ext uri="{BB962C8B-B14F-4D97-AF65-F5344CB8AC3E}">
        <p14:creationId xmlns:p14="http://schemas.microsoft.com/office/powerpoint/2010/main" val="398619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19</a:t>
            </a:fld>
            <a:endParaRPr lang="en-US" dirty="0"/>
          </a:p>
        </p:txBody>
      </p:sp>
    </p:spTree>
    <p:extLst>
      <p:ext uri="{BB962C8B-B14F-4D97-AF65-F5344CB8AC3E}">
        <p14:creationId xmlns:p14="http://schemas.microsoft.com/office/powerpoint/2010/main" val="180773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Partially taken from Edexcel Unit 2 T3 Ethical and environmental perspectives s13</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21</a:t>
            </a:fld>
            <a:endParaRPr lang="en-US" dirty="0"/>
          </a:p>
        </p:txBody>
      </p:sp>
    </p:spTree>
    <p:extLst>
      <p:ext uri="{BB962C8B-B14F-4D97-AF65-F5344CB8AC3E}">
        <p14:creationId xmlns:p14="http://schemas.microsoft.com/office/powerpoint/2010/main" val="77164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Partially taken from Edexcel Unit 1 T2 Sustainability and the environment s18</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23</a:t>
            </a:fld>
            <a:endParaRPr lang="en-US" dirty="0"/>
          </a:p>
        </p:txBody>
      </p:sp>
    </p:spTree>
    <p:extLst>
      <p:ext uri="{BB962C8B-B14F-4D97-AF65-F5344CB8AC3E}">
        <p14:creationId xmlns:p14="http://schemas.microsoft.com/office/powerpoint/2010/main" val="3712974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24</a:t>
            </a:fld>
            <a:endParaRPr lang="en-US" dirty="0"/>
          </a:p>
        </p:txBody>
      </p:sp>
    </p:spTree>
    <p:extLst>
      <p:ext uri="{BB962C8B-B14F-4D97-AF65-F5344CB8AC3E}">
        <p14:creationId xmlns:p14="http://schemas.microsoft.com/office/powerpoint/2010/main" val="30889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a:t>
            </a:fld>
            <a:endParaRPr lang="en-US" dirty="0"/>
          </a:p>
        </p:txBody>
      </p:sp>
    </p:spTree>
    <p:extLst>
      <p:ext uri="{BB962C8B-B14F-4D97-AF65-F5344CB8AC3E}">
        <p14:creationId xmlns:p14="http://schemas.microsoft.com/office/powerpoint/2010/main" val="265168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4</a:t>
            </a:fld>
            <a:endParaRPr lang="en-US" dirty="0"/>
          </a:p>
        </p:txBody>
      </p:sp>
    </p:spTree>
    <p:extLst>
      <p:ext uri="{BB962C8B-B14F-4D97-AF65-F5344CB8AC3E}">
        <p14:creationId xmlns:p14="http://schemas.microsoft.com/office/powerpoint/2010/main" val="3849466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6</a:t>
            </a:fld>
            <a:endParaRPr lang="en-US" dirty="0"/>
          </a:p>
        </p:txBody>
      </p:sp>
    </p:spTree>
    <p:extLst>
      <p:ext uri="{BB962C8B-B14F-4D97-AF65-F5344CB8AC3E}">
        <p14:creationId xmlns:p14="http://schemas.microsoft.com/office/powerpoint/2010/main" val="364783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Partially taken from Edexcel Unit 2 T3 Ethical and environmental perspectives s11</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9</a:t>
            </a:fld>
            <a:endParaRPr lang="en-US" dirty="0"/>
          </a:p>
        </p:txBody>
      </p:sp>
    </p:spTree>
    <p:extLst>
      <p:ext uri="{BB962C8B-B14F-4D97-AF65-F5344CB8AC3E}">
        <p14:creationId xmlns:p14="http://schemas.microsoft.com/office/powerpoint/2010/main" val="151828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D0169DF5-1076-41F9-AD7F-99C0E564EF6A}" type="slidenum">
              <a:rPr lang="en-US" smtClean="0"/>
              <a:t>10</a:t>
            </a:fld>
            <a:endParaRPr lang="en-US" dirty="0"/>
          </a:p>
        </p:txBody>
      </p:sp>
    </p:spTree>
    <p:extLst>
      <p:ext uri="{BB962C8B-B14F-4D97-AF65-F5344CB8AC3E}">
        <p14:creationId xmlns:p14="http://schemas.microsoft.com/office/powerpoint/2010/main" val="365598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Partially taken from Edexcel Unit 2 T3 Ethical and environmental perspectives s20</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13</a:t>
            </a:fld>
            <a:endParaRPr lang="en-US" dirty="0"/>
          </a:p>
        </p:txBody>
      </p:sp>
    </p:spTree>
    <p:extLst>
      <p:ext uri="{BB962C8B-B14F-4D97-AF65-F5344CB8AC3E}">
        <p14:creationId xmlns:p14="http://schemas.microsoft.com/office/powerpoint/2010/main" val="2578869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15</a:t>
            </a:fld>
            <a:endParaRPr lang="en-US" dirty="0"/>
          </a:p>
        </p:txBody>
      </p:sp>
    </p:spTree>
    <p:extLst>
      <p:ext uri="{BB962C8B-B14F-4D97-AF65-F5344CB8AC3E}">
        <p14:creationId xmlns:p14="http://schemas.microsoft.com/office/powerpoint/2010/main" val="347797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16</a:t>
            </a:fld>
            <a:endParaRPr lang="en-US" dirty="0"/>
          </a:p>
        </p:txBody>
      </p:sp>
    </p:spTree>
    <p:extLst>
      <p:ext uri="{BB962C8B-B14F-4D97-AF65-F5344CB8AC3E}">
        <p14:creationId xmlns:p14="http://schemas.microsoft.com/office/powerpoint/2010/main" val="3011971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7CDC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56162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77927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E5FC8D-C31B-447A-A74A-3F4A68627F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Circular economy </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9B91828D-D421-4322-916B-6A05F3E450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215AF4E7-F3D9-4298-AD25-6CBED42506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2" name="TextBox 11">
            <a:extLst>
              <a:ext uri="{FF2B5EF4-FFF2-40B4-BE49-F238E27FC236}">
                <a16:creationId xmlns:a16="http://schemas.microsoft.com/office/drawing/2014/main" id="{422A0195-B45F-46B7-9015-C4A89030BEF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Circular economy </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E2441201-AE9D-480E-810B-C637438EE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4" name="TextBox 13">
            <a:extLst>
              <a:ext uri="{FF2B5EF4-FFF2-40B4-BE49-F238E27FC236}">
                <a16:creationId xmlns:a16="http://schemas.microsoft.com/office/drawing/2014/main" id="{65A65FD1-18C6-4462-82CB-F4E1959397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Circular economy </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B2D4436-B47A-42D8-9432-D23F93B6734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12BFD5B6-CA86-4D41-B1EF-46CCA8D49AE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Circular economy </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D8B71FF6-D57D-494B-931D-97E5A6DB8D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4EEB45B8-8D04-48FD-98CB-AF7D59039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0" name="TextBox 9">
            <a:extLst>
              <a:ext uri="{FF2B5EF4-FFF2-40B4-BE49-F238E27FC236}">
                <a16:creationId xmlns:a16="http://schemas.microsoft.com/office/drawing/2014/main" id="{1C1FAC2F-6A5C-4259-9B99-E07596693C3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Circular economy </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77CDCF"/>
                </a:solidFill>
                <a:latin typeface="Museo 100" panose="02000000000000000000" pitchFamily="50" charset="0"/>
              </a:rPr>
              <a:t>7552</a:t>
            </a:r>
            <a:endParaRPr lang="en-GB" dirty="0">
              <a:solidFill>
                <a:srgbClr val="77CDCF"/>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914001"/>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spc="0" dirty="0">
                <a:latin typeface="Museo 900" panose="02000000000000000000" pitchFamily="2" charset="0"/>
              </a:rPr>
              <a:t>Circular economy </a:t>
            </a:r>
          </a:p>
          <a:p>
            <a:br>
              <a:rPr lang="en-US" sz="2000" b="1" dirty="0">
                <a:latin typeface="Museo 900" panose="02000000000000000000" pitchFamily="2" charset="0"/>
              </a:rPr>
            </a:b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77CDCF"/>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77CDCF"/>
                </a:solidFill>
                <a:latin typeface="Arial"/>
                <a:cs typeface="Arial"/>
              </a:rPr>
              <a:t>2</a:t>
            </a:r>
          </a:p>
        </p:txBody>
      </p:sp>
      <p:sp>
        <p:nvSpPr>
          <p:cNvPr id="2" name="Rectangle 1">
            <a:extLst>
              <a:ext uri="{FF2B5EF4-FFF2-40B4-BE49-F238E27FC236}">
                <a16:creationId xmlns:a16="http://schemas.microsoft.com/office/drawing/2014/main" id="{AA1E14D5-A0E6-4C67-B34F-43CCA44201C5}"/>
              </a:ext>
            </a:extLst>
          </p:cNvPr>
          <p:cNvSpPr/>
          <p:nvPr/>
        </p:nvSpPr>
        <p:spPr>
          <a:xfrm>
            <a:off x="4722394" y="3141929"/>
            <a:ext cx="2532647" cy="707886"/>
          </a:xfrm>
          <a:prstGeom prst="rect">
            <a:avLst/>
          </a:prstGeom>
        </p:spPr>
        <p:txBody>
          <a:bodyPr wrap="square">
            <a:spAutoFit/>
          </a:bodyPr>
          <a:lstStyle/>
          <a:p>
            <a:r>
              <a:rPr lang="en-US" sz="2000" dirty="0">
                <a:solidFill>
                  <a:schemeClr val="bg1"/>
                </a:solidFill>
                <a:latin typeface="Museo 100" panose="02000000000000000000" pitchFamily="2" charset="0"/>
              </a:rPr>
              <a:t>Unit </a:t>
            </a:r>
            <a:r>
              <a:rPr lang="en-GB" sz="2000" dirty="0">
                <a:solidFill>
                  <a:schemeClr val="bg1"/>
                </a:solidFill>
                <a:latin typeface="Museo 100" panose="02000000000000000000" pitchFamily="2" charset="0"/>
              </a:rPr>
              <a:t>15 </a:t>
            </a:r>
            <a:br>
              <a:rPr lang="en-GB" sz="2000" dirty="0">
                <a:solidFill>
                  <a:schemeClr val="bg1"/>
                </a:solidFill>
                <a:latin typeface="Museo 100" panose="02000000000000000000" pitchFamily="2" charset="0"/>
              </a:rPr>
            </a:br>
            <a:r>
              <a:rPr lang="en-GB" sz="2000" dirty="0">
                <a:solidFill>
                  <a:schemeClr val="bg1"/>
                </a:solidFill>
                <a:latin typeface="Museo 100" panose="02000000000000000000" pitchFamily="2" charset="0"/>
              </a:rPr>
              <a:t>Responsible design</a:t>
            </a:r>
            <a:endParaRPr lang="en-GB" sz="2000" dirty="0">
              <a:solidFill>
                <a:schemeClr val="bg1"/>
              </a:solidFill>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491F03-AE13-423E-AE51-6E3944ABC5F8}"/>
              </a:ext>
            </a:extLst>
          </p:cNvPr>
          <p:cNvSpPr/>
          <p:nvPr/>
        </p:nvSpPr>
        <p:spPr>
          <a:xfrm>
            <a:off x="0" y="627961"/>
            <a:ext cx="9144000" cy="6230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51AD963E-9BA2-4F4D-A392-B972DEB424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860"/>
          <a:stretch/>
        </p:blipFill>
        <p:spPr>
          <a:xfrm>
            <a:off x="2400301" y="2145845"/>
            <a:ext cx="6743700" cy="4712155"/>
          </a:xfrm>
          <a:prstGeom prst="rect">
            <a:avLst/>
          </a:prstGeom>
        </p:spPr>
      </p:pic>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878700" cy="3453607"/>
          </a:xfrm>
        </p:spPr>
        <p:txBody>
          <a:bodyPr/>
          <a:lstStyle/>
          <a:p>
            <a:r>
              <a:rPr lang="en-US" dirty="0">
                <a:solidFill>
                  <a:schemeClr val="bg1"/>
                </a:solidFill>
              </a:rPr>
              <a:t>1.1 billion people live without access to grid electricity</a:t>
            </a:r>
          </a:p>
          <a:p>
            <a:r>
              <a:rPr lang="en-US" dirty="0">
                <a:solidFill>
                  <a:schemeClr val="bg1"/>
                </a:solidFill>
              </a:rPr>
              <a:t>Little Sun was founded in 2012 with the objective </a:t>
            </a:r>
            <a:br>
              <a:rPr lang="en-US" dirty="0">
                <a:solidFill>
                  <a:schemeClr val="bg1"/>
                </a:solidFill>
              </a:rPr>
            </a:br>
            <a:r>
              <a:rPr lang="en-US" dirty="0">
                <a:solidFill>
                  <a:schemeClr val="bg1"/>
                </a:solidFill>
              </a:rPr>
              <a:t>of bringing solar energy to those who are </a:t>
            </a:r>
            <a:br>
              <a:rPr lang="en-US" dirty="0">
                <a:solidFill>
                  <a:schemeClr val="bg1"/>
                </a:solidFill>
              </a:rPr>
            </a:br>
            <a:r>
              <a:rPr lang="en-US" dirty="0">
                <a:solidFill>
                  <a:schemeClr val="bg1"/>
                </a:solidFill>
              </a:rPr>
              <a:t>without electricity</a:t>
            </a:r>
          </a:p>
          <a:p>
            <a:pPr lvl="1"/>
            <a:r>
              <a:rPr lang="en-US" dirty="0"/>
              <a:t>Solar energy reduces energy </a:t>
            </a:r>
            <a:br>
              <a:rPr lang="en-US" dirty="0"/>
            </a:br>
            <a:r>
              <a:rPr lang="en-US" dirty="0"/>
              <a:t>costs and CO</a:t>
            </a:r>
            <a:r>
              <a:rPr lang="en-US" baseline="-25000" dirty="0"/>
              <a:t>2</a:t>
            </a:r>
            <a:r>
              <a:rPr lang="en-US" dirty="0"/>
              <a:t> emissions</a:t>
            </a:r>
          </a:p>
          <a:p>
            <a:pPr lvl="1"/>
            <a:r>
              <a:rPr lang="en-US" dirty="0"/>
              <a:t>It also brings social, medical</a:t>
            </a:r>
            <a:br>
              <a:rPr lang="en-US" dirty="0"/>
            </a:br>
            <a:r>
              <a:rPr lang="en-US" dirty="0"/>
              <a:t>and educational benefits</a:t>
            </a:r>
          </a:p>
          <a:p>
            <a:pPr lvl="1"/>
            <a:r>
              <a:rPr lang="en-US" dirty="0"/>
              <a:t>Access to affordable energy </a:t>
            </a:r>
            <a:br>
              <a:rPr lang="en-US" dirty="0"/>
            </a:br>
            <a:r>
              <a:rPr lang="en-US" dirty="0"/>
              <a:t>is one of the United Nation’s </a:t>
            </a:r>
            <a:br>
              <a:rPr lang="en-US" dirty="0"/>
            </a:br>
            <a:r>
              <a:rPr lang="en-US" dirty="0"/>
              <a:t>sustainable development goals</a:t>
            </a:r>
          </a:p>
          <a:p>
            <a:endParaRPr lang="en-US" dirty="0"/>
          </a:p>
          <a:p>
            <a:pPr lvl="1"/>
            <a:endParaRPr lang="en-US" dirty="0"/>
          </a:p>
          <a:p>
            <a:pPr lvl="1"/>
            <a:endParaRPr lang="en-US" dirty="0"/>
          </a:p>
        </p:txBody>
      </p:sp>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solidFill>
                  <a:schemeClr val="bg1"/>
                </a:solidFill>
              </a:rPr>
              <a:t>Little Sun</a:t>
            </a:r>
          </a:p>
        </p:txBody>
      </p:sp>
    </p:spTree>
    <p:extLst>
      <p:ext uri="{BB962C8B-B14F-4D97-AF65-F5344CB8AC3E}">
        <p14:creationId xmlns:p14="http://schemas.microsoft.com/office/powerpoint/2010/main" val="376893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9C9A67-B7B9-47E6-8B35-6142C2CAE4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697" r="5439" b="8704"/>
          <a:stretch/>
        </p:blipFill>
        <p:spPr>
          <a:xfrm>
            <a:off x="247650" y="2996575"/>
            <a:ext cx="6924676" cy="3861425"/>
          </a:xfrm>
          <a:prstGeom prst="rect">
            <a:avLst/>
          </a:prstGeom>
        </p:spPr>
      </p:pic>
      <p:sp>
        <p:nvSpPr>
          <p:cNvPr id="2" name="Text Placeholder 1">
            <a:extLst>
              <a:ext uri="{FF2B5EF4-FFF2-40B4-BE49-F238E27FC236}">
                <a16:creationId xmlns:a16="http://schemas.microsoft.com/office/drawing/2014/main" id="{D01FE2CE-963B-4830-93AF-AD4375BCEC75}"/>
              </a:ext>
            </a:extLst>
          </p:cNvPr>
          <p:cNvSpPr>
            <a:spLocks noGrp="1"/>
          </p:cNvSpPr>
          <p:nvPr>
            <p:ph type="body" sz="quarter" idx="13"/>
          </p:nvPr>
        </p:nvSpPr>
        <p:spPr/>
        <p:txBody>
          <a:bodyPr/>
          <a:lstStyle/>
          <a:p>
            <a:r>
              <a:rPr lang="en-GB" dirty="0"/>
              <a:t>The six ‘Rs’ of sustainability</a:t>
            </a:r>
          </a:p>
        </p:txBody>
      </p:sp>
      <p:sp>
        <p:nvSpPr>
          <p:cNvPr id="3" name="Text Placeholder 2">
            <a:extLst>
              <a:ext uri="{FF2B5EF4-FFF2-40B4-BE49-F238E27FC236}">
                <a16:creationId xmlns:a16="http://schemas.microsoft.com/office/drawing/2014/main" id="{A014C77C-8842-4036-96D2-F3F768705B13}"/>
              </a:ext>
            </a:extLst>
          </p:cNvPr>
          <p:cNvSpPr>
            <a:spLocks noGrp="1"/>
          </p:cNvSpPr>
          <p:nvPr>
            <p:ph type="body" sz="quarter" idx="14"/>
          </p:nvPr>
        </p:nvSpPr>
        <p:spPr/>
        <p:txBody>
          <a:bodyPr/>
          <a:lstStyle/>
          <a:p>
            <a:r>
              <a:rPr lang="en-GB" dirty="0"/>
              <a:t>What are the six Rs of sustainability?</a:t>
            </a:r>
          </a:p>
          <a:p>
            <a:r>
              <a:rPr lang="en-GB" dirty="0"/>
              <a:t> Why should they inform the decisions we make in:</a:t>
            </a:r>
          </a:p>
          <a:p>
            <a:pPr lvl="1"/>
            <a:r>
              <a:rPr lang="en-GB" dirty="0"/>
              <a:t>the way we design products?</a:t>
            </a:r>
          </a:p>
          <a:p>
            <a:pPr lvl="1"/>
            <a:r>
              <a:rPr lang="en-US" dirty="0"/>
              <a:t>the way we manufacture products?</a:t>
            </a:r>
          </a:p>
          <a:p>
            <a:pPr lvl="1"/>
            <a:r>
              <a:rPr lang="en-US" dirty="0"/>
              <a:t>the way we treat products at end of life?</a:t>
            </a:r>
          </a:p>
          <a:p>
            <a:pPr lvl="1"/>
            <a:endParaRPr lang="en-GB" dirty="0"/>
          </a:p>
        </p:txBody>
      </p:sp>
      <p:pic>
        <p:nvPicPr>
          <p:cNvPr id="6" name="Picture 5" descr="A close up of a hand&#10;&#10;Description generated with high confidence">
            <a:extLst>
              <a:ext uri="{FF2B5EF4-FFF2-40B4-BE49-F238E27FC236}">
                <a16:creationId xmlns:a16="http://schemas.microsoft.com/office/drawing/2014/main" id="{09C87F3C-BF13-4CF3-83A7-2E9DFEAD18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283242"/>
            <a:ext cx="7236995" cy="2574758"/>
          </a:xfrm>
          <a:prstGeom prst="rect">
            <a:avLst/>
          </a:prstGeom>
        </p:spPr>
      </p:pic>
    </p:spTree>
    <p:extLst>
      <p:ext uri="{BB962C8B-B14F-4D97-AF65-F5344CB8AC3E}">
        <p14:creationId xmlns:p14="http://schemas.microsoft.com/office/powerpoint/2010/main" val="160858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child, sitting, indoor&#10;&#10;Description generated with very high confidence">
            <a:extLst>
              <a:ext uri="{FF2B5EF4-FFF2-40B4-BE49-F238E27FC236}">
                <a16:creationId xmlns:a16="http://schemas.microsoft.com/office/drawing/2014/main" id="{57319A2C-9C13-4E77-ABA1-DDA9930DE7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96138" y="2346158"/>
            <a:ext cx="3947862" cy="4511842"/>
          </a:xfrm>
          <a:prstGeom prst="rect">
            <a:avLst/>
          </a:prstGeom>
        </p:spPr>
      </p:pic>
      <p:sp>
        <p:nvSpPr>
          <p:cNvPr id="2" name="Text Placeholder 1">
            <a:extLst>
              <a:ext uri="{FF2B5EF4-FFF2-40B4-BE49-F238E27FC236}">
                <a16:creationId xmlns:a16="http://schemas.microsoft.com/office/drawing/2014/main" id="{E0F50E35-34ED-41FE-B342-0FA9810AFAB3}"/>
              </a:ext>
            </a:extLst>
          </p:cNvPr>
          <p:cNvSpPr>
            <a:spLocks noGrp="1"/>
          </p:cNvSpPr>
          <p:nvPr>
            <p:ph type="body" sz="quarter" idx="13"/>
          </p:nvPr>
        </p:nvSpPr>
        <p:spPr/>
        <p:txBody>
          <a:bodyPr/>
          <a:lstStyle/>
          <a:p>
            <a:r>
              <a:rPr lang="en-GB" dirty="0"/>
              <a:t>Repair and maintenance</a:t>
            </a:r>
          </a:p>
        </p:txBody>
      </p:sp>
      <p:sp>
        <p:nvSpPr>
          <p:cNvPr id="3" name="Text Placeholder 2">
            <a:extLst>
              <a:ext uri="{FF2B5EF4-FFF2-40B4-BE49-F238E27FC236}">
                <a16:creationId xmlns:a16="http://schemas.microsoft.com/office/drawing/2014/main" id="{EA7CEB07-B62E-413E-85FF-1B6443BE9DC0}"/>
              </a:ext>
            </a:extLst>
          </p:cNvPr>
          <p:cNvSpPr>
            <a:spLocks noGrp="1"/>
          </p:cNvSpPr>
          <p:nvPr>
            <p:ph type="body" sz="quarter" idx="14"/>
          </p:nvPr>
        </p:nvSpPr>
        <p:spPr/>
        <p:txBody>
          <a:bodyPr/>
          <a:lstStyle/>
          <a:p>
            <a:r>
              <a:rPr lang="en-GB" dirty="0"/>
              <a:t>In recent decades we have become a nation that would rather throw away a broken product and replace it than repair it </a:t>
            </a:r>
            <a:r>
              <a:rPr lang="en-GB" dirty="0">
                <a:solidFill>
                  <a:srgbClr val="77927D"/>
                </a:solidFill>
              </a:rPr>
              <a:t>– Why?</a:t>
            </a:r>
          </a:p>
          <a:p>
            <a:pPr lvl="1"/>
            <a:r>
              <a:rPr lang="en-GB" dirty="0"/>
              <a:t>Many manufacturers build obsolescence </a:t>
            </a:r>
            <a:br>
              <a:rPr lang="en-GB" dirty="0"/>
            </a:br>
            <a:r>
              <a:rPr lang="en-GB" dirty="0"/>
              <a:t>into a product which makes it </a:t>
            </a:r>
            <a:br>
              <a:rPr lang="en-GB" dirty="0"/>
            </a:br>
            <a:r>
              <a:rPr lang="en-GB" dirty="0"/>
              <a:t>hard or impossible to repair</a:t>
            </a:r>
          </a:p>
          <a:p>
            <a:pPr lvl="1"/>
            <a:r>
              <a:rPr lang="en-GB" dirty="0">
                <a:solidFill>
                  <a:srgbClr val="77927D"/>
                </a:solidFill>
              </a:rPr>
              <a:t>If you invested more in a product </a:t>
            </a:r>
            <a:br>
              <a:rPr lang="en-GB" dirty="0">
                <a:solidFill>
                  <a:srgbClr val="77927D"/>
                </a:solidFill>
              </a:rPr>
            </a:br>
            <a:r>
              <a:rPr lang="en-GB" dirty="0">
                <a:solidFill>
                  <a:srgbClr val="77927D"/>
                </a:solidFill>
              </a:rPr>
              <a:t>initially would you be more likely </a:t>
            </a:r>
            <a:br>
              <a:rPr lang="en-GB" dirty="0">
                <a:solidFill>
                  <a:srgbClr val="77927D"/>
                </a:solidFill>
              </a:rPr>
            </a:br>
            <a:r>
              <a:rPr lang="en-GB" dirty="0">
                <a:solidFill>
                  <a:srgbClr val="77927D"/>
                </a:solidFill>
              </a:rPr>
              <a:t>to repair it?</a:t>
            </a:r>
          </a:p>
          <a:p>
            <a:pPr lvl="1"/>
            <a:r>
              <a:rPr lang="en-GB" dirty="0">
                <a:solidFill>
                  <a:srgbClr val="77927D"/>
                </a:solidFill>
              </a:rPr>
              <a:t>What are the benefits and problems </a:t>
            </a:r>
            <a:br>
              <a:rPr lang="en-GB" dirty="0">
                <a:solidFill>
                  <a:srgbClr val="77927D"/>
                </a:solidFill>
              </a:rPr>
            </a:br>
            <a:r>
              <a:rPr lang="en-GB" dirty="0">
                <a:solidFill>
                  <a:srgbClr val="77927D"/>
                </a:solidFill>
              </a:rPr>
              <a:t>for manufacturers in making products </a:t>
            </a:r>
            <a:br>
              <a:rPr lang="en-GB" dirty="0">
                <a:solidFill>
                  <a:srgbClr val="77927D"/>
                </a:solidFill>
              </a:rPr>
            </a:br>
            <a:r>
              <a:rPr lang="en-GB" dirty="0">
                <a:solidFill>
                  <a:srgbClr val="77927D"/>
                </a:solidFill>
              </a:rPr>
              <a:t>which are easily maintained?</a:t>
            </a:r>
          </a:p>
        </p:txBody>
      </p:sp>
      <p:pic>
        <p:nvPicPr>
          <p:cNvPr id="7" name="Picture 6">
            <a:extLst>
              <a:ext uri="{FF2B5EF4-FFF2-40B4-BE49-F238E27FC236}">
                <a16:creationId xmlns:a16="http://schemas.microsoft.com/office/drawing/2014/main" id="{48C6A2D0-1B93-4509-A4D5-6E2B80E1DC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166903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9390" y="2346036"/>
            <a:ext cx="2118456" cy="3844748"/>
          </a:xfrm>
          <a:prstGeom prst="rect">
            <a:avLst/>
          </a:prstGeom>
        </p:spPr>
      </p:pic>
      <p:sp>
        <p:nvSpPr>
          <p:cNvPr id="2" name="Text Placeholder 1"/>
          <p:cNvSpPr>
            <a:spLocks noGrp="1"/>
          </p:cNvSpPr>
          <p:nvPr>
            <p:ph type="body" sz="quarter" idx="13"/>
          </p:nvPr>
        </p:nvSpPr>
        <p:spPr/>
        <p:txBody>
          <a:bodyPr/>
          <a:lstStyle/>
          <a:p>
            <a:r>
              <a:rPr lang="en-GB" dirty="0"/>
              <a:t>What’s best?</a:t>
            </a:r>
          </a:p>
        </p:txBody>
      </p:sp>
      <p:sp>
        <p:nvSpPr>
          <p:cNvPr id="3" name="Text Placeholder 2"/>
          <p:cNvSpPr>
            <a:spLocks noGrp="1"/>
          </p:cNvSpPr>
          <p:nvPr>
            <p:ph type="body" sz="quarter" idx="14"/>
          </p:nvPr>
        </p:nvSpPr>
        <p:spPr/>
        <p:txBody>
          <a:bodyPr/>
          <a:lstStyle/>
          <a:p>
            <a:r>
              <a:rPr lang="en-GB" dirty="0"/>
              <a:t>What makes a product suitable for </a:t>
            </a:r>
          </a:p>
          <a:p>
            <a:pPr lvl="1"/>
            <a:r>
              <a:rPr lang="en-GB" dirty="0">
                <a:solidFill>
                  <a:srgbClr val="77927D"/>
                </a:solidFill>
              </a:rPr>
              <a:t>recycling?</a:t>
            </a:r>
          </a:p>
          <a:p>
            <a:pPr lvl="1"/>
            <a:r>
              <a:rPr lang="en-GB" dirty="0">
                <a:solidFill>
                  <a:srgbClr val="77927D"/>
                </a:solidFill>
              </a:rPr>
              <a:t>reuse?</a:t>
            </a:r>
          </a:p>
          <a:p>
            <a:r>
              <a:rPr lang="en-GB" dirty="0"/>
              <a:t>What are the benefits of recycling to</a:t>
            </a:r>
            <a:br>
              <a:rPr lang="en-GB" dirty="0"/>
            </a:br>
            <a:r>
              <a:rPr lang="en-GB" dirty="0"/>
              <a:t>the different stakeholders:</a:t>
            </a:r>
          </a:p>
          <a:p>
            <a:pPr lvl="1"/>
            <a:r>
              <a:rPr lang="en-GB" dirty="0">
                <a:solidFill>
                  <a:srgbClr val="77927D"/>
                </a:solidFill>
              </a:rPr>
              <a:t>the company?</a:t>
            </a:r>
          </a:p>
          <a:p>
            <a:pPr lvl="1"/>
            <a:r>
              <a:rPr lang="en-GB" dirty="0">
                <a:solidFill>
                  <a:srgbClr val="77927D"/>
                </a:solidFill>
              </a:rPr>
              <a:t>the customer?</a:t>
            </a:r>
          </a:p>
          <a:p>
            <a:pPr lvl="1"/>
            <a:r>
              <a:rPr lang="en-GB" dirty="0">
                <a:solidFill>
                  <a:srgbClr val="77927D"/>
                </a:solidFill>
              </a:rPr>
              <a:t>the planet?</a:t>
            </a:r>
          </a:p>
          <a:p>
            <a:pPr lvl="1"/>
            <a:r>
              <a:rPr lang="en-US" dirty="0"/>
              <a:t>Some milk distributors claim that plastic </a:t>
            </a:r>
            <a:br>
              <a:rPr lang="en-US" dirty="0"/>
            </a:br>
            <a:r>
              <a:rPr lang="en-US" dirty="0"/>
              <a:t>bottles are more environmentally friendly </a:t>
            </a:r>
            <a:br>
              <a:rPr lang="en-US" dirty="0"/>
            </a:br>
            <a:r>
              <a:rPr lang="en-US" dirty="0"/>
              <a:t>than glass, how can they justify this?</a:t>
            </a:r>
          </a:p>
          <a:p>
            <a:pPr marL="0" indent="0">
              <a:buNone/>
            </a:pPr>
            <a:endParaRPr lang="en-GB" dirty="0"/>
          </a:p>
        </p:txBody>
      </p:sp>
    </p:spTree>
    <p:extLst>
      <p:ext uri="{BB962C8B-B14F-4D97-AF65-F5344CB8AC3E}">
        <p14:creationId xmlns:p14="http://schemas.microsoft.com/office/powerpoint/2010/main" val="35391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240503A-66A9-46A2-82C0-8186AD1A3AE4}"/>
              </a:ext>
            </a:extLst>
          </p:cNvPr>
          <p:cNvGrpSpPr/>
          <p:nvPr/>
        </p:nvGrpSpPr>
        <p:grpSpPr>
          <a:xfrm>
            <a:off x="0" y="2459121"/>
            <a:ext cx="9144000" cy="4402926"/>
            <a:chOff x="0" y="2459121"/>
            <a:chExt cx="9144000" cy="4402926"/>
          </a:xfrm>
        </p:grpSpPr>
        <p:pic>
          <p:nvPicPr>
            <p:cNvPr id="5" name="Picture 4" descr="A wooden table&#10;&#10;Description generated with high confidence">
              <a:extLst>
                <a:ext uri="{FF2B5EF4-FFF2-40B4-BE49-F238E27FC236}">
                  <a16:creationId xmlns:a16="http://schemas.microsoft.com/office/drawing/2014/main" id="{28291BCC-B436-4E01-8A19-2360934ACD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6632" y="2459121"/>
              <a:ext cx="6617368" cy="4402926"/>
            </a:xfrm>
            <a:prstGeom prst="rect">
              <a:avLst/>
            </a:prstGeom>
          </p:spPr>
        </p:pic>
        <p:pic>
          <p:nvPicPr>
            <p:cNvPr id="8" name="Picture 7" descr="A wooden table&#10;&#10;Description generated with high confidence">
              <a:extLst>
                <a:ext uri="{FF2B5EF4-FFF2-40B4-BE49-F238E27FC236}">
                  <a16:creationId xmlns:a16="http://schemas.microsoft.com/office/drawing/2014/main" id="{F3ACEFAE-1D6D-412F-AAF9-DDF07BA3B0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6081963"/>
              <a:ext cx="2526632" cy="780084"/>
            </a:xfrm>
            <a:prstGeom prst="rect">
              <a:avLst/>
            </a:prstGeom>
          </p:spPr>
        </p:pic>
      </p:grpSp>
      <p:sp>
        <p:nvSpPr>
          <p:cNvPr id="2" name="Text Placeholder 1">
            <a:extLst>
              <a:ext uri="{FF2B5EF4-FFF2-40B4-BE49-F238E27FC236}">
                <a16:creationId xmlns:a16="http://schemas.microsoft.com/office/drawing/2014/main" id="{DB8708A1-AE46-445B-A68A-EEE3A0DFE1EB}"/>
              </a:ext>
            </a:extLst>
          </p:cNvPr>
          <p:cNvSpPr>
            <a:spLocks noGrp="1"/>
          </p:cNvSpPr>
          <p:nvPr>
            <p:ph type="body" sz="quarter" idx="13"/>
          </p:nvPr>
        </p:nvSpPr>
        <p:spPr/>
        <p:txBody>
          <a:bodyPr/>
          <a:lstStyle/>
          <a:p>
            <a:r>
              <a:rPr lang="en-GB" dirty="0"/>
              <a:t>Cradle to Cradle</a:t>
            </a:r>
            <a:r>
              <a:rPr lang="en-GB" sz="1800" dirty="0"/>
              <a:t>®</a:t>
            </a:r>
            <a:r>
              <a:rPr lang="en-GB" sz="2400" dirty="0"/>
              <a:t> </a:t>
            </a:r>
          </a:p>
        </p:txBody>
      </p:sp>
      <p:sp>
        <p:nvSpPr>
          <p:cNvPr id="3" name="Text Placeholder 2">
            <a:extLst>
              <a:ext uri="{FF2B5EF4-FFF2-40B4-BE49-F238E27FC236}">
                <a16:creationId xmlns:a16="http://schemas.microsoft.com/office/drawing/2014/main" id="{7050F9F8-2046-4AC0-9350-BC59D55640A0}"/>
              </a:ext>
            </a:extLst>
          </p:cNvPr>
          <p:cNvSpPr>
            <a:spLocks noGrp="1"/>
          </p:cNvSpPr>
          <p:nvPr>
            <p:ph type="body" sz="quarter" idx="14"/>
          </p:nvPr>
        </p:nvSpPr>
        <p:spPr/>
        <p:txBody>
          <a:bodyPr/>
          <a:lstStyle/>
          <a:p>
            <a:r>
              <a:rPr lang="en-GB" dirty="0"/>
              <a:t>Cradle to Cradle</a:t>
            </a:r>
            <a:r>
              <a:rPr lang="en-GB" baseline="30000" dirty="0"/>
              <a:t>®</a:t>
            </a:r>
            <a:r>
              <a:rPr lang="en-GB" sz="2000" dirty="0"/>
              <a:t> </a:t>
            </a:r>
            <a:r>
              <a:rPr lang="en-GB" dirty="0"/>
              <a:t>or C2C design is a new approach to design and manufacture that fits into the ethos of the circular economy</a:t>
            </a:r>
          </a:p>
          <a:p>
            <a:pPr lvl="1"/>
            <a:r>
              <a:rPr lang="en-GB" dirty="0"/>
              <a:t>Reuse of any waste created</a:t>
            </a:r>
          </a:p>
          <a:p>
            <a:pPr lvl="1"/>
            <a:r>
              <a:rPr lang="en-GB" dirty="0"/>
              <a:t>A holistic approach to design</a:t>
            </a:r>
          </a:p>
          <a:p>
            <a:pPr lvl="1"/>
            <a:r>
              <a:rPr lang="en-GB" dirty="0"/>
              <a:t>Reduction of carbon footprint</a:t>
            </a:r>
          </a:p>
          <a:p>
            <a:pPr lvl="1"/>
            <a:r>
              <a:rPr lang="en-GB" dirty="0"/>
              <a:t>Cleaning any waste water for reuse it</a:t>
            </a:r>
          </a:p>
          <a:p>
            <a:pPr lvl="1"/>
            <a:r>
              <a:rPr lang="en-GB" dirty="0"/>
              <a:t>Eliminating the use of toxic materials</a:t>
            </a:r>
          </a:p>
        </p:txBody>
      </p:sp>
    </p:spTree>
    <p:extLst>
      <p:ext uri="{BB962C8B-B14F-4D97-AF65-F5344CB8AC3E}">
        <p14:creationId xmlns:p14="http://schemas.microsoft.com/office/powerpoint/2010/main" val="1657052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1518C4-F946-4DE4-8DF4-8FE2DA0DFD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2708" y="2812055"/>
            <a:ext cx="3891292" cy="3139712"/>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Smile Plastics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797230" cy="4601730"/>
          </a:xfrm>
        </p:spPr>
        <p:txBody>
          <a:bodyPr/>
          <a:lstStyle/>
          <a:p>
            <a:r>
              <a:rPr lang="en-US" dirty="0"/>
              <a:t>Addressing the problems of the waste disposal and the cost of raw materials, Smile Plastics use 100% recycled plastic waste to produce new materials</a:t>
            </a:r>
          </a:p>
          <a:p>
            <a:pPr lvl="1"/>
            <a:r>
              <a:rPr lang="en-US" dirty="0"/>
              <a:t>Materials come in sheet form ideal </a:t>
            </a:r>
            <a:br>
              <a:rPr lang="en-US" dirty="0"/>
            </a:br>
            <a:r>
              <a:rPr lang="en-US" dirty="0"/>
              <a:t>for creating a range of products</a:t>
            </a:r>
          </a:p>
          <a:p>
            <a:pPr lvl="1"/>
            <a:r>
              <a:rPr lang="en-US" dirty="0"/>
              <a:t>A wide range of patterns and </a:t>
            </a:r>
            <a:br>
              <a:rPr lang="en-US" dirty="0"/>
            </a:br>
            <a:r>
              <a:rPr lang="en-US" dirty="0"/>
              <a:t>colours are available</a:t>
            </a:r>
          </a:p>
          <a:p>
            <a:pPr lvl="1"/>
            <a:r>
              <a:rPr lang="en-US" dirty="0"/>
              <a:t>Sheets can be cut and machined</a:t>
            </a:r>
          </a:p>
          <a:p>
            <a:pPr lvl="2"/>
            <a:r>
              <a:rPr lang="en-US" dirty="0">
                <a:solidFill>
                  <a:srgbClr val="77CDCF"/>
                </a:solidFill>
              </a:rPr>
              <a:t>Other companies are recycling plastics in </a:t>
            </a:r>
            <a:br>
              <a:rPr lang="en-US" dirty="0">
                <a:solidFill>
                  <a:srgbClr val="77CDCF"/>
                </a:solidFill>
              </a:rPr>
            </a:br>
            <a:r>
              <a:rPr lang="en-US" dirty="0">
                <a:solidFill>
                  <a:srgbClr val="77CDCF"/>
                </a:solidFill>
              </a:rPr>
              <a:t>different ways – for example one million </a:t>
            </a:r>
            <a:br>
              <a:rPr lang="en-US" dirty="0">
                <a:solidFill>
                  <a:srgbClr val="77CDCF"/>
                </a:solidFill>
              </a:rPr>
            </a:br>
            <a:r>
              <a:rPr lang="en-US" dirty="0">
                <a:solidFill>
                  <a:srgbClr val="77CDCF"/>
                </a:solidFill>
              </a:rPr>
              <a:t>Robbie Williams CDs were sent to China </a:t>
            </a:r>
            <a:br>
              <a:rPr lang="en-US" dirty="0">
                <a:solidFill>
                  <a:srgbClr val="77CDCF"/>
                </a:solidFill>
              </a:rPr>
            </a:br>
            <a:r>
              <a:rPr lang="en-US" dirty="0">
                <a:solidFill>
                  <a:srgbClr val="77CDCF"/>
                </a:solidFill>
              </a:rPr>
              <a:t>and used in road surfacing and street lighting!</a:t>
            </a:r>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04292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Worksheet 2</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pPr marL="334963" indent="-342900"/>
            <a:r>
              <a:rPr lang="en-US" dirty="0"/>
              <a:t>Complete </a:t>
            </a:r>
            <a:r>
              <a:rPr lang="en-US" b="1" dirty="0"/>
              <a:t>Task 1</a:t>
            </a:r>
            <a:r>
              <a:rPr lang="en-US" dirty="0"/>
              <a:t> of </a:t>
            </a:r>
            <a:r>
              <a:rPr lang="en-US" b="1" dirty="0"/>
              <a:t>Worksheet 2</a:t>
            </a:r>
          </a:p>
        </p:txBody>
      </p:sp>
    </p:spTree>
    <p:extLst>
      <p:ext uri="{BB962C8B-B14F-4D97-AF65-F5344CB8AC3E}">
        <p14:creationId xmlns:p14="http://schemas.microsoft.com/office/powerpoint/2010/main" val="329158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People power</a:t>
            </a:r>
          </a:p>
        </p:txBody>
      </p:sp>
      <p:sp>
        <p:nvSpPr>
          <p:cNvPr id="5"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 Welsh coastal village of Aberporth has launched a crusade against the use of single-use plastic products. Everyone has played their part including:</a:t>
            </a:r>
          </a:p>
          <a:p>
            <a:pPr lvl="1"/>
            <a:r>
              <a:rPr lang="en-US" dirty="0"/>
              <a:t>the village shop which is selling milk </a:t>
            </a:r>
            <a:br>
              <a:rPr lang="en-US" dirty="0"/>
            </a:br>
            <a:r>
              <a:rPr lang="en-US" dirty="0"/>
              <a:t>in glass bottles </a:t>
            </a:r>
          </a:p>
          <a:p>
            <a:pPr lvl="1"/>
            <a:r>
              <a:rPr lang="en-US" dirty="0"/>
              <a:t>the local pub has stopped using throw-</a:t>
            </a:r>
            <a:br>
              <a:rPr lang="en-US" dirty="0"/>
            </a:br>
            <a:r>
              <a:rPr lang="en-US" dirty="0"/>
              <a:t>away plastic products like straws, </a:t>
            </a:r>
            <a:br>
              <a:rPr lang="en-US" dirty="0"/>
            </a:br>
            <a:r>
              <a:rPr lang="en-US" dirty="0"/>
              <a:t>condiment sachets and milk containers</a:t>
            </a:r>
          </a:p>
          <a:p>
            <a:pPr lvl="1"/>
            <a:r>
              <a:rPr lang="en-US" dirty="0"/>
              <a:t>a café, which has pledged to use wooden </a:t>
            </a:r>
            <a:br>
              <a:rPr lang="en-US" dirty="0"/>
            </a:br>
            <a:r>
              <a:rPr lang="en-US" dirty="0"/>
              <a:t>cutlery instead of plastic and has invited </a:t>
            </a:r>
            <a:br>
              <a:rPr lang="en-US" dirty="0"/>
            </a:br>
            <a:r>
              <a:rPr lang="en-US" dirty="0"/>
              <a:t>customers to bring their own mugs </a:t>
            </a:r>
          </a:p>
        </p:txBody>
      </p:sp>
    </p:spTree>
    <p:extLst>
      <p:ext uri="{BB962C8B-B14F-4D97-AF65-F5344CB8AC3E}">
        <p14:creationId xmlns:p14="http://schemas.microsoft.com/office/powerpoint/2010/main" val="7714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M&amp;S ‘Plan A’</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In 2007, Marks and Spencer introduced an initiative called ‘Plan A’ which included these aims:</a:t>
            </a:r>
          </a:p>
          <a:p>
            <a:pPr lvl="1"/>
            <a:r>
              <a:rPr lang="en-US" dirty="0">
                <a:solidFill>
                  <a:schemeClr val="tx1"/>
                </a:solidFill>
              </a:rPr>
              <a:t>Zero waste to landfill</a:t>
            </a:r>
          </a:p>
          <a:p>
            <a:pPr lvl="1"/>
            <a:r>
              <a:rPr lang="en-US" dirty="0">
                <a:solidFill>
                  <a:schemeClr val="tx1"/>
                </a:solidFill>
              </a:rPr>
              <a:t>Recyclable packaging</a:t>
            </a:r>
          </a:p>
          <a:p>
            <a:pPr lvl="1"/>
            <a:r>
              <a:rPr lang="en-US" dirty="0">
                <a:solidFill>
                  <a:schemeClr val="tx1"/>
                </a:solidFill>
              </a:rPr>
              <a:t>Sustainably sourced products</a:t>
            </a:r>
          </a:p>
          <a:p>
            <a:pPr lvl="1"/>
            <a:r>
              <a:rPr lang="en-US" dirty="0">
                <a:solidFill>
                  <a:schemeClr val="tx1"/>
                </a:solidFill>
              </a:rPr>
              <a:t>Reduced energy consumption</a:t>
            </a:r>
          </a:p>
          <a:p>
            <a:pPr lvl="1"/>
            <a:r>
              <a:rPr lang="en-US" dirty="0">
                <a:solidFill>
                  <a:schemeClr val="tx1"/>
                </a:solidFill>
              </a:rPr>
              <a:t>Reduced greenhouse gas emissions</a:t>
            </a:r>
          </a:p>
          <a:p>
            <a:pPr lvl="2"/>
            <a:r>
              <a:rPr lang="en-US" dirty="0">
                <a:solidFill>
                  <a:schemeClr val="tx1"/>
                </a:solidFill>
              </a:rPr>
              <a:t>In 2012 they announced that they </a:t>
            </a:r>
            <a:br>
              <a:rPr lang="en-US" dirty="0">
                <a:solidFill>
                  <a:schemeClr val="tx1"/>
                </a:solidFill>
              </a:rPr>
            </a:br>
            <a:r>
              <a:rPr lang="en-US" dirty="0">
                <a:solidFill>
                  <a:schemeClr val="tx1"/>
                </a:solidFill>
              </a:rPr>
              <a:t>were carbon neutral</a:t>
            </a:r>
          </a:p>
          <a:p>
            <a:pPr lvl="2"/>
            <a:r>
              <a:rPr lang="en-US" dirty="0">
                <a:solidFill>
                  <a:schemeClr val="tx1"/>
                </a:solidFill>
              </a:rPr>
              <a:t>How could they quantify this?</a:t>
            </a:r>
          </a:p>
        </p:txBody>
      </p:sp>
    </p:spTree>
    <p:extLst>
      <p:ext uri="{BB962C8B-B14F-4D97-AF65-F5344CB8AC3E}">
        <p14:creationId xmlns:p14="http://schemas.microsoft.com/office/powerpoint/2010/main" val="36743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ox&#10;&#10;Description generated with high confidence">
            <a:extLst>
              <a:ext uri="{FF2B5EF4-FFF2-40B4-BE49-F238E27FC236}">
                <a16:creationId xmlns:a16="http://schemas.microsoft.com/office/drawing/2014/main" id="{D69C31C1-D396-4469-B6AA-A1694AE90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5800" y="3387380"/>
            <a:ext cx="4648200" cy="347062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Schemes and initiatives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797230" cy="3453607"/>
          </a:xfrm>
        </p:spPr>
        <p:txBody>
          <a:bodyPr/>
          <a:lstStyle/>
          <a:p>
            <a:r>
              <a:rPr lang="en-US" dirty="0"/>
              <a:t>Other well know high street brands are also taking steps towards sustainability by:</a:t>
            </a:r>
          </a:p>
          <a:p>
            <a:pPr lvl="1"/>
            <a:r>
              <a:rPr lang="en-US" dirty="0"/>
              <a:t>giving money off vouchers or trade in services for old clothes</a:t>
            </a:r>
          </a:p>
          <a:p>
            <a:pPr lvl="1"/>
            <a:r>
              <a:rPr lang="en-US" dirty="0"/>
              <a:t>offering to buy back electronic products, refurbishing </a:t>
            </a:r>
            <a:br>
              <a:rPr lang="en-US" dirty="0"/>
            </a:br>
            <a:r>
              <a:rPr lang="en-US" dirty="0"/>
              <a:t>and grading them for resale</a:t>
            </a:r>
          </a:p>
          <a:p>
            <a:pPr lvl="1"/>
            <a:r>
              <a:rPr lang="en-US" dirty="0"/>
              <a:t>buying used books, CDs and DVDs</a:t>
            </a:r>
          </a:p>
          <a:p>
            <a:pPr lvl="1"/>
            <a:r>
              <a:rPr lang="en-US" dirty="0">
                <a:solidFill>
                  <a:srgbClr val="77927D"/>
                </a:solidFill>
              </a:rPr>
              <a:t>What are the advantages of </a:t>
            </a:r>
            <a:br>
              <a:rPr lang="en-US" dirty="0">
                <a:solidFill>
                  <a:srgbClr val="77927D"/>
                </a:solidFill>
              </a:rPr>
            </a:br>
            <a:r>
              <a:rPr lang="en-US" dirty="0">
                <a:solidFill>
                  <a:srgbClr val="77927D"/>
                </a:solidFill>
              </a:rPr>
              <a:t>buy back and trade in services </a:t>
            </a:r>
            <a:br>
              <a:rPr lang="en-US" dirty="0">
                <a:solidFill>
                  <a:srgbClr val="77927D"/>
                </a:solidFill>
              </a:rPr>
            </a:br>
            <a:r>
              <a:rPr lang="en-US" dirty="0">
                <a:solidFill>
                  <a:srgbClr val="77927D"/>
                </a:solidFill>
              </a:rPr>
              <a:t>to the consumer and to the </a:t>
            </a:r>
            <a:br>
              <a:rPr lang="en-US" dirty="0">
                <a:solidFill>
                  <a:srgbClr val="77927D"/>
                </a:solidFill>
              </a:rPr>
            </a:br>
            <a:r>
              <a:rPr lang="en-US" dirty="0">
                <a:solidFill>
                  <a:srgbClr val="77927D"/>
                </a:solidFill>
              </a:rPr>
              <a:t>manufacturer?</a:t>
            </a:r>
          </a:p>
          <a:p>
            <a:pPr lvl="1"/>
            <a:r>
              <a:rPr lang="en-US" dirty="0">
                <a:solidFill>
                  <a:srgbClr val="77927D"/>
                </a:solidFill>
              </a:rPr>
              <a:t>Have you used any of these </a:t>
            </a:r>
            <a:br>
              <a:rPr lang="en-US" dirty="0">
                <a:solidFill>
                  <a:srgbClr val="77927D"/>
                </a:solidFill>
              </a:rPr>
            </a:br>
            <a:r>
              <a:rPr lang="en-US" dirty="0">
                <a:solidFill>
                  <a:srgbClr val="77927D"/>
                </a:solidFill>
              </a:rPr>
              <a:t>and what were the results?</a:t>
            </a:r>
          </a:p>
          <a:p>
            <a:pPr lvl="1"/>
            <a:endParaRPr lang="en-US" dirty="0"/>
          </a:p>
          <a:p>
            <a:pPr lvl="1"/>
            <a:endParaRPr lang="en-US" dirty="0"/>
          </a:p>
        </p:txBody>
      </p:sp>
    </p:spTree>
    <p:extLst>
      <p:ext uri="{BB962C8B-B14F-4D97-AF65-F5344CB8AC3E}">
        <p14:creationId xmlns:p14="http://schemas.microsoft.com/office/powerpoint/2010/main" val="240592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799"/>
            <a:ext cx="7861300" cy="4918133"/>
          </a:xfrm>
        </p:spPr>
        <p:txBody>
          <a:bodyPr/>
          <a:lstStyle/>
          <a:p>
            <a:r>
              <a:rPr lang="en-GB" dirty="0"/>
              <a:t>Be aware of, and able to discuss the concept of a circular economy in relation to:</a:t>
            </a:r>
          </a:p>
          <a:p>
            <a:pPr marL="625475" indent="-285750" defTabSz="625475">
              <a:buFont typeface="Courier New" panose="02070309020205020404" pitchFamily="49" charset="0"/>
              <a:buChar char="o"/>
            </a:pPr>
            <a:r>
              <a:rPr lang="en-US" sz="1800" dirty="0"/>
              <a:t>how products are designed to conserve </a:t>
            </a:r>
            <a:r>
              <a:rPr lang="en-GB" sz="1800" dirty="0"/>
              <a:t>energy, materials </a:t>
            </a:r>
            <a:br>
              <a:rPr lang="en-GB" sz="1800" dirty="0"/>
            </a:br>
            <a:r>
              <a:rPr lang="en-GB" sz="1800" dirty="0"/>
              <a:t>and components</a:t>
            </a:r>
          </a:p>
          <a:p>
            <a:pPr marL="625475" indent="-285750" defTabSz="625475">
              <a:buFont typeface="Courier New" panose="02070309020205020404" pitchFamily="49" charset="0"/>
              <a:buChar char="o"/>
            </a:pPr>
            <a:r>
              <a:rPr lang="en-US" sz="1800" dirty="0"/>
              <a:t>the design of products for minimum impact </a:t>
            </a:r>
            <a:r>
              <a:rPr lang="en-GB" sz="1800" dirty="0"/>
              <a:t>on the environment including raw material extraction, consumption, ease of repair, maintenance and end of life</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94558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lose up of a device&#10;&#10;Description generated with very high confidence">
            <a:extLst>
              <a:ext uri="{FF2B5EF4-FFF2-40B4-BE49-F238E27FC236}">
                <a16:creationId xmlns:a16="http://schemas.microsoft.com/office/drawing/2014/main" id="{DD41E1ED-7786-46A7-B17B-22574D6E61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88237" y="2867037"/>
            <a:ext cx="3955763" cy="3406763"/>
          </a:xfrm>
          <a:prstGeom prst="rect">
            <a:avLst/>
          </a:prstGeom>
        </p:spPr>
      </p:pic>
      <p:sp>
        <p:nvSpPr>
          <p:cNvPr id="2" name="Text Placeholder 1">
            <a:extLst>
              <a:ext uri="{FF2B5EF4-FFF2-40B4-BE49-F238E27FC236}">
                <a16:creationId xmlns:a16="http://schemas.microsoft.com/office/drawing/2014/main" id="{7001C92C-FFA4-4082-8A84-EB7DDACA0527}"/>
              </a:ext>
            </a:extLst>
          </p:cNvPr>
          <p:cNvSpPr>
            <a:spLocks noGrp="1"/>
          </p:cNvSpPr>
          <p:nvPr>
            <p:ph type="body" sz="quarter" idx="13"/>
          </p:nvPr>
        </p:nvSpPr>
        <p:spPr/>
        <p:txBody>
          <a:bodyPr/>
          <a:lstStyle/>
          <a:p>
            <a:r>
              <a:rPr lang="en-GB"/>
              <a:t>Materials matter</a:t>
            </a:r>
            <a:endParaRPr lang="en-GB" dirty="0"/>
          </a:p>
        </p:txBody>
      </p:sp>
      <p:sp>
        <p:nvSpPr>
          <p:cNvPr id="3" name="Text Placeholder 2">
            <a:extLst>
              <a:ext uri="{FF2B5EF4-FFF2-40B4-BE49-F238E27FC236}">
                <a16:creationId xmlns:a16="http://schemas.microsoft.com/office/drawing/2014/main" id="{F3B28B6B-C23E-4629-985F-5D920D8B5B66}"/>
              </a:ext>
            </a:extLst>
          </p:cNvPr>
          <p:cNvSpPr>
            <a:spLocks noGrp="1"/>
          </p:cNvSpPr>
          <p:nvPr>
            <p:ph type="body" sz="quarter" idx="14"/>
          </p:nvPr>
        </p:nvSpPr>
        <p:spPr/>
        <p:txBody>
          <a:bodyPr/>
          <a:lstStyle/>
          <a:p>
            <a:r>
              <a:rPr lang="en-GB" dirty="0"/>
              <a:t>Designers and manufacturers have to consider the long term sustainability of the products they make and materials and components are key to this</a:t>
            </a:r>
          </a:p>
          <a:p>
            <a:pPr lvl="1"/>
            <a:r>
              <a:rPr lang="en-GB" dirty="0"/>
              <a:t>Limiting use of materials from finite resources </a:t>
            </a:r>
            <a:br>
              <a:rPr lang="en-GB" dirty="0"/>
            </a:br>
            <a:r>
              <a:rPr lang="en-GB" dirty="0"/>
              <a:t>like metal ores and crude oil</a:t>
            </a:r>
          </a:p>
          <a:p>
            <a:pPr lvl="1"/>
            <a:r>
              <a:rPr lang="en-GB" dirty="0"/>
              <a:t>Designing products with fewer </a:t>
            </a:r>
            <a:br>
              <a:rPr lang="en-GB" dirty="0"/>
            </a:br>
            <a:r>
              <a:rPr lang="en-GB" dirty="0"/>
              <a:t>integrated materials</a:t>
            </a:r>
          </a:p>
          <a:p>
            <a:pPr lvl="1"/>
            <a:r>
              <a:rPr lang="en-GB" dirty="0"/>
              <a:t>Processing materials using </a:t>
            </a:r>
            <a:br>
              <a:rPr lang="en-GB" dirty="0"/>
            </a:br>
            <a:r>
              <a:rPr lang="en-GB" dirty="0"/>
              <a:t>sustainable energy</a:t>
            </a:r>
          </a:p>
          <a:p>
            <a:pPr lvl="2"/>
            <a:r>
              <a:rPr lang="en-GB" dirty="0"/>
              <a:t>Name some of the components of </a:t>
            </a:r>
            <a:br>
              <a:rPr lang="en-GB" dirty="0"/>
            </a:br>
            <a:r>
              <a:rPr lang="en-GB" dirty="0"/>
              <a:t>a smart phone that can be removed </a:t>
            </a:r>
            <a:br>
              <a:rPr lang="en-GB" dirty="0"/>
            </a:br>
            <a:r>
              <a:rPr lang="en-GB" dirty="0"/>
              <a:t>and recycled at the end of life</a:t>
            </a:r>
          </a:p>
        </p:txBody>
      </p:sp>
    </p:spTree>
    <p:extLst>
      <p:ext uri="{BB962C8B-B14F-4D97-AF65-F5344CB8AC3E}">
        <p14:creationId xmlns:p14="http://schemas.microsoft.com/office/powerpoint/2010/main" val="239836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9D57122-D171-4E32-80AE-B6C10D9D8149}"/>
              </a:ext>
            </a:extLst>
          </p:cNvPr>
          <p:cNvGrpSpPr/>
          <p:nvPr/>
        </p:nvGrpSpPr>
        <p:grpSpPr>
          <a:xfrm>
            <a:off x="0" y="755560"/>
            <a:ext cx="9144000" cy="6102440"/>
            <a:chOff x="0" y="755560"/>
            <a:chExt cx="9144000" cy="6102440"/>
          </a:xfrm>
        </p:grpSpPr>
        <p:pic>
          <p:nvPicPr>
            <p:cNvPr id="9" name="Picture 8" descr="A close up of a tool&#10;&#10;Description generated with high confidence">
              <a:extLst>
                <a:ext uri="{FF2B5EF4-FFF2-40B4-BE49-F238E27FC236}">
                  <a16:creationId xmlns:a16="http://schemas.microsoft.com/office/drawing/2014/main" id="{8ED24E06-4536-4129-B5B9-F05C8B7281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755560"/>
              <a:ext cx="749300" cy="6102440"/>
            </a:xfrm>
            <a:prstGeom prst="rect">
              <a:avLst/>
            </a:prstGeom>
          </p:spPr>
        </p:pic>
        <p:pic>
          <p:nvPicPr>
            <p:cNvPr id="7" name="Picture 6" descr="A close up of a tool&#10;&#10;Description generated with high confidence">
              <a:extLst>
                <a:ext uri="{FF2B5EF4-FFF2-40B4-BE49-F238E27FC236}">
                  <a16:creationId xmlns:a16="http://schemas.microsoft.com/office/drawing/2014/main" id="{91CD00F0-9676-4B7F-8F00-5E32FC8061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280" y="755560"/>
              <a:ext cx="8419720" cy="6102440"/>
            </a:xfrm>
            <a:prstGeom prst="rect">
              <a:avLst/>
            </a:prstGeom>
          </p:spPr>
        </p:pic>
      </p:grpSp>
      <p:sp>
        <p:nvSpPr>
          <p:cNvPr id="2" name="Text Placeholder 1">
            <a:extLst>
              <a:ext uri="{FF2B5EF4-FFF2-40B4-BE49-F238E27FC236}">
                <a16:creationId xmlns:a16="http://schemas.microsoft.com/office/drawing/2014/main" id="{F93CC22C-ED1B-49B9-BD5E-1A0A600BAC9E}"/>
              </a:ext>
            </a:extLst>
          </p:cNvPr>
          <p:cNvSpPr>
            <a:spLocks noGrp="1"/>
          </p:cNvSpPr>
          <p:nvPr>
            <p:ph type="body" sz="quarter" idx="13"/>
          </p:nvPr>
        </p:nvSpPr>
        <p:spPr/>
        <p:txBody>
          <a:bodyPr/>
          <a:lstStyle/>
          <a:p>
            <a:r>
              <a:rPr lang="en-GB" dirty="0"/>
              <a:t>Recharge</a:t>
            </a:r>
          </a:p>
        </p:txBody>
      </p:sp>
      <p:sp>
        <p:nvSpPr>
          <p:cNvPr id="3" name="Text Placeholder 2">
            <a:extLst>
              <a:ext uri="{FF2B5EF4-FFF2-40B4-BE49-F238E27FC236}">
                <a16:creationId xmlns:a16="http://schemas.microsoft.com/office/drawing/2014/main" id="{E5E3D85C-E025-494C-AAE0-BFDCEE2147CE}"/>
              </a:ext>
            </a:extLst>
          </p:cNvPr>
          <p:cNvSpPr>
            <a:spLocks noGrp="1"/>
          </p:cNvSpPr>
          <p:nvPr>
            <p:ph type="body" sz="quarter" idx="14"/>
          </p:nvPr>
        </p:nvSpPr>
        <p:spPr/>
        <p:txBody>
          <a:bodyPr/>
          <a:lstStyle/>
          <a:p>
            <a:r>
              <a:rPr lang="en-GB" dirty="0"/>
              <a:t>Battery technology and electronic products are gradually developing in ways that reduce </a:t>
            </a:r>
            <a:br>
              <a:rPr lang="en-GB" dirty="0"/>
            </a:br>
            <a:r>
              <a:rPr lang="en-GB" dirty="0"/>
              <a:t>impact on the environment</a:t>
            </a:r>
          </a:p>
          <a:p>
            <a:pPr lvl="1"/>
            <a:r>
              <a:rPr lang="en-GB" dirty="0"/>
              <a:t>There is a drive to use fewer </a:t>
            </a:r>
            <a:br>
              <a:rPr lang="en-GB" dirty="0"/>
            </a:br>
            <a:r>
              <a:rPr lang="en-GB" dirty="0"/>
              <a:t>rare earth elements (REEs) in </a:t>
            </a:r>
            <a:br>
              <a:rPr lang="en-GB" dirty="0"/>
            </a:br>
            <a:r>
              <a:rPr lang="en-GB" dirty="0"/>
              <a:t>electronics manufacturing</a:t>
            </a:r>
          </a:p>
          <a:p>
            <a:pPr lvl="1"/>
            <a:r>
              <a:rPr lang="en-GB" dirty="0"/>
              <a:t>Rechargeable battery power sources are slowly </a:t>
            </a:r>
            <a:br>
              <a:rPr lang="en-GB" dirty="0"/>
            </a:br>
            <a:r>
              <a:rPr lang="en-GB" dirty="0"/>
              <a:t>replacing disposable batteries</a:t>
            </a:r>
          </a:p>
          <a:p>
            <a:pPr lvl="1"/>
            <a:r>
              <a:rPr lang="en-GB" dirty="0"/>
              <a:t>Many batteries still require an enormous amount </a:t>
            </a:r>
            <a:br>
              <a:rPr lang="en-GB" dirty="0"/>
            </a:br>
            <a:r>
              <a:rPr lang="en-GB" dirty="0"/>
              <a:t>of energy and REEs to produce and correct </a:t>
            </a:r>
            <a:br>
              <a:rPr lang="en-GB" dirty="0"/>
            </a:br>
            <a:r>
              <a:rPr lang="en-GB" dirty="0"/>
              <a:t>battery disposal is still a major issue</a:t>
            </a:r>
          </a:p>
        </p:txBody>
      </p:sp>
      <p:pic>
        <p:nvPicPr>
          <p:cNvPr id="8" name="Picture 7">
            <a:extLst>
              <a:ext uri="{FF2B5EF4-FFF2-40B4-BE49-F238E27FC236}">
                <a16:creationId xmlns:a16="http://schemas.microsoft.com/office/drawing/2014/main" id="{1D3799DD-0B6E-4EAE-A05D-EF5B220DF619}"/>
              </a:ext>
            </a:extLst>
          </p:cNvPr>
          <p:cNvPicPr>
            <a:picLocks noChangeAspect="1"/>
          </p:cNvPicPr>
          <p:nvPr/>
        </p:nvPicPr>
        <p:blipFill>
          <a:blip r:embed="rId5" cstate="screen">
            <a:duotone>
              <a:prstClr val="black"/>
              <a:srgbClr val="77CDCF">
                <a:tint val="45000"/>
                <a:satMod val="400000"/>
              </a:srgbClr>
            </a:duotone>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8991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generated with high confidence">
            <a:extLst>
              <a:ext uri="{FF2B5EF4-FFF2-40B4-BE49-F238E27FC236}">
                <a16:creationId xmlns:a16="http://schemas.microsoft.com/office/drawing/2014/main" id="{599A4551-73AA-4BBC-87F5-B2DE65EF9B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4900" y="3497595"/>
            <a:ext cx="4152900" cy="2782555"/>
          </a:xfrm>
          <a:prstGeom prst="rect">
            <a:avLst/>
          </a:prstGeom>
        </p:spPr>
      </p:pic>
      <p:sp>
        <p:nvSpPr>
          <p:cNvPr id="2" name="Text Placeholder 1">
            <a:extLst>
              <a:ext uri="{FF2B5EF4-FFF2-40B4-BE49-F238E27FC236}">
                <a16:creationId xmlns:a16="http://schemas.microsoft.com/office/drawing/2014/main" id="{B73D16BC-B96E-4BA9-8470-AA2F5D04F573}"/>
              </a:ext>
            </a:extLst>
          </p:cNvPr>
          <p:cNvSpPr>
            <a:spLocks noGrp="1"/>
          </p:cNvSpPr>
          <p:nvPr>
            <p:ph type="body" sz="quarter" idx="13"/>
          </p:nvPr>
        </p:nvSpPr>
        <p:spPr/>
        <p:txBody>
          <a:bodyPr/>
          <a:lstStyle/>
          <a:p>
            <a:r>
              <a:rPr lang="en-GB" dirty="0"/>
              <a:t>Pack it in</a:t>
            </a:r>
          </a:p>
        </p:txBody>
      </p:sp>
      <p:sp>
        <p:nvSpPr>
          <p:cNvPr id="3" name="Text Placeholder 2">
            <a:extLst>
              <a:ext uri="{FF2B5EF4-FFF2-40B4-BE49-F238E27FC236}">
                <a16:creationId xmlns:a16="http://schemas.microsoft.com/office/drawing/2014/main" id="{3A062C49-4A13-44B7-99D1-1AE4A784F253}"/>
              </a:ext>
            </a:extLst>
          </p:cNvPr>
          <p:cNvSpPr>
            <a:spLocks noGrp="1"/>
          </p:cNvSpPr>
          <p:nvPr>
            <p:ph type="body" sz="quarter" idx="14"/>
          </p:nvPr>
        </p:nvSpPr>
        <p:spPr>
          <a:xfrm>
            <a:off x="724280" y="1704179"/>
            <a:ext cx="7797230" cy="3453607"/>
          </a:xfrm>
        </p:spPr>
        <p:txBody>
          <a:bodyPr/>
          <a:lstStyle/>
          <a:p>
            <a:r>
              <a:rPr lang="en-GB" dirty="0"/>
              <a:t>It is one thing to create sustainable products but we must then consider the type and amount of packaging used to contain them</a:t>
            </a:r>
          </a:p>
          <a:p>
            <a:pPr lvl="1"/>
            <a:r>
              <a:rPr lang="en-GB" dirty="0">
                <a:solidFill>
                  <a:srgbClr val="77927D"/>
                </a:solidFill>
              </a:rPr>
              <a:t>Many electronic items are packaged in die cut or moulded internal inserts. What function do these serve?</a:t>
            </a:r>
          </a:p>
          <a:p>
            <a:pPr lvl="1"/>
            <a:r>
              <a:rPr lang="en-GB" dirty="0">
                <a:solidFill>
                  <a:srgbClr val="77927D"/>
                </a:solidFill>
              </a:rPr>
              <a:t>Many products are sold with an </a:t>
            </a:r>
            <a:br>
              <a:rPr lang="en-GB" dirty="0">
                <a:solidFill>
                  <a:srgbClr val="77927D"/>
                </a:solidFill>
              </a:rPr>
            </a:br>
            <a:r>
              <a:rPr lang="en-GB" dirty="0">
                <a:solidFill>
                  <a:srgbClr val="77927D"/>
                </a:solidFill>
              </a:rPr>
              <a:t>additional layer of plastic wrap - </a:t>
            </a:r>
            <a:br>
              <a:rPr lang="en-GB" dirty="0">
                <a:solidFill>
                  <a:srgbClr val="77927D"/>
                </a:solidFill>
              </a:rPr>
            </a:br>
            <a:r>
              <a:rPr lang="en-GB" dirty="0">
                <a:solidFill>
                  <a:srgbClr val="77927D"/>
                </a:solidFill>
              </a:rPr>
              <a:t>why do you think this is?</a:t>
            </a:r>
          </a:p>
          <a:p>
            <a:pPr lvl="1"/>
            <a:r>
              <a:rPr lang="en-GB" dirty="0">
                <a:solidFill>
                  <a:srgbClr val="77927D"/>
                </a:solidFill>
              </a:rPr>
              <a:t>How many of the products you </a:t>
            </a:r>
            <a:br>
              <a:rPr lang="en-GB" dirty="0">
                <a:solidFill>
                  <a:srgbClr val="77927D"/>
                </a:solidFill>
              </a:rPr>
            </a:br>
            <a:r>
              <a:rPr lang="en-GB" dirty="0">
                <a:solidFill>
                  <a:srgbClr val="77927D"/>
                </a:solidFill>
              </a:rPr>
              <a:t>buy arrive packaged and what </a:t>
            </a:r>
            <a:br>
              <a:rPr lang="en-GB" dirty="0">
                <a:solidFill>
                  <a:srgbClr val="77927D"/>
                </a:solidFill>
              </a:rPr>
            </a:br>
            <a:r>
              <a:rPr lang="en-GB" dirty="0">
                <a:solidFill>
                  <a:srgbClr val="77927D"/>
                </a:solidFill>
              </a:rPr>
              <a:t>type of packaging is used?</a:t>
            </a:r>
          </a:p>
          <a:p>
            <a:pPr lvl="1"/>
            <a:endParaRPr lang="en-GB" dirty="0"/>
          </a:p>
          <a:p>
            <a:pPr marL="444500" lvl="2" indent="0">
              <a:buNone/>
            </a:pPr>
            <a:endParaRPr lang="en-GB" dirty="0"/>
          </a:p>
        </p:txBody>
      </p:sp>
    </p:spTree>
    <p:extLst>
      <p:ext uri="{BB962C8B-B14F-4D97-AF65-F5344CB8AC3E}">
        <p14:creationId xmlns:p14="http://schemas.microsoft.com/office/powerpoint/2010/main" val="1434980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AA7EC-65EF-43F4-B963-509C674427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888508"/>
            <a:ext cx="9144000" cy="2969491"/>
          </a:xfrm>
          <a:prstGeom prst="rect">
            <a:avLst/>
          </a:prstGeom>
        </p:spPr>
      </p:pic>
      <p:sp>
        <p:nvSpPr>
          <p:cNvPr id="2" name="Text Placeholder 1">
            <a:extLst>
              <a:ext uri="{FF2B5EF4-FFF2-40B4-BE49-F238E27FC236}">
                <a16:creationId xmlns:a16="http://schemas.microsoft.com/office/drawing/2014/main" id="{FD2626AD-089A-4210-A8A3-6B805A32C9B1}"/>
              </a:ext>
            </a:extLst>
          </p:cNvPr>
          <p:cNvSpPr>
            <a:spLocks noGrp="1"/>
          </p:cNvSpPr>
          <p:nvPr>
            <p:ph type="body" sz="quarter" idx="13"/>
          </p:nvPr>
        </p:nvSpPr>
        <p:spPr/>
        <p:txBody>
          <a:bodyPr/>
          <a:lstStyle/>
          <a:p>
            <a:r>
              <a:rPr lang="en-GB" dirty="0"/>
              <a:t>Sorted</a:t>
            </a:r>
          </a:p>
        </p:txBody>
      </p:sp>
      <p:sp>
        <p:nvSpPr>
          <p:cNvPr id="3" name="Text Placeholder 2">
            <a:extLst>
              <a:ext uri="{FF2B5EF4-FFF2-40B4-BE49-F238E27FC236}">
                <a16:creationId xmlns:a16="http://schemas.microsoft.com/office/drawing/2014/main" id="{9FF047D5-24A0-4A5F-A1FD-873D9543B54A}"/>
              </a:ext>
            </a:extLst>
          </p:cNvPr>
          <p:cNvSpPr>
            <a:spLocks noGrp="1"/>
          </p:cNvSpPr>
          <p:nvPr>
            <p:ph type="body" sz="quarter" idx="14"/>
          </p:nvPr>
        </p:nvSpPr>
        <p:spPr/>
        <p:txBody>
          <a:bodyPr/>
          <a:lstStyle/>
          <a:p>
            <a:r>
              <a:rPr lang="en-GB" dirty="0"/>
              <a:t>New products should be manufactured in a way that makes them easy to disassemble</a:t>
            </a:r>
          </a:p>
          <a:p>
            <a:pPr lvl="1"/>
            <a:r>
              <a:rPr lang="en-GB" dirty="0"/>
              <a:t>Integrated packaging uses mixed materials, often combined in a way that they cannot easily be separated</a:t>
            </a:r>
          </a:p>
          <a:p>
            <a:pPr lvl="2"/>
            <a:r>
              <a:rPr lang="en-GB" dirty="0"/>
              <a:t>What are the implications of this for household recycling?</a:t>
            </a:r>
          </a:p>
          <a:p>
            <a:pPr lvl="1"/>
            <a:endParaRPr lang="en-GB" dirty="0"/>
          </a:p>
        </p:txBody>
      </p:sp>
      <p:pic>
        <p:nvPicPr>
          <p:cNvPr id="5" name="Picture 4">
            <a:extLst>
              <a:ext uri="{FF2B5EF4-FFF2-40B4-BE49-F238E27FC236}">
                <a16:creationId xmlns:a16="http://schemas.microsoft.com/office/drawing/2014/main" id="{72740C19-F94E-46F4-9CE0-F690A60F6E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4357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Video and worksheet task</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pPr marL="334963" indent="-342900"/>
            <a:r>
              <a:rPr lang="en-US" dirty="0"/>
              <a:t>Watch the Link video on sustainable packaging [3m19s] and complete </a:t>
            </a:r>
            <a:r>
              <a:rPr lang="en-US" b="1" dirty="0"/>
              <a:t>Task 2</a:t>
            </a:r>
            <a:r>
              <a:rPr lang="en-US" dirty="0"/>
              <a:t> of your </a:t>
            </a:r>
            <a:r>
              <a:rPr lang="en-US" b="1" dirty="0"/>
              <a:t>Worksheet</a:t>
            </a:r>
          </a:p>
        </p:txBody>
      </p:sp>
      <p:pic>
        <p:nvPicPr>
          <p:cNvPr id="8" name="Picture 7" descr="A picture containing sitting, table, food, piece&#10;&#10;Description generated with high confidence">
            <a:extLst>
              <a:ext uri="{FF2B5EF4-FFF2-40B4-BE49-F238E27FC236}">
                <a16:creationId xmlns:a16="http://schemas.microsoft.com/office/drawing/2014/main" id="{4CDA46AF-B738-4DE1-84C4-8C90153CAB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53063" y="2237873"/>
            <a:ext cx="2930045" cy="4620127"/>
          </a:xfrm>
          <a:prstGeom prst="rect">
            <a:avLst/>
          </a:prstGeom>
        </p:spPr>
      </p:pic>
    </p:spTree>
    <p:extLst>
      <p:ext uri="{BB962C8B-B14F-4D97-AF65-F5344CB8AC3E}">
        <p14:creationId xmlns:p14="http://schemas.microsoft.com/office/powerpoint/2010/main" val="3582192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CB0ECE-1B0B-43EB-930F-82E35AEE2030}"/>
              </a:ext>
            </a:extLst>
          </p:cNvPr>
          <p:cNvSpPr>
            <a:spLocks noGrp="1"/>
          </p:cNvSpPr>
          <p:nvPr>
            <p:ph type="body" sz="quarter" idx="13"/>
          </p:nvPr>
        </p:nvSpPr>
        <p:spPr/>
        <p:txBody>
          <a:bodyPr/>
          <a:lstStyle/>
          <a:p>
            <a:r>
              <a:rPr lang="en-GB" dirty="0"/>
              <a:t>What is a circular economy?</a:t>
            </a:r>
          </a:p>
        </p:txBody>
      </p:sp>
      <p:sp>
        <p:nvSpPr>
          <p:cNvPr id="3" name="Text Placeholder 2">
            <a:extLst>
              <a:ext uri="{FF2B5EF4-FFF2-40B4-BE49-F238E27FC236}">
                <a16:creationId xmlns:a16="http://schemas.microsoft.com/office/drawing/2014/main" id="{7FBF8220-4FBF-45C4-89C2-3BBCD2855DC3}"/>
              </a:ext>
            </a:extLst>
          </p:cNvPr>
          <p:cNvSpPr>
            <a:spLocks noGrp="1"/>
          </p:cNvSpPr>
          <p:nvPr>
            <p:ph type="body" sz="quarter" idx="14"/>
          </p:nvPr>
        </p:nvSpPr>
        <p:spPr/>
        <p:txBody>
          <a:bodyPr/>
          <a:lstStyle/>
          <a:p>
            <a:r>
              <a:rPr lang="en-GB" dirty="0"/>
              <a:t>Why is a linear economy not sustainable?</a:t>
            </a:r>
          </a:p>
          <a:p>
            <a:r>
              <a:rPr lang="en-GB" dirty="0"/>
              <a:t>Who is responsible to ensure </a:t>
            </a:r>
            <a:br>
              <a:rPr lang="en-GB" dirty="0"/>
            </a:br>
            <a:r>
              <a:rPr lang="en-GB" dirty="0"/>
              <a:t>that a circular economy </a:t>
            </a:r>
            <a:br>
              <a:rPr lang="en-GB" dirty="0"/>
            </a:br>
            <a:r>
              <a:rPr lang="en-GB" dirty="0"/>
              <a:t>is created?</a:t>
            </a:r>
          </a:p>
          <a:p>
            <a:endParaRPr lang="en-GB" dirty="0"/>
          </a:p>
          <a:p>
            <a:endParaRPr lang="en-GB" dirty="0"/>
          </a:p>
          <a:p>
            <a:endParaRPr lang="en-GB" dirty="0"/>
          </a:p>
        </p:txBody>
      </p:sp>
      <p:pic>
        <p:nvPicPr>
          <p:cNvPr id="6" name="Picture 5" descr="A close up of a map&#10;&#10;Description generated with high confidence">
            <a:extLst>
              <a:ext uri="{FF2B5EF4-FFF2-40B4-BE49-F238E27FC236}">
                <a16:creationId xmlns:a16="http://schemas.microsoft.com/office/drawing/2014/main" id="{6438FD08-9E43-416E-980C-385AF0052D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34112" y="2675172"/>
            <a:ext cx="3638293" cy="3397414"/>
          </a:xfrm>
          <a:prstGeom prst="rect">
            <a:avLst/>
          </a:prstGeom>
        </p:spPr>
      </p:pic>
      <p:pic>
        <p:nvPicPr>
          <p:cNvPr id="8" name="Picture 7" descr="A close up of a map&#10;&#10;Description generated with high confidence">
            <a:extLst>
              <a:ext uri="{FF2B5EF4-FFF2-40B4-BE49-F238E27FC236}">
                <a16:creationId xmlns:a16="http://schemas.microsoft.com/office/drawing/2014/main" id="{A8B65EEA-BCC4-4E53-9785-7EBA5EAA30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1595" y="4673051"/>
            <a:ext cx="4295032" cy="1384584"/>
          </a:xfrm>
          <a:prstGeom prst="rect">
            <a:avLst/>
          </a:prstGeom>
        </p:spPr>
      </p:pic>
    </p:spTree>
    <p:extLst>
      <p:ext uri="{BB962C8B-B14F-4D97-AF65-F5344CB8AC3E}">
        <p14:creationId xmlns:p14="http://schemas.microsoft.com/office/powerpoint/2010/main" val="223695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ece of chocolate cake on a plate&#10;&#10;Description generated with high confidence">
            <a:extLst>
              <a:ext uri="{FF2B5EF4-FFF2-40B4-BE49-F238E27FC236}">
                <a16:creationId xmlns:a16="http://schemas.microsoft.com/office/drawing/2014/main" id="{10912D43-1BFE-4DF5-A088-1298B95C66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324"/>
          <a:stretch/>
        </p:blipFill>
        <p:spPr>
          <a:xfrm flipH="1">
            <a:off x="4572000" y="2822000"/>
            <a:ext cx="4572000" cy="3660860"/>
          </a:xfrm>
          <a:prstGeom prst="rect">
            <a:avLst/>
          </a:prstGeom>
        </p:spPr>
      </p:pic>
      <p:sp>
        <p:nvSpPr>
          <p:cNvPr id="4" name="Text Placeholder 3"/>
          <p:cNvSpPr>
            <a:spLocks noGrp="1"/>
          </p:cNvSpPr>
          <p:nvPr>
            <p:ph type="body" sz="quarter" idx="13"/>
          </p:nvPr>
        </p:nvSpPr>
        <p:spPr/>
        <p:txBody>
          <a:bodyPr/>
          <a:lstStyle/>
          <a:p>
            <a:r>
              <a:rPr lang="en-GB" dirty="0"/>
              <a:t>The Linear Economy</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 linear economic model works on the principals of ‘take, make and dispose’</a:t>
            </a:r>
          </a:p>
          <a:p>
            <a:pPr lvl="1"/>
            <a:r>
              <a:rPr lang="en-US" dirty="0"/>
              <a:t>Resources and energy are often from finite sources</a:t>
            </a:r>
          </a:p>
          <a:p>
            <a:pPr lvl="1"/>
            <a:r>
              <a:rPr lang="en-US" dirty="0"/>
              <a:t>Products are not made to be recycled, reused </a:t>
            </a:r>
            <a:br>
              <a:rPr lang="en-US" dirty="0"/>
            </a:br>
            <a:r>
              <a:rPr lang="en-US" dirty="0"/>
              <a:t>or re-purposed</a:t>
            </a:r>
          </a:p>
          <a:p>
            <a:pPr lvl="1"/>
            <a:r>
              <a:rPr lang="en-US" dirty="0"/>
              <a:t>Products are simply disposed </a:t>
            </a:r>
            <a:br>
              <a:rPr lang="en-US" dirty="0"/>
            </a:br>
            <a:r>
              <a:rPr lang="en-US" dirty="0"/>
              <a:t>of at end of life often in landfill</a:t>
            </a:r>
          </a:p>
          <a:p>
            <a:pPr lvl="2"/>
            <a:r>
              <a:rPr lang="en-US" dirty="0"/>
              <a:t>This model has been in practice </a:t>
            </a:r>
            <a:br>
              <a:rPr lang="en-US" dirty="0"/>
            </a:br>
            <a:r>
              <a:rPr lang="en-US" dirty="0"/>
              <a:t>for the last 150 years since the </a:t>
            </a:r>
            <a:br>
              <a:rPr lang="en-US" dirty="0"/>
            </a:br>
            <a:r>
              <a:rPr lang="en-US" dirty="0"/>
              <a:t>industrial revolution, but what </a:t>
            </a:r>
            <a:br>
              <a:rPr lang="en-US" dirty="0"/>
            </a:br>
            <a:r>
              <a:rPr lang="en-US" dirty="0"/>
              <a:t>consequences has it had?</a:t>
            </a:r>
          </a:p>
          <a:p>
            <a:pPr lvl="1"/>
            <a:endParaRPr lang="en-US" dirty="0"/>
          </a:p>
        </p:txBody>
      </p:sp>
      <p:sp>
        <p:nvSpPr>
          <p:cNvPr id="7" name="Text Placeholder 2">
            <a:extLst>
              <a:ext uri="{FF2B5EF4-FFF2-40B4-BE49-F238E27FC236}">
                <a16:creationId xmlns:a16="http://schemas.microsoft.com/office/drawing/2014/main" id="{76AB8E7A-A6C2-450A-9E27-9038DD65D762}"/>
              </a:ext>
            </a:extLst>
          </p:cNvPr>
          <p:cNvSpPr txBox="1">
            <a:spLocks/>
          </p:cNvSpPr>
          <p:nvPr/>
        </p:nvSpPr>
        <p:spPr>
          <a:xfrm>
            <a:off x="831284" y="2107503"/>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77CDCF"/>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77927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3808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flower&#10;&#10;Description generated with high confidence">
            <a:extLst>
              <a:ext uri="{FF2B5EF4-FFF2-40B4-BE49-F238E27FC236}">
                <a16:creationId xmlns:a16="http://schemas.microsoft.com/office/drawing/2014/main" id="{8B0B1D4A-9128-4219-A878-6AF03A735E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2187"/>
          <a:stretch/>
        </p:blipFill>
        <p:spPr>
          <a:xfrm>
            <a:off x="2111542" y="1892308"/>
            <a:ext cx="6743700" cy="4965692"/>
          </a:xfrm>
          <a:prstGeom prst="rect">
            <a:avLst/>
          </a:prstGeom>
        </p:spPr>
      </p:pic>
      <p:sp>
        <p:nvSpPr>
          <p:cNvPr id="2" name="Text Placeholder 1">
            <a:extLst>
              <a:ext uri="{FF2B5EF4-FFF2-40B4-BE49-F238E27FC236}">
                <a16:creationId xmlns:a16="http://schemas.microsoft.com/office/drawing/2014/main" id="{EFE26844-58DC-455C-9740-B9A118E58751}"/>
              </a:ext>
            </a:extLst>
          </p:cNvPr>
          <p:cNvSpPr>
            <a:spLocks noGrp="1"/>
          </p:cNvSpPr>
          <p:nvPr>
            <p:ph type="body" sz="quarter" idx="13"/>
          </p:nvPr>
        </p:nvSpPr>
        <p:spPr/>
        <p:txBody>
          <a:bodyPr/>
          <a:lstStyle/>
          <a:p>
            <a:r>
              <a:rPr lang="en-GB" dirty="0"/>
              <a:t>The natural answer</a:t>
            </a:r>
          </a:p>
        </p:txBody>
      </p:sp>
      <p:sp>
        <p:nvSpPr>
          <p:cNvPr id="5" name="Text Placeholder 2">
            <a:extLst>
              <a:ext uri="{FF2B5EF4-FFF2-40B4-BE49-F238E27FC236}">
                <a16:creationId xmlns:a16="http://schemas.microsoft.com/office/drawing/2014/main" id="{2712B529-DCAB-4CD0-9A8F-C56569652DDF}"/>
              </a:ext>
            </a:extLst>
          </p:cNvPr>
          <p:cNvSpPr>
            <a:spLocks noGrp="1"/>
          </p:cNvSpPr>
          <p:nvPr>
            <p:ph type="body" sz="quarter" idx="14"/>
          </p:nvPr>
        </p:nvSpPr>
        <p:spPr>
          <a:xfrm>
            <a:off x="724280" y="1704179"/>
            <a:ext cx="7797230" cy="3453607"/>
          </a:xfrm>
        </p:spPr>
        <p:txBody>
          <a:bodyPr/>
          <a:lstStyle/>
          <a:p>
            <a:r>
              <a:rPr lang="en-GB" dirty="0"/>
              <a:t>Nature does not work like this, instead it works in a circular way for example </a:t>
            </a:r>
          </a:p>
          <a:p>
            <a:pPr lvl="1"/>
            <a:r>
              <a:rPr lang="en-GB" dirty="0"/>
              <a:t>A plant grows from a seed</a:t>
            </a:r>
          </a:p>
          <a:p>
            <a:pPr lvl="1"/>
            <a:r>
              <a:rPr lang="en-GB" dirty="0"/>
              <a:t>Animals feed on foliage or fruit</a:t>
            </a:r>
          </a:p>
          <a:p>
            <a:pPr lvl="1"/>
            <a:r>
              <a:rPr lang="en-GB" dirty="0"/>
              <a:t>Seeds are spread in droppings</a:t>
            </a:r>
          </a:p>
          <a:p>
            <a:pPr lvl="1"/>
            <a:r>
              <a:rPr lang="en-US" dirty="0"/>
              <a:t>Predation enables the supply of </a:t>
            </a:r>
            <a:br>
              <a:rPr lang="en-US" dirty="0"/>
            </a:br>
            <a:r>
              <a:rPr lang="en-US" dirty="0"/>
              <a:t>energy from animal to animal</a:t>
            </a:r>
          </a:p>
          <a:p>
            <a:pPr lvl="2"/>
            <a:r>
              <a:rPr lang="en-GB" dirty="0"/>
              <a:t>When an animal dies, its body </a:t>
            </a:r>
            <a:br>
              <a:rPr lang="en-GB" dirty="0"/>
            </a:br>
            <a:r>
              <a:rPr lang="en-GB" dirty="0"/>
              <a:t>decomposes. How does this </a:t>
            </a:r>
            <a:br>
              <a:rPr lang="en-GB" dirty="0"/>
            </a:br>
            <a:r>
              <a:rPr lang="en-GB" dirty="0"/>
              <a:t>contribute to the sustainability</a:t>
            </a:r>
            <a:br>
              <a:rPr lang="en-GB" dirty="0"/>
            </a:br>
            <a:r>
              <a:rPr lang="en-GB" dirty="0"/>
              <a:t>of the cycle?</a:t>
            </a:r>
          </a:p>
        </p:txBody>
      </p:sp>
      <p:pic>
        <p:nvPicPr>
          <p:cNvPr id="8" name="Picture 7">
            <a:extLst>
              <a:ext uri="{FF2B5EF4-FFF2-40B4-BE49-F238E27FC236}">
                <a16:creationId xmlns:a16="http://schemas.microsoft.com/office/drawing/2014/main" id="{992C8233-191F-41D8-A011-DB59F1FB2A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276722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handcart, indoor&#10;&#10;Description generated with high confidence">
            <a:extLst>
              <a:ext uri="{FF2B5EF4-FFF2-40B4-BE49-F238E27FC236}">
                <a16:creationId xmlns:a16="http://schemas.microsoft.com/office/drawing/2014/main" id="{041A0CA8-8D38-40D3-AB68-1C992273F6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812631" y="3807995"/>
            <a:ext cx="4048626" cy="3013909"/>
          </a:xfrm>
          <a:prstGeom prst="rect">
            <a:avLst/>
          </a:prstGeom>
        </p:spPr>
      </p:pic>
      <p:sp>
        <p:nvSpPr>
          <p:cNvPr id="4" name="Text Placeholder 3"/>
          <p:cNvSpPr>
            <a:spLocks noGrp="1"/>
          </p:cNvSpPr>
          <p:nvPr>
            <p:ph type="body" sz="quarter" idx="13"/>
          </p:nvPr>
        </p:nvSpPr>
        <p:spPr/>
        <p:txBody>
          <a:bodyPr/>
          <a:lstStyle/>
          <a:p>
            <a:r>
              <a:rPr lang="en-GB" dirty="0"/>
              <a:t>The Circular Economy</a:t>
            </a:r>
          </a:p>
        </p:txBody>
      </p:sp>
      <p:sp>
        <p:nvSpPr>
          <p:cNvPr id="5" name="Text Placeholder 4">
            <a:extLst>
              <a:ext uri="{FF2B5EF4-FFF2-40B4-BE49-F238E27FC236}">
                <a16:creationId xmlns:a16="http://schemas.microsoft.com/office/drawing/2014/main" id="{FDE0E2AB-67EF-4757-9723-467A643429B2}"/>
              </a:ext>
            </a:extLst>
          </p:cNvPr>
          <p:cNvSpPr>
            <a:spLocks noGrp="1"/>
          </p:cNvSpPr>
          <p:nvPr>
            <p:ph type="body" sz="quarter" idx="14"/>
          </p:nvPr>
        </p:nvSpPr>
        <p:spPr/>
        <p:txBody>
          <a:bodyPr/>
          <a:lstStyle/>
          <a:p>
            <a:r>
              <a:rPr lang="en-GB" dirty="0"/>
              <a:t>To build a circular economy we must re-think the way we make and use products to re-balance </a:t>
            </a:r>
            <a:br>
              <a:rPr lang="en-GB" dirty="0"/>
            </a:br>
            <a:r>
              <a:rPr lang="en-GB" dirty="0"/>
              <a:t>our consumption</a:t>
            </a:r>
          </a:p>
          <a:p>
            <a:pPr lvl="1"/>
            <a:r>
              <a:rPr lang="en-GB" dirty="0"/>
              <a:t>Designing products that can be maintained and mended</a:t>
            </a:r>
          </a:p>
          <a:p>
            <a:pPr lvl="1"/>
            <a:r>
              <a:rPr lang="en-GB" dirty="0"/>
              <a:t>Manufacturing using renewable or alternative energy</a:t>
            </a:r>
          </a:p>
          <a:p>
            <a:pPr lvl="1"/>
            <a:r>
              <a:rPr lang="en-GB" dirty="0"/>
              <a:t>Using sustainable or recycled materials</a:t>
            </a:r>
          </a:p>
          <a:p>
            <a:pPr lvl="2"/>
            <a:r>
              <a:rPr lang="en-GB" dirty="0"/>
              <a:t>How can recycling, repurposing or </a:t>
            </a:r>
            <a:br>
              <a:rPr lang="en-GB" dirty="0"/>
            </a:br>
            <a:r>
              <a:rPr lang="en-GB" dirty="0"/>
              <a:t>re-using products and at end of </a:t>
            </a:r>
            <a:br>
              <a:rPr lang="en-GB" dirty="0"/>
            </a:br>
            <a:r>
              <a:rPr lang="en-GB" dirty="0"/>
              <a:t>their life help to reduce our </a:t>
            </a:r>
            <a:br>
              <a:rPr lang="en-GB" dirty="0"/>
            </a:br>
            <a:r>
              <a:rPr lang="en-GB" dirty="0"/>
              <a:t>consumption of resources?</a:t>
            </a:r>
          </a:p>
          <a:p>
            <a:pPr lvl="1"/>
            <a:endParaRPr lang="en-GB" dirty="0"/>
          </a:p>
        </p:txBody>
      </p:sp>
      <p:pic>
        <p:nvPicPr>
          <p:cNvPr id="3" name="Picture 2">
            <a:extLst>
              <a:ext uri="{FF2B5EF4-FFF2-40B4-BE49-F238E27FC236}">
                <a16:creationId xmlns:a16="http://schemas.microsoft.com/office/drawing/2014/main" id="{F9384027-FA23-4F81-B398-FC9A595B9762}"/>
              </a:ext>
            </a:extLst>
          </p:cNvPr>
          <p:cNvPicPr>
            <a:picLocks noChangeAspect="1"/>
          </p:cNvPicPr>
          <p:nvPr/>
        </p:nvPicPr>
        <p:blipFill>
          <a:blip r:embed="rId4"/>
          <a:stretch>
            <a:fillRect/>
          </a:stretch>
        </p:blipFill>
        <p:spPr>
          <a:xfrm>
            <a:off x="7268553" y="6326710"/>
            <a:ext cx="1432684" cy="341406"/>
          </a:xfrm>
          <a:prstGeom prst="rect">
            <a:avLst/>
          </a:prstGeom>
        </p:spPr>
      </p:pic>
    </p:spTree>
    <p:extLst>
      <p:ext uri="{BB962C8B-B14F-4D97-AF65-F5344CB8AC3E}">
        <p14:creationId xmlns:p14="http://schemas.microsoft.com/office/powerpoint/2010/main" val="194145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5721D7-E847-47BC-9A5E-5A688C754CDA}"/>
              </a:ext>
            </a:extLst>
          </p:cNvPr>
          <p:cNvSpPr>
            <a:spLocks noGrp="1"/>
          </p:cNvSpPr>
          <p:nvPr>
            <p:ph type="body" sz="quarter" idx="13"/>
          </p:nvPr>
        </p:nvSpPr>
        <p:spPr/>
        <p:txBody>
          <a:bodyPr/>
          <a:lstStyle/>
          <a:p>
            <a:r>
              <a:rPr lang="en-GB" dirty="0"/>
              <a:t>Responsible stakeholders</a:t>
            </a:r>
          </a:p>
        </p:txBody>
      </p:sp>
      <p:sp>
        <p:nvSpPr>
          <p:cNvPr id="3" name="Text Placeholder 2">
            <a:extLst>
              <a:ext uri="{FF2B5EF4-FFF2-40B4-BE49-F238E27FC236}">
                <a16:creationId xmlns:a16="http://schemas.microsoft.com/office/drawing/2014/main" id="{5C51FE9A-2250-494E-9644-077B76E1370C}"/>
              </a:ext>
            </a:extLst>
          </p:cNvPr>
          <p:cNvSpPr>
            <a:spLocks noGrp="1"/>
          </p:cNvSpPr>
          <p:nvPr>
            <p:ph type="body" sz="quarter" idx="14"/>
          </p:nvPr>
        </p:nvSpPr>
        <p:spPr/>
        <p:txBody>
          <a:bodyPr/>
          <a:lstStyle/>
          <a:p>
            <a:r>
              <a:rPr lang="en-GB" dirty="0"/>
              <a:t>Discuss the roles the following stakeholders </a:t>
            </a:r>
            <a:br>
              <a:rPr lang="en-GB" dirty="0"/>
            </a:br>
            <a:r>
              <a:rPr lang="en-GB" dirty="0"/>
              <a:t>play in changing bad habits and creating </a:t>
            </a:r>
            <a:br>
              <a:rPr lang="en-GB" dirty="0"/>
            </a:br>
            <a:r>
              <a:rPr lang="en-GB" dirty="0"/>
              <a:t>greener products and practices</a:t>
            </a:r>
          </a:p>
          <a:p>
            <a:pPr lvl="1"/>
            <a:r>
              <a:rPr lang="en-GB" dirty="0">
                <a:solidFill>
                  <a:schemeClr val="tx1"/>
                </a:solidFill>
              </a:rPr>
              <a:t>Governments</a:t>
            </a:r>
          </a:p>
          <a:p>
            <a:pPr lvl="1"/>
            <a:r>
              <a:rPr lang="en-GB" dirty="0">
                <a:solidFill>
                  <a:schemeClr val="tx1"/>
                </a:solidFill>
              </a:rPr>
              <a:t>Designers</a:t>
            </a:r>
          </a:p>
          <a:p>
            <a:pPr lvl="1"/>
            <a:r>
              <a:rPr lang="en-GB" dirty="0">
                <a:solidFill>
                  <a:schemeClr val="tx1"/>
                </a:solidFill>
              </a:rPr>
              <a:t>Manufacturers</a:t>
            </a:r>
          </a:p>
          <a:p>
            <a:pPr lvl="1"/>
            <a:r>
              <a:rPr lang="en-GB" dirty="0">
                <a:solidFill>
                  <a:schemeClr val="tx1"/>
                </a:solidFill>
              </a:rPr>
              <a:t>Retailers</a:t>
            </a:r>
          </a:p>
          <a:p>
            <a:pPr lvl="1"/>
            <a:r>
              <a:rPr lang="en-GB" dirty="0">
                <a:solidFill>
                  <a:schemeClr val="tx1"/>
                </a:solidFill>
              </a:rPr>
              <a:t>Consumers</a:t>
            </a:r>
          </a:p>
          <a:p>
            <a:pPr lvl="1"/>
            <a:r>
              <a:rPr lang="en-US" dirty="0">
                <a:solidFill>
                  <a:schemeClr val="bg1"/>
                </a:solidFill>
              </a:rPr>
              <a:t>What factors should be considered by </a:t>
            </a:r>
            <a:br>
              <a:rPr lang="en-US" dirty="0">
                <a:solidFill>
                  <a:schemeClr val="bg1"/>
                </a:solidFill>
              </a:rPr>
            </a:br>
            <a:r>
              <a:rPr lang="en-US" dirty="0">
                <a:solidFill>
                  <a:schemeClr val="bg1"/>
                </a:solidFill>
              </a:rPr>
              <a:t>responsible designers and manufacturers</a:t>
            </a:r>
            <a:br>
              <a:rPr lang="en-US" dirty="0">
                <a:solidFill>
                  <a:schemeClr val="bg1"/>
                </a:solidFill>
              </a:rPr>
            </a:br>
            <a:r>
              <a:rPr lang="en-US" dirty="0">
                <a:solidFill>
                  <a:schemeClr val="bg1"/>
                </a:solidFill>
              </a:rPr>
              <a:t>to help develop a circular economy</a:t>
            </a:r>
            <a:r>
              <a:rPr lang="en-GB" dirty="0">
                <a:solidFill>
                  <a:schemeClr val="bg1"/>
                </a:solidFill>
              </a:rPr>
              <a:t>?</a:t>
            </a:r>
          </a:p>
          <a:p>
            <a:endParaRPr lang="en-GB" dirty="0"/>
          </a:p>
        </p:txBody>
      </p:sp>
    </p:spTree>
    <p:extLst>
      <p:ext uri="{BB962C8B-B14F-4D97-AF65-F5344CB8AC3E}">
        <p14:creationId xmlns:p14="http://schemas.microsoft.com/office/powerpoint/2010/main" val="294258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etalware&#10;&#10;Description generated with high confidence">
            <a:extLst>
              <a:ext uri="{FF2B5EF4-FFF2-40B4-BE49-F238E27FC236}">
                <a16:creationId xmlns:a16="http://schemas.microsoft.com/office/drawing/2014/main" id="{EEE9AD93-8CBD-4951-8F33-D1C27DC793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5688" y="3756706"/>
            <a:ext cx="4872790" cy="2794229"/>
          </a:xfrm>
          <a:prstGeom prst="rect">
            <a:avLst/>
          </a:prstGeom>
        </p:spPr>
      </p:pic>
      <p:sp>
        <p:nvSpPr>
          <p:cNvPr id="2" name="Text Placeholder 1">
            <a:extLst>
              <a:ext uri="{FF2B5EF4-FFF2-40B4-BE49-F238E27FC236}">
                <a16:creationId xmlns:a16="http://schemas.microsoft.com/office/drawing/2014/main" id="{955D1B51-AC42-469E-A1DC-1AC10F2E647B}"/>
              </a:ext>
            </a:extLst>
          </p:cNvPr>
          <p:cNvSpPr>
            <a:spLocks noGrp="1"/>
          </p:cNvSpPr>
          <p:nvPr>
            <p:ph type="body" sz="quarter" idx="13"/>
          </p:nvPr>
        </p:nvSpPr>
        <p:spPr/>
        <p:txBody>
          <a:bodyPr/>
          <a:lstStyle/>
          <a:p>
            <a:r>
              <a:rPr lang="en-GB" dirty="0"/>
              <a:t>Making the difference</a:t>
            </a:r>
          </a:p>
        </p:txBody>
      </p:sp>
      <p:sp>
        <p:nvSpPr>
          <p:cNvPr id="3" name="Text Placeholder 2">
            <a:extLst>
              <a:ext uri="{FF2B5EF4-FFF2-40B4-BE49-F238E27FC236}">
                <a16:creationId xmlns:a16="http://schemas.microsoft.com/office/drawing/2014/main" id="{200DDBCA-407A-4404-855F-64B7294B3C47}"/>
              </a:ext>
            </a:extLst>
          </p:cNvPr>
          <p:cNvSpPr>
            <a:spLocks noGrp="1"/>
          </p:cNvSpPr>
          <p:nvPr>
            <p:ph type="body" sz="quarter" idx="14"/>
          </p:nvPr>
        </p:nvSpPr>
        <p:spPr/>
        <p:txBody>
          <a:bodyPr/>
          <a:lstStyle/>
          <a:p>
            <a:r>
              <a:rPr lang="en-GB" dirty="0"/>
              <a:t>Which companies and organisations, that you know of, make a difference to the planet?</a:t>
            </a:r>
          </a:p>
          <a:p>
            <a:pPr lvl="1"/>
            <a:r>
              <a:rPr lang="en-GB" dirty="0"/>
              <a:t>What do they do to support a circular economy?</a:t>
            </a:r>
          </a:p>
          <a:p>
            <a:pPr lvl="1"/>
            <a:r>
              <a:rPr lang="en-GB" dirty="0"/>
              <a:t>How do their products reduce impact and improve lives?</a:t>
            </a:r>
          </a:p>
          <a:p>
            <a:pPr lvl="1"/>
            <a:endParaRPr lang="en-GB" dirty="0"/>
          </a:p>
        </p:txBody>
      </p:sp>
    </p:spTree>
    <p:extLst>
      <p:ext uri="{BB962C8B-B14F-4D97-AF65-F5344CB8AC3E}">
        <p14:creationId xmlns:p14="http://schemas.microsoft.com/office/powerpoint/2010/main" val="422142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A4ED9A-6875-4294-BEF7-430A3E22D680}"/>
              </a:ext>
            </a:extLst>
          </p:cNvPr>
          <p:cNvPicPr>
            <a:picLocks noChangeAspect="1"/>
          </p:cNvPicPr>
          <p:nvPr/>
        </p:nvPicPr>
        <p:blipFill>
          <a:blip r:embed="rId3"/>
          <a:stretch>
            <a:fillRect/>
          </a:stretch>
        </p:blipFill>
        <p:spPr>
          <a:xfrm>
            <a:off x="5362575" y="3560602"/>
            <a:ext cx="3504585" cy="2641045"/>
          </a:xfrm>
          <a:prstGeom prst="rect">
            <a:avLst/>
          </a:prstGeom>
        </p:spPr>
      </p:pic>
      <p:sp>
        <p:nvSpPr>
          <p:cNvPr id="2" name="Text Placeholder 1"/>
          <p:cNvSpPr>
            <a:spLocks noGrp="1"/>
          </p:cNvSpPr>
          <p:nvPr>
            <p:ph type="body" sz="quarter" idx="13"/>
          </p:nvPr>
        </p:nvSpPr>
        <p:spPr/>
        <p:txBody>
          <a:bodyPr/>
          <a:lstStyle/>
          <a:p>
            <a:r>
              <a:rPr lang="en-GB" dirty="0"/>
              <a:t>Fairtrade</a:t>
            </a:r>
          </a:p>
        </p:txBody>
      </p:sp>
      <p:sp>
        <p:nvSpPr>
          <p:cNvPr id="3" name="Text Placeholder 2"/>
          <p:cNvSpPr>
            <a:spLocks noGrp="1"/>
          </p:cNvSpPr>
          <p:nvPr>
            <p:ph type="body" sz="quarter" idx="14"/>
          </p:nvPr>
        </p:nvSpPr>
        <p:spPr/>
        <p:txBody>
          <a:bodyPr/>
          <a:lstStyle/>
          <a:p>
            <a:r>
              <a:rPr lang="en-GB" dirty="0"/>
              <a:t>Fairtrade is about better prices, decent working conditions and fair terms of trade for farmers and workers in less economically developed countries</a:t>
            </a:r>
          </a:p>
          <a:p>
            <a:pPr lvl="1"/>
            <a:r>
              <a:rPr lang="en-GB" dirty="0"/>
              <a:t>The Fairtrade Foundation also provide a premium </a:t>
            </a:r>
            <a:br>
              <a:rPr lang="en-GB" dirty="0"/>
            </a:br>
            <a:r>
              <a:rPr lang="en-GB" dirty="0"/>
              <a:t>to farmers to invest in their communities</a:t>
            </a:r>
          </a:p>
          <a:p>
            <a:pPr lvl="1"/>
            <a:r>
              <a:rPr lang="en-GB" dirty="0">
                <a:solidFill>
                  <a:srgbClr val="77927D"/>
                </a:solidFill>
              </a:rPr>
              <a:t>What produce is frequently sold </a:t>
            </a:r>
            <a:br>
              <a:rPr lang="en-GB" dirty="0">
                <a:solidFill>
                  <a:srgbClr val="77927D"/>
                </a:solidFill>
              </a:rPr>
            </a:br>
            <a:r>
              <a:rPr lang="en-GB" dirty="0">
                <a:solidFill>
                  <a:srgbClr val="77927D"/>
                </a:solidFill>
              </a:rPr>
              <a:t>under the Fairtrade label?</a:t>
            </a:r>
          </a:p>
          <a:p>
            <a:pPr lvl="1"/>
            <a:r>
              <a:rPr lang="en-GB" dirty="0">
                <a:solidFill>
                  <a:srgbClr val="77927D"/>
                </a:solidFill>
              </a:rPr>
              <a:t>What type of investments might </a:t>
            </a:r>
            <a:br>
              <a:rPr lang="en-GB" dirty="0">
                <a:solidFill>
                  <a:srgbClr val="77927D"/>
                </a:solidFill>
              </a:rPr>
            </a:br>
            <a:r>
              <a:rPr lang="en-GB" dirty="0">
                <a:solidFill>
                  <a:srgbClr val="77927D"/>
                </a:solidFill>
              </a:rPr>
              <a:t>Fairtrade enable producers to </a:t>
            </a:r>
            <a:br>
              <a:rPr lang="en-GB" dirty="0">
                <a:solidFill>
                  <a:srgbClr val="77927D"/>
                </a:solidFill>
              </a:rPr>
            </a:br>
            <a:r>
              <a:rPr lang="en-GB" dirty="0">
                <a:solidFill>
                  <a:srgbClr val="77927D"/>
                </a:solidFill>
              </a:rPr>
              <a:t>make in their communities?</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1882" y="949396"/>
            <a:ext cx="1321632" cy="399394"/>
          </a:xfrm>
          <a:prstGeom prst="rect">
            <a:avLst/>
          </a:prstGeom>
        </p:spPr>
      </p:pic>
    </p:spTree>
    <p:extLst>
      <p:ext uri="{BB962C8B-B14F-4D97-AF65-F5344CB8AC3E}">
        <p14:creationId xmlns:p14="http://schemas.microsoft.com/office/powerpoint/2010/main" val="408232517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1D297A-4832-4F9C-B9D0-D7AE39E37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51FBA6-B184-488E-A6A3-0CD822D24AF8}">
  <ds:schemaRefs>
    <ds:schemaRef ds:uri="94dce8ab-38ff-4714-b1ed-1fc5e4d9abd1"/>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1ef05dc5-97a2-498b-bf7c-bd189143a1ff"/>
    <ds:schemaRef ds:uri="http://www.w3.org/XML/1998/namespace"/>
    <ds:schemaRef ds:uri="http://purl.org/dc/elements/1.1/"/>
  </ds:schemaRefs>
</ds:datastoreItem>
</file>

<file path=customXml/itemProps3.xml><?xml version="1.0" encoding="utf-8"?>
<ds:datastoreItem xmlns:ds="http://schemas.openxmlformats.org/officeDocument/2006/customXml" ds:itemID="{D45526EB-C63D-4EA2-8E84-6111F4DB71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31672</TotalTime>
  <Words>778</Words>
  <Application>Microsoft Office PowerPoint</Application>
  <PresentationFormat>On-screen Show (4:3)</PresentationFormat>
  <Paragraphs>157</Paragraphs>
  <Slides>25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Museo900-Regular</vt:lpstr>
      <vt:lpstr>Museo 700</vt:lpstr>
      <vt:lpstr>Arial</vt:lpstr>
      <vt:lpstr>Museo 100</vt:lpstr>
      <vt:lpstr>Courier New</vt:lpstr>
      <vt:lpstr>Museo 900</vt:lpstr>
      <vt:lpstr>Museo 500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376</cp:revision>
  <cp:lastPrinted>2016-07-07T15:33:43Z</cp:lastPrinted>
  <dcterms:created xsi:type="dcterms:W3CDTF">2016-07-06T09:17:47Z</dcterms:created>
  <dcterms:modified xsi:type="dcterms:W3CDTF">2019-06-25T15:37:54Z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4096">
    <vt:lpwstr>275</vt:lpwstr>
  </property>
</Properties>
</file>