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6"/>
  </p:notesMasterIdLst>
  <p:sldIdLst>
    <p:sldId id="260" r:id="rId5"/>
    <p:sldId id="262" r:id="rId6"/>
    <p:sldId id="279" r:id="rId7"/>
    <p:sldId id="263" r:id="rId8"/>
    <p:sldId id="282" r:id="rId9"/>
    <p:sldId id="265" r:id="rId10"/>
    <p:sldId id="266" r:id="rId11"/>
    <p:sldId id="274" r:id="rId12"/>
    <p:sldId id="277" r:id="rId13"/>
    <p:sldId id="275" r:id="rId14"/>
    <p:sldId id="278" r:id="rId15"/>
    <p:sldId id="267" r:id="rId16"/>
    <p:sldId id="268" r:id="rId17"/>
    <p:sldId id="269" r:id="rId18"/>
    <p:sldId id="270" r:id="rId19"/>
    <p:sldId id="271" r:id="rId20"/>
    <p:sldId id="272" r:id="rId21"/>
    <p:sldId id="273" r:id="rId22"/>
    <p:sldId id="280" r:id="rId23"/>
    <p:sldId id="281" r:id="rId24"/>
    <p:sldId id="276"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9"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CA5"/>
    <a:srgbClr val="0E463C"/>
    <a:srgbClr val="B32E25"/>
    <a:srgbClr val="FE7A2F"/>
    <a:srgbClr val="1950A3"/>
    <a:srgbClr val="170116"/>
    <a:srgbClr val="2A100C"/>
    <a:srgbClr val="6EC6F0"/>
    <a:srgbClr val="B5CA34"/>
    <a:srgbClr val="E0D8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5" autoAdjust="0"/>
    <p:restoredTop sz="94663"/>
  </p:normalViewPr>
  <p:slideViewPr>
    <p:cSldViewPr snapToGrid="0" snapToObjects="1" showGuides="1">
      <p:cViewPr varScale="1">
        <p:scale>
          <a:sx n="58" d="100"/>
          <a:sy n="58" d="100"/>
        </p:scale>
        <p:origin x="822" y="60"/>
      </p:cViewPr>
      <p:guideLst>
        <p:guide orient="horz" pos="1253"/>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E91C93D8-8D03-4B41-9CF3-F53EBD7FB242}"/>
    <pc:docChg chg="modMainMaster">
      <pc:chgData name="Mike Bloys" userId="1248c4d8-7b2b-4b32-b8bd-163ae845f9bb" providerId="ADAL" clId="{E91C93D8-8D03-4B41-9CF3-F53EBD7FB242}" dt="2020-05-29T14:05:11.042" v="0"/>
      <pc:docMkLst>
        <pc:docMk/>
      </pc:docMkLst>
      <pc:sldMasterChg chg="modSldLayout">
        <pc:chgData name="Mike Bloys" userId="1248c4d8-7b2b-4b32-b8bd-163ae845f9bb" providerId="ADAL" clId="{E91C93D8-8D03-4B41-9CF3-F53EBD7FB242}" dt="2020-05-29T14:05:11.042" v="0"/>
        <pc:sldMasterMkLst>
          <pc:docMk/>
          <pc:sldMasterMk cId="3316734550" sldId="2147483648"/>
        </pc:sldMasterMkLst>
        <pc:sldLayoutChg chg="addSp modSp">
          <pc:chgData name="Mike Bloys" userId="1248c4d8-7b2b-4b32-b8bd-163ae845f9bb" providerId="ADAL" clId="{E91C93D8-8D03-4B41-9CF3-F53EBD7FB242}" dt="2020-05-29T14:05:11.042" v="0"/>
          <pc:sldLayoutMkLst>
            <pc:docMk/>
            <pc:sldMasterMk cId="3316734550" sldId="2147483648"/>
            <pc:sldLayoutMk cId="3886385901" sldId="2147483649"/>
          </pc:sldLayoutMkLst>
          <pc:spChg chg="mod">
            <ac:chgData name="Mike Bloys" userId="1248c4d8-7b2b-4b32-b8bd-163ae845f9bb" providerId="ADAL" clId="{E91C93D8-8D03-4B41-9CF3-F53EBD7FB242}" dt="2020-05-29T14:05:11.042" v="0"/>
            <ac:spMkLst>
              <pc:docMk/>
              <pc:sldMasterMk cId="3316734550" sldId="2147483648"/>
              <pc:sldLayoutMk cId="3886385901" sldId="2147483649"/>
              <ac:spMk id="5" creationId="{BD987CBE-AFB0-4EEB-9A5B-E9F282398BAF}"/>
            </ac:spMkLst>
          </pc:spChg>
          <pc:grpChg chg="add mod">
            <ac:chgData name="Mike Bloys" userId="1248c4d8-7b2b-4b32-b8bd-163ae845f9bb" providerId="ADAL" clId="{E91C93D8-8D03-4B41-9CF3-F53EBD7FB242}" dt="2020-05-29T14:05:11.042" v="0"/>
            <ac:grpSpMkLst>
              <pc:docMk/>
              <pc:sldMasterMk cId="3316734550" sldId="2147483648"/>
              <pc:sldLayoutMk cId="3886385901" sldId="2147483649"/>
              <ac:grpSpMk id="4" creationId="{CCC69524-E5FC-4472-A654-6A2B67923092}"/>
            </ac:grpSpMkLst>
          </pc:grpChg>
          <pc:picChg chg="mod">
            <ac:chgData name="Mike Bloys" userId="1248c4d8-7b2b-4b32-b8bd-163ae845f9bb" providerId="ADAL" clId="{E91C93D8-8D03-4B41-9CF3-F53EBD7FB242}" dt="2020-05-29T14:05:11.042" v="0"/>
            <ac:picMkLst>
              <pc:docMk/>
              <pc:sldMasterMk cId="3316734550" sldId="2147483648"/>
              <pc:sldLayoutMk cId="3886385901" sldId="2147483649"/>
              <ac:picMk id="6" creationId="{146F75D9-0D7A-466C-9309-440E697475DC}"/>
            </ac:picMkLst>
          </pc:picChg>
        </pc:sldLayoutChg>
      </pc:sldMasterChg>
    </pc:docChg>
  </pc:docChgLst>
  <pc:docChgLst>
    <pc:chgData name="Mike Bloys" userId="1248c4d8-7b2b-4b32-b8bd-163ae845f9bb" providerId="ADAL" clId="{E836DEE0-91C8-B849-A9F0-72E8A0E5EA9E}"/>
    <pc:docChg chg="undo custSel modSld modMainMaster">
      <pc:chgData name="Mike Bloys" userId="1248c4d8-7b2b-4b32-b8bd-163ae845f9bb" providerId="ADAL" clId="{E836DEE0-91C8-B849-A9F0-72E8A0E5EA9E}" dt="2021-07-23T15:50:09.928" v="130" actId="207"/>
      <pc:docMkLst>
        <pc:docMk/>
      </pc:docMkLst>
      <pc:sldChg chg="addSp delSp modSp mod modClrScheme chgLayout">
        <pc:chgData name="Mike Bloys" userId="1248c4d8-7b2b-4b32-b8bd-163ae845f9bb" providerId="ADAL" clId="{E836DEE0-91C8-B849-A9F0-72E8A0E5EA9E}" dt="2021-07-23T15:03:49.571" v="62" actId="21"/>
        <pc:sldMkLst>
          <pc:docMk/>
          <pc:sldMk cId="4090538755" sldId="262"/>
        </pc:sldMkLst>
        <pc:spChg chg="add del mod">
          <ac:chgData name="Mike Bloys" userId="1248c4d8-7b2b-4b32-b8bd-163ae845f9bb" providerId="ADAL" clId="{E836DEE0-91C8-B849-A9F0-72E8A0E5EA9E}" dt="2021-07-23T15:03:12.583" v="56" actId="6264"/>
          <ac:spMkLst>
            <pc:docMk/>
            <pc:sldMk cId="4090538755" sldId="262"/>
            <ac:spMk id="2" creationId="{9313794A-C937-F245-AD26-977EAAAD167C}"/>
          </ac:spMkLst>
        </pc:spChg>
        <pc:spChg chg="mod ord">
          <ac:chgData name="Mike Bloys" userId="1248c4d8-7b2b-4b32-b8bd-163ae845f9bb" providerId="ADAL" clId="{E836DEE0-91C8-B849-A9F0-72E8A0E5EA9E}" dt="2021-07-23T15:03:12.583" v="56" actId="6264"/>
          <ac:spMkLst>
            <pc:docMk/>
            <pc:sldMk cId="4090538755" sldId="262"/>
            <ac:spMk id="3" creationId="{00000000-0000-0000-0000-000000000000}"/>
          </ac:spMkLst>
        </pc:spChg>
        <pc:spChg chg="mod ord">
          <ac:chgData name="Mike Bloys" userId="1248c4d8-7b2b-4b32-b8bd-163ae845f9bb" providerId="ADAL" clId="{E836DEE0-91C8-B849-A9F0-72E8A0E5EA9E}" dt="2021-07-23T15:03:18.562" v="59" actId="20577"/>
          <ac:spMkLst>
            <pc:docMk/>
            <pc:sldMk cId="4090538755" sldId="262"/>
            <ac:spMk id="4" creationId="{00000000-0000-0000-0000-000000000000}"/>
          </ac:spMkLst>
        </pc:spChg>
        <pc:spChg chg="add del mod">
          <ac:chgData name="Mike Bloys" userId="1248c4d8-7b2b-4b32-b8bd-163ae845f9bb" providerId="ADAL" clId="{E836DEE0-91C8-B849-A9F0-72E8A0E5EA9E}" dt="2021-07-23T15:03:12.583" v="56" actId="6264"/>
          <ac:spMkLst>
            <pc:docMk/>
            <pc:sldMk cId="4090538755" sldId="262"/>
            <ac:spMk id="5" creationId="{F9A66137-A64F-8D4D-A7E5-54ABC6986BAF}"/>
          </ac:spMkLst>
        </pc:spChg>
        <pc:spChg chg="add del mod">
          <ac:chgData name="Mike Bloys" userId="1248c4d8-7b2b-4b32-b8bd-163ae845f9bb" providerId="ADAL" clId="{E836DEE0-91C8-B849-A9F0-72E8A0E5EA9E}" dt="2021-07-23T15:03:49.571" v="62" actId="21"/>
          <ac:spMkLst>
            <pc:docMk/>
            <pc:sldMk cId="4090538755" sldId="262"/>
            <ac:spMk id="6" creationId="{2816054A-D77D-3A48-A9BC-13AFF4095A5F}"/>
          </ac:spMkLst>
        </pc:spChg>
      </pc:sldChg>
      <pc:sldChg chg="modSp mod">
        <pc:chgData name="Mike Bloys" userId="1248c4d8-7b2b-4b32-b8bd-163ae845f9bb" providerId="ADAL" clId="{E836DEE0-91C8-B849-A9F0-72E8A0E5EA9E}" dt="2021-07-23T15:17:58.870" v="82" actId="208"/>
        <pc:sldMkLst>
          <pc:docMk/>
          <pc:sldMk cId="3236221385" sldId="263"/>
        </pc:sldMkLst>
        <pc:spChg chg="mod">
          <ac:chgData name="Mike Bloys" userId="1248c4d8-7b2b-4b32-b8bd-163ae845f9bb" providerId="ADAL" clId="{E836DEE0-91C8-B849-A9F0-72E8A0E5EA9E}" dt="2021-07-23T15:17:58.870" v="82" actId="208"/>
          <ac:spMkLst>
            <pc:docMk/>
            <pc:sldMk cId="3236221385" sldId="263"/>
            <ac:spMk id="10" creationId="{00000000-0000-0000-0000-000000000000}"/>
          </ac:spMkLst>
        </pc:spChg>
        <pc:cxnChg chg="mod">
          <ac:chgData name="Mike Bloys" userId="1248c4d8-7b2b-4b32-b8bd-163ae845f9bb" providerId="ADAL" clId="{E836DEE0-91C8-B849-A9F0-72E8A0E5EA9E}" dt="2021-07-23T15:17:49.429" v="81" actId="208"/>
          <ac:cxnSpMkLst>
            <pc:docMk/>
            <pc:sldMk cId="3236221385" sldId="263"/>
            <ac:cxnSpMk id="22" creationId="{C0E74E25-9F23-440B-90D8-891D355247FF}"/>
          </ac:cxnSpMkLst>
        </pc:cxnChg>
        <pc:cxnChg chg="mod">
          <ac:chgData name="Mike Bloys" userId="1248c4d8-7b2b-4b32-b8bd-163ae845f9bb" providerId="ADAL" clId="{E836DEE0-91C8-B849-A9F0-72E8A0E5EA9E}" dt="2021-07-23T15:17:19.640" v="77" actId="208"/>
          <ac:cxnSpMkLst>
            <pc:docMk/>
            <pc:sldMk cId="3236221385" sldId="263"/>
            <ac:cxnSpMk id="23" creationId="{E60A3048-6432-46C3-A922-5FE5865D6CAB}"/>
          </ac:cxnSpMkLst>
        </pc:cxnChg>
        <pc:cxnChg chg="mod">
          <ac:chgData name="Mike Bloys" userId="1248c4d8-7b2b-4b32-b8bd-163ae845f9bb" providerId="ADAL" clId="{E836DEE0-91C8-B849-A9F0-72E8A0E5EA9E}" dt="2021-07-23T15:17:25.127" v="78" actId="208"/>
          <ac:cxnSpMkLst>
            <pc:docMk/>
            <pc:sldMk cId="3236221385" sldId="263"/>
            <ac:cxnSpMk id="24" creationId="{DA34D7BB-DDFD-4BD4-9155-80D658937C30}"/>
          </ac:cxnSpMkLst>
        </pc:cxnChg>
        <pc:cxnChg chg="mod">
          <ac:chgData name="Mike Bloys" userId="1248c4d8-7b2b-4b32-b8bd-163ae845f9bb" providerId="ADAL" clId="{E836DEE0-91C8-B849-A9F0-72E8A0E5EA9E}" dt="2021-07-23T15:17:33.976" v="79" actId="208"/>
          <ac:cxnSpMkLst>
            <pc:docMk/>
            <pc:sldMk cId="3236221385" sldId="263"/>
            <ac:cxnSpMk id="25" creationId="{05B3ED51-BE6A-485B-B1BB-AB4990778643}"/>
          </ac:cxnSpMkLst>
        </pc:cxnChg>
        <pc:cxnChg chg="mod">
          <ac:chgData name="Mike Bloys" userId="1248c4d8-7b2b-4b32-b8bd-163ae845f9bb" providerId="ADAL" clId="{E836DEE0-91C8-B849-A9F0-72E8A0E5EA9E}" dt="2021-07-23T15:17:25.127" v="78" actId="208"/>
          <ac:cxnSpMkLst>
            <pc:docMk/>
            <pc:sldMk cId="3236221385" sldId="263"/>
            <ac:cxnSpMk id="26" creationId="{EB5A595E-1DFB-4556-AA45-C7F0F723A35F}"/>
          </ac:cxnSpMkLst>
        </pc:cxnChg>
        <pc:cxnChg chg="mod">
          <ac:chgData name="Mike Bloys" userId="1248c4d8-7b2b-4b32-b8bd-163ae845f9bb" providerId="ADAL" clId="{E836DEE0-91C8-B849-A9F0-72E8A0E5EA9E}" dt="2021-07-23T15:17:33.976" v="79" actId="208"/>
          <ac:cxnSpMkLst>
            <pc:docMk/>
            <pc:sldMk cId="3236221385" sldId="263"/>
            <ac:cxnSpMk id="27" creationId="{EEFC7BC2-C38A-4C2D-8774-CD43DE9F222E}"/>
          </ac:cxnSpMkLst>
        </pc:cxnChg>
        <pc:cxnChg chg="mod">
          <ac:chgData name="Mike Bloys" userId="1248c4d8-7b2b-4b32-b8bd-163ae845f9bb" providerId="ADAL" clId="{E836DEE0-91C8-B849-A9F0-72E8A0E5EA9E}" dt="2021-07-23T15:17:33.976" v="79" actId="208"/>
          <ac:cxnSpMkLst>
            <pc:docMk/>
            <pc:sldMk cId="3236221385" sldId="263"/>
            <ac:cxnSpMk id="28" creationId="{E47DB36D-CE17-413F-8104-395BF16A7B71}"/>
          </ac:cxnSpMkLst>
        </pc:cxnChg>
        <pc:cxnChg chg="mod">
          <ac:chgData name="Mike Bloys" userId="1248c4d8-7b2b-4b32-b8bd-163ae845f9bb" providerId="ADAL" clId="{E836DEE0-91C8-B849-A9F0-72E8A0E5EA9E}" dt="2021-07-23T15:17:33.976" v="79" actId="208"/>
          <ac:cxnSpMkLst>
            <pc:docMk/>
            <pc:sldMk cId="3236221385" sldId="263"/>
            <ac:cxnSpMk id="29" creationId="{1F4F9659-93EA-4FAF-81B7-FC1AA9CDC7A5}"/>
          </ac:cxnSpMkLst>
        </pc:cxnChg>
        <pc:cxnChg chg="mod">
          <ac:chgData name="Mike Bloys" userId="1248c4d8-7b2b-4b32-b8bd-163ae845f9bb" providerId="ADAL" clId="{E836DEE0-91C8-B849-A9F0-72E8A0E5EA9E}" dt="2021-07-23T15:17:41.051" v="80" actId="208"/>
          <ac:cxnSpMkLst>
            <pc:docMk/>
            <pc:sldMk cId="3236221385" sldId="263"/>
            <ac:cxnSpMk id="30" creationId="{B32C9F15-4559-48C5-AA88-065A4F28177A}"/>
          </ac:cxnSpMkLst>
        </pc:cxnChg>
        <pc:cxnChg chg="mod">
          <ac:chgData name="Mike Bloys" userId="1248c4d8-7b2b-4b32-b8bd-163ae845f9bb" providerId="ADAL" clId="{E836DEE0-91C8-B849-A9F0-72E8A0E5EA9E}" dt="2021-07-23T15:17:41.051" v="80" actId="208"/>
          <ac:cxnSpMkLst>
            <pc:docMk/>
            <pc:sldMk cId="3236221385" sldId="263"/>
            <ac:cxnSpMk id="31" creationId="{45BEF144-2EF3-41C3-BB56-F3CA52B0922D}"/>
          </ac:cxnSpMkLst>
        </pc:cxnChg>
        <pc:cxnChg chg="mod">
          <ac:chgData name="Mike Bloys" userId="1248c4d8-7b2b-4b32-b8bd-163ae845f9bb" providerId="ADAL" clId="{E836DEE0-91C8-B849-A9F0-72E8A0E5EA9E}" dt="2021-07-23T15:17:41.051" v="80" actId="208"/>
          <ac:cxnSpMkLst>
            <pc:docMk/>
            <pc:sldMk cId="3236221385" sldId="263"/>
            <ac:cxnSpMk id="32" creationId="{AF624615-58E0-4E88-B6AE-F9D237B0805F}"/>
          </ac:cxnSpMkLst>
        </pc:cxnChg>
        <pc:cxnChg chg="mod">
          <ac:chgData name="Mike Bloys" userId="1248c4d8-7b2b-4b32-b8bd-163ae845f9bb" providerId="ADAL" clId="{E836DEE0-91C8-B849-A9F0-72E8A0E5EA9E}" dt="2021-07-23T15:17:41.051" v="80" actId="208"/>
          <ac:cxnSpMkLst>
            <pc:docMk/>
            <pc:sldMk cId="3236221385" sldId="263"/>
            <ac:cxnSpMk id="33" creationId="{7F125687-0B69-455D-88FE-D469508471F3}"/>
          </ac:cxnSpMkLst>
        </pc:cxnChg>
      </pc:sldChg>
      <pc:sldChg chg="modSp mod">
        <pc:chgData name="Mike Bloys" userId="1248c4d8-7b2b-4b32-b8bd-163ae845f9bb" providerId="ADAL" clId="{E836DEE0-91C8-B849-A9F0-72E8A0E5EA9E}" dt="2021-07-23T15:22:14.323" v="90" actId="14100"/>
        <pc:sldMkLst>
          <pc:docMk/>
          <pc:sldMk cId="3225159349" sldId="265"/>
        </pc:sldMkLst>
        <pc:spChg chg="mod">
          <ac:chgData name="Mike Bloys" userId="1248c4d8-7b2b-4b32-b8bd-163ae845f9bb" providerId="ADAL" clId="{E836DEE0-91C8-B849-A9F0-72E8A0E5EA9E}" dt="2021-07-23T15:22:14.323" v="90" actId="14100"/>
          <ac:spMkLst>
            <pc:docMk/>
            <pc:sldMk cId="3225159349" sldId="265"/>
            <ac:spMk id="3" creationId="{8527BA25-C1DE-4A24-BEED-4025C2351C03}"/>
          </ac:spMkLst>
        </pc:spChg>
      </pc:sldChg>
      <pc:sldChg chg="addSp delSp modSp mod">
        <pc:chgData name="Mike Bloys" userId="1248c4d8-7b2b-4b32-b8bd-163ae845f9bb" providerId="ADAL" clId="{E836DEE0-91C8-B849-A9F0-72E8A0E5EA9E}" dt="2021-07-23T15:44:18.977" v="113" actId="20577"/>
        <pc:sldMkLst>
          <pc:docMk/>
          <pc:sldMk cId="2203308184" sldId="271"/>
        </pc:sldMkLst>
        <pc:spChg chg="mod">
          <ac:chgData name="Mike Bloys" userId="1248c4d8-7b2b-4b32-b8bd-163ae845f9bb" providerId="ADAL" clId="{E836DEE0-91C8-B849-A9F0-72E8A0E5EA9E}" dt="2021-07-23T15:44:18.977" v="113" actId="20577"/>
          <ac:spMkLst>
            <pc:docMk/>
            <pc:sldMk cId="2203308184" sldId="271"/>
            <ac:spMk id="5" creationId="{00000000-0000-0000-0000-000000000000}"/>
          </ac:spMkLst>
        </pc:spChg>
        <pc:picChg chg="del">
          <ac:chgData name="Mike Bloys" userId="1248c4d8-7b2b-4b32-b8bd-163ae845f9bb" providerId="ADAL" clId="{E836DEE0-91C8-B849-A9F0-72E8A0E5EA9E}" dt="2021-07-23T15:38:55.655" v="96" actId="478"/>
          <ac:picMkLst>
            <pc:docMk/>
            <pc:sldMk cId="2203308184" sldId="271"/>
            <ac:picMk id="3" creationId="{AE9796D1-6D9A-4152-A2D6-CE34051179D6}"/>
          </ac:picMkLst>
        </pc:picChg>
        <pc:picChg chg="add del mod">
          <ac:chgData name="Mike Bloys" userId="1248c4d8-7b2b-4b32-b8bd-163ae845f9bb" providerId="ADAL" clId="{E836DEE0-91C8-B849-A9F0-72E8A0E5EA9E}" dt="2021-07-23T15:39:20.175" v="99" actId="478"/>
          <ac:picMkLst>
            <pc:docMk/>
            <pc:sldMk cId="2203308184" sldId="271"/>
            <ac:picMk id="6" creationId="{0B9BCB8D-FD9B-FE44-9AC0-7E8DE534E293}"/>
          </ac:picMkLst>
        </pc:picChg>
        <pc:picChg chg="del">
          <ac:chgData name="Mike Bloys" userId="1248c4d8-7b2b-4b32-b8bd-163ae845f9bb" providerId="ADAL" clId="{E836DEE0-91C8-B849-A9F0-72E8A0E5EA9E}" dt="2021-07-23T15:25:01.885" v="91" actId="478"/>
          <ac:picMkLst>
            <pc:docMk/>
            <pc:sldMk cId="2203308184" sldId="271"/>
            <ac:picMk id="7" creationId="{AF23BB6B-7B9B-4A7F-A097-FA52B47E7C2A}"/>
          </ac:picMkLst>
        </pc:picChg>
        <pc:picChg chg="add del mod">
          <ac:chgData name="Mike Bloys" userId="1248c4d8-7b2b-4b32-b8bd-163ae845f9bb" providerId="ADAL" clId="{E836DEE0-91C8-B849-A9F0-72E8A0E5EA9E}" dt="2021-07-23T15:43:06.398" v="104" actId="21"/>
          <ac:picMkLst>
            <pc:docMk/>
            <pc:sldMk cId="2203308184" sldId="271"/>
            <ac:picMk id="8" creationId="{D6FCEBB6-0B5B-EB46-A579-B9D2737675B5}"/>
          </ac:picMkLst>
        </pc:picChg>
        <pc:picChg chg="add mod">
          <ac:chgData name="Mike Bloys" userId="1248c4d8-7b2b-4b32-b8bd-163ae845f9bb" providerId="ADAL" clId="{E836DEE0-91C8-B849-A9F0-72E8A0E5EA9E}" dt="2021-07-23T15:39:28.278" v="101" actId="207"/>
          <ac:picMkLst>
            <pc:docMk/>
            <pc:sldMk cId="2203308184" sldId="271"/>
            <ac:picMk id="9" creationId="{B01D91DF-C417-FA4E-A1B0-298CB8FFD097}"/>
          </ac:picMkLst>
        </pc:picChg>
        <pc:picChg chg="add mod">
          <ac:chgData name="Mike Bloys" userId="1248c4d8-7b2b-4b32-b8bd-163ae845f9bb" providerId="ADAL" clId="{E836DEE0-91C8-B849-A9F0-72E8A0E5EA9E}" dt="2021-07-23T15:44:09.611" v="110" actId="167"/>
          <ac:picMkLst>
            <pc:docMk/>
            <pc:sldMk cId="2203308184" sldId="271"/>
            <ac:picMk id="10" creationId="{9934ECBE-EF31-C544-B28D-38572BDCDB4F}"/>
          </ac:picMkLst>
        </pc:picChg>
      </pc:sldChg>
      <pc:sldChg chg="addSp delSp modSp mod">
        <pc:chgData name="Mike Bloys" userId="1248c4d8-7b2b-4b32-b8bd-163ae845f9bb" providerId="ADAL" clId="{E836DEE0-91C8-B849-A9F0-72E8A0E5EA9E}" dt="2021-07-23T15:50:09.928" v="130" actId="207"/>
        <pc:sldMkLst>
          <pc:docMk/>
          <pc:sldMk cId="1101683052" sldId="273"/>
        </pc:sldMkLst>
        <pc:spChg chg="mod">
          <ac:chgData name="Mike Bloys" userId="1248c4d8-7b2b-4b32-b8bd-163ae845f9bb" providerId="ADAL" clId="{E836DEE0-91C8-B849-A9F0-72E8A0E5EA9E}" dt="2021-07-23T15:50:09.928" v="130" actId="207"/>
          <ac:spMkLst>
            <pc:docMk/>
            <pc:sldMk cId="1101683052" sldId="273"/>
            <ac:spMk id="4" creationId="{00000000-0000-0000-0000-000000000000}"/>
          </ac:spMkLst>
        </pc:spChg>
        <pc:picChg chg="del">
          <ac:chgData name="Mike Bloys" userId="1248c4d8-7b2b-4b32-b8bd-163ae845f9bb" providerId="ADAL" clId="{E836DEE0-91C8-B849-A9F0-72E8A0E5EA9E}" dt="2021-07-23T15:48:51.976" v="119" actId="478"/>
          <ac:picMkLst>
            <pc:docMk/>
            <pc:sldMk cId="1101683052" sldId="273"/>
            <ac:picMk id="5" creationId="{D2E9450C-4CAF-46ED-8737-E7025C531AA4}"/>
          </ac:picMkLst>
        </pc:picChg>
        <pc:picChg chg="add mod modCrop">
          <ac:chgData name="Mike Bloys" userId="1248c4d8-7b2b-4b32-b8bd-163ae845f9bb" providerId="ADAL" clId="{E836DEE0-91C8-B849-A9F0-72E8A0E5EA9E}" dt="2021-07-23T15:49:58.767" v="129" actId="732"/>
          <ac:picMkLst>
            <pc:docMk/>
            <pc:sldMk cId="1101683052" sldId="273"/>
            <ac:picMk id="6" creationId="{531588F1-FE16-4A43-A101-3AC7A1353255}"/>
          </ac:picMkLst>
        </pc:picChg>
        <pc:picChg chg="del">
          <ac:chgData name="Mike Bloys" userId="1248c4d8-7b2b-4b32-b8bd-163ae845f9bb" providerId="ADAL" clId="{E836DEE0-91C8-B849-A9F0-72E8A0E5EA9E}" dt="2021-07-23T15:48:59.282" v="120" actId="478"/>
          <ac:picMkLst>
            <pc:docMk/>
            <pc:sldMk cId="1101683052" sldId="273"/>
            <ac:picMk id="7" creationId="{8B1EB998-DDB2-459F-AF28-5095E832AEC2}"/>
          </ac:picMkLst>
        </pc:picChg>
      </pc:sldChg>
      <pc:sldChg chg="addSp delSp modSp mod modClrScheme delCm chgLayout">
        <pc:chgData name="Mike Bloys" userId="1248c4d8-7b2b-4b32-b8bd-163ae845f9bb" providerId="ADAL" clId="{E836DEE0-91C8-B849-A9F0-72E8A0E5EA9E}" dt="2021-07-23T15:17:07.744" v="76"/>
        <pc:sldMkLst>
          <pc:docMk/>
          <pc:sldMk cId="4080298053" sldId="279"/>
        </pc:sldMkLst>
        <pc:spChg chg="mod ord">
          <ac:chgData name="Mike Bloys" userId="1248c4d8-7b2b-4b32-b8bd-163ae845f9bb" providerId="ADAL" clId="{E836DEE0-91C8-B849-A9F0-72E8A0E5EA9E}" dt="2021-07-23T15:16:53.103" v="75" actId="700"/>
          <ac:spMkLst>
            <pc:docMk/>
            <pc:sldMk cId="4080298053" sldId="279"/>
            <ac:spMk id="2" creationId="{F8652E53-D2B4-495D-AE1D-D959BFBED59B}"/>
          </ac:spMkLst>
        </pc:spChg>
        <pc:spChg chg="mod ord">
          <ac:chgData name="Mike Bloys" userId="1248c4d8-7b2b-4b32-b8bd-163ae845f9bb" providerId="ADAL" clId="{E836DEE0-91C8-B849-A9F0-72E8A0E5EA9E}" dt="2021-07-23T15:16:53.103" v="75" actId="700"/>
          <ac:spMkLst>
            <pc:docMk/>
            <pc:sldMk cId="4080298053" sldId="279"/>
            <ac:spMk id="3" creationId="{31DF558F-1D46-44E3-BBC3-B8211BF8A8D5}"/>
          </ac:spMkLst>
        </pc:spChg>
        <pc:picChg chg="del">
          <ac:chgData name="Mike Bloys" userId="1248c4d8-7b2b-4b32-b8bd-163ae845f9bb" providerId="ADAL" clId="{E836DEE0-91C8-B849-A9F0-72E8A0E5EA9E}" dt="2021-07-23T15:14:20.327" v="67" actId="478"/>
          <ac:picMkLst>
            <pc:docMk/>
            <pc:sldMk cId="4080298053" sldId="279"/>
            <ac:picMk id="6" creationId="{471C59CA-D96A-4709-93E7-9B0A5923A1F3}"/>
          </ac:picMkLst>
        </pc:picChg>
        <pc:picChg chg="add mod">
          <ac:chgData name="Mike Bloys" userId="1248c4d8-7b2b-4b32-b8bd-163ae845f9bb" providerId="ADAL" clId="{E836DEE0-91C8-B849-A9F0-72E8A0E5EA9E}" dt="2021-07-23T15:17:07.744" v="76"/>
          <ac:picMkLst>
            <pc:docMk/>
            <pc:sldMk cId="4080298053" sldId="279"/>
            <ac:picMk id="7" creationId="{2646CADE-E1A0-664F-ACDC-DAADFB2367D1}"/>
          </ac:picMkLst>
        </pc:picChg>
        <pc:picChg chg="mod">
          <ac:chgData name="Mike Bloys" userId="1248c4d8-7b2b-4b32-b8bd-163ae845f9bb" providerId="ADAL" clId="{E836DEE0-91C8-B849-A9F0-72E8A0E5EA9E}" dt="2021-07-23T15:15:35.074" v="74" actId="18331"/>
          <ac:picMkLst>
            <pc:docMk/>
            <pc:sldMk cId="4080298053" sldId="279"/>
            <ac:picMk id="1026" creationId="{BFB8B0BC-398A-4160-A6DE-AA3E4E83EE85}"/>
          </ac:picMkLst>
        </pc:picChg>
      </pc:sldChg>
      <pc:sldChg chg="addSp delSp modSp mod">
        <pc:chgData name="Mike Bloys" userId="1248c4d8-7b2b-4b32-b8bd-163ae845f9bb" providerId="ADAL" clId="{E836DEE0-91C8-B849-A9F0-72E8A0E5EA9E}" dt="2021-07-23T15:21:39.695" v="87" actId="18131"/>
        <pc:sldMkLst>
          <pc:docMk/>
          <pc:sldMk cId="3752922158" sldId="282"/>
        </pc:sldMkLst>
        <pc:picChg chg="add mod">
          <ac:chgData name="Mike Bloys" userId="1248c4d8-7b2b-4b32-b8bd-163ae845f9bb" providerId="ADAL" clId="{E836DEE0-91C8-B849-A9F0-72E8A0E5EA9E}" dt="2021-07-23T15:21:12.611" v="85" actId="207"/>
          <ac:picMkLst>
            <pc:docMk/>
            <pc:sldMk cId="3752922158" sldId="282"/>
            <ac:picMk id="6" creationId="{4D44893D-29DE-B940-B4C9-B81FFC186D84}"/>
          </ac:picMkLst>
        </pc:picChg>
        <pc:picChg chg="mod modCrop">
          <ac:chgData name="Mike Bloys" userId="1248c4d8-7b2b-4b32-b8bd-163ae845f9bb" providerId="ADAL" clId="{E836DEE0-91C8-B849-A9F0-72E8A0E5EA9E}" dt="2021-07-23T15:21:39.695" v="87" actId="18131"/>
          <ac:picMkLst>
            <pc:docMk/>
            <pc:sldMk cId="3752922158" sldId="282"/>
            <ac:picMk id="8" creationId="{E01B3955-177D-47B3-9B3A-48745BB71F68}"/>
          </ac:picMkLst>
        </pc:picChg>
        <pc:picChg chg="del">
          <ac:chgData name="Mike Bloys" userId="1248c4d8-7b2b-4b32-b8bd-163ae845f9bb" providerId="ADAL" clId="{E836DEE0-91C8-B849-A9F0-72E8A0E5EA9E}" dt="2021-07-23T15:21:05.858" v="83" actId="478"/>
          <ac:picMkLst>
            <pc:docMk/>
            <pc:sldMk cId="3752922158" sldId="282"/>
            <ac:picMk id="23" creationId="{9C5AB15C-1B10-4C6D-8B9B-045A55BB9D36}"/>
          </ac:picMkLst>
        </pc:picChg>
      </pc:sldChg>
      <pc:sldMasterChg chg="delSldLayout modSldLayout sldLayoutOrd">
        <pc:chgData name="Mike Bloys" userId="1248c4d8-7b2b-4b32-b8bd-163ae845f9bb" providerId="ADAL" clId="{E836DEE0-91C8-B849-A9F0-72E8A0E5EA9E}" dt="2021-07-23T15:43:36.480" v="107" actId="21"/>
        <pc:sldMasterMkLst>
          <pc:docMk/>
          <pc:sldMasterMk cId="3316734550" sldId="2147483648"/>
        </pc:sldMasterMkLst>
        <pc:sldLayoutChg chg="delSp modSp mod">
          <pc:chgData name="Mike Bloys" userId="1248c4d8-7b2b-4b32-b8bd-163ae845f9bb" providerId="ADAL" clId="{E836DEE0-91C8-B849-A9F0-72E8A0E5EA9E}" dt="2021-07-23T15:06:27.681" v="66" actId="18331"/>
          <pc:sldLayoutMkLst>
            <pc:docMk/>
            <pc:sldMasterMk cId="3316734550" sldId="2147483648"/>
            <pc:sldLayoutMk cId="3886385901" sldId="2147483649"/>
          </pc:sldLayoutMkLst>
          <pc:grpChg chg="del">
            <ac:chgData name="Mike Bloys" userId="1248c4d8-7b2b-4b32-b8bd-163ae845f9bb" providerId="ADAL" clId="{E836DEE0-91C8-B849-A9F0-72E8A0E5EA9E}" dt="2021-07-23T14:42:04.014" v="0" actId="478"/>
            <ac:grpSpMkLst>
              <pc:docMk/>
              <pc:sldMasterMk cId="3316734550" sldId="2147483648"/>
              <pc:sldLayoutMk cId="3886385901" sldId="2147483649"/>
              <ac:grpSpMk id="4" creationId="{CCC69524-E5FC-4472-A654-6A2B67923092}"/>
            </ac:grpSpMkLst>
          </pc:grpChg>
          <pc:picChg chg="mod">
            <ac:chgData name="Mike Bloys" userId="1248c4d8-7b2b-4b32-b8bd-163ae845f9bb" providerId="ADAL" clId="{E836DEE0-91C8-B849-A9F0-72E8A0E5EA9E}" dt="2021-07-23T15:06:27.681" v="66" actId="18331"/>
            <ac:picMkLst>
              <pc:docMk/>
              <pc:sldMasterMk cId="3316734550" sldId="2147483648"/>
              <pc:sldLayoutMk cId="3886385901" sldId="2147483649"/>
              <ac:picMk id="3" creationId="{90D79972-1D78-4B93-86F2-49F1846CCBA9}"/>
            </ac:picMkLst>
          </pc:picChg>
        </pc:sldLayoutChg>
        <pc:sldLayoutChg chg="addSp delSp modSp mod">
          <pc:chgData name="Mike Bloys" userId="1248c4d8-7b2b-4b32-b8bd-163ae845f9bb" providerId="ADAL" clId="{E836DEE0-91C8-B849-A9F0-72E8A0E5EA9E}" dt="2021-07-23T14:56:21.265" v="24"/>
          <pc:sldLayoutMkLst>
            <pc:docMk/>
            <pc:sldMasterMk cId="3316734550" sldId="2147483648"/>
            <pc:sldLayoutMk cId="2849720375" sldId="2147483652"/>
          </pc:sldLayoutMkLst>
          <pc:spChg chg="mod">
            <ac:chgData name="Mike Bloys" userId="1248c4d8-7b2b-4b32-b8bd-163ae845f9bb" providerId="ADAL" clId="{E836DEE0-91C8-B849-A9F0-72E8A0E5EA9E}" dt="2021-07-23T14:55:30.717" v="21"/>
            <ac:spMkLst>
              <pc:docMk/>
              <pc:sldMasterMk cId="3316734550" sldId="2147483648"/>
              <pc:sldLayoutMk cId="2849720375" sldId="2147483652"/>
              <ac:spMk id="8" creationId="{00000000-0000-0000-0000-000000000000}"/>
            </ac:spMkLst>
          </pc:spChg>
          <pc:spChg chg="del">
            <ac:chgData name="Mike Bloys" userId="1248c4d8-7b2b-4b32-b8bd-163ae845f9bb" providerId="ADAL" clId="{E836DEE0-91C8-B849-A9F0-72E8A0E5EA9E}" dt="2021-07-23T14:56:17.361" v="23" actId="478"/>
            <ac:spMkLst>
              <pc:docMk/>
              <pc:sldMasterMk cId="3316734550" sldId="2147483648"/>
              <pc:sldLayoutMk cId="2849720375" sldId="2147483652"/>
              <ac:spMk id="11" creationId="{DE792332-0D8B-4D0F-BACD-CEA10A552FED}"/>
            </ac:spMkLst>
          </pc:spChg>
          <pc:spChg chg="add mod">
            <ac:chgData name="Mike Bloys" userId="1248c4d8-7b2b-4b32-b8bd-163ae845f9bb" providerId="ADAL" clId="{E836DEE0-91C8-B849-A9F0-72E8A0E5EA9E}" dt="2021-07-23T14:56:21.265" v="24"/>
            <ac:spMkLst>
              <pc:docMk/>
              <pc:sldMasterMk cId="3316734550" sldId="2147483648"/>
              <pc:sldLayoutMk cId="2849720375" sldId="2147483652"/>
              <ac:spMk id="13" creationId="{6FD27F5F-ACCE-A346-B4FD-EA8F166E262C}"/>
            </ac:spMkLst>
          </pc:spChg>
          <pc:picChg chg="add mod">
            <ac:chgData name="Mike Bloys" userId="1248c4d8-7b2b-4b32-b8bd-163ae845f9bb" providerId="ADAL" clId="{E836DEE0-91C8-B849-A9F0-72E8A0E5EA9E}" dt="2021-07-23T14:56:21.265" v="24"/>
            <ac:picMkLst>
              <pc:docMk/>
              <pc:sldMasterMk cId="3316734550" sldId="2147483648"/>
              <pc:sldLayoutMk cId="2849720375" sldId="2147483652"/>
              <ac:picMk id="9" creationId="{E9BF3163-B619-6A47-BDEB-186C220AEE89}"/>
            </ac:picMkLst>
          </pc:picChg>
          <pc:picChg chg="del">
            <ac:chgData name="Mike Bloys" userId="1248c4d8-7b2b-4b32-b8bd-163ae845f9bb" providerId="ADAL" clId="{E836DEE0-91C8-B849-A9F0-72E8A0E5EA9E}" dt="2021-07-23T14:56:17.361" v="23" actId="478"/>
            <ac:picMkLst>
              <pc:docMk/>
              <pc:sldMasterMk cId="3316734550" sldId="2147483648"/>
              <pc:sldLayoutMk cId="2849720375" sldId="2147483652"/>
              <ac:picMk id="10" creationId="{2FBC2F8D-3F89-4D26-8C4E-31AC687CB25D}"/>
            </ac:picMkLst>
          </pc:picChg>
          <pc:picChg chg="add mod">
            <ac:chgData name="Mike Bloys" userId="1248c4d8-7b2b-4b32-b8bd-163ae845f9bb" providerId="ADAL" clId="{E836DEE0-91C8-B849-A9F0-72E8A0E5EA9E}" dt="2021-07-23T14:56:21.265" v="24"/>
            <ac:picMkLst>
              <pc:docMk/>
              <pc:sldMasterMk cId="3316734550" sldId="2147483648"/>
              <pc:sldLayoutMk cId="2849720375" sldId="2147483652"/>
              <ac:picMk id="12" creationId="{BD5F0E63-5239-6047-97DA-E8C99BB50831}"/>
            </ac:picMkLst>
          </pc:picChg>
          <pc:picChg chg="del">
            <ac:chgData name="Mike Bloys" userId="1248c4d8-7b2b-4b32-b8bd-163ae845f9bb" providerId="ADAL" clId="{E836DEE0-91C8-B849-A9F0-72E8A0E5EA9E}" dt="2021-07-23T14:56:17.361" v="23"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E836DEE0-91C8-B849-A9F0-72E8A0E5EA9E}" dt="2021-07-23T14:55:47.705" v="22"/>
          <pc:sldLayoutMkLst>
            <pc:docMk/>
            <pc:sldMasterMk cId="3316734550" sldId="2147483648"/>
            <pc:sldLayoutMk cId="4180777422" sldId="2147483653"/>
          </pc:sldLayoutMkLst>
          <pc:spChg chg="mod">
            <ac:chgData name="Mike Bloys" userId="1248c4d8-7b2b-4b32-b8bd-163ae845f9bb" providerId="ADAL" clId="{E836DEE0-91C8-B849-A9F0-72E8A0E5EA9E}" dt="2021-07-23T14:53:14.675" v="11" actId="20577"/>
            <ac:spMkLst>
              <pc:docMk/>
              <pc:sldMasterMk cId="3316734550" sldId="2147483648"/>
              <pc:sldLayoutMk cId="4180777422" sldId="2147483653"/>
              <ac:spMk id="9" creationId="{80AF52B0-71FF-4CA8-B347-B2975381DBCD}"/>
            </ac:spMkLst>
          </pc:spChg>
          <pc:spChg chg="mod">
            <ac:chgData name="Mike Bloys" userId="1248c4d8-7b2b-4b32-b8bd-163ae845f9bb" providerId="ADAL" clId="{E836DEE0-91C8-B849-A9F0-72E8A0E5EA9E}" dt="2021-07-23T14:55:47.705" v="22"/>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E836DEE0-91C8-B849-A9F0-72E8A0E5EA9E}" dt="2021-07-23T14:54:23.286" v="16" actId="167"/>
            <ac:picMkLst>
              <pc:docMk/>
              <pc:sldMasterMk cId="3316734550" sldId="2147483648"/>
              <pc:sldLayoutMk cId="4180777422" sldId="2147483653"/>
              <ac:picMk id="7" creationId="{261806FA-7C3E-8543-AE82-B25DDA01F025}"/>
            </ac:picMkLst>
          </pc:picChg>
          <pc:picChg chg="del mod">
            <ac:chgData name="Mike Bloys" userId="1248c4d8-7b2b-4b32-b8bd-163ae845f9bb" providerId="ADAL" clId="{E836DEE0-91C8-B849-A9F0-72E8A0E5EA9E}" dt="2021-07-23T14:53:18.310" v="13" actId="478"/>
            <ac:picMkLst>
              <pc:docMk/>
              <pc:sldMasterMk cId="3316734550" sldId="2147483648"/>
              <pc:sldLayoutMk cId="4180777422" sldId="2147483653"/>
              <ac:picMk id="8" creationId="{2CDD1C7C-4D26-4764-BA4A-DFC95FD25F15}"/>
            </ac:picMkLst>
          </pc:picChg>
          <pc:picChg chg="add mod">
            <ac:chgData name="Mike Bloys" userId="1248c4d8-7b2b-4b32-b8bd-163ae845f9bb" providerId="ADAL" clId="{E836DEE0-91C8-B849-A9F0-72E8A0E5EA9E}" dt="2021-07-23T14:54:23.286" v="16" actId="167"/>
            <ac:picMkLst>
              <pc:docMk/>
              <pc:sldMasterMk cId="3316734550" sldId="2147483648"/>
              <pc:sldLayoutMk cId="4180777422" sldId="2147483653"/>
              <ac:picMk id="10" creationId="{2009F003-D16B-D842-A3AD-5C3DB0D54A5D}"/>
            </ac:picMkLst>
          </pc:picChg>
          <pc:picChg chg="del">
            <ac:chgData name="Mike Bloys" userId="1248c4d8-7b2b-4b32-b8bd-163ae845f9bb" providerId="ADAL" clId="{E836DEE0-91C8-B849-A9F0-72E8A0E5EA9E}" dt="2021-07-23T14:53:20.920" v="1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E836DEE0-91C8-B849-A9F0-72E8A0E5EA9E}" dt="2021-07-23T14:57:43.104" v="29" actId="2696"/>
          <pc:sldLayoutMkLst>
            <pc:docMk/>
            <pc:sldMasterMk cId="3316734550" sldId="2147483648"/>
            <pc:sldLayoutMk cId="2400860605" sldId="2147483655"/>
          </pc:sldLayoutMkLst>
        </pc:sldLayoutChg>
        <pc:sldLayoutChg chg="addSp delSp modSp mod">
          <pc:chgData name="Mike Bloys" userId="1248c4d8-7b2b-4b32-b8bd-163ae845f9bb" providerId="ADAL" clId="{E836DEE0-91C8-B849-A9F0-72E8A0E5EA9E}" dt="2021-07-23T15:43:36.480" v="107" actId="21"/>
          <pc:sldLayoutMkLst>
            <pc:docMk/>
            <pc:sldMasterMk cId="3316734550" sldId="2147483648"/>
            <pc:sldLayoutMk cId="3315833090" sldId="2147483656"/>
          </pc:sldLayoutMkLst>
          <pc:spChg chg="del">
            <ac:chgData name="Mike Bloys" userId="1248c4d8-7b2b-4b32-b8bd-163ae845f9bb" providerId="ADAL" clId="{E836DEE0-91C8-B849-A9F0-72E8A0E5EA9E}" dt="2021-07-23T14:57:50.281" v="30" actId="478"/>
            <ac:spMkLst>
              <pc:docMk/>
              <pc:sldMasterMk cId="3316734550" sldId="2147483648"/>
              <pc:sldLayoutMk cId="3315833090" sldId="2147483656"/>
              <ac:spMk id="8" creationId="{8F2116D1-E549-48F3-ACCB-3279561FA168}"/>
            </ac:spMkLst>
          </pc:spChg>
          <pc:spChg chg="add mod">
            <ac:chgData name="Mike Bloys" userId="1248c4d8-7b2b-4b32-b8bd-163ae845f9bb" providerId="ADAL" clId="{E836DEE0-91C8-B849-A9F0-72E8A0E5EA9E}" dt="2021-07-23T14:57:51.480" v="31"/>
            <ac:spMkLst>
              <pc:docMk/>
              <pc:sldMasterMk cId="3316734550" sldId="2147483648"/>
              <pc:sldLayoutMk cId="3315833090" sldId="2147483656"/>
              <ac:spMk id="10" creationId="{D7C50F87-CCB0-9142-887C-887EA858C574}"/>
            </ac:spMkLst>
          </pc:spChg>
          <pc:spChg chg="mod">
            <ac:chgData name="Mike Bloys" userId="1248c4d8-7b2b-4b32-b8bd-163ae845f9bb" providerId="ADAL" clId="{E836DEE0-91C8-B849-A9F0-72E8A0E5EA9E}" dt="2021-07-23T14:59:54.533" v="43" actId="948"/>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E836DEE0-91C8-B849-A9F0-72E8A0E5EA9E}" dt="2021-07-23T14:57:51.480" v="31"/>
            <ac:picMkLst>
              <pc:docMk/>
              <pc:sldMasterMk cId="3316734550" sldId="2147483648"/>
              <pc:sldLayoutMk cId="3315833090" sldId="2147483656"/>
              <ac:picMk id="6" creationId="{3E732CD1-CBF6-6049-8EEB-8C4CDE51B8E8}"/>
            </ac:picMkLst>
          </pc:picChg>
          <pc:picChg chg="del">
            <ac:chgData name="Mike Bloys" userId="1248c4d8-7b2b-4b32-b8bd-163ae845f9bb" providerId="ADAL" clId="{E836DEE0-91C8-B849-A9F0-72E8A0E5EA9E}" dt="2021-07-23T14:57:50.281" v="30" actId="478"/>
            <ac:picMkLst>
              <pc:docMk/>
              <pc:sldMasterMk cId="3316734550" sldId="2147483648"/>
              <pc:sldLayoutMk cId="3315833090" sldId="2147483656"/>
              <ac:picMk id="7" creationId="{FC7DA4C8-9C3D-4123-AEFC-9CE207D135A5}"/>
            </ac:picMkLst>
          </pc:picChg>
          <pc:picChg chg="add del mod">
            <ac:chgData name="Mike Bloys" userId="1248c4d8-7b2b-4b32-b8bd-163ae845f9bb" providerId="ADAL" clId="{E836DEE0-91C8-B849-A9F0-72E8A0E5EA9E}" dt="2021-07-23T14:58:02.068" v="32" actId="478"/>
            <ac:picMkLst>
              <pc:docMk/>
              <pc:sldMasterMk cId="3316734550" sldId="2147483648"/>
              <pc:sldLayoutMk cId="3315833090" sldId="2147483656"/>
              <ac:picMk id="9" creationId="{2CA00588-D9FB-F149-B330-77F2C653E9D6}"/>
            </ac:picMkLst>
          </pc:picChg>
          <pc:picChg chg="add del mod modCrop">
            <ac:chgData name="Mike Bloys" userId="1248c4d8-7b2b-4b32-b8bd-163ae845f9bb" providerId="ADAL" clId="{E836DEE0-91C8-B849-A9F0-72E8A0E5EA9E}" dt="2021-07-23T15:43:36.480" v="107" actId="21"/>
            <ac:picMkLst>
              <pc:docMk/>
              <pc:sldMasterMk cId="3316734550" sldId="2147483648"/>
              <pc:sldLayoutMk cId="3315833090" sldId="2147483656"/>
              <ac:picMk id="11" creationId="{5B2DCC30-0646-DE46-B5A6-80F2D29E79CF}"/>
            </ac:picMkLst>
          </pc:picChg>
        </pc:sldLayoutChg>
        <pc:sldLayoutChg chg="addSp delSp modSp mod setBg">
          <pc:chgData name="Mike Bloys" userId="1248c4d8-7b2b-4b32-b8bd-163ae845f9bb" providerId="ADAL" clId="{E836DEE0-91C8-B849-A9F0-72E8A0E5EA9E}" dt="2021-07-23T15:02:04.849" v="45"/>
          <pc:sldLayoutMkLst>
            <pc:docMk/>
            <pc:sldMasterMk cId="3316734550" sldId="2147483648"/>
            <pc:sldLayoutMk cId="393927180" sldId="2147483664"/>
          </pc:sldLayoutMkLst>
          <pc:spChg chg="add del mod">
            <ac:chgData name="Mike Bloys" userId="1248c4d8-7b2b-4b32-b8bd-163ae845f9bb" providerId="ADAL" clId="{E836DEE0-91C8-B849-A9F0-72E8A0E5EA9E}" dt="2021-07-23T14:51:41.122" v="7" actId="767"/>
            <ac:spMkLst>
              <pc:docMk/>
              <pc:sldMasterMk cId="3316734550" sldId="2147483648"/>
              <pc:sldLayoutMk cId="393927180" sldId="2147483664"/>
              <ac:spMk id="2" creationId="{64478611-920C-1E41-9786-8D1AB846230E}"/>
            </ac:spMkLst>
          </pc:spChg>
          <pc:cxnChg chg="mod">
            <ac:chgData name="Mike Bloys" userId="1248c4d8-7b2b-4b32-b8bd-163ae845f9bb" providerId="ADAL" clId="{E836DEE0-91C8-B849-A9F0-72E8A0E5EA9E}" dt="2021-07-23T15:00:23.606" v="44"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E836DEE0-91C8-B849-A9F0-72E8A0E5EA9E}" dt="2021-07-23T14:58:40.753" v="36" actId="6549"/>
          <pc:sldLayoutMkLst>
            <pc:docMk/>
            <pc:sldMasterMk cId="3316734550" sldId="2147483648"/>
            <pc:sldLayoutMk cId="78951202" sldId="2147483665"/>
          </pc:sldLayoutMkLst>
          <pc:spChg chg="mod">
            <ac:chgData name="Mike Bloys" userId="1248c4d8-7b2b-4b32-b8bd-163ae845f9bb" providerId="ADAL" clId="{E836DEE0-91C8-B849-A9F0-72E8A0E5EA9E}" dt="2021-07-23T14:58:40.753" v="36" actId="6549"/>
            <ac:spMkLst>
              <pc:docMk/>
              <pc:sldMasterMk cId="3316734550" sldId="2147483648"/>
              <pc:sldLayoutMk cId="78951202" sldId="2147483665"/>
              <ac:spMk id="8" creationId="{00000000-0000-0000-0000-000000000000}"/>
            </ac:spMkLst>
          </pc:spChg>
          <pc:spChg chg="del">
            <ac:chgData name="Mike Bloys" userId="1248c4d8-7b2b-4b32-b8bd-163ae845f9bb" providerId="ADAL" clId="{E836DEE0-91C8-B849-A9F0-72E8A0E5EA9E}" dt="2021-07-23T14:58:27.464" v="33" actId="478"/>
            <ac:spMkLst>
              <pc:docMk/>
              <pc:sldMasterMk cId="3316734550" sldId="2147483648"/>
              <pc:sldLayoutMk cId="78951202" sldId="2147483665"/>
              <ac:spMk id="9" creationId="{40C0086F-3412-4B9E-93F6-E64240E79B2B}"/>
            </ac:spMkLst>
          </pc:spChg>
          <pc:spChg chg="add mod">
            <ac:chgData name="Mike Bloys" userId="1248c4d8-7b2b-4b32-b8bd-163ae845f9bb" providerId="ADAL" clId="{E836DEE0-91C8-B849-A9F0-72E8A0E5EA9E}" dt="2021-07-23T14:58:31.972" v="34"/>
            <ac:spMkLst>
              <pc:docMk/>
              <pc:sldMasterMk cId="3316734550" sldId="2147483648"/>
              <pc:sldLayoutMk cId="78951202" sldId="2147483665"/>
              <ac:spMk id="11" creationId="{52EACD26-0AE9-A141-9478-5719E13BE996}"/>
            </ac:spMkLst>
          </pc:spChg>
          <pc:picChg chg="del">
            <ac:chgData name="Mike Bloys" userId="1248c4d8-7b2b-4b32-b8bd-163ae845f9bb" providerId="ADAL" clId="{E836DEE0-91C8-B849-A9F0-72E8A0E5EA9E}" dt="2021-07-23T14:58:27.464" v="33" actId="478"/>
            <ac:picMkLst>
              <pc:docMk/>
              <pc:sldMasterMk cId="3316734550" sldId="2147483648"/>
              <pc:sldLayoutMk cId="78951202" sldId="2147483665"/>
              <ac:picMk id="6" creationId="{5EE2D977-6F16-4376-BD59-07DBBB7F4A8F}"/>
            </ac:picMkLst>
          </pc:picChg>
          <pc:picChg chg="add mod">
            <ac:chgData name="Mike Bloys" userId="1248c4d8-7b2b-4b32-b8bd-163ae845f9bb" providerId="ADAL" clId="{E836DEE0-91C8-B849-A9F0-72E8A0E5EA9E}" dt="2021-07-23T14:58:31.972" v="34"/>
            <ac:picMkLst>
              <pc:docMk/>
              <pc:sldMasterMk cId="3316734550" sldId="2147483648"/>
              <pc:sldLayoutMk cId="78951202" sldId="2147483665"/>
              <ac:picMk id="7" creationId="{47145268-D342-934C-907C-54316D5AA81A}"/>
            </ac:picMkLst>
          </pc:picChg>
          <pc:picChg chg="add mod">
            <ac:chgData name="Mike Bloys" userId="1248c4d8-7b2b-4b32-b8bd-163ae845f9bb" providerId="ADAL" clId="{E836DEE0-91C8-B849-A9F0-72E8A0E5EA9E}" dt="2021-07-23T14:58:31.972" v="34"/>
            <ac:picMkLst>
              <pc:docMk/>
              <pc:sldMasterMk cId="3316734550" sldId="2147483648"/>
              <pc:sldLayoutMk cId="78951202" sldId="2147483665"/>
              <ac:picMk id="10" creationId="{25159C0E-4C8B-794B-BE97-CB316716D170}"/>
            </ac:picMkLst>
          </pc:picChg>
          <pc:picChg chg="del">
            <ac:chgData name="Mike Bloys" userId="1248c4d8-7b2b-4b32-b8bd-163ae845f9bb" providerId="ADAL" clId="{E836DEE0-91C8-B849-A9F0-72E8A0E5EA9E}" dt="2021-07-23T14:58:27.464" v="33" actId="478"/>
            <ac:picMkLst>
              <pc:docMk/>
              <pc:sldMasterMk cId="3316734550" sldId="2147483648"/>
              <pc:sldLayoutMk cId="78951202" sldId="2147483665"/>
              <ac:picMk id="29" creationId="{00000000-0000-0000-0000-000000000000}"/>
            </ac:picMkLst>
          </pc:picChg>
        </pc:sldLayoutChg>
        <pc:sldLayoutChg chg="addSp delSp modSp mod setBg">
          <pc:chgData name="Mike Bloys" userId="1248c4d8-7b2b-4b32-b8bd-163ae845f9bb" providerId="ADAL" clId="{E836DEE0-91C8-B849-A9F0-72E8A0E5EA9E}" dt="2021-07-23T15:05:38.831" v="65" actId="478"/>
          <pc:sldLayoutMkLst>
            <pc:docMk/>
            <pc:sldMasterMk cId="3316734550" sldId="2147483648"/>
            <pc:sldLayoutMk cId="1504358022" sldId="2147483666"/>
          </pc:sldLayoutMkLst>
          <pc:spChg chg="add mod">
            <ac:chgData name="Mike Bloys" userId="1248c4d8-7b2b-4b32-b8bd-163ae845f9bb" providerId="ADAL" clId="{E836DEE0-91C8-B849-A9F0-72E8A0E5EA9E}" dt="2021-07-23T15:02:44.533" v="51" actId="207"/>
            <ac:spMkLst>
              <pc:docMk/>
              <pc:sldMasterMk cId="3316734550" sldId="2147483648"/>
              <pc:sldLayoutMk cId="1504358022" sldId="2147483666"/>
              <ac:spMk id="6" creationId="{1C74A5BF-9C05-F945-A711-13841CF3EDC7}"/>
            </ac:spMkLst>
          </pc:spChg>
          <pc:spChg chg="add del mod">
            <ac:chgData name="Mike Bloys" userId="1248c4d8-7b2b-4b32-b8bd-163ae845f9bb" providerId="ADAL" clId="{E836DEE0-91C8-B849-A9F0-72E8A0E5EA9E}" dt="2021-07-23T15:05:38.831" v="65" actId="478"/>
            <ac:spMkLst>
              <pc:docMk/>
              <pc:sldMasterMk cId="3316734550" sldId="2147483648"/>
              <pc:sldLayoutMk cId="1504358022" sldId="2147483666"/>
              <ac:spMk id="7" creationId="{1BD5C45D-5731-E24A-BC94-61E00F05AC27}"/>
            </ac:spMkLst>
          </pc:spChg>
          <pc:spChg chg="del">
            <ac:chgData name="Mike Bloys" userId="1248c4d8-7b2b-4b32-b8bd-163ae845f9bb" providerId="ADAL" clId="{E836DEE0-91C8-B849-A9F0-72E8A0E5EA9E}" dt="2021-07-23T15:02:33.438" v="49" actId="478"/>
            <ac:spMkLst>
              <pc:docMk/>
              <pc:sldMasterMk cId="3316734550" sldId="2147483648"/>
              <pc:sldLayoutMk cId="1504358022" sldId="2147483666"/>
              <ac:spMk id="10" creationId="{00000000-0000-0000-0000-000000000000}"/>
            </ac:spMkLst>
          </pc:spChg>
          <pc:cxnChg chg="mod">
            <ac:chgData name="Mike Bloys" userId="1248c4d8-7b2b-4b32-b8bd-163ae845f9bb" providerId="ADAL" clId="{E836DEE0-91C8-B849-A9F0-72E8A0E5EA9E}" dt="2021-07-23T15:05:37.111" v="64" actId="14100"/>
            <ac:cxnSpMkLst>
              <pc:docMk/>
              <pc:sldMasterMk cId="3316734550" sldId="2147483648"/>
              <pc:sldLayoutMk cId="1504358022" sldId="2147483666"/>
              <ac:cxnSpMk id="8" creationId="{00000000-0000-0000-0000-000000000000}"/>
            </ac:cxnSpMkLst>
          </pc:cxnChg>
        </pc:sldLayoutChg>
        <pc:sldLayoutChg chg="addSp delSp modSp mod">
          <pc:chgData name="Mike Bloys" userId="1248c4d8-7b2b-4b32-b8bd-163ae845f9bb" providerId="ADAL" clId="{E836DEE0-91C8-B849-A9F0-72E8A0E5EA9E}" dt="2021-07-23T14:59:20.236" v="39" actId="207"/>
          <pc:sldLayoutMkLst>
            <pc:docMk/>
            <pc:sldMasterMk cId="3316734550" sldId="2147483648"/>
            <pc:sldLayoutMk cId="2777079279" sldId="2147483667"/>
          </pc:sldLayoutMkLst>
          <pc:spChg chg="mod">
            <ac:chgData name="Mike Bloys" userId="1248c4d8-7b2b-4b32-b8bd-163ae845f9bb" providerId="ADAL" clId="{E836DEE0-91C8-B849-A9F0-72E8A0E5EA9E}" dt="2021-07-23T14:59:20.236" v="39" actId="207"/>
            <ac:spMkLst>
              <pc:docMk/>
              <pc:sldMasterMk cId="3316734550" sldId="2147483648"/>
              <pc:sldLayoutMk cId="2777079279" sldId="2147483667"/>
              <ac:spMk id="8" creationId="{00000000-0000-0000-0000-000000000000}"/>
            </ac:spMkLst>
          </pc:spChg>
          <pc:spChg chg="del">
            <ac:chgData name="Mike Bloys" userId="1248c4d8-7b2b-4b32-b8bd-163ae845f9bb" providerId="ADAL" clId="{E836DEE0-91C8-B849-A9F0-72E8A0E5EA9E}" dt="2021-07-23T14:56:35.041" v="25" actId="478"/>
            <ac:spMkLst>
              <pc:docMk/>
              <pc:sldMasterMk cId="3316734550" sldId="2147483648"/>
              <pc:sldLayoutMk cId="2777079279" sldId="2147483667"/>
              <ac:spMk id="11" creationId="{DE792332-0D8B-4D0F-BACD-CEA10A552FED}"/>
            </ac:spMkLst>
          </pc:spChg>
          <pc:spChg chg="add mod">
            <ac:chgData name="Mike Bloys" userId="1248c4d8-7b2b-4b32-b8bd-163ae845f9bb" providerId="ADAL" clId="{E836DEE0-91C8-B849-A9F0-72E8A0E5EA9E}" dt="2021-07-23T14:56:38.830" v="26"/>
            <ac:spMkLst>
              <pc:docMk/>
              <pc:sldMasterMk cId="3316734550" sldId="2147483648"/>
              <pc:sldLayoutMk cId="2777079279" sldId="2147483667"/>
              <ac:spMk id="14" creationId="{652867DA-6DDC-0047-B05F-030D571EC948}"/>
            </ac:spMkLst>
          </pc:spChg>
          <pc:picChg chg="del">
            <ac:chgData name="Mike Bloys" userId="1248c4d8-7b2b-4b32-b8bd-163ae845f9bb" providerId="ADAL" clId="{E836DEE0-91C8-B849-A9F0-72E8A0E5EA9E}" dt="2021-07-23T14:56:35.041" v="25" actId="478"/>
            <ac:picMkLst>
              <pc:docMk/>
              <pc:sldMasterMk cId="3316734550" sldId="2147483648"/>
              <pc:sldLayoutMk cId="2777079279" sldId="2147483667"/>
              <ac:picMk id="10" creationId="{2FBC2F8D-3F89-4D26-8C4E-31AC687CB25D}"/>
            </ac:picMkLst>
          </pc:picChg>
          <pc:picChg chg="add mod">
            <ac:chgData name="Mike Bloys" userId="1248c4d8-7b2b-4b32-b8bd-163ae845f9bb" providerId="ADAL" clId="{E836DEE0-91C8-B849-A9F0-72E8A0E5EA9E}" dt="2021-07-23T14:56:38.830" v="26"/>
            <ac:picMkLst>
              <pc:docMk/>
              <pc:sldMasterMk cId="3316734550" sldId="2147483648"/>
              <pc:sldLayoutMk cId="2777079279" sldId="2147483667"/>
              <ac:picMk id="12" creationId="{67C8D93C-5125-A442-A259-B9EB57261564}"/>
            </ac:picMkLst>
          </pc:picChg>
          <pc:picChg chg="add mod">
            <ac:chgData name="Mike Bloys" userId="1248c4d8-7b2b-4b32-b8bd-163ae845f9bb" providerId="ADAL" clId="{E836DEE0-91C8-B849-A9F0-72E8A0E5EA9E}" dt="2021-07-23T14:56:38.830" v="26"/>
            <ac:picMkLst>
              <pc:docMk/>
              <pc:sldMasterMk cId="3316734550" sldId="2147483648"/>
              <pc:sldLayoutMk cId="2777079279" sldId="2147483667"/>
              <ac:picMk id="13" creationId="{B45DB6D8-0A2F-294A-B2B2-6A1C6A3059AA}"/>
            </ac:picMkLst>
          </pc:picChg>
          <pc:picChg chg="del">
            <ac:chgData name="Mike Bloys" userId="1248c4d8-7b2b-4b32-b8bd-163ae845f9bb" providerId="ADAL" clId="{E836DEE0-91C8-B849-A9F0-72E8A0E5EA9E}" dt="2021-07-23T14:56:35.041" v="25" actId="478"/>
            <ac:picMkLst>
              <pc:docMk/>
              <pc:sldMasterMk cId="3316734550" sldId="2147483648"/>
              <pc:sldLayoutMk cId="2777079279" sldId="2147483667"/>
              <ac:picMk id="22" creationId="{00000000-0000-0000-0000-000000000000}"/>
            </ac:picMkLst>
          </pc:picChg>
        </pc:sldLayoutChg>
      </pc:sldMasterChg>
    </pc:docChg>
  </pc:docChgLst>
  <pc:docChgLst>
    <pc:chgData name="James Franklin" userId="cf915d05-507f-491f-b4a6-b2aa085ee4b1" providerId="ADAL" clId="{D3FF8336-ED79-4E1F-B337-139C90FD7A67}"/>
    <pc:docChg chg="modSld">
      <pc:chgData name="James Franklin" userId="cf915d05-507f-491f-b4a6-b2aa085ee4b1" providerId="ADAL" clId="{D3FF8336-ED79-4E1F-B337-139C90FD7A67}" dt="2020-05-28T09:29:28.532" v="89" actId="14100"/>
      <pc:docMkLst>
        <pc:docMk/>
      </pc:docMkLst>
      <pc:sldChg chg="modSp mod">
        <pc:chgData name="James Franklin" userId="cf915d05-507f-491f-b4a6-b2aa085ee4b1" providerId="ADAL" clId="{D3FF8336-ED79-4E1F-B337-139C90FD7A67}" dt="2020-05-28T09:29:28.532" v="89" actId="14100"/>
        <pc:sldMkLst>
          <pc:docMk/>
          <pc:sldMk cId="3225159349" sldId="265"/>
        </pc:sldMkLst>
        <pc:spChg chg="mod">
          <ac:chgData name="James Franklin" userId="cf915d05-507f-491f-b4a6-b2aa085ee4b1" providerId="ADAL" clId="{D3FF8336-ED79-4E1F-B337-139C90FD7A67}" dt="2020-05-28T09:29:16.413" v="87" actId="20577"/>
          <ac:spMkLst>
            <pc:docMk/>
            <pc:sldMk cId="3225159349" sldId="265"/>
            <ac:spMk id="3" creationId="{8527BA25-C1DE-4A24-BEED-4025C2351C03}"/>
          </ac:spMkLst>
        </pc:spChg>
        <pc:picChg chg="mod">
          <ac:chgData name="James Franklin" userId="cf915d05-507f-491f-b4a6-b2aa085ee4b1" providerId="ADAL" clId="{D3FF8336-ED79-4E1F-B337-139C90FD7A67}" dt="2020-05-28T09:29:28.532" v="89" actId="14100"/>
          <ac:picMkLst>
            <pc:docMk/>
            <pc:sldMk cId="3225159349" sldId="265"/>
            <ac:picMk id="5" creationId="{00000000-0000-0000-0000-000000000000}"/>
          </ac:picMkLst>
        </pc:picChg>
      </pc:sldChg>
    </pc:docChg>
  </pc:docChgLst>
  <pc:docChgLst>
    <pc:chgData name="Leonora Sheppard" userId="3688f6d8-1f97-408e-a4fe-cc859c551ddb" providerId="ADAL" clId="{EC2C6EE5-045C-4C8C-B1CE-489206297EC0}"/>
    <pc:docChg chg="modSld">
      <pc:chgData name="Leonora Sheppard" userId="3688f6d8-1f97-408e-a4fe-cc859c551ddb" providerId="ADAL" clId="{EC2C6EE5-045C-4C8C-B1CE-489206297EC0}" dt="2021-07-21T15:29:51.714" v="2" actId="20577"/>
      <pc:docMkLst>
        <pc:docMk/>
      </pc:docMkLst>
      <pc:sldChg chg="modSp mod">
        <pc:chgData name="Leonora Sheppard" userId="3688f6d8-1f97-408e-a4fe-cc859c551ddb" providerId="ADAL" clId="{EC2C6EE5-045C-4C8C-B1CE-489206297EC0}" dt="2021-07-21T15:23:53.241" v="0" actId="14100"/>
        <pc:sldMkLst>
          <pc:docMk/>
          <pc:sldMk cId="3236221385" sldId="263"/>
        </pc:sldMkLst>
        <pc:spChg chg="mod">
          <ac:chgData name="Leonora Sheppard" userId="3688f6d8-1f97-408e-a4fe-cc859c551ddb" providerId="ADAL" clId="{EC2C6EE5-045C-4C8C-B1CE-489206297EC0}" dt="2021-07-21T15:23:53.241" v="0" actId="14100"/>
          <ac:spMkLst>
            <pc:docMk/>
            <pc:sldMk cId="3236221385" sldId="263"/>
            <ac:spMk id="4" creationId="{00000000-0000-0000-0000-000000000000}"/>
          </ac:spMkLst>
        </pc:spChg>
      </pc:sldChg>
      <pc:sldChg chg="modSp mod">
        <pc:chgData name="Leonora Sheppard" userId="3688f6d8-1f97-408e-a4fe-cc859c551ddb" providerId="ADAL" clId="{EC2C6EE5-045C-4C8C-B1CE-489206297EC0}" dt="2021-07-21T15:24:48.005" v="1" actId="20577"/>
        <pc:sldMkLst>
          <pc:docMk/>
          <pc:sldMk cId="3323362349" sldId="277"/>
        </pc:sldMkLst>
        <pc:spChg chg="mod">
          <ac:chgData name="Leonora Sheppard" userId="3688f6d8-1f97-408e-a4fe-cc859c551ddb" providerId="ADAL" clId="{EC2C6EE5-045C-4C8C-B1CE-489206297EC0}" dt="2021-07-21T15:24:48.005" v="1" actId="20577"/>
          <ac:spMkLst>
            <pc:docMk/>
            <pc:sldMk cId="3323362349" sldId="277"/>
            <ac:spMk id="3" creationId="{00000000-0000-0000-0000-000000000000}"/>
          </ac:spMkLst>
        </pc:spChg>
      </pc:sldChg>
      <pc:sldChg chg="modSp mod">
        <pc:chgData name="Leonora Sheppard" userId="3688f6d8-1f97-408e-a4fe-cc859c551ddb" providerId="ADAL" clId="{EC2C6EE5-045C-4C8C-B1CE-489206297EC0}" dt="2021-07-21T15:29:51.714" v="2" actId="20577"/>
        <pc:sldMkLst>
          <pc:docMk/>
          <pc:sldMk cId="2848832626" sldId="280"/>
        </pc:sldMkLst>
        <pc:spChg chg="mod">
          <ac:chgData name="Leonora Sheppard" userId="3688f6d8-1f97-408e-a4fe-cc859c551ddb" providerId="ADAL" clId="{EC2C6EE5-045C-4C8C-B1CE-489206297EC0}" dt="2021-07-21T15:29:51.714" v="2" actId="20577"/>
          <ac:spMkLst>
            <pc:docMk/>
            <pc:sldMk cId="2848832626" sldId="280"/>
            <ac:spMk id="3" creationId="{2A83CD5B-1742-4446-8CAB-7E186658E757}"/>
          </ac:spMkLst>
        </pc:spChg>
      </pc:sldChg>
    </pc:docChg>
  </pc:docChgLst>
  <pc:docChgLst>
    <pc:chgData name="Mike Bloys" userId="1248c4d8-7b2b-4b32-b8bd-163ae845f9bb" providerId="ADAL" clId="{45366587-D478-4EA7-9FCA-1829B904B16D}"/>
    <pc:docChg chg="modMainMaster">
      <pc:chgData name="Mike Bloys" userId="1248c4d8-7b2b-4b32-b8bd-163ae845f9bb" providerId="ADAL" clId="{45366587-D478-4EA7-9FCA-1829B904B16D}" dt="2021-08-17T10:27:06.033" v="0" actId="14826"/>
      <pc:docMkLst>
        <pc:docMk/>
      </pc:docMkLst>
      <pc:sldMasterChg chg="modSldLayout">
        <pc:chgData name="Mike Bloys" userId="1248c4d8-7b2b-4b32-b8bd-163ae845f9bb" providerId="ADAL" clId="{45366587-D478-4EA7-9FCA-1829B904B16D}" dt="2021-08-17T10:27:06.033" v="0" actId="14826"/>
        <pc:sldMasterMkLst>
          <pc:docMk/>
          <pc:sldMasterMk cId="3316734550" sldId="2147483648"/>
        </pc:sldMasterMkLst>
        <pc:sldLayoutChg chg="modSp">
          <pc:chgData name="Mike Bloys" userId="1248c4d8-7b2b-4b32-b8bd-163ae845f9bb" providerId="ADAL" clId="{45366587-D478-4EA7-9FCA-1829B904B16D}" dt="2021-08-17T10:27:06.033" v="0" actId="14826"/>
          <pc:sldLayoutMkLst>
            <pc:docMk/>
            <pc:sldMasterMk cId="3316734550" sldId="2147483648"/>
            <pc:sldLayoutMk cId="3886385901" sldId="2147483649"/>
          </pc:sldLayoutMkLst>
          <pc:picChg chg="mod">
            <ac:chgData name="Mike Bloys" userId="1248c4d8-7b2b-4b32-b8bd-163ae845f9bb" providerId="ADAL" clId="{45366587-D478-4EA7-9FCA-1829B904B16D}" dt="2021-08-17T10:27:06.033" v="0" actId="14826"/>
            <ac:picMkLst>
              <pc:docMk/>
              <pc:sldMasterMk cId="3316734550" sldId="2147483648"/>
              <pc:sldLayoutMk cId="3886385901" sldId="2147483649"/>
              <ac:picMk id="3" creationId="{90D79972-1D78-4B93-86F2-49F1846CCBA9}"/>
            </ac:picMkLst>
          </pc:picChg>
        </pc:sldLayoutChg>
      </pc:sldMasterChg>
    </pc:docChg>
  </pc:docChgLst>
  <pc:docChgLst>
    <pc:chgData name="James Franklin" userId="cf915d05-507f-491f-b4a6-b2aa085ee4b1" providerId="ADAL" clId="{6DB28825-C053-40EE-870F-555114A412F0}"/>
    <pc:docChg chg="custSel modSld">
      <pc:chgData name="James Franklin" userId="cf915d05-507f-491f-b4a6-b2aa085ee4b1" providerId="ADAL" clId="{6DB28825-C053-40EE-870F-555114A412F0}" dt="2020-03-11T09:57:47.729" v="1"/>
      <pc:docMkLst>
        <pc:docMk/>
      </pc:docMkLst>
      <pc:sldChg chg="addCm modCm">
        <pc:chgData name="James Franklin" userId="cf915d05-507f-491f-b4a6-b2aa085ee4b1" providerId="ADAL" clId="{6DB28825-C053-40EE-870F-555114A412F0}" dt="2020-03-11T09:57:47.729" v="1"/>
        <pc:sldMkLst>
          <pc:docMk/>
          <pc:sldMk cId="2021957821" sldId="264"/>
        </pc:sldMkLst>
      </pc:sldChg>
    </pc:docChg>
  </pc:docChgLst>
  <pc:docChgLst>
    <pc:chgData name="James Franklin" userId="cf915d05-507f-491f-b4a6-b2aa085ee4b1" providerId="ADAL" clId="{6204B8D9-CEE5-4923-8D26-107DB8F9D45C}"/>
    <pc:docChg chg="undo custSel addSld delSld modSld sldOrd">
      <pc:chgData name="James Franklin" userId="cf915d05-507f-491f-b4a6-b2aa085ee4b1" providerId="ADAL" clId="{6204B8D9-CEE5-4923-8D26-107DB8F9D45C}" dt="2020-03-09T19:44:27.426" v="3123" actId="20577"/>
      <pc:docMkLst>
        <pc:docMk/>
      </pc:docMkLst>
      <pc:sldChg chg="modSp">
        <pc:chgData name="James Franklin" userId="cf915d05-507f-491f-b4a6-b2aa085ee4b1" providerId="ADAL" clId="{6204B8D9-CEE5-4923-8D26-107DB8F9D45C}" dt="2020-03-06T09:09:35.213" v="47" actId="6549"/>
        <pc:sldMkLst>
          <pc:docMk/>
          <pc:sldMk cId="4090538755" sldId="262"/>
        </pc:sldMkLst>
        <pc:spChg chg="mod">
          <ac:chgData name="James Franklin" userId="cf915d05-507f-491f-b4a6-b2aa085ee4b1" providerId="ADAL" clId="{6204B8D9-CEE5-4923-8D26-107DB8F9D45C}" dt="2020-03-06T09:09:35.213" v="47" actId="6549"/>
          <ac:spMkLst>
            <pc:docMk/>
            <pc:sldMk cId="4090538755" sldId="262"/>
            <ac:spMk id="4" creationId="{00000000-0000-0000-0000-000000000000}"/>
          </ac:spMkLst>
        </pc:spChg>
      </pc:sldChg>
      <pc:sldChg chg="addSp delSp modSp addCm modCm">
        <pc:chgData name="James Franklin" userId="cf915d05-507f-491f-b4a6-b2aa085ee4b1" providerId="ADAL" clId="{6204B8D9-CEE5-4923-8D26-107DB8F9D45C}" dt="2020-03-06T14:35:31.231" v="3111" actId="478"/>
        <pc:sldMkLst>
          <pc:docMk/>
          <pc:sldMk cId="2021957821" sldId="264"/>
        </pc:sldMkLst>
        <pc:spChg chg="mod">
          <ac:chgData name="James Franklin" userId="cf915d05-507f-491f-b4a6-b2aa085ee4b1" providerId="ADAL" clId="{6204B8D9-CEE5-4923-8D26-107DB8F9D45C}" dt="2020-03-06T09:38:58.711" v="593" actId="20577"/>
          <ac:spMkLst>
            <pc:docMk/>
            <pc:sldMk cId="2021957821" sldId="264"/>
            <ac:spMk id="4" creationId="{00000000-0000-0000-0000-000000000000}"/>
          </ac:spMkLst>
        </pc:spChg>
        <pc:spChg chg="del">
          <ac:chgData name="James Franklin" userId="cf915d05-507f-491f-b4a6-b2aa085ee4b1" providerId="ADAL" clId="{6204B8D9-CEE5-4923-8D26-107DB8F9D45C}" dt="2020-03-06T09:28:21.377" v="199" actId="478"/>
          <ac:spMkLst>
            <pc:docMk/>
            <pc:sldMk cId="2021957821" sldId="264"/>
            <ac:spMk id="5" creationId="{00000000-0000-0000-0000-000000000000}"/>
          </ac:spMkLst>
        </pc:spChg>
        <pc:spChg chg="del">
          <ac:chgData name="James Franklin" userId="cf915d05-507f-491f-b4a6-b2aa085ee4b1" providerId="ADAL" clId="{6204B8D9-CEE5-4923-8D26-107DB8F9D45C}" dt="2020-03-06T09:28:21.377" v="199" actId="478"/>
          <ac:spMkLst>
            <pc:docMk/>
            <pc:sldMk cId="2021957821" sldId="264"/>
            <ac:spMk id="8" creationId="{00000000-0000-0000-0000-000000000000}"/>
          </ac:spMkLst>
        </pc:spChg>
        <pc:spChg chg="add del mod">
          <ac:chgData name="James Franklin" userId="cf915d05-507f-491f-b4a6-b2aa085ee4b1" providerId="ADAL" clId="{6204B8D9-CEE5-4923-8D26-107DB8F9D45C}" dt="2020-03-06T09:26:18.608" v="144" actId="478"/>
          <ac:spMkLst>
            <pc:docMk/>
            <pc:sldMk cId="2021957821" sldId="264"/>
            <ac:spMk id="38" creationId="{83F364EF-23E2-4912-8ED9-6B07C3404BE6}"/>
          </ac:spMkLst>
        </pc:spChg>
        <pc:spChg chg="add mod">
          <ac:chgData name="James Franklin" userId="cf915d05-507f-491f-b4a6-b2aa085ee4b1" providerId="ADAL" clId="{6204B8D9-CEE5-4923-8D26-107DB8F9D45C}" dt="2020-03-06T09:36:57.300" v="519" actId="167"/>
          <ac:spMkLst>
            <pc:docMk/>
            <pc:sldMk cId="2021957821" sldId="264"/>
            <ac:spMk id="47" creationId="{A8634D05-FD09-46B3-9AC5-D0330AAF648E}"/>
          </ac:spMkLst>
        </pc:spChg>
        <pc:spChg chg="add del mod">
          <ac:chgData name="James Franklin" userId="cf915d05-507f-491f-b4a6-b2aa085ee4b1" providerId="ADAL" clId="{6204B8D9-CEE5-4923-8D26-107DB8F9D45C}" dt="2020-03-06T09:26:31.339" v="150" actId="478"/>
          <ac:spMkLst>
            <pc:docMk/>
            <pc:sldMk cId="2021957821" sldId="264"/>
            <ac:spMk id="48" creationId="{EA7CB717-BBEF-44AF-8750-04DCBB88FB2D}"/>
          </ac:spMkLst>
        </pc:spChg>
        <pc:spChg chg="add mod">
          <ac:chgData name="James Franklin" userId="cf915d05-507f-491f-b4a6-b2aa085ee4b1" providerId="ADAL" clId="{6204B8D9-CEE5-4923-8D26-107DB8F9D45C}" dt="2020-03-06T09:39:10.479" v="599" actId="20577"/>
          <ac:spMkLst>
            <pc:docMk/>
            <pc:sldMk cId="2021957821" sldId="264"/>
            <ac:spMk id="50" creationId="{8A7279AD-2A93-4EA2-80EB-51D86696EB2D}"/>
          </ac:spMkLst>
        </pc:spChg>
        <pc:spChg chg="add mod">
          <ac:chgData name="James Franklin" userId="cf915d05-507f-491f-b4a6-b2aa085ee4b1" providerId="ADAL" clId="{6204B8D9-CEE5-4923-8D26-107DB8F9D45C}" dt="2020-03-06T09:36:57.300" v="519" actId="167"/>
          <ac:spMkLst>
            <pc:docMk/>
            <pc:sldMk cId="2021957821" sldId="264"/>
            <ac:spMk id="52" creationId="{FBFD64DB-C2AE-4C6D-B141-7CF9436D5438}"/>
          </ac:spMkLst>
        </pc:spChg>
        <pc:spChg chg="add mod">
          <ac:chgData name="James Franklin" userId="cf915d05-507f-491f-b4a6-b2aa085ee4b1" providerId="ADAL" clId="{6204B8D9-CEE5-4923-8D26-107DB8F9D45C}" dt="2020-03-06T09:36:57.300" v="519" actId="167"/>
          <ac:spMkLst>
            <pc:docMk/>
            <pc:sldMk cId="2021957821" sldId="264"/>
            <ac:spMk id="1027" creationId="{A1641A8A-CAA7-4343-A275-453D110D9ECE}"/>
          </ac:spMkLst>
        </pc:spChg>
        <pc:spChg chg="add mod">
          <ac:chgData name="James Franklin" userId="cf915d05-507f-491f-b4a6-b2aa085ee4b1" providerId="ADAL" clId="{6204B8D9-CEE5-4923-8D26-107DB8F9D45C}" dt="2020-03-06T09:36:57.300" v="519" actId="167"/>
          <ac:spMkLst>
            <pc:docMk/>
            <pc:sldMk cId="2021957821" sldId="264"/>
            <ac:spMk id="1038" creationId="{6E877207-83A4-4296-B0F3-CE1B6AC95F27}"/>
          </ac:spMkLst>
        </pc:spChg>
        <pc:grpChg chg="del mod">
          <ac:chgData name="James Franklin" userId="cf915d05-507f-491f-b4a6-b2aa085ee4b1" providerId="ADAL" clId="{6204B8D9-CEE5-4923-8D26-107DB8F9D45C}" dt="2020-03-06T14:35:31.231" v="3111" actId="478"/>
          <ac:grpSpMkLst>
            <pc:docMk/>
            <pc:sldMk cId="2021957821" sldId="264"/>
            <ac:grpSpMk id="9" creationId="{00000000-0000-0000-0000-000000000000}"/>
          </ac:grpSpMkLst>
        </pc:grpChg>
        <pc:picChg chg="add del mod">
          <ac:chgData name="James Franklin" userId="cf915d05-507f-491f-b4a6-b2aa085ee4b1" providerId="ADAL" clId="{6204B8D9-CEE5-4923-8D26-107DB8F9D45C}" dt="2020-03-06T09:14:27.940" v="57" actId="478"/>
          <ac:picMkLst>
            <pc:docMk/>
            <pc:sldMk cId="2021957821" sldId="264"/>
            <ac:picMk id="1026" creationId="{0703351F-950A-4D88-AEB9-C38EB0859C8A}"/>
          </ac:picMkLst>
        </pc:picChg>
        <pc:picChg chg="add mod">
          <ac:chgData name="James Franklin" userId="cf915d05-507f-491f-b4a6-b2aa085ee4b1" providerId="ADAL" clId="{6204B8D9-CEE5-4923-8D26-107DB8F9D45C}" dt="2020-03-06T09:36:57.300" v="519" actId="167"/>
          <ac:picMkLst>
            <pc:docMk/>
            <pc:sldMk cId="2021957821" sldId="264"/>
            <ac:picMk id="1028" creationId="{6C0E5905-8B87-46D0-AB8C-F626E7300489}"/>
          </ac:picMkLst>
        </pc:picChg>
        <pc:picChg chg="add mod">
          <ac:chgData name="James Franklin" userId="cf915d05-507f-491f-b4a6-b2aa085ee4b1" providerId="ADAL" clId="{6204B8D9-CEE5-4923-8D26-107DB8F9D45C}" dt="2020-03-06T09:36:57.300" v="519" actId="167"/>
          <ac:picMkLst>
            <pc:docMk/>
            <pc:sldMk cId="2021957821" sldId="264"/>
            <ac:picMk id="1030" creationId="{B62EBDBD-5A58-4FAD-94FE-F3F391E50085}"/>
          </ac:picMkLst>
        </pc:picChg>
        <pc:picChg chg="add del">
          <ac:chgData name="James Franklin" userId="cf915d05-507f-491f-b4a6-b2aa085ee4b1" providerId="ADAL" clId="{6204B8D9-CEE5-4923-8D26-107DB8F9D45C}" dt="2020-03-06T09:26:33.770" v="152" actId="478"/>
          <ac:picMkLst>
            <pc:docMk/>
            <pc:sldMk cId="2021957821" sldId="264"/>
            <ac:picMk id="1037" creationId="{5757E01D-605B-4F3B-8126-3862D54958E5}"/>
          </ac:picMkLst>
        </pc:picChg>
        <pc:picChg chg="add del mod">
          <ac:chgData name="James Franklin" userId="cf915d05-507f-491f-b4a6-b2aa085ee4b1" providerId="ADAL" clId="{6204B8D9-CEE5-4923-8D26-107DB8F9D45C}" dt="2020-03-06T09:28:50.946" v="204" actId="21"/>
          <ac:picMkLst>
            <pc:docMk/>
            <pc:sldMk cId="2021957821" sldId="264"/>
            <ac:picMk id="1039" creationId="{A23D9215-1492-4C19-B238-5173186A2757}"/>
          </ac:picMkLst>
        </pc:picChg>
        <pc:inkChg chg="add mod">
          <ac:chgData name="James Franklin" userId="cf915d05-507f-491f-b4a6-b2aa085ee4b1" providerId="ADAL" clId="{6204B8D9-CEE5-4923-8D26-107DB8F9D45C}" dt="2020-03-06T09:36:57.300" v="519" actId="167"/>
          <ac:inkMkLst>
            <pc:docMk/>
            <pc:sldMk cId="2021957821" sldId="264"/>
            <ac:inkMk id="46" creationId="{7CC31CA9-1368-4044-8415-E2C352F8874E}"/>
          </ac:inkMkLst>
        </pc:inkChg>
        <pc:inkChg chg="add del">
          <ac:chgData name="James Franklin" userId="cf915d05-507f-491f-b4a6-b2aa085ee4b1" providerId="ADAL" clId="{6204B8D9-CEE5-4923-8D26-107DB8F9D45C}" dt="2020-03-06T09:25:15.936" v="124" actId="9405"/>
          <ac:inkMkLst>
            <pc:docMk/>
            <pc:sldMk cId="2021957821" sldId="264"/>
            <ac:inkMk id="1029" creationId="{6555AB04-80A2-4C80-972E-1EF56E4DB1B7}"/>
          </ac:inkMkLst>
        </pc:inkChg>
        <pc:inkChg chg="add del">
          <ac:chgData name="James Franklin" userId="cf915d05-507f-491f-b4a6-b2aa085ee4b1" providerId="ADAL" clId="{6204B8D9-CEE5-4923-8D26-107DB8F9D45C}" dt="2020-03-06T09:25:19.256" v="126" actId="9405"/>
          <ac:inkMkLst>
            <pc:docMk/>
            <pc:sldMk cId="2021957821" sldId="264"/>
            <ac:inkMk id="1031" creationId="{B5ACF8A2-CA0E-4992-B8E3-5B8CF4A73BFD}"/>
          </ac:inkMkLst>
        </pc:inkChg>
        <pc:inkChg chg="add del">
          <ac:chgData name="James Franklin" userId="cf915d05-507f-491f-b4a6-b2aa085ee4b1" providerId="ADAL" clId="{6204B8D9-CEE5-4923-8D26-107DB8F9D45C}" dt="2020-03-06T09:25:23.177" v="128" actId="9405"/>
          <ac:inkMkLst>
            <pc:docMk/>
            <pc:sldMk cId="2021957821" sldId="264"/>
            <ac:inkMk id="1032" creationId="{09EF3FF4-8CD9-4529-A727-BA2F467DC43E}"/>
          </ac:inkMkLst>
        </pc:inkChg>
        <pc:inkChg chg="add del">
          <ac:chgData name="James Franklin" userId="cf915d05-507f-491f-b4a6-b2aa085ee4b1" providerId="ADAL" clId="{6204B8D9-CEE5-4923-8D26-107DB8F9D45C}" dt="2020-03-06T09:25:26.409" v="130" actId="9405"/>
          <ac:inkMkLst>
            <pc:docMk/>
            <pc:sldMk cId="2021957821" sldId="264"/>
            <ac:inkMk id="1033" creationId="{F2B3A828-3CB4-44AA-98D7-3E5A3CFC5C37}"/>
          </ac:inkMkLst>
        </pc:inkChg>
        <pc:inkChg chg="add del">
          <ac:chgData name="James Franklin" userId="cf915d05-507f-491f-b4a6-b2aa085ee4b1" providerId="ADAL" clId="{6204B8D9-CEE5-4923-8D26-107DB8F9D45C}" dt="2020-03-06T09:25:30.007" v="132" actId="9405"/>
          <ac:inkMkLst>
            <pc:docMk/>
            <pc:sldMk cId="2021957821" sldId="264"/>
            <ac:inkMk id="1034" creationId="{28A78FA7-051B-49B6-B3FC-C2BFAB865D69}"/>
          </ac:inkMkLst>
        </pc:inkChg>
        <pc:inkChg chg="add mod">
          <ac:chgData name="James Franklin" userId="cf915d05-507f-491f-b4a6-b2aa085ee4b1" providerId="ADAL" clId="{6204B8D9-CEE5-4923-8D26-107DB8F9D45C}" dt="2020-03-06T09:36:57.300" v="519" actId="167"/>
          <ac:inkMkLst>
            <pc:docMk/>
            <pc:sldMk cId="2021957821" sldId="264"/>
            <ac:inkMk id="1035" creationId="{826B48D1-0CFA-4549-80B2-49CB6133DCB7}"/>
          </ac:inkMkLst>
        </pc:inkChg>
        <pc:inkChg chg="add del">
          <ac:chgData name="James Franklin" userId="cf915d05-507f-491f-b4a6-b2aa085ee4b1" providerId="ADAL" clId="{6204B8D9-CEE5-4923-8D26-107DB8F9D45C}" dt="2020-03-06T09:25:47.923" v="135" actId="478"/>
          <ac:inkMkLst>
            <pc:docMk/>
            <pc:sldMk cId="2021957821" sldId="264"/>
            <ac:inkMk id="1036" creationId="{C6C554CF-7291-4C65-91AC-9B8403B9C649}"/>
          </ac:inkMkLst>
        </pc:inkChg>
        <pc:cxnChg chg="add del mod">
          <ac:chgData name="James Franklin" userId="cf915d05-507f-491f-b4a6-b2aa085ee4b1" providerId="ADAL" clId="{6204B8D9-CEE5-4923-8D26-107DB8F9D45C}" dt="2020-03-06T09:22:01.580" v="84" actId="478"/>
          <ac:cxnSpMkLst>
            <pc:docMk/>
            <pc:sldMk cId="2021957821" sldId="264"/>
            <ac:cxnSpMk id="6" creationId="{9F73E5DA-E7CC-4399-83F5-5C3671858070}"/>
          </ac:cxnSpMkLst>
        </pc:cxnChg>
        <pc:cxnChg chg="add mod">
          <ac:chgData name="James Franklin" userId="cf915d05-507f-491f-b4a6-b2aa085ee4b1" providerId="ADAL" clId="{6204B8D9-CEE5-4923-8D26-107DB8F9D45C}" dt="2020-03-06T09:36:57.300" v="519" actId="167"/>
          <ac:cxnSpMkLst>
            <pc:docMk/>
            <pc:sldMk cId="2021957821" sldId="264"/>
            <ac:cxnSpMk id="14" creationId="{5032A13E-CC74-476B-ACE2-74B189F8D32D}"/>
          </ac:cxnSpMkLst>
        </pc:cxnChg>
        <pc:cxnChg chg="add mod">
          <ac:chgData name="James Franklin" userId="cf915d05-507f-491f-b4a6-b2aa085ee4b1" providerId="ADAL" clId="{6204B8D9-CEE5-4923-8D26-107DB8F9D45C}" dt="2020-03-06T09:36:57.300" v="519" actId="167"/>
          <ac:cxnSpMkLst>
            <pc:docMk/>
            <pc:sldMk cId="2021957821" sldId="264"/>
            <ac:cxnSpMk id="18" creationId="{54188E5A-6F06-47D9-A7D3-E5F19DE50EB4}"/>
          </ac:cxnSpMkLst>
        </pc:cxnChg>
        <pc:cxnChg chg="add mod">
          <ac:chgData name="James Franklin" userId="cf915d05-507f-491f-b4a6-b2aa085ee4b1" providerId="ADAL" clId="{6204B8D9-CEE5-4923-8D26-107DB8F9D45C}" dt="2020-03-06T09:36:57.300" v="519" actId="167"/>
          <ac:cxnSpMkLst>
            <pc:docMk/>
            <pc:sldMk cId="2021957821" sldId="264"/>
            <ac:cxnSpMk id="19" creationId="{ABA071DF-4637-43BE-8C10-AEB723BB63C0}"/>
          </ac:cxnSpMkLst>
        </pc:cxnChg>
        <pc:cxnChg chg="add mod">
          <ac:chgData name="James Franklin" userId="cf915d05-507f-491f-b4a6-b2aa085ee4b1" providerId="ADAL" clId="{6204B8D9-CEE5-4923-8D26-107DB8F9D45C}" dt="2020-03-06T09:36:57.300" v="519" actId="167"/>
          <ac:cxnSpMkLst>
            <pc:docMk/>
            <pc:sldMk cId="2021957821" sldId="264"/>
            <ac:cxnSpMk id="20" creationId="{37AC2E31-2ACA-4D38-B7E6-0CE216256B80}"/>
          </ac:cxnSpMkLst>
        </pc:cxnChg>
      </pc:sldChg>
      <pc:sldChg chg="addSp delSp modSp">
        <pc:chgData name="James Franklin" userId="cf915d05-507f-491f-b4a6-b2aa085ee4b1" providerId="ADAL" clId="{6204B8D9-CEE5-4923-8D26-107DB8F9D45C}" dt="2020-03-06T09:43:17.646" v="787" actId="20577"/>
        <pc:sldMkLst>
          <pc:docMk/>
          <pc:sldMk cId="3225159349" sldId="265"/>
        </pc:sldMkLst>
        <pc:spChg chg="add del mod">
          <ac:chgData name="James Franklin" userId="cf915d05-507f-491f-b4a6-b2aa085ee4b1" providerId="ADAL" clId="{6204B8D9-CEE5-4923-8D26-107DB8F9D45C}" dt="2020-03-06T09:40:42.851" v="604"/>
          <ac:spMkLst>
            <pc:docMk/>
            <pc:sldMk cId="3225159349" sldId="265"/>
            <ac:spMk id="2" creationId="{1385240D-BD84-4831-97C8-910190183328}"/>
          </ac:spMkLst>
        </pc:spChg>
        <pc:spChg chg="add mod">
          <ac:chgData name="James Franklin" userId="cf915d05-507f-491f-b4a6-b2aa085ee4b1" providerId="ADAL" clId="{6204B8D9-CEE5-4923-8D26-107DB8F9D45C}" dt="2020-03-06T09:43:17.646" v="787" actId="20577"/>
          <ac:spMkLst>
            <pc:docMk/>
            <pc:sldMk cId="3225159349" sldId="265"/>
            <ac:spMk id="3" creationId="{8527BA25-C1DE-4A24-BEED-4025C2351C03}"/>
          </ac:spMkLst>
        </pc:spChg>
        <pc:picChg chg="mod">
          <ac:chgData name="James Franklin" userId="cf915d05-507f-491f-b4a6-b2aa085ee4b1" providerId="ADAL" clId="{6204B8D9-CEE5-4923-8D26-107DB8F9D45C}" dt="2020-03-06T09:42:16.062" v="738" actId="1076"/>
          <ac:picMkLst>
            <pc:docMk/>
            <pc:sldMk cId="3225159349" sldId="265"/>
            <ac:picMk id="5" creationId="{00000000-0000-0000-0000-000000000000}"/>
          </ac:picMkLst>
        </pc:picChg>
      </pc:sldChg>
      <pc:sldChg chg="addSp delSp modSp">
        <pc:chgData name="James Franklin" userId="cf915d05-507f-491f-b4a6-b2aa085ee4b1" providerId="ADAL" clId="{6204B8D9-CEE5-4923-8D26-107DB8F9D45C}" dt="2020-03-06T09:44:01.069" v="877" actId="1076"/>
        <pc:sldMkLst>
          <pc:docMk/>
          <pc:sldMk cId="2512289805" sldId="266"/>
        </pc:sldMkLst>
        <pc:spChg chg="add del mod">
          <ac:chgData name="James Franklin" userId="cf915d05-507f-491f-b4a6-b2aa085ee4b1" providerId="ADAL" clId="{6204B8D9-CEE5-4923-8D26-107DB8F9D45C}" dt="2020-03-06T09:42:39.505" v="744"/>
          <ac:spMkLst>
            <pc:docMk/>
            <pc:sldMk cId="2512289805" sldId="266"/>
            <ac:spMk id="2" creationId="{359D56F9-8A23-49F6-B0DD-67F6A61C3331}"/>
          </ac:spMkLst>
        </pc:spChg>
        <pc:spChg chg="add mod">
          <ac:chgData name="James Franklin" userId="cf915d05-507f-491f-b4a6-b2aa085ee4b1" providerId="ADAL" clId="{6204B8D9-CEE5-4923-8D26-107DB8F9D45C}" dt="2020-03-06T09:43:54.393" v="875" actId="20577"/>
          <ac:spMkLst>
            <pc:docMk/>
            <pc:sldMk cId="2512289805" sldId="266"/>
            <ac:spMk id="3" creationId="{688DE72B-500C-4809-9550-35C964406F24}"/>
          </ac:spMkLst>
        </pc:spChg>
        <pc:picChg chg="mod">
          <ac:chgData name="James Franklin" userId="cf915d05-507f-491f-b4a6-b2aa085ee4b1" providerId="ADAL" clId="{6204B8D9-CEE5-4923-8D26-107DB8F9D45C}" dt="2020-03-06T09:44:01.069" v="877" actId="1076"/>
          <ac:picMkLst>
            <pc:docMk/>
            <pc:sldMk cId="2512289805" sldId="266"/>
            <ac:picMk id="5" creationId="{00000000-0000-0000-0000-000000000000}"/>
          </ac:picMkLst>
        </pc:picChg>
      </pc:sldChg>
      <pc:sldChg chg="modSp">
        <pc:chgData name="James Franklin" userId="cf915d05-507f-491f-b4a6-b2aa085ee4b1" providerId="ADAL" clId="{6204B8D9-CEE5-4923-8D26-107DB8F9D45C}" dt="2020-03-06T10:22:24.171" v="941" actId="113"/>
        <pc:sldMkLst>
          <pc:docMk/>
          <pc:sldMk cId="2429656194" sldId="267"/>
        </pc:sldMkLst>
        <pc:spChg chg="mod">
          <ac:chgData name="James Franklin" userId="cf915d05-507f-491f-b4a6-b2aa085ee4b1" providerId="ADAL" clId="{6204B8D9-CEE5-4923-8D26-107DB8F9D45C}" dt="2020-03-06T10:22:24.171" v="941" actId="113"/>
          <ac:spMkLst>
            <pc:docMk/>
            <pc:sldMk cId="2429656194" sldId="267"/>
            <ac:spMk id="3" creationId="{00000000-0000-0000-0000-000000000000}"/>
          </ac:spMkLst>
        </pc:spChg>
      </pc:sldChg>
      <pc:sldChg chg="modSp">
        <pc:chgData name="James Franklin" userId="cf915d05-507f-491f-b4a6-b2aa085ee4b1" providerId="ADAL" clId="{6204B8D9-CEE5-4923-8D26-107DB8F9D45C}" dt="2020-03-09T19:44:27.426" v="3123" actId="20577"/>
        <pc:sldMkLst>
          <pc:docMk/>
          <pc:sldMk cId="2635350195" sldId="268"/>
        </pc:sldMkLst>
        <pc:spChg chg="mod">
          <ac:chgData name="James Franklin" userId="cf915d05-507f-491f-b4a6-b2aa085ee4b1" providerId="ADAL" clId="{6204B8D9-CEE5-4923-8D26-107DB8F9D45C}" dt="2020-03-09T19:44:27.426" v="3123" actId="20577"/>
          <ac:spMkLst>
            <pc:docMk/>
            <pc:sldMk cId="2635350195" sldId="268"/>
            <ac:spMk id="3" creationId="{00000000-0000-0000-0000-000000000000}"/>
          </ac:spMkLst>
        </pc:spChg>
        <pc:spChg chg="mod">
          <ac:chgData name="James Franklin" userId="cf915d05-507f-491f-b4a6-b2aa085ee4b1" providerId="ADAL" clId="{6204B8D9-CEE5-4923-8D26-107DB8F9D45C}" dt="2020-03-06T16:14:42.726" v="3121" actId="6549"/>
          <ac:spMkLst>
            <pc:docMk/>
            <pc:sldMk cId="2635350195" sldId="268"/>
            <ac:spMk id="4" creationId="{00000000-0000-0000-0000-000000000000}"/>
          </ac:spMkLst>
        </pc:spChg>
      </pc:sldChg>
      <pc:sldChg chg="modSp">
        <pc:chgData name="James Franklin" userId="cf915d05-507f-491f-b4a6-b2aa085ee4b1" providerId="ADAL" clId="{6204B8D9-CEE5-4923-8D26-107DB8F9D45C}" dt="2020-03-06T10:43:37.088" v="1163" actId="113"/>
        <pc:sldMkLst>
          <pc:docMk/>
          <pc:sldMk cId="2924861978" sldId="269"/>
        </pc:sldMkLst>
        <pc:spChg chg="mod">
          <ac:chgData name="James Franklin" userId="cf915d05-507f-491f-b4a6-b2aa085ee4b1" providerId="ADAL" clId="{6204B8D9-CEE5-4923-8D26-107DB8F9D45C}" dt="2020-03-06T10:43:37.088" v="1163" actId="113"/>
          <ac:spMkLst>
            <pc:docMk/>
            <pc:sldMk cId="2924861978" sldId="269"/>
            <ac:spMk id="3" creationId="{00000000-0000-0000-0000-000000000000}"/>
          </ac:spMkLst>
        </pc:spChg>
      </pc:sldChg>
      <pc:sldChg chg="addSp delSp modSp addCm delCm modCm">
        <pc:chgData name="James Franklin" userId="cf915d05-507f-491f-b4a6-b2aa085ee4b1" providerId="ADAL" clId="{6204B8D9-CEE5-4923-8D26-107DB8F9D45C}" dt="2020-03-06T14:35:49.745" v="3113" actId="1592"/>
        <pc:sldMkLst>
          <pc:docMk/>
          <pc:sldMk cId="758369962" sldId="270"/>
        </pc:sldMkLst>
        <pc:spChg chg="mod">
          <ac:chgData name="James Franklin" userId="cf915d05-507f-491f-b4a6-b2aa085ee4b1" providerId="ADAL" clId="{6204B8D9-CEE5-4923-8D26-107DB8F9D45C}" dt="2020-03-06T11:23:22.436" v="1391" actId="20577"/>
          <ac:spMkLst>
            <pc:docMk/>
            <pc:sldMk cId="758369962" sldId="270"/>
            <ac:spMk id="4" creationId="{00000000-0000-0000-0000-000000000000}"/>
          </ac:spMkLst>
        </pc:spChg>
        <pc:picChg chg="del mod">
          <ac:chgData name="James Franklin" userId="cf915d05-507f-491f-b4a6-b2aa085ee4b1" providerId="ADAL" clId="{6204B8D9-CEE5-4923-8D26-107DB8F9D45C}" dt="2020-03-06T14:35:42.688" v="3112" actId="478"/>
          <ac:picMkLst>
            <pc:docMk/>
            <pc:sldMk cId="758369962" sldId="270"/>
            <ac:picMk id="2" creationId="{00000000-0000-0000-0000-000000000000}"/>
          </ac:picMkLst>
        </pc:picChg>
        <pc:picChg chg="add mod">
          <ac:chgData name="James Franklin" userId="cf915d05-507f-491f-b4a6-b2aa085ee4b1" providerId="ADAL" clId="{6204B8D9-CEE5-4923-8D26-107DB8F9D45C}" dt="2020-03-06T12:10:48.936" v="2358" actId="167"/>
          <ac:picMkLst>
            <pc:docMk/>
            <pc:sldMk cId="758369962" sldId="270"/>
            <ac:picMk id="3074" creationId="{7CF14A16-CF03-45EC-ADF6-31912B5CE691}"/>
          </ac:picMkLst>
        </pc:picChg>
      </pc:sldChg>
      <pc:sldChg chg="addSp delSp modSp setBg addCm delCm modCm">
        <pc:chgData name="James Franklin" userId="cf915d05-507f-491f-b4a6-b2aa085ee4b1" providerId="ADAL" clId="{6204B8D9-CEE5-4923-8D26-107DB8F9D45C}" dt="2020-03-06T14:36:01.099" v="3116" actId="1592"/>
        <pc:sldMkLst>
          <pc:docMk/>
          <pc:sldMk cId="2203308184" sldId="271"/>
        </pc:sldMkLst>
        <pc:spChg chg="mod">
          <ac:chgData name="James Franklin" userId="cf915d05-507f-491f-b4a6-b2aa085ee4b1" providerId="ADAL" clId="{6204B8D9-CEE5-4923-8D26-107DB8F9D45C}" dt="2020-03-06T11:34:20.603" v="1702" actId="20577"/>
          <ac:spMkLst>
            <pc:docMk/>
            <pc:sldMk cId="2203308184" sldId="271"/>
            <ac:spMk id="5" creationId="{00000000-0000-0000-0000-000000000000}"/>
          </ac:spMkLst>
        </pc:spChg>
        <pc:picChg chg="del mod">
          <ac:chgData name="James Franklin" userId="cf915d05-507f-491f-b4a6-b2aa085ee4b1" providerId="ADAL" clId="{6204B8D9-CEE5-4923-8D26-107DB8F9D45C}" dt="2020-03-06T14:35:56.735" v="3115" actId="478"/>
          <ac:picMkLst>
            <pc:docMk/>
            <pc:sldMk cId="2203308184" sldId="271"/>
            <ac:picMk id="1026" creationId="{00000000-0000-0000-0000-000000000000}"/>
          </ac:picMkLst>
        </pc:picChg>
        <pc:picChg chg="add mod">
          <ac:chgData name="James Franklin" userId="cf915d05-507f-491f-b4a6-b2aa085ee4b1" providerId="ADAL" clId="{6204B8D9-CEE5-4923-8D26-107DB8F9D45C}" dt="2020-03-06T11:33:56.082" v="1691" actId="1076"/>
          <ac:picMkLst>
            <pc:docMk/>
            <pc:sldMk cId="2203308184" sldId="271"/>
            <ac:picMk id="4098" creationId="{223F55F3-4E8A-4F4E-9951-0BB511D095A8}"/>
          </ac:picMkLst>
        </pc:picChg>
      </pc:sldChg>
      <pc:sldChg chg="modSp addCm delCm modCm">
        <pc:chgData name="James Franklin" userId="cf915d05-507f-491f-b4a6-b2aa085ee4b1" providerId="ADAL" clId="{6204B8D9-CEE5-4923-8D26-107DB8F9D45C}" dt="2020-03-06T11:44:01.450" v="2032" actId="1592"/>
        <pc:sldMkLst>
          <pc:docMk/>
          <pc:sldMk cId="1294072521" sldId="272"/>
        </pc:sldMkLst>
        <pc:spChg chg="mod">
          <ac:chgData name="James Franklin" userId="cf915d05-507f-491f-b4a6-b2aa085ee4b1" providerId="ADAL" clId="{6204B8D9-CEE5-4923-8D26-107DB8F9D45C}" dt="2020-03-06T11:43:41.411" v="2029" actId="6549"/>
          <ac:spMkLst>
            <pc:docMk/>
            <pc:sldMk cId="1294072521" sldId="272"/>
            <ac:spMk id="4" creationId="{00000000-0000-0000-0000-000000000000}"/>
          </ac:spMkLst>
        </pc:spChg>
      </pc:sldChg>
      <pc:sldChg chg="addSp delSp modSp">
        <pc:chgData name="James Franklin" userId="cf915d05-507f-491f-b4a6-b2aa085ee4b1" providerId="ADAL" clId="{6204B8D9-CEE5-4923-8D26-107DB8F9D45C}" dt="2020-03-06T14:36:05.273" v="3117" actId="478"/>
        <pc:sldMkLst>
          <pc:docMk/>
          <pc:sldMk cId="1101683052" sldId="273"/>
        </pc:sldMkLst>
        <pc:spChg chg="mod">
          <ac:chgData name="James Franklin" userId="cf915d05-507f-491f-b4a6-b2aa085ee4b1" providerId="ADAL" clId="{6204B8D9-CEE5-4923-8D26-107DB8F9D45C}" dt="2020-03-06T11:44:33.635" v="2050" actId="20577"/>
          <ac:spMkLst>
            <pc:docMk/>
            <pc:sldMk cId="1101683052" sldId="273"/>
            <ac:spMk id="3" creationId="{00000000-0000-0000-0000-000000000000}"/>
          </ac:spMkLst>
        </pc:spChg>
        <pc:spChg chg="mod">
          <ac:chgData name="James Franklin" userId="cf915d05-507f-491f-b4a6-b2aa085ee4b1" providerId="ADAL" clId="{6204B8D9-CEE5-4923-8D26-107DB8F9D45C}" dt="2020-03-06T11:54:07.665" v="2321" actId="20577"/>
          <ac:spMkLst>
            <pc:docMk/>
            <pc:sldMk cId="1101683052" sldId="273"/>
            <ac:spMk id="4" creationId="{00000000-0000-0000-0000-000000000000}"/>
          </ac:spMkLst>
        </pc:spChg>
        <pc:picChg chg="del mod">
          <ac:chgData name="James Franklin" userId="cf915d05-507f-491f-b4a6-b2aa085ee4b1" providerId="ADAL" clId="{6204B8D9-CEE5-4923-8D26-107DB8F9D45C}" dt="2020-03-06T14:36:05.273" v="3117" actId="478"/>
          <ac:picMkLst>
            <pc:docMk/>
            <pc:sldMk cId="1101683052" sldId="273"/>
            <ac:picMk id="1026" creationId="{00000000-0000-0000-0000-000000000000}"/>
          </ac:picMkLst>
        </pc:picChg>
        <pc:picChg chg="add mod">
          <ac:chgData name="James Franklin" userId="cf915d05-507f-491f-b4a6-b2aa085ee4b1" providerId="ADAL" clId="{6204B8D9-CEE5-4923-8D26-107DB8F9D45C}" dt="2020-03-06T11:53:50.624" v="2318" actId="732"/>
          <ac:picMkLst>
            <pc:docMk/>
            <pc:sldMk cId="1101683052" sldId="273"/>
            <ac:picMk id="5122" creationId="{2FE44A19-8C86-4B72-950D-843F381DE68D}"/>
          </ac:picMkLst>
        </pc:picChg>
      </pc:sldChg>
      <pc:sldChg chg="modSp">
        <pc:chgData name="James Franklin" userId="cf915d05-507f-491f-b4a6-b2aa085ee4b1" providerId="ADAL" clId="{6204B8D9-CEE5-4923-8D26-107DB8F9D45C}" dt="2020-03-06T10:18:45.635" v="879" actId="20577"/>
        <pc:sldMkLst>
          <pc:docMk/>
          <pc:sldMk cId="3323362349" sldId="277"/>
        </pc:sldMkLst>
        <pc:spChg chg="mod">
          <ac:chgData name="James Franklin" userId="cf915d05-507f-491f-b4a6-b2aa085ee4b1" providerId="ADAL" clId="{6204B8D9-CEE5-4923-8D26-107DB8F9D45C}" dt="2020-03-06T10:18:45.635" v="879" actId="20577"/>
          <ac:spMkLst>
            <pc:docMk/>
            <pc:sldMk cId="3323362349" sldId="277"/>
            <ac:spMk id="3" creationId="{00000000-0000-0000-0000-000000000000}"/>
          </ac:spMkLst>
        </pc:spChg>
      </pc:sldChg>
      <pc:sldChg chg="modSp">
        <pc:chgData name="James Franklin" userId="cf915d05-507f-491f-b4a6-b2aa085ee4b1" providerId="ADAL" clId="{6204B8D9-CEE5-4923-8D26-107DB8F9D45C}" dt="2020-03-06T10:20:16.566" v="907" actId="20577"/>
        <pc:sldMkLst>
          <pc:docMk/>
          <pc:sldMk cId="1742271136" sldId="278"/>
        </pc:sldMkLst>
        <pc:spChg chg="mod">
          <ac:chgData name="James Franklin" userId="cf915d05-507f-491f-b4a6-b2aa085ee4b1" providerId="ADAL" clId="{6204B8D9-CEE5-4923-8D26-107DB8F9D45C}" dt="2020-03-06T10:20:16.566" v="907" actId="20577"/>
          <ac:spMkLst>
            <pc:docMk/>
            <pc:sldMk cId="1742271136" sldId="278"/>
            <ac:spMk id="3" creationId="{00000000-0000-0000-0000-000000000000}"/>
          </ac:spMkLst>
        </pc:spChg>
      </pc:sldChg>
      <pc:sldChg chg="addSp delSp modSp add ord">
        <pc:chgData name="James Franklin" userId="cf915d05-507f-491f-b4a6-b2aa085ee4b1" providerId="ADAL" clId="{6204B8D9-CEE5-4923-8D26-107DB8F9D45C}" dt="2020-03-06T11:54:31.600" v="2331" actId="14100"/>
        <pc:sldMkLst>
          <pc:docMk/>
          <pc:sldMk cId="4080298053" sldId="279"/>
        </pc:sldMkLst>
        <pc:spChg chg="mod">
          <ac:chgData name="James Franklin" userId="cf915d05-507f-491f-b4a6-b2aa085ee4b1" providerId="ADAL" clId="{6204B8D9-CEE5-4923-8D26-107DB8F9D45C}" dt="2020-03-05T16:57:05.091" v="11" actId="20577"/>
          <ac:spMkLst>
            <pc:docMk/>
            <pc:sldMk cId="4080298053" sldId="279"/>
            <ac:spMk id="2" creationId="{F8652E53-D2B4-495D-AE1D-D959BFBED59B}"/>
          </ac:spMkLst>
        </pc:spChg>
        <pc:spChg chg="mod">
          <ac:chgData name="James Franklin" userId="cf915d05-507f-491f-b4a6-b2aa085ee4b1" providerId="ADAL" clId="{6204B8D9-CEE5-4923-8D26-107DB8F9D45C}" dt="2020-03-06T09:32:03.121" v="378" actId="20577"/>
          <ac:spMkLst>
            <pc:docMk/>
            <pc:sldMk cId="4080298053" sldId="279"/>
            <ac:spMk id="3" creationId="{31DF558F-1D46-44E3-BBC3-B8211BF8A8D5}"/>
          </ac:spMkLst>
        </pc:spChg>
        <pc:picChg chg="add del mod">
          <ac:chgData name="James Franklin" userId="cf915d05-507f-491f-b4a6-b2aa085ee4b1" providerId="ADAL" clId="{6204B8D9-CEE5-4923-8D26-107DB8F9D45C}" dt="2020-03-06T09:29:31.648" v="207" actId="478"/>
          <ac:picMkLst>
            <pc:docMk/>
            <pc:sldMk cId="4080298053" sldId="279"/>
            <ac:picMk id="4" creationId="{2EF97E76-5B66-4816-AA36-FF7C9AF067E3}"/>
          </ac:picMkLst>
        </pc:picChg>
        <pc:picChg chg="add mod">
          <ac:chgData name="James Franklin" userId="cf915d05-507f-491f-b4a6-b2aa085ee4b1" providerId="ADAL" clId="{6204B8D9-CEE5-4923-8D26-107DB8F9D45C}" dt="2020-03-06T09:32:24.479" v="382" actId="1076"/>
          <ac:picMkLst>
            <pc:docMk/>
            <pc:sldMk cId="4080298053" sldId="279"/>
            <ac:picMk id="5" creationId="{219E2BE0-918B-459A-8B72-2D6BC297ECFA}"/>
          </ac:picMkLst>
        </pc:picChg>
        <pc:picChg chg="add mod">
          <ac:chgData name="James Franklin" userId="cf915d05-507f-491f-b4a6-b2aa085ee4b1" providerId="ADAL" clId="{6204B8D9-CEE5-4923-8D26-107DB8F9D45C}" dt="2020-03-06T11:54:31.600" v="2331" actId="14100"/>
          <ac:picMkLst>
            <pc:docMk/>
            <pc:sldMk cId="4080298053" sldId="279"/>
            <ac:picMk id="2050" creationId="{15EFB971-E860-4A5F-86E0-76C59302EBFB}"/>
          </ac:picMkLst>
        </pc:picChg>
      </pc:sldChg>
      <pc:sldChg chg="add del">
        <pc:chgData name="James Franklin" userId="cf915d05-507f-491f-b4a6-b2aa085ee4b1" providerId="ADAL" clId="{6204B8D9-CEE5-4923-8D26-107DB8F9D45C}" dt="2020-03-05T16:56:58.561" v="1"/>
        <pc:sldMkLst>
          <pc:docMk/>
          <pc:sldMk cId="4169054181" sldId="279"/>
        </pc:sldMkLst>
      </pc:sldChg>
      <pc:sldChg chg="addSp modSp add del">
        <pc:chgData name="James Franklin" userId="cf915d05-507f-491f-b4a6-b2aa085ee4b1" providerId="ADAL" clId="{6204B8D9-CEE5-4923-8D26-107DB8F9D45C}" dt="2020-03-06T09:33:18.635" v="393" actId="47"/>
        <pc:sldMkLst>
          <pc:docMk/>
          <pc:sldMk cId="474337697" sldId="280"/>
        </pc:sldMkLst>
        <pc:spChg chg="mod">
          <ac:chgData name="James Franklin" userId="cf915d05-507f-491f-b4a6-b2aa085ee4b1" providerId="ADAL" clId="{6204B8D9-CEE5-4923-8D26-107DB8F9D45C}" dt="2020-03-05T16:57:26.022" v="28" actId="20577"/>
          <ac:spMkLst>
            <pc:docMk/>
            <pc:sldMk cId="474337697" sldId="280"/>
            <ac:spMk id="2" creationId="{2CD98AEF-568C-43A6-B4F8-704A77D1315A}"/>
          </ac:spMkLst>
        </pc:spChg>
        <pc:spChg chg="add mod">
          <ac:chgData name="James Franklin" userId="cf915d05-507f-491f-b4a6-b2aa085ee4b1" providerId="ADAL" clId="{6204B8D9-CEE5-4923-8D26-107DB8F9D45C}" dt="2020-03-05T16:57:23.713" v="21" actId="207"/>
          <ac:spMkLst>
            <pc:docMk/>
            <pc:sldMk cId="474337697" sldId="280"/>
            <ac:spMk id="4" creationId="{C322CF99-4365-425F-94DA-98A81B05DC28}"/>
          </ac:spMkLst>
        </pc:spChg>
      </pc:sldChg>
      <pc:sldChg chg="addSp delSp modSp add setBg">
        <pc:chgData name="James Franklin" userId="cf915d05-507f-491f-b4a6-b2aa085ee4b1" providerId="ADAL" clId="{6204B8D9-CEE5-4923-8D26-107DB8F9D45C}" dt="2020-03-06T12:20:59.243" v="3110" actId="207"/>
        <pc:sldMkLst>
          <pc:docMk/>
          <pc:sldMk cId="2848832626" sldId="280"/>
        </pc:sldMkLst>
        <pc:spChg chg="mod">
          <ac:chgData name="James Franklin" userId="cf915d05-507f-491f-b4a6-b2aa085ee4b1" providerId="ADAL" clId="{6204B8D9-CEE5-4923-8D26-107DB8F9D45C}" dt="2020-03-06T12:20:59.243" v="3110" actId="207"/>
          <ac:spMkLst>
            <pc:docMk/>
            <pc:sldMk cId="2848832626" sldId="280"/>
            <ac:spMk id="2" creationId="{7A4C4672-7BD4-4C7E-B822-44238001054A}"/>
          </ac:spMkLst>
        </pc:spChg>
        <pc:spChg chg="mod">
          <ac:chgData name="James Franklin" userId="cf915d05-507f-491f-b4a6-b2aa085ee4b1" providerId="ADAL" clId="{6204B8D9-CEE5-4923-8D26-107DB8F9D45C}" dt="2020-03-06T12:20:59.243" v="3110" actId="207"/>
          <ac:spMkLst>
            <pc:docMk/>
            <pc:sldMk cId="2848832626" sldId="280"/>
            <ac:spMk id="3" creationId="{2A83CD5B-1742-4446-8CAB-7E186658E757}"/>
          </ac:spMkLst>
        </pc:spChg>
        <pc:spChg chg="add del">
          <ac:chgData name="James Franklin" userId="cf915d05-507f-491f-b4a6-b2aa085ee4b1" providerId="ADAL" clId="{6204B8D9-CEE5-4923-8D26-107DB8F9D45C}" dt="2020-03-06T12:17:10.495" v="3070" actId="478"/>
          <ac:spMkLst>
            <pc:docMk/>
            <pc:sldMk cId="2848832626" sldId="280"/>
            <ac:spMk id="4" creationId="{2C54ED87-6B73-44E8-9CBA-DD77D4FC1E7C}"/>
          </ac:spMkLst>
        </pc:spChg>
        <pc:picChg chg="add del mod">
          <ac:chgData name="James Franklin" userId="cf915d05-507f-491f-b4a6-b2aa085ee4b1" providerId="ADAL" clId="{6204B8D9-CEE5-4923-8D26-107DB8F9D45C}" dt="2020-03-06T12:19:01.630" v="3087" actId="478"/>
          <ac:picMkLst>
            <pc:docMk/>
            <pc:sldMk cId="2848832626" sldId="280"/>
            <ac:picMk id="5" creationId="{E6C2BB14-2317-4317-9C52-7E4EC84D3B19}"/>
          </ac:picMkLst>
        </pc:picChg>
        <pc:picChg chg="add del mod">
          <ac:chgData name="James Franklin" userId="cf915d05-507f-491f-b4a6-b2aa085ee4b1" providerId="ADAL" clId="{6204B8D9-CEE5-4923-8D26-107DB8F9D45C}" dt="2020-03-06T12:20:02.333" v="3099" actId="478"/>
          <ac:picMkLst>
            <pc:docMk/>
            <pc:sldMk cId="2848832626" sldId="280"/>
            <ac:picMk id="6" creationId="{6BA12760-E8A8-4D82-ABAC-8570690B68D7}"/>
          </ac:picMkLst>
        </pc:picChg>
        <pc:picChg chg="add mod">
          <ac:chgData name="James Franklin" userId="cf915d05-507f-491f-b4a6-b2aa085ee4b1" providerId="ADAL" clId="{6204B8D9-CEE5-4923-8D26-107DB8F9D45C}" dt="2020-03-06T12:20:10.085" v="3101" actId="1076"/>
          <ac:picMkLst>
            <pc:docMk/>
            <pc:sldMk cId="2848832626" sldId="280"/>
            <ac:picMk id="7" creationId="{75B25169-BCD2-455F-B4DC-0B48C660725F}"/>
          </ac:picMkLst>
        </pc:picChg>
        <pc:picChg chg="add del mod">
          <ac:chgData name="James Franklin" userId="cf915d05-507f-491f-b4a6-b2aa085ee4b1" providerId="ADAL" clId="{6204B8D9-CEE5-4923-8D26-107DB8F9D45C}" dt="2020-03-06T12:18:45.999" v="3085" actId="478"/>
          <ac:picMkLst>
            <pc:docMk/>
            <pc:sldMk cId="2848832626" sldId="280"/>
            <ac:picMk id="6146" creationId="{23D6BE2F-7241-42A4-86BD-6810AA325CEB}"/>
          </ac:picMkLst>
        </pc:picChg>
        <pc:picChg chg="add del mod">
          <ac:chgData name="James Franklin" userId="cf915d05-507f-491f-b4a6-b2aa085ee4b1" providerId="ADAL" clId="{6204B8D9-CEE5-4923-8D26-107DB8F9D45C}" dt="2020-03-06T12:19:39.766" v="3096" actId="478"/>
          <ac:picMkLst>
            <pc:docMk/>
            <pc:sldMk cId="2848832626" sldId="280"/>
            <ac:picMk id="6148" creationId="{249D64B8-4BBE-4772-BC7D-ABF5DED1B0F0}"/>
          </ac:picMkLst>
        </pc:picChg>
        <pc:picChg chg="add mod">
          <ac:chgData name="James Franklin" userId="cf915d05-507f-491f-b4a6-b2aa085ee4b1" providerId="ADAL" clId="{6204B8D9-CEE5-4923-8D26-107DB8F9D45C}" dt="2020-03-06T12:20:45.894" v="3108" actId="732"/>
          <ac:picMkLst>
            <pc:docMk/>
            <pc:sldMk cId="2848832626" sldId="280"/>
            <ac:picMk id="6150" creationId="{88B4761F-328B-4DEB-9A47-8E9D010D31CA}"/>
          </ac:picMkLst>
        </pc:picChg>
      </pc:sldChg>
      <pc:sldChg chg="add">
        <pc:chgData name="James Franklin" userId="cf915d05-507f-491f-b4a6-b2aa085ee4b1" providerId="ADAL" clId="{6204B8D9-CEE5-4923-8D26-107DB8F9D45C}" dt="2020-03-06T12:17:05.214" v="3069"/>
        <pc:sldMkLst>
          <pc:docMk/>
          <pc:sldMk cId="104800640" sldId="281"/>
        </pc:sldMkLst>
      </pc:sldChg>
      <pc:sldChg chg="addSp delSp modSp add del">
        <pc:chgData name="James Franklin" userId="cf915d05-507f-491f-b4a6-b2aa085ee4b1" providerId="ADAL" clId="{6204B8D9-CEE5-4923-8D26-107DB8F9D45C}" dt="2020-03-06T12:17:03.917" v="3068" actId="47"/>
        <pc:sldMkLst>
          <pc:docMk/>
          <pc:sldMk cId="3315918366" sldId="281"/>
        </pc:sldMkLst>
        <pc:spChg chg="mod">
          <ac:chgData name="James Franklin" userId="cf915d05-507f-491f-b4a6-b2aa085ee4b1" providerId="ADAL" clId="{6204B8D9-CEE5-4923-8D26-107DB8F9D45C}" dt="2020-03-06T11:54:56.913" v="2357" actId="20577"/>
          <ac:spMkLst>
            <pc:docMk/>
            <pc:sldMk cId="3315918366" sldId="281"/>
            <ac:spMk id="2" creationId="{D23B34FA-0159-4139-932F-4ECC87F136DE}"/>
          </ac:spMkLst>
        </pc:spChg>
        <pc:spChg chg="add del mod">
          <ac:chgData name="James Franklin" userId="cf915d05-507f-491f-b4a6-b2aa085ee4b1" providerId="ADAL" clId="{6204B8D9-CEE5-4923-8D26-107DB8F9D45C}" dt="2020-03-06T12:16:59.795" v="3066" actId="21"/>
          <ac:spMkLst>
            <pc:docMk/>
            <pc:sldMk cId="3315918366" sldId="281"/>
            <ac:spMk id="4" creationId="{83A28319-CCBC-492C-9A16-C8DAB0295C6B}"/>
          </ac:spMkLst>
        </pc:spChg>
      </pc:sldChg>
    </pc:docChg>
  </pc:docChgLst>
  <pc:docChgLst>
    <pc:chgData name="Rob Heathcote" userId="62419938-1f1d-43ca-9327-cfd6c1894440" providerId="ADAL" clId="{1E48985F-A4B3-4BCD-AF3D-033DB005DE70}"/>
    <pc:docChg chg="custSel modSld">
      <pc:chgData name="Rob Heathcote" userId="62419938-1f1d-43ca-9327-cfd6c1894440" providerId="ADAL" clId="{1E48985F-A4B3-4BCD-AF3D-033DB005DE70}" dt="2020-03-11T13:50:18.865" v="5" actId="1035"/>
      <pc:docMkLst>
        <pc:docMk/>
      </pc:docMkLst>
      <pc:sldChg chg="delCm">
        <pc:chgData name="Rob Heathcote" userId="62419938-1f1d-43ca-9327-cfd6c1894440" providerId="ADAL" clId="{1E48985F-A4B3-4BCD-AF3D-033DB005DE70}" dt="2020-03-11T13:49:29.383" v="0" actId="1592"/>
        <pc:sldMkLst>
          <pc:docMk/>
          <pc:sldMk cId="2021957821" sldId="264"/>
        </pc:sldMkLst>
      </pc:sldChg>
      <pc:sldChg chg="modSp">
        <pc:chgData name="Rob Heathcote" userId="62419938-1f1d-43ca-9327-cfd6c1894440" providerId="ADAL" clId="{1E48985F-A4B3-4BCD-AF3D-033DB005DE70}" dt="2020-03-11T13:49:54.751" v="1" actId="1076"/>
        <pc:sldMkLst>
          <pc:docMk/>
          <pc:sldMk cId="3225159349" sldId="265"/>
        </pc:sldMkLst>
        <pc:picChg chg="mod">
          <ac:chgData name="Rob Heathcote" userId="62419938-1f1d-43ca-9327-cfd6c1894440" providerId="ADAL" clId="{1E48985F-A4B3-4BCD-AF3D-033DB005DE70}" dt="2020-03-11T13:49:54.751" v="1" actId="1076"/>
          <ac:picMkLst>
            <pc:docMk/>
            <pc:sldMk cId="3225159349" sldId="265"/>
            <ac:picMk id="5" creationId="{00000000-0000-0000-0000-000000000000}"/>
          </ac:picMkLst>
        </pc:picChg>
      </pc:sldChg>
      <pc:sldChg chg="modSp">
        <pc:chgData name="Rob Heathcote" userId="62419938-1f1d-43ca-9327-cfd6c1894440" providerId="ADAL" clId="{1E48985F-A4B3-4BCD-AF3D-033DB005DE70}" dt="2020-03-11T13:50:18.865" v="5" actId="1035"/>
        <pc:sldMkLst>
          <pc:docMk/>
          <pc:sldMk cId="2512289805" sldId="266"/>
        </pc:sldMkLst>
        <pc:picChg chg="mod">
          <ac:chgData name="Rob Heathcote" userId="62419938-1f1d-43ca-9327-cfd6c1894440" providerId="ADAL" clId="{1E48985F-A4B3-4BCD-AF3D-033DB005DE70}" dt="2020-03-11T13:50:18.865" v="5" actId="1035"/>
          <ac:picMkLst>
            <pc:docMk/>
            <pc:sldMk cId="2512289805" sldId="266"/>
            <ac:picMk id="5" creationId="{00000000-0000-0000-0000-000000000000}"/>
          </ac:picMkLst>
        </pc:picChg>
      </pc:sldChg>
    </pc:docChg>
  </pc:docChgLst>
  <pc:docChgLst>
    <pc:chgData name="James Franklin" userId="cf915d05-507f-491f-b4a6-b2aa085ee4b1" providerId="ADAL" clId="{6CAD0755-6958-48B4-9712-1BA87C0645E4}"/>
    <pc:docChg chg="custSel addSld delSld modSld">
      <pc:chgData name="James Franklin" userId="cf915d05-507f-491f-b4a6-b2aa085ee4b1" providerId="ADAL" clId="{6CAD0755-6958-48B4-9712-1BA87C0645E4}" dt="2021-07-23T09:31:07.627" v="304" actId="20577"/>
      <pc:docMkLst>
        <pc:docMk/>
      </pc:docMkLst>
      <pc:sldChg chg="modSp mod">
        <pc:chgData name="James Franklin" userId="cf915d05-507f-491f-b4a6-b2aa085ee4b1" providerId="ADAL" clId="{6CAD0755-6958-48B4-9712-1BA87C0645E4}" dt="2021-07-19T09:59:20.210" v="59" actId="20577"/>
        <pc:sldMkLst>
          <pc:docMk/>
          <pc:sldMk cId="4090538755" sldId="262"/>
        </pc:sldMkLst>
        <pc:spChg chg="mod">
          <ac:chgData name="James Franklin" userId="cf915d05-507f-491f-b4a6-b2aa085ee4b1" providerId="ADAL" clId="{6CAD0755-6958-48B4-9712-1BA87C0645E4}" dt="2021-07-19T09:59:20.210" v="59" actId="20577"/>
          <ac:spMkLst>
            <pc:docMk/>
            <pc:sldMk cId="4090538755" sldId="262"/>
            <ac:spMk id="4" creationId="{00000000-0000-0000-0000-000000000000}"/>
          </ac:spMkLst>
        </pc:spChg>
      </pc:sldChg>
      <pc:sldChg chg="addSp delSp modSp mod">
        <pc:chgData name="James Franklin" userId="cf915d05-507f-491f-b4a6-b2aa085ee4b1" providerId="ADAL" clId="{6CAD0755-6958-48B4-9712-1BA87C0645E4}" dt="2021-07-23T09:31:07.627" v="304" actId="20577"/>
        <pc:sldMkLst>
          <pc:docMk/>
          <pc:sldMk cId="3236221385" sldId="263"/>
        </pc:sldMkLst>
        <pc:spChg chg="add del mod">
          <ac:chgData name="James Franklin" userId="cf915d05-507f-491f-b4a6-b2aa085ee4b1" providerId="ADAL" clId="{6CAD0755-6958-48B4-9712-1BA87C0645E4}" dt="2021-07-22T12:00:39.716" v="272" actId="478"/>
          <ac:spMkLst>
            <pc:docMk/>
            <pc:sldMk cId="3236221385" sldId="263"/>
            <ac:spMk id="2" creationId="{BD700137-7BA3-4252-9BEB-B40CB67195C5}"/>
          </ac:spMkLst>
        </pc:spChg>
        <pc:spChg chg="mod">
          <ac:chgData name="James Franklin" userId="cf915d05-507f-491f-b4a6-b2aa085ee4b1" providerId="ADAL" clId="{6CAD0755-6958-48B4-9712-1BA87C0645E4}" dt="2021-07-23T09:31:07.627" v="304" actId="20577"/>
          <ac:spMkLst>
            <pc:docMk/>
            <pc:sldMk cId="3236221385" sldId="263"/>
            <ac:spMk id="4" creationId="{00000000-0000-0000-0000-000000000000}"/>
          </ac:spMkLst>
        </pc:spChg>
        <pc:spChg chg="mod">
          <ac:chgData name="James Franklin" userId="cf915d05-507f-491f-b4a6-b2aa085ee4b1" providerId="ADAL" clId="{6CAD0755-6958-48B4-9712-1BA87C0645E4}" dt="2021-07-22T11:37:35.308" v="184" actId="14100"/>
          <ac:spMkLst>
            <pc:docMk/>
            <pc:sldMk cId="3236221385" sldId="263"/>
            <ac:spMk id="10" creationId="{00000000-0000-0000-0000-000000000000}"/>
          </ac:spMkLst>
        </pc:spChg>
        <pc:spChg chg="add mod">
          <ac:chgData name="James Franklin" userId="cf915d05-507f-491f-b4a6-b2aa085ee4b1" providerId="ADAL" clId="{6CAD0755-6958-48B4-9712-1BA87C0645E4}" dt="2021-07-22T12:01:36.106" v="287" actId="6549"/>
          <ac:spMkLst>
            <pc:docMk/>
            <pc:sldMk cId="3236221385" sldId="263"/>
            <ac:spMk id="46" creationId="{21C81F41-9F0B-42B1-B5A2-35F182E75585}"/>
          </ac:spMkLst>
        </pc:spChg>
        <pc:grpChg chg="del mod">
          <ac:chgData name="James Franklin" userId="cf915d05-507f-491f-b4a6-b2aa085ee4b1" providerId="ADAL" clId="{6CAD0755-6958-48B4-9712-1BA87C0645E4}" dt="2021-07-22T12:00:39.716" v="272" actId="478"/>
          <ac:grpSpMkLst>
            <pc:docMk/>
            <pc:sldMk cId="3236221385" sldId="263"/>
            <ac:grpSpMk id="7" creationId="{00000000-0000-0000-0000-000000000000}"/>
          </ac:grpSpMkLst>
        </pc:grpChg>
        <pc:grpChg chg="add mod">
          <ac:chgData name="James Franklin" userId="cf915d05-507f-491f-b4a6-b2aa085ee4b1" providerId="ADAL" clId="{6CAD0755-6958-48B4-9712-1BA87C0645E4}" dt="2021-07-22T12:00:55.068" v="274" actId="1076"/>
          <ac:grpSpMkLst>
            <pc:docMk/>
            <pc:sldMk cId="3236221385" sldId="263"/>
            <ac:grpSpMk id="20" creationId="{F0E8B191-4C55-4796-8FCB-E859763083CE}"/>
          </ac:grpSpMkLst>
        </pc:grpChg>
        <pc:grpChg chg="mod">
          <ac:chgData name="James Franklin" userId="cf915d05-507f-491f-b4a6-b2aa085ee4b1" providerId="ADAL" clId="{6CAD0755-6958-48B4-9712-1BA87C0645E4}" dt="2021-07-22T12:00:49" v="273"/>
          <ac:grpSpMkLst>
            <pc:docMk/>
            <pc:sldMk cId="3236221385" sldId="263"/>
            <ac:grpSpMk id="21" creationId="{9EBEF77B-2147-4259-91FE-39ECFE6F1B3F}"/>
          </ac:grpSpMkLst>
        </pc:grpChg>
        <pc:cxnChg chg="mod">
          <ac:chgData name="James Franklin" userId="cf915d05-507f-491f-b4a6-b2aa085ee4b1" providerId="ADAL" clId="{6CAD0755-6958-48B4-9712-1BA87C0645E4}" dt="2021-07-22T12:00:49" v="273"/>
          <ac:cxnSpMkLst>
            <pc:docMk/>
            <pc:sldMk cId="3236221385" sldId="263"/>
            <ac:cxnSpMk id="22" creationId="{C0E74E25-9F23-440B-90D8-891D355247FF}"/>
          </ac:cxnSpMkLst>
        </pc:cxnChg>
        <pc:cxnChg chg="mod">
          <ac:chgData name="James Franklin" userId="cf915d05-507f-491f-b4a6-b2aa085ee4b1" providerId="ADAL" clId="{6CAD0755-6958-48B4-9712-1BA87C0645E4}" dt="2021-07-22T12:00:49" v="273"/>
          <ac:cxnSpMkLst>
            <pc:docMk/>
            <pc:sldMk cId="3236221385" sldId="263"/>
            <ac:cxnSpMk id="23" creationId="{E60A3048-6432-46C3-A922-5FE5865D6CAB}"/>
          </ac:cxnSpMkLst>
        </pc:cxnChg>
        <pc:cxnChg chg="mod">
          <ac:chgData name="James Franklin" userId="cf915d05-507f-491f-b4a6-b2aa085ee4b1" providerId="ADAL" clId="{6CAD0755-6958-48B4-9712-1BA87C0645E4}" dt="2021-07-22T12:00:49" v="273"/>
          <ac:cxnSpMkLst>
            <pc:docMk/>
            <pc:sldMk cId="3236221385" sldId="263"/>
            <ac:cxnSpMk id="24" creationId="{DA34D7BB-DDFD-4BD4-9155-80D658937C30}"/>
          </ac:cxnSpMkLst>
        </pc:cxnChg>
        <pc:cxnChg chg="mod">
          <ac:chgData name="James Franklin" userId="cf915d05-507f-491f-b4a6-b2aa085ee4b1" providerId="ADAL" clId="{6CAD0755-6958-48B4-9712-1BA87C0645E4}" dt="2021-07-22T12:00:49" v="273"/>
          <ac:cxnSpMkLst>
            <pc:docMk/>
            <pc:sldMk cId="3236221385" sldId="263"/>
            <ac:cxnSpMk id="25" creationId="{05B3ED51-BE6A-485B-B1BB-AB4990778643}"/>
          </ac:cxnSpMkLst>
        </pc:cxnChg>
        <pc:cxnChg chg="mod">
          <ac:chgData name="James Franklin" userId="cf915d05-507f-491f-b4a6-b2aa085ee4b1" providerId="ADAL" clId="{6CAD0755-6958-48B4-9712-1BA87C0645E4}" dt="2021-07-22T12:00:49" v="273"/>
          <ac:cxnSpMkLst>
            <pc:docMk/>
            <pc:sldMk cId="3236221385" sldId="263"/>
            <ac:cxnSpMk id="26" creationId="{EB5A595E-1DFB-4556-AA45-C7F0F723A35F}"/>
          </ac:cxnSpMkLst>
        </pc:cxnChg>
        <pc:cxnChg chg="mod">
          <ac:chgData name="James Franklin" userId="cf915d05-507f-491f-b4a6-b2aa085ee4b1" providerId="ADAL" clId="{6CAD0755-6958-48B4-9712-1BA87C0645E4}" dt="2021-07-22T12:00:49" v="273"/>
          <ac:cxnSpMkLst>
            <pc:docMk/>
            <pc:sldMk cId="3236221385" sldId="263"/>
            <ac:cxnSpMk id="27" creationId="{EEFC7BC2-C38A-4C2D-8774-CD43DE9F222E}"/>
          </ac:cxnSpMkLst>
        </pc:cxnChg>
        <pc:cxnChg chg="mod">
          <ac:chgData name="James Franklin" userId="cf915d05-507f-491f-b4a6-b2aa085ee4b1" providerId="ADAL" clId="{6CAD0755-6958-48B4-9712-1BA87C0645E4}" dt="2021-07-22T12:00:49" v="273"/>
          <ac:cxnSpMkLst>
            <pc:docMk/>
            <pc:sldMk cId="3236221385" sldId="263"/>
            <ac:cxnSpMk id="28" creationId="{E47DB36D-CE17-413F-8104-395BF16A7B71}"/>
          </ac:cxnSpMkLst>
        </pc:cxnChg>
        <pc:cxnChg chg="mod">
          <ac:chgData name="James Franklin" userId="cf915d05-507f-491f-b4a6-b2aa085ee4b1" providerId="ADAL" clId="{6CAD0755-6958-48B4-9712-1BA87C0645E4}" dt="2021-07-22T12:00:49" v="273"/>
          <ac:cxnSpMkLst>
            <pc:docMk/>
            <pc:sldMk cId="3236221385" sldId="263"/>
            <ac:cxnSpMk id="29" creationId="{1F4F9659-93EA-4FAF-81B7-FC1AA9CDC7A5}"/>
          </ac:cxnSpMkLst>
        </pc:cxnChg>
        <pc:cxnChg chg="mod">
          <ac:chgData name="James Franklin" userId="cf915d05-507f-491f-b4a6-b2aa085ee4b1" providerId="ADAL" clId="{6CAD0755-6958-48B4-9712-1BA87C0645E4}" dt="2021-07-22T12:00:49" v="273"/>
          <ac:cxnSpMkLst>
            <pc:docMk/>
            <pc:sldMk cId="3236221385" sldId="263"/>
            <ac:cxnSpMk id="30" creationId="{B32C9F15-4559-48C5-AA88-065A4F28177A}"/>
          </ac:cxnSpMkLst>
        </pc:cxnChg>
        <pc:cxnChg chg="mod">
          <ac:chgData name="James Franklin" userId="cf915d05-507f-491f-b4a6-b2aa085ee4b1" providerId="ADAL" clId="{6CAD0755-6958-48B4-9712-1BA87C0645E4}" dt="2021-07-22T12:00:49" v="273"/>
          <ac:cxnSpMkLst>
            <pc:docMk/>
            <pc:sldMk cId="3236221385" sldId="263"/>
            <ac:cxnSpMk id="31" creationId="{45BEF144-2EF3-41C3-BB56-F3CA52B0922D}"/>
          </ac:cxnSpMkLst>
        </pc:cxnChg>
        <pc:cxnChg chg="mod">
          <ac:chgData name="James Franklin" userId="cf915d05-507f-491f-b4a6-b2aa085ee4b1" providerId="ADAL" clId="{6CAD0755-6958-48B4-9712-1BA87C0645E4}" dt="2021-07-22T12:00:49" v="273"/>
          <ac:cxnSpMkLst>
            <pc:docMk/>
            <pc:sldMk cId="3236221385" sldId="263"/>
            <ac:cxnSpMk id="32" creationId="{AF624615-58E0-4E88-B6AE-F9D237B0805F}"/>
          </ac:cxnSpMkLst>
        </pc:cxnChg>
        <pc:cxnChg chg="mod">
          <ac:chgData name="James Franklin" userId="cf915d05-507f-491f-b4a6-b2aa085ee4b1" providerId="ADAL" clId="{6CAD0755-6958-48B4-9712-1BA87C0645E4}" dt="2021-07-22T12:00:49" v="273"/>
          <ac:cxnSpMkLst>
            <pc:docMk/>
            <pc:sldMk cId="3236221385" sldId="263"/>
            <ac:cxnSpMk id="33" creationId="{7F125687-0B69-455D-88FE-D469508471F3}"/>
          </ac:cxnSpMkLst>
        </pc:cxnChg>
        <pc:cxnChg chg="add mod">
          <ac:chgData name="James Franklin" userId="cf915d05-507f-491f-b4a6-b2aa085ee4b1" providerId="ADAL" clId="{6CAD0755-6958-48B4-9712-1BA87C0645E4}" dt="2021-07-22T12:00:55.068" v="274" actId="1076"/>
          <ac:cxnSpMkLst>
            <pc:docMk/>
            <pc:sldMk cId="3236221385" sldId="263"/>
            <ac:cxnSpMk id="34" creationId="{414E5194-634A-4C79-9123-4BD05BF08632}"/>
          </ac:cxnSpMkLst>
        </pc:cxnChg>
        <pc:cxnChg chg="add mod">
          <ac:chgData name="James Franklin" userId="cf915d05-507f-491f-b4a6-b2aa085ee4b1" providerId="ADAL" clId="{6CAD0755-6958-48B4-9712-1BA87C0645E4}" dt="2021-07-22T12:00:55.068" v="274" actId="1076"/>
          <ac:cxnSpMkLst>
            <pc:docMk/>
            <pc:sldMk cId="3236221385" sldId="263"/>
            <ac:cxnSpMk id="35" creationId="{DD25DA01-58CB-4A73-835D-016FF8124F0D}"/>
          </ac:cxnSpMkLst>
        </pc:cxnChg>
        <pc:cxnChg chg="add mod">
          <ac:chgData name="James Franklin" userId="cf915d05-507f-491f-b4a6-b2aa085ee4b1" providerId="ADAL" clId="{6CAD0755-6958-48B4-9712-1BA87C0645E4}" dt="2021-07-22T12:00:55.068" v="274" actId="1076"/>
          <ac:cxnSpMkLst>
            <pc:docMk/>
            <pc:sldMk cId="3236221385" sldId="263"/>
            <ac:cxnSpMk id="36" creationId="{31C3C616-9517-42FB-939B-BF92B6E9DC9A}"/>
          </ac:cxnSpMkLst>
        </pc:cxnChg>
        <pc:cxnChg chg="add mod">
          <ac:chgData name="James Franklin" userId="cf915d05-507f-491f-b4a6-b2aa085ee4b1" providerId="ADAL" clId="{6CAD0755-6958-48B4-9712-1BA87C0645E4}" dt="2021-07-22T12:00:55.068" v="274" actId="1076"/>
          <ac:cxnSpMkLst>
            <pc:docMk/>
            <pc:sldMk cId="3236221385" sldId="263"/>
            <ac:cxnSpMk id="37" creationId="{2ACF326F-E999-42F0-A709-C41D77473BC8}"/>
          </ac:cxnSpMkLst>
        </pc:cxnChg>
        <pc:cxnChg chg="add mod">
          <ac:chgData name="James Franklin" userId="cf915d05-507f-491f-b4a6-b2aa085ee4b1" providerId="ADAL" clId="{6CAD0755-6958-48B4-9712-1BA87C0645E4}" dt="2021-07-22T12:00:55.068" v="274" actId="1076"/>
          <ac:cxnSpMkLst>
            <pc:docMk/>
            <pc:sldMk cId="3236221385" sldId="263"/>
            <ac:cxnSpMk id="38" creationId="{775467E7-1CA9-46E4-8A70-E64817E0C795}"/>
          </ac:cxnSpMkLst>
        </pc:cxnChg>
        <pc:cxnChg chg="add mod">
          <ac:chgData name="James Franklin" userId="cf915d05-507f-491f-b4a6-b2aa085ee4b1" providerId="ADAL" clId="{6CAD0755-6958-48B4-9712-1BA87C0645E4}" dt="2021-07-22T12:00:55.068" v="274" actId="1076"/>
          <ac:cxnSpMkLst>
            <pc:docMk/>
            <pc:sldMk cId="3236221385" sldId="263"/>
            <ac:cxnSpMk id="39" creationId="{DCE89661-608B-4729-88D8-34DC9752D2EF}"/>
          </ac:cxnSpMkLst>
        </pc:cxnChg>
        <pc:cxnChg chg="add mod">
          <ac:chgData name="James Franklin" userId="cf915d05-507f-491f-b4a6-b2aa085ee4b1" providerId="ADAL" clId="{6CAD0755-6958-48B4-9712-1BA87C0645E4}" dt="2021-07-22T12:00:55.068" v="274" actId="1076"/>
          <ac:cxnSpMkLst>
            <pc:docMk/>
            <pc:sldMk cId="3236221385" sldId="263"/>
            <ac:cxnSpMk id="40" creationId="{34D88F67-66FB-471C-8193-3F21A5E25F7A}"/>
          </ac:cxnSpMkLst>
        </pc:cxnChg>
        <pc:cxnChg chg="add mod">
          <ac:chgData name="James Franklin" userId="cf915d05-507f-491f-b4a6-b2aa085ee4b1" providerId="ADAL" clId="{6CAD0755-6958-48B4-9712-1BA87C0645E4}" dt="2021-07-22T12:00:55.068" v="274" actId="1076"/>
          <ac:cxnSpMkLst>
            <pc:docMk/>
            <pc:sldMk cId="3236221385" sldId="263"/>
            <ac:cxnSpMk id="41" creationId="{8989AB5B-EB3E-4C54-A162-75BA5DBC0BA1}"/>
          </ac:cxnSpMkLst>
        </pc:cxnChg>
        <pc:cxnChg chg="add mod">
          <ac:chgData name="James Franklin" userId="cf915d05-507f-491f-b4a6-b2aa085ee4b1" providerId="ADAL" clId="{6CAD0755-6958-48B4-9712-1BA87C0645E4}" dt="2021-07-22T12:00:55.068" v="274" actId="1076"/>
          <ac:cxnSpMkLst>
            <pc:docMk/>
            <pc:sldMk cId="3236221385" sldId="263"/>
            <ac:cxnSpMk id="42" creationId="{4BDD9A3C-F119-4D3B-BDE9-4B7E99549211}"/>
          </ac:cxnSpMkLst>
        </pc:cxnChg>
        <pc:cxnChg chg="add mod">
          <ac:chgData name="James Franklin" userId="cf915d05-507f-491f-b4a6-b2aa085ee4b1" providerId="ADAL" clId="{6CAD0755-6958-48B4-9712-1BA87C0645E4}" dt="2021-07-22T12:00:55.068" v="274" actId="1076"/>
          <ac:cxnSpMkLst>
            <pc:docMk/>
            <pc:sldMk cId="3236221385" sldId="263"/>
            <ac:cxnSpMk id="43" creationId="{C9967231-9375-482B-AB58-513CEBA69B4C}"/>
          </ac:cxnSpMkLst>
        </pc:cxnChg>
        <pc:cxnChg chg="add mod">
          <ac:chgData name="James Franklin" userId="cf915d05-507f-491f-b4a6-b2aa085ee4b1" providerId="ADAL" clId="{6CAD0755-6958-48B4-9712-1BA87C0645E4}" dt="2021-07-22T12:00:55.068" v="274" actId="1076"/>
          <ac:cxnSpMkLst>
            <pc:docMk/>
            <pc:sldMk cId="3236221385" sldId="263"/>
            <ac:cxnSpMk id="44" creationId="{4FD280F1-E14C-458B-9FE5-3C7150EC6B8F}"/>
          </ac:cxnSpMkLst>
        </pc:cxnChg>
        <pc:cxnChg chg="add mod">
          <ac:chgData name="James Franklin" userId="cf915d05-507f-491f-b4a6-b2aa085ee4b1" providerId="ADAL" clId="{6CAD0755-6958-48B4-9712-1BA87C0645E4}" dt="2021-07-22T12:00:55.068" v="274" actId="1076"/>
          <ac:cxnSpMkLst>
            <pc:docMk/>
            <pc:sldMk cId="3236221385" sldId="263"/>
            <ac:cxnSpMk id="45" creationId="{39C0BDD9-0C1F-4C85-A90C-9D11DE2C8822}"/>
          </ac:cxnSpMkLst>
        </pc:cxnChg>
      </pc:sldChg>
      <pc:sldChg chg="del">
        <pc:chgData name="James Franklin" userId="cf915d05-507f-491f-b4a6-b2aa085ee4b1" providerId="ADAL" clId="{6CAD0755-6958-48B4-9712-1BA87C0645E4}" dt="2021-07-19T10:26:07.333" v="64" actId="47"/>
        <pc:sldMkLst>
          <pc:docMk/>
          <pc:sldMk cId="2021957821" sldId="264"/>
        </pc:sldMkLst>
      </pc:sldChg>
      <pc:sldChg chg="modSp mod">
        <pc:chgData name="James Franklin" userId="cf915d05-507f-491f-b4a6-b2aa085ee4b1" providerId="ADAL" clId="{6CAD0755-6958-48B4-9712-1BA87C0645E4}" dt="2021-07-19T10:42:07.811" v="88" actId="20577"/>
        <pc:sldMkLst>
          <pc:docMk/>
          <pc:sldMk cId="3225159349" sldId="265"/>
        </pc:sldMkLst>
        <pc:spChg chg="mod">
          <ac:chgData name="James Franklin" userId="cf915d05-507f-491f-b4a6-b2aa085ee4b1" providerId="ADAL" clId="{6CAD0755-6958-48B4-9712-1BA87C0645E4}" dt="2021-07-19T10:42:07.811" v="88" actId="20577"/>
          <ac:spMkLst>
            <pc:docMk/>
            <pc:sldMk cId="3225159349" sldId="265"/>
            <ac:spMk id="3" creationId="{8527BA25-C1DE-4A24-BEED-4025C2351C03}"/>
          </ac:spMkLst>
        </pc:spChg>
      </pc:sldChg>
      <pc:sldChg chg="modSp mod">
        <pc:chgData name="James Franklin" userId="cf915d05-507f-491f-b4a6-b2aa085ee4b1" providerId="ADAL" clId="{6CAD0755-6958-48B4-9712-1BA87C0645E4}" dt="2021-07-19T10:42:24.180" v="91" actId="113"/>
        <pc:sldMkLst>
          <pc:docMk/>
          <pc:sldMk cId="2512289805" sldId="266"/>
        </pc:sldMkLst>
        <pc:spChg chg="mod">
          <ac:chgData name="James Franklin" userId="cf915d05-507f-491f-b4a6-b2aa085ee4b1" providerId="ADAL" clId="{6CAD0755-6958-48B4-9712-1BA87C0645E4}" dt="2021-07-19T10:42:24.180" v="91" actId="113"/>
          <ac:spMkLst>
            <pc:docMk/>
            <pc:sldMk cId="2512289805" sldId="266"/>
            <ac:spMk id="3" creationId="{688DE72B-500C-4809-9550-35C964406F24}"/>
          </ac:spMkLst>
        </pc:spChg>
      </pc:sldChg>
      <pc:sldChg chg="modSp mod">
        <pc:chgData name="James Franklin" userId="cf915d05-507f-491f-b4a6-b2aa085ee4b1" providerId="ADAL" clId="{6CAD0755-6958-48B4-9712-1BA87C0645E4}" dt="2021-07-19T11:00:28.798" v="140" actId="6549"/>
        <pc:sldMkLst>
          <pc:docMk/>
          <pc:sldMk cId="2635350195" sldId="268"/>
        </pc:sldMkLst>
        <pc:spChg chg="mod">
          <ac:chgData name="James Franklin" userId="cf915d05-507f-491f-b4a6-b2aa085ee4b1" providerId="ADAL" clId="{6CAD0755-6958-48B4-9712-1BA87C0645E4}" dt="2021-07-19T11:00:28.798" v="140" actId="6549"/>
          <ac:spMkLst>
            <pc:docMk/>
            <pc:sldMk cId="2635350195" sldId="268"/>
            <ac:spMk id="4" creationId="{00000000-0000-0000-0000-000000000000}"/>
          </ac:spMkLst>
        </pc:spChg>
      </pc:sldChg>
      <pc:sldChg chg="modSp mod">
        <pc:chgData name="James Franklin" userId="cf915d05-507f-491f-b4a6-b2aa085ee4b1" providerId="ADAL" clId="{6CAD0755-6958-48B4-9712-1BA87C0645E4}" dt="2021-07-19T11:00:00.259" v="126" actId="113"/>
        <pc:sldMkLst>
          <pc:docMk/>
          <pc:sldMk cId="3540909896" sldId="274"/>
        </pc:sldMkLst>
        <pc:spChg chg="mod">
          <ac:chgData name="James Franklin" userId="cf915d05-507f-491f-b4a6-b2aa085ee4b1" providerId="ADAL" clId="{6CAD0755-6958-48B4-9712-1BA87C0645E4}" dt="2021-07-19T11:00:00.259" v="126" actId="113"/>
          <ac:spMkLst>
            <pc:docMk/>
            <pc:sldMk cId="3540909896" sldId="274"/>
            <ac:spMk id="3" creationId="{00000000-0000-0000-0000-000000000000}"/>
          </ac:spMkLst>
        </pc:spChg>
      </pc:sldChg>
      <pc:sldChg chg="modSp mod">
        <pc:chgData name="James Franklin" userId="cf915d05-507f-491f-b4a6-b2aa085ee4b1" providerId="ADAL" clId="{6CAD0755-6958-48B4-9712-1BA87C0645E4}" dt="2021-07-19T10:45:15.668" v="94" actId="20577"/>
        <pc:sldMkLst>
          <pc:docMk/>
          <pc:sldMk cId="3323362349" sldId="277"/>
        </pc:sldMkLst>
        <pc:spChg chg="mod">
          <ac:chgData name="James Franklin" userId="cf915d05-507f-491f-b4a6-b2aa085ee4b1" providerId="ADAL" clId="{6CAD0755-6958-48B4-9712-1BA87C0645E4}" dt="2021-07-19T10:45:15.668" v="94" actId="20577"/>
          <ac:spMkLst>
            <pc:docMk/>
            <pc:sldMk cId="3323362349" sldId="277"/>
            <ac:spMk id="3" creationId="{00000000-0000-0000-0000-000000000000}"/>
          </ac:spMkLst>
        </pc:spChg>
      </pc:sldChg>
      <pc:sldChg chg="modSp mod">
        <pc:chgData name="James Franklin" userId="cf915d05-507f-491f-b4a6-b2aa085ee4b1" providerId="ADAL" clId="{6CAD0755-6958-48B4-9712-1BA87C0645E4}" dt="2021-07-19T10:46:19.626" v="113" actId="20577"/>
        <pc:sldMkLst>
          <pc:docMk/>
          <pc:sldMk cId="1742271136" sldId="278"/>
        </pc:sldMkLst>
        <pc:spChg chg="mod">
          <ac:chgData name="James Franklin" userId="cf915d05-507f-491f-b4a6-b2aa085ee4b1" providerId="ADAL" clId="{6CAD0755-6958-48B4-9712-1BA87C0645E4}" dt="2021-07-19T10:46:19.626" v="113" actId="20577"/>
          <ac:spMkLst>
            <pc:docMk/>
            <pc:sldMk cId="1742271136" sldId="278"/>
            <ac:spMk id="3" creationId="{00000000-0000-0000-0000-000000000000}"/>
          </ac:spMkLst>
        </pc:spChg>
      </pc:sldChg>
      <pc:sldChg chg="addSp modSp mod addCm modCm">
        <pc:chgData name="James Franklin" userId="cf915d05-507f-491f-b4a6-b2aa085ee4b1" providerId="ADAL" clId="{6CAD0755-6958-48B4-9712-1BA87C0645E4}" dt="2021-07-19T10:41:49.690" v="70" actId="1589"/>
        <pc:sldMkLst>
          <pc:docMk/>
          <pc:sldMk cId="4080298053" sldId="279"/>
        </pc:sldMkLst>
        <pc:spChg chg="mod">
          <ac:chgData name="James Franklin" userId="cf915d05-507f-491f-b4a6-b2aa085ee4b1" providerId="ADAL" clId="{6CAD0755-6958-48B4-9712-1BA87C0645E4}" dt="2021-07-19T10:00:45.725" v="60" actId="20577"/>
          <ac:spMkLst>
            <pc:docMk/>
            <pc:sldMk cId="4080298053" sldId="279"/>
            <ac:spMk id="3" creationId="{31DF558F-1D46-44E3-BBC3-B8211BF8A8D5}"/>
          </ac:spMkLst>
        </pc:spChg>
        <pc:picChg chg="add mod">
          <ac:chgData name="James Franklin" userId="cf915d05-507f-491f-b4a6-b2aa085ee4b1" providerId="ADAL" clId="{6CAD0755-6958-48B4-9712-1BA87C0645E4}" dt="2021-07-19T10:40:16.777" v="67" actId="1076"/>
          <ac:picMkLst>
            <pc:docMk/>
            <pc:sldMk cId="4080298053" sldId="279"/>
            <ac:picMk id="1026" creationId="{BFB8B0BC-398A-4160-A6DE-AA3E4E83EE85}"/>
          </ac:picMkLst>
        </pc:picChg>
      </pc:sldChg>
      <pc:sldChg chg="modSp mod">
        <pc:chgData name="James Franklin" userId="cf915d05-507f-491f-b4a6-b2aa085ee4b1" providerId="ADAL" clId="{6CAD0755-6958-48B4-9712-1BA87C0645E4}" dt="2021-07-19T11:03:27.426" v="183" actId="20577"/>
        <pc:sldMkLst>
          <pc:docMk/>
          <pc:sldMk cId="104800640" sldId="281"/>
        </pc:sldMkLst>
        <pc:spChg chg="mod">
          <ac:chgData name="James Franklin" userId="cf915d05-507f-491f-b4a6-b2aa085ee4b1" providerId="ADAL" clId="{6CAD0755-6958-48B4-9712-1BA87C0645E4}" dt="2021-07-19T11:03:27.426" v="183" actId="20577"/>
          <ac:spMkLst>
            <pc:docMk/>
            <pc:sldMk cId="104800640" sldId="281"/>
            <ac:spMk id="3" creationId="{2A83CD5B-1742-4446-8CAB-7E186658E757}"/>
          </ac:spMkLst>
        </pc:spChg>
      </pc:sldChg>
      <pc:sldChg chg="add">
        <pc:chgData name="James Franklin" userId="cf915d05-507f-491f-b4a6-b2aa085ee4b1" providerId="ADAL" clId="{6CAD0755-6958-48B4-9712-1BA87C0645E4}" dt="2021-07-19T10:26:05.358" v="63"/>
        <pc:sldMkLst>
          <pc:docMk/>
          <pc:sldMk cId="3752922158" sldId="282"/>
        </pc:sldMkLst>
      </pc:sldChg>
    </pc:docChg>
  </pc:docChgLst>
  <pc:docChgLst>
    <pc:chgData name="Rob Heathcote" userId="62419938-1f1d-43ca-9327-cfd6c1894440" providerId="ADAL" clId="{7624F55A-EC4B-4536-BEBE-E5D3CD48B47C}"/>
    <pc:docChg chg="undo custSel modSld modMainMaster">
      <pc:chgData name="Rob Heathcote" userId="62419938-1f1d-43ca-9327-cfd6c1894440" providerId="ADAL" clId="{7624F55A-EC4B-4536-BEBE-E5D3CD48B47C}" dt="2020-03-10T08:28:22.568" v="239"/>
      <pc:docMkLst>
        <pc:docMk/>
      </pc:docMkLst>
      <pc:sldChg chg="delSp">
        <pc:chgData name="Rob Heathcote" userId="62419938-1f1d-43ca-9327-cfd6c1894440" providerId="ADAL" clId="{7624F55A-EC4B-4536-BEBE-E5D3CD48B47C}" dt="2020-03-10T08:05:58.142" v="39" actId="478"/>
        <pc:sldMkLst>
          <pc:docMk/>
          <pc:sldMk cId="3097358543" sldId="260"/>
        </pc:sldMkLst>
        <pc:spChg chg="del">
          <ac:chgData name="Rob Heathcote" userId="62419938-1f1d-43ca-9327-cfd6c1894440" providerId="ADAL" clId="{7624F55A-EC4B-4536-BEBE-E5D3CD48B47C}" dt="2020-03-10T08:05:58.142" v="39" actId="478"/>
          <ac:spMkLst>
            <pc:docMk/>
            <pc:sldMk cId="3097358543" sldId="260"/>
            <ac:spMk id="5" creationId="{00000000-0000-0000-0000-000000000000}"/>
          </ac:spMkLst>
        </pc:spChg>
        <pc:spChg chg="del">
          <ac:chgData name="Rob Heathcote" userId="62419938-1f1d-43ca-9327-cfd6c1894440" providerId="ADAL" clId="{7624F55A-EC4B-4536-BEBE-E5D3CD48B47C}" dt="2020-03-10T08:05:58.142" v="39" actId="478"/>
          <ac:spMkLst>
            <pc:docMk/>
            <pc:sldMk cId="3097358543" sldId="260"/>
            <ac:spMk id="6" creationId="{00000000-0000-0000-0000-000000000000}"/>
          </ac:spMkLst>
        </pc:spChg>
        <pc:spChg chg="del">
          <ac:chgData name="Rob Heathcote" userId="62419938-1f1d-43ca-9327-cfd6c1894440" providerId="ADAL" clId="{7624F55A-EC4B-4536-BEBE-E5D3CD48B47C}" dt="2020-03-10T08:05:58.142" v="39" actId="478"/>
          <ac:spMkLst>
            <pc:docMk/>
            <pc:sldMk cId="3097358543" sldId="260"/>
            <ac:spMk id="7" creationId="{00000000-0000-0000-0000-000000000000}"/>
          </ac:spMkLst>
        </pc:spChg>
        <pc:grpChg chg="del">
          <ac:chgData name="Rob Heathcote" userId="62419938-1f1d-43ca-9327-cfd6c1894440" providerId="ADAL" clId="{7624F55A-EC4B-4536-BEBE-E5D3CD48B47C}" dt="2020-03-10T08:05:58.142" v="39" actId="478"/>
          <ac:grpSpMkLst>
            <pc:docMk/>
            <pc:sldMk cId="3097358543" sldId="260"/>
            <ac:grpSpMk id="8" creationId="{00000000-0000-0000-0000-000000000000}"/>
          </ac:grpSpMkLst>
        </pc:grpChg>
      </pc:sldChg>
      <pc:sldChg chg="modSp">
        <pc:chgData name="Rob Heathcote" userId="62419938-1f1d-43ca-9327-cfd6c1894440" providerId="ADAL" clId="{7624F55A-EC4B-4536-BEBE-E5D3CD48B47C}" dt="2020-03-10T08:08:01.158" v="41" actId="208"/>
        <pc:sldMkLst>
          <pc:docMk/>
          <pc:sldMk cId="3236221385" sldId="263"/>
        </pc:sldMkLst>
        <pc:spChg chg="mod">
          <ac:chgData name="Rob Heathcote" userId="62419938-1f1d-43ca-9327-cfd6c1894440" providerId="ADAL" clId="{7624F55A-EC4B-4536-BEBE-E5D3CD48B47C}" dt="2020-03-10T08:08:01.158" v="41" actId="208"/>
          <ac:spMkLst>
            <pc:docMk/>
            <pc:sldMk cId="3236221385" sldId="263"/>
            <ac:spMk id="10" creationId="{00000000-0000-0000-0000-000000000000}"/>
          </ac:spMkLst>
        </pc:spChg>
        <pc:cxnChg chg="mod">
          <ac:chgData name="Rob Heathcote" userId="62419938-1f1d-43ca-9327-cfd6c1894440" providerId="ADAL" clId="{7624F55A-EC4B-4536-BEBE-E5D3CD48B47C}" dt="2020-03-10T08:08:01.158" v="41" actId="208"/>
          <ac:cxnSpMkLst>
            <pc:docMk/>
            <pc:sldMk cId="3236221385" sldId="263"/>
            <ac:cxnSpMk id="6"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8"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9"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1"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2"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3"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4"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5"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6"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7"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8"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9" creationId="{00000000-0000-0000-0000-000000000000}"/>
          </ac:cxnSpMkLst>
        </pc:cxnChg>
      </pc:sldChg>
      <pc:sldChg chg="addSp delSp modSp delCm">
        <pc:chgData name="Rob Heathcote" userId="62419938-1f1d-43ca-9327-cfd6c1894440" providerId="ADAL" clId="{7624F55A-EC4B-4536-BEBE-E5D3CD48B47C}" dt="2020-03-10T08:10:40.248" v="60" actId="1592"/>
        <pc:sldMkLst>
          <pc:docMk/>
          <pc:sldMk cId="2021957821" sldId="264"/>
        </pc:sldMkLst>
        <pc:spChg chg="mod">
          <ac:chgData name="Rob Heathcote" userId="62419938-1f1d-43ca-9327-cfd6c1894440" providerId="ADAL" clId="{7624F55A-EC4B-4536-BEBE-E5D3CD48B47C}" dt="2020-03-10T08:10:29.087" v="58" actId="1076"/>
          <ac:spMkLst>
            <pc:docMk/>
            <pc:sldMk cId="2021957821" sldId="264"/>
            <ac:spMk id="4" creationId="{00000000-0000-0000-0000-000000000000}"/>
          </ac:spMkLst>
        </pc:spChg>
        <pc:spChg chg="mod">
          <ac:chgData name="Rob Heathcote" userId="62419938-1f1d-43ca-9327-cfd6c1894440" providerId="ADAL" clId="{7624F55A-EC4B-4536-BEBE-E5D3CD48B47C}" dt="2020-03-10T08:10:14.982" v="55" actId="207"/>
          <ac:spMkLst>
            <pc:docMk/>
            <pc:sldMk cId="2021957821" sldId="264"/>
            <ac:spMk id="47" creationId="{A8634D05-FD09-46B3-9AC5-D0330AAF648E}"/>
          </ac:spMkLst>
        </pc:spChg>
        <pc:spChg chg="mod">
          <ac:chgData name="Rob Heathcote" userId="62419938-1f1d-43ca-9327-cfd6c1894440" providerId="ADAL" clId="{7624F55A-EC4B-4536-BEBE-E5D3CD48B47C}" dt="2020-03-10T08:10:03.718" v="52" actId="207"/>
          <ac:spMkLst>
            <pc:docMk/>
            <pc:sldMk cId="2021957821" sldId="264"/>
            <ac:spMk id="50" creationId="{8A7279AD-2A93-4EA2-80EB-51D86696EB2D}"/>
          </ac:spMkLst>
        </pc:spChg>
        <pc:spChg chg="mod">
          <ac:chgData name="Rob Heathcote" userId="62419938-1f1d-43ca-9327-cfd6c1894440" providerId="ADAL" clId="{7624F55A-EC4B-4536-BEBE-E5D3CD48B47C}" dt="2020-03-10T08:10:03.718" v="52" actId="207"/>
          <ac:spMkLst>
            <pc:docMk/>
            <pc:sldMk cId="2021957821" sldId="264"/>
            <ac:spMk id="1027" creationId="{A1641A8A-CAA7-4343-A275-453D110D9ECE}"/>
          </ac:spMkLst>
        </pc:spChg>
        <pc:picChg chg="add mod">
          <ac:chgData name="Rob Heathcote" userId="62419938-1f1d-43ca-9327-cfd6c1894440" providerId="ADAL" clId="{7624F55A-EC4B-4536-BEBE-E5D3CD48B47C}" dt="2020-03-10T08:09:47.077" v="47" actId="1076"/>
          <ac:picMkLst>
            <pc:docMk/>
            <pc:sldMk cId="2021957821" sldId="264"/>
            <ac:picMk id="17" creationId="{6749EC53-1E43-4D9B-9E0B-5F52AA11A175}"/>
          </ac:picMkLst>
        </pc:picChg>
        <pc:picChg chg="add mod">
          <ac:chgData name="Rob Heathcote" userId="62419938-1f1d-43ca-9327-cfd6c1894440" providerId="ADAL" clId="{7624F55A-EC4B-4536-BEBE-E5D3CD48B47C}" dt="2020-03-10T08:09:55.445" v="49" actId="1076"/>
          <ac:picMkLst>
            <pc:docMk/>
            <pc:sldMk cId="2021957821" sldId="264"/>
            <ac:picMk id="21" creationId="{5C8F3981-8483-4BBE-B1A1-F23FE8726DF8}"/>
          </ac:picMkLst>
        </pc:picChg>
        <pc:picChg chg="del">
          <ac:chgData name="Rob Heathcote" userId="62419938-1f1d-43ca-9327-cfd6c1894440" providerId="ADAL" clId="{7624F55A-EC4B-4536-BEBE-E5D3CD48B47C}" dt="2020-03-10T08:09:48.663" v="48" actId="478"/>
          <ac:picMkLst>
            <pc:docMk/>
            <pc:sldMk cId="2021957821" sldId="264"/>
            <ac:picMk id="1028" creationId="{6C0E5905-8B87-46D0-AB8C-F626E7300489}"/>
          </ac:picMkLst>
        </pc:picChg>
        <pc:picChg chg="del">
          <ac:chgData name="Rob Heathcote" userId="62419938-1f1d-43ca-9327-cfd6c1894440" providerId="ADAL" clId="{7624F55A-EC4B-4536-BEBE-E5D3CD48B47C}" dt="2020-03-10T08:09:40.903" v="46" actId="478"/>
          <ac:picMkLst>
            <pc:docMk/>
            <pc:sldMk cId="2021957821" sldId="264"/>
            <ac:picMk id="1030" creationId="{B62EBDBD-5A58-4FAD-94FE-F3F391E50085}"/>
          </ac:picMkLst>
        </pc:picChg>
        <pc:cxnChg chg="mod">
          <ac:chgData name="Rob Heathcote" userId="62419938-1f1d-43ca-9327-cfd6c1894440" providerId="ADAL" clId="{7624F55A-EC4B-4536-BEBE-E5D3CD48B47C}" dt="2020-03-10T08:10:34.894" v="59" actId="14100"/>
          <ac:cxnSpMkLst>
            <pc:docMk/>
            <pc:sldMk cId="2021957821" sldId="264"/>
            <ac:cxnSpMk id="18" creationId="{54188E5A-6F06-47D9-A7D3-E5F19DE50EB4}"/>
          </ac:cxnSpMkLst>
        </pc:cxnChg>
        <pc:cxnChg chg="mod">
          <ac:chgData name="Rob Heathcote" userId="62419938-1f1d-43ca-9327-cfd6c1894440" providerId="ADAL" clId="{7624F55A-EC4B-4536-BEBE-E5D3CD48B47C}" dt="2020-03-10T08:10:23.301" v="56" actId="14100"/>
          <ac:cxnSpMkLst>
            <pc:docMk/>
            <pc:sldMk cId="2021957821" sldId="264"/>
            <ac:cxnSpMk id="20" creationId="{37AC2E31-2ACA-4D38-B7E6-0CE216256B80}"/>
          </ac:cxnSpMkLst>
        </pc:cxnChg>
      </pc:sldChg>
      <pc:sldChg chg="addSp delSp modSp">
        <pc:chgData name="Rob Heathcote" userId="62419938-1f1d-43ca-9327-cfd6c1894440" providerId="ADAL" clId="{7624F55A-EC4B-4536-BEBE-E5D3CD48B47C}" dt="2020-03-10T08:12:25.265" v="75"/>
        <pc:sldMkLst>
          <pc:docMk/>
          <pc:sldMk cId="758369962" sldId="270"/>
        </pc:sldMkLst>
        <pc:picChg chg="add mod ord modCrop">
          <ac:chgData name="Rob Heathcote" userId="62419938-1f1d-43ca-9327-cfd6c1894440" providerId="ADAL" clId="{7624F55A-EC4B-4536-BEBE-E5D3CD48B47C}" dt="2020-03-10T08:12:03.092" v="73" actId="171"/>
          <ac:picMkLst>
            <pc:docMk/>
            <pc:sldMk cId="758369962" sldId="270"/>
            <ac:picMk id="5" creationId="{EBB2ACD6-663B-41D7-AD94-C211D0E3F467}"/>
          </ac:picMkLst>
        </pc:picChg>
        <pc:picChg chg="add">
          <ac:chgData name="Rob Heathcote" userId="62419938-1f1d-43ca-9327-cfd6c1894440" providerId="ADAL" clId="{7624F55A-EC4B-4536-BEBE-E5D3CD48B47C}" dt="2020-03-10T08:12:25.265" v="75"/>
          <ac:picMkLst>
            <pc:docMk/>
            <pc:sldMk cId="758369962" sldId="270"/>
            <ac:picMk id="7" creationId="{E9850D4D-AEE5-4081-A8C0-04746577F334}"/>
          </ac:picMkLst>
        </pc:picChg>
        <pc:picChg chg="del">
          <ac:chgData name="Rob Heathcote" userId="62419938-1f1d-43ca-9327-cfd6c1894440" providerId="ADAL" clId="{7624F55A-EC4B-4536-BEBE-E5D3CD48B47C}" dt="2020-03-10T08:11:49.462" v="63" actId="478"/>
          <ac:picMkLst>
            <pc:docMk/>
            <pc:sldMk cId="758369962" sldId="270"/>
            <ac:picMk id="3074" creationId="{7CF14A16-CF03-45EC-ADF6-31912B5CE691}"/>
          </ac:picMkLst>
        </pc:picChg>
      </pc:sldChg>
      <pc:sldChg chg="addSp delSp modSp setBg delCm">
        <pc:chgData name="Rob Heathcote" userId="62419938-1f1d-43ca-9327-cfd6c1894440" providerId="ADAL" clId="{7624F55A-EC4B-4536-BEBE-E5D3CD48B47C}" dt="2020-03-10T08:23:49.388" v="143"/>
        <pc:sldMkLst>
          <pc:docMk/>
          <pc:sldMk cId="2203308184" sldId="271"/>
        </pc:sldMkLst>
        <pc:spChg chg="mod">
          <ac:chgData name="Rob Heathcote" userId="62419938-1f1d-43ca-9327-cfd6c1894440" providerId="ADAL" clId="{7624F55A-EC4B-4536-BEBE-E5D3CD48B47C}" dt="2020-03-10T08:23:17.734" v="127" actId="20577"/>
          <ac:spMkLst>
            <pc:docMk/>
            <pc:sldMk cId="2203308184" sldId="271"/>
            <ac:spMk id="5" creationId="{00000000-0000-0000-0000-000000000000}"/>
          </ac:spMkLst>
        </pc:spChg>
        <pc:picChg chg="add mod ord modCrop">
          <ac:chgData name="Rob Heathcote" userId="62419938-1f1d-43ca-9327-cfd6c1894440" providerId="ADAL" clId="{7624F55A-EC4B-4536-BEBE-E5D3CD48B47C}" dt="2020-03-10T08:23:33.565" v="141" actId="732"/>
          <ac:picMkLst>
            <pc:docMk/>
            <pc:sldMk cId="2203308184" sldId="271"/>
            <ac:picMk id="3" creationId="{AE9796D1-6D9A-4152-A2D6-CE34051179D6}"/>
          </ac:picMkLst>
        </pc:picChg>
        <pc:picChg chg="add">
          <ac:chgData name="Rob Heathcote" userId="62419938-1f1d-43ca-9327-cfd6c1894440" providerId="ADAL" clId="{7624F55A-EC4B-4536-BEBE-E5D3CD48B47C}" dt="2020-03-10T08:23:49.388" v="143"/>
          <ac:picMkLst>
            <pc:docMk/>
            <pc:sldMk cId="2203308184" sldId="271"/>
            <ac:picMk id="7" creationId="{AF23BB6B-7B9B-4A7F-A097-FA52B47E7C2A}"/>
          </ac:picMkLst>
        </pc:picChg>
        <pc:picChg chg="del">
          <ac:chgData name="Rob Heathcote" userId="62419938-1f1d-43ca-9327-cfd6c1894440" providerId="ADAL" clId="{7624F55A-EC4B-4536-BEBE-E5D3CD48B47C}" dt="2020-03-10T08:20:10.661" v="78" actId="478"/>
          <ac:picMkLst>
            <pc:docMk/>
            <pc:sldMk cId="2203308184" sldId="271"/>
            <ac:picMk id="4098" creationId="{223F55F3-4E8A-4F4E-9951-0BB511D095A8}"/>
          </ac:picMkLst>
        </pc:picChg>
      </pc:sldChg>
      <pc:sldChg chg="addSp delSp modSp">
        <pc:chgData name="Rob Heathcote" userId="62419938-1f1d-43ca-9327-cfd6c1894440" providerId="ADAL" clId="{7624F55A-EC4B-4536-BEBE-E5D3CD48B47C}" dt="2020-03-10T08:24:50.194" v="157"/>
        <pc:sldMkLst>
          <pc:docMk/>
          <pc:sldMk cId="1101683052" sldId="273"/>
        </pc:sldMkLst>
        <pc:picChg chg="add mod ord modCrop">
          <ac:chgData name="Rob Heathcote" userId="62419938-1f1d-43ca-9327-cfd6c1894440" providerId="ADAL" clId="{7624F55A-EC4B-4536-BEBE-E5D3CD48B47C}" dt="2020-03-10T08:24:43.701" v="156" actId="732"/>
          <ac:picMkLst>
            <pc:docMk/>
            <pc:sldMk cId="1101683052" sldId="273"/>
            <ac:picMk id="5" creationId="{D2E9450C-4CAF-46ED-8737-E7025C531AA4}"/>
          </ac:picMkLst>
        </pc:picChg>
        <pc:picChg chg="add">
          <ac:chgData name="Rob Heathcote" userId="62419938-1f1d-43ca-9327-cfd6c1894440" providerId="ADAL" clId="{7624F55A-EC4B-4536-BEBE-E5D3CD48B47C}" dt="2020-03-10T08:24:50.194" v="157"/>
          <ac:picMkLst>
            <pc:docMk/>
            <pc:sldMk cId="1101683052" sldId="273"/>
            <ac:picMk id="7" creationId="{8B1EB998-DDB2-459F-AF28-5095E832AEC2}"/>
          </ac:picMkLst>
        </pc:picChg>
        <pc:picChg chg="del">
          <ac:chgData name="Rob Heathcote" userId="62419938-1f1d-43ca-9327-cfd6c1894440" providerId="ADAL" clId="{7624F55A-EC4B-4536-BEBE-E5D3CD48B47C}" dt="2020-03-10T08:24:25.365" v="144" actId="478"/>
          <ac:picMkLst>
            <pc:docMk/>
            <pc:sldMk cId="1101683052" sldId="273"/>
            <ac:picMk id="5122" creationId="{2FE44A19-8C86-4B72-950D-843F381DE68D}"/>
          </ac:picMkLst>
        </pc:picChg>
      </pc:sldChg>
      <pc:sldChg chg="modSp">
        <pc:chgData name="Rob Heathcote" userId="62419938-1f1d-43ca-9327-cfd6c1894440" providerId="ADAL" clId="{7624F55A-EC4B-4536-BEBE-E5D3CD48B47C}" dt="2020-03-10T08:10:57.800" v="61" actId="207"/>
        <pc:sldMkLst>
          <pc:docMk/>
          <pc:sldMk cId="3540909896" sldId="274"/>
        </pc:sldMkLst>
        <pc:spChg chg="mod">
          <ac:chgData name="Rob Heathcote" userId="62419938-1f1d-43ca-9327-cfd6c1894440" providerId="ADAL" clId="{7624F55A-EC4B-4536-BEBE-E5D3CD48B47C}" dt="2020-03-10T08:10:57.800" v="61" actId="207"/>
          <ac:spMkLst>
            <pc:docMk/>
            <pc:sldMk cId="3540909896" sldId="274"/>
            <ac:spMk id="6" creationId="{00000000-0000-0000-0000-000000000000}"/>
          </ac:spMkLst>
        </pc:spChg>
        <pc:spChg chg="mod">
          <ac:chgData name="Rob Heathcote" userId="62419938-1f1d-43ca-9327-cfd6c1894440" providerId="ADAL" clId="{7624F55A-EC4B-4536-BEBE-E5D3CD48B47C}" dt="2020-03-10T08:10:57.800" v="61" actId="207"/>
          <ac:spMkLst>
            <pc:docMk/>
            <pc:sldMk cId="3540909896" sldId="274"/>
            <ac:spMk id="7" creationId="{00000000-0000-0000-0000-000000000000}"/>
          </ac:spMkLst>
        </pc:spChg>
      </pc:sldChg>
      <pc:sldChg chg="modSp">
        <pc:chgData name="Rob Heathcote" userId="62419938-1f1d-43ca-9327-cfd6c1894440" providerId="ADAL" clId="{7624F55A-EC4B-4536-BEBE-E5D3CD48B47C}" dt="2020-03-10T08:11:02.679" v="62" actId="207"/>
        <pc:sldMkLst>
          <pc:docMk/>
          <pc:sldMk cId="2986224209" sldId="275"/>
        </pc:sldMkLst>
        <pc:spChg chg="mod">
          <ac:chgData name="Rob Heathcote" userId="62419938-1f1d-43ca-9327-cfd6c1894440" providerId="ADAL" clId="{7624F55A-EC4B-4536-BEBE-E5D3CD48B47C}" dt="2020-03-10T08:11:02.679" v="62" actId="207"/>
          <ac:spMkLst>
            <pc:docMk/>
            <pc:sldMk cId="2986224209" sldId="275"/>
            <ac:spMk id="5" creationId="{00000000-0000-0000-0000-000000000000}"/>
          </ac:spMkLst>
        </pc:spChg>
        <pc:spChg chg="mod">
          <ac:chgData name="Rob Heathcote" userId="62419938-1f1d-43ca-9327-cfd6c1894440" providerId="ADAL" clId="{7624F55A-EC4B-4536-BEBE-E5D3CD48B47C}" dt="2020-03-10T08:11:02.679" v="62" actId="207"/>
          <ac:spMkLst>
            <pc:docMk/>
            <pc:sldMk cId="2986224209" sldId="275"/>
            <ac:spMk id="7" creationId="{00000000-0000-0000-0000-000000000000}"/>
          </ac:spMkLst>
        </pc:spChg>
      </pc:sldChg>
      <pc:sldChg chg="addSp delSp modSp">
        <pc:chgData name="Rob Heathcote" userId="62419938-1f1d-43ca-9327-cfd6c1894440" providerId="ADAL" clId="{7624F55A-EC4B-4536-BEBE-E5D3CD48B47C}" dt="2020-03-10T08:26:26.437" v="221" actId="1036"/>
        <pc:sldMkLst>
          <pc:docMk/>
          <pc:sldMk cId="4080298053" sldId="279"/>
        </pc:sldMkLst>
        <pc:picChg chg="del">
          <ac:chgData name="Rob Heathcote" userId="62419938-1f1d-43ca-9327-cfd6c1894440" providerId="ADAL" clId="{7624F55A-EC4B-4536-BEBE-E5D3CD48B47C}" dt="2020-03-10T08:25:58.205" v="164" actId="478"/>
          <ac:picMkLst>
            <pc:docMk/>
            <pc:sldMk cId="4080298053" sldId="279"/>
            <ac:picMk id="5" creationId="{219E2BE0-918B-459A-8B72-2D6BC297ECFA}"/>
          </ac:picMkLst>
        </pc:picChg>
        <pc:picChg chg="add mod ord modCrop">
          <ac:chgData name="Rob Heathcote" userId="62419938-1f1d-43ca-9327-cfd6c1894440" providerId="ADAL" clId="{7624F55A-EC4B-4536-BEBE-E5D3CD48B47C}" dt="2020-03-10T08:26:26.437" v="221" actId="1036"/>
          <ac:picMkLst>
            <pc:docMk/>
            <pc:sldMk cId="4080298053" sldId="279"/>
            <ac:picMk id="6" creationId="{471C59CA-D96A-4709-93E7-9B0A5923A1F3}"/>
          </ac:picMkLst>
        </pc:picChg>
        <pc:picChg chg="del">
          <ac:chgData name="Rob Heathcote" userId="62419938-1f1d-43ca-9327-cfd6c1894440" providerId="ADAL" clId="{7624F55A-EC4B-4536-BEBE-E5D3CD48B47C}" dt="2020-03-10T08:25:58.205" v="164" actId="478"/>
          <ac:picMkLst>
            <pc:docMk/>
            <pc:sldMk cId="4080298053" sldId="279"/>
            <ac:picMk id="2050" creationId="{15EFB971-E860-4A5F-86E0-76C59302EBFB}"/>
          </ac:picMkLst>
        </pc:picChg>
      </pc:sldChg>
      <pc:sldChg chg="addSp delSp modSp">
        <pc:chgData name="Rob Heathcote" userId="62419938-1f1d-43ca-9327-cfd6c1894440" providerId="ADAL" clId="{7624F55A-EC4B-4536-BEBE-E5D3CD48B47C}" dt="2020-03-10T08:28:22.568" v="239"/>
        <pc:sldMkLst>
          <pc:docMk/>
          <pc:sldMk cId="2848832626" sldId="280"/>
        </pc:sldMkLst>
        <pc:picChg chg="add mod ord modCrop">
          <ac:chgData name="Rob Heathcote" userId="62419938-1f1d-43ca-9327-cfd6c1894440" providerId="ADAL" clId="{7624F55A-EC4B-4536-BEBE-E5D3CD48B47C}" dt="2020-03-10T08:28:15.484" v="238" actId="171"/>
          <ac:picMkLst>
            <pc:docMk/>
            <pc:sldMk cId="2848832626" sldId="280"/>
            <ac:picMk id="5" creationId="{F21990F2-E1BA-49B7-AE7F-D57C779CFEB6}"/>
          </ac:picMkLst>
        </pc:picChg>
        <pc:picChg chg="del">
          <ac:chgData name="Rob Heathcote" userId="62419938-1f1d-43ca-9327-cfd6c1894440" providerId="ADAL" clId="{7624F55A-EC4B-4536-BEBE-E5D3CD48B47C}" dt="2020-03-10T08:24:58.949" v="158" actId="478"/>
          <ac:picMkLst>
            <pc:docMk/>
            <pc:sldMk cId="2848832626" sldId="280"/>
            <ac:picMk id="7" creationId="{75B25169-BCD2-455F-B4DC-0B48C660725F}"/>
          </ac:picMkLst>
        </pc:picChg>
        <pc:picChg chg="add">
          <ac:chgData name="Rob Heathcote" userId="62419938-1f1d-43ca-9327-cfd6c1894440" providerId="ADAL" clId="{7624F55A-EC4B-4536-BEBE-E5D3CD48B47C}" dt="2020-03-10T08:28:22.568" v="239"/>
          <ac:picMkLst>
            <pc:docMk/>
            <pc:sldMk cId="2848832626" sldId="280"/>
            <ac:picMk id="8" creationId="{58086AEA-053E-4004-AA7C-F566B71F6403}"/>
          </ac:picMkLst>
        </pc:picChg>
        <pc:picChg chg="del">
          <ac:chgData name="Rob Heathcote" userId="62419938-1f1d-43ca-9327-cfd6c1894440" providerId="ADAL" clId="{7624F55A-EC4B-4536-BEBE-E5D3CD48B47C}" dt="2020-03-10T08:13:12.573" v="77" actId="478"/>
          <ac:picMkLst>
            <pc:docMk/>
            <pc:sldMk cId="2848832626" sldId="280"/>
            <ac:picMk id="6150" creationId="{88B4761F-328B-4DEB-9A47-8E9D010D31CA}"/>
          </ac:picMkLst>
        </pc:picChg>
      </pc:sldChg>
      <pc:sldChg chg="delSp">
        <pc:chgData name="Rob Heathcote" userId="62419938-1f1d-43ca-9327-cfd6c1894440" providerId="ADAL" clId="{7624F55A-EC4B-4536-BEBE-E5D3CD48B47C}" dt="2020-03-10T08:12:32.182" v="76" actId="478"/>
        <pc:sldMkLst>
          <pc:docMk/>
          <pc:sldMk cId="104800640" sldId="281"/>
        </pc:sldMkLst>
        <pc:spChg chg="del">
          <ac:chgData name="Rob Heathcote" userId="62419938-1f1d-43ca-9327-cfd6c1894440" providerId="ADAL" clId="{7624F55A-EC4B-4536-BEBE-E5D3CD48B47C}" dt="2020-03-10T08:12:32.182" v="76" actId="478"/>
          <ac:spMkLst>
            <pc:docMk/>
            <pc:sldMk cId="104800640" sldId="281"/>
            <ac:spMk id="4" creationId="{2C54ED87-6B73-44E8-9CBA-DD77D4FC1E7C}"/>
          </ac:spMkLst>
        </pc:spChg>
      </pc:sldChg>
      <pc:sldMasterChg chg="modSldLayout">
        <pc:chgData name="Rob Heathcote" userId="62419938-1f1d-43ca-9327-cfd6c1894440" providerId="ADAL" clId="{7624F55A-EC4B-4536-BEBE-E5D3CD48B47C}" dt="2020-03-10T08:12:18.558" v="74" actId="478"/>
        <pc:sldMasterMkLst>
          <pc:docMk/>
          <pc:sldMasterMk cId="3316734550" sldId="2147483648"/>
        </pc:sldMasterMkLst>
        <pc:sldLayoutChg chg="addSp delSp modSp">
          <pc:chgData name="Rob Heathcote" userId="62419938-1f1d-43ca-9327-cfd6c1894440" providerId="ADAL" clId="{7624F55A-EC4B-4536-BEBE-E5D3CD48B47C}" dt="2020-03-10T08:03:31.452" v="4" actId="962"/>
          <pc:sldLayoutMkLst>
            <pc:docMk/>
            <pc:sldMasterMk cId="3316734550" sldId="2147483648"/>
            <pc:sldLayoutMk cId="3886385901" sldId="2147483649"/>
          </pc:sldLayoutMkLst>
          <pc:spChg chg="del">
            <ac:chgData name="Rob Heathcote" userId="62419938-1f1d-43ca-9327-cfd6c1894440" providerId="ADAL" clId="{7624F55A-EC4B-4536-BEBE-E5D3CD48B47C}" dt="2020-03-10T08:03:22.889" v="0"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7624F55A-EC4B-4536-BEBE-E5D3CD48B47C}" dt="2020-03-10T08:03:22.889" v="0"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7624F55A-EC4B-4536-BEBE-E5D3CD48B47C}" dt="2020-03-10T08:03:22.889" v="0"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7624F55A-EC4B-4536-BEBE-E5D3CD48B47C}" dt="2020-03-10T08:03:22.889" v="0" actId="478"/>
            <ac:spMkLst>
              <pc:docMk/>
              <pc:sldMasterMk cId="3316734550" sldId="2147483648"/>
              <pc:sldLayoutMk cId="3886385901" sldId="2147483649"/>
              <ac:spMk id="24" creationId="{00000000-0000-0000-0000-000000000000}"/>
            </ac:spMkLst>
          </pc:spChg>
          <pc:picChg chg="add mod">
            <ac:chgData name="Rob Heathcote" userId="62419938-1f1d-43ca-9327-cfd6c1894440" providerId="ADAL" clId="{7624F55A-EC4B-4536-BEBE-E5D3CD48B47C}" dt="2020-03-10T08:03:31.452" v="4" actId="962"/>
            <ac:picMkLst>
              <pc:docMk/>
              <pc:sldMasterMk cId="3316734550" sldId="2147483648"/>
              <pc:sldLayoutMk cId="3886385901" sldId="2147483649"/>
              <ac:picMk id="3" creationId="{90D79972-1D78-4B93-86F2-49F1846CCBA9}"/>
            </ac:picMkLst>
          </pc:picChg>
          <pc:picChg chg="del">
            <ac:chgData name="Rob Heathcote" userId="62419938-1f1d-43ca-9327-cfd6c1894440" providerId="ADAL" clId="{7624F55A-EC4B-4536-BEBE-E5D3CD48B47C}" dt="2020-03-10T08:03:22.889" v="0"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7624F55A-EC4B-4536-BEBE-E5D3CD48B47C}" dt="2020-03-10T08:03:24.023" v="1" actId="478"/>
            <ac:picMkLst>
              <pc:docMk/>
              <pc:sldMasterMk cId="3316734550" sldId="2147483648"/>
              <pc:sldLayoutMk cId="3886385901" sldId="2147483649"/>
              <ac:picMk id="9" creationId="{00000000-0000-0000-0000-000000000000}"/>
            </ac:picMkLst>
          </pc:picChg>
          <pc:cxnChg chg="del">
            <ac:chgData name="Rob Heathcote" userId="62419938-1f1d-43ca-9327-cfd6c1894440" providerId="ADAL" clId="{7624F55A-EC4B-4536-BEBE-E5D3CD48B47C}" dt="2020-03-10T08:03:22.889" v="0" actId="478"/>
            <ac:cxnSpMkLst>
              <pc:docMk/>
              <pc:sldMasterMk cId="3316734550" sldId="2147483648"/>
              <pc:sldLayoutMk cId="3886385901" sldId="2147483649"/>
              <ac:cxnSpMk id="14" creationId="{00000000-0000-0000-0000-000000000000}"/>
            </ac:cxnSpMkLst>
          </pc:cxnChg>
        </pc:sldLayoutChg>
        <pc:sldLayoutChg chg="addSp delSp modSp">
          <pc:chgData name="Rob Heathcote" userId="62419938-1f1d-43ca-9327-cfd6c1894440" providerId="ADAL" clId="{7624F55A-EC4B-4536-BEBE-E5D3CD48B47C}" dt="2020-03-10T08:05:05.478" v="29" actId="20577"/>
          <pc:sldLayoutMkLst>
            <pc:docMk/>
            <pc:sldMasterMk cId="3316734550" sldId="2147483648"/>
            <pc:sldLayoutMk cId="2849720375" sldId="2147483652"/>
          </pc:sldLayoutMkLst>
          <pc:spChg chg="del">
            <ac:chgData name="Rob Heathcote" userId="62419938-1f1d-43ca-9327-cfd6c1894440" providerId="ADAL" clId="{7624F55A-EC4B-4536-BEBE-E5D3CD48B47C}" dt="2020-03-10T08:05:02.686" v="23" actId="478"/>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7624F55A-EC4B-4536-BEBE-E5D3CD48B47C}" dt="2020-03-10T08:04:31.651" v="19"/>
            <ac:spMkLst>
              <pc:docMk/>
              <pc:sldMasterMk cId="3316734550" sldId="2147483648"/>
              <pc:sldLayoutMk cId="2849720375" sldId="2147483652"/>
              <ac:spMk id="8" creationId="{00000000-0000-0000-0000-000000000000}"/>
            </ac:spMkLst>
          </pc:spChg>
          <pc:spChg chg="add mod">
            <ac:chgData name="Rob Heathcote" userId="62419938-1f1d-43ca-9327-cfd6c1894440" providerId="ADAL" clId="{7624F55A-EC4B-4536-BEBE-E5D3CD48B47C}" dt="2020-03-10T08:05:05.478" v="29" actId="20577"/>
            <ac:spMkLst>
              <pc:docMk/>
              <pc:sldMasterMk cId="3316734550" sldId="2147483648"/>
              <pc:sldLayoutMk cId="2849720375" sldId="2147483652"/>
              <ac:spMk id="11" creationId="{DE792332-0D8B-4D0F-BACD-CEA10A552FED}"/>
            </ac:spMkLst>
          </pc:spChg>
          <pc:picChg chg="del">
            <ac:chgData name="Rob Heathcote" userId="62419938-1f1d-43ca-9327-cfd6c1894440" providerId="ADAL" clId="{7624F55A-EC4B-4536-BEBE-E5D3CD48B47C}" dt="2020-03-10T08:05:02.686" v="23" actId="478"/>
            <ac:picMkLst>
              <pc:docMk/>
              <pc:sldMasterMk cId="3316734550" sldId="2147483648"/>
              <pc:sldLayoutMk cId="2849720375" sldId="2147483652"/>
              <ac:picMk id="9" creationId="{00000000-0000-0000-0000-000000000000}"/>
            </ac:picMkLst>
          </pc:picChg>
          <pc:picChg chg="add">
            <ac:chgData name="Rob Heathcote" userId="62419938-1f1d-43ca-9327-cfd6c1894440" providerId="ADAL" clId="{7624F55A-EC4B-4536-BEBE-E5D3CD48B47C}" dt="2020-03-10T08:05:02.951" v="24"/>
            <ac:picMkLst>
              <pc:docMk/>
              <pc:sldMasterMk cId="3316734550" sldId="2147483648"/>
              <pc:sldLayoutMk cId="2849720375" sldId="2147483652"/>
              <ac:picMk id="10" creationId="{2FBC2F8D-3F89-4D26-8C4E-31AC687CB25D}"/>
            </ac:picMkLst>
          </pc:picChg>
        </pc:sldLayoutChg>
        <pc:sldLayoutChg chg="addSp delSp modSp">
          <pc:chgData name="Rob Heathcote" userId="62419938-1f1d-43ca-9327-cfd6c1894440" providerId="ADAL" clId="{7624F55A-EC4B-4536-BEBE-E5D3CD48B47C}" dt="2020-03-10T08:05:12.418" v="31"/>
          <pc:sldLayoutMkLst>
            <pc:docMk/>
            <pc:sldMasterMk cId="3316734550" sldId="2147483648"/>
            <pc:sldLayoutMk cId="4180777422" sldId="2147483653"/>
          </pc:sldLayoutMkLst>
          <pc:spChg chg="add">
            <ac:chgData name="Rob Heathcote" userId="62419938-1f1d-43ca-9327-cfd6c1894440" providerId="ADAL" clId="{7624F55A-EC4B-4536-BEBE-E5D3CD48B47C}" dt="2020-03-10T08:05:12.418" v="31"/>
            <ac:spMkLst>
              <pc:docMk/>
              <pc:sldMasterMk cId="3316734550" sldId="2147483648"/>
              <pc:sldLayoutMk cId="4180777422" sldId="2147483653"/>
              <ac:spMk id="9" creationId="{80AF52B0-71FF-4CA8-B347-B2975381DBCD}"/>
            </ac:spMkLst>
          </pc:spChg>
          <pc:spChg chg="mod">
            <ac:chgData name="Rob Heathcote" userId="62419938-1f1d-43ca-9327-cfd6c1894440" providerId="ADAL" clId="{7624F55A-EC4B-4536-BEBE-E5D3CD48B47C}" dt="2020-03-10T08:04:30.252" v="18"/>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7624F55A-EC4B-4536-BEBE-E5D3CD48B47C}" dt="2020-03-10T08:05:12.191" v="30"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7624F55A-EC4B-4536-BEBE-E5D3CD48B47C}" dt="2020-03-10T08:05:12.191" v="30"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7624F55A-EC4B-4536-BEBE-E5D3CD48B47C}" dt="2020-03-10T08:05:12.418" v="31"/>
            <ac:picMkLst>
              <pc:docMk/>
              <pc:sldMasterMk cId="3316734550" sldId="2147483648"/>
              <pc:sldLayoutMk cId="4180777422" sldId="2147483653"/>
              <ac:picMk id="8" creationId="{2CDD1C7C-4D26-4764-BA4A-DFC95FD25F15}"/>
            </ac:picMkLst>
          </pc:picChg>
        </pc:sldLayoutChg>
        <pc:sldLayoutChg chg="addSp delSp modSp">
          <pc:chgData name="Rob Heathcote" userId="62419938-1f1d-43ca-9327-cfd6c1894440" providerId="ADAL" clId="{7624F55A-EC4B-4536-BEBE-E5D3CD48B47C}" dt="2020-03-10T08:05:15.053" v="33"/>
          <pc:sldLayoutMkLst>
            <pc:docMk/>
            <pc:sldMasterMk cId="3316734550" sldId="2147483648"/>
            <pc:sldLayoutMk cId="2400860605" sldId="2147483655"/>
          </pc:sldLayoutMkLst>
          <pc:spChg chg="add">
            <ac:chgData name="Rob Heathcote" userId="62419938-1f1d-43ca-9327-cfd6c1894440" providerId="ADAL" clId="{7624F55A-EC4B-4536-BEBE-E5D3CD48B47C}" dt="2020-03-10T08:05:15.053" v="33"/>
            <ac:spMkLst>
              <pc:docMk/>
              <pc:sldMasterMk cId="3316734550" sldId="2147483648"/>
              <pc:sldLayoutMk cId="2400860605" sldId="2147483655"/>
              <ac:spMk id="9" creationId="{471B1337-B0FE-4764-8A67-6F29368C29FF}"/>
            </ac:spMkLst>
          </pc:spChg>
          <pc:spChg chg="mod">
            <ac:chgData name="Rob Heathcote" userId="62419938-1f1d-43ca-9327-cfd6c1894440" providerId="ADAL" clId="{7624F55A-EC4B-4536-BEBE-E5D3CD48B47C}" dt="2020-03-10T08:04:28.909" v="1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7624F55A-EC4B-4536-BEBE-E5D3CD48B47C}" dt="2020-03-10T08:05:14.822" v="32"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7624F55A-EC4B-4536-BEBE-E5D3CD48B47C}" dt="2020-03-10T08:05:14.822" v="32"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7624F55A-EC4B-4536-BEBE-E5D3CD48B47C}" dt="2020-03-10T08:05:15.053" v="33"/>
            <ac:picMkLst>
              <pc:docMk/>
              <pc:sldMasterMk cId="3316734550" sldId="2147483648"/>
              <pc:sldLayoutMk cId="2400860605" sldId="2147483655"/>
              <ac:picMk id="8" creationId="{F49E5A5D-596B-4413-BCAA-7E13D4C769AF}"/>
            </ac:picMkLst>
          </pc:picChg>
        </pc:sldLayoutChg>
        <pc:sldLayoutChg chg="addSp delSp modSp">
          <pc:chgData name="Rob Heathcote" userId="62419938-1f1d-43ca-9327-cfd6c1894440" providerId="ADAL" clId="{7624F55A-EC4B-4536-BEBE-E5D3CD48B47C}" dt="2020-03-10T08:05:17.522" v="35"/>
          <pc:sldLayoutMkLst>
            <pc:docMk/>
            <pc:sldMasterMk cId="3316734550" sldId="2147483648"/>
            <pc:sldLayoutMk cId="3315833090" sldId="2147483656"/>
          </pc:sldLayoutMkLst>
          <pc:spChg chg="add">
            <ac:chgData name="Rob Heathcote" userId="62419938-1f1d-43ca-9327-cfd6c1894440" providerId="ADAL" clId="{7624F55A-EC4B-4536-BEBE-E5D3CD48B47C}" dt="2020-03-10T08:05:17.522" v="35"/>
            <ac:spMkLst>
              <pc:docMk/>
              <pc:sldMasterMk cId="3316734550" sldId="2147483648"/>
              <pc:sldLayoutMk cId="3315833090" sldId="2147483656"/>
              <ac:spMk id="8" creationId="{8F2116D1-E549-48F3-ACCB-3279561FA168}"/>
            </ac:spMkLst>
          </pc:spChg>
          <pc:spChg chg="mod">
            <ac:chgData name="Rob Heathcote" userId="62419938-1f1d-43ca-9327-cfd6c1894440" providerId="ADAL" clId="{7624F55A-EC4B-4536-BEBE-E5D3CD48B47C}" dt="2020-03-10T08:04:27.488" v="16"/>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7624F55A-EC4B-4536-BEBE-E5D3CD48B47C}" dt="2020-03-10T08:05:17.254" v="34"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7624F55A-EC4B-4536-BEBE-E5D3CD48B47C}" dt="2020-03-10T08:05:17.254" v="34"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7624F55A-EC4B-4536-BEBE-E5D3CD48B47C}" dt="2020-03-10T08:05:17.522" v="35"/>
            <ac:picMkLst>
              <pc:docMk/>
              <pc:sldMasterMk cId="3316734550" sldId="2147483648"/>
              <pc:sldLayoutMk cId="3315833090" sldId="2147483656"/>
              <ac:picMk id="7" creationId="{FC7DA4C8-9C3D-4123-AEFC-9CE207D135A5}"/>
            </ac:picMkLst>
          </pc:picChg>
        </pc:sldLayoutChg>
        <pc:sldLayoutChg chg="addSp delSp modSp setBg">
          <pc:chgData name="Rob Heathcote" userId="62419938-1f1d-43ca-9327-cfd6c1894440" providerId="ADAL" clId="{7624F55A-EC4B-4536-BEBE-E5D3CD48B47C}" dt="2020-03-10T08:06:08.485" v="40" actId="14100"/>
          <pc:sldLayoutMkLst>
            <pc:docMk/>
            <pc:sldMasterMk cId="3316734550" sldId="2147483648"/>
            <pc:sldLayoutMk cId="393927180" sldId="2147483664"/>
          </pc:sldLayoutMkLst>
          <pc:spChg chg="mod">
            <ac:chgData name="Rob Heathcote" userId="62419938-1f1d-43ca-9327-cfd6c1894440" providerId="ADAL" clId="{7624F55A-EC4B-4536-BEBE-E5D3CD48B47C}" dt="2020-03-10T08:04:40.974" v="20" actId="207"/>
            <ac:spMkLst>
              <pc:docMk/>
              <pc:sldMasterMk cId="3316734550" sldId="2147483648"/>
              <pc:sldLayoutMk cId="393927180" sldId="2147483664"/>
              <ac:spMk id="10" creationId="{00000000-0000-0000-0000-000000000000}"/>
            </ac:spMkLst>
          </pc:spChg>
          <pc:picChg chg="add del">
            <ac:chgData name="Rob Heathcote" userId="62419938-1f1d-43ca-9327-cfd6c1894440" providerId="ADAL" clId="{7624F55A-EC4B-4536-BEBE-E5D3CD48B47C}" dt="2020-03-10T08:04:04.806" v="9" actId="478"/>
            <ac:picMkLst>
              <pc:docMk/>
              <pc:sldMasterMk cId="3316734550" sldId="2147483648"/>
              <pc:sldLayoutMk cId="393927180" sldId="2147483664"/>
              <ac:picMk id="5" creationId="{4A8C92EF-DFDD-4C0F-A96A-E4C714EDFB63}"/>
            </ac:picMkLst>
          </pc:picChg>
          <pc:cxnChg chg="mod">
            <ac:chgData name="Rob Heathcote" userId="62419938-1f1d-43ca-9327-cfd6c1894440" providerId="ADAL" clId="{7624F55A-EC4B-4536-BEBE-E5D3CD48B47C}" dt="2020-03-10T08:06:08.485" v="40" actId="14100"/>
            <ac:cxnSpMkLst>
              <pc:docMk/>
              <pc:sldMasterMk cId="3316734550" sldId="2147483648"/>
              <pc:sldLayoutMk cId="393927180" sldId="2147483664"/>
              <ac:cxnSpMk id="9" creationId="{00000000-0000-0000-0000-000000000000}"/>
            </ac:cxnSpMkLst>
          </pc:cxnChg>
        </pc:sldLayoutChg>
        <pc:sldLayoutChg chg="addSp delSp modSp">
          <pc:chgData name="Rob Heathcote" userId="62419938-1f1d-43ca-9327-cfd6c1894440" providerId="ADAL" clId="{7624F55A-EC4B-4536-BEBE-E5D3CD48B47C}" dt="2020-03-10T08:05:20.381" v="37"/>
          <pc:sldLayoutMkLst>
            <pc:docMk/>
            <pc:sldMasterMk cId="3316734550" sldId="2147483648"/>
            <pc:sldLayoutMk cId="78951202" sldId="2147483665"/>
          </pc:sldLayoutMkLst>
          <pc:spChg chg="mod">
            <ac:chgData name="Rob Heathcote" userId="62419938-1f1d-43ca-9327-cfd6c1894440" providerId="ADAL" clId="{7624F55A-EC4B-4536-BEBE-E5D3CD48B47C}" dt="2020-03-10T08:04:22.777" v="15" actId="20577"/>
            <ac:spMkLst>
              <pc:docMk/>
              <pc:sldMasterMk cId="3316734550" sldId="2147483648"/>
              <pc:sldLayoutMk cId="78951202" sldId="2147483665"/>
              <ac:spMk id="8" creationId="{00000000-0000-0000-0000-000000000000}"/>
            </ac:spMkLst>
          </pc:spChg>
          <pc:spChg chg="add">
            <ac:chgData name="Rob Heathcote" userId="62419938-1f1d-43ca-9327-cfd6c1894440" providerId="ADAL" clId="{7624F55A-EC4B-4536-BEBE-E5D3CD48B47C}" dt="2020-03-10T08:05:20.381" v="37"/>
            <ac:spMkLst>
              <pc:docMk/>
              <pc:sldMasterMk cId="3316734550" sldId="2147483648"/>
              <pc:sldLayoutMk cId="78951202" sldId="2147483665"/>
              <ac:spMk id="9" creationId="{40C0086F-3412-4B9E-93F6-E64240E79B2B}"/>
            </ac:spMkLst>
          </pc:spChg>
          <pc:spChg chg="del">
            <ac:chgData name="Rob Heathcote" userId="62419938-1f1d-43ca-9327-cfd6c1894440" providerId="ADAL" clId="{7624F55A-EC4B-4536-BEBE-E5D3CD48B47C}" dt="2020-03-10T08:05:20.150" v="36" actId="478"/>
            <ac:spMkLst>
              <pc:docMk/>
              <pc:sldMasterMk cId="3316734550" sldId="2147483648"/>
              <pc:sldLayoutMk cId="78951202" sldId="2147483665"/>
              <ac:spMk id="28" creationId="{00000000-0000-0000-0000-000000000000}"/>
            </ac:spMkLst>
          </pc:spChg>
          <pc:picChg chg="add">
            <ac:chgData name="Rob Heathcote" userId="62419938-1f1d-43ca-9327-cfd6c1894440" providerId="ADAL" clId="{7624F55A-EC4B-4536-BEBE-E5D3CD48B47C}" dt="2020-03-10T08:05:20.381" v="37"/>
            <ac:picMkLst>
              <pc:docMk/>
              <pc:sldMasterMk cId="3316734550" sldId="2147483648"/>
              <pc:sldLayoutMk cId="78951202" sldId="2147483665"/>
              <ac:picMk id="6" creationId="{5EE2D977-6F16-4376-BD59-07DBBB7F4A8F}"/>
            </ac:picMkLst>
          </pc:picChg>
          <pc:picChg chg="del">
            <ac:chgData name="Rob Heathcote" userId="62419938-1f1d-43ca-9327-cfd6c1894440" providerId="ADAL" clId="{7624F55A-EC4B-4536-BEBE-E5D3CD48B47C}" dt="2020-03-10T08:05:20.150" v="36" actId="478"/>
            <ac:picMkLst>
              <pc:docMk/>
              <pc:sldMasterMk cId="3316734550" sldId="2147483648"/>
              <pc:sldLayoutMk cId="78951202" sldId="2147483665"/>
              <ac:picMk id="7" creationId="{00000000-0000-0000-0000-000000000000}"/>
            </ac:picMkLst>
          </pc:picChg>
        </pc:sldLayoutChg>
        <pc:sldLayoutChg chg="addSp delSp modSp setBg">
          <pc:chgData name="Rob Heathcote" userId="62419938-1f1d-43ca-9327-cfd6c1894440" providerId="ADAL" clId="{7624F55A-EC4B-4536-BEBE-E5D3CD48B47C}" dt="2020-03-10T08:04:46.744" v="22" actId="478"/>
          <pc:sldLayoutMkLst>
            <pc:docMk/>
            <pc:sldMasterMk cId="3316734550" sldId="2147483648"/>
            <pc:sldLayoutMk cId="1504358022" sldId="2147483666"/>
          </pc:sldLayoutMkLst>
          <pc:spChg chg="mod">
            <ac:chgData name="Rob Heathcote" userId="62419938-1f1d-43ca-9327-cfd6c1894440" providerId="ADAL" clId="{7624F55A-EC4B-4536-BEBE-E5D3CD48B47C}" dt="2020-03-10T08:04:44.728" v="21" actId="207"/>
            <ac:spMkLst>
              <pc:docMk/>
              <pc:sldMasterMk cId="3316734550" sldId="2147483648"/>
              <pc:sldLayoutMk cId="1504358022" sldId="2147483666"/>
              <ac:spMk id="10" creationId="{00000000-0000-0000-0000-000000000000}"/>
            </ac:spMkLst>
          </pc:spChg>
          <pc:picChg chg="add del">
            <ac:chgData name="Rob Heathcote" userId="62419938-1f1d-43ca-9327-cfd6c1894440" providerId="ADAL" clId="{7624F55A-EC4B-4536-BEBE-E5D3CD48B47C}" dt="2020-03-10T08:04:46.744" v="22" actId="478"/>
            <ac:picMkLst>
              <pc:docMk/>
              <pc:sldMasterMk cId="3316734550" sldId="2147483648"/>
              <pc:sldLayoutMk cId="1504358022" sldId="2147483666"/>
              <ac:picMk id="1026" creationId="{819DDE15-C85E-47CA-8B06-18EA10518D28}"/>
            </ac:picMkLst>
          </pc:picChg>
        </pc:sldLayoutChg>
        <pc:sldLayoutChg chg="addSp delSp">
          <pc:chgData name="Rob Heathcote" userId="62419938-1f1d-43ca-9327-cfd6c1894440" providerId="ADAL" clId="{7624F55A-EC4B-4536-BEBE-E5D3CD48B47C}" dt="2020-03-10T08:12:18.558" v="74" actId="478"/>
          <pc:sldLayoutMkLst>
            <pc:docMk/>
            <pc:sldMasterMk cId="3316734550" sldId="2147483648"/>
            <pc:sldLayoutMk cId="2777079279" sldId="2147483667"/>
          </pc:sldLayoutMkLst>
          <pc:picChg chg="del">
            <ac:chgData name="Rob Heathcote" userId="62419938-1f1d-43ca-9327-cfd6c1894440" providerId="ADAL" clId="{7624F55A-EC4B-4536-BEBE-E5D3CD48B47C}" dt="2020-03-10T08:12:18.558" v="74" actId="478"/>
            <ac:picMkLst>
              <pc:docMk/>
              <pc:sldMasterMk cId="3316734550" sldId="2147483648"/>
              <pc:sldLayoutMk cId="2777079279" sldId="2147483667"/>
              <ac:picMk id="6" creationId="{00000000-0000-0000-0000-000000000000}"/>
            </ac:picMkLst>
          </pc:picChg>
          <pc:picChg chg="add">
            <ac:chgData name="Rob Heathcote" userId="62419938-1f1d-43ca-9327-cfd6c1894440" providerId="ADAL" clId="{7624F55A-EC4B-4536-BEBE-E5D3CD48B47C}" dt="2020-03-10T08:05:34.832" v="38"/>
            <ac:picMkLst>
              <pc:docMk/>
              <pc:sldMasterMk cId="3316734550" sldId="2147483648"/>
              <pc:sldLayoutMk cId="2777079279" sldId="2147483667"/>
              <ac:picMk id="9" creationId="{2A9D23ED-1231-40B3-AFDB-76E9B7AC9572}"/>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26/09/2022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4</a:t>
            </a:fld>
            <a:endParaRPr lang="en-GB"/>
          </a:p>
        </p:txBody>
      </p:sp>
    </p:spTree>
    <p:extLst>
      <p:ext uri="{BB962C8B-B14F-4D97-AF65-F5344CB8AC3E}">
        <p14:creationId xmlns:p14="http://schemas.microsoft.com/office/powerpoint/2010/main" val="354954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15</a:t>
            </a:fld>
            <a:endParaRPr lang="en-GB"/>
          </a:p>
        </p:txBody>
      </p:sp>
    </p:spTree>
    <p:extLst>
      <p:ext uri="{BB962C8B-B14F-4D97-AF65-F5344CB8AC3E}">
        <p14:creationId xmlns:p14="http://schemas.microsoft.com/office/powerpoint/2010/main" val="320359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16</a:t>
            </a:fld>
            <a:endParaRPr lang="en-GB"/>
          </a:p>
        </p:txBody>
      </p:sp>
    </p:spTree>
    <p:extLst>
      <p:ext uri="{BB962C8B-B14F-4D97-AF65-F5344CB8AC3E}">
        <p14:creationId xmlns:p14="http://schemas.microsoft.com/office/powerpoint/2010/main" val="3724521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D79972-1D78-4B93-86F2-49F1846CCBA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58ACA5"/>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3297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1C74A5BF-9C05-F945-A711-13841CF3EDC7}"/>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0435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E463C"/>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94552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1806FA-7C3E-8543-AE82-B25DDA01F0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0" name="Graphic 9">
            <a:extLst>
              <a:ext uri="{FF2B5EF4-FFF2-40B4-BE49-F238E27FC236}">
                <a16:creationId xmlns:a16="http://schemas.microsoft.com/office/drawing/2014/main" id="{2009F003-D16B-D842-A3AD-5C3DB0D54A5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80AF52B0-71FF-4CA8-B347-B2975381DBC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Sound</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E9BF3163-B619-6A47-BDEB-186C220AEE8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2" name="Graphic 11">
            <a:extLst>
              <a:ext uri="{FF2B5EF4-FFF2-40B4-BE49-F238E27FC236}">
                <a16:creationId xmlns:a16="http://schemas.microsoft.com/office/drawing/2014/main" id="{BD5F0E63-5239-6047-97DA-E8C99BB508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
        <p:nvSpPr>
          <p:cNvPr id="13" name="TextBox 12">
            <a:extLst>
              <a:ext uri="{FF2B5EF4-FFF2-40B4-BE49-F238E27FC236}">
                <a16:creationId xmlns:a16="http://schemas.microsoft.com/office/drawing/2014/main" id="{6FD27F5F-ACCE-A346-B4FD-EA8F166E262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Sound</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2A9D23ED-1231-40B3-AFDB-76E9B7AC957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Picture 11">
            <a:extLst>
              <a:ext uri="{FF2B5EF4-FFF2-40B4-BE49-F238E27FC236}">
                <a16:creationId xmlns:a16="http://schemas.microsoft.com/office/drawing/2014/main" id="{67C8D93C-5125-A442-A259-B9EB572615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3" name="Graphic 12">
            <a:extLst>
              <a:ext uri="{FF2B5EF4-FFF2-40B4-BE49-F238E27FC236}">
                <a16:creationId xmlns:a16="http://schemas.microsoft.com/office/drawing/2014/main" id="{B45DB6D8-0A2F-294A-B2B2-6A1C6A3059A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
        <p:nvSpPr>
          <p:cNvPr id="14" name="TextBox 13">
            <a:extLst>
              <a:ext uri="{FF2B5EF4-FFF2-40B4-BE49-F238E27FC236}">
                <a16:creationId xmlns:a16="http://schemas.microsoft.com/office/drawing/2014/main" id="{652867DA-6DDC-0047-B05F-030D571EC94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Sound</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277707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3E732CD1-CBF6-6049-8EEB-8C4CDE51B8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D7C50F87-CCB0-9142-887C-887EA858C57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Sound</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a:extLst>
              <a:ext uri="{FF2B5EF4-FFF2-40B4-BE49-F238E27FC236}">
                <a16:creationId xmlns:a16="http://schemas.microsoft.com/office/drawing/2014/main" id="{47145268-D342-934C-907C-54316D5AA8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0" name="Graphic 9">
            <a:extLst>
              <a:ext uri="{FF2B5EF4-FFF2-40B4-BE49-F238E27FC236}">
                <a16:creationId xmlns:a16="http://schemas.microsoft.com/office/drawing/2014/main" id="{25159C0E-4C8B-794B-BE97-CB316716D1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1" name="TextBox 10">
            <a:extLst>
              <a:ext uri="{FF2B5EF4-FFF2-40B4-BE49-F238E27FC236}">
                <a16:creationId xmlns:a16="http://schemas.microsoft.com/office/drawing/2014/main" id="{52EACD26-0AE9-A141-9478-5719E13BE99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Sound</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7895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Sampling rate</a:t>
            </a:r>
          </a:p>
        </p:txBody>
      </p:sp>
      <p:sp>
        <p:nvSpPr>
          <p:cNvPr id="3" name="Text Placeholder 2"/>
          <p:cNvSpPr>
            <a:spLocks noGrp="1"/>
          </p:cNvSpPr>
          <p:nvPr>
            <p:ph type="body" sz="quarter" idx="14"/>
          </p:nvPr>
        </p:nvSpPr>
        <p:spPr/>
        <p:txBody>
          <a:bodyPr/>
          <a:lstStyle/>
          <a:p>
            <a:r>
              <a:rPr lang="en-US" dirty="0"/>
              <a:t>The frequency or sample rate per second affects the level of detail in the digital representation</a:t>
            </a:r>
          </a:p>
          <a:p>
            <a:pPr marL="271463" lvl="1" indent="-271463">
              <a:spcAft>
                <a:spcPts val="1400"/>
              </a:spcAft>
            </a:pPr>
            <a:r>
              <a:rPr lang="en-US" dirty="0"/>
              <a:t>The greater the frequency, the greater the accuracy, and file size</a:t>
            </a:r>
          </a:p>
          <a:p>
            <a:endParaRPr lang="en-US" dirty="0"/>
          </a:p>
        </p:txBody>
      </p:sp>
      <p:sp>
        <p:nvSpPr>
          <p:cNvPr id="5" name="TextBox 4"/>
          <p:cNvSpPr txBox="1"/>
          <p:nvPr/>
        </p:nvSpPr>
        <p:spPr>
          <a:xfrm>
            <a:off x="1844470" y="5791200"/>
            <a:ext cx="1941557" cy="369332"/>
          </a:xfrm>
          <a:prstGeom prst="rect">
            <a:avLst/>
          </a:prstGeom>
          <a:noFill/>
        </p:spPr>
        <p:txBody>
          <a:bodyPr wrap="none" rtlCol="0">
            <a:spAutoFit/>
          </a:bodyPr>
          <a:lstStyle/>
          <a:p>
            <a:r>
              <a:rPr lang="en-GB" dirty="0">
                <a:solidFill>
                  <a:srgbClr val="58ACA5"/>
                </a:solidFill>
                <a:latin typeface="Arial" panose="020B0604020202020204" pitchFamily="34" charset="0"/>
                <a:cs typeface="Arial" panose="020B0604020202020204" pitchFamily="34" charset="0"/>
              </a:rPr>
              <a:t>Higher frequency</a:t>
            </a:r>
          </a:p>
        </p:txBody>
      </p:sp>
      <p:sp>
        <p:nvSpPr>
          <p:cNvPr id="7" name="TextBox 6"/>
          <p:cNvSpPr txBox="1"/>
          <p:nvPr/>
        </p:nvSpPr>
        <p:spPr>
          <a:xfrm>
            <a:off x="5866172" y="5791200"/>
            <a:ext cx="1890261" cy="369332"/>
          </a:xfrm>
          <a:prstGeom prst="rect">
            <a:avLst/>
          </a:prstGeom>
          <a:noFill/>
        </p:spPr>
        <p:txBody>
          <a:bodyPr wrap="none" rtlCol="0">
            <a:spAutoFit/>
          </a:bodyPr>
          <a:lstStyle/>
          <a:p>
            <a:r>
              <a:rPr lang="en-GB" dirty="0">
                <a:solidFill>
                  <a:srgbClr val="58ACA5"/>
                </a:solidFill>
                <a:latin typeface="Arial" panose="020B0604020202020204" pitchFamily="34" charset="0"/>
                <a:cs typeface="Arial" panose="020B0604020202020204" pitchFamily="34" charset="0"/>
              </a:rPr>
              <a:t>Lower frequency</a:t>
            </a:r>
          </a:p>
        </p:txBody>
      </p:sp>
      <p:pic>
        <p:nvPicPr>
          <p:cNvPr id="8" name="Picture 2" descr="C:\Users\Rob\AppData\Roaming\PixelMetrics\CaptureWiz\Temp\19.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4280" y="3294038"/>
            <a:ext cx="7796981" cy="241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22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Calculating sound file sizes</a:t>
            </a:r>
          </a:p>
        </p:txBody>
      </p:sp>
      <p:pic>
        <p:nvPicPr>
          <p:cNvPr id="5" name="Picture 2" descr="C:\Users\Rob\AppData\Roaming\PixelMetrics\CaptureWiz\Temp\1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67106" y="1741245"/>
            <a:ext cx="4609226" cy="293664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a:xfrm>
            <a:off x="724280" y="4842133"/>
            <a:ext cx="7797230" cy="1379373"/>
          </a:xfrm>
        </p:spPr>
        <p:txBody>
          <a:bodyPr/>
          <a:lstStyle/>
          <a:p>
            <a:r>
              <a:rPr lang="en-GB" dirty="0"/>
              <a:t>File size (bits) = </a:t>
            </a:r>
            <a:r>
              <a:rPr lang="en-GB" dirty="0">
                <a:solidFill>
                  <a:srgbClr val="58ACA5"/>
                </a:solidFill>
              </a:rPr>
              <a:t>sample rate </a:t>
            </a:r>
            <a:r>
              <a:rPr lang="en-GB" dirty="0"/>
              <a:t>× </a:t>
            </a:r>
            <a:r>
              <a:rPr lang="en-GB" dirty="0">
                <a:solidFill>
                  <a:srgbClr val="58ACA5"/>
                </a:solidFill>
              </a:rPr>
              <a:t>resolution</a:t>
            </a:r>
            <a:r>
              <a:rPr lang="en-GB" dirty="0"/>
              <a:t> × </a:t>
            </a:r>
            <a:r>
              <a:rPr lang="en-GB" dirty="0">
                <a:solidFill>
                  <a:srgbClr val="58ACA5"/>
                </a:solidFill>
              </a:rPr>
              <a:t>duration</a:t>
            </a:r>
          </a:p>
          <a:p>
            <a:pPr lvl="1"/>
            <a:r>
              <a:rPr lang="en-GB" dirty="0"/>
              <a:t>6 samples per second </a:t>
            </a:r>
            <a:r>
              <a:rPr lang="en-GB" dirty="0">
                <a:solidFill>
                  <a:schemeClr val="tx1"/>
                </a:solidFill>
              </a:rPr>
              <a:t>×</a:t>
            </a:r>
            <a:r>
              <a:rPr lang="en-GB" dirty="0">
                <a:solidFill>
                  <a:srgbClr val="BC6923"/>
                </a:solidFill>
              </a:rPr>
              <a:t> </a:t>
            </a:r>
            <a:r>
              <a:rPr lang="en-GB" dirty="0"/>
              <a:t>4-bit resolution </a:t>
            </a:r>
            <a:r>
              <a:rPr lang="en-GB" dirty="0">
                <a:solidFill>
                  <a:schemeClr val="tx1"/>
                </a:solidFill>
              </a:rPr>
              <a:t>×</a:t>
            </a:r>
            <a:r>
              <a:rPr lang="en-GB" dirty="0">
                <a:solidFill>
                  <a:srgbClr val="BC6923"/>
                </a:solidFill>
              </a:rPr>
              <a:t> </a:t>
            </a:r>
            <a:r>
              <a:rPr lang="en-GB" dirty="0"/>
              <a:t>3 seconds </a:t>
            </a:r>
            <a:r>
              <a:rPr lang="en-GB" dirty="0">
                <a:solidFill>
                  <a:schemeClr val="tx1"/>
                </a:solidFill>
              </a:rPr>
              <a:t>=</a:t>
            </a:r>
          </a:p>
          <a:p>
            <a:pPr lvl="1"/>
            <a:r>
              <a:rPr lang="en-GB" dirty="0"/>
              <a:t>72 bits </a:t>
            </a:r>
            <a:r>
              <a:rPr lang="en-GB" dirty="0">
                <a:solidFill>
                  <a:schemeClr val="tx1"/>
                </a:solidFill>
              </a:rPr>
              <a:t>/</a:t>
            </a:r>
            <a:r>
              <a:rPr lang="en-GB" dirty="0">
                <a:solidFill>
                  <a:srgbClr val="BC6923"/>
                </a:solidFill>
              </a:rPr>
              <a:t> </a:t>
            </a:r>
            <a:r>
              <a:rPr lang="en-GB" dirty="0"/>
              <a:t>8</a:t>
            </a:r>
            <a:r>
              <a:rPr lang="en-GB" dirty="0">
                <a:solidFill>
                  <a:srgbClr val="BC6923"/>
                </a:solidFill>
              </a:rPr>
              <a:t> </a:t>
            </a:r>
            <a:r>
              <a:rPr lang="en-GB" dirty="0">
                <a:solidFill>
                  <a:schemeClr val="tx1"/>
                </a:solidFill>
              </a:rPr>
              <a:t>=</a:t>
            </a:r>
            <a:r>
              <a:rPr lang="en-GB" dirty="0">
                <a:solidFill>
                  <a:srgbClr val="BC6923"/>
                </a:solidFill>
              </a:rPr>
              <a:t> </a:t>
            </a:r>
            <a:r>
              <a:rPr lang="en-GB" dirty="0"/>
              <a:t>9 bytes</a:t>
            </a:r>
          </a:p>
        </p:txBody>
      </p:sp>
    </p:spTree>
    <p:extLst>
      <p:ext uri="{BB962C8B-B14F-4D97-AF65-F5344CB8AC3E}">
        <p14:creationId xmlns:p14="http://schemas.microsoft.com/office/powerpoint/2010/main" val="174227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5 </a:t>
            </a:r>
          </a:p>
          <a:p>
            <a:endParaRPr lang="en-GB" dirty="0"/>
          </a:p>
        </p:txBody>
      </p:sp>
      <p:sp>
        <p:nvSpPr>
          <p:cNvPr id="3" name="Text Placeholder 2"/>
          <p:cNvSpPr>
            <a:spLocks noGrp="1"/>
          </p:cNvSpPr>
          <p:nvPr>
            <p:ph type="body" sz="quarter" idx="14"/>
          </p:nvPr>
        </p:nvSpPr>
        <p:spPr/>
        <p:txBody>
          <a:bodyPr/>
          <a:lstStyle/>
          <a:p>
            <a:r>
              <a:rPr lang="en-GB" dirty="0"/>
              <a:t>Complete </a:t>
            </a:r>
            <a:r>
              <a:rPr lang="en-GB" b="1" dirty="0"/>
              <a:t>Task 1 </a:t>
            </a:r>
            <a:r>
              <a:rPr lang="en-GB" dirty="0"/>
              <a:t>on </a:t>
            </a:r>
            <a:r>
              <a:rPr lang="en-GB" b="1" dirty="0"/>
              <a:t>Worksheet 5</a:t>
            </a:r>
          </a:p>
          <a:p>
            <a:endParaRPr lang="en-GB" dirty="0"/>
          </a:p>
        </p:txBody>
      </p:sp>
    </p:spTree>
    <p:extLst>
      <p:ext uri="{BB962C8B-B14F-4D97-AF65-F5344CB8AC3E}">
        <p14:creationId xmlns:p14="http://schemas.microsoft.com/office/powerpoint/2010/main" val="242965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Digitised sound quality</a:t>
            </a:r>
          </a:p>
          <a:p>
            <a:endParaRPr lang="en-GB" dirty="0"/>
          </a:p>
        </p:txBody>
      </p:sp>
      <p:sp>
        <p:nvSpPr>
          <p:cNvPr id="4" name="Text Placeholder 3"/>
          <p:cNvSpPr>
            <a:spLocks noGrp="1"/>
          </p:cNvSpPr>
          <p:nvPr>
            <p:ph type="body" sz="quarter" idx="14"/>
          </p:nvPr>
        </p:nvSpPr>
        <p:spPr/>
        <p:txBody>
          <a:bodyPr/>
          <a:lstStyle/>
          <a:p>
            <a:r>
              <a:rPr lang="en-GB" dirty="0"/>
              <a:t>Recording quality improves:</a:t>
            </a:r>
          </a:p>
          <a:p>
            <a:pPr lvl="1"/>
            <a:r>
              <a:rPr lang="en-GB" dirty="0"/>
              <a:t>the more frequently we sample the sound</a:t>
            </a:r>
          </a:p>
          <a:p>
            <a:pPr lvl="1"/>
            <a:r>
              <a:rPr lang="en-GB" dirty="0"/>
              <a:t>the more accurately we record the wave height</a:t>
            </a:r>
          </a:p>
          <a:p>
            <a:r>
              <a:rPr lang="en-GB" dirty="0"/>
              <a:t>Increasing the </a:t>
            </a:r>
            <a:r>
              <a:rPr lang="en-GB" b="1" dirty="0"/>
              <a:t>sampling rate </a:t>
            </a:r>
            <a:r>
              <a:rPr lang="en-GB" dirty="0"/>
              <a:t>(frequency) means recording more data points</a:t>
            </a:r>
          </a:p>
          <a:p>
            <a:pPr lvl="1"/>
            <a:r>
              <a:rPr lang="en-GB" dirty="0"/>
              <a:t>Increasing the </a:t>
            </a:r>
            <a:r>
              <a:rPr lang="en-GB" b="1" dirty="0"/>
              <a:t>resolution </a:t>
            </a:r>
            <a:r>
              <a:rPr lang="en-GB" dirty="0"/>
              <a:t>(bit depth) improves the accuracy of each data point</a:t>
            </a:r>
          </a:p>
          <a:p>
            <a:r>
              <a:rPr lang="en-GB" dirty="0"/>
              <a:t>What happens to the size of the sound file if the frequency and bit-rate are increased?</a:t>
            </a:r>
          </a:p>
          <a:p>
            <a:endParaRPr lang="en-GB" dirty="0"/>
          </a:p>
        </p:txBody>
      </p:sp>
    </p:spTree>
    <p:extLst>
      <p:ext uri="{BB962C8B-B14F-4D97-AF65-F5344CB8AC3E}">
        <p14:creationId xmlns:p14="http://schemas.microsoft.com/office/powerpoint/2010/main" val="263535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5 </a:t>
            </a:r>
          </a:p>
          <a:p>
            <a:endParaRPr lang="en-GB" dirty="0"/>
          </a:p>
        </p:txBody>
      </p:sp>
      <p:sp>
        <p:nvSpPr>
          <p:cNvPr id="3" name="Text Placeholder 2"/>
          <p:cNvSpPr>
            <a:spLocks noGrp="1"/>
          </p:cNvSpPr>
          <p:nvPr>
            <p:ph type="body" sz="quarter" idx="14"/>
          </p:nvPr>
        </p:nvSpPr>
        <p:spPr/>
        <p:txBody>
          <a:bodyPr/>
          <a:lstStyle/>
          <a:p>
            <a:r>
              <a:rPr lang="en-GB" dirty="0"/>
              <a:t>Complete </a:t>
            </a:r>
            <a:r>
              <a:rPr lang="en-GB" b="1" dirty="0"/>
              <a:t>Task 2 </a:t>
            </a:r>
            <a:r>
              <a:rPr lang="en-GB" dirty="0"/>
              <a:t>on </a:t>
            </a:r>
            <a:r>
              <a:rPr lang="en-GB" b="1" dirty="0"/>
              <a:t>Worksheet 5</a:t>
            </a:r>
          </a:p>
          <a:p>
            <a:endParaRPr lang="en-GB" dirty="0"/>
          </a:p>
        </p:txBody>
      </p:sp>
    </p:spTree>
    <p:extLst>
      <p:ext uri="{BB962C8B-B14F-4D97-AF65-F5344CB8AC3E}">
        <p14:creationId xmlns:p14="http://schemas.microsoft.com/office/powerpoint/2010/main" val="2924861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clothing, man, holding&#10;&#10;Description automatically generated">
            <a:extLst>
              <a:ext uri="{FF2B5EF4-FFF2-40B4-BE49-F238E27FC236}">
                <a16:creationId xmlns:a16="http://schemas.microsoft.com/office/drawing/2014/main" id="{EBB2ACD6-663B-41D7-AD94-C211D0E3F4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32515" y="1181100"/>
            <a:ext cx="4511485" cy="5676900"/>
          </a:xfrm>
          <a:prstGeom prst="rect">
            <a:avLst/>
          </a:prstGeom>
        </p:spPr>
      </p:pic>
      <p:sp>
        <p:nvSpPr>
          <p:cNvPr id="3" name="Content Placeholder 2"/>
          <p:cNvSpPr>
            <a:spLocks noGrp="1"/>
          </p:cNvSpPr>
          <p:nvPr>
            <p:ph type="body" sz="quarter" idx="13"/>
          </p:nvPr>
        </p:nvSpPr>
        <p:spPr/>
        <p:txBody>
          <a:bodyPr/>
          <a:lstStyle/>
          <a:p>
            <a:r>
              <a:rPr lang="en-GB"/>
              <a:t>Our hearing range</a:t>
            </a:r>
          </a:p>
          <a:p>
            <a:endParaRPr lang="en-GB"/>
          </a:p>
        </p:txBody>
      </p:sp>
      <p:sp>
        <p:nvSpPr>
          <p:cNvPr id="4" name="Text Placeholder 3"/>
          <p:cNvSpPr>
            <a:spLocks noGrp="1"/>
          </p:cNvSpPr>
          <p:nvPr>
            <p:ph type="body" sz="quarter" idx="14"/>
          </p:nvPr>
        </p:nvSpPr>
        <p:spPr/>
        <p:txBody>
          <a:bodyPr/>
          <a:lstStyle/>
          <a:p>
            <a:r>
              <a:rPr lang="en-GB" dirty="0"/>
              <a:t>We can hear sounds between</a:t>
            </a:r>
            <a:br>
              <a:rPr lang="en-GB" dirty="0"/>
            </a:br>
            <a:r>
              <a:rPr lang="en-GB" dirty="0"/>
              <a:t>20-20,000 Hz</a:t>
            </a:r>
          </a:p>
          <a:p>
            <a:pPr lvl="1"/>
            <a:r>
              <a:rPr lang="en-GB" dirty="0"/>
              <a:t>Younger people can hear </a:t>
            </a:r>
            <a:br>
              <a:rPr lang="en-GB" dirty="0"/>
            </a:br>
            <a:r>
              <a:rPr lang="en-GB" dirty="0"/>
              <a:t>sounds at a higher frequency</a:t>
            </a:r>
          </a:p>
          <a:p>
            <a:r>
              <a:rPr lang="en-GB" dirty="0"/>
              <a:t>Try the test sound and see </a:t>
            </a:r>
            <a:br>
              <a:rPr lang="en-GB" dirty="0"/>
            </a:br>
            <a:r>
              <a:rPr lang="en-GB" dirty="0"/>
              <a:t>how high you and your class </a:t>
            </a:r>
            <a:br>
              <a:rPr lang="en-GB" dirty="0"/>
            </a:br>
            <a:r>
              <a:rPr lang="en-GB" dirty="0"/>
              <a:t>can hear</a:t>
            </a:r>
          </a:p>
          <a:p>
            <a:endParaRPr lang="en-GB" dirty="0"/>
          </a:p>
        </p:txBody>
      </p:sp>
      <p:pic>
        <p:nvPicPr>
          <p:cNvPr id="6" name="Graphic 5">
            <a:extLst>
              <a:ext uri="{FF2B5EF4-FFF2-40B4-BE49-F238E27FC236}">
                <a16:creationId xmlns:a16="http://schemas.microsoft.com/office/drawing/2014/main" id="{B6D3A37E-9DF2-6A47-AF1A-8E311032B9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75836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934ECBE-EF31-C544-B28D-38572BDCDB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4" name="Text Placeholder 3"/>
          <p:cNvSpPr>
            <a:spLocks noGrp="1"/>
          </p:cNvSpPr>
          <p:nvPr>
            <p:ph type="body" sz="quarter" idx="13"/>
          </p:nvPr>
        </p:nvSpPr>
        <p:spPr/>
        <p:txBody>
          <a:bodyPr/>
          <a:lstStyle/>
          <a:p>
            <a:r>
              <a:rPr lang="en-GB" dirty="0"/>
              <a:t>Lossy compression – MP3</a:t>
            </a:r>
          </a:p>
        </p:txBody>
      </p:sp>
      <p:sp>
        <p:nvSpPr>
          <p:cNvPr id="5" name="Text Placeholder 4"/>
          <p:cNvSpPr>
            <a:spLocks noGrp="1"/>
          </p:cNvSpPr>
          <p:nvPr>
            <p:ph type="body" sz="quarter" idx="14"/>
          </p:nvPr>
        </p:nvSpPr>
        <p:spPr/>
        <p:txBody>
          <a:bodyPr/>
          <a:lstStyle/>
          <a:p>
            <a:r>
              <a:rPr lang="en-GB" dirty="0"/>
              <a:t>Lossy compression removes sounds that </a:t>
            </a:r>
            <a:br>
              <a:rPr lang="en-GB" dirty="0"/>
            </a:br>
            <a:r>
              <a:rPr lang="en-GB" dirty="0"/>
              <a:t>we can’t easily hear or that least affect </a:t>
            </a:r>
            <a:br>
              <a:rPr lang="en-GB" dirty="0"/>
            </a:br>
            <a:r>
              <a:rPr lang="en-GB" dirty="0"/>
              <a:t>the perceived playback quality</a:t>
            </a:r>
          </a:p>
          <a:p>
            <a:pPr lvl="1"/>
            <a:r>
              <a:rPr lang="en-GB" dirty="0"/>
              <a:t>Lossy compression leaves out some data from the </a:t>
            </a:r>
            <a:br>
              <a:rPr lang="en-GB" dirty="0"/>
            </a:br>
            <a:r>
              <a:rPr lang="en-GB" dirty="0"/>
              <a:t>original so can negatively affect the sound quality</a:t>
            </a:r>
          </a:p>
          <a:p>
            <a:pPr lvl="1"/>
            <a:r>
              <a:rPr lang="en-GB" dirty="0"/>
              <a:t>However, a minute of music can be stored in </a:t>
            </a:r>
            <a:br>
              <a:rPr lang="en-GB" dirty="0"/>
            </a:br>
            <a:r>
              <a:rPr lang="en-GB" dirty="0"/>
              <a:t>1 MB of an MP3 file, but needs 10 MB of </a:t>
            </a:r>
            <a:br>
              <a:rPr lang="en-GB" dirty="0"/>
            </a:br>
            <a:r>
              <a:rPr lang="en-GB" dirty="0"/>
              <a:t>an uncompressed WAV file</a:t>
            </a:r>
          </a:p>
          <a:p>
            <a:pPr lvl="1"/>
            <a:r>
              <a:rPr lang="en-GB" dirty="0"/>
              <a:t>This is useful for storing, </a:t>
            </a:r>
            <a:br>
              <a:rPr lang="en-GB" dirty="0"/>
            </a:br>
            <a:r>
              <a:rPr lang="en-GB" dirty="0"/>
              <a:t>downloading or streaming</a:t>
            </a:r>
          </a:p>
          <a:p>
            <a:endParaRPr lang="en-GB" dirty="0"/>
          </a:p>
        </p:txBody>
      </p:sp>
      <p:pic>
        <p:nvPicPr>
          <p:cNvPr id="9" name="Graphic 8">
            <a:extLst>
              <a:ext uri="{FF2B5EF4-FFF2-40B4-BE49-F238E27FC236}">
                <a16:creationId xmlns:a16="http://schemas.microsoft.com/office/drawing/2014/main" id="{B01D91DF-C417-FA4E-A1B0-298CB8FFD0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203308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Lossless compression</a:t>
            </a:r>
          </a:p>
          <a:p>
            <a:endParaRPr lang="en-GB" dirty="0"/>
          </a:p>
        </p:txBody>
      </p:sp>
      <p:sp>
        <p:nvSpPr>
          <p:cNvPr id="4" name="Text Placeholder 3"/>
          <p:cNvSpPr>
            <a:spLocks noGrp="1"/>
          </p:cNvSpPr>
          <p:nvPr>
            <p:ph type="body" sz="quarter" idx="14"/>
          </p:nvPr>
        </p:nvSpPr>
        <p:spPr>
          <a:xfrm>
            <a:off x="724280" y="1704179"/>
            <a:ext cx="5079620" cy="3453607"/>
          </a:xfrm>
        </p:spPr>
        <p:txBody>
          <a:bodyPr/>
          <a:lstStyle/>
          <a:p>
            <a:r>
              <a:rPr lang="en-GB" dirty="0"/>
              <a:t>Lossless compression formats are able to reduce the file size when compressed but do not lose any information</a:t>
            </a:r>
          </a:p>
          <a:p>
            <a:r>
              <a:rPr lang="en-GB" dirty="0"/>
              <a:t>The following music file formats are lossless:</a:t>
            </a:r>
          </a:p>
          <a:p>
            <a:pPr lvl="1"/>
            <a:r>
              <a:rPr lang="en-GB" dirty="0"/>
              <a:t>FLAC (Free Lossless Audio Codec)</a:t>
            </a:r>
          </a:p>
          <a:p>
            <a:pPr lvl="1"/>
            <a:r>
              <a:rPr lang="en-GB" dirty="0"/>
              <a:t>ALAC (Apple Lossless Audio Codec)</a:t>
            </a:r>
          </a:p>
          <a:p>
            <a:pPr lvl="1"/>
            <a:r>
              <a:rPr lang="en-GB" dirty="0"/>
              <a:t>WMA Lossless </a:t>
            </a:r>
            <a:br>
              <a:rPr lang="en-GB" dirty="0"/>
            </a:br>
            <a:r>
              <a:rPr lang="en-GB" dirty="0"/>
              <a:t>(Windows Media Audio)</a:t>
            </a:r>
          </a:p>
        </p:txBody>
      </p:sp>
      <p:pic>
        <p:nvPicPr>
          <p:cNvPr id="2" name="Picture 1"/>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5285656" y="1577005"/>
            <a:ext cx="3022601" cy="4769545"/>
          </a:xfrm>
          <a:prstGeom prst="rect">
            <a:avLst/>
          </a:prstGeom>
        </p:spPr>
      </p:pic>
    </p:spTree>
    <p:extLst>
      <p:ext uri="{BB962C8B-B14F-4D97-AF65-F5344CB8AC3E}">
        <p14:creationId xmlns:p14="http://schemas.microsoft.com/office/powerpoint/2010/main" val="129407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1588F1-FE16-4A43-A101-3AC7A13532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000500"/>
            <a:ext cx="7200900" cy="2857500"/>
          </a:xfrm>
          <a:prstGeom prst="rect">
            <a:avLst/>
          </a:prstGeom>
        </p:spPr>
      </p:pic>
      <p:sp>
        <p:nvSpPr>
          <p:cNvPr id="3" name="Content Placeholder 2"/>
          <p:cNvSpPr>
            <a:spLocks noGrp="1"/>
          </p:cNvSpPr>
          <p:nvPr>
            <p:ph type="body" sz="quarter" idx="13"/>
          </p:nvPr>
        </p:nvSpPr>
        <p:spPr/>
        <p:txBody>
          <a:bodyPr/>
          <a:lstStyle/>
          <a:p>
            <a:r>
              <a:rPr lang="en-GB" dirty="0"/>
              <a:t>Other file formats</a:t>
            </a:r>
          </a:p>
          <a:p>
            <a:endParaRPr lang="en-GB" dirty="0"/>
          </a:p>
        </p:txBody>
      </p:sp>
      <p:sp>
        <p:nvSpPr>
          <p:cNvPr id="4" name="Text Placeholder 3"/>
          <p:cNvSpPr>
            <a:spLocks noGrp="1"/>
          </p:cNvSpPr>
          <p:nvPr>
            <p:ph type="body" sz="quarter" idx="14"/>
          </p:nvPr>
        </p:nvSpPr>
        <p:spPr/>
        <p:txBody>
          <a:bodyPr/>
          <a:lstStyle/>
          <a:p>
            <a:r>
              <a:rPr lang="en-GB" b="1" dirty="0">
                <a:solidFill>
                  <a:srgbClr val="58ACA5"/>
                </a:solidFill>
              </a:rPr>
              <a:t>WAV </a:t>
            </a:r>
            <a:r>
              <a:rPr lang="en-GB" dirty="0">
                <a:solidFill>
                  <a:srgbClr val="58ACA5"/>
                </a:solidFill>
              </a:rPr>
              <a:t>and </a:t>
            </a:r>
            <a:r>
              <a:rPr lang="en-GB" b="1" dirty="0">
                <a:solidFill>
                  <a:srgbClr val="58ACA5"/>
                </a:solidFill>
              </a:rPr>
              <a:t>AIFF </a:t>
            </a:r>
            <a:r>
              <a:rPr lang="en-GB" dirty="0">
                <a:solidFill>
                  <a:srgbClr val="58ACA5"/>
                </a:solidFill>
              </a:rPr>
              <a:t>files are uncompressed audio files</a:t>
            </a:r>
          </a:p>
          <a:p>
            <a:r>
              <a:rPr lang="en-GB" dirty="0">
                <a:solidFill>
                  <a:srgbClr val="58ACA5"/>
                </a:solidFill>
              </a:rPr>
              <a:t>Lossy file formats are still very popular as they reduce the file size well</a:t>
            </a:r>
          </a:p>
          <a:p>
            <a:pPr lvl="1"/>
            <a:r>
              <a:rPr lang="en-GB" b="1" dirty="0"/>
              <a:t>MP3</a:t>
            </a:r>
            <a:r>
              <a:rPr lang="en-GB" dirty="0"/>
              <a:t> (MPEG-1 Audio Layer III)</a:t>
            </a:r>
          </a:p>
          <a:p>
            <a:pPr lvl="1"/>
            <a:r>
              <a:rPr lang="en-GB" b="1" dirty="0"/>
              <a:t>AAC</a:t>
            </a:r>
            <a:r>
              <a:rPr lang="en-GB" dirty="0"/>
              <a:t> (Advanced Audio Coding) </a:t>
            </a:r>
            <a:br>
              <a:rPr lang="en-GB" dirty="0"/>
            </a:br>
            <a:r>
              <a:rPr lang="en-GB" dirty="0"/>
              <a:t>– typically higher quality than MP3</a:t>
            </a:r>
          </a:p>
        </p:txBody>
      </p:sp>
    </p:spTree>
    <p:extLst>
      <p:ext uri="{BB962C8B-B14F-4D97-AF65-F5344CB8AC3E}">
        <p14:creationId xmlns:p14="http://schemas.microsoft.com/office/powerpoint/2010/main" val="110168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70116"/>
        </a:solidFill>
        <a:effectLst/>
      </p:bgPr>
    </p:bg>
    <p:spTree>
      <p:nvGrpSpPr>
        <p:cNvPr id="1" name=""/>
        <p:cNvGrpSpPr/>
        <p:nvPr/>
      </p:nvGrpSpPr>
      <p:grpSpPr>
        <a:xfrm>
          <a:off x="0" y="0"/>
          <a:ext cx="0" cy="0"/>
          <a:chOff x="0" y="0"/>
          <a:chExt cx="0" cy="0"/>
        </a:xfrm>
      </p:grpSpPr>
      <p:pic>
        <p:nvPicPr>
          <p:cNvPr id="5" name="Picture 4" descr="A picture containing animal, sky&#10;&#10;Description automatically generated">
            <a:extLst>
              <a:ext uri="{FF2B5EF4-FFF2-40B4-BE49-F238E27FC236}">
                <a16:creationId xmlns:a16="http://schemas.microsoft.com/office/drawing/2014/main" id="{F21990F2-E1BA-49B7-AE7F-D57C779CFE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054599"/>
            <a:ext cx="9144000" cy="1803401"/>
          </a:xfrm>
          <a:prstGeom prst="rect">
            <a:avLst/>
          </a:prstGeom>
        </p:spPr>
      </p:pic>
      <p:sp>
        <p:nvSpPr>
          <p:cNvPr id="2" name="Text Placeholder 1">
            <a:extLst>
              <a:ext uri="{FF2B5EF4-FFF2-40B4-BE49-F238E27FC236}">
                <a16:creationId xmlns:a16="http://schemas.microsoft.com/office/drawing/2014/main" id="{7A4C4672-7BD4-4C7E-B822-44238001054A}"/>
              </a:ext>
            </a:extLst>
          </p:cNvPr>
          <p:cNvSpPr>
            <a:spLocks noGrp="1"/>
          </p:cNvSpPr>
          <p:nvPr>
            <p:ph type="body" sz="quarter" idx="13"/>
          </p:nvPr>
        </p:nvSpPr>
        <p:spPr/>
        <p:txBody>
          <a:bodyPr/>
          <a:lstStyle/>
          <a:p>
            <a:r>
              <a:rPr lang="en-GB" dirty="0">
                <a:solidFill>
                  <a:schemeClr val="bg1"/>
                </a:solidFill>
              </a:rPr>
              <a:t>Plenary</a:t>
            </a:r>
          </a:p>
        </p:txBody>
      </p:sp>
      <p:sp>
        <p:nvSpPr>
          <p:cNvPr id="3" name="Text Placeholder 2">
            <a:extLst>
              <a:ext uri="{FF2B5EF4-FFF2-40B4-BE49-F238E27FC236}">
                <a16:creationId xmlns:a16="http://schemas.microsoft.com/office/drawing/2014/main" id="{2A83CD5B-1742-4446-8CAB-7E186658E757}"/>
              </a:ext>
            </a:extLst>
          </p:cNvPr>
          <p:cNvSpPr>
            <a:spLocks noGrp="1"/>
          </p:cNvSpPr>
          <p:nvPr>
            <p:ph type="body" sz="quarter" idx="14"/>
          </p:nvPr>
        </p:nvSpPr>
        <p:spPr/>
        <p:txBody>
          <a:bodyPr/>
          <a:lstStyle/>
          <a:p>
            <a:r>
              <a:rPr lang="en-GB" dirty="0">
                <a:solidFill>
                  <a:schemeClr val="bg1"/>
                </a:solidFill>
              </a:rPr>
              <a:t>In pairs, take turns to test each other on the </a:t>
            </a:r>
            <a:br>
              <a:rPr lang="en-GB" dirty="0">
                <a:solidFill>
                  <a:schemeClr val="bg1"/>
                </a:solidFill>
              </a:rPr>
            </a:br>
            <a:r>
              <a:rPr lang="en-GB" dirty="0">
                <a:solidFill>
                  <a:schemeClr val="bg1"/>
                </a:solidFill>
              </a:rPr>
              <a:t>following questions</a:t>
            </a:r>
          </a:p>
          <a:p>
            <a:pPr lvl="1"/>
            <a:r>
              <a:rPr lang="en-GB" dirty="0">
                <a:solidFill>
                  <a:schemeClr val="bg1"/>
                </a:solidFill>
              </a:rPr>
              <a:t>The sample rate is measured in what unit? </a:t>
            </a:r>
            <a:endParaRPr lang="en-GB" b="1" dirty="0">
              <a:solidFill>
                <a:schemeClr val="bg1"/>
              </a:solidFill>
            </a:endParaRPr>
          </a:p>
          <a:p>
            <a:pPr lvl="1"/>
            <a:r>
              <a:rPr lang="en-GB" dirty="0">
                <a:solidFill>
                  <a:schemeClr val="bg1"/>
                </a:solidFill>
              </a:rPr>
              <a:t>The number of bits available to store each sample is known as what? </a:t>
            </a:r>
            <a:endParaRPr lang="en-GB" b="1" dirty="0">
              <a:solidFill>
                <a:schemeClr val="bg1"/>
              </a:solidFill>
            </a:endParaRPr>
          </a:p>
          <a:p>
            <a:pPr lvl="1"/>
            <a:r>
              <a:rPr lang="en-GB" dirty="0">
                <a:solidFill>
                  <a:schemeClr val="bg1"/>
                </a:solidFill>
              </a:rPr>
              <a:t>What is the formula for calculating the size of an uncompressed music file?</a:t>
            </a:r>
            <a:endParaRPr lang="en-GB" b="1" dirty="0">
              <a:solidFill>
                <a:schemeClr val="bg1"/>
              </a:solidFill>
            </a:endParaRPr>
          </a:p>
          <a:p>
            <a:pPr lvl="1"/>
            <a:r>
              <a:rPr lang="en-GB" dirty="0">
                <a:solidFill>
                  <a:schemeClr val="bg1"/>
                </a:solidFill>
              </a:rPr>
              <a:t>Track1.wav uses a sample rate of 20 kHz, Track2.wav uses a sample rate of 10 kHz. Which file is the higher quality? Which is the larger file size?</a:t>
            </a:r>
            <a:br>
              <a:rPr lang="en-GB" dirty="0">
                <a:solidFill>
                  <a:schemeClr val="bg1"/>
                </a:solidFill>
              </a:rPr>
            </a:br>
            <a:endParaRPr lang="en-GB" b="1" dirty="0">
              <a:solidFill>
                <a:schemeClr val="bg1"/>
              </a:solidFill>
            </a:endParaRPr>
          </a:p>
        </p:txBody>
      </p:sp>
      <p:pic>
        <p:nvPicPr>
          <p:cNvPr id="6" name="Graphic 5">
            <a:extLst>
              <a:ext uri="{FF2B5EF4-FFF2-40B4-BE49-F238E27FC236}">
                <a16:creationId xmlns:a16="http://schemas.microsoft.com/office/drawing/2014/main" id="{4AF25BC2-66C6-9841-B285-7FABC1A380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84883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a:xfrm>
            <a:off x="724280" y="1704179"/>
            <a:ext cx="7797230" cy="3453607"/>
          </a:xfrm>
        </p:spPr>
        <p:txBody>
          <a:bodyPr/>
          <a:lstStyle/>
          <a:p>
            <a:r>
              <a:rPr lang="en-GB" dirty="0"/>
              <a:t>Understand how sound is sampled and stored in </a:t>
            </a:r>
            <a:br>
              <a:rPr lang="en-GB" dirty="0"/>
            </a:br>
            <a:r>
              <a:rPr lang="en-GB" dirty="0"/>
              <a:t>digital form (1.2.1)</a:t>
            </a:r>
          </a:p>
          <a:p>
            <a:r>
              <a:rPr lang="en-GB" dirty="0"/>
              <a:t>Be able to represent a short sound file in binary (1.2.1)</a:t>
            </a:r>
          </a:p>
          <a:p>
            <a:r>
              <a:rPr lang="en-GB" dirty="0"/>
              <a:t>Explain how sampling intervals and resolution affect the size of a sound file using the terms (1.2.1) :</a:t>
            </a:r>
          </a:p>
          <a:p>
            <a:pPr lvl="1"/>
            <a:r>
              <a:rPr lang="en-GB" dirty="0"/>
              <a:t>Sample rate</a:t>
            </a:r>
          </a:p>
          <a:p>
            <a:pPr lvl="1"/>
            <a:r>
              <a:rPr lang="en-GB" dirty="0"/>
              <a:t>Sample resolution (bit-depth)</a:t>
            </a:r>
          </a:p>
          <a:p>
            <a:r>
              <a:rPr lang="en-GB" dirty="0"/>
              <a:t>Explain the trade-off between file size and the accuracy of the recording (1.2.1)</a:t>
            </a:r>
          </a:p>
        </p:txBody>
      </p:sp>
    </p:spTree>
    <p:extLst>
      <p:ext uri="{BB962C8B-B14F-4D97-AF65-F5344CB8AC3E}">
        <p14:creationId xmlns:p14="http://schemas.microsoft.com/office/powerpoint/2010/main" val="409053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4C4672-7BD4-4C7E-B822-44238001054A}"/>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2A83CD5B-1742-4446-8CAB-7E186658E757}"/>
              </a:ext>
            </a:extLst>
          </p:cNvPr>
          <p:cNvSpPr>
            <a:spLocks noGrp="1"/>
          </p:cNvSpPr>
          <p:nvPr>
            <p:ph type="body" sz="quarter" idx="14"/>
          </p:nvPr>
        </p:nvSpPr>
        <p:spPr/>
        <p:txBody>
          <a:bodyPr/>
          <a:lstStyle/>
          <a:p>
            <a:r>
              <a:rPr lang="en-GB" dirty="0"/>
              <a:t>In pairs take turns to test each other on the </a:t>
            </a:r>
            <a:br>
              <a:rPr lang="en-GB" dirty="0"/>
            </a:br>
            <a:r>
              <a:rPr lang="en-GB" dirty="0"/>
              <a:t>following questions</a:t>
            </a:r>
          </a:p>
          <a:p>
            <a:pPr lvl="1"/>
            <a:r>
              <a:rPr lang="en-GB" dirty="0"/>
              <a:t>The sample rate is measured in what unit? </a:t>
            </a:r>
            <a:r>
              <a:rPr lang="en-GB" b="1" dirty="0">
                <a:solidFill>
                  <a:srgbClr val="FF0000"/>
                </a:solidFill>
              </a:rPr>
              <a:t>Hertz (Hz)</a:t>
            </a:r>
          </a:p>
          <a:p>
            <a:pPr lvl="1"/>
            <a:r>
              <a:rPr lang="en-GB" dirty="0"/>
              <a:t>The number of bits available to store each sample is known as what? </a:t>
            </a:r>
            <a:r>
              <a:rPr lang="en-GB" b="1" dirty="0">
                <a:solidFill>
                  <a:srgbClr val="FF0000"/>
                </a:solidFill>
              </a:rPr>
              <a:t>Resolution (bit depth)</a:t>
            </a:r>
          </a:p>
          <a:p>
            <a:pPr lvl="1"/>
            <a:r>
              <a:rPr lang="en-GB" dirty="0"/>
              <a:t>What is the formula for calculating the size of an uncompressed music file?</a:t>
            </a:r>
            <a:br>
              <a:rPr lang="en-GB" dirty="0"/>
            </a:br>
            <a:r>
              <a:rPr lang="en-GB" b="1" dirty="0">
                <a:solidFill>
                  <a:srgbClr val="FF0000"/>
                </a:solidFill>
              </a:rPr>
              <a:t>Sample rate x resolution x duration</a:t>
            </a:r>
          </a:p>
          <a:p>
            <a:pPr lvl="1"/>
            <a:r>
              <a:rPr lang="en-GB" dirty="0"/>
              <a:t>Track1.wav uses a sample rate of 20 kHz, Track2.wav uses a sample rate of 10 kHz. Which file is the higher quality? Which is the larger file size?</a:t>
            </a:r>
            <a:br>
              <a:rPr lang="en-GB" dirty="0"/>
            </a:br>
            <a:r>
              <a:rPr lang="en-GB" b="1" dirty="0">
                <a:solidFill>
                  <a:srgbClr val="FF0000"/>
                </a:solidFill>
              </a:rPr>
              <a:t>Track1 is higher quality and a larger file size</a:t>
            </a:r>
          </a:p>
        </p:txBody>
      </p:sp>
    </p:spTree>
    <p:extLst>
      <p:ext uri="{BB962C8B-B14F-4D97-AF65-F5344CB8AC3E}">
        <p14:creationId xmlns:p14="http://schemas.microsoft.com/office/powerpoint/2010/main" val="104800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FB8B0BC-398A-4160-A6DE-AA3E4E83EE8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63845" y="2579422"/>
            <a:ext cx="7080155" cy="4278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F8652E53-D2B4-495D-AE1D-D959BFBED59B}"/>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31DF558F-1D46-44E3-BBC3-B8211BF8A8D5}"/>
              </a:ext>
            </a:extLst>
          </p:cNvPr>
          <p:cNvSpPr>
            <a:spLocks noGrp="1"/>
          </p:cNvSpPr>
          <p:nvPr>
            <p:ph type="body" sz="quarter" idx="14"/>
          </p:nvPr>
        </p:nvSpPr>
        <p:spPr/>
        <p:txBody>
          <a:bodyPr/>
          <a:lstStyle/>
          <a:p>
            <a:r>
              <a:rPr lang="en-GB" dirty="0"/>
              <a:t>A computer uses binary 1s and 0s</a:t>
            </a:r>
          </a:p>
          <a:p>
            <a:pPr lvl="1"/>
            <a:r>
              <a:rPr lang="en-GB" dirty="0"/>
              <a:t>How do you think this is able to </a:t>
            </a:r>
            <a:br>
              <a:rPr lang="en-GB" dirty="0"/>
            </a:br>
            <a:r>
              <a:rPr lang="en-GB" dirty="0"/>
              <a:t>store sound?</a:t>
            </a:r>
          </a:p>
        </p:txBody>
      </p:sp>
      <p:pic>
        <p:nvPicPr>
          <p:cNvPr id="7" name="Graphic 6">
            <a:extLst>
              <a:ext uri="{FF2B5EF4-FFF2-40B4-BE49-F238E27FC236}">
                <a16:creationId xmlns:a16="http://schemas.microsoft.com/office/drawing/2014/main" id="{2646CADE-E1A0-664F-ACDC-DAADFB2367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08029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Analogue to digital conversion</a:t>
            </a:r>
          </a:p>
          <a:p>
            <a:endParaRPr lang="en-GB" dirty="0"/>
          </a:p>
        </p:txBody>
      </p:sp>
      <p:sp>
        <p:nvSpPr>
          <p:cNvPr id="4" name="Text Placeholder 3"/>
          <p:cNvSpPr>
            <a:spLocks noGrp="1"/>
          </p:cNvSpPr>
          <p:nvPr>
            <p:ph type="body" sz="quarter" idx="14"/>
          </p:nvPr>
        </p:nvSpPr>
        <p:spPr>
          <a:xfrm>
            <a:off x="724280" y="1704179"/>
            <a:ext cx="7797230" cy="4247588"/>
          </a:xfrm>
        </p:spPr>
        <p:txBody>
          <a:bodyPr/>
          <a:lstStyle/>
          <a:p>
            <a:r>
              <a:rPr lang="en-GB" dirty="0"/>
              <a:t>Analogue sound signals are continuous</a:t>
            </a:r>
          </a:p>
          <a:p>
            <a:pPr marL="0" indent="0">
              <a:buNone/>
            </a:pPr>
            <a:br>
              <a:rPr lang="en-GB" dirty="0"/>
            </a:br>
            <a:endParaRPr lang="en-GB" sz="1600" dirty="0"/>
          </a:p>
          <a:p>
            <a:r>
              <a:rPr lang="en-GB" dirty="0"/>
              <a:t>Digital signals are discrete (not continuous)</a:t>
            </a:r>
          </a:p>
          <a:p>
            <a:pPr marL="0" indent="0">
              <a:buNone/>
            </a:pPr>
            <a:br>
              <a:rPr lang="en-GB" dirty="0"/>
            </a:br>
            <a:endParaRPr lang="en-GB" dirty="0"/>
          </a:p>
          <a:p>
            <a:endParaRPr lang="en-GB" dirty="0"/>
          </a:p>
          <a:p>
            <a:r>
              <a:rPr lang="en-GB" dirty="0"/>
              <a:t>Sound is digitised by repeatedly measuring and recording the sound wave</a:t>
            </a:r>
          </a:p>
          <a:p>
            <a:endParaRPr lang="en-GB" dirty="0"/>
          </a:p>
        </p:txBody>
      </p:sp>
      <p:sp>
        <p:nvSpPr>
          <p:cNvPr id="10" name="Freeform 9"/>
          <p:cNvSpPr/>
          <p:nvPr/>
        </p:nvSpPr>
        <p:spPr>
          <a:xfrm>
            <a:off x="1421153" y="2243514"/>
            <a:ext cx="6391196" cy="659040"/>
          </a:xfrm>
          <a:custGeom>
            <a:avLst/>
            <a:gdLst>
              <a:gd name="connsiteX0" fmla="*/ 0 w 6781800"/>
              <a:gd name="connsiteY0" fmla="*/ 0 h 965257"/>
              <a:gd name="connsiteX1" fmla="*/ 571500 w 6781800"/>
              <a:gd name="connsiteY1" fmla="*/ 965200 h 965257"/>
              <a:gd name="connsiteX2" fmla="*/ 1143000 w 6781800"/>
              <a:gd name="connsiteY2" fmla="*/ 50800 h 965257"/>
              <a:gd name="connsiteX3" fmla="*/ 1714500 w 6781800"/>
              <a:gd name="connsiteY3" fmla="*/ 965200 h 965257"/>
              <a:gd name="connsiteX4" fmla="*/ 2247900 w 6781800"/>
              <a:gd name="connsiteY4" fmla="*/ 50800 h 965257"/>
              <a:gd name="connsiteX5" fmla="*/ 2819400 w 6781800"/>
              <a:gd name="connsiteY5" fmla="*/ 952500 h 965257"/>
              <a:gd name="connsiteX6" fmla="*/ 3378200 w 6781800"/>
              <a:gd name="connsiteY6" fmla="*/ 76200 h 965257"/>
              <a:gd name="connsiteX7" fmla="*/ 3949700 w 6781800"/>
              <a:gd name="connsiteY7" fmla="*/ 939800 h 965257"/>
              <a:gd name="connsiteX8" fmla="*/ 4521200 w 6781800"/>
              <a:gd name="connsiteY8" fmla="*/ 63500 h 965257"/>
              <a:gd name="connsiteX9" fmla="*/ 5092700 w 6781800"/>
              <a:gd name="connsiteY9" fmla="*/ 952500 h 965257"/>
              <a:gd name="connsiteX10" fmla="*/ 5638800 w 6781800"/>
              <a:gd name="connsiteY10" fmla="*/ 63500 h 965257"/>
              <a:gd name="connsiteX11" fmla="*/ 6223000 w 6781800"/>
              <a:gd name="connsiteY11" fmla="*/ 952500 h 965257"/>
              <a:gd name="connsiteX12" fmla="*/ 6781800 w 6781800"/>
              <a:gd name="connsiteY12" fmla="*/ 50800 h 9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1800" h="965257">
                <a:moveTo>
                  <a:pt x="0" y="0"/>
                </a:moveTo>
                <a:cubicBezTo>
                  <a:pt x="190500" y="478366"/>
                  <a:pt x="381000" y="956733"/>
                  <a:pt x="571500" y="965200"/>
                </a:cubicBezTo>
                <a:cubicBezTo>
                  <a:pt x="762000" y="973667"/>
                  <a:pt x="952500" y="50800"/>
                  <a:pt x="1143000" y="50800"/>
                </a:cubicBezTo>
                <a:cubicBezTo>
                  <a:pt x="1333500" y="50800"/>
                  <a:pt x="1530350" y="965200"/>
                  <a:pt x="1714500" y="965200"/>
                </a:cubicBezTo>
                <a:cubicBezTo>
                  <a:pt x="1898650" y="965200"/>
                  <a:pt x="2063750" y="52917"/>
                  <a:pt x="2247900" y="50800"/>
                </a:cubicBezTo>
                <a:cubicBezTo>
                  <a:pt x="2432050" y="48683"/>
                  <a:pt x="2631017" y="948267"/>
                  <a:pt x="2819400" y="952500"/>
                </a:cubicBezTo>
                <a:cubicBezTo>
                  <a:pt x="3007783" y="956733"/>
                  <a:pt x="3189817" y="78317"/>
                  <a:pt x="3378200" y="76200"/>
                </a:cubicBezTo>
                <a:cubicBezTo>
                  <a:pt x="3566583" y="74083"/>
                  <a:pt x="3759200" y="941917"/>
                  <a:pt x="3949700" y="939800"/>
                </a:cubicBezTo>
                <a:cubicBezTo>
                  <a:pt x="4140200" y="937683"/>
                  <a:pt x="4330700" y="61383"/>
                  <a:pt x="4521200" y="63500"/>
                </a:cubicBezTo>
                <a:cubicBezTo>
                  <a:pt x="4711700" y="65617"/>
                  <a:pt x="4906433" y="952500"/>
                  <a:pt x="5092700" y="952500"/>
                </a:cubicBezTo>
                <a:cubicBezTo>
                  <a:pt x="5278967" y="952500"/>
                  <a:pt x="5450417" y="63500"/>
                  <a:pt x="5638800" y="63500"/>
                </a:cubicBezTo>
                <a:cubicBezTo>
                  <a:pt x="5827183" y="63500"/>
                  <a:pt x="6032500" y="954617"/>
                  <a:pt x="6223000" y="952500"/>
                </a:cubicBezTo>
                <a:cubicBezTo>
                  <a:pt x="6413500" y="950383"/>
                  <a:pt x="6597650" y="500591"/>
                  <a:pt x="6781800" y="50800"/>
                </a:cubicBezTo>
              </a:path>
            </a:pathLst>
          </a:custGeom>
          <a:noFill/>
          <a:ln w="38100">
            <a:solidFill>
              <a:srgbClr val="58AC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grpSp>
        <p:nvGrpSpPr>
          <p:cNvPr id="20" name="Group 19">
            <a:extLst>
              <a:ext uri="{FF2B5EF4-FFF2-40B4-BE49-F238E27FC236}">
                <a16:creationId xmlns:a16="http://schemas.microsoft.com/office/drawing/2014/main" id="{F0E8B191-4C55-4796-8FCB-E859763083CE}"/>
              </a:ext>
            </a:extLst>
          </p:cNvPr>
          <p:cNvGrpSpPr/>
          <p:nvPr/>
        </p:nvGrpSpPr>
        <p:grpSpPr>
          <a:xfrm>
            <a:off x="1327556" y="3900827"/>
            <a:ext cx="6327204" cy="613004"/>
            <a:chOff x="1172354" y="3828447"/>
            <a:chExt cx="6795532" cy="914400"/>
          </a:xfrm>
        </p:grpSpPr>
        <p:grpSp>
          <p:nvGrpSpPr>
            <p:cNvPr id="21" name="Group 20">
              <a:extLst>
                <a:ext uri="{FF2B5EF4-FFF2-40B4-BE49-F238E27FC236}">
                  <a16:creationId xmlns:a16="http://schemas.microsoft.com/office/drawing/2014/main" id="{9EBEF77B-2147-4259-91FE-39ECFE6F1B3F}"/>
                </a:ext>
              </a:extLst>
            </p:cNvPr>
            <p:cNvGrpSpPr/>
            <p:nvPr/>
          </p:nvGrpSpPr>
          <p:grpSpPr>
            <a:xfrm>
              <a:off x="1172354" y="3828447"/>
              <a:ext cx="6795532" cy="914400"/>
              <a:chOff x="1778000" y="4149080"/>
              <a:chExt cx="6795532" cy="914400"/>
            </a:xfrm>
          </p:grpSpPr>
          <p:cxnSp>
            <p:nvCxnSpPr>
              <p:cNvPr id="23" name="Elbow Connector 5">
                <a:extLst>
                  <a:ext uri="{FF2B5EF4-FFF2-40B4-BE49-F238E27FC236}">
                    <a16:creationId xmlns:a16="http://schemas.microsoft.com/office/drawing/2014/main" id="{E60A3048-6432-46C3-A922-5FE5865D6CAB}"/>
                  </a:ext>
                </a:extLst>
              </p:cNvPr>
              <p:cNvCxnSpPr/>
              <p:nvPr/>
            </p:nvCxnSpPr>
            <p:spPr>
              <a:xfrm>
                <a:off x="1778000" y="4149080"/>
                <a:ext cx="1137816" cy="914400"/>
              </a:xfrm>
              <a:prstGeom prst="bentConnector3">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cxnSp>
            <p:nvCxnSpPr>
              <p:cNvPr id="24" name="Elbow Connector 7">
                <a:extLst>
                  <a:ext uri="{FF2B5EF4-FFF2-40B4-BE49-F238E27FC236}">
                    <a16:creationId xmlns:a16="http://schemas.microsoft.com/office/drawing/2014/main" id="{DA34D7BB-DDFD-4BD4-9155-80D658937C30}"/>
                  </a:ext>
                </a:extLst>
              </p:cNvPr>
              <p:cNvCxnSpPr/>
              <p:nvPr/>
            </p:nvCxnSpPr>
            <p:spPr>
              <a:xfrm>
                <a:off x="2925924" y="4149080"/>
                <a:ext cx="1137816" cy="914400"/>
              </a:xfrm>
              <a:prstGeom prst="bentConnector3">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cxnSp>
            <p:nvCxnSpPr>
              <p:cNvPr id="25" name="Elbow Connector 8">
                <a:extLst>
                  <a:ext uri="{FF2B5EF4-FFF2-40B4-BE49-F238E27FC236}">
                    <a16:creationId xmlns:a16="http://schemas.microsoft.com/office/drawing/2014/main" id="{05B3ED51-BE6A-485B-B1BB-AB4990778643}"/>
                  </a:ext>
                </a:extLst>
              </p:cNvPr>
              <p:cNvCxnSpPr/>
              <p:nvPr/>
            </p:nvCxnSpPr>
            <p:spPr>
              <a:xfrm>
                <a:off x="4027972" y="4149080"/>
                <a:ext cx="1137816" cy="914400"/>
              </a:xfrm>
              <a:prstGeom prst="bentConnector3">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B5A595E-1DFB-4556-AA45-C7F0F723A35F}"/>
                  </a:ext>
                </a:extLst>
              </p:cNvPr>
              <p:cNvCxnSpPr/>
              <p:nvPr/>
            </p:nvCxnSpPr>
            <p:spPr>
              <a:xfrm>
                <a:off x="2925924" y="4149080"/>
                <a:ext cx="0" cy="914400"/>
              </a:xfrm>
              <a:prstGeom prst="line">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EFC7BC2-C38A-4C2D-8774-CD43DE9F222E}"/>
                  </a:ext>
                </a:extLst>
              </p:cNvPr>
              <p:cNvCxnSpPr/>
              <p:nvPr/>
            </p:nvCxnSpPr>
            <p:spPr>
              <a:xfrm>
                <a:off x="4045596" y="4149080"/>
                <a:ext cx="0" cy="914400"/>
              </a:xfrm>
              <a:prstGeom prst="line">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7DB36D-CE17-413F-8104-395BF16A7B71}"/>
                  </a:ext>
                </a:extLst>
              </p:cNvPr>
              <p:cNvCxnSpPr/>
              <p:nvPr/>
            </p:nvCxnSpPr>
            <p:spPr>
              <a:xfrm>
                <a:off x="5160084" y="4149080"/>
                <a:ext cx="0" cy="914400"/>
              </a:xfrm>
              <a:prstGeom prst="line">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cxnSp>
            <p:nvCxnSpPr>
              <p:cNvPr id="29" name="Elbow Connector 13">
                <a:extLst>
                  <a:ext uri="{FF2B5EF4-FFF2-40B4-BE49-F238E27FC236}">
                    <a16:creationId xmlns:a16="http://schemas.microsoft.com/office/drawing/2014/main" id="{1F4F9659-93EA-4FAF-81B7-FC1AA9CDC7A5}"/>
                  </a:ext>
                </a:extLst>
              </p:cNvPr>
              <p:cNvCxnSpPr/>
              <p:nvPr/>
            </p:nvCxnSpPr>
            <p:spPr>
              <a:xfrm>
                <a:off x="5160084" y="4149080"/>
                <a:ext cx="1137816" cy="914400"/>
              </a:xfrm>
              <a:prstGeom prst="bentConnector3">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32C9F15-4559-48C5-AA88-065A4F28177A}"/>
                  </a:ext>
                </a:extLst>
              </p:cNvPr>
              <p:cNvCxnSpPr/>
              <p:nvPr/>
            </p:nvCxnSpPr>
            <p:spPr>
              <a:xfrm>
                <a:off x="6297900" y="4149080"/>
                <a:ext cx="0" cy="914400"/>
              </a:xfrm>
              <a:prstGeom prst="line">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cxnSp>
            <p:nvCxnSpPr>
              <p:cNvPr id="31" name="Elbow Connector 15">
                <a:extLst>
                  <a:ext uri="{FF2B5EF4-FFF2-40B4-BE49-F238E27FC236}">
                    <a16:creationId xmlns:a16="http://schemas.microsoft.com/office/drawing/2014/main" id="{45BEF144-2EF3-41C3-BB56-F3CA52B0922D}"/>
                  </a:ext>
                </a:extLst>
              </p:cNvPr>
              <p:cNvCxnSpPr/>
              <p:nvPr/>
            </p:nvCxnSpPr>
            <p:spPr>
              <a:xfrm>
                <a:off x="6297900" y="4149080"/>
                <a:ext cx="1137816" cy="914400"/>
              </a:xfrm>
              <a:prstGeom prst="bentConnector3">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624615-58E0-4E88-B6AE-F9D237B0805F}"/>
                  </a:ext>
                </a:extLst>
              </p:cNvPr>
              <p:cNvCxnSpPr/>
              <p:nvPr/>
            </p:nvCxnSpPr>
            <p:spPr>
              <a:xfrm>
                <a:off x="7435716" y="4149080"/>
                <a:ext cx="0" cy="914400"/>
              </a:xfrm>
              <a:prstGeom prst="line">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cxnSp>
            <p:nvCxnSpPr>
              <p:cNvPr id="33" name="Elbow Connector 17">
                <a:extLst>
                  <a:ext uri="{FF2B5EF4-FFF2-40B4-BE49-F238E27FC236}">
                    <a16:creationId xmlns:a16="http://schemas.microsoft.com/office/drawing/2014/main" id="{7F125687-0B69-455D-88FE-D469508471F3}"/>
                  </a:ext>
                </a:extLst>
              </p:cNvPr>
              <p:cNvCxnSpPr/>
              <p:nvPr/>
            </p:nvCxnSpPr>
            <p:spPr>
              <a:xfrm>
                <a:off x="7435716" y="4149080"/>
                <a:ext cx="1137816" cy="914400"/>
              </a:xfrm>
              <a:prstGeom prst="bentConnector3">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0E74E25-9F23-440B-90D8-891D355247FF}"/>
                </a:ext>
              </a:extLst>
            </p:cNvPr>
            <p:cNvCxnSpPr/>
            <p:nvPr/>
          </p:nvCxnSpPr>
          <p:spPr>
            <a:xfrm>
              <a:off x="7955790" y="3828447"/>
              <a:ext cx="0" cy="914400"/>
            </a:xfrm>
            <a:prstGeom prst="line">
              <a:avLst/>
            </a:prstGeom>
            <a:ln w="38100">
              <a:solidFill>
                <a:srgbClr val="58ACA5"/>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414E5194-634A-4C79-9123-4BD05BF08632}"/>
              </a:ext>
            </a:extLst>
          </p:cNvPr>
          <p:cNvCxnSpPr/>
          <p:nvPr/>
        </p:nvCxnSpPr>
        <p:spPr>
          <a:xfrm>
            <a:off x="1592037" y="3790078"/>
            <a:ext cx="0" cy="857029"/>
          </a:xfrm>
          <a:prstGeom prst="line">
            <a:avLst/>
          </a:prstGeom>
          <a:ln w="22225">
            <a:solidFill>
              <a:schemeClr val="tx1"/>
            </a:solidFill>
            <a:prstDash val="sysDash"/>
          </a:ln>
          <a:effectLst/>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DD25DA01-58CB-4A73-835D-016FF8124F0D}"/>
              </a:ext>
            </a:extLst>
          </p:cNvPr>
          <p:cNvCxnSpPr/>
          <p:nvPr/>
        </p:nvCxnSpPr>
        <p:spPr>
          <a:xfrm>
            <a:off x="2113891" y="3790078"/>
            <a:ext cx="0" cy="857029"/>
          </a:xfrm>
          <a:prstGeom prst="line">
            <a:avLst/>
          </a:prstGeom>
          <a:ln w="22225">
            <a:solidFill>
              <a:schemeClr val="tx1"/>
            </a:solidFill>
            <a:prstDash val="sysDash"/>
          </a:ln>
          <a:effectLst/>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31C3C616-9517-42FB-939B-BF92B6E9DC9A}"/>
              </a:ext>
            </a:extLst>
          </p:cNvPr>
          <p:cNvCxnSpPr/>
          <p:nvPr/>
        </p:nvCxnSpPr>
        <p:spPr>
          <a:xfrm>
            <a:off x="2654217" y="3790078"/>
            <a:ext cx="0" cy="857029"/>
          </a:xfrm>
          <a:prstGeom prst="line">
            <a:avLst/>
          </a:prstGeom>
          <a:ln w="22225">
            <a:solidFill>
              <a:schemeClr val="tx1"/>
            </a:solidFill>
            <a:prstDash val="sysDash"/>
          </a:ln>
          <a:effectLst/>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2ACF326F-E999-42F0-A709-C41D77473BC8}"/>
              </a:ext>
            </a:extLst>
          </p:cNvPr>
          <p:cNvCxnSpPr/>
          <p:nvPr/>
        </p:nvCxnSpPr>
        <p:spPr>
          <a:xfrm>
            <a:off x="3194543" y="3790078"/>
            <a:ext cx="0" cy="857029"/>
          </a:xfrm>
          <a:prstGeom prst="line">
            <a:avLst/>
          </a:prstGeom>
          <a:ln w="22225">
            <a:solidFill>
              <a:schemeClr val="tx1"/>
            </a:solidFill>
            <a:prstDash val="sysDash"/>
          </a:ln>
          <a:effectLst/>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775467E7-1CA9-46E4-8A70-E64817E0C795}"/>
              </a:ext>
            </a:extLst>
          </p:cNvPr>
          <p:cNvCxnSpPr/>
          <p:nvPr/>
        </p:nvCxnSpPr>
        <p:spPr>
          <a:xfrm>
            <a:off x="3716397" y="3790078"/>
            <a:ext cx="0" cy="857029"/>
          </a:xfrm>
          <a:prstGeom prst="line">
            <a:avLst/>
          </a:prstGeom>
          <a:ln w="22225">
            <a:solidFill>
              <a:schemeClr val="tx1"/>
            </a:solidFill>
            <a:prstDash val="sysDash"/>
          </a:ln>
          <a:effectLst/>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DCE89661-608B-4729-88D8-34DC9752D2EF}"/>
              </a:ext>
            </a:extLst>
          </p:cNvPr>
          <p:cNvCxnSpPr/>
          <p:nvPr/>
        </p:nvCxnSpPr>
        <p:spPr>
          <a:xfrm>
            <a:off x="4219779" y="3790078"/>
            <a:ext cx="0" cy="857029"/>
          </a:xfrm>
          <a:prstGeom prst="line">
            <a:avLst/>
          </a:prstGeom>
          <a:ln w="22225">
            <a:solidFill>
              <a:schemeClr val="tx1"/>
            </a:solidFill>
            <a:prstDash val="sysDash"/>
          </a:ln>
          <a:effectLst/>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34D88F67-66FB-471C-8193-3F21A5E25F7A}"/>
              </a:ext>
            </a:extLst>
          </p:cNvPr>
          <p:cNvCxnSpPr/>
          <p:nvPr/>
        </p:nvCxnSpPr>
        <p:spPr>
          <a:xfrm>
            <a:off x="4732397" y="3790078"/>
            <a:ext cx="0" cy="857029"/>
          </a:xfrm>
          <a:prstGeom prst="line">
            <a:avLst/>
          </a:prstGeom>
          <a:ln w="22225">
            <a:solidFill>
              <a:schemeClr val="tx1"/>
            </a:solidFill>
            <a:prstDash val="sysDash"/>
          </a:ln>
          <a:effectLst/>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8989AB5B-EB3E-4C54-A162-75BA5DBC0BA1}"/>
              </a:ext>
            </a:extLst>
          </p:cNvPr>
          <p:cNvCxnSpPr/>
          <p:nvPr/>
        </p:nvCxnSpPr>
        <p:spPr>
          <a:xfrm>
            <a:off x="5254251" y="3790078"/>
            <a:ext cx="0" cy="857029"/>
          </a:xfrm>
          <a:prstGeom prst="line">
            <a:avLst/>
          </a:prstGeom>
          <a:ln w="22225">
            <a:solidFill>
              <a:schemeClr val="tx1"/>
            </a:solidFill>
            <a:prstDash val="sysDash"/>
          </a:ln>
          <a:effectLst/>
        </p:spPr>
        <p:style>
          <a:lnRef idx="2">
            <a:schemeClr val="dk1"/>
          </a:lnRef>
          <a:fillRef idx="0">
            <a:schemeClr val="dk1"/>
          </a:fillRef>
          <a:effectRef idx="1">
            <a:schemeClr val="dk1"/>
          </a:effectRef>
          <a:fontRef idx="minor">
            <a:schemeClr val="tx1"/>
          </a:fontRef>
        </p:style>
      </p:cxnSp>
      <p:cxnSp>
        <p:nvCxnSpPr>
          <p:cNvPr id="42" name="Straight Connector 41">
            <a:extLst>
              <a:ext uri="{FF2B5EF4-FFF2-40B4-BE49-F238E27FC236}">
                <a16:creationId xmlns:a16="http://schemas.microsoft.com/office/drawing/2014/main" id="{4BDD9A3C-F119-4D3B-BDE9-4B7E99549211}"/>
              </a:ext>
            </a:extLst>
          </p:cNvPr>
          <p:cNvCxnSpPr/>
          <p:nvPr/>
        </p:nvCxnSpPr>
        <p:spPr>
          <a:xfrm>
            <a:off x="5785341" y="3790078"/>
            <a:ext cx="0" cy="857029"/>
          </a:xfrm>
          <a:prstGeom prst="line">
            <a:avLst/>
          </a:prstGeom>
          <a:ln w="22225">
            <a:solidFill>
              <a:schemeClr val="tx1"/>
            </a:solidFill>
            <a:prstDash val="sysDash"/>
          </a:ln>
          <a:effectLst/>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C9967231-9375-482B-AB58-513CEBA69B4C}"/>
              </a:ext>
            </a:extLst>
          </p:cNvPr>
          <p:cNvCxnSpPr/>
          <p:nvPr/>
        </p:nvCxnSpPr>
        <p:spPr>
          <a:xfrm>
            <a:off x="6325667" y="3790078"/>
            <a:ext cx="0" cy="857029"/>
          </a:xfrm>
          <a:prstGeom prst="line">
            <a:avLst/>
          </a:prstGeom>
          <a:ln w="22225">
            <a:solidFill>
              <a:schemeClr val="tx1"/>
            </a:solidFill>
            <a:prstDash val="sysDash"/>
          </a:ln>
          <a:effectLst/>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4FD280F1-E14C-458B-9FE5-3C7150EC6B8F}"/>
              </a:ext>
            </a:extLst>
          </p:cNvPr>
          <p:cNvCxnSpPr/>
          <p:nvPr/>
        </p:nvCxnSpPr>
        <p:spPr>
          <a:xfrm>
            <a:off x="6865993" y="3790078"/>
            <a:ext cx="0" cy="857029"/>
          </a:xfrm>
          <a:prstGeom prst="line">
            <a:avLst/>
          </a:prstGeom>
          <a:ln w="22225">
            <a:solidFill>
              <a:schemeClr val="tx1"/>
            </a:solidFill>
            <a:prstDash val="sysDash"/>
          </a:ln>
          <a:effectLst/>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39C0BDD9-0C1F-4C85-A90C-9D11DE2C8822}"/>
              </a:ext>
            </a:extLst>
          </p:cNvPr>
          <p:cNvCxnSpPr/>
          <p:nvPr/>
        </p:nvCxnSpPr>
        <p:spPr>
          <a:xfrm>
            <a:off x="7397083" y="3790078"/>
            <a:ext cx="0" cy="857029"/>
          </a:xfrm>
          <a:prstGeom prst="line">
            <a:avLst/>
          </a:prstGeom>
          <a:ln w="22225">
            <a:solidFill>
              <a:schemeClr val="tx1"/>
            </a:solidFill>
            <a:prstDash val="sysDash"/>
          </a:ln>
          <a:effectLst/>
        </p:spPr>
        <p:style>
          <a:lnRef idx="2">
            <a:schemeClr val="dk1"/>
          </a:lnRef>
          <a:fillRef idx="0">
            <a:schemeClr val="dk1"/>
          </a:fillRef>
          <a:effectRef idx="1">
            <a:schemeClr val="dk1"/>
          </a:effectRef>
          <a:fontRef idx="minor">
            <a:schemeClr val="tx1"/>
          </a:fontRef>
        </p:style>
      </p:cxnSp>
      <p:sp>
        <p:nvSpPr>
          <p:cNvPr id="46" name="TextBox 45">
            <a:extLst>
              <a:ext uri="{FF2B5EF4-FFF2-40B4-BE49-F238E27FC236}">
                <a16:creationId xmlns:a16="http://schemas.microsoft.com/office/drawing/2014/main" id="{21C81F41-9F0B-42B1-B5A2-35F182E75585}"/>
              </a:ext>
            </a:extLst>
          </p:cNvPr>
          <p:cNvSpPr txBox="1"/>
          <p:nvPr/>
        </p:nvSpPr>
        <p:spPr>
          <a:xfrm>
            <a:off x="1427425" y="4624580"/>
            <a:ext cx="656247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1      0       1      0       1      0      1      0      1       0      1       0</a:t>
            </a:r>
          </a:p>
        </p:txBody>
      </p:sp>
    </p:spTree>
    <p:extLst>
      <p:ext uri="{BB962C8B-B14F-4D97-AF65-F5344CB8AC3E}">
        <p14:creationId xmlns:p14="http://schemas.microsoft.com/office/powerpoint/2010/main" val="323622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1B3955-177D-47B3-9B3A-48745BB71F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5950"/>
            <a:ext cx="9144000" cy="6242050"/>
          </a:xfrm>
          <a:prstGeom prst="rect">
            <a:avLst/>
          </a:prstGeom>
        </p:spPr>
      </p:pic>
      <p:sp>
        <p:nvSpPr>
          <p:cNvPr id="3" name="Text Placeholder 2"/>
          <p:cNvSpPr>
            <a:spLocks noGrp="1"/>
          </p:cNvSpPr>
          <p:nvPr>
            <p:ph type="body" sz="quarter" idx="13"/>
          </p:nvPr>
        </p:nvSpPr>
        <p:spPr/>
        <p:txBody>
          <a:bodyPr/>
          <a:lstStyle/>
          <a:p>
            <a:r>
              <a:rPr lang="en-GB" dirty="0"/>
              <a:t>Analogue to digital convertors</a:t>
            </a:r>
          </a:p>
          <a:p>
            <a:endParaRPr lang="en-GB" dirty="0"/>
          </a:p>
        </p:txBody>
      </p:sp>
      <p:sp>
        <p:nvSpPr>
          <p:cNvPr id="4" name="Text Placeholder 3"/>
          <p:cNvSpPr>
            <a:spLocks noGrp="1"/>
          </p:cNvSpPr>
          <p:nvPr>
            <p:ph type="body" sz="quarter" idx="14"/>
          </p:nvPr>
        </p:nvSpPr>
        <p:spPr>
          <a:xfrm>
            <a:off x="724280" y="1704179"/>
            <a:ext cx="7797230" cy="3453607"/>
          </a:xfrm>
        </p:spPr>
        <p:txBody>
          <a:bodyPr/>
          <a:lstStyle/>
          <a:p>
            <a:r>
              <a:rPr lang="en-GB" dirty="0"/>
              <a:t>Sounds must be converted into a digital form in order to be stored and processed by a computer</a:t>
            </a:r>
          </a:p>
          <a:p>
            <a:pPr lvl="2"/>
            <a:r>
              <a:rPr lang="en-GB" dirty="0"/>
              <a:t>An Analogue to Digital Convertor (ADC) is used to </a:t>
            </a:r>
            <a:br>
              <a:rPr lang="en-GB" dirty="0"/>
            </a:br>
            <a:r>
              <a:rPr lang="en-GB" dirty="0"/>
              <a:t>convert inputs to digital signals</a:t>
            </a:r>
          </a:p>
          <a:p>
            <a:pPr lvl="2"/>
            <a:r>
              <a:rPr lang="en-GB" dirty="0"/>
              <a:t>A Digital to Audio Convertor (DAC) is used to </a:t>
            </a:r>
            <a:br>
              <a:rPr lang="en-GB" dirty="0"/>
            </a:br>
            <a:r>
              <a:rPr lang="en-GB" dirty="0"/>
              <a:t>convert digital signals to outputs</a:t>
            </a:r>
          </a:p>
        </p:txBody>
      </p:sp>
      <p:pic>
        <p:nvPicPr>
          <p:cNvPr id="6" name="Graphic 5">
            <a:extLst>
              <a:ext uri="{FF2B5EF4-FFF2-40B4-BE49-F238E27FC236}">
                <a16:creationId xmlns:a16="http://schemas.microsoft.com/office/drawing/2014/main" id="{4D44893D-29DE-B940-B4C9-B81FFC186D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752922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Sound sampling</a:t>
            </a:r>
            <a:endParaRPr lang="en-GB" dirty="0"/>
          </a:p>
        </p:txBody>
      </p:sp>
      <p:sp>
        <p:nvSpPr>
          <p:cNvPr id="3" name="Text Placeholder 2">
            <a:extLst>
              <a:ext uri="{FF2B5EF4-FFF2-40B4-BE49-F238E27FC236}">
                <a16:creationId xmlns:a16="http://schemas.microsoft.com/office/drawing/2014/main" id="{8527BA25-C1DE-4A24-BEED-4025C2351C03}"/>
              </a:ext>
            </a:extLst>
          </p:cNvPr>
          <p:cNvSpPr>
            <a:spLocks noGrp="1"/>
          </p:cNvSpPr>
          <p:nvPr>
            <p:ph type="body" sz="quarter" idx="14"/>
          </p:nvPr>
        </p:nvSpPr>
        <p:spPr>
          <a:xfrm>
            <a:off x="724280" y="1704179"/>
            <a:ext cx="7257670" cy="3453607"/>
          </a:xfrm>
        </p:spPr>
        <p:txBody>
          <a:bodyPr/>
          <a:lstStyle/>
          <a:p>
            <a:r>
              <a:rPr lang="en-GB" dirty="0"/>
              <a:t>A sound sample is a measurement of amplitude of a sound wave at a given time</a:t>
            </a:r>
          </a:p>
          <a:p>
            <a:pPr lvl="1"/>
            <a:r>
              <a:rPr lang="en-GB" dirty="0"/>
              <a:t>Sound is sampled </a:t>
            </a:r>
            <a:br>
              <a:rPr lang="en-GB" dirty="0"/>
            </a:br>
            <a:r>
              <a:rPr lang="en-GB" dirty="0"/>
              <a:t>using a bit depth </a:t>
            </a:r>
            <a:br>
              <a:rPr lang="en-GB" dirty="0"/>
            </a:br>
            <a:r>
              <a:rPr lang="en-GB" dirty="0"/>
              <a:t>and sample rate</a:t>
            </a:r>
          </a:p>
          <a:p>
            <a:pPr lvl="1"/>
            <a:r>
              <a:rPr lang="en-GB" dirty="0"/>
              <a:t>The </a:t>
            </a:r>
            <a:r>
              <a:rPr lang="en-GB" b="1" dirty="0"/>
              <a:t>sample </a:t>
            </a:r>
            <a:br>
              <a:rPr lang="en-GB" b="1" dirty="0"/>
            </a:br>
            <a:r>
              <a:rPr lang="en-GB" b="1" dirty="0"/>
              <a:t>resolution</a:t>
            </a:r>
            <a:br>
              <a:rPr lang="en-GB" b="1" dirty="0"/>
            </a:br>
            <a:r>
              <a:rPr lang="en-GB" dirty="0"/>
              <a:t>determines how </a:t>
            </a:r>
            <a:br>
              <a:rPr lang="en-GB" dirty="0"/>
            </a:br>
            <a:r>
              <a:rPr lang="en-GB" dirty="0"/>
              <a:t>closely the wave </a:t>
            </a:r>
            <a:br>
              <a:rPr lang="en-GB" dirty="0"/>
            </a:br>
            <a:r>
              <a:rPr lang="en-GB" dirty="0"/>
              <a:t>is sampled on </a:t>
            </a:r>
            <a:br>
              <a:rPr lang="en-GB" dirty="0"/>
            </a:br>
            <a:r>
              <a:rPr lang="en-GB" dirty="0"/>
              <a:t>the y-axis</a:t>
            </a:r>
          </a:p>
        </p:txBody>
      </p:sp>
      <p:pic>
        <p:nvPicPr>
          <p:cNvPr id="5" name="Picture 2" descr="C:\Users\Rob\AppData\Roaming\PixelMetrics\CaptureWiz\Temp\1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61788" y="2742984"/>
            <a:ext cx="4865060" cy="304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15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Sound sampling</a:t>
            </a:r>
          </a:p>
        </p:txBody>
      </p:sp>
      <p:sp>
        <p:nvSpPr>
          <p:cNvPr id="3" name="Text Placeholder 2">
            <a:extLst>
              <a:ext uri="{FF2B5EF4-FFF2-40B4-BE49-F238E27FC236}">
                <a16:creationId xmlns:a16="http://schemas.microsoft.com/office/drawing/2014/main" id="{688DE72B-500C-4809-9550-35C964406F24}"/>
              </a:ext>
            </a:extLst>
          </p:cNvPr>
          <p:cNvSpPr>
            <a:spLocks noGrp="1"/>
          </p:cNvSpPr>
          <p:nvPr>
            <p:ph type="body" sz="quarter" idx="14"/>
          </p:nvPr>
        </p:nvSpPr>
        <p:spPr/>
        <p:txBody>
          <a:bodyPr/>
          <a:lstStyle/>
          <a:p>
            <a:r>
              <a:rPr lang="en-GB" dirty="0"/>
              <a:t>The </a:t>
            </a:r>
            <a:r>
              <a:rPr lang="en-GB" b="1" dirty="0"/>
              <a:t>sample rate </a:t>
            </a:r>
            <a:r>
              <a:rPr lang="en-GB" dirty="0"/>
              <a:t>is the number of samples taken </a:t>
            </a:r>
            <a:br>
              <a:rPr lang="en-GB" dirty="0"/>
            </a:br>
            <a:r>
              <a:rPr lang="en-GB" dirty="0"/>
              <a:t>per second</a:t>
            </a:r>
          </a:p>
          <a:p>
            <a:pPr lvl="1"/>
            <a:r>
              <a:rPr lang="en-GB" dirty="0"/>
              <a:t>It is measured in hertz (Hz)</a:t>
            </a:r>
          </a:p>
        </p:txBody>
      </p:sp>
      <p:pic>
        <p:nvPicPr>
          <p:cNvPr id="5" name="Picture 4" descr="C:\Users\Rob\AppData\Roaming\PixelMetrics\CaptureWiz\Temp\1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39558" y="3122761"/>
            <a:ext cx="5046412" cy="319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28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Sample resolution</a:t>
            </a:r>
          </a:p>
        </p:txBody>
      </p:sp>
      <p:sp>
        <p:nvSpPr>
          <p:cNvPr id="3" name="Text Placeholder 2"/>
          <p:cNvSpPr>
            <a:spLocks noGrp="1"/>
          </p:cNvSpPr>
          <p:nvPr>
            <p:ph type="body" sz="quarter" idx="14"/>
          </p:nvPr>
        </p:nvSpPr>
        <p:spPr/>
        <p:txBody>
          <a:bodyPr/>
          <a:lstStyle/>
          <a:p>
            <a:r>
              <a:rPr lang="en-US" dirty="0"/>
              <a:t>The number of bits (audio </a:t>
            </a:r>
            <a:r>
              <a:rPr lang="en-US" b="1" dirty="0"/>
              <a:t>bit depth</a:t>
            </a:r>
            <a:r>
              <a:rPr lang="en-US" dirty="0"/>
              <a:t>) used to record each measurement is known as the </a:t>
            </a:r>
            <a:r>
              <a:rPr lang="en-US" b="1" dirty="0"/>
              <a:t>resolution</a:t>
            </a:r>
          </a:p>
          <a:p>
            <a:pPr lvl="1"/>
            <a:r>
              <a:rPr lang="en-US" dirty="0"/>
              <a:t>More bits used per sample enables the height of the wave to be more accurately measured but increases file size</a:t>
            </a:r>
          </a:p>
        </p:txBody>
      </p:sp>
      <p:sp>
        <p:nvSpPr>
          <p:cNvPr id="6" name="TextBox 5"/>
          <p:cNvSpPr txBox="1"/>
          <p:nvPr/>
        </p:nvSpPr>
        <p:spPr>
          <a:xfrm>
            <a:off x="1480673" y="5791200"/>
            <a:ext cx="2595582" cy="369332"/>
          </a:xfrm>
          <a:prstGeom prst="rect">
            <a:avLst/>
          </a:prstGeom>
          <a:noFill/>
        </p:spPr>
        <p:txBody>
          <a:bodyPr wrap="none" rtlCol="0">
            <a:spAutoFit/>
          </a:bodyPr>
          <a:lstStyle/>
          <a:p>
            <a:r>
              <a:rPr lang="en-GB" dirty="0">
                <a:solidFill>
                  <a:srgbClr val="58ACA5"/>
                </a:solidFill>
                <a:latin typeface="Arial" panose="020B0604020202020204" pitchFamily="34" charset="0"/>
                <a:cs typeface="Arial" panose="020B0604020202020204" pitchFamily="34" charset="0"/>
              </a:rPr>
              <a:t>Higher (4-bit) resolution</a:t>
            </a:r>
          </a:p>
        </p:txBody>
      </p:sp>
      <p:sp>
        <p:nvSpPr>
          <p:cNvPr id="7" name="TextBox 6"/>
          <p:cNvSpPr txBox="1"/>
          <p:nvPr/>
        </p:nvSpPr>
        <p:spPr>
          <a:xfrm>
            <a:off x="5443384" y="5791200"/>
            <a:ext cx="2544286" cy="369332"/>
          </a:xfrm>
          <a:prstGeom prst="rect">
            <a:avLst/>
          </a:prstGeom>
          <a:noFill/>
        </p:spPr>
        <p:txBody>
          <a:bodyPr wrap="none" rtlCol="0">
            <a:spAutoFit/>
          </a:bodyPr>
          <a:lstStyle/>
          <a:p>
            <a:r>
              <a:rPr lang="en-GB" dirty="0">
                <a:solidFill>
                  <a:srgbClr val="58ACA5"/>
                </a:solidFill>
                <a:latin typeface="Arial" panose="020B0604020202020204" pitchFamily="34" charset="0"/>
                <a:cs typeface="Arial" panose="020B0604020202020204" pitchFamily="34" charset="0"/>
              </a:rPr>
              <a:t>Lower (3-bit) resolution</a:t>
            </a:r>
          </a:p>
        </p:txBody>
      </p:sp>
      <p:pic>
        <p:nvPicPr>
          <p:cNvPr id="8" name="Picture 4" descr="C:\Users\Rob\AppData\Roaming\PixelMetrics\CaptureWiz\Temp\2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7754" y="3342494"/>
            <a:ext cx="7659329" cy="237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90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Hertz</a:t>
            </a:r>
          </a:p>
        </p:txBody>
      </p:sp>
      <p:sp>
        <p:nvSpPr>
          <p:cNvPr id="3" name="Text Placeholder 2"/>
          <p:cNvSpPr>
            <a:spLocks noGrp="1"/>
          </p:cNvSpPr>
          <p:nvPr>
            <p:ph type="body" sz="quarter" idx="14"/>
          </p:nvPr>
        </p:nvSpPr>
        <p:spPr/>
        <p:txBody>
          <a:bodyPr/>
          <a:lstStyle/>
          <a:p>
            <a:r>
              <a:rPr lang="en-GB" dirty="0"/>
              <a:t>Sample rate is usually measured in hertz (Hz)</a:t>
            </a:r>
          </a:p>
          <a:p>
            <a:r>
              <a:rPr lang="en-GB" dirty="0"/>
              <a:t>1 Hz = 1 sample per second</a:t>
            </a:r>
          </a:p>
          <a:p>
            <a:r>
              <a:rPr lang="en-GB" dirty="0"/>
              <a:t>CDs are usually sampled at 44,100 Hz (44.1 kHz)</a:t>
            </a:r>
          </a:p>
          <a:p>
            <a:pPr lvl="1"/>
            <a:r>
              <a:rPr lang="en-GB" dirty="0"/>
              <a:t>What is the sample rate in hertz of the following sample?</a:t>
            </a:r>
          </a:p>
        </p:txBody>
      </p:sp>
      <p:pic>
        <p:nvPicPr>
          <p:cNvPr id="4098" name="Picture 2" descr="C:\Users\Rob\AppData\Roaming\PixelMetrics\CaptureWiz\Temp\1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56456" y="3968633"/>
            <a:ext cx="3732878" cy="237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362349"/>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883657-E07F-404E-8AE9-CF57D7DCE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9AFA4D-22F0-479B-BE7A-3CFD0D74ABCE}">
  <ds:schemaRef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dcmitype/"/>
    <ds:schemaRef ds:uri="http://www.w3.org/XML/1998/namespace"/>
    <ds:schemaRef ds:uri="http://purl.org/dc/terms/"/>
    <ds:schemaRef ds:uri="http://schemas.microsoft.com/office/infopath/2007/PartnerControls"/>
    <ds:schemaRef ds:uri="94dce8ab-38ff-4714-b1ed-1fc5e4d9abd1"/>
    <ds:schemaRef ds:uri="1ef05dc5-97a2-498b-bf7c-bd189143a1ff"/>
  </ds:schemaRefs>
</ds:datastoreItem>
</file>

<file path=customXml/itemProps3.xml><?xml version="1.0" encoding="utf-8"?>
<ds:datastoreItem xmlns:ds="http://schemas.openxmlformats.org/officeDocument/2006/customXml" ds:itemID="{5076FF13-70AC-4D69-BD08-27D9F8DF23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3</Template>
  <TotalTime>1521</TotalTime>
  <Words>916</Words>
  <Application>Microsoft Office PowerPoint</Application>
  <PresentationFormat>On-screen Show (4:3)</PresentationFormat>
  <Paragraphs>95</Paragraphs>
  <Slides>21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Ruari Mears</cp:lastModifiedBy>
  <cp:revision>42</cp:revision>
  <dcterms:created xsi:type="dcterms:W3CDTF">2014-10-31T18:21:46Z</dcterms:created>
  <dcterms:modified xsi:type="dcterms:W3CDTF">2022-09-26T13:48:26Z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