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0"/>
  </p:notesMasterIdLst>
  <p:sldIdLst>
    <p:sldId id="260" r:id="rId5"/>
    <p:sldId id="261" r:id="rId6"/>
    <p:sldId id="296" r:id="rId7"/>
    <p:sldId id="300" r:id="rId8"/>
    <p:sldId id="301" r:id="rId9"/>
    <p:sldId id="302" r:id="rId10"/>
    <p:sldId id="272" r:id="rId11"/>
    <p:sldId id="303" r:id="rId12"/>
    <p:sldId id="297" r:id="rId13"/>
    <p:sldId id="299" r:id="rId14"/>
    <p:sldId id="304" r:id="rId15"/>
    <p:sldId id="282" r:id="rId16"/>
    <p:sldId id="306" r:id="rId17"/>
    <p:sldId id="298" r:id="rId18"/>
    <p:sldId id="278"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orient="horz" pos="3232">
          <p15:clr>
            <a:srgbClr val="A4A3A4"/>
          </p15:clr>
        </p15:guide>
        <p15:guide id="3" orient="horz" pos="1912">
          <p15:clr>
            <a:srgbClr val="A4A3A4"/>
          </p15:clr>
        </p15:guide>
        <p15:guide id="4" pos="5465" userDrawn="1">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B928"/>
    <a:srgbClr val="0A50A4"/>
    <a:srgbClr val="2C809C"/>
    <a:srgbClr val="93D5F0"/>
    <a:srgbClr val="02020B"/>
    <a:srgbClr val="005397"/>
    <a:srgbClr val="F7AA38"/>
    <a:srgbClr val="F9B15A"/>
    <a:srgbClr val="D97A83"/>
    <a:srgbClr val="89D3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253"/>
        <p:guide orient="horz" pos="3232"/>
        <p:guide orient="horz" pos="1912"/>
        <p:guide pos="5465"/>
        <p:guide pos="2959"/>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2C34543F-3B64-4D33-8092-61EBA69CBAC0}"/>
    <pc:docChg chg="custSel modSld">
      <pc:chgData name="James Franklin" userId="cf915d05-507f-491f-b4a6-b2aa085ee4b1" providerId="ADAL" clId="{2C34543F-3B64-4D33-8092-61EBA69CBAC0}" dt="2021-08-20T11:32:39.727" v="1" actId="478"/>
      <pc:docMkLst>
        <pc:docMk/>
      </pc:docMkLst>
      <pc:sldChg chg="addSp delSp modSp mod">
        <pc:chgData name="James Franklin" userId="cf915d05-507f-491f-b4a6-b2aa085ee4b1" providerId="ADAL" clId="{2C34543F-3B64-4D33-8092-61EBA69CBAC0}" dt="2021-08-20T11:32:39.727" v="1" actId="478"/>
        <pc:sldMkLst>
          <pc:docMk/>
          <pc:sldMk cId="3097358543" sldId="260"/>
        </pc:sldMkLst>
        <pc:spChg chg="add del mod">
          <ac:chgData name="James Franklin" userId="cf915d05-507f-491f-b4a6-b2aa085ee4b1" providerId="ADAL" clId="{2C34543F-3B64-4D33-8092-61EBA69CBAC0}" dt="2021-08-20T11:32:39.727" v="1" actId="478"/>
          <ac:spMkLst>
            <pc:docMk/>
            <pc:sldMk cId="3097358543" sldId="260"/>
            <ac:spMk id="2" creationId="{4C81BFBE-AFFC-4C21-B4BA-5445AFD3B6A8}"/>
          </ac:spMkLst>
        </pc:spChg>
      </pc:sld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James Franklin" userId="cf915d05-507f-491f-b4a6-b2aa085ee4b1" providerId="ADAL" clId="{B0A9BD16-313A-4B87-86C7-D53C52C6EDF9}"/>
    <pc:docChg chg="undo redo custSel addSld delSld modSld sldOrd">
      <pc:chgData name="James Franklin" userId="cf915d05-507f-491f-b4a6-b2aa085ee4b1" providerId="ADAL" clId="{B0A9BD16-313A-4B87-86C7-D53C52C6EDF9}" dt="2021-10-08T14:52:20.179" v="11921" actId="20577"/>
      <pc:docMkLst>
        <pc:docMk/>
      </pc:docMkLst>
      <pc:sldChg chg="modSp mod">
        <pc:chgData name="James Franklin" userId="cf915d05-507f-491f-b4a6-b2aa085ee4b1" providerId="ADAL" clId="{B0A9BD16-313A-4B87-86C7-D53C52C6EDF9}" dt="2021-09-28T14:01:23.395" v="592" actId="20577"/>
        <pc:sldMkLst>
          <pc:docMk/>
          <pc:sldMk cId="644322881" sldId="261"/>
        </pc:sldMkLst>
        <pc:spChg chg="mod">
          <ac:chgData name="James Franklin" userId="cf915d05-507f-491f-b4a6-b2aa085ee4b1" providerId="ADAL" clId="{B0A9BD16-313A-4B87-86C7-D53C52C6EDF9}" dt="2021-09-28T14:01:23.395" v="592" actId="20577"/>
          <ac:spMkLst>
            <pc:docMk/>
            <pc:sldMk cId="644322881" sldId="261"/>
            <ac:spMk id="4" creationId="{00000000-0000-0000-0000-000000000000}"/>
          </ac:spMkLst>
        </pc:spChg>
      </pc:sldChg>
      <pc:sldChg chg="del">
        <pc:chgData name="James Franklin" userId="cf915d05-507f-491f-b4a6-b2aa085ee4b1" providerId="ADAL" clId="{B0A9BD16-313A-4B87-86C7-D53C52C6EDF9}" dt="2021-08-20T11:46:00.678" v="95" actId="47"/>
        <pc:sldMkLst>
          <pc:docMk/>
          <pc:sldMk cId="990921403" sldId="263"/>
        </pc:sldMkLst>
      </pc:sldChg>
      <pc:sldChg chg="del">
        <pc:chgData name="James Franklin" userId="cf915d05-507f-491f-b4a6-b2aa085ee4b1" providerId="ADAL" clId="{B0A9BD16-313A-4B87-86C7-D53C52C6EDF9}" dt="2021-08-20T11:46:00.678" v="95" actId="47"/>
        <pc:sldMkLst>
          <pc:docMk/>
          <pc:sldMk cId="1408696727" sldId="264"/>
        </pc:sldMkLst>
      </pc:sldChg>
      <pc:sldChg chg="del">
        <pc:chgData name="James Franklin" userId="cf915d05-507f-491f-b4a6-b2aa085ee4b1" providerId="ADAL" clId="{B0A9BD16-313A-4B87-86C7-D53C52C6EDF9}" dt="2021-08-20T11:46:00.678" v="95" actId="47"/>
        <pc:sldMkLst>
          <pc:docMk/>
          <pc:sldMk cId="3292513092" sldId="265"/>
        </pc:sldMkLst>
      </pc:sldChg>
      <pc:sldChg chg="del">
        <pc:chgData name="James Franklin" userId="cf915d05-507f-491f-b4a6-b2aa085ee4b1" providerId="ADAL" clId="{B0A9BD16-313A-4B87-86C7-D53C52C6EDF9}" dt="2021-08-20T11:46:00.678" v="95" actId="47"/>
        <pc:sldMkLst>
          <pc:docMk/>
          <pc:sldMk cId="3807880298" sldId="266"/>
        </pc:sldMkLst>
      </pc:sldChg>
      <pc:sldChg chg="addSp modSp add mod ord">
        <pc:chgData name="James Franklin" userId="cf915d05-507f-491f-b4a6-b2aa085ee4b1" providerId="ADAL" clId="{B0A9BD16-313A-4B87-86C7-D53C52C6EDF9}" dt="2021-09-30T09:11:26.823" v="10967"/>
        <pc:sldMkLst>
          <pc:docMk/>
          <pc:sldMk cId="783733377" sldId="267"/>
        </pc:sldMkLst>
        <pc:spChg chg="mod">
          <ac:chgData name="James Franklin" userId="cf915d05-507f-491f-b4a6-b2aa085ee4b1" providerId="ADAL" clId="{B0A9BD16-313A-4B87-86C7-D53C52C6EDF9}" dt="2021-09-30T08:55:38.877" v="10892" actId="20577"/>
          <ac:spMkLst>
            <pc:docMk/>
            <pc:sldMk cId="783733377" sldId="267"/>
            <ac:spMk id="3" creationId="{00000000-0000-0000-0000-000000000000}"/>
          </ac:spMkLst>
        </pc:spChg>
        <pc:spChg chg="mod">
          <ac:chgData name="James Franklin" userId="cf915d05-507f-491f-b4a6-b2aa085ee4b1" providerId="ADAL" clId="{B0A9BD16-313A-4B87-86C7-D53C52C6EDF9}" dt="2021-09-30T08:55:31.793" v="10889"/>
          <ac:spMkLst>
            <pc:docMk/>
            <pc:sldMk cId="783733377" sldId="267"/>
            <ac:spMk id="8" creationId="{AA0F206A-7C55-4FB1-A6CA-0EDCC0ADBB3A}"/>
          </ac:spMkLst>
        </pc:spChg>
        <pc:spChg chg="mod">
          <ac:chgData name="James Franklin" userId="cf915d05-507f-491f-b4a6-b2aa085ee4b1" providerId="ADAL" clId="{B0A9BD16-313A-4B87-86C7-D53C52C6EDF9}" dt="2021-09-30T08:55:31.793" v="10889"/>
          <ac:spMkLst>
            <pc:docMk/>
            <pc:sldMk cId="783733377" sldId="267"/>
            <ac:spMk id="9" creationId="{BDB61009-BCB7-4809-BB7B-70FA9ECA22CD}"/>
          </ac:spMkLst>
        </pc:spChg>
        <pc:spChg chg="mod">
          <ac:chgData name="James Franklin" userId="cf915d05-507f-491f-b4a6-b2aa085ee4b1" providerId="ADAL" clId="{B0A9BD16-313A-4B87-86C7-D53C52C6EDF9}" dt="2021-09-30T08:55:31.793" v="10889"/>
          <ac:spMkLst>
            <pc:docMk/>
            <pc:sldMk cId="783733377" sldId="267"/>
            <ac:spMk id="10" creationId="{E01BA495-45A5-416D-A8C7-61B219E1B56B}"/>
          </ac:spMkLst>
        </pc:spChg>
        <pc:spChg chg="mod">
          <ac:chgData name="James Franklin" userId="cf915d05-507f-491f-b4a6-b2aa085ee4b1" providerId="ADAL" clId="{B0A9BD16-313A-4B87-86C7-D53C52C6EDF9}" dt="2021-09-30T08:55:31.793" v="10889"/>
          <ac:spMkLst>
            <pc:docMk/>
            <pc:sldMk cId="783733377" sldId="267"/>
            <ac:spMk id="11" creationId="{64759B3E-A7C7-494C-BF2E-0630D430F477}"/>
          </ac:spMkLst>
        </pc:spChg>
        <pc:spChg chg="mod">
          <ac:chgData name="James Franklin" userId="cf915d05-507f-491f-b4a6-b2aa085ee4b1" providerId="ADAL" clId="{B0A9BD16-313A-4B87-86C7-D53C52C6EDF9}" dt="2021-09-30T08:55:31.793" v="10889"/>
          <ac:spMkLst>
            <pc:docMk/>
            <pc:sldMk cId="783733377" sldId="267"/>
            <ac:spMk id="12" creationId="{5FEAD2BB-2567-4BE6-A6DC-D3721F98528E}"/>
          </ac:spMkLst>
        </pc:spChg>
        <pc:spChg chg="mod">
          <ac:chgData name="James Franklin" userId="cf915d05-507f-491f-b4a6-b2aa085ee4b1" providerId="ADAL" clId="{B0A9BD16-313A-4B87-86C7-D53C52C6EDF9}" dt="2021-09-30T08:55:31.793" v="10889"/>
          <ac:spMkLst>
            <pc:docMk/>
            <pc:sldMk cId="783733377" sldId="267"/>
            <ac:spMk id="13" creationId="{3CAF96C2-1BE0-4AAC-AAAC-88671C47BFCC}"/>
          </ac:spMkLst>
        </pc:spChg>
        <pc:spChg chg="mod">
          <ac:chgData name="James Franklin" userId="cf915d05-507f-491f-b4a6-b2aa085ee4b1" providerId="ADAL" clId="{B0A9BD16-313A-4B87-86C7-D53C52C6EDF9}" dt="2021-09-30T08:55:31.793" v="10889"/>
          <ac:spMkLst>
            <pc:docMk/>
            <pc:sldMk cId="783733377" sldId="267"/>
            <ac:spMk id="14" creationId="{94905FB4-F936-436B-AAE5-67CEDBD4E324}"/>
          </ac:spMkLst>
        </pc:spChg>
        <pc:spChg chg="mod">
          <ac:chgData name="James Franklin" userId="cf915d05-507f-491f-b4a6-b2aa085ee4b1" providerId="ADAL" clId="{B0A9BD16-313A-4B87-86C7-D53C52C6EDF9}" dt="2021-09-30T08:55:31.793" v="10889"/>
          <ac:spMkLst>
            <pc:docMk/>
            <pc:sldMk cId="783733377" sldId="267"/>
            <ac:spMk id="15" creationId="{1C973DE9-C069-449C-8646-999491DDC854}"/>
          </ac:spMkLst>
        </pc:spChg>
        <pc:grpChg chg="add mod">
          <ac:chgData name="James Franklin" userId="cf915d05-507f-491f-b4a6-b2aa085ee4b1" providerId="ADAL" clId="{B0A9BD16-313A-4B87-86C7-D53C52C6EDF9}" dt="2021-09-30T08:55:31.793" v="10889"/>
          <ac:grpSpMkLst>
            <pc:docMk/>
            <pc:sldMk cId="783733377" sldId="267"/>
            <ac:grpSpMk id="6" creationId="{55EF4A6D-72D8-40E6-83F8-9646FCAB7FD6}"/>
          </ac:grpSpMkLst>
        </pc:grpChg>
        <pc:grpChg chg="mod">
          <ac:chgData name="James Franklin" userId="cf915d05-507f-491f-b4a6-b2aa085ee4b1" providerId="ADAL" clId="{B0A9BD16-313A-4B87-86C7-D53C52C6EDF9}" dt="2021-09-30T08:55:31.793" v="10889"/>
          <ac:grpSpMkLst>
            <pc:docMk/>
            <pc:sldMk cId="783733377" sldId="267"/>
            <ac:grpSpMk id="7" creationId="{2544C944-435B-4F8C-839B-5DAE1F5FB927}"/>
          </ac:grpSpMkLst>
        </pc:grpChg>
        <pc:picChg chg="mod">
          <ac:chgData name="James Franklin" userId="cf915d05-507f-491f-b4a6-b2aa085ee4b1" providerId="ADAL" clId="{B0A9BD16-313A-4B87-86C7-D53C52C6EDF9}" dt="2021-09-30T08:55:31.793" v="10889"/>
          <ac:picMkLst>
            <pc:docMk/>
            <pc:sldMk cId="783733377" sldId="267"/>
            <ac:picMk id="16" creationId="{34131E55-E4CE-4C6F-B9FA-453FB96750C1}"/>
          </ac:picMkLst>
        </pc:picChg>
        <pc:picChg chg="mod">
          <ac:chgData name="James Franklin" userId="cf915d05-507f-491f-b4a6-b2aa085ee4b1" providerId="ADAL" clId="{B0A9BD16-313A-4B87-86C7-D53C52C6EDF9}" dt="2021-09-30T08:55:31.793" v="10889"/>
          <ac:picMkLst>
            <pc:docMk/>
            <pc:sldMk cId="783733377" sldId="267"/>
            <ac:picMk id="17" creationId="{D82C0148-FFE1-424E-984C-F3C863200461}"/>
          </ac:picMkLst>
        </pc:picChg>
        <pc:picChg chg="mod">
          <ac:chgData name="James Franklin" userId="cf915d05-507f-491f-b4a6-b2aa085ee4b1" providerId="ADAL" clId="{B0A9BD16-313A-4B87-86C7-D53C52C6EDF9}" dt="2021-09-30T08:55:31.793" v="10889"/>
          <ac:picMkLst>
            <pc:docMk/>
            <pc:sldMk cId="783733377" sldId="267"/>
            <ac:picMk id="18" creationId="{3CFC86AD-B088-4E45-B7ED-82066E8BA07E}"/>
          </ac:picMkLst>
        </pc:picChg>
        <pc:picChg chg="mod">
          <ac:chgData name="James Franklin" userId="cf915d05-507f-491f-b4a6-b2aa085ee4b1" providerId="ADAL" clId="{B0A9BD16-313A-4B87-86C7-D53C52C6EDF9}" dt="2021-09-30T08:55:31.793" v="10889"/>
          <ac:picMkLst>
            <pc:docMk/>
            <pc:sldMk cId="783733377" sldId="267"/>
            <ac:picMk id="19" creationId="{9CD6A8BB-CA53-4568-9CD7-C834EAB3684F}"/>
          </ac:picMkLst>
        </pc:picChg>
      </pc:sldChg>
      <pc:sldChg chg="del">
        <pc:chgData name="James Franklin" userId="cf915d05-507f-491f-b4a6-b2aa085ee4b1" providerId="ADAL" clId="{B0A9BD16-313A-4B87-86C7-D53C52C6EDF9}" dt="2021-08-20T11:46:00.678" v="95" actId="47"/>
        <pc:sldMkLst>
          <pc:docMk/>
          <pc:sldMk cId="4040386850" sldId="267"/>
        </pc:sldMkLst>
      </pc:sldChg>
      <pc:sldChg chg="addSp delSp modSp add mod ord">
        <pc:chgData name="James Franklin" userId="cf915d05-507f-491f-b4a6-b2aa085ee4b1" providerId="ADAL" clId="{B0A9BD16-313A-4B87-86C7-D53C52C6EDF9}" dt="2021-09-30T09:11:26.823" v="10967"/>
        <pc:sldMkLst>
          <pc:docMk/>
          <pc:sldMk cId="2933400856" sldId="268"/>
        </pc:sldMkLst>
        <pc:spChg chg="mod">
          <ac:chgData name="James Franklin" userId="cf915d05-507f-491f-b4a6-b2aa085ee4b1" providerId="ADAL" clId="{B0A9BD16-313A-4B87-86C7-D53C52C6EDF9}" dt="2021-09-30T08:58:36.452" v="10915" actId="14100"/>
          <ac:spMkLst>
            <pc:docMk/>
            <pc:sldMk cId="2933400856" sldId="268"/>
            <ac:spMk id="3" creationId="{00000000-0000-0000-0000-000000000000}"/>
          </ac:spMkLst>
        </pc:spChg>
        <pc:spChg chg="mod">
          <ac:chgData name="James Franklin" userId="cf915d05-507f-491f-b4a6-b2aa085ee4b1" providerId="ADAL" clId="{B0A9BD16-313A-4B87-86C7-D53C52C6EDF9}" dt="2021-09-30T08:56:39.615" v="10902"/>
          <ac:spMkLst>
            <pc:docMk/>
            <pc:sldMk cId="2933400856" sldId="268"/>
            <ac:spMk id="10" creationId="{9FBB3623-CAF8-4522-B6CB-A4964C2463F4}"/>
          </ac:spMkLst>
        </pc:spChg>
        <pc:spChg chg="mod">
          <ac:chgData name="James Franklin" userId="cf915d05-507f-491f-b4a6-b2aa085ee4b1" providerId="ADAL" clId="{B0A9BD16-313A-4B87-86C7-D53C52C6EDF9}" dt="2021-09-30T08:56:39.615" v="10902"/>
          <ac:spMkLst>
            <pc:docMk/>
            <pc:sldMk cId="2933400856" sldId="268"/>
            <ac:spMk id="11" creationId="{DB7B1FDE-3198-491F-95E1-5DC5FF29CC9B}"/>
          </ac:spMkLst>
        </pc:spChg>
        <pc:spChg chg="mod">
          <ac:chgData name="James Franklin" userId="cf915d05-507f-491f-b4a6-b2aa085ee4b1" providerId="ADAL" clId="{B0A9BD16-313A-4B87-86C7-D53C52C6EDF9}" dt="2021-09-30T08:56:39.615" v="10902"/>
          <ac:spMkLst>
            <pc:docMk/>
            <pc:sldMk cId="2933400856" sldId="268"/>
            <ac:spMk id="12" creationId="{485B47A9-4456-4664-9A9C-3E9510FBACAA}"/>
          </ac:spMkLst>
        </pc:spChg>
        <pc:spChg chg="mod">
          <ac:chgData name="James Franklin" userId="cf915d05-507f-491f-b4a6-b2aa085ee4b1" providerId="ADAL" clId="{B0A9BD16-313A-4B87-86C7-D53C52C6EDF9}" dt="2021-09-30T08:56:39.615" v="10902"/>
          <ac:spMkLst>
            <pc:docMk/>
            <pc:sldMk cId="2933400856" sldId="268"/>
            <ac:spMk id="13" creationId="{973A5F45-6731-4814-B5E5-6E6D9805F609}"/>
          </ac:spMkLst>
        </pc:spChg>
        <pc:spChg chg="mod">
          <ac:chgData name="James Franklin" userId="cf915d05-507f-491f-b4a6-b2aa085ee4b1" providerId="ADAL" clId="{B0A9BD16-313A-4B87-86C7-D53C52C6EDF9}" dt="2021-09-30T08:56:39.615" v="10902"/>
          <ac:spMkLst>
            <pc:docMk/>
            <pc:sldMk cId="2933400856" sldId="268"/>
            <ac:spMk id="14" creationId="{1640BFEF-110F-41D9-A913-C06C108A1961}"/>
          </ac:spMkLst>
        </pc:spChg>
        <pc:spChg chg="mod">
          <ac:chgData name="James Franklin" userId="cf915d05-507f-491f-b4a6-b2aa085ee4b1" providerId="ADAL" clId="{B0A9BD16-313A-4B87-86C7-D53C52C6EDF9}" dt="2021-09-30T08:56:39.615" v="10902"/>
          <ac:spMkLst>
            <pc:docMk/>
            <pc:sldMk cId="2933400856" sldId="268"/>
            <ac:spMk id="15" creationId="{730555A2-6ED0-4FF1-8933-7C4F7E96E3CB}"/>
          </ac:spMkLst>
        </pc:spChg>
        <pc:spChg chg="mod">
          <ac:chgData name="James Franklin" userId="cf915d05-507f-491f-b4a6-b2aa085ee4b1" providerId="ADAL" clId="{B0A9BD16-313A-4B87-86C7-D53C52C6EDF9}" dt="2021-09-30T08:56:39.615" v="10902"/>
          <ac:spMkLst>
            <pc:docMk/>
            <pc:sldMk cId="2933400856" sldId="268"/>
            <ac:spMk id="16" creationId="{F4620A0F-4E02-4EBB-9732-6052002A25EE}"/>
          </ac:spMkLst>
        </pc:spChg>
        <pc:spChg chg="mod">
          <ac:chgData name="James Franklin" userId="cf915d05-507f-491f-b4a6-b2aa085ee4b1" providerId="ADAL" clId="{B0A9BD16-313A-4B87-86C7-D53C52C6EDF9}" dt="2021-09-30T08:56:39.615" v="10902"/>
          <ac:spMkLst>
            <pc:docMk/>
            <pc:sldMk cId="2933400856" sldId="268"/>
            <ac:spMk id="17" creationId="{5E525C70-C284-4649-9759-EBECEA686676}"/>
          </ac:spMkLst>
        </pc:spChg>
        <pc:grpChg chg="add mod">
          <ac:chgData name="James Franklin" userId="cf915d05-507f-491f-b4a6-b2aa085ee4b1" providerId="ADAL" clId="{B0A9BD16-313A-4B87-86C7-D53C52C6EDF9}" dt="2021-09-30T08:56:39.615" v="10902"/>
          <ac:grpSpMkLst>
            <pc:docMk/>
            <pc:sldMk cId="2933400856" sldId="268"/>
            <ac:grpSpMk id="6" creationId="{947F4FEA-9B6D-40E8-8F0A-A7D5079457AD}"/>
          </ac:grpSpMkLst>
        </pc:grpChg>
        <pc:grpChg chg="mod">
          <ac:chgData name="James Franklin" userId="cf915d05-507f-491f-b4a6-b2aa085ee4b1" providerId="ADAL" clId="{B0A9BD16-313A-4B87-86C7-D53C52C6EDF9}" dt="2021-09-30T08:56:39.615" v="10902"/>
          <ac:grpSpMkLst>
            <pc:docMk/>
            <pc:sldMk cId="2933400856" sldId="268"/>
            <ac:grpSpMk id="9" creationId="{3704E2F4-1E53-406E-A41E-C6686247B440}"/>
          </ac:grpSpMkLst>
        </pc:grpChg>
        <pc:picChg chg="add mod">
          <ac:chgData name="James Franklin" userId="cf915d05-507f-491f-b4a6-b2aa085ee4b1" providerId="ADAL" clId="{B0A9BD16-313A-4B87-86C7-D53C52C6EDF9}" dt="2021-09-30T08:57:34.237" v="10906" actId="1076"/>
          <ac:picMkLst>
            <pc:docMk/>
            <pc:sldMk cId="2933400856" sldId="268"/>
            <ac:picMk id="5" creationId="{21FC1F63-4682-440E-88E3-AC031EAF1E87}"/>
          </ac:picMkLst>
        </pc:picChg>
        <pc:picChg chg="del">
          <ac:chgData name="James Franklin" userId="cf915d05-507f-491f-b4a6-b2aa085ee4b1" providerId="ADAL" clId="{B0A9BD16-313A-4B87-86C7-D53C52C6EDF9}" dt="2021-09-30T08:56:42.281" v="10903" actId="478"/>
          <ac:picMkLst>
            <pc:docMk/>
            <pc:sldMk cId="2933400856" sldId="268"/>
            <ac:picMk id="7" creationId="{D153B354-83E7-404D-A24D-FAB5074B7D38}"/>
          </ac:picMkLst>
        </pc:picChg>
        <pc:picChg chg="mod">
          <ac:chgData name="James Franklin" userId="cf915d05-507f-491f-b4a6-b2aa085ee4b1" providerId="ADAL" clId="{B0A9BD16-313A-4B87-86C7-D53C52C6EDF9}" dt="2021-09-30T08:56:39.615" v="10902"/>
          <ac:picMkLst>
            <pc:docMk/>
            <pc:sldMk cId="2933400856" sldId="268"/>
            <ac:picMk id="18" creationId="{A87D8114-E7BB-4BDF-8775-83B5DBD10D87}"/>
          </ac:picMkLst>
        </pc:picChg>
        <pc:picChg chg="mod">
          <ac:chgData name="James Franklin" userId="cf915d05-507f-491f-b4a6-b2aa085ee4b1" providerId="ADAL" clId="{B0A9BD16-313A-4B87-86C7-D53C52C6EDF9}" dt="2021-09-30T08:56:39.615" v="10902"/>
          <ac:picMkLst>
            <pc:docMk/>
            <pc:sldMk cId="2933400856" sldId="268"/>
            <ac:picMk id="19" creationId="{1D7B76DD-CD22-48C5-9767-98DB99BEFF47}"/>
          </ac:picMkLst>
        </pc:picChg>
        <pc:picChg chg="mod">
          <ac:chgData name="James Franklin" userId="cf915d05-507f-491f-b4a6-b2aa085ee4b1" providerId="ADAL" clId="{B0A9BD16-313A-4B87-86C7-D53C52C6EDF9}" dt="2021-09-30T08:56:39.615" v="10902"/>
          <ac:picMkLst>
            <pc:docMk/>
            <pc:sldMk cId="2933400856" sldId="268"/>
            <ac:picMk id="20" creationId="{E89179DD-EA6F-42DD-8F09-9BC7BA78EC78}"/>
          </ac:picMkLst>
        </pc:picChg>
        <pc:picChg chg="mod">
          <ac:chgData name="James Franklin" userId="cf915d05-507f-491f-b4a6-b2aa085ee4b1" providerId="ADAL" clId="{B0A9BD16-313A-4B87-86C7-D53C52C6EDF9}" dt="2021-09-30T08:56:39.615" v="10902"/>
          <ac:picMkLst>
            <pc:docMk/>
            <pc:sldMk cId="2933400856" sldId="268"/>
            <ac:picMk id="21" creationId="{12F6CC1E-D4E3-4EEF-A959-777E396A3891}"/>
          </ac:picMkLst>
        </pc:picChg>
        <pc:picChg chg="add mod">
          <ac:chgData name="James Franklin" userId="cf915d05-507f-491f-b4a6-b2aa085ee4b1" providerId="ADAL" clId="{B0A9BD16-313A-4B87-86C7-D53C52C6EDF9}" dt="2021-09-30T08:59:13.100" v="10922" actId="732"/>
          <ac:picMkLst>
            <pc:docMk/>
            <pc:sldMk cId="2933400856" sldId="268"/>
            <ac:picMk id="16386" creationId="{4900BC12-2C63-4C6C-AB67-B929CDB7F583}"/>
          </ac:picMkLst>
        </pc:picChg>
      </pc:sldChg>
      <pc:sldChg chg="del">
        <pc:chgData name="James Franklin" userId="cf915d05-507f-491f-b4a6-b2aa085ee4b1" providerId="ADAL" clId="{B0A9BD16-313A-4B87-86C7-D53C52C6EDF9}" dt="2021-08-20T11:46:00.678" v="95" actId="47"/>
        <pc:sldMkLst>
          <pc:docMk/>
          <pc:sldMk cId="3698801213" sldId="268"/>
        </pc:sldMkLst>
      </pc:sldChg>
      <pc:sldChg chg="del">
        <pc:chgData name="James Franklin" userId="cf915d05-507f-491f-b4a6-b2aa085ee4b1" providerId="ADAL" clId="{B0A9BD16-313A-4B87-86C7-D53C52C6EDF9}" dt="2021-08-20T11:46:00.678" v="95" actId="47"/>
        <pc:sldMkLst>
          <pc:docMk/>
          <pc:sldMk cId="307978707" sldId="269"/>
        </pc:sldMkLst>
      </pc:sldChg>
      <pc:sldChg chg="del">
        <pc:chgData name="James Franklin" userId="cf915d05-507f-491f-b4a6-b2aa085ee4b1" providerId="ADAL" clId="{B0A9BD16-313A-4B87-86C7-D53C52C6EDF9}" dt="2021-08-20T11:46:00.678" v="95" actId="47"/>
        <pc:sldMkLst>
          <pc:docMk/>
          <pc:sldMk cId="2686487396" sldId="270"/>
        </pc:sldMkLst>
      </pc:sldChg>
      <pc:sldChg chg="del">
        <pc:chgData name="James Franklin" userId="cf915d05-507f-491f-b4a6-b2aa085ee4b1" providerId="ADAL" clId="{B0A9BD16-313A-4B87-86C7-D53C52C6EDF9}" dt="2021-08-20T11:46:00.678" v="95" actId="47"/>
        <pc:sldMkLst>
          <pc:docMk/>
          <pc:sldMk cId="173915510" sldId="271"/>
        </pc:sldMkLst>
      </pc:sldChg>
      <pc:sldChg chg="modSp mod ord">
        <pc:chgData name="James Franklin" userId="cf915d05-507f-491f-b4a6-b2aa085ee4b1" providerId="ADAL" clId="{B0A9BD16-313A-4B87-86C7-D53C52C6EDF9}" dt="2021-09-30T09:28:13.041" v="10979" actId="113"/>
        <pc:sldMkLst>
          <pc:docMk/>
          <pc:sldMk cId="1045926848" sldId="272"/>
        </pc:sldMkLst>
        <pc:spChg chg="mod">
          <ac:chgData name="James Franklin" userId="cf915d05-507f-491f-b4a6-b2aa085ee4b1" providerId="ADAL" clId="{B0A9BD16-313A-4B87-86C7-D53C52C6EDF9}" dt="2021-09-30T09:28:13.041" v="10979" actId="113"/>
          <ac:spMkLst>
            <pc:docMk/>
            <pc:sldMk cId="1045926848" sldId="272"/>
            <ac:spMk id="2" creationId="{00000000-0000-0000-0000-000000000000}"/>
          </ac:spMkLst>
        </pc:spChg>
      </pc:sldChg>
      <pc:sldChg chg="del">
        <pc:chgData name="James Franklin" userId="cf915d05-507f-491f-b4a6-b2aa085ee4b1" providerId="ADAL" clId="{B0A9BD16-313A-4B87-86C7-D53C52C6EDF9}" dt="2021-08-20T11:46:05.821" v="96" actId="47"/>
        <pc:sldMkLst>
          <pc:docMk/>
          <pc:sldMk cId="477279864" sldId="273"/>
        </pc:sldMkLst>
      </pc:sldChg>
      <pc:sldChg chg="del">
        <pc:chgData name="James Franklin" userId="cf915d05-507f-491f-b4a6-b2aa085ee4b1" providerId="ADAL" clId="{B0A9BD16-313A-4B87-86C7-D53C52C6EDF9}" dt="2021-08-20T11:46:05.821" v="96" actId="47"/>
        <pc:sldMkLst>
          <pc:docMk/>
          <pc:sldMk cId="1475951657" sldId="275"/>
        </pc:sldMkLst>
      </pc:sldChg>
      <pc:sldChg chg="del">
        <pc:chgData name="James Franklin" userId="cf915d05-507f-491f-b4a6-b2aa085ee4b1" providerId="ADAL" clId="{B0A9BD16-313A-4B87-86C7-D53C52C6EDF9}" dt="2021-08-20T11:46:05.821" v="96" actId="47"/>
        <pc:sldMkLst>
          <pc:docMk/>
          <pc:sldMk cId="1769958477" sldId="276"/>
        </pc:sldMkLst>
      </pc:sldChg>
      <pc:sldChg chg="del">
        <pc:chgData name="James Franklin" userId="cf915d05-507f-491f-b4a6-b2aa085ee4b1" providerId="ADAL" clId="{B0A9BD16-313A-4B87-86C7-D53C52C6EDF9}" dt="2021-08-20T11:46:14.767" v="98" actId="47"/>
        <pc:sldMkLst>
          <pc:docMk/>
          <pc:sldMk cId="3460746874" sldId="277"/>
        </pc:sldMkLst>
      </pc:sldChg>
      <pc:sldChg chg="addSp modSp add mod ord">
        <pc:chgData name="James Franklin" userId="cf915d05-507f-491f-b4a6-b2aa085ee4b1" providerId="ADAL" clId="{B0A9BD16-313A-4B87-86C7-D53C52C6EDF9}" dt="2021-09-30T09:11:26.823" v="10967"/>
        <pc:sldMkLst>
          <pc:docMk/>
          <pc:sldMk cId="1163376756" sldId="279"/>
        </pc:sldMkLst>
        <pc:spChg chg="mod">
          <ac:chgData name="James Franklin" userId="cf915d05-507f-491f-b4a6-b2aa085ee4b1" providerId="ADAL" clId="{B0A9BD16-313A-4B87-86C7-D53C52C6EDF9}" dt="2021-09-30T08:56:27.925" v="10901" actId="20577"/>
          <ac:spMkLst>
            <pc:docMk/>
            <pc:sldMk cId="1163376756" sldId="279"/>
            <ac:spMk id="3" creationId="{3711B6A0-A313-4146-82C1-B5032641EC60}"/>
          </ac:spMkLst>
        </pc:spChg>
        <pc:spChg chg="mod">
          <ac:chgData name="James Franklin" userId="cf915d05-507f-491f-b4a6-b2aa085ee4b1" providerId="ADAL" clId="{B0A9BD16-313A-4B87-86C7-D53C52C6EDF9}" dt="2021-09-30T08:55:58.262" v="10893"/>
          <ac:spMkLst>
            <pc:docMk/>
            <pc:sldMk cId="1163376756" sldId="279"/>
            <ac:spMk id="6" creationId="{7492B3FB-3E7C-472B-A5CA-F602E310A9EA}"/>
          </ac:spMkLst>
        </pc:spChg>
        <pc:spChg chg="mod">
          <ac:chgData name="James Franklin" userId="cf915d05-507f-491f-b4a6-b2aa085ee4b1" providerId="ADAL" clId="{B0A9BD16-313A-4B87-86C7-D53C52C6EDF9}" dt="2021-09-30T08:55:58.262" v="10893"/>
          <ac:spMkLst>
            <pc:docMk/>
            <pc:sldMk cId="1163376756" sldId="279"/>
            <ac:spMk id="7" creationId="{D568714E-65A9-4A97-BEF0-8CDF2C8D4540}"/>
          </ac:spMkLst>
        </pc:spChg>
        <pc:spChg chg="mod">
          <ac:chgData name="James Franklin" userId="cf915d05-507f-491f-b4a6-b2aa085ee4b1" providerId="ADAL" clId="{B0A9BD16-313A-4B87-86C7-D53C52C6EDF9}" dt="2021-09-30T08:55:58.262" v="10893"/>
          <ac:spMkLst>
            <pc:docMk/>
            <pc:sldMk cId="1163376756" sldId="279"/>
            <ac:spMk id="8" creationId="{DCAED962-27D0-4D29-A01D-FBC51F4B4A26}"/>
          </ac:spMkLst>
        </pc:spChg>
        <pc:spChg chg="mod">
          <ac:chgData name="James Franklin" userId="cf915d05-507f-491f-b4a6-b2aa085ee4b1" providerId="ADAL" clId="{B0A9BD16-313A-4B87-86C7-D53C52C6EDF9}" dt="2021-09-30T08:55:58.262" v="10893"/>
          <ac:spMkLst>
            <pc:docMk/>
            <pc:sldMk cId="1163376756" sldId="279"/>
            <ac:spMk id="9" creationId="{EF68C634-52B6-437C-840D-31BBBAFA3D9E}"/>
          </ac:spMkLst>
        </pc:spChg>
        <pc:spChg chg="mod">
          <ac:chgData name="James Franklin" userId="cf915d05-507f-491f-b4a6-b2aa085ee4b1" providerId="ADAL" clId="{B0A9BD16-313A-4B87-86C7-D53C52C6EDF9}" dt="2021-09-30T08:55:58.262" v="10893"/>
          <ac:spMkLst>
            <pc:docMk/>
            <pc:sldMk cId="1163376756" sldId="279"/>
            <ac:spMk id="10" creationId="{8207FB9D-5816-4081-8B60-17F48387E499}"/>
          </ac:spMkLst>
        </pc:spChg>
        <pc:spChg chg="mod">
          <ac:chgData name="James Franklin" userId="cf915d05-507f-491f-b4a6-b2aa085ee4b1" providerId="ADAL" clId="{B0A9BD16-313A-4B87-86C7-D53C52C6EDF9}" dt="2021-09-30T08:55:58.262" v="10893"/>
          <ac:spMkLst>
            <pc:docMk/>
            <pc:sldMk cId="1163376756" sldId="279"/>
            <ac:spMk id="11" creationId="{34A8C5B1-7EFC-43B9-B8E7-626E01DF0074}"/>
          </ac:spMkLst>
        </pc:spChg>
        <pc:spChg chg="mod">
          <ac:chgData name="James Franklin" userId="cf915d05-507f-491f-b4a6-b2aa085ee4b1" providerId="ADAL" clId="{B0A9BD16-313A-4B87-86C7-D53C52C6EDF9}" dt="2021-09-30T08:55:58.262" v="10893"/>
          <ac:spMkLst>
            <pc:docMk/>
            <pc:sldMk cId="1163376756" sldId="279"/>
            <ac:spMk id="12" creationId="{645B28B1-71AD-4F49-9753-E8A4C07109CD}"/>
          </ac:spMkLst>
        </pc:spChg>
        <pc:spChg chg="mod">
          <ac:chgData name="James Franklin" userId="cf915d05-507f-491f-b4a6-b2aa085ee4b1" providerId="ADAL" clId="{B0A9BD16-313A-4B87-86C7-D53C52C6EDF9}" dt="2021-09-30T08:55:58.262" v="10893"/>
          <ac:spMkLst>
            <pc:docMk/>
            <pc:sldMk cId="1163376756" sldId="279"/>
            <ac:spMk id="13" creationId="{C7A3B17D-A494-4BA6-83A6-C68A348C040F}"/>
          </ac:spMkLst>
        </pc:spChg>
        <pc:grpChg chg="add mod">
          <ac:chgData name="James Franklin" userId="cf915d05-507f-491f-b4a6-b2aa085ee4b1" providerId="ADAL" clId="{B0A9BD16-313A-4B87-86C7-D53C52C6EDF9}" dt="2021-09-30T08:55:58.262" v="10893"/>
          <ac:grpSpMkLst>
            <pc:docMk/>
            <pc:sldMk cId="1163376756" sldId="279"/>
            <ac:grpSpMk id="4" creationId="{DA966701-CB16-4DC7-8781-321930BA323F}"/>
          </ac:grpSpMkLst>
        </pc:grpChg>
        <pc:grpChg chg="mod">
          <ac:chgData name="James Franklin" userId="cf915d05-507f-491f-b4a6-b2aa085ee4b1" providerId="ADAL" clId="{B0A9BD16-313A-4B87-86C7-D53C52C6EDF9}" dt="2021-09-30T08:55:58.262" v="10893"/>
          <ac:grpSpMkLst>
            <pc:docMk/>
            <pc:sldMk cId="1163376756" sldId="279"/>
            <ac:grpSpMk id="5" creationId="{E94DAF9A-5356-4299-A60F-5F2E56FA5607}"/>
          </ac:grpSpMkLst>
        </pc:grpChg>
        <pc:picChg chg="mod">
          <ac:chgData name="James Franklin" userId="cf915d05-507f-491f-b4a6-b2aa085ee4b1" providerId="ADAL" clId="{B0A9BD16-313A-4B87-86C7-D53C52C6EDF9}" dt="2021-09-30T08:55:58.262" v="10893"/>
          <ac:picMkLst>
            <pc:docMk/>
            <pc:sldMk cId="1163376756" sldId="279"/>
            <ac:picMk id="14" creationId="{0390287F-B365-421D-8C3B-9F51EA47E0BE}"/>
          </ac:picMkLst>
        </pc:picChg>
        <pc:picChg chg="mod">
          <ac:chgData name="James Franklin" userId="cf915d05-507f-491f-b4a6-b2aa085ee4b1" providerId="ADAL" clId="{B0A9BD16-313A-4B87-86C7-D53C52C6EDF9}" dt="2021-09-30T08:55:58.262" v="10893"/>
          <ac:picMkLst>
            <pc:docMk/>
            <pc:sldMk cId="1163376756" sldId="279"/>
            <ac:picMk id="15" creationId="{8CC9B514-7B86-41EC-A930-BBEEFCAB5428}"/>
          </ac:picMkLst>
        </pc:picChg>
        <pc:picChg chg="mod">
          <ac:chgData name="James Franklin" userId="cf915d05-507f-491f-b4a6-b2aa085ee4b1" providerId="ADAL" clId="{B0A9BD16-313A-4B87-86C7-D53C52C6EDF9}" dt="2021-09-30T08:55:58.262" v="10893"/>
          <ac:picMkLst>
            <pc:docMk/>
            <pc:sldMk cId="1163376756" sldId="279"/>
            <ac:picMk id="16" creationId="{C6950130-4C46-4802-BA56-D07FE0858088}"/>
          </ac:picMkLst>
        </pc:picChg>
        <pc:picChg chg="mod">
          <ac:chgData name="James Franklin" userId="cf915d05-507f-491f-b4a6-b2aa085ee4b1" providerId="ADAL" clId="{B0A9BD16-313A-4B87-86C7-D53C52C6EDF9}" dt="2021-09-30T08:55:58.262" v="10893"/>
          <ac:picMkLst>
            <pc:docMk/>
            <pc:sldMk cId="1163376756" sldId="279"/>
            <ac:picMk id="17" creationId="{2C9BB90B-60EC-4071-9301-6B257FA59F86}"/>
          </ac:picMkLst>
        </pc:picChg>
      </pc:sldChg>
      <pc:sldChg chg="del">
        <pc:chgData name="James Franklin" userId="cf915d05-507f-491f-b4a6-b2aa085ee4b1" providerId="ADAL" clId="{B0A9BD16-313A-4B87-86C7-D53C52C6EDF9}" dt="2021-08-20T11:46:00.678" v="95" actId="47"/>
        <pc:sldMkLst>
          <pc:docMk/>
          <pc:sldMk cId="2368086085" sldId="279"/>
        </pc:sldMkLst>
      </pc:sldChg>
      <pc:sldChg chg="del">
        <pc:chgData name="James Franklin" userId="cf915d05-507f-491f-b4a6-b2aa085ee4b1" providerId="ADAL" clId="{B0A9BD16-313A-4B87-86C7-D53C52C6EDF9}" dt="2021-08-20T11:46:00.678" v="95" actId="47"/>
        <pc:sldMkLst>
          <pc:docMk/>
          <pc:sldMk cId="3499100747" sldId="280"/>
        </pc:sldMkLst>
      </pc:sldChg>
      <pc:sldChg chg="del">
        <pc:chgData name="James Franklin" userId="cf915d05-507f-491f-b4a6-b2aa085ee4b1" providerId="ADAL" clId="{B0A9BD16-313A-4B87-86C7-D53C52C6EDF9}" dt="2021-08-20T11:46:00.678" v="95" actId="47"/>
        <pc:sldMkLst>
          <pc:docMk/>
          <pc:sldMk cId="1374655441" sldId="281"/>
        </pc:sldMkLst>
      </pc:sldChg>
      <pc:sldChg chg="modSp mod ord">
        <pc:chgData name="James Franklin" userId="cf915d05-507f-491f-b4a6-b2aa085ee4b1" providerId="ADAL" clId="{B0A9BD16-313A-4B87-86C7-D53C52C6EDF9}" dt="2021-09-30T09:29:31.443" v="10980" actId="6549"/>
        <pc:sldMkLst>
          <pc:docMk/>
          <pc:sldMk cId="464189532" sldId="282"/>
        </pc:sldMkLst>
        <pc:spChg chg="mod">
          <ac:chgData name="James Franklin" userId="cf915d05-507f-491f-b4a6-b2aa085ee4b1" providerId="ADAL" clId="{B0A9BD16-313A-4B87-86C7-D53C52C6EDF9}" dt="2021-09-30T09:29:31.443" v="10980" actId="6549"/>
          <ac:spMkLst>
            <pc:docMk/>
            <pc:sldMk cId="464189532" sldId="282"/>
            <ac:spMk id="2" creationId="{00000000-0000-0000-0000-000000000000}"/>
          </ac:spMkLst>
        </pc:spChg>
      </pc:sldChg>
      <pc:sldChg chg="del">
        <pc:chgData name="James Franklin" userId="cf915d05-507f-491f-b4a6-b2aa085ee4b1" providerId="ADAL" clId="{B0A9BD16-313A-4B87-86C7-D53C52C6EDF9}" dt="2021-08-20T11:46:00.678" v="95" actId="47"/>
        <pc:sldMkLst>
          <pc:docMk/>
          <pc:sldMk cId="3928355373" sldId="283"/>
        </pc:sldMkLst>
      </pc:sldChg>
      <pc:sldChg chg="del">
        <pc:chgData name="James Franklin" userId="cf915d05-507f-491f-b4a6-b2aa085ee4b1" providerId="ADAL" clId="{B0A9BD16-313A-4B87-86C7-D53C52C6EDF9}" dt="2021-08-20T11:46:00.678" v="95" actId="47"/>
        <pc:sldMkLst>
          <pc:docMk/>
          <pc:sldMk cId="3003053793" sldId="284"/>
        </pc:sldMkLst>
      </pc:sldChg>
      <pc:sldChg chg="del">
        <pc:chgData name="James Franklin" userId="cf915d05-507f-491f-b4a6-b2aa085ee4b1" providerId="ADAL" clId="{B0A9BD16-313A-4B87-86C7-D53C52C6EDF9}" dt="2021-08-20T11:46:05.821" v="96" actId="47"/>
        <pc:sldMkLst>
          <pc:docMk/>
          <pc:sldMk cId="918423468" sldId="285"/>
        </pc:sldMkLst>
      </pc:sldChg>
      <pc:sldChg chg="del">
        <pc:chgData name="James Franklin" userId="cf915d05-507f-491f-b4a6-b2aa085ee4b1" providerId="ADAL" clId="{B0A9BD16-313A-4B87-86C7-D53C52C6EDF9}" dt="2021-08-20T11:46:00.678" v="95" actId="47"/>
        <pc:sldMkLst>
          <pc:docMk/>
          <pc:sldMk cId="3555955918" sldId="286"/>
        </pc:sldMkLst>
      </pc:sldChg>
      <pc:sldChg chg="del">
        <pc:chgData name="James Franklin" userId="cf915d05-507f-491f-b4a6-b2aa085ee4b1" providerId="ADAL" clId="{B0A9BD16-313A-4B87-86C7-D53C52C6EDF9}" dt="2021-08-20T11:46:14.767" v="98" actId="47"/>
        <pc:sldMkLst>
          <pc:docMk/>
          <pc:sldMk cId="2094632236" sldId="287"/>
        </pc:sldMkLst>
      </pc:sldChg>
      <pc:sldChg chg="del">
        <pc:chgData name="James Franklin" userId="cf915d05-507f-491f-b4a6-b2aa085ee4b1" providerId="ADAL" clId="{B0A9BD16-313A-4B87-86C7-D53C52C6EDF9}" dt="2021-08-20T11:46:00.678" v="95" actId="47"/>
        <pc:sldMkLst>
          <pc:docMk/>
          <pc:sldMk cId="731314941" sldId="288"/>
        </pc:sldMkLst>
      </pc:sldChg>
      <pc:sldChg chg="del">
        <pc:chgData name="James Franklin" userId="cf915d05-507f-491f-b4a6-b2aa085ee4b1" providerId="ADAL" clId="{B0A9BD16-313A-4B87-86C7-D53C52C6EDF9}" dt="2021-08-20T11:46:00.678" v="95" actId="47"/>
        <pc:sldMkLst>
          <pc:docMk/>
          <pc:sldMk cId="2428677725" sldId="289"/>
        </pc:sldMkLst>
      </pc:sldChg>
      <pc:sldChg chg="del">
        <pc:chgData name="James Franklin" userId="cf915d05-507f-491f-b4a6-b2aa085ee4b1" providerId="ADAL" clId="{B0A9BD16-313A-4B87-86C7-D53C52C6EDF9}" dt="2021-08-20T11:46:11.320" v="97" actId="47"/>
        <pc:sldMkLst>
          <pc:docMk/>
          <pc:sldMk cId="4076850340" sldId="290"/>
        </pc:sldMkLst>
      </pc:sldChg>
      <pc:sldChg chg="del">
        <pc:chgData name="James Franklin" userId="cf915d05-507f-491f-b4a6-b2aa085ee4b1" providerId="ADAL" clId="{B0A9BD16-313A-4B87-86C7-D53C52C6EDF9}" dt="2021-08-20T11:46:11.320" v="97" actId="47"/>
        <pc:sldMkLst>
          <pc:docMk/>
          <pc:sldMk cId="990057538" sldId="291"/>
        </pc:sldMkLst>
      </pc:sldChg>
      <pc:sldChg chg="del">
        <pc:chgData name="James Franklin" userId="cf915d05-507f-491f-b4a6-b2aa085ee4b1" providerId="ADAL" clId="{B0A9BD16-313A-4B87-86C7-D53C52C6EDF9}" dt="2021-08-20T11:46:11.320" v="97" actId="47"/>
        <pc:sldMkLst>
          <pc:docMk/>
          <pc:sldMk cId="2164958771" sldId="292"/>
        </pc:sldMkLst>
      </pc:sldChg>
      <pc:sldChg chg="del">
        <pc:chgData name="James Franklin" userId="cf915d05-507f-491f-b4a6-b2aa085ee4b1" providerId="ADAL" clId="{B0A9BD16-313A-4B87-86C7-D53C52C6EDF9}" dt="2021-08-20T11:46:11.320" v="97" actId="47"/>
        <pc:sldMkLst>
          <pc:docMk/>
          <pc:sldMk cId="254788354" sldId="294"/>
        </pc:sldMkLst>
      </pc:sldChg>
      <pc:sldChg chg="modSp mod">
        <pc:chgData name="James Franklin" userId="cf915d05-507f-491f-b4a6-b2aa085ee4b1" providerId="ADAL" clId="{B0A9BD16-313A-4B87-86C7-D53C52C6EDF9}" dt="2021-09-28T14:26:47.147" v="1689" actId="20577"/>
        <pc:sldMkLst>
          <pc:docMk/>
          <pc:sldMk cId="384732063" sldId="295"/>
        </pc:sldMkLst>
        <pc:spChg chg="mod">
          <ac:chgData name="James Franklin" userId="cf915d05-507f-491f-b4a6-b2aa085ee4b1" providerId="ADAL" clId="{B0A9BD16-313A-4B87-86C7-D53C52C6EDF9}" dt="2021-09-28T14:26:47.147" v="1689" actId="20577"/>
          <ac:spMkLst>
            <pc:docMk/>
            <pc:sldMk cId="384732063" sldId="295"/>
            <ac:spMk id="2" creationId="{00000000-0000-0000-0000-000000000000}"/>
          </ac:spMkLst>
        </pc:spChg>
      </pc:sldChg>
      <pc:sldChg chg="addSp delSp modSp new mod ord">
        <pc:chgData name="James Franklin" userId="cf915d05-507f-491f-b4a6-b2aa085ee4b1" providerId="ADAL" clId="{B0A9BD16-313A-4B87-86C7-D53C52C6EDF9}" dt="2021-10-08T09:53:11.327" v="11899" actId="478"/>
        <pc:sldMkLst>
          <pc:docMk/>
          <pc:sldMk cId="1743664146" sldId="296"/>
        </pc:sldMkLst>
        <pc:spChg chg="mod">
          <ac:chgData name="James Franklin" userId="cf915d05-507f-491f-b4a6-b2aa085ee4b1" providerId="ADAL" clId="{B0A9BD16-313A-4B87-86C7-D53C52C6EDF9}" dt="2021-09-28T14:32:45.980" v="1718" actId="207"/>
          <ac:spMkLst>
            <pc:docMk/>
            <pc:sldMk cId="1743664146" sldId="296"/>
            <ac:spMk id="2" creationId="{DE7D2F39-D496-43AD-9D63-170CB0D1F263}"/>
          </ac:spMkLst>
        </pc:spChg>
        <pc:spChg chg="mod">
          <ac:chgData name="James Franklin" userId="cf915d05-507f-491f-b4a6-b2aa085ee4b1" providerId="ADAL" clId="{B0A9BD16-313A-4B87-86C7-D53C52C6EDF9}" dt="2021-09-29T07:55:07.226" v="2084" actId="6549"/>
          <ac:spMkLst>
            <pc:docMk/>
            <pc:sldMk cId="1743664146" sldId="296"/>
            <ac:spMk id="3" creationId="{6A5E715C-5692-4138-BE67-8C75FE95C21D}"/>
          </ac:spMkLst>
        </pc:spChg>
        <pc:spChg chg="add del mod">
          <ac:chgData name="James Franklin" userId="cf915d05-507f-491f-b4a6-b2aa085ee4b1" providerId="ADAL" clId="{B0A9BD16-313A-4B87-86C7-D53C52C6EDF9}" dt="2021-10-08T09:53:11.327" v="11899" actId="478"/>
          <ac:spMkLst>
            <pc:docMk/>
            <pc:sldMk cId="1743664146" sldId="296"/>
            <ac:spMk id="10" creationId="{92673497-90C6-4D6B-A481-A138665F1378}"/>
          </ac:spMkLst>
        </pc:spChg>
        <pc:picChg chg="add del mod">
          <ac:chgData name="James Franklin" userId="cf915d05-507f-491f-b4a6-b2aa085ee4b1" providerId="ADAL" clId="{B0A9BD16-313A-4B87-86C7-D53C52C6EDF9}" dt="2021-09-29T07:52:27.938" v="1893" actId="478"/>
          <ac:picMkLst>
            <pc:docMk/>
            <pc:sldMk cId="1743664146" sldId="296"/>
            <ac:picMk id="5" creationId="{5976E15D-98E8-4518-820A-D0D46F31F930}"/>
          </ac:picMkLst>
        </pc:picChg>
        <pc:picChg chg="add mod">
          <ac:chgData name="James Franklin" userId="cf915d05-507f-491f-b4a6-b2aa085ee4b1" providerId="ADAL" clId="{B0A9BD16-313A-4B87-86C7-D53C52C6EDF9}" dt="2021-09-29T07:52:40.821" v="1896" actId="1076"/>
          <ac:picMkLst>
            <pc:docMk/>
            <pc:sldMk cId="1743664146" sldId="296"/>
            <ac:picMk id="7" creationId="{3E5D6270-7757-4432-A56F-63FC567648ED}"/>
          </ac:picMkLst>
        </pc:picChg>
        <pc:picChg chg="add del mod">
          <ac:chgData name="James Franklin" userId="cf915d05-507f-491f-b4a6-b2aa085ee4b1" providerId="ADAL" clId="{B0A9BD16-313A-4B87-86C7-D53C52C6EDF9}" dt="2021-09-29T07:52:25.993" v="1892" actId="478"/>
          <ac:picMkLst>
            <pc:docMk/>
            <pc:sldMk cId="1743664146" sldId="296"/>
            <ac:picMk id="1026" creationId="{3BE67740-DE67-4A75-972C-8BF9F211A3A7}"/>
          </ac:picMkLst>
        </pc:picChg>
        <pc:picChg chg="add mod">
          <ac:chgData name="James Franklin" userId="cf915d05-507f-491f-b4a6-b2aa085ee4b1" providerId="ADAL" clId="{B0A9BD16-313A-4B87-86C7-D53C52C6EDF9}" dt="2021-09-29T07:53:54.316" v="1908" actId="167"/>
          <ac:picMkLst>
            <pc:docMk/>
            <pc:sldMk cId="1743664146" sldId="296"/>
            <ac:picMk id="1028" creationId="{348AA713-BA61-4D89-BE7A-30C34DDEBF7F}"/>
          </ac:picMkLst>
        </pc:picChg>
      </pc:sldChg>
      <pc:sldChg chg="addSp delSp modSp add mod modClrScheme chgLayout">
        <pc:chgData name="James Franklin" userId="cf915d05-507f-491f-b4a6-b2aa085ee4b1" providerId="ADAL" clId="{B0A9BD16-313A-4B87-86C7-D53C52C6EDF9}" dt="2021-10-08T09:54:17.862" v="11901" actId="478"/>
        <pc:sldMkLst>
          <pc:docMk/>
          <pc:sldMk cId="1094278058" sldId="297"/>
        </pc:sldMkLst>
        <pc:spChg chg="add del mod">
          <ac:chgData name="James Franklin" userId="cf915d05-507f-491f-b4a6-b2aa085ee4b1" providerId="ADAL" clId="{B0A9BD16-313A-4B87-86C7-D53C52C6EDF9}" dt="2021-09-29T08:51:40.839" v="2440" actId="21"/>
          <ac:spMkLst>
            <pc:docMk/>
            <pc:sldMk cId="1094278058" sldId="297"/>
            <ac:spMk id="2" creationId="{C945DD61-8007-44C7-B19F-DB10BCC6D1F2}"/>
          </ac:spMkLst>
        </pc:spChg>
        <pc:spChg chg="del mod ord">
          <ac:chgData name="James Franklin" userId="cf915d05-507f-491f-b4a6-b2aa085ee4b1" providerId="ADAL" clId="{B0A9BD16-313A-4B87-86C7-D53C52C6EDF9}" dt="2021-08-20T11:46:30.539" v="109" actId="700"/>
          <ac:spMkLst>
            <pc:docMk/>
            <pc:sldMk cId="1094278058" sldId="297"/>
            <ac:spMk id="2" creationId="{DE7D2F39-D496-43AD-9D63-170CB0D1F263}"/>
          </ac:spMkLst>
        </pc:spChg>
        <pc:spChg chg="del mod ord">
          <ac:chgData name="James Franklin" userId="cf915d05-507f-491f-b4a6-b2aa085ee4b1" providerId="ADAL" clId="{B0A9BD16-313A-4B87-86C7-D53C52C6EDF9}" dt="2021-08-20T11:46:30.539" v="109" actId="700"/>
          <ac:spMkLst>
            <pc:docMk/>
            <pc:sldMk cId="1094278058" sldId="297"/>
            <ac:spMk id="3" creationId="{6A5E715C-5692-4138-BE67-8C75FE95C21D}"/>
          </ac:spMkLst>
        </pc:spChg>
        <pc:spChg chg="add mod ord">
          <ac:chgData name="James Franklin" userId="cf915d05-507f-491f-b4a6-b2aa085ee4b1" providerId="ADAL" clId="{B0A9BD16-313A-4B87-86C7-D53C52C6EDF9}" dt="2021-09-29T08:48:01.246" v="2117" actId="20577"/>
          <ac:spMkLst>
            <pc:docMk/>
            <pc:sldMk cId="1094278058" sldId="297"/>
            <ac:spMk id="4" creationId="{58400A95-E719-497E-B910-3135192F5885}"/>
          </ac:spMkLst>
        </pc:spChg>
        <pc:spChg chg="add mod ord">
          <ac:chgData name="James Franklin" userId="cf915d05-507f-491f-b4a6-b2aa085ee4b1" providerId="ADAL" clId="{B0A9BD16-313A-4B87-86C7-D53C52C6EDF9}" dt="2021-09-29T09:10:27.716" v="3133" actId="207"/>
          <ac:spMkLst>
            <pc:docMk/>
            <pc:sldMk cId="1094278058" sldId="297"/>
            <ac:spMk id="5" creationId="{ED7AFAC2-C25E-48A4-86B6-162AF6B61DE7}"/>
          </ac:spMkLst>
        </pc:spChg>
        <pc:spChg chg="add del mod">
          <ac:chgData name="James Franklin" userId="cf915d05-507f-491f-b4a6-b2aa085ee4b1" providerId="ADAL" clId="{B0A9BD16-313A-4B87-86C7-D53C52C6EDF9}" dt="2021-10-08T09:54:17.862" v="11901" actId="478"/>
          <ac:spMkLst>
            <pc:docMk/>
            <pc:sldMk cId="1094278058" sldId="297"/>
            <ac:spMk id="6" creationId="{F32086A2-3C15-489D-8D1C-C1B0696E9A67}"/>
          </ac:spMkLst>
        </pc:spChg>
      </pc:sldChg>
      <pc:sldChg chg="addSp delSp modSp add mod">
        <pc:chgData name="James Franklin" userId="cf915d05-507f-491f-b4a6-b2aa085ee4b1" providerId="ADAL" clId="{B0A9BD16-313A-4B87-86C7-D53C52C6EDF9}" dt="2021-10-08T10:44:26.633" v="11905" actId="478"/>
        <pc:sldMkLst>
          <pc:docMk/>
          <pc:sldMk cId="2556417252" sldId="298"/>
        </pc:sldMkLst>
        <pc:spChg chg="mod">
          <ac:chgData name="James Franklin" userId="cf915d05-507f-491f-b4a6-b2aa085ee4b1" providerId="ADAL" clId="{B0A9BD16-313A-4B87-86C7-D53C52C6EDF9}" dt="2021-08-20T11:47:14.380" v="149" actId="20577"/>
          <ac:spMkLst>
            <pc:docMk/>
            <pc:sldMk cId="2556417252" sldId="298"/>
            <ac:spMk id="2" creationId="{DE7D2F39-D496-43AD-9D63-170CB0D1F263}"/>
          </ac:spMkLst>
        </pc:spChg>
        <pc:spChg chg="mod">
          <ac:chgData name="James Franklin" userId="cf915d05-507f-491f-b4a6-b2aa085ee4b1" providerId="ADAL" clId="{B0A9BD16-313A-4B87-86C7-D53C52C6EDF9}" dt="2021-09-29T09:14:32.247" v="3337" actId="20577"/>
          <ac:spMkLst>
            <pc:docMk/>
            <pc:sldMk cId="2556417252" sldId="298"/>
            <ac:spMk id="3" creationId="{6A5E715C-5692-4138-BE67-8C75FE95C21D}"/>
          </ac:spMkLst>
        </pc:spChg>
        <pc:spChg chg="add del mod">
          <ac:chgData name="James Franklin" userId="cf915d05-507f-491f-b4a6-b2aa085ee4b1" providerId="ADAL" clId="{B0A9BD16-313A-4B87-86C7-D53C52C6EDF9}" dt="2021-09-29T09:14:37.962" v="3338" actId="478"/>
          <ac:spMkLst>
            <pc:docMk/>
            <pc:sldMk cId="2556417252" sldId="298"/>
            <ac:spMk id="4" creationId="{2D670BED-C8D2-4744-93EC-0E408187B90F}"/>
          </ac:spMkLst>
        </pc:spChg>
        <pc:spChg chg="add mod ord">
          <ac:chgData name="James Franklin" userId="cf915d05-507f-491f-b4a6-b2aa085ee4b1" providerId="ADAL" clId="{B0A9BD16-313A-4B87-86C7-D53C52C6EDF9}" dt="2021-09-28T15:24:54.182" v="1851" actId="164"/>
          <ac:spMkLst>
            <pc:docMk/>
            <pc:sldMk cId="2556417252" sldId="298"/>
            <ac:spMk id="27" creationId="{18EA1201-D873-4068-9AA2-28EFD03F7E1E}"/>
          </ac:spMkLst>
        </pc:spChg>
        <pc:spChg chg="add mod ord">
          <ac:chgData name="James Franklin" userId="cf915d05-507f-491f-b4a6-b2aa085ee4b1" providerId="ADAL" clId="{B0A9BD16-313A-4B87-86C7-D53C52C6EDF9}" dt="2021-09-28T15:24:54.182" v="1851" actId="164"/>
          <ac:spMkLst>
            <pc:docMk/>
            <pc:sldMk cId="2556417252" sldId="298"/>
            <ac:spMk id="30" creationId="{F70E140C-00E8-4089-9344-23D37FEA1C55}"/>
          </ac:spMkLst>
        </pc:spChg>
        <pc:spChg chg="add mod ord">
          <ac:chgData name="James Franklin" userId="cf915d05-507f-491f-b4a6-b2aa085ee4b1" providerId="ADAL" clId="{B0A9BD16-313A-4B87-86C7-D53C52C6EDF9}" dt="2021-09-28T15:24:54.182" v="1851" actId="164"/>
          <ac:spMkLst>
            <pc:docMk/>
            <pc:sldMk cId="2556417252" sldId="298"/>
            <ac:spMk id="31" creationId="{EBA08AAA-0540-4166-89D9-6864AC6474E8}"/>
          </ac:spMkLst>
        </pc:spChg>
        <pc:spChg chg="add mod ord">
          <ac:chgData name="James Franklin" userId="cf915d05-507f-491f-b4a6-b2aa085ee4b1" providerId="ADAL" clId="{B0A9BD16-313A-4B87-86C7-D53C52C6EDF9}" dt="2021-09-28T15:24:54.182" v="1851" actId="164"/>
          <ac:spMkLst>
            <pc:docMk/>
            <pc:sldMk cId="2556417252" sldId="298"/>
            <ac:spMk id="32" creationId="{5FD157A3-7187-4677-9730-3C19F17F6E5D}"/>
          </ac:spMkLst>
        </pc:spChg>
        <pc:spChg chg="add mod">
          <ac:chgData name="James Franklin" userId="cf915d05-507f-491f-b4a6-b2aa085ee4b1" providerId="ADAL" clId="{B0A9BD16-313A-4B87-86C7-D53C52C6EDF9}" dt="2021-09-29T09:38:22.965" v="5061" actId="164"/>
          <ac:spMkLst>
            <pc:docMk/>
            <pc:sldMk cId="2556417252" sldId="298"/>
            <ac:spMk id="34" creationId="{C323DF5C-1327-4917-B2FF-EF08601D8D6E}"/>
          </ac:spMkLst>
        </pc:spChg>
        <pc:spChg chg="add mod">
          <ac:chgData name="James Franklin" userId="cf915d05-507f-491f-b4a6-b2aa085ee4b1" providerId="ADAL" clId="{B0A9BD16-313A-4B87-86C7-D53C52C6EDF9}" dt="2021-09-29T09:38:22.965" v="5061" actId="164"/>
          <ac:spMkLst>
            <pc:docMk/>
            <pc:sldMk cId="2556417252" sldId="298"/>
            <ac:spMk id="38" creationId="{0100501E-B7AA-4498-BA8D-738600877897}"/>
          </ac:spMkLst>
        </pc:spChg>
        <pc:spChg chg="add mod">
          <ac:chgData name="James Franklin" userId="cf915d05-507f-491f-b4a6-b2aa085ee4b1" providerId="ADAL" clId="{B0A9BD16-313A-4B87-86C7-D53C52C6EDF9}" dt="2021-09-29T09:38:22.965" v="5061" actId="164"/>
          <ac:spMkLst>
            <pc:docMk/>
            <pc:sldMk cId="2556417252" sldId="298"/>
            <ac:spMk id="39" creationId="{7786B4A0-150F-410C-ACA4-AA6C1F0D39CA}"/>
          </ac:spMkLst>
        </pc:spChg>
        <pc:spChg chg="add mod">
          <ac:chgData name="James Franklin" userId="cf915d05-507f-491f-b4a6-b2aa085ee4b1" providerId="ADAL" clId="{B0A9BD16-313A-4B87-86C7-D53C52C6EDF9}" dt="2021-09-29T09:38:22.965" v="5061" actId="164"/>
          <ac:spMkLst>
            <pc:docMk/>
            <pc:sldMk cId="2556417252" sldId="298"/>
            <ac:spMk id="40" creationId="{714E516D-BBDC-49C3-BC06-ACDAA366CC1D}"/>
          </ac:spMkLst>
        </pc:spChg>
        <pc:grpChg chg="add mod">
          <ac:chgData name="James Franklin" userId="cf915d05-507f-491f-b4a6-b2aa085ee4b1" providerId="ADAL" clId="{B0A9BD16-313A-4B87-86C7-D53C52C6EDF9}" dt="2021-09-29T09:38:22.965" v="5061" actId="164"/>
          <ac:grpSpMkLst>
            <pc:docMk/>
            <pc:sldMk cId="2556417252" sldId="298"/>
            <ac:grpSpMk id="28" creationId="{1B098350-F2CD-4DBD-9EC6-9673A5103E1E}"/>
          </ac:grpSpMkLst>
        </pc:grpChg>
        <pc:grpChg chg="add del mod">
          <ac:chgData name="James Franklin" userId="cf915d05-507f-491f-b4a6-b2aa085ee4b1" providerId="ADAL" clId="{B0A9BD16-313A-4B87-86C7-D53C52C6EDF9}" dt="2021-10-08T10:44:26.633" v="11905" actId="478"/>
          <ac:grpSpMkLst>
            <pc:docMk/>
            <pc:sldMk cId="2556417252" sldId="298"/>
            <ac:grpSpMk id="35" creationId="{19A1D759-B5C2-4848-9803-4F47EBAFDEDF}"/>
          </ac:grpSpMkLst>
        </pc:grpChg>
        <pc:picChg chg="add del mod">
          <ac:chgData name="James Franklin" userId="cf915d05-507f-491f-b4a6-b2aa085ee4b1" providerId="ADAL" clId="{B0A9BD16-313A-4B87-86C7-D53C52C6EDF9}" dt="2021-09-28T15:18:41.252" v="1775" actId="478"/>
          <ac:picMkLst>
            <pc:docMk/>
            <pc:sldMk cId="2556417252" sldId="298"/>
            <ac:picMk id="6" creationId="{7FFA3345-0965-4765-A5BE-8FACCC42F361}"/>
          </ac:picMkLst>
        </pc:picChg>
        <pc:picChg chg="add del mod">
          <ac:chgData name="James Franklin" userId="cf915d05-507f-491f-b4a6-b2aa085ee4b1" providerId="ADAL" clId="{B0A9BD16-313A-4B87-86C7-D53C52C6EDF9}" dt="2021-09-28T15:08:02.879" v="1760" actId="478"/>
          <ac:picMkLst>
            <pc:docMk/>
            <pc:sldMk cId="2556417252" sldId="298"/>
            <ac:picMk id="8" creationId="{2F660253-55C8-484F-BA33-555BD3EDC30E}"/>
          </ac:picMkLst>
        </pc:picChg>
        <pc:picChg chg="add del mod">
          <ac:chgData name="James Franklin" userId="cf915d05-507f-491f-b4a6-b2aa085ee4b1" providerId="ADAL" clId="{B0A9BD16-313A-4B87-86C7-D53C52C6EDF9}" dt="2021-09-28T15:08:05.982" v="1763" actId="478"/>
          <ac:picMkLst>
            <pc:docMk/>
            <pc:sldMk cId="2556417252" sldId="298"/>
            <ac:picMk id="10" creationId="{4617BDC3-3DE0-4A2C-8568-0DC7024FBDDD}"/>
          </ac:picMkLst>
        </pc:picChg>
        <pc:picChg chg="add mod">
          <ac:chgData name="James Franklin" userId="cf915d05-507f-491f-b4a6-b2aa085ee4b1" providerId="ADAL" clId="{B0A9BD16-313A-4B87-86C7-D53C52C6EDF9}" dt="2021-09-28T15:24:54.182" v="1851" actId="164"/>
          <ac:picMkLst>
            <pc:docMk/>
            <pc:sldMk cId="2556417252" sldId="298"/>
            <ac:picMk id="12" creationId="{5352B2A8-9001-4DB1-8717-36DDD6F254BF}"/>
          </ac:picMkLst>
        </pc:picChg>
        <pc:picChg chg="add mod">
          <ac:chgData name="James Franklin" userId="cf915d05-507f-491f-b4a6-b2aa085ee4b1" providerId="ADAL" clId="{B0A9BD16-313A-4B87-86C7-D53C52C6EDF9}" dt="2021-09-28T15:02:05.811" v="1744" actId="1076"/>
          <ac:picMkLst>
            <pc:docMk/>
            <pc:sldMk cId="2556417252" sldId="298"/>
            <ac:picMk id="14" creationId="{85F7E273-897E-411C-BBF2-D787B3CE9482}"/>
          </ac:picMkLst>
        </pc:picChg>
        <pc:picChg chg="add mod">
          <ac:chgData name="James Franklin" userId="cf915d05-507f-491f-b4a6-b2aa085ee4b1" providerId="ADAL" clId="{B0A9BD16-313A-4B87-86C7-D53C52C6EDF9}" dt="2021-09-28T15:24:54.182" v="1851" actId="164"/>
          <ac:picMkLst>
            <pc:docMk/>
            <pc:sldMk cId="2556417252" sldId="298"/>
            <ac:picMk id="16" creationId="{CF03A8BC-726B-438C-B1D6-4887BC5A1137}"/>
          </ac:picMkLst>
        </pc:picChg>
        <pc:picChg chg="add mod">
          <ac:chgData name="James Franklin" userId="cf915d05-507f-491f-b4a6-b2aa085ee4b1" providerId="ADAL" clId="{B0A9BD16-313A-4B87-86C7-D53C52C6EDF9}" dt="2021-09-28T15:05:32.972" v="1753" actId="1076"/>
          <ac:picMkLst>
            <pc:docMk/>
            <pc:sldMk cId="2556417252" sldId="298"/>
            <ac:picMk id="18" creationId="{54D2210D-F3C6-468E-B2DD-30931D97B2B0}"/>
          </ac:picMkLst>
        </pc:picChg>
        <pc:picChg chg="add mod">
          <ac:chgData name="James Franklin" userId="cf915d05-507f-491f-b4a6-b2aa085ee4b1" providerId="ADAL" clId="{B0A9BD16-313A-4B87-86C7-D53C52C6EDF9}" dt="2021-09-28T15:06:10.779" v="1756" actId="1076"/>
          <ac:picMkLst>
            <pc:docMk/>
            <pc:sldMk cId="2556417252" sldId="298"/>
            <ac:picMk id="20" creationId="{94A4ADD2-5E91-49BB-B690-A220EE528FF1}"/>
          </ac:picMkLst>
        </pc:picChg>
        <pc:picChg chg="add mod">
          <ac:chgData name="James Franklin" userId="cf915d05-507f-491f-b4a6-b2aa085ee4b1" providerId="ADAL" clId="{B0A9BD16-313A-4B87-86C7-D53C52C6EDF9}" dt="2021-09-28T15:24:54.182" v="1851" actId="164"/>
          <ac:picMkLst>
            <pc:docMk/>
            <pc:sldMk cId="2556417252" sldId="298"/>
            <ac:picMk id="22" creationId="{61F498AE-8E59-496D-B85D-E7BEBA9A0B54}"/>
          </ac:picMkLst>
        </pc:picChg>
        <pc:picChg chg="add mod">
          <ac:chgData name="James Franklin" userId="cf915d05-507f-491f-b4a6-b2aa085ee4b1" providerId="ADAL" clId="{B0A9BD16-313A-4B87-86C7-D53C52C6EDF9}" dt="2021-09-28T15:08:21.468" v="1767" actId="14100"/>
          <ac:picMkLst>
            <pc:docMk/>
            <pc:sldMk cId="2556417252" sldId="298"/>
            <ac:picMk id="24" creationId="{40D8AFDC-DE29-4074-86BC-5DED94D13D21}"/>
          </ac:picMkLst>
        </pc:picChg>
        <pc:picChg chg="add mod">
          <ac:chgData name="James Franklin" userId="cf915d05-507f-491f-b4a6-b2aa085ee4b1" providerId="ADAL" clId="{B0A9BD16-313A-4B87-86C7-D53C52C6EDF9}" dt="2021-09-28T15:25:20.942" v="1855" actId="1076"/>
          <ac:picMkLst>
            <pc:docMk/>
            <pc:sldMk cId="2556417252" sldId="298"/>
            <ac:picMk id="26" creationId="{FBB8235B-A49E-4B1A-B58A-20A49C62DAD2}"/>
          </ac:picMkLst>
        </pc:picChg>
        <pc:picChg chg="add mod">
          <ac:chgData name="James Franklin" userId="cf915d05-507f-491f-b4a6-b2aa085ee4b1" providerId="ADAL" clId="{B0A9BD16-313A-4B87-86C7-D53C52C6EDF9}" dt="2021-09-28T15:26:24.132" v="1861" actId="1076"/>
          <ac:picMkLst>
            <pc:docMk/>
            <pc:sldMk cId="2556417252" sldId="298"/>
            <ac:picMk id="33" creationId="{F9F856FC-BCF2-46C5-AEA9-B00A0BE78D4C}"/>
          </ac:picMkLst>
        </pc:picChg>
        <pc:picChg chg="add del mod">
          <ac:chgData name="James Franklin" userId="cf915d05-507f-491f-b4a6-b2aa085ee4b1" providerId="ADAL" clId="{B0A9BD16-313A-4B87-86C7-D53C52C6EDF9}" dt="2021-09-28T14:55:22.931" v="1723" actId="478"/>
          <ac:picMkLst>
            <pc:docMk/>
            <pc:sldMk cId="2556417252" sldId="298"/>
            <ac:picMk id="2050" creationId="{6AA042DC-30E9-4A86-BE7A-86993A2745B2}"/>
          </ac:picMkLst>
        </pc:picChg>
        <pc:picChg chg="add del mod">
          <ac:chgData name="James Franklin" userId="cf915d05-507f-491f-b4a6-b2aa085ee4b1" providerId="ADAL" clId="{B0A9BD16-313A-4B87-86C7-D53C52C6EDF9}" dt="2021-09-28T15:18:40.516" v="1774" actId="478"/>
          <ac:picMkLst>
            <pc:docMk/>
            <pc:sldMk cId="2556417252" sldId="298"/>
            <ac:picMk id="2052" creationId="{A9567AAD-13BD-44CB-B43E-8E90A86C788D}"/>
          </ac:picMkLst>
        </pc:picChg>
        <pc:picChg chg="add mod">
          <ac:chgData name="James Franklin" userId="cf915d05-507f-491f-b4a6-b2aa085ee4b1" providerId="ADAL" clId="{B0A9BD16-313A-4B87-86C7-D53C52C6EDF9}" dt="2021-09-29T09:14:47.143" v="3339" actId="1076"/>
          <ac:picMkLst>
            <pc:docMk/>
            <pc:sldMk cId="2556417252" sldId="298"/>
            <ac:picMk id="2054" creationId="{A75A3011-1ABF-4E92-B653-FEFB7685AEFF}"/>
          </ac:picMkLst>
        </pc:picChg>
      </pc:sldChg>
      <pc:sldChg chg="addSp delSp modSp add mod">
        <pc:chgData name="James Franklin" userId="cf915d05-507f-491f-b4a6-b2aa085ee4b1" providerId="ADAL" clId="{B0A9BD16-313A-4B87-86C7-D53C52C6EDF9}" dt="2021-09-30T11:15:25.929" v="11083" actId="478"/>
        <pc:sldMkLst>
          <pc:docMk/>
          <pc:sldMk cId="3867217196" sldId="299"/>
        </pc:sldMkLst>
        <pc:spChg chg="mod">
          <ac:chgData name="James Franklin" userId="cf915d05-507f-491f-b4a6-b2aa085ee4b1" providerId="ADAL" clId="{B0A9BD16-313A-4B87-86C7-D53C52C6EDF9}" dt="2021-09-29T10:49:54.773" v="7545" actId="20577"/>
          <ac:spMkLst>
            <pc:docMk/>
            <pc:sldMk cId="3867217196" sldId="299"/>
            <ac:spMk id="2" creationId="{DE7D2F39-D496-43AD-9D63-170CB0D1F263}"/>
          </ac:spMkLst>
        </pc:spChg>
        <pc:spChg chg="mod">
          <ac:chgData name="James Franklin" userId="cf915d05-507f-491f-b4a6-b2aa085ee4b1" providerId="ADAL" clId="{B0A9BD16-313A-4B87-86C7-D53C52C6EDF9}" dt="2021-09-30T11:15:01.063" v="11081" actId="20577"/>
          <ac:spMkLst>
            <pc:docMk/>
            <pc:sldMk cId="3867217196" sldId="299"/>
            <ac:spMk id="3" creationId="{6A5E715C-5692-4138-BE67-8C75FE95C21D}"/>
          </ac:spMkLst>
        </pc:spChg>
        <pc:spChg chg="mod">
          <ac:chgData name="James Franklin" userId="cf915d05-507f-491f-b4a6-b2aa085ee4b1" providerId="ADAL" clId="{B0A9BD16-313A-4B87-86C7-D53C52C6EDF9}" dt="2021-09-29T11:18:25.800" v="8443"/>
          <ac:spMkLst>
            <pc:docMk/>
            <pc:sldMk cId="3867217196" sldId="299"/>
            <ac:spMk id="7" creationId="{FEAA87AD-C9A7-4006-A847-B47321262978}"/>
          </ac:spMkLst>
        </pc:spChg>
        <pc:spChg chg="mod">
          <ac:chgData name="James Franklin" userId="cf915d05-507f-491f-b4a6-b2aa085ee4b1" providerId="ADAL" clId="{B0A9BD16-313A-4B87-86C7-D53C52C6EDF9}" dt="2021-09-29T11:18:25.800" v="8443"/>
          <ac:spMkLst>
            <pc:docMk/>
            <pc:sldMk cId="3867217196" sldId="299"/>
            <ac:spMk id="8" creationId="{ECC0130D-663E-4F7A-9036-F005DC7549CC}"/>
          </ac:spMkLst>
        </pc:spChg>
        <pc:spChg chg="mod">
          <ac:chgData name="James Franklin" userId="cf915d05-507f-491f-b4a6-b2aa085ee4b1" providerId="ADAL" clId="{B0A9BD16-313A-4B87-86C7-D53C52C6EDF9}" dt="2021-09-29T11:18:25.800" v="8443"/>
          <ac:spMkLst>
            <pc:docMk/>
            <pc:sldMk cId="3867217196" sldId="299"/>
            <ac:spMk id="9" creationId="{A78B8CD8-2EDA-4144-AE87-326EF5E913D9}"/>
          </ac:spMkLst>
        </pc:spChg>
        <pc:spChg chg="mod">
          <ac:chgData name="James Franklin" userId="cf915d05-507f-491f-b4a6-b2aa085ee4b1" providerId="ADAL" clId="{B0A9BD16-313A-4B87-86C7-D53C52C6EDF9}" dt="2021-09-29T11:18:25.800" v="8443"/>
          <ac:spMkLst>
            <pc:docMk/>
            <pc:sldMk cId="3867217196" sldId="299"/>
            <ac:spMk id="10" creationId="{D5615E13-FAD1-46D8-B48D-E1B8BCDD0422}"/>
          </ac:spMkLst>
        </pc:spChg>
        <pc:spChg chg="mod">
          <ac:chgData name="James Franklin" userId="cf915d05-507f-491f-b4a6-b2aa085ee4b1" providerId="ADAL" clId="{B0A9BD16-313A-4B87-86C7-D53C52C6EDF9}" dt="2021-09-29T11:18:25.800" v="8443"/>
          <ac:spMkLst>
            <pc:docMk/>
            <pc:sldMk cId="3867217196" sldId="299"/>
            <ac:spMk id="11" creationId="{ED7E8AAD-46DA-46CF-A5C8-C495C091D5BB}"/>
          </ac:spMkLst>
        </pc:spChg>
        <pc:spChg chg="mod">
          <ac:chgData name="James Franklin" userId="cf915d05-507f-491f-b4a6-b2aa085ee4b1" providerId="ADAL" clId="{B0A9BD16-313A-4B87-86C7-D53C52C6EDF9}" dt="2021-09-29T11:18:25.800" v="8443"/>
          <ac:spMkLst>
            <pc:docMk/>
            <pc:sldMk cId="3867217196" sldId="299"/>
            <ac:spMk id="12" creationId="{A486219D-B9CA-4146-8CCB-FC74E6BD74DA}"/>
          </ac:spMkLst>
        </pc:spChg>
        <pc:spChg chg="mod">
          <ac:chgData name="James Franklin" userId="cf915d05-507f-491f-b4a6-b2aa085ee4b1" providerId="ADAL" clId="{B0A9BD16-313A-4B87-86C7-D53C52C6EDF9}" dt="2021-09-29T11:18:25.800" v="8443"/>
          <ac:spMkLst>
            <pc:docMk/>
            <pc:sldMk cId="3867217196" sldId="299"/>
            <ac:spMk id="13" creationId="{B762BEF4-80C8-462B-B1DC-E323C2E41E2C}"/>
          </ac:spMkLst>
        </pc:spChg>
        <pc:spChg chg="mod">
          <ac:chgData name="James Franklin" userId="cf915d05-507f-491f-b4a6-b2aa085ee4b1" providerId="ADAL" clId="{B0A9BD16-313A-4B87-86C7-D53C52C6EDF9}" dt="2021-09-29T11:18:25.800" v="8443"/>
          <ac:spMkLst>
            <pc:docMk/>
            <pc:sldMk cId="3867217196" sldId="299"/>
            <ac:spMk id="14" creationId="{168E9BDB-8BAD-432F-AD97-EAF17EF4DA89}"/>
          </ac:spMkLst>
        </pc:spChg>
        <pc:grpChg chg="add mod">
          <ac:chgData name="James Franklin" userId="cf915d05-507f-491f-b4a6-b2aa085ee4b1" providerId="ADAL" clId="{B0A9BD16-313A-4B87-86C7-D53C52C6EDF9}" dt="2021-09-29T11:18:25.800" v="8443"/>
          <ac:grpSpMkLst>
            <pc:docMk/>
            <pc:sldMk cId="3867217196" sldId="299"/>
            <ac:grpSpMk id="5" creationId="{5A0C9F0D-5A6A-4A81-8A4A-E19BF794F247}"/>
          </ac:grpSpMkLst>
        </pc:grpChg>
        <pc:grpChg chg="mod">
          <ac:chgData name="James Franklin" userId="cf915d05-507f-491f-b4a6-b2aa085ee4b1" providerId="ADAL" clId="{B0A9BD16-313A-4B87-86C7-D53C52C6EDF9}" dt="2021-09-29T11:18:25.800" v="8443"/>
          <ac:grpSpMkLst>
            <pc:docMk/>
            <pc:sldMk cId="3867217196" sldId="299"/>
            <ac:grpSpMk id="6" creationId="{8C273D7C-7527-4361-ABA8-6549F4D32B96}"/>
          </ac:grpSpMkLst>
        </pc:grpChg>
        <pc:picChg chg="add del mod">
          <ac:chgData name="James Franklin" userId="cf915d05-507f-491f-b4a6-b2aa085ee4b1" providerId="ADAL" clId="{B0A9BD16-313A-4B87-86C7-D53C52C6EDF9}" dt="2021-09-30T11:15:25.929" v="11083" actId="478"/>
          <ac:picMkLst>
            <pc:docMk/>
            <pc:sldMk cId="3867217196" sldId="299"/>
            <ac:picMk id="4" creationId="{04176278-21AF-47BF-8542-FD783159DCE4}"/>
          </ac:picMkLst>
        </pc:picChg>
        <pc:picChg chg="mod">
          <ac:chgData name="James Franklin" userId="cf915d05-507f-491f-b4a6-b2aa085ee4b1" providerId="ADAL" clId="{B0A9BD16-313A-4B87-86C7-D53C52C6EDF9}" dt="2021-09-29T11:18:25.800" v="8443"/>
          <ac:picMkLst>
            <pc:docMk/>
            <pc:sldMk cId="3867217196" sldId="299"/>
            <ac:picMk id="15" creationId="{491AC367-ACC2-4330-B63D-70AFE000FC37}"/>
          </ac:picMkLst>
        </pc:picChg>
        <pc:picChg chg="mod">
          <ac:chgData name="James Franklin" userId="cf915d05-507f-491f-b4a6-b2aa085ee4b1" providerId="ADAL" clId="{B0A9BD16-313A-4B87-86C7-D53C52C6EDF9}" dt="2021-09-29T11:18:25.800" v="8443"/>
          <ac:picMkLst>
            <pc:docMk/>
            <pc:sldMk cId="3867217196" sldId="299"/>
            <ac:picMk id="16" creationId="{D4719E13-765F-4432-AAFC-8C71ECDA1383}"/>
          </ac:picMkLst>
        </pc:picChg>
        <pc:picChg chg="mod">
          <ac:chgData name="James Franklin" userId="cf915d05-507f-491f-b4a6-b2aa085ee4b1" providerId="ADAL" clId="{B0A9BD16-313A-4B87-86C7-D53C52C6EDF9}" dt="2021-09-29T11:18:25.800" v="8443"/>
          <ac:picMkLst>
            <pc:docMk/>
            <pc:sldMk cId="3867217196" sldId="299"/>
            <ac:picMk id="17" creationId="{FC812A99-47CF-435A-A58D-8E34267DB8C6}"/>
          </ac:picMkLst>
        </pc:picChg>
        <pc:picChg chg="mod">
          <ac:chgData name="James Franklin" userId="cf915d05-507f-491f-b4a6-b2aa085ee4b1" providerId="ADAL" clId="{B0A9BD16-313A-4B87-86C7-D53C52C6EDF9}" dt="2021-09-29T11:18:25.800" v="8443"/>
          <ac:picMkLst>
            <pc:docMk/>
            <pc:sldMk cId="3867217196" sldId="299"/>
            <ac:picMk id="18" creationId="{BCE2CF1F-9903-4E5A-BB27-9281A1E3D3D6}"/>
          </ac:picMkLst>
        </pc:picChg>
      </pc:sldChg>
      <pc:sldChg chg="addSp modSp add mod ord">
        <pc:chgData name="James Franklin" userId="cf915d05-507f-491f-b4a6-b2aa085ee4b1" providerId="ADAL" clId="{B0A9BD16-313A-4B87-86C7-D53C52C6EDF9}" dt="2021-10-08T14:52:20.179" v="11921" actId="20577"/>
        <pc:sldMkLst>
          <pc:docMk/>
          <pc:sldMk cId="873660949" sldId="300"/>
        </pc:sldMkLst>
        <pc:spChg chg="mod">
          <ac:chgData name="James Franklin" userId="cf915d05-507f-491f-b4a6-b2aa085ee4b1" providerId="ADAL" clId="{B0A9BD16-313A-4B87-86C7-D53C52C6EDF9}" dt="2021-09-28T14:26:55.042" v="1700" actId="20577"/>
          <ac:spMkLst>
            <pc:docMk/>
            <pc:sldMk cId="873660949" sldId="300"/>
            <ac:spMk id="2" creationId="{DE7D2F39-D496-43AD-9D63-170CB0D1F263}"/>
          </ac:spMkLst>
        </pc:spChg>
        <pc:spChg chg="mod">
          <ac:chgData name="James Franklin" userId="cf915d05-507f-491f-b4a6-b2aa085ee4b1" providerId="ADAL" clId="{B0A9BD16-313A-4B87-86C7-D53C52C6EDF9}" dt="2021-09-30T08:29:54.929" v="10784" actId="20577"/>
          <ac:spMkLst>
            <pc:docMk/>
            <pc:sldMk cId="873660949" sldId="300"/>
            <ac:spMk id="3" creationId="{6A5E715C-5692-4138-BE67-8C75FE95C21D}"/>
          </ac:spMkLst>
        </pc:spChg>
        <pc:spChg chg="mod">
          <ac:chgData name="James Franklin" userId="cf915d05-507f-491f-b4a6-b2aa085ee4b1" providerId="ADAL" clId="{B0A9BD16-313A-4B87-86C7-D53C52C6EDF9}" dt="2021-09-29T11:27:51.648" v="8666"/>
          <ac:spMkLst>
            <pc:docMk/>
            <pc:sldMk cId="873660949" sldId="300"/>
            <ac:spMk id="6" creationId="{BDF04E01-F3F1-4AF8-A5BE-1D00F00EC26D}"/>
          </ac:spMkLst>
        </pc:spChg>
        <pc:spChg chg="mod">
          <ac:chgData name="James Franklin" userId="cf915d05-507f-491f-b4a6-b2aa085ee4b1" providerId="ADAL" clId="{B0A9BD16-313A-4B87-86C7-D53C52C6EDF9}" dt="2021-09-29T11:27:51.648" v="8666"/>
          <ac:spMkLst>
            <pc:docMk/>
            <pc:sldMk cId="873660949" sldId="300"/>
            <ac:spMk id="7" creationId="{6B9F9808-B764-48C0-B454-36E67663747C}"/>
          </ac:spMkLst>
        </pc:spChg>
        <pc:spChg chg="mod">
          <ac:chgData name="James Franklin" userId="cf915d05-507f-491f-b4a6-b2aa085ee4b1" providerId="ADAL" clId="{B0A9BD16-313A-4B87-86C7-D53C52C6EDF9}" dt="2021-09-29T11:27:51.648" v="8666"/>
          <ac:spMkLst>
            <pc:docMk/>
            <pc:sldMk cId="873660949" sldId="300"/>
            <ac:spMk id="8" creationId="{73CFC6DC-8660-4AF2-A042-DF09E02E462B}"/>
          </ac:spMkLst>
        </pc:spChg>
        <pc:spChg chg="mod">
          <ac:chgData name="James Franklin" userId="cf915d05-507f-491f-b4a6-b2aa085ee4b1" providerId="ADAL" clId="{B0A9BD16-313A-4B87-86C7-D53C52C6EDF9}" dt="2021-09-29T11:27:51.648" v="8666"/>
          <ac:spMkLst>
            <pc:docMk/>
            <pc:sldMk cId="873660949" sldId="300"/>
            <ac:spMk id="9" creationId="{BBAB8113-ECB0-4437-9757-D687C4354ED8}"/>
          </ac:spMkLst>
        </pc:spChg>
        <pc:spChg chg="mod">
          <ac:chgData name="James Franklin" userId="cf915d05-507f-491f-b4a6-b2aa085ee4b1" providerId="ADAL" clId="{B0A9BD16-313A-4B87-86C7-D53C52C6EDF9}" dt="2021-09-29T11:27:51.648" v="8666"/>
          <ac:spMkLst>
            <pc:docMk/>
            <pc:sldMk cId="873660949" sldId="300"/>
            <ac:spMk id="10" creationId="{BB784229-49DA-4593-AB6B-65C8E0EACD82}"/>
          </ac:spMkLst>
        </pc:spChg>
        <pc:spChg chg="mod">
          <ac:chgData name="James Franklin" userId="cf915d05-507f-491f-b4a6-b2aa085ee4b1" providerId="ADAL" clId="{B0A9BD16-313A-4B87-86C7-D53C52C6EDF9}" dt="2021-09-29T11:27:51.648" v="8666"/>
          <ac:spMkLst>
            <pc:docMk/>
            <pc:sldMk cId="873660949" sldId="300"/>
            <ac:spMk id="11" creationId="{355278A9-CE42-4806-8508-932954195FD2}"/>
          </ac:spMkLst>
        </pc:spChg>
        <pc:spChg chg="mod">
          <ac:chgData name="James Franklin" userId="cf915d05-507f-491f-b4a6-b2aa085ee4b1" providerId="ADAL" clId="{B0A9BD16-313A-4B87-86C7-D53C52C6EDF9}" dt="2021-09-29T11:27:51.648" v="8666"/>
          <ac:spMkLst>
            <pc:docMk/>
            <pc:sldMk cId="873660949" sldId="300"/>
            <ac:spMk id="12" creationId="{7EE90BFC-2FC1-4D8C-84D7-0642D4F53E77}"/>
          </ac:spMkLst>
        </pc:spChg>
        <pc:spChg chg="mod">
          <ac:chgData name="James Franklin" userId="cf915d05-507f-491f-b4a6-b2aa085ee4b1" providerId="ADAL" clId="{B0A9BD16-313A-4B87-86C7-D53C52C6EDF9}" dt="2021-09-29T11:27:51.648" v="8666"/>
          <ac:spMkLst>
            <pc:docMk/>
            <pc:sldMk cId="873660949" sldId="300"/>
            <ac:spMk id="13" creationId="{3065E37E-8C95-4179-81BC-06898819F343}"/>
          </ac:spMkLst>
        </pc:spChg>
        <pc:spChg chg="add mod">
          <ac:chgData name="James Franklin" userId="cf915d05-507f-491f-b4a6-b2aa085ee4b1" providerId="ADAL" clId="{B0A9BD16-313A-4B87-86C7-D53C52C6EDF9}" dt="2021-09-30T08:33:01.361" v="10811" actId="1076"/>
          <ac:spMkLst>
            <pc:docMk/>
            <pc:sldMk cId="873660949" sldId="300"/>
            <ac:spMk id="18" creationId="{1A540262-6398-4F3C-9821-57AFEDC790F7}"/>
          </ac:spMkLst>
        </pc:spChg>
        <pc:spChg chg="add mod">
          <ac:chgData name="James Franklin" userId="cf915d05-507f-491f-b4a6-b2aa085ee4b1" providerId="ADAL" clId="{B0A9BD16-313A-4B87-86C7-D53C52C6EDF9}" dt="2021-09-30T08:31:37.848" v="10806" actId="1076"/>
          <ac:spMkLst>
            <pc:docMk/>
            <pc:sldMk cId="873660949" sldId="300"/>
            <ac:spMk id="19" creationId="{A00DD281-C927-4208-8A75-2BF46DEC8E8A}"/>
          </ac:spMkLst>
        </pc:spChg>
        <pc:spChg chg="add mod">
          <ac:chgData name="James Franklin" userId="cf915d05-507f-491f-b4a6-b2aa085ee4b1" providerId="ADAL" clId="{B0A9BD16-313A-4B87-86C7-D53C52C6EDF9}" dt="2021-09-30T08:31:58.417" v="10809" actId="1076"/>
          <ac:spMkLst>
            <pc:docMk/>
            <pc:sldMk cId="873660949" sldId="300"/>
            <ac:spMk id="20" creationId="{04D9B053-53C9-4542-95C9-39F22225BA1A}"/>
          </ac:spMkLst>
        </pc:spChg>
        <pc:spChg chg="add mod">
          <ac:chgData name="James Franklin" userId="cf915d05-507f-491f-b4a6-b2aa085ee4b1" providerId="ADAL" clId="{B0A9BD16-313A-4B87-86C7-D53C52C6EDF9}" dt="2021-09-30T08:32:07.304" v="10810" actId="1076"/>
          <ac:spMkLst>
            <pc:docMk/>
            <pc:sldMk cId="873660949" sldId="300"/>
            <ac:spMk id="21" creationId="{389152C8-BB3A-4EDA-B0EA-CCA3DA5E246D}"/>
          </ac:spMkLst>
        </pc:spChg>
        <pc:spChg chg="add mod">
          <ac:chgData name="James Franklin" userId="cf915d05-507f-491f-b4a6-b2aa085ee4b1" providerId="ADAL" clId="{B0A9BD16-313A-4B87-86C7-D53C52C6EDF9}" dt="2021-10-08T14:52:20.179" v="11921" actId="20577"/>
          <ac:spMkLst>
            <pc:docMk/>
            <pc:sldMk cId="873660949" sldId="300"/>
            <ac:spMk id="22" creationId="{6A37311E-298F-4A75-97F1-A20CB08299B5}"/>
          </ac:spMkLst>
        </pc:spChg>
        <pc:spChg chg="add mod">
          <ac:chgData name="James Franklin" userId="cf915d05-507f-491f-b4a6-b2aa085ee4b1" providerId="ADAL" clId="{B0A9BD16-313A-4B87-86C7-D53C52C6EDF9}" dt="2021-09-30T08:34:17.929" v="10866" actId="20577"/>
          <ac:spMkLst>
            <pc:docMk/>
            <pc:sldMk cId="873660949" sldId="300"/>
            <ac:spMk id="23" creationId="{E34E9C56-074E-428B-BA42-CF08609D81C3}"/>
          </ac:spMkLst>
        </pc:spChg>
        <pc:spChg chg="add mod">
          <ac:chgData name="James Franklin" userId="cf915d05-507f-491f-b4a6-b2aa085ee4b1" providerId="ADAL" clId="{B0A9BD16-313A-4B87-86C7-D53C52C6EDF9}" dt="2021-09-30T08:31:05.816" v="10787" actId="1076"/>
          <ac:spMkLst>
            <pc:docMk/>
            <pc:sldMk cId="873660949" sldId="300"/>
            <ac:spMk id="24" creationId="{25B967D9-788B-48FB-A1F0-9F56C7D60465}"/>
          </ac:spMkLst>
        </pc:spChg>
        <pc:spChg chg="add mod">
          <ac:chgData name="James Franklin" userId="cf915d05-507f-491f-b4a6-b2aa085ee4b1" providerId="ADAL" clId="{B0A9BD16-313A-4B87-86C7-D53C52C6EDF9}" dt="2021-09-30T08:33:05.721" v="10812" actId="1076"/>
          <ac:spMkLst>
            <pc:docMk/>
            <pc:sldMk cId="873660949" sldId="300"/>
            <ac:spMk id="25" creationId="{BF941201-9C80-41D0-B9E7-DA2BB08952DB}"/>
          </ac:spMkLst>
        </pc:spChg>
        <pc:spChg chg="add mod">
          <ac:chgData name="James Franklin" userId="cf915d05-507f-491f-b4a6-b2aa085ee4b1" providerId="ADAL" clId="{B0A9BD16-313A-4B87-86C7-D53C52C6EDF9}" dt="2021-09-30T08:34:05.899" v="10844" actId="20577"/>
          <ac:spMkLst>
            <pc:docMk/>
            <pc:sldMk cId="873660949" sldId="300"/>
            <ac:spMk id="26" creationId="{0665E7E5-9A5A-4097-8CE7-7836BDB44223}"/>
          </ac:spMkLst>
        </pc:spChg>
        <pc:spChg chg="add mod">
          <ac:chgData name="James Franklin" userId="cf915d05-507f-491f-b4a6-b2aa085ee4b1" providerId="ADAL" clId="{B0A9BD16-313A-4B87-86C7-D53C52C6EDF9}" dt="2021-09-30T08:31:16.640" v="10789" actId="1076"/>
          <ac:spMkLst>
            <pc:docMk/>
            <pc:sldMk cId="873660949" sldId="300"/>
            <ac:spMk id="27" creationId="{C7B89421-A9EA-4C98-9D61-1660D065341C}"/>
          </ac:spMkLst>
        </pc:spChg>
        <pc:spChg chg="add mod">
          <ac:chgData name="James Franklin" userId="cf915d05-507f-491f-b4a6-b2aa085ee4b1" providerId="ADAL" clId="{B0A9BD16-313A-4B87-86C7-D53C52C6EDF9}" dt="2021-09-30T08:33:40.993" v="10827" actId="20577"/>
          <ac:spMkLst>
            <pc:docMk/>
            <pc:sldMk cId="873660949" sldId="300"/>
            <ac:spMk id="28" creationId="{FC39A1B5-9173-4BE1-B544-8F2601CBCB51}"/>
          </ac:spMkLst>
        </pc:spChg>
        <pc:grpChg chg="add mod">
          <ac:chgData name="James Franklin" userId="cf915d05-507f-491f-b4a6-b2aa085ee4b1" providerId="ADAL" clId="{B0A9BD16-313A-4B87-86C7-D53C52C6EDF9}" dt="2021-09-29T11:27:51.648" v="8666"/>
          <ac:grpSpMkLst>
            <pc:docMk/>
            <pc:sldMk cId="873660949" sldId="300"/>
            <ac:grpSpMk id="4" creationId="{E3407618-4D66-415B-9CA4-CFC0506061BB}"/>
          </ac:grpSpMkLst>
        </pc:grpChg>
        <pc:grpChg chg="mod">
          <ac:chgData name="James Franklin" userId="cf915d05-507f-491f-b4a6-b2aa085ee4b1" providerId="ADAL" clId="{B0A9BD16-313A-4B87-86C7-D53C52C6EDF9}" dt="2021-09-29T11:27:51.648" v="8666"/>
          <ac:grpSpMkLst>
            <pc:docMk/>
            <pc:sldMk cId="873660949" sldId="300"/>
            <ac:grpSpMk id="5" creationId="{7B5BF458-DBD5-4AAE-BBF5-AAB4A64971A0}"/>
          </ac:grpSpMkLst>
        </pc:grpChg>
        <pc:picChg chg="mod">
          <ac:chgData name="James Franklin" userId="cf915d05-507f-491f-b4a6-b2aa085ee4b1" providerId="ADAL" clId="{B0A9BD16-313A-4B87-86C7-D53C52C6EDF9}" dt="2021-09-29T11:27:51.648" v="8666"/>
          <ac:picMkLst>
            <pc:docMk/>
            <pc:sldMk cId="873660949" sldId="300"/>
            <ac:picMk id="14" creationId="{9CF60498-CEC7-473E-9C88-15DAB3CE53FE}"/>
          </ac:picMkLst>
        </pc:picChg>
        <pc:picChg chg="mod">
          <ac:chgData name="James Franklin" userId="cf915d05-507f-491f-b4a6-b2aa085ee4b1" providerId="ADAL" clId="{B0A9BD16-313A-4B87-86C7-D53C52C6EDF9}" dt="2021-09-29T11:27:51.648" v="8666"/>
          <ac:picMkLst>
            <pc:docMk/>
            <pc:sldMk cId="873660949" sldId="300"/>
            <ac:picMk id="15" creationId="{F5F54F2E-FCC9-4C57-BCF4-E63A3CEADB0E}"/>
          </ac:picMkLst>
        </pc:picChg>
        <pc:picChg chg="mod">
          <ac:chgData name="James Franklin" userId="cf915d05-507f-491f-b4a6-b2aa085ee4b1" providerId="ADAL" clId="{B0A9BD16-313A-4B87-86C7-D53C52C6EDF9}" dt="2021-09-29T11:27:51.648" v="8666"/>
          <ac:picMkLst>
            <pc:docMk/>
            <pc:sldMk cId="873660949" sldId="300"/>
            <ac:picMk id="16" creationId="{2A219763-7F6E-43BB-BE29-275E51849977}"/>
          </ac:picMkLst>
        </pc:picChg>
        <pc:picChg chg="mod">
          <ac:chgData name="James Franklin" userId="cf915d05-507f-491f-b4a6-b2aa085ee4b1" providerId="ADAL" clId="{B0A9BD16-313A-4B87-86C7-D53C52C6EDF9}" dt="2021-09-29T11:27:51.648" v="8666"/>
          <ac:picMkLst>
            <pc:docMk/>
            <pc:sldMk cId="873660949" sldId="300"/>
            <ac:picMk id="17" creationId="{30CE1157-E252-4E9E-85DD-844EE52547EF}"/>
          </ac:picMkLst>
        </pc:picChg>
      </pc:sldChg>
      <pc:sldChg chg="addSp delSp modSp add mod">
        <pc:chgData name="James Franklin" userId="cf915d05-507f-491f-b4a6-b2aa085ee4b1" providerId="ADAL" clId="{B0A9BD16-313A-4B87-86C7-D53C52C6EDF9}" dt="2021-10-08T10:44:35.024" v="11907" actId="478"/>
        <pc:sldMkLst>
          <pc:docMk/>
          <pc:sldMk cId="1774622974" sldId="301"/>
        </pc:sldMkLst>
        <pc:spChg chg="mod">
          <ac:chgData name="James Franklin" userId="cf915d05-507f-491f-b4a6-b2aa085ee4b1" providerId="ADAL" clId="{B0A9BD16-313A-4B87-86C7-D53C52C6EDF9}" dt="2021-09-28T14:03:34.792" v="767" actId="20577"/>
          <ac:spMkLst>
            <pc:docMk/>
            <pc:sldMk cId="1774622974" sldId="301"/>
            <ac:spMk id="2" creationId="{DE7D2F39-D496-43AD-9D63-170CB0D1F263}"/>
          </ac:spMkLst>
        </pc:spChg>
        <pc:spChg chg="mod">
          <ac:chgData name="James Franklin" userId="cf915d05-507f-491f-b4a6-b2aa085ee4b1" providerId="ADAL" clId="{B0A9BD16-313A-4B87-86C7-D53C52C6EDF9}" dt="2021-09-29T10:18:00.358" v="6920" actId="113"/>
          <ac:spMkLst>
            <pc:docMk/>
            <pc:sldMk cId="1774622974" sldId="301"/>
            <ac:spMk id="3" creationId="{6A5E715C-5692-4138-BE67-8C75FE95C21D}"/>
          </ac:spMkLst>
        </pc:spChg>
        <pc:spChg chg="mod">
          <ac:chgData name="James Franklin" userId="cf915d05-507f-491f-b4a6-b2aa085ee4b1" providerId="ADAL" clId="{B0A9BD16-313A-4B87-86C7-D53C52C6EDF9}" dt="2021-09-28T15:29:28.993" v="1869" actId="17032"/>
          <ac:spMkLst>
            <pc:docMk/>
            <pc:sldMk cId="1774622974" sldId="301"/>
            <ac:spMk id="5" creationId="{760D6F49-010D-4CF2-81F2-D76C13294F46}"/>
          </ac:spMkLst>
        </pc:spChg>
        <pc:spChg chg="mod">
          <ac:chgData name="James Franklin" userId="cf915d05-507f-491f-b4a6-b2aa085ee4b1" providerId="ADAL" clId="{B0A9BD16-313A-4B87-86C7-D53C52C6EDF9}" dt="2021-09-28T15:29:42.226" v="1870" actId="17032"/>
          <ac:spMkLst>
            <pc:docMk/>
            <pc:sldMk cId="1774622974" sldId="301"/>
            <ac:spMk id="6" creationId="{5DD33358-70B1-4243-8F19-EF306A318289}"/>
          </ac:spMkLst>
        </pc:spChg>
        <pc:spChg chg="mod">
          <ac:chgData name="James Franklin" userId="cf915d05-507f-491f-b4a6-b2aa085ee4b1" providerId="ADAL" clId="{B0A9BD16-313A-4B87-86C7-D53C52C6EDF9}" dt="2021-09-28T15:29:42.226" v="1870" actId="17032"/>
          <ac:spMkLst>
            <pc:docMk/>
            <pc:sldMk cId="1774622974" sldId="301"/>
            <ac:spMk id="7" creationId="{22654C73-1623-4B20-A7EF-4544B69BC1D4}"/>
          </ac:spMkLst>
        </pc:spChg>
        <pc:spChg chg="mod">
          <ac:chgData name="James Franklin" userId="cf915d05-507f-491f-b4a6-b2aa085ee4b1" providerId="ADAL" clId="{B0A9BD16-313A-4B87-86C7-D53C52C6EDF9}" dt="2021-09-28T15:29:42.226" v="1870" actId="17032"/>
          <ac:spMkLst>
            <pc:docMk/>
            <pc:sldMk cId="1774622974" sldId="301"/>
            <ac:spMk id="8" creationId="{174BE3CD-B567-4123-AF1A-AA725B6E0F04}"/>
          </ac:spMkLst>
        </pc:spChg>
        <pc:spChg chg="add del mod">
          <ac:chgData name="James Franklin" userId="cf915d05-507f-491f-b4a6-b2aa085ee4b1" providerId="ADAL" clId="{B0A9BD16-313A-4B87-86C7-D53C52C6EDF9}" dt="2021-10-08T10:44:35.024" v="11907" actId="478"/>
          <ac:spMkLst>
            <pc:docMk/>
            <pc:sldMk cId="1774622974" sldId="301"/>
            <ac:spMk id="13" creationId="{F6A29A7C-C62D-430C-A02C-24AFAB40090C}"/>
          </ac:spMkLst>
        </pc:spChg>
        <pc:spChg chg="add del mod">
          <ac:chgData name="James Franklin" userId="cf915d05-507f-491f-b4a6-b2aa085ee4b1" providerId="ADAL" clId="{B0A9BD16-313A-4B87-86C7-D53C52C6EDF9}" dt="2021-10-08T10:44:35.024" v="11907" actId="478"/>
          <ac:spMkLst>
            <pc:docMk/>
            <pc:sldMk cId="1774622974" sldId="301"/>
            <ac:spMk id="14" creationId="{A3152E56-10A1-44ED-A2DA-0038EC9D8714}"/>
          </ac:spMkLst>
        </pc:spChg>
        <pc:spChg chg="add del mod">
          <ac:chgData name="James Franklin" userId="cf915d05-507f-491f-b4a6-b2aa085ee4b1" providerId="ADAL" clId="{B0A9BD16-313A-4B87-86C7-D53C52C6EDF9}" dt="2021-10-08T10:44:35.024" v="11907" actId="478"/>
          <ac:spMkLst>
            <pc:docMk/>
            <pc:sldMk cId="1774622974" sldId="301"/>
            <ac:spMk id="15" creationId="{E0C26690-1756-465F-80F8-6E053E254BCD}"/>
          </ac:spMkLst>
        </pc:spChg>
        <pc:spChg chg="add del mod">
          <ac:chgData name="James Franklin" userId="cf915d05-507f-491f-b4a6-b2aa085ee4b1" providerId="ADAL" clId="{B0A9BD16-313A-4B87-86C7-D53C52C6EDF9}" dt="2021-10-08T10:44:35.024" v="11907" actId="478"/>
          <ac:spMkLst>
            <pc:docMk/>
            <pc:sldMk cId="1774622974" sldId="301"/>
            <ac:spMk id="16" creationId="{D9A7FDA2-87A1-4EB6-ABDD-F7BE6B20192A}"/>
          </ac:spMkLst>
        </pc:spChg>
        <pc:spChg chg="add del mod">
          <ac:chgData name="James Franklin" userId="cf915d05-507f-491f-b4a6-b2aa085ee4b1" providerId="ADAL" clId="{B0A9BD16-313A-4B87-86C7-D53C52C6EDF9}" dt="2021-09-29T09:24:13.393" v="3698" actId="478"/>
          <ac:spMkLst>
            <pc:docMk/>
            <pc:sldMk cId="1774622974" sldId="301"/>
            <ac:spMk id="17" creationId="{F4EBF1D9-B570-406E-8B6D-BE0A9551F31D}"/>
          </ac:spMkLst>
        </pc:spChg>
        <pc:spChg chg="add mod">
          <ac:chgData name="James Franklin" userId="cf915d05-507f-491f-b4a6-b2aa085ee4b1" providerId="ADAL" clId="{B0A9BD16-313A-4B87-86C7-D53C52C6EDF9}" dt="2021-09-29T09:25:10.612" v="3739" actId="404"/>
          <ac:spMkLst>
            <pc:docMk/>
            <pc:sldMk cId="1774622974" sldId="301"/>
            <ac:spMk id="18" creationId="{6B986FAC-D953-4C3A-B7A0-F9C79D0D70B4}"/>
          </ac:spMkLst>
        </pc:spChg>
        <pc:spChg chg="add mod">
          <ac:chgData name="James Franklin" userId="cf915d05-507f-491f-b4a6-b2aa085ee4b1" providerId="ADAL" clId="{B0A9BD16-313A-4B87-86C7-D53C52C6EDF9}" dt="2021-09-30T09:07:12.265" v="10937" actId="20577"/>
          <ac:spMkLst>
            <pc:docMk/>
            <pc:sldMk cId="1774622974" sldId="301"/>
            <ac:spMk id="19" creationId="{D523BD13-D3C7-4995-9E79-A3E005718ACD}"/>
          </ac:spMkLst>
        </pc:spChg>
        <pc:spChg chg="add mod">
          <ac:chgData name="James Franklin" userId="cf915d05-507f-491f-b4a6-b2aa085ee4b1" providerId="ADAL" clId="{B0A9BD16-313A-4B87-86C7-D53C52C6EDF9}" dt="2021-09-29T09:25:34.200" v="3763" actId="20577"/>
          <ac:spMkLst>
            <pc:docMk/>
            <pc:sldMk cId="1774622974" sldId="301"/>
            <ac:spMk id="20" creationId="{E0B41801-9D61-47F6-98E4-12C757636581}"/>
          </ac:spMkLst>
        </pc:spChg>
        <pc:spChg chg="add mod">
          <ac:chgData name="James Franklin" userId="cf915d05-507f-491f-b4a6-b2aa085ee4b1" providerId="ADAL" clId="{B0A9BD16-313A-4B87-86C7-D53C52C6EDF9}" dt="2021-09-29T09:25:41.305" v="3792" actId="20577"/>
          <ac:spMkLst>
            <pc:docMk/>
            <pc:sldMk cId="1774622974" sldId="301"/>
            <ac:spMk id="21" creationId="{244B6DD5-B578-412D-9474-C492C7810B9B}"/>
          </ac:spMkLst>
        </pc:spChg>
        <pc:spChg chg="add mod">
          <ac:chgData name="James Franklin" userId="cf915d05-507f-491f-b4a6-b2aa085ee4b1" providerId="ADAL" clId="{B0A9BD16-313A-4B87-86C7-D53C52C6EDF9}" dt="2021-09-29T09:25:49.508" v="3826" actId="20577"/>
          <ac:spMkLst>
            <pc:docMk/>
            <pc:sldMk cId="1774622974" sldId="301"/>
            <ac:spMk id="22" creationId="{C0D69184-C0B2-4A45-BE40-4B14DEE0A1C6}"/>
          </ac:spMkLst>
        </pc:spChg>
        <pc:spChg chg="add mod">
          <ac:chgData name="James Franklin" userId="cf915d05-507f-491f-b4a6-b2aa085ee4b1" providerId="ADAL" clId="{B0A9BD16-313A-4B87-86C7-D53C52C6EDF9}" dt="2021-09-29T09:24:51.569" v="3720"/>
          <ac:spMkLst>
            <pc:docMk/>
            <pc:sldMk cId="1774622974" sldId="301"/>
            <ac:spMk id="23" creationId="{5B69D3F7-D90B-4FDB-A2EE-63849A6D36C6}"/>
          </ac:spMkLst>
        </pc:spChg>
        <pc:spChg chg="add mod">
          <ac:chgData name="James Franklin" userId="cf915d05-507f-491f-b4a6-b2aa085ee4b1" providerId="ADAL" clId="{B0A9BD16-313A-4B87-86C7-D53C52C6EDF9}" dt="2021-09-29T09:24:51.173" v="3719"/>
          <ac:spMkLst>
            <pc:docMk/>
            <pc:sldMk cId="1774622974" sldId="301"/>
            <ac:spMk id="24" creationId="{2E083C06-7979-4AD0-8085-15E96EA500BB}"/>
          </ac:spMkLst>
        </pc:spChg>
        <pc:spChg chg="add mod">
          <ac:chgData name="James Franklin" userId="cf915d05-507f-491f-b4a6-b2aa085ee4b1" providerId="ADAL" clId="{B0A9BD16-313A-4B87-86C7-D53C52C6EDF9}" dt="2021-09-29T09:25:58.513" v="3842" actId="20577"/>
          <ac:spMkLst>
            <pc:docMk/>
            <pc:sldMk cId="1774622974" sldId="301"/>
            <ac:spMk id="25" creationId="{1B21C798-A91E-43B2-8DF2-43270850F66B}"/>
          </ac:spMkLst>
        </pc:spChg>
        <pc:spChg chg="add mod">
          <ac:chgData name="James Franklin" userId="cf915d05-507f-491f-b4a6-b2aa085ee4b1" providerId="ADAL" clId="{B0A9BD16-313A-4B87-86C7-D53C52C6EDF9}" dt="2021-09-29T09:26:04.097" v="3852" actId="20577"/>
          <ac:spMkLst>
            <pc:docMk/>
            <pc:sldMk cId="1774622974" sldId="301"/>
            <ac:spMk id="26" creationId="{E859957B-6977-49CF-80FB-77FCA9FCC913}"/>
          </ac:spMkLst>
        </pc:spChg>
        <pc:spChg chg="add mod">
          <ac:chgData name="James Franklin" userId="cf915d05-507f-491f-b4a6-b2aa085ee4b1" providerId="ADAL" clId="{B0A9BD16-313A-4B87-86C7-D53C52C6EDF9}" dt="2021-09-29T09:26:09.490" v="3872" actId="20577"/>
          <ac:spMkLst>
            <pc:docMk/>
            <pc:sldMk cId="1774622974" sldId="301"/>
            <ac:spMk id="27" creationId="{0B2D8043-49DB-4D59-91C9-2FE7E97E1FC0}"/>
          </ac:spMkLst>
        </pc:spChg>
        <pc:grpChg chg="add del mod">
          <ac:chgData name="James Franklin" userId="cf915d05-507f-491f-b4a6-b2aa085ee4b1" providerId="ADAL" clId="{B0A9BD16-313A-4B87-86C7-D53C52C6EDF9}" dt="2021-10-08T10:44:31.239" v="11906" actId="478"/>
          <ac:grpSpMkLst>
            <pc:docMk/>
            <pc:sldMk cId="1774622974" sldId="301"/>
            <ac:grpSpMk id="4" creationId="{7C9371C3-04A4-4A73-A1AC-BC5BFA42F594}"/>
          </ac:grpSpMkLst>
        </pc:grpChg>
        <pc:picChg chg="mod">
          <ac:chgData name="James Franklin" userId="cf915d05-507f-491f-b4a6-b2aa085ee4b1" providerId="ADAL" clId="{B0A9BD16-313A-4B87-86C7-D53C52C6EDF9}" dt="2021-09-28T15:28:47.063" v="1867"/>
          <ac:picMkLst>
            <pc:docMk/>
            <pc:sldMk cId="1774622974" sldId="301"/>
            <ac:picMk id="9" creationId="{8E4A42C2-D0EC-44BD-B9A4-3683332BA662}"/>
          </ac:picMkLst>
        </pc:picChg>
        <pc:picChg chg="mod">
          <ac:chgData name="James Franklin" userId="cf915d05-507f-491f-b4a6-b2aa085ee4b1" providerId="ADAL" clId="{B0A9BD16-313A-4B87-86C7-D53C52C6EDF9}" dt="2021-09-28T15:28:47.063" v="1867"/>
          <ac:picMkLst>
            <pc:docMk/>
            <pc:sldMk cId="1774622974" sldId="301"/>
            <ac:picMk id="10" creationId="{01814CCF-BBF1-435E-88EB-F87392C821C9}"/>
          </ac:picMkLst>
        </pc:picChg>
        <pc:picChg chg="mod">
          <ac:chgData name="James Franklin" userId="cf915d05-507f-491f-b4a6-b2aa085ee4b1" providerId="ADAL" clId="{B0A9BD16-313A-4B87-86C7-D53C52C6EDF9}" dt="2021-09-28T15:28:47.063" v="1867"/>
          <ac:picMkLst>
            <pc:docMk/>
            <pc:sldMk cId="1774622974" sldId="301"/>
            <ac:picMk id="11" creationId="{6ED43583-9DA0-4E0E-9004-BFFB8464D606}"/>
          </ac:picMkLst>
        </pc:picChg>
        <pc:picChg chg="mod">
          <ac:chgData name="James Franklin" userId="cf915d05-507f-491f-b4a6-b2aa085ee4b1" providerId="ADAL" clId="{B0A9BD16-313A-4B87-86C7-D53C52C6EDF9}" dt="2021-09-28T15:28:47.063" v="1867"/>
          <ac:picMkLst>
            <pc:docMk/>
            <pc:sldMk cId="1774622974" sldId="301"/>
            <ac:picMk id="12" creationId="{BD235FE1-2588-4D21-AC61-82EF3BA8B73A}"/>
          </ac:picMkLst>
        </pc:picChg>
      </pc:sldChg>
      <pc:sldChg chg="addSp delSp modSp add mod">
        <pc:chgData name="James Franklin" userId="cf915d05-507f-491f-b4a6-b2aa085ee4b1" providerId="ADAL" clId="{B0A9BD16-313A-4B87-86C7-D53C52C6EDF9}" dt="2021-09-29T10:18:44.456" v="6921" actId="113"/>
        <pc:sldMkLst>
          <pc:docMk/>
          <pc:sldMk cId="47349452" sldId="302"/>
        </pc:sldMkLst>
        <pc:spChg chg="mod">
          <ac:chgData name="James Franklin" userId="cf915d05-507f-491f-b4a6-b2aa085ee4b1" providerId="ADAL" clId="{B0A9BD16-313A-4B87-86C7-D53C52C6EDF9}" dt="2021-09-29T09:40:00.454" v="5116" actId="20577"/>
          <ac:spMkLst>
            <pc:docMk/>
            <pc:sldMk cId="47349452" sldId="302"/>
            <ac:spMk id="2" creationId="{DE7D2F39-D496-43AD-9D63-170CB0D1F263}"/>
          </ac:spMkLst>
        </pc:spChg>
        <pc:spChg chg="mod">
          <ac:chgData name="James Franklin" userId="cf915d05-507f-491f-b4a6-b2aa085ee4b1" providerId="ADAL" clId="{B0A9BD16-313A-4B87-86C7-D53C52C6EDF9}" dt="2021-09-29T10:18:44.456" v="6921" actId="113"/>
          <ac:spMkLst>
            <pc:docMk/>
            <pc:sldMk cId="47349452" sldId="302"/>
            <ac:spMk id="3" creationId="{6A5E715C-5692-4138-BE67-8C75FE95C21D}"/>
          </ac:spMkLst>
        </pc:spChg>
        <pc:spChg chg="mod">
          <ac:chgData name="James Franklin" userId="cf915d05-507f-491f-b4a6-b2aa085ee4b1" providerId="ADAL" clId="{B0A9BD16-313A-4B87-86C7-D53C52C6EDF9}" dt="2021-09-29T09:39:52.495" v="5095"/>
          <ac:spMkLst>
            <pc:docMk/>
            <pc:sldMk cId="47349452" sldId="302"/>
            <ac:spMk id="5" creationId="{63549456-80CE-48BA-B78C-654796277DD4}"/>
          </ac:spMkLst>
        </pc:spChg>
        <pc:spChg chg="mod">
          <ac:chgData name="James Franklin" userId="cf915d05-507f-491f-b4a6-b2aa085ee4b1" providerId="ADAL" clId="{B0A9BD16-313A-4B87-86C7-D53C52C6EDF9}" dt="2021-09-29T09:39:52.495" v="5095"/>
          <ac:spMkLst>
            <pc:docMk/>
            <pc:sldMk cId="47349452" sldId="302"/>
            <ac:spMk id="6" creationId="{09F65E26-4FC8-4EA9-AEAC-29B9FF954A33}"/>
          </ac:spMkLst>
        </pc:spChg>
        <pc:spChg chg="mod">
          <ac:chgData name="James Franklin" userId="cf915d05-507f-491f-b4a6-b2aa085ee4b1" providerId="ADAL" clId="{B0A9BD16-313A-4B87-86C7-D53C52C6EDF9}" dt="2021-09-29T09:39:52.495" v="5095"/>
          <ac:spMkLst>
            <pc:docMk/>
            <pc:sldMk cId="47349452" sldId="302"/>
            <ac:spMk id="7" creationId="{F91B1969-28C8-4FB7-9393-581FE3BEF024}"/>
          </ac:spMkLst>
        </pc:spChg>
        <pc:spChg chg="mod">
          <ac:chgData name="James Franklin" userId="cf915d05-507f-491f-b4a6-b2aa085ee4b1" providerId="ADAL" clId="{B0A9BD16-313A-4B87-86C7-D53C52C6EDF9}" dt="2021-09-29T09:39:52.495" v="5095"/>
          <ac:spMkLst>
            <pc:docMk/>
            <pc:sldMk cId="47349452" sldId="302"/>
            <ac:spMk id="8" creationId="{29C45590-CAAE-4A9A-A1F6-52E705E91C24}"/>
          </ac:spMkLst>
        </pc:spChg>
        <pc:spChg chg="add mod">
          <ac:chgData name="James Franklin" userId="cf915d05-507f-491f-b4a6-b2aa085ee4b1" providerId="ADAL" clId="{B0A9BD16-313A-4B87-86C7-D53C52C6EDF9}" dt="2021-09-29T09:51:28.200" v="5183" actId="1076"/>
          <ac:spMkLst>
            <pc:docMk/>
            <pc:sldMk cId="47349452" sldId="302"/>
            <ac:spMk id="13" creationId="{4197DA6B-7F0F-4E51-BA9F-F14F56ED9EB6}"/>
          </ac:spMkLst>
        </pc:spChg>
        <pc:spChg chg="add mod">
          <ac:chgData name="James Franklin" userId="cf915d05-507f-491f-b4a6-b2aa085ee4b1" providerId="ADAL" clId="{B0A9BD16-313A-4B87-86C7-D53C52C6EDF9}" dt="2021-09-29T09:39:52.495" v="5095"/>
          <ac:spMkLst>
            <pc:docMk/>
            <pc:sldMk cId="47349452" sldId="302"/>
            <ac:spMk id="14" creationId="{58547590-5BDE-490C-9EFE-AD1E16FF2C38}"/>
          </ac:spMkLst>
        </pc:spChg>
        <pc:spChg chg="add mod">
          <ac:chgData name="James Franklin" userId="cf915d05-507f-491f-b4a6-b2aa085ee4b1" providerId="ADAL" clId="{B0A9BD16-313A-4B87-86C7-D53C52C6EDF9}" dt="2021-09-29T09:39:52.495" v="5095"/>
          <ac:spMkLst>
            <pc:docMk/>
            <pc:sldMk cId="47349452" sldId="302"/>
            <ac:spMk id="15" creationId="{6C5B7A75-67D4-43E3-967C-B7878D763C84}"/>
          </ac:spMkLst>
        </pc:spChg>
        <pc:spChg chg="add mod">
          <ac:chgData name="James Franklin" userId="cf915d05-507f-491f-b4a6-b2aa085ee4b1" providerId="ADAL" clId="{B0A9BD16-313A-4B87-86C7-D53C52C6EDF9}" dt="2021-09-29T09:39:52.495" v="5095"/>
          <ac:spMkLst>
            <pc:docMk/>
            <pc:sldMk cId="47349452" sldId="302"/>
            <ac:spMk id="16" creationId="{7B9D7E8E-6544-4638-9665-48B6B8D1C47E}"/>
          </ac:spMkLst>
        </pc:spChg>
        <pc:spChg chg="add mod">
          <ac:chgData name="James Franklin" userId="cf915d05-507f-491f-b4a6-b2aa085ee4b1" providerId="ADAL" clId="{B0A9BD16-313A-4B87-86C7-D53C52C6EDF9}" dt="2021-09-29T10:00:18.924" v="5684"/>
          <ac:spMkLst>
            <pc:docMk/>
            <pc:sldMk cId="47349452" sldId="302"/>
            <ac:spMk id="23" creationId="{431F5A75-C1D6-4CB2-8EC1-159948FDF700}"/>
          </ac:spMkLst>
        </pc:spChg>
        <pc:grpChg chg="add mod">
          <ac:chgData name="James Franklin" userId="cf915d05-507f-491f-b4a6-b2aa085ee4b1" providerId="ADAL" clId="{B0A9BD16-313A-4B87-86C7-D53C52C6EDF9}" dt="2021-09-29T09:39:52.495" v="5095"/>
          <ac:grpSpMkLst>
            <pc:docMk/>
            <pc:sldMk cId="47349452" sldId="302"/>
            <ac:grpSpMk id="4" creationId="{9ADC140B-8FF3-41FC-B1D8-8FA1F30ABDFC}"/>
          </ac:grpSpMkLst>
        </pc:grpChg>
        <pc:picChg chg="mod">
          <ac:chgData name="James Franklin" userId="cf915d05-507f-491f-b4a6-b2aa085ee4b1" providerId="ADAL" clId="{B0A9BD16-313A-4B87-86C7-D53C52C6EDF9}" dt="2021-09-29T09:39:52.495" v="5095"/>
          <ac:picMkLst>
            <pc:docMk/>
            <pc:sldMk cId="47349452" sldId="302"/>
            <ac:picMk id="9" creationId="{454051DE-28C6-4075-81F3-2E342043686E}"/>
          </ac:picMkLst>
        </pc:picChg>
        <pc:picChg chg="mod">
          <ac:chgData name="James Franklin" userId="cf915d05-507f-491f-b4a6-b2aa085ee4b1" providerId="ADAL" clId="{B0A9BD16-313A-4B87-86C7-D53C52C6EDF9}" dt="2021-09-29T09:39:52.495" v="5095"/>
          <ac:picMkLst>
            <pc:docMk/>
            <pc:sldMk cId="47349452" sldId="302"/>
            <ac:picMk id="10" creationId="{E067818A-2ADC-4570-B283-14E5E609B047}"/>
          </ac:picMkLst>
        </pc:picChg>
        <pc:picChg chg="mod">
          <ac:chgData name="James Franklin" userId="cf915d05-507f-491f-b4a6-b2aa085ee4b1" providerId="ADAL" clId="{B0A9BD16-313A-4B87-86C7-D53C52C6EDF9}" dt="2021-09-29T09:39:52.495" v="5095"/>
          <ac:picMkLst>
            <pc:docMk/>
            <pc:sldMk cId="47349452" sldId="302"/>
            <ac:picMk id="11" creationId="{8F96C644-CDB1-4A68-9FE5-06E1DBE61825}"/>
          </ac:picMkLst>
        </pc:picChg>
        <pc:picChg chg="mod">
          <ac:chgData name="James Franklin" userId="cf915d05-507f-491f-b4a6-b2aa085ee4b1" providerId="ADAL" clId="{B0A9BD16-313A-4B87-86C7-D53C52C6EDF9}" dt="2021-09-29T09:39:52.495" v="5095"/>
          <ac:picMkLst>
            <pc:docMk/>
            <pc:sldMk cId="47349452" sldId="302"/>
            <ac:picMk id="12" creationId="{0BABE77A-DF10-4F19-9406-4FC596DB2376}"/>
          </ac:picMkLst>
        </pc:picChg>
        <pc:picChg chg="add del mod">
          <ac:chgData name="James Franklin" userId="cf915d05-507f-491f-b4a6-b2aa085ee4b1" providerId="ADAL" clId="{B0A9BD16-313A-4B87-86C7-D53C52C6EDF9}" dt="2021-09-29T09:57:44.166" v="5635" actId="478"/>
          <ac:picMkLst>
            <pc:docMk/>
            <pc:sldMk cId="47349452" sldId="302"/>
            <ac:picMk id="18" creationId="{60E2BC63-DF40-4F7E-8F9F-0FCB6D8B3331}"/>
          </ac:picMkLst>
        </pc:picChg>
        <pc:picChg chg="add del mod">
          <ac:chgData name="James Franklin" userId="cf915d05-507f-491f-b4a6-b2aa085ee4b1" providerId="ADAL" clId="{B0A9BD16-313A-4B87-86C7-D53C52C6EDF9}" dt="2021-09-29T10:00:22.474" v="5686" actId="478"/>
          <ac:picMkLst>
            <pc:docMk/>
            <pc:sldMk cId="47349452" sldId="302"/>
            <ac:picMk id="20" creationId="{3411E506-3032-420C-AD26-684EDBA644E8}"/>
          </ac:picMkLst>
        </pc:picChg>
        <pc:picChg chg="add mod">
          <ac:chgData name="James Franklin" userId="cf915d05-507f-491f-b4a6-b2aa085ee4b1" providerId="ADAL" clId="{B0A9BD16-313A-4B87-86C7-D53C52C6EDF9}" dt="2021-09-29T10:00:39.010" v="5689" actId="1076"/>
          <ac:picMkLst>
            <pc:docMk/>
            <pc:sldMk cId="47349452" sldId="302"/>
            <ac:picMk id="22" creationId="{C43C2486-6605-4A73-B2ED-5E0999E8E843}"/>
          </ac:picMkLst>
        </pc:picChg>
        <pc:picChg chg="add del mod">
          <ac:chgData name="James Franklin" userId="cf915d05-507f-491f-b4a6-b2aa085ee4b1" providerId="ADAL" clId="{B0A9BD16-313A-4B87-86C7-D53C52C6EDF9}" dt="2021-09-29T09:54:19.467" v="5551" actId="21"/>
          <ac:picMkLst>
            <pc:docMk/>
            <pc:sldMk cId="47349452" sldId="302"/>
            <ac:picMk id="8194" creationId="{0AE06ABE-23D8-403E-8CE1-5B559F5A5BE3}"/>
          </ac:picMkLst>
        </pc:picChg>
        <pc:picChg chg="add del mod">
          <ac:chgData name="James Franklin" userId="cf915d05-507f-491f-b4a6-b2aa085ee4b1" providerId="ADAL" clId="{B0A9BD16-313A-4B87-86C7-D53C52C6EDF9}" dt="2021-09-29T10:00:21.139" v="5685" actId="478"/>
          <ac:picMkLst>
            <pc:docMk/>
            <pc:sldMk cId="47349452" sldId="302"/>
            <ac:picMk id="8196" creationId="{10B22707-7C1D-415E-A218-E7676A221B81}"/>
          </ac:picMkLst>
        </pc:picChg>
        <pc:picChg chg="add mod">
          <ac:chgData name="James Franklin" userId="cf915d05-507f-491f-b4a6-b2aa085ee4b1" providerId="ADAL" clId="{B0A9BD16-313A-4B87-86C7-D53C52C6EDF9}" dt="2021-09-29T10:01:09.914" v="5695" actId="167"/>
          <ac:picMkLst>
            <pc:docMk/>
            <pc:sldMk cId="47349452" sldId="302"/>
            <ac:picMk id="8198" creationId="{9F2F37F7-C9C5-429B-AAAC-6FF6A984638F}"/>
          </ac:picMkLst>
        </pc:picChg>
      </pc:sldChg>
      <pc:sldChg chg="addSp delSp modSp add mod">
        <pc:chgData name="James Franklin" userId="cf915d05-507f-491f-b4a6-b2aa085ee4b1" providerId="ADAL" clId="{B0A9BD16-313A-4B87-86C7-D53C52C6EDF9}" dt="2021-10-08T10:44:15.005" v="11904" actId="478"/>
        <pc:sldMkLst>
          <pc:docMk/>
          <pc:sldMk cId="317891012" sldId="303"/>
        </pc:sldMkLst>
        <pc:spChg chg="mod">
          <ac:chgData name="James Franklin" userId="cf915d05-507f-491f-b4a6-b2aa085ee4b1" providerId="ADAL" clId="{B0A9BD16-313A-4B87-86C7-D53C52C6EDF9}" dt="2021-09-28T14:09:09.209" v="1219" actId="20577"/>
          <ac:spMkLst>
            <pc:docMk/>
            <pc:sldMk cId="317891012" sldId="303"/>
            <ac:spMk id="2" creationId="{DE7D2F39-D496-43AD-9D63-170CB0D1F263}"/>
          </ac:spMkLst>
        </pc:spChg>
        <pc:spChg chg="mod">
          <ac:chgData name="James Franklin" userId="cf915d05-507f-491f-b4a6-b2aa085ee4b1" providerId="ADAL" clId="{B0A9BD16-313A-4B87-86C7-D53C52C6EDF9}" dt="2021-09-30T11:16:10.824" v="11086" actId="20577"/>
          <ac:spMkLst>
            <pc:docMk/>
            <pc:sldMk cId="317891012" sldId="303"/>
            <ac:spMk id="3" creationId="{6A5E715C-5692-4138-BE67-8C75FE95C21D}"/>
          </ac:spMkLst>
        </pc:spChg>
        <pc:spChg chg="mod">
          <ac:chgData name="James Franklin" userId="cf915d05-507f-491f-b4a6-b2aa085ee4b1" providerId="ADAL" clId="{B0A9BD16-313A-4B87-86C7-D53C52C6EDF9}" dt="2021-09-28T15:30:03.596" v="1872" actId="17032"/>
          <ac:spMkLst>
            <pc:docMk/>
            <pc:sldMk cId="317891012" sldId="303"/>
            <ac:spMk id="5" creationId="{E2958393-ABB8-465C-829E-3904252FE450}"/>
          </ac:spMkLst>
        </pc:spChg>
        <pc:spChg chg="mod">
          <ac:chgData name="James Franklin" userId="cf915d05-507f-491f-b4a6-b2aa085ee4b1" providerId="ADAL" clId="{B0A9BD16-313A-4B87-86C7-D53C52C6EDF9}" dt="2021-09-28T15:29:53.028" v="1871"/>
          <ac:spMkLst>
            <pc:docMk/>
            <pc:sldMk cId="317891012" sldId="303"/>
            <ac:spMk id="6" creationId="{AAB0418D-6A49-489A-ABBC-AA568AC4E430}"/>
          </ac:spMkLst>
        </pc:spChg>
        <pc:spChg chg="mod">
          <ac:chgData name="James Franklin" userId="cf915d05-507f-491f-b4a6-b2aa085ee4b1" providerId="ADAL" clId="{B0A9BD16-313A-4B87-86C7-D53C52C6EDF9}" dt="2021-09-28T15:30:03.596" v="1872" actId="17032"/>
          <ac:spMkLst>
            <pc:docMk/>
            <pc:sldMk cId="317891012" sldId="303"/>
            <ac:spMk id="7" creationId="{BAFDD065-8AF7-4FB4-8BCB-B05EF3184DF1}"/>
          </ac:spMkLst>
        </pc:spChg>
        <pc:spChg chg="mod">
          <ac:chgData name="James Franklin" userId="cf915d05-507f-491f-b4a6-b2aa085ee4b1" providerId="ADAL" clId="{B0A9BD16-313A-4B87-86C7-D53C52C6EDF9}" dt="2021-09-28T15:30:03.596" v="1872" actId="17032"/>
          <ac:spMkLst>
            <pc:docMk/>
            <pc:sldMk cId="317891012" sldId="303"/>
            <ac:spMk id="8" creationId="{5D7ED675-6DED-4AEF-BD76-A1425698CAE6}"/>
          </ac:spMkLst>
        </pc:spChg>
        <pc:spChg chg="add mod">
          <ac:chgData name="James Franklin" userId="cf915d05-507f-491f-b4a6-b2aa085ee4b1" providerId="ADAL" clId="{B0A9BD16-313A-4B87-86C7-D53C52C6EDF9}" dt="2021-09-29T11:18:23.050" v="8442" actId="164"/>
          <ac:spMkLst>
            <pc:docMk/>
            <pc:sldMk cId="317891012" sldId="303"/>
            <ac:spMk id="13" creationId="{236ED0D4-A7E6-41E3-A05C-D6A4E3F2CFC5}"/>
          </ac:spMkLst>
        </pc:spChg>
        <pc:spChg chg="add mod">
          <ac:chgData name="James Franklin" userId="cf915d05-507f-491f-b4a6-b2aa085ee4b1" providerId="ADAL" clId="{B0A9BD16-313A-4B87-86C7-D53C52C6EDF9}" dt="2021-09-29T11:18:23.050" v="8442" actId="164"/>
          <ac:spMkLst>
            <pc:docMk/>
            <pc:sldMk cId="317891012" sldId="303"/>
            <ac:spMk id="14" creationId="{B554FEE9-A34E-4965-9604-1162CC7FFD9F}"/>
          </ac:spMkLst>
        </pc:spChg>
        <pc:spChg chg="add mod">
          <ac:chgData name="James Franklin" userId="cf915d05-507f-491f-b4a6-b2aa085ee4b1" providerId="ADAL" clId="{B0A9BD16-313A-4B87-86C7-D53C52C6EDF9}" dt="2021-09-29T11:18:23.050" v="8442" actId="164"/>
          <ac:spMkLst>
            <pc:docMk/>
            <pc:sldMk cId="317891012" sldId="303"/>
            <ac:spMk id="15" creationId="{D3C2556C-3852-49E4-B14B-A8D3CBCAAC48}"/>
          </ac:spMkLst>
        </pc:spChg>
        <pc:spChg chg="add mod">
          <ac:chgData name="James Franklin" userId="cf915d05-507f-491f-b4a6-b2aa085ee4b1" providerId="ADAL" clId="{B0A9BD16-313A-4B87-86C7-D53C52C6EDF9}" dt="2021-09-29T11:18:23.050" v="8442" actId="164"/>
          <ac:spMkLst>
            <pc:docMk/>
            <pc:sldMk cId="317891012" sldId="303"/>
            <ac:spMk id="16" creationId="{ED260EA2-3A90-4334-85E6-C3081E9238C1}"/>
          </ac:spMkLst>
        </pc:spChg>
        <pc:grpChg chg="add mod">
          <ac:chgData name="James Franklin" userId="cf915d05-507f-491f-b4a6-b2aa085ee4b1" providerId="ADAL" clId="{B0A9BD16-313A-4B87-86C7-D53C52C6EDF9}" dt="2021-09-29T11:18:23.050" v="8442" actId="164"/>
          <ac:grpSpMkLst>
            <pc:docMk/>
            <pc:sldMk cId="317891012" sldId="303"/>
            <ac:grpSpMk id="4" creationId="{BF7D9FC0-CD88-487E-8A51-9EFE4447F162}"/>
          </ac:grpSpMkLst>
        </pc:grpChg>
        <pc:grpChg chg="add del mod">
          <ac:chgData name="James Franklin" userId="cf915d05-507f-491f-b4a6-b2aa085ee4b1" providerId="ADAL" clId="{B0A9BD16-313A-4B87-86C7-D53C52C6EDF9}" dt="2021-10-08T10:44:15.005" v="11904" actId="478"/>
          <ac:grpSpMkLst>
            <pc:docMk/>
            <pc:sldMk cId="317891012" sldId="303"/>
            <ac:grpSpMk id="17" creationId="{FB72CEF6-CFDD-4375-AFD2-C8195712EFDF}"/>
          </ac:grpSpMkLst>
        </pc:grpChg>
        <pc:picChg chg="mod">
          <ac:chgData name="James Franklin" userId="cf915d05-507f-491f-b4a6-b2aa085ee4b1" providerId="ADAL" clId="{B0A9BD16-313A-4B87-86C7-D53C52C6EDF9}" dt="2021-09-28T15:29:53.028" v="1871"/>
          <ac:picMkLst>
            <pc:docMk/>
            <pc:sldMk cId="317891012" sldId="303"/>
            <ac:picMk id="9" creationId="{61608E2C-2CBF-48E4-ADA5-B435E7ABBDA4}"/>
          </ac:picMkLst>
        </pc:picChg>
        <pc:picChg chg="mod">
          <ac:chgData name="James Franklin" userId="cf915d05-507f-491f-b4a6-b2aa085ee4b1" providerId="ADAL" clId="{B0A9BD16-313A-4B87-86C7-D53C52C6EDF9}" dt="2021-09-28T15:29:53.028" v="1871"/>
          <ac:picMkLst>
            <pc:docMk/>
            <pc:sldMk cId="317891012" sldId="303"/>
            <ac:picMk id="10" creationId="{F7BF5772-7533-47EB-8ACB-5602DE201F9F}"/>
          </ac:picMkLst>
        </pc:picChg>
        <pc:picChg chg="mod">
          <ac:chgData name="James Franklin" userId="cf915d05-507f-491f-b4a6-b2aa085ee4b1" providerId="ADAL" clId="{B0A9BD16-313A-4B87-86C7-D53C52C6EDF9}" dt="2021-09-28T15:29:53.028" v="1871"/>
          <ac:picMkLst>
            <pc:docMk/>
            <pc:sldMk cId="317891012" sldId="303"/>
            <ac:picMk id="11" creationId="{87868E8F-C1B7-47CD-A92C-36EFA2379D3C}"/>
          </ac:picMkLst>
        </pc:picChg>
        <pc:picChg chg="mod">
          <ac:chgData name="James Franklin" userId="cf915d05-507f-491f-b4a6-b2aa085ee4b1" providerId="ADAL" clId="{B0A9BD16-313A-4B87-86C7-D53C52C6EDF9}" dt="2021-09-28T15:29:53.028" v="1871"/>
          <ac:picMkLst>
            <pc:docMk/>
            <pc:sldMk cId="317891012" sldId="303"/>
            <ac:picMk id="12" creationId="{FB5776C2-3384-4A7F-8008-05D515EB7E00}"/>
          </ac:picMkLst>
        </pc:picChg>
      </pc:sldChg>
      <pc:sldChg chg="modSp add del mod ord">
        <pc:chgData name="James Franklin" userId="cf915d05-507f-491f-b4a6-b2aa085ee4b1" providerId="ADAL" clId="{B0A9BD16-313A-4B87-86C7-D53C52C6EDF9}" dt="2021-09-28T14:06:02.496" v="1190" actId="47"/>
        <pc:sldMkLst>
          <pc:docMk/>
          <pc:sldMk cId="3956891361" sldId="304"/>
        </pc:sldMkLst>
        <pc:spChg chg="mod">
          <ac:chgData name="James Franklin" userId="cf915d05-507f-491f-b4a6-b2aa085ee4b1" providerId="ADAL" clId="{B0A9BD16-313A-4B87-86C7-D53C52C6EDF9}" dt="2021-09-28T14:04:43.273" v="919" actId="20577"/>
          <ac:spMkLst>
            <pc:docMk/>
            <pc:sldMk cId="3956891361" sldId="304"/>
            <ac:spMk id="2" creationId="{DE7D2F39-D496-43AD-9D63-170CB0D1F263}"/>
          </ac:spMkLst>
        </pc:spChg>
      </pc:sldChg>
      <pc:sldChg chg="addSp modSp new mod modClrScheme chgLayout">
        <pc:chgData name="James Franklin" userId="cf915d05-507f-491f-b4a6-b2aa085ee4b1" providerId="ADAL" clId="{B0A9BD16-313A-4B87-86C7-D53C52C6EDF9}" dt="2021-09-29T09:37:32.874" v="5054" actId="20577"/>
        <pc:sldMkLst>
          <pc:docMk/>
          <pc:sldMk cId="3854234239" sldId="305"/>
        </pc:sldMkLst>
        <pc:spChg chg="mod ord">
          <ac:chgData name="James Franklin" userId="cf915d05-507f-491f-b4a6-b2aa085ee4b1" providerId="ADAL" clId="{B0A9BD16-313A-4B87-86C7-D53C52C6EDF9}" dt="2021-09-29T09:21:28.938" v="3630" actId="700"/>
          <ac:spMkLst>
            <pc:docMk/>
            <pc:sldMk cId="3854234239" sldId="305"/>
            <ac:spMk id="2" creationId="{7CB702AA-3C44-4C1F-8A24-F46EF4A065DF}"/>
          </ac:spMkLst>
        </pc:spChg>
        <pc:spChg chg="mod ord">
          <ac:chgData name="James Franklin" userId="cf915d05-507f-491f-b4a6-b2aa085ee4b1" providerId="ADAL" clId="{B0A9BD16-313A-4B87-86C7-D53C52C6EDF9}" dt="2021-09-29T09:37:32.874" v="5054" actId="20577"/>
          <ac:spMkLst>
            <pc:docMk/>
            <pc:sldMk cId="3854234239" sldId="305"/>
            <ac:spMk id="3" creationId="{0BFE3E67-6925-4B9C-A546-0DEF9ABC59FC}"/>
          </ac:spMkLst>
        </pc:spChg>
        <pc:spChg chg="mod">
          <ac:chgData name="James Franklin" userId="cf915d05-507f-491f-b4a6-b2aa085ee4b1" providerId="ADAL" clId="{B0A9BD16-313A-4B87-86C7-D53C52C6EDF9}" dt="2021-09-29T09:37:13.845" v="5047"/>
          <ac:spMkLst>
            <pc:docMk/>
            <pc:sldMk cId="3854234239" sldId="305"/>
            <ac:spMk id="5" creationId="{5257DB1E-7EC4-4EA6-A10A-367BF70DAB2F}"/>
          </ac:spMkLst>
        </pc:spChg>
        <pc:spChg chg="mod">
          <ac:chgData name="James Franklin" userId="cf915d05-507f-491f-b4a6-b2aa085ee4b1" providerId="ADAL" clId="{B0A9BD16-313A-4B87-86C7-D53C52C6EDF9}" dt="2021-09-29T09:37:13.845" v="5047"/>
          <ac:spMkLst>
            <pc:docMk/>
            <pc:sldMk cId="3854234239" sldId="305"/>
            <ac:spMk id="6" creationId="{C733C70C-9015-4933-905D-1BF1727E36E0}"/>
          </ac:spMkLst>
        </pc:spChg>
        <pc:spChg chg="mod">
          <ac:chgData name="James Franklin" userId="cf915d05-507f-491f-b4a6-b2aa085ee4b1" providerId="ADAL" clId="{B0A9BD16-313A-4B87-86C7-D53C52C6EDF9}" dt="2021-09-29T09:37:13.845" v="5047"/>
          <ac:spMkLst>
            <pc:docMk/>
            <pc:sldMk cId="3854234239" sldId="305"/>
            <ac:spMk id="7" creationId="{0C4DEBC1-3AD7-48EA-8E2E-90CE53A5B156}"/>
          </ac:spMkLst>
        </pc:spChg>
        <pc:spChg chg="mod">
          <ac:chgData name="James Franklin" userId="cf915d05-507f-491f-b4a6-b2aa085ee4b1" providerId="ADAL" clId="{B0A9BD16-313A-4B87-86C7-D53C52C6EDF9}" dt="2021-09-29T09:37:13.845" v="5047"/>
          <ac:spMkLst>
            <pc:docMk/>
            <pc:sldMk cId="3854234239" sldId="305"/>
            <ac:spMk id="8" creationId="{E3AF9A6E-D757-4951-9CF9-80187FFC9C43}"/>
          </ac:spMkLst>
        </pc:spChg>
        <pc:spChg chg="add mod">
          <ac:chgData name="James Franklin" userId="cf915d05-507f-491f-b4a6-b2aa085ee4b1" providerId="ADAL" clId="{B0A9BD16-313A-4B87-86C7-D53C52C6EDF9}" dt="2021-09-29T09:37:13.845" v="5047"/>
          <ac:spMkLst>
            <pc:docMk/>
            <pc:sldMk cId="3854234239" sldId="305"/>
            <ac:spMk id="13" creationId="{4080BBDE-78F9-464C-86AA-424A7C3EEBFE}"/>
          </ac:spMkLst>
        </pc:spChg>
        <pc:spChg chg="add mod">
          <ac:chgData name="James Franklin" userId="cf915d05-507f-491f-b4a6-b2aa085ee4b1" providerId="ADAL" clId="{B0A9BD16-313A-4B87-86C7-D53C52C6EDF9}" dt="2021-09-29T09:37:13.845" v="5047"/>
          <ac:spMkLst>
            <pc:docMk/>
            <pc:sldMk cId="3854234239" sldId="305"/>
            <ac:spMk id="14" creationId="{EE167AFC-C14B-46B1-9FD9-B3259EFE7251}"/>
          </ac:spMkLst>
        </pc:spChg>
        <pc:spChg chg="add mod">
          <ac:chgData name="James Franklin" userId="cf915d05-507f-491f-b4a6-b2aa085ee4b1" providerId="ADAL" clId="{B0A9BD16-313A-4B87-86C7-D53C52C6EDF9}" dt="2021-09-29T09:37:13.845" v="5047"/>
          <ac:spMkLst>
            <pc:docMk/>
            <pc:sldMk cId="3854234239" sldId="305"/>
            <ac:spMk id="15" creationId="{930D5599-9600-4848-98CA-CDF693F66E4C}"/>
          </ac:spMkLst>
        </pc:spChg>
        <pc:spChg chg="add mod">
          <ac:chgData name="James Franklin" userId="cf915d05-507f-491f-b4a6-b2aa085ee4b1" providerId="ADAL" clId="{B0A9BD16-313A-4B87-86C7-D53C52C6EDF9}" dt="2021-09-29T09:37:13.845" v="5047"/>
          <ac:spMkLst>
            <pc:docMk/>
            <pc:sldMk cId="3854234239" sldId="305"/>
            <ac:spMk id="16" creationId="{E79A92C4-2FA5-42A1-8232-412236FE7AA1}"/>
          </ac:spMkLst>
        </pc:spChg>
        <pc:grpChg chg="add mod">
          <ac:chgData name="James Franklin" userId="cf915d05-507f-491f-b4a6-b2aa085ee4b1" providerId="ADAL" clId="{B0A9BD16-313A-4B87-86C7-D53C52C6EDF9}" dt="2021-09-29T09:37:13.845" v="5047"/>
          <ac:grpSpMkLst>
            <pc:docMk/>
            <pc:sldMk cId="3854234239" sldId="305"/>
            <ac:grpSpMk id="4" creationId="{E938915F-9F13-4A74-95D1-0370E0AE494E}"/>
          </ac:grpSpMkLst>
        </pc:grpChg>
        <pc:picChg chg="mod">
          <ac:chgData name="James Franklin" userId="cf915d05-507f-491f-b4a6-b2aa085ee4b1" providerId="ADAL" clId="{B0A9BD16-313A-4B87-86C7-D53C52C6EDF9}" dt="2021-09-29T09:37:13.845" v="5047"/>
          <ac:picMkLst>
            <pc:docMk/>
            <pc:sldMk cId="3854234239" sldId="305"/>
            <ac:picMk id="9" creationId="{B3ACE994-31D6-4857-B5D1-2B07FF303F28}"/>
          </ac:picMkLst>
        </pc:picChg>
        <pc:picChg chg="mod">
          <ac:chgData name="James Franklin" userId="cf915d05-507f-491f-b4a6-b2aa085ee4b1" providerId="ADAL" clId="{B0A9BD16-313A-4B87-86C7-D53C52C6EDF9}" dt="2021-09-29T09:37:13.845" v="5047"/>
          <ac:picMkLst>
            <pc:docMk/>
            <pc:sldMk cId="3854234239" sldId="305"/>
            <ac:picMk id="10" creationId="{B9C9A9A5-AB87-409A-BFAA-0AE76B78A2DF}"/>
          </ac:picMkLst>
        </pc:picChg>
        <pc:picChg chg="mod">
          <ac:chgData name="James Franklin" userId="cf915d05-507f-491f-b4a6-b2aa085ee4b1" providerId="ADAL" clId="{B0A9BD16-313A-4B87-86C7-D53C52C6EDF9}" dt="2021-09-29T09:37:13.845" v="5047"/>
          <ac:picMkLst>
            <pc:docMk/>
            <pc:sldMk cId="3854234239" sldId="305"/>
            <ac:picMk id="11" creationId="{298D3C32-412C-4B79-9C7C-F61E2F9EE9D0}"/>
          </ac:picMkLst>
        </pc:picChg>
        <pc:picChg chg="mod">
          <ac:chgData name="James Franklin" userId="cf915d05-507f-491f-b4a6-b2aa085ee4b1" providerId="ADAL" clId="{B0A9BD16-313A-4B87-86C7-D53C52C6EDF9}" dt="2021-09-29T09:37:13.845" v="5047"/>
          <ac:picMkLst>
            <pc:docMk/>
            <pc:sldMk cId="3854234239" sldId="305"/>
            <ac:picMk id="12" creationId="{596D67E6-EB38-403E-9489-555FBB9F12EB}"/>
          </ac:picMkLst>
        </pc:picChg>
      </pc:sldChg>
      <pc:sldChg chg="addSp modSp add mod">
        <pc:chgData name="James Franklin" userId="cf915d05-507f-491f-b4a6-b2aa085ee4b1" providerId="ADAL" clId="{B0A9BD16-313A-4B87-86C7-D53C52C6EDF9}" dt="2021-10-04T13:23:59.720" v="11895" actId="20577"/>
        <pc:sldMkLst>
          <pc:docMk/>
          <pc:sldMk cId="2713468373" sldId="306"/>
        </pc:sldMkLst>
        <pc:spChg chg="mod">
          <ac:chgData name="James Franklin" userId="cf915d05-507f-491f-b4a6-b2aa085ee4b1" providerId="ADAL" clId="{B0A9BD16-313A-4B87-86C7-D53C52C6EDF9}" dt="2021-09-28T14:14:07.257" v="1400" actId="20577"/>
          <ac:spMkLst>
            <pc:docMk/>
            <pc:sldMk cId="2713468373" sldId="306"/>
            <ac:spMk id="2" creationId="{DE7D2F39-D496-43AD-9D63-170CB0D1F263}"/>
          </ac:spMkLst>
        </pc:spChg>
        <pc:spChg chg="mod">
          <ac:chgData name="James Franklin" userId="cf915d05-507f-491f-b4a6-b2aa085ee4b1" providerId="ADAL" clId="{B0A9BD16-313A-4B87-86C7-D53C52C6EDF9}" dt="2021-10-04T13:23:59.720" v="11895" actId="20577"/>
          <ac:spMkLst>
            <pc:docMk/>
            <pc:sldMk cId="2713468373" sldId="306"/>
            <ac:spMk id="3" creationId="{6A5E715C-5692-4138-BE67-8C75FE95C21D}"/>
          </ac:spMkLst>
        </pc:spChg>
        <pc:spChg chg="mod">
          <ac:chgData name="James Franklin" userId="cf915d05-507f-491f-b4a6-b2aa085ee4b1" providerId="ADAL" clId="{B0A9BD16-313A-4B87-86C7-D53C52C6EDF9}" dt="2021-09-29T11:18:53.386" v="8449"/>
          <ac:spMkLst>
            <pc:docMk/>
            <pc:sldMk cId="2713468373" sldId="306"/>
            <ac:spMk id="8" creationId="{A77A6455-B524-4F26-9F2F-A033E93D1BFF}"/>
          </ac:spMkLst>
        </pc:spChg>
        <pc:spChg chg="mod">
          <ac:chgData name="James Franklin" userId="cf915d05-507f-491f-b4a6-b2aa085ee4b1" providerId="ADAL" clId="{B0A9BD16-313A-4B87-86C7-D53C52C6EDF9}" dt="2021-09-29T11:18:53.386" v="8449"/>
          <ac:spMkLst>
            <pc:docMk/>
            <pc:sldMk cId="2713468373" sldId="306"/>
            <ac:spMk id="9" creationId="{458E71D4-A45C-45C8-8340-EC1EBE766905}"/>
          </ac:spMkLst>
        </pc:spChg>
        <pc:spChg chg="mod">
          <ac:chgData name="James Franklin" userId="cf915d05-507f-491f-b4a6-b2aa085ee4b1" providerId="ADAL" clId="{B0A9BD16-313A-4B87-86C7-D53C52C6EDF9}" dt="2021-09-29T11:18:53.386" v="8449"/>
          <ac:spMkLst>
            <pc:docMk/>
            <pc:sldMk cId="2713468373" sldId="306"/>
            <ac:spMk id="10" creationId="{F39E27D9-CB25-411F-A593-20A17626A0AB}"/>
          </ac:spMkLst>
        </pc:spChg>
        <pc:spChg chg="mod">
          <ac:chgData name="James Franklin" userId="cf915d05-507f-491f-b4a6-b2aa085ee4b1" providerId="ADAL" clId="{B0A9BD16-313A-4B87-86C7-D53C52C6EDF9}" dt="2021-09-29T11:18:53.386" v="8449"/>
          <ac:spMkLst>
            <pc:docMk/>
            <pc:sldMk cId="2713468373" sldId="306"/>
            <ac:spMk id="11" creationId="{BCFED8F7-973F-4AB5-B334-D98AD83135F3}"/>
          </ac:spMkLst>
        </pc:spChg>
        <pc:spChg chg="mod">
          <ac:chgData name="James Franklin" userId="cf915d05-507f-491f-b4a6-b2aa085ee4b1" providerId="ADAL" clId="{B0A9BD16-313A-4B87-86C7-D53C52C6EDF9}" dt="2021-09-29T11:18:53.386" v="8449"/>
          <ac:spMkLst>
            <pc:docMk/>
            <pc:sldMk cId="2713468373" sldId="306"/>
            <ac:spMk id="12" creationId="{0D61E14F-1A96-4064-BDE5-DFF0708D94FC}"/>
          </ac:spMkLst>
        </pc:spChg>
        <pc:spChg chg="mod">
          <ac:chgData name="James Franklin" userId="cf915d05-507f-491f-b4a6-b2aa085ee4b1" providerId="ADAL" clId="{B0A9BD16-313A-4B87-86C7-D53C52C6EDF9}" dt="2021-09-29T11:18:53.386" v="8449"/>
          <ac:spMkLst>
            <pc:docMk/>
            <pc:sldMk cId="2713468373" sldId="306"/>
            <ac:spMk id="13" creationId="{C17ABC54-5418-44F3-A5C5-BAF99E96C8DF}"/>
          </ac:spMkLst>
        </pc:spChg>
        <pc:spChg chg="mod">
          <ac:chgData name="James Franklin" userId="cf915d05-507f-491f-b4a6-b2aa085ee4b1" providerId="ADAL" clId="{B0A9BD16-313A-4B87-86C7-D53C52C6EDF9}" dt="2021-09-29T11:18:53.386" v="8449"/>
          <ac:spMkLst>
            <pc:docMk/>
            <pc:sldMk cId="2713468373" sldId="306"/>
            <ac:spMk id="14" creationId="{BCB53AFE-B371-4903-AE5D-B3E521380D54}"/>
          </ac:spMkLst>
        </pc:spChg>
        <pc:spChg chg="mod">
          <ac:chgData name="James Franklin" userId="cf915d05-507f-491f-b4a6-b2aa085ee4b1" providerId="ADAL" clId="{B0A9BD16-313A-4B87-86C7-D53C52C6EDF9}" dt="2021-09-29T11:18:53.386" v="8449"/>
          <ac:spMkLst>
            <pc:docMk/>
            <pc:sldMk cId="2713468373" sldId="306"/>
            <ac:spMk id="15" creationId="{256AFECE-7DBF-48F1-AD88-3A457B7F7475}"/>
          </ac:spMkLst>
        </pc:spChg>
        <pc:grpChg chg="add mod">
          <ac:chgData name="James Franklin" userId="cf915d05-507f-491f-b4a6-b2aa085ee4b1" providerId="ADAL" clId="{B0A9BD16-313A-4B87-86C7-D53C52C6EDF9}" dt="2021-09-29T11:18:53.386" v="8449"/>
          <ac:grpSpMkLst>
            <pc:docMk/>
            <pc:sldMk cId="2713468373" sldId="306"/>
            <ac:grpSpMk id="6" creationId="{EA3326B8-519B-442F-B036-98734D69A746}"/>
          </ac:grpSpMkLst>
        </pc:grpChg>
        <pc:grpChg chg="mod">
          <ac:chgData name="James Franklin" userId="cf915d05-507f-491f-b4a6-b2aa085ee4b1" providerId="ADAL" clId="{B0A9BD16-313A-4B87-86C7-D53C52C6EDF9}" dt="2021-09-29T11:18:53.386" v="8449"/>
          <ac:grpSpMkLst>
            <pc:docMk/>
            <pc:sldMk cId="2713468373" sldId="306"/>
            <ac:grpSpMk id="7" creationId="{9A292F9B-0D50-4389-AF0C-71534BC45DE6}"/>
          </ac:grpSpMkLst>
        </pc:grpChg>
        <pc:picChg chg="add mod">
          <ac:chgData name="James Franklin" userId="cf915d05-507f-491f-b4a6-b2aa085ee4b1" providerId="ADAL" clId="{B0A9BD16-313A-4B87-86C7-D53C52C6EDF9}" dt="2021-09-29T11:20:06.454" v="8603" actId="1076"/>
          <ac:picMkLst>
            <pc:docMk/>
            <pc:sldMk cId="2713468373" sldId="306"/>
            <ac:picMk id="5" creationId="{08CBF1C4-1157-4615-ACFA-36D67135F308}"/>
          </ac:picMkLst>
        </pc:picChg>
        <pc:picChg chg="mod">
          <ac:chgData name="James Franklin" userId="cf915d05-507f-491f-b4a6-b2aa085ee4b1" providerId="ADAL" clId="{B0A9BD16-313A-4B87-86C7-D53C52C6EDF9}" dt="2021-09-29T11:18:53.386" v="8449"/>
          <ac:picMkLst>
            <pc:docMk/>
            <pc:sldMk cId="2713468373" sldId="306"/>
            <ac:picMk id="16" creationId="{E524335A-21D2-438D-A56C-57F8F58411A8}"/>
          </ac:picMkLst>
        </pc:picChg>
        <pc:picChg chg="mod">
          <ac:chgData name="James Franklin" userId="cf915d05-507f-491f-b4a6-b2aa085ee4b1" providerId="ADAL" clId="{B0A9BD16-313A-4B87-86C7-D53C52C6EDF9}" dt="2021-09-29T11:18:53.386" v="8449"/>
          <ac:picMkLst>
            <pc:docMk/>
            <pc:sldMk cId="2713468373" sldId="306"/>
            <ac:picMk id="17" creationId="{1BD7C67D-C478-4B84-BBE7-416989B92C8F}"/>
          </ac:picMkLst>
        </pc:picChg>
        <pc:picChg chg="mod">
          <ac:chgData name="James Franklin" userId="cf915d05-507f-491f-b4a6-b2aa085ee4b1" providerId="ADAL" clId="{B0A9BD16-313A-4B87-86C7-D53C52C6EDF9}" dt="2021-09-29T11:18:53.386" v="8449"/>
          <ac:picMkLst>
            <pc:docMk/>
            <pc:sldMk cId="2713468373" sldId="306"/>
            <ac:picMk id="18" creationId="{87147C78-7157-46B2-AF6D-D911F3497875}"/>
          </ac:picMkLst>
        </pc:picChg>
        <pc:picChg chg="mod">
          <ac:chgData name="James Franklin" userId="cf915d05-507f-491f-b4a6-b2aa085ee4b1" providerId="ADAL" clId="{B0A9BD16-313A-4B87-86C7-D53C52C6EDF9}" dt="2021-09-29T11:18:53.386" v="8449"/>
          <ac:picMkLst>
            <pc:docMk/>
            <pc:sldMk cId="2713468373" sldId="306"/>
            <ac:picMk id="19" creationId="{05D208A2-957D-4C09-9EEF-D6339A6CAB7F}"/>
          </ac:picMkLst>
        </pc:picChg>
      </pc:sldChg>
      <pc:sldChg chg="addSp delSp modSp add mod">
        <pc:chgData name="James Franklin" userId="cf915d05-507f-491f-b4a6-b2aa085ee4b1" providerId="ADAL" clId="{B0A9BD16-313A-4B87-86C7-D53C52C6EDF9}" dt="2021-10-08T10:53:46.194" v="11919" actId="20577"/>
        <pc:sldMkLst>
          <pc:docMk/>
          <pc:sldMk cId="1393552172" sldId="307"/>
        </pc:sldMkLst>
        <pc:spChg chg="mod">
          <ac:chgData name="James Franklin" userId="cf915d05-507f-491f-b4a6-b2aa085ee4b1" providerId="ADAL" clId="{B0A9BD16-313A-4B87-86C7-D53C52C6EDF9}" dt="2021-09-28T14:14:14.746" v="1410" actId="20577"/>
          <ac:spMkLst>
            <pc:docMk/>
            <pc:sldMk cId="1393552172" sldId="307"/>
            <ac:spMk id="2" creationId="{DE7D2F39-D496-43AD-9D63-170CB0D1F263}"/>
          </ac:spMkLst>
        </pc:spChg>
        <pc:spChg chg="mod">
          <ac:chgData name="James Franklin" userId="cf915d05-507f-491f-b4a6-b2aa085ee4b1" providerId="ADAL" clId="{B0A9BD16-313A-4B87-86C7-D53C52C6EDF9}" dt="2021-09-29T11:34:25.672" v="8967" actId="20577"/>
          <ac:spMkLst>
            <pc:docMk/>
            <pc:sldMk cId="1393552172" sldId="307"/>
            <ac:spMk id="3" creationId="{6A5E715C-5692-4138-BE67-8C75FE95C21D}"/>
          </ac:spMkLst>
        </pc:spChg>
        <pc:spChg chg="mod">
          <ac:chgData name="James Franklin" userId="cf915d05-507f-491f-b4a6-b2aa085ee4b1" providerId="ADAL" clId="{B0A9BD16-313A-4B87-86C7-D53C52C6EDF9}" dt="2021-09-29T11:27:14.110" v="8663"/>
          <ac:spMkLst>
            <pc:docMk/>
            <pc:sldMk cId="1393552172" sldId="307"/>
            <ac:spMk id="6" creationId="{4BF100FF-25F2-4A53-A7C7-C7963BFEC081}"/>
          </ac:spMkLst>
        </pc:spChg>
        <pc:spChg chg="mod">
          <ac:chgData name="James Franklin" userId="cf915d05-507f-491f-b4a6-b2aa085ee4b1" providerId="ADAL" clId="{B0A9BD16-313A-4B87-86C7-D53C52C6EDF9}" dt="2021-09-29T11:27:14.110" v="8663"/>
          <ac:spMkLst>
            <pc:docMk/>
            <pc:sldMk cId="1393552172" sldId="307"/>
            <ac:spMk id="7" creationId="{7904E948-D7D4-4E47-A000-F0B236359CBC}"/>
          </ac:spMkLst>
        </pc:spChg>
        <pc:spChg chg="mod">
          <ac:chgData name="James Franklin" userId="cf915d05-507f-491f-b4a6-b2aa085ee4b1" providerId="ADAL" clId="{B0A9BD16-313A-4B87-86C7-D53C52C6EDF9}" dt="2021-09-29T11:27:14.110" v="8663"/>
          <ac:spMkLst>
            <pc:docMk/>
            <pc:sldMk cId="1393552172" sldId="307"/>
            <ac:spMk id="8" creationId="{54134842-B93F-481E-9F29-FA91762BB89A}"/>
          </ac:spMkLst>
        </pc:spChg>
        <pc:spChg chg="mod">
          <ac:chgData name="James Franklin" userId="cf915d05-507f-491f-b4a6-b2aa085ee4b1" providerId="ADAL" clId="{B0A9BD16-313A-4B87-86C7-D53C52C6EDF9}" dt="2021-09-29T11:27:14.110" v="8663"/>
          <ac:spMkLst>
            <pc:docMk/>
            <pc:sldMk cId="1393552172" sldId="307"/>
            <ac:spMk id="9" creationId="{4DCC2417-D85B-4A41-B784-4EEC6BF6B4FA}"/>
          </ac:spMkLst>
        </pc:spChg>
        <pc:spChg chg="mod">
          <ac:chgData name="James Franklin" userId="cf915d05-507f-491f-b4a6-b2aa085ee4b1" providerId="ADAL" clId="{B0A9BD16-313A-4B87-86C7-D53C52C6EDF9}" dt="2021-09-29T11:27:14.110" v="8663"/>
          <ac:spMkLst>
            <pc:docMk/>
            <pc:sldMk cId="1393552172" sldId="307"/>
            <ac:spMk id="10" creationId="{86D7B3BC-B8F3-4FDE-B28B-A24701DCA15F}"/>
          </ac:spMkLst>
        </pc:spChg>
        <pc:spChg chg="mod">
          <ac:chgData name="James Franklin" userId="cf915d05-507f-491f-b4a6-b2aa085ee4b1" providerId="ADAL" clId="{B0A9BD16-313A-4B87-86C7-D53C52C6EDF9}" dt="2021-09-29T11:27:14.110" v="8663"/>
          <ac:spMkLst>
            <pc:docMk/>
            <pc:sldMk cId="1393552172" sldId="307"/>
            <ac:spMk id="11" creationId="{61A95A9F-5003-4240-A6D9-3A34CF9BF2F0}"/>
          </ac:spMkLst>
        </pc:spChg>
        <pc:spChg chg="mod">
          <ac:chgData name="James Franklin" userId="cf915d05-507f-491f-b4a6-b2aa085ee4b1" providerId="ADAL" clId="{B0A9BD16-313A-4B87-86C7-D53C52C6EDF9}" dt="2021-09-29T11:27:14.110" v="8663"/>
          <ac:spMkLst>
            <pc:docMk/>
            <pc:sldMk cId="1393552172" sldId="307"/>
            <ac:spMk id="12" creationId="{F36031CC-2A84-431A-B01C-289FCD4E55A1}"/>
          </ac:spMkLst>
        </pc:spChg>
        <pc:spChg chg="mod">
          <ac:chgData name="James Franklin" userId="cf915d05-507f-491f-b4a6-b2aa085ee4b1" providerId="ADAL" clId="{B0A9BD16-313A-4B87-86C7-D53C52C6EDF9}" dt="2021-09-29T11:27:14.110" v="8663"/>
          <ac:spMkLst>
            <pc:docMk/>
            <pc:sldMk cId="1393552172" sldId="307"/>
            <ac:spMk id="13" creationId="{433D5694-30D4-41AB-9FC1-DD016F0991DE}"/>
          </ac:spMkLst>
        </pc:spChg>
        <pc:spChg chg="add del mod">
          <ac:chgData name="James Franklin" userId="cf915d05-507f-491f-b4a6-b2aa085ee4b1" providerId="ADAL" clId="{B0A9BD16-313A-4B87-86C7-D53C52C6EDF9}" dt="2021-09-29T11:34:46.319" v="8970" actId="478"/>
          <ac:spMkLst>
            <pc:docMk/>
            <pc:sldMk cId="1393552172" sldId="307"/>
            <ac:spMk id="19" creationId="{877876A4-AA55-4F73-AE8F-2A96B0FBD1DC}"/>
          </ac:spMkLst>
        </pc:spChg>
        <pc:grpChg chg="add mod">
          <ac:chgData name="James Franklin" userId="cf915d05-507f-491f-b4a6-b2aa085ee4b1" providerId="ADAL" clId="{B0A9BD16-313A-4B87-86C7-D53C52C6EDF9}" dt="2021-09-29T11:27:14.110" v="8663"/>
          <ac:grpSpMkLst>
            <pc:docMk/>
            <pc:sldMk cId="1393552172" sldId="307"/>
            <ac:grpSpMk id="4" creationId="{89E9A9D1-E390-47E4-9448-0E5EF6D51475}"/>
          </ac:grpSpMkLst>
        </pc:grpChg>
        <pc:grpChg chg="mod">
          <ac:chgData name="James Franklin" userId="cf915d05-507f-491f-b4a6-b2aa085ee4b1" providerId="ADAL" clId="{B0A9BD16-313A-4B87-86C7-D53C52C6EDF9}" dt="2021-09-29T11:27:14.110" v="8663"/>
          <ac:grpSpMkLst>
            <pc:docMk/>
            <pc:sldMk cId="1393552172" sldId="307"/>
            <ac:grpSpMk id="5" creationId="{FF0617FC-564B-4990-B263-EE0C6F342097}"/>
          </ac:grpSpMkLst>
        </pc:grpChg>
        <pc:graphicFrameChg chg="add mod modGraphic">
          <ac:chgData name="James Franklin" userId="cf915d05-507f-491f-b4a6-b2aa085ee4b1" providerId="ADAL" clId="{B0A9BD16-313A-4B87-86C7-D53C52C6EDF9}" dt="2021-10-08T10:53:46.194" v="11919" actId="20577"/>
          <ac:graphicFrameMkLst>
            <pc:docMk/>
            <pc:sldMk cId="1393552172" sldId="307"/>
            <ac:graphicFrameMk id="18" creationId="{7FF4BF43-B597-4DE4-B4E4-DFBCBD222649}"/>
          </ac:graphicFrameMkLst>
        </pc:graphicFrameChg>
        <pc:picChg chg="mod">
          <ac:chgData name="James Franklin" userId="cf915d05-507f-491f-b4a6-b2aa085ee4b1" providerId="ADAL" clId="{B0A9BD16-313A-4B87-86C7-D53C52C6EDF9}" dt="2021-09-29T11:27:14.110" v="8663"/>
          <ac:picMkLst>
            <pc:docMk/>
            <pc:sldMk cId="1393552172" sldId="307"/>
            <ac:picMk id="14" creationId="{9CFFF89F-7263-453A-B8EF-85CE90BDD4CF}"/>
          </ac:picMkLst>
        </pc:picChg>
        <pc:picChg chg="mod">
          <ac:chgData name="James Franklin" userId="cf915d05-507f-491f-b4a6-b2aa085ee4b1" providerId="ADAL" clId="{B0A9BD16-313A-4B87-86C7-D53C52C6EDF9}" dt="2021-09-29T11:27:14.110" v="8663"/>
          <ac:picMkLst>
            <pc:docMk/>
            <pc:sldMk cId="1393552172" sldId="307"/>
            <ac:picMk id="15" creationId="{10B2E681-A53D-4DBF-8DC2-D597C89F2863}"/>
          </ac:picMkLst>
        </pc:picChg>
        <pc:picChg chg="mod">
          <ac:chgData name="James Franklin" userId="cf915d05-507f-491f-b4a6-b2aa085ee4b1" providerId="ADAL" clId="{B0A9BD16-313A-4B87-86C7-D53C52C6EDF9}" dt="2021-09-29T11:27:14.110" v="8663"/>
          <ac:picMkLst>
            <pc:docMk/>
            <pc:sldMk cId="1393552172" sldId="307"/>
            <ac:picMk id="16" creationId="{4AABC068-07C4-48EE-94C5-B614F372DD56}"/>
          </ac:picMkLst>
        </pc:picChg>
        <pc:picChg chg="mod">
          <ac:chgData name="James Franklin" userId="cf915d05-507f-491f-b4a6-b2aa085ee4b1" providerId="ADAL" clId="{B0A9BD16-313A-4B87-86C7-D53C52C6EDF9}" dt="2021-09-29T11:27:14.110" v="8663"/>
          <ac:picMkLst>
            <pc:docMk/>
            <pc:sldMk cId="1393552172" sldId="307"/>
            <ac:picMk id="17" creationId="{81DC9C29-F0C3-40EC-9D71-DBB571110668}"/>
          </ac:picMkLst>
        </pc:picChg>
      </pc:sldChg>
      <pc:sldChg chg="addSp delSp modSp add mod setBg">
        <pc:chgData name="James Franklin" userId="cf915d05-507f-491f-b4a6-b2aa085ee4b1" providerId="ADAL" clId="{B0A9BD16-313A-4B87-86C7-D53C52C6EDF9}" dt="2021-09-30T08:03:31.675" v="9280"/>
        <pc:sldMkLst>
          <pc:docMk/>
          <pc:sldMk cId="2918225570" sldId="308"/>
        </pc:sldMkLst>
        <pc:spChg chg="mod">
          <ac:chgData name="James Franklin" userId="cf915d05-507f-491f-b4a6-b2aa085ee4b1" providerId="ADAL" clId="{B0A9BD16-313A-4B87-86C7-D53C52C6EDF9}" dt="2021-09-28T15:31:24.949" v="1890" actId="20577"/>
          <ac:spMkLst>
            <pc:docMk/>
            <pc:sldMk cId="2918225570" sldId="308"/>
            <ac:spMk id="2" creationId="{DE7D2F39-D496-43AD-9D63-170CB0D1F263}"/>
          </ac:spMkLst>
        </pc:spChg>
        <pc:spChg chg="mod">
          <ac:chgData name="James Franklin" userId="cf915d05-507f-491f-b4a6-b2aa085ee4b1" providerId="ADAL" clId="{B0A9BD16-313A-4B87-86C7-D53C52C6EDF9}" dt="2021-09-30T08:00:15.049" v="9270" actId="113"/>
          <ac:spMkLst>
            <pc:docMk/>
            <pc:sldMk cId="2918225570" sldId="308"/>
            <ac:spMk id="3" creationId="{6A5E715C-5692-4138-BE67-8C75FE95C21D}"/>
          </ac:spMkLst>
        </pc:spChg>
        <pc:spChg chg="mod">
          <ac:chgData name="James Franklin" userId="cf915d05-507f-491f-b4a6-b2aa085ee4b1" providerId="ADAL" clId="{B0A9BD16-313A-4B87-86C7-D53C52C6EDF9}" dt="2021-09-28T15:30:25.603" v="1874" actId="17032"/>
          <ac:spMkLst>
            <pc:docMk/>
            <pc:sldMk cId="2918225570" sldId="308"/>
            <ac:spMk id="5" creationId="{8C4AC393-A796-4B6B-AAA9-D62DF1D971FA}"/>
          </ac:spMkLst>
        </pc:spChg>
        <pc:spChg chg="mod">
          <ac:chgData name="James Franklin" userId="cf915d05-507f-491f-b4a6-b2aa085ee4b1" providerId="ADAL" clId="{B0A9BD16-313A-4B87-86C7-D53C52C6EDF9}" dt="2021-09-28T15:30:25.603" v="1874" actId="17032"/>
          <ac:spMkLst>
            <pc:docMk/>
            <pc:sldMk cId="2918225570" sldId="308"/>
            <ac:spMk id="6" creationId="{3FA56E07-1741-4DB0-8652-3475CCD06292}"/>
          </ac:spMkLst>
        </pc:spChg>
        <pc:spChg chg="mod">
          <ac:chgData name="James Franklin" userId="cf915d05-507f-491f-b4a6-b2aa085ee4b1" providerId="ADAL" clId="{B0A9BD16-313A-4B87-86C7-D53C52C6EDF9}" dt="2021-09-28T15:30:25.603" v="1874" actId="17032"/>
          <ac:spMkLst>
            <pc:docMk/>
            <pc:sldMk cId="2918225570" sldId="308"/>
            <ac:spMk id="7" creationId="{444D9C52-3ACB-429C-B193-A9CC923740AE}"/>
          </ac:spMkLst>
        </pc:spChg>
        <pc:spChg chg="mod">
          <ac:chgData name="James Franklin" userId="cf915d05-507f-491f-b4a6-b2aa085ee4b1" providerId="ADAL" clId="{B0A9BD16-313A-4B87-86C7-D53C52C6EDF9}" dt="2021-09-28T15:30:13.939" v="1873"/>
          <ac:spMkLst>
            <pc:docMk/>
            <pc:sldMk cId="2918225570" sldId="308"/>
            <ac:spMk id="8" creationId="{AA30525C-F3B6-4F39-8AA4-46E293EC518E}"/>
          </ac:spMkLst>
        </pc:spChg>
        <pc:spChg chg="mod">
          <ac:chgData name="James Franklin" userId="cf915d05-507f-491f-b4a6-b2aa085ee4b1" providerId="ADAL" clId="{B0A9BD16-313A-4B87-86C7-D53C52C6EDF9}" dt="2021-09-28T15:31:15.851" v="1881" actId="17032"/>
          <ac:spMkLst>
            <pc:docMk/>
            <pc:sldMk cId="2918225570" sldId="308"/>
            <ac:spMk id="14" creationId="{0AD13041-D3E9-4194-8FC6-114AEA6B2D13}"/>
          </ac:spMkLst>
        </pc:spChg>
        <pc:spChg chg="mod">
          <ac:chgData name="James Franklin" userId="cf915d05-507f-491f-b4a6-b2aa085ee4b1" providerId="ADAL" clId="{B0A9BD16-313A-4B87-86C7-D53C52C6EDF9}" dt="2021-09-28T15:31:15.851" v="1881" actId="17032"/>
          <ac:spMkLst>
            <pc:docMk/>
            <pc:sldMk cId="2918225570" sldId="308"/>
            <ac:spMk id="15" creationId="{5B1B6A36-A380-4923-95D8-36C96517D8DC}"/>
          </ac:spMkLst>
        </pc:spChg>
        <pc:spChg chg="mod">
          <ac:chgData name="James Franklin" userId="cf915d05-507f-491f-b4a6-b2aa085ee4b1" providerId="ADAL" clId="{B0A9BD16-313A-4B87-86C7-D53C52C6EDF9}" dt="2021-09-28T15:31:03.471" v="1880"/>
          <ac:spMkLst>
            <pc:docMk/>
            <pc:sldMk cId="2918225570" sldId="308"/>
            <ac:spMk id="16" creationId="{D5CA7FE3-D4E0-4159-97F3-2036B1E6B07D}"/>
          </ac:spMkLst>
        </pc:spChg>
        <pc:spChg chg="mod">
          <ac:chgData name="James Franklin" userId="cf915d05-507f-491f-b4a6-b2aa085ee4b1" providerId="ADAL" clId="{B0A9BD16-313A-4B87-86C7-D53C52C6EDF9}" dt="2021-09-28T15:31:15.851" v="1881" actId="17032"/>
          <ac:spMkLst>
            <pc:docMk/>
            <pc:sldMk cId="2918225570" sldId="308"/>
            <ac:spMk id="17" creationId="{7FF85373-BE2B-4BA8-8E9C-68D55D24CC66}"/>
          </ac:spMkLst>
        </pc:spChg>
        <pc:spChg chg="add mod">
          <ac:chgData name="James Franklin" userId="cf915d05-507f-491f-b4a6-b2aa085ee4b1" providerId="ADAL" clId="{B0A9BD16-313A-4B87-86C7-D53C52C6EDF9}" dt="2021-09-29T09:09:22.414" v="3130" actId="207"/>
          <ac:spMkLst>
            <pc:docMk/>
            <pc:sldMk cId="2918225570" sldId="308"/>
            <ac:spMk id="22" creationId="{38FE60B4-2F1E-4592-84A5-19B7BDDF4397}"/>
          </ac:spMkLst>
        </pc:spChg>
        <pc:spChg chg="add mod">
          <ac:chgData name="James Franklin" userId="cf915d05-507f-491f-b4a6-b2aa085ee4b1" providerId="ADAL" clId="{B0A9BD16-313A-4B87-86C7-D53C52C6EDF9}" dt="2021-09-29T09:09:22.414" v="3130" actId="207"/>
          <ac:spMkLst>
            <pc:docMk/>
            <pc:sldMk cId="2918225570" sldId="308"/>
            <ac:spMk id="23" creationId="{CABD39E8-C6B6-4692-95F2-6D8921158846}"/>
          </ac:spMkLst>
        </pc:spChg>
        <pc:spChg chg="add mod">
          <ac:chgData name="James Franklin" userId="cf915d05-507f-491f-b4a6-b2aa085ee4b1" providerId="ADAL" clId="{B0A9BD16-313A-4B87-86C7-D53C52C6EDF9}" dt="2021-09-29T09:08:51.460" v="3126"/>
          <ac:spMkLst>
            <pc:docMk/>
            <pc:sldMk cId="2918225570" sldId="308"/>
            <ac:spMk id="24" creationId="{EA44E421-D61B-4814-9257-938A92F42DB5}"/>
          </ac:spMkLst>
        </pc:spChg>
        <pc:spChg chg="add mod">
          <ac:chgData name="James Franklin" userId="cf915d05-507f-491f-b4a6-b2aa085ee4b1" providerId="ADAL" clId="{B0A9BD16-313A-4B87-86C7-D53C52C6EDF9}" dt="2021-09-29T09:09:22.414" v="3130" actId="207"/>
          <ac:spMkLst>
            <pc:docMk/>
            <pc:sldMk cId="2918225570" sldId="308"/>
            <ac:spMk id="25" creationId="{1621EA85-880B-4851-BADD-266008C38B3A}"/>
          </ac:spMkLst>
        </pc:spChg>
        <pc:grpChg chg="add del mod">
          <ac:chgData name="James Franklin" userId="cf915d05-507f-491f-b4a6-b2aa085ee4b1" providerId="ADAL" clId="{B0A9BD16-313A-4B87-86C7-D53C52C6EDF9}" dt="2021-09-28T15:31:03.270" v="1879" actId="478"/>
          <ac:grpSpMkLst>
            <pc:docMk/>
            <pc:sldMk cId="2918225570" sldId="308"/>
            <ac:grpSpMk id="4" creationId="{1D85F8E9-4DC5-4153-B385-2F4D9A89224E}"/>
          </ac:grpSpMkLst>
        </pc:grpChg>
        <pc:grpChg chg="add mod">
          <ac:chgData name="James Franklin" userId="cf915d05-507f-491f-b4a6-b2aa085ee4b1" providerId="ADAL" clId="{B0A9BD16-313A-4B87-86C7-D53C52C6EDF9}" dt="2021-09-28T15:31:03.471" v="1880"/>
          <ac:grpSpMkLst>
            <pc:docMk/>
            <pc:sldMk cId="2918225570" sldId="308"/>
            <ac:grpSpMk id="13" creationId="{688522ED-E721-44FC-A011-092DA2FA2E27}"/>
          </ac:grpSpMkLst>
        </pc:grpChg>
        <pc:picChg chg="mod">
          <ac:chgData name="James Franklin" userId="cf915d05-507f-491f-b4a6-b2aa085ee4b1" providerId="ADAL" clId="{B0A9BD16-313A-4B87-86C7-D53C52C6EDF9}" dt="2021-09-28T15:30:13.939" v="1873"/>
          <ac:picMkLst>
            <pc:docMk/>
            <pc:sldMk cId="2918225570" sldId="308"/>
            <ac:picMk id="9" creationId="{91DB134D-765D-4335-9F67-CC1348594777}"/>
          </ac:picMkLst>
        </pc:picChg>
        <pc:picChg chg="mod">
          <ac:chgData name="James Franklin" userId="cf915d05-507f-491f-b4a6-b2aa085ee4b1" providerId="ADAL" clId="{B0A9BD16-313A-4B87-86C7-D53C52C6EDF9}" dt="2021-09-28T15:30:13.939" v="1873"/>
          <ac:picMkLst>
            <pc:docMk/>
            <pc:sldMk cId="2918225570" sldId="308"/>
            <ac:picMk id="10" creationId="{4D1EBAA9-7CE1-4D35-B7E2-CFF427A7D599}"/>
          </ac:picMkLst>
        </pc:picChg>
        <pc:picChg chg="mod">
          <ac:chgData name="James Franklin" userId="cf915d05-507f-491f-b4a6-b2aa085ee4b1" providerId="ADAL" clId="{B0A9BD16-313A-4B87-86C7-D53C52C6EDF9}" dt="2021-09-28T15:30:13.939" v="1873"/>
          <ac:picMkLst>
            <pc:docMk/>
            <pc:sldMk cId="2918225570" sldId="308"/>
            <ac:picMk id="11" creationId="{DE024620-F255-47C5-99F5-58DA507CC981}"/>
          </ac:picMkLst>
        </pc:picChg>
        <pc:picChg chg="mod">
          <ac:chgData name="James Franklin" userId="cf915d05-507f-491f-b4a6-b2aa085ee4b1" providerId="ADAL" clId="{B0A9BD16-313A-4B87-86C7-D53C52C6EDF9}" dt="2021-09-28T15:30:13.939" v="1873"/>
          <ac:picMkLst>
            <pc:docMk/>
            <pc:sldMk cId="2918225570" sldId="308"/>
            <ac:picMk id="12" creationId="{32684175-7081-467E-A3F0-C385A614F162}"/>
          </ac:picMkLst>
        </pc:picChg>
        <pc:picChg chg="mod">
          <ac:chgData name="James Franklin" userId="cf915d05-507f-491f-b4a6-b2aa085ee4b1" providerId="ADAL" clId="{B0A9BD16-313A-4B87-86C7-D53C52C6EDF9}" dt="2021-09-28T15:31:03.471" v="1880"/>
          <ac:picMkLst>
            <pc:docMk/>
            <pc:sldMk cId="2918225570" sldId="308"/>
            <ac:picMk id="18" creationId="{59B5E1F9-4EBC-4732-AF7C-E3BD178ED618}"/>
          </ac:picMkLst>
        </pc:picChg>
        <pc:picChg chg="mod">
          <ac:chgData name="James Franklin" userId="cf915d05-507f-491f-b4a6-b2aa085ee4b1" providerId="ADAL" clId="{B0A9BD16-313A-4B87-86C7-D53C52C6EDF9}" dt="2021-09-28T15:31:03.471" v="1880"/>
          <ac:picMkLst>
            <pc:docMk/>
            <pc:sldMk cId="2918225570" sldId="308"/>
            <ac:picMk id="19" creationId="{36078392-71EF-447C-AF64-C5EF29E21D63}"/>
          </ac:picMkLst>
        </pc:picChg>
        <pc:picChg chg="mod">
          <ac:chgData name="James Franklin" userId="cf915d05-507f-491f-b4a6-b2aa085ee4b1" providerId="ADAL" clId="{B0A9BD16-313A-4B87-86C7-D53C52C6EDF9}" dt="2021-09-28T15:31:03.471" v="1880"/>
          <ac:picMkLst>
            <pc:docMk/>
            <pc:sldMk cId="2918225570" sldId="308"/>
            <ac:picMk id="20" creationId="{505117CD-EC73-485C-8DD6-AEE05201AB43}"/>
          </ac:picMkLst>
        </pc:picChg>
        <pc:picChg chg="mod">
          <ac:chgData name="James Franklin" userId="cf915d05-507f-491f-b4a6-b2aa085ee4b1" providerId="ADAL" clId="{B0A9BD16-313A-4B87-86C7-D53C52C6EDF9}" dt="2021-09-28T15:31:03.471" v="1880"/>
          <ac:picMkLst>
            <pc:docMk/>
            <pc:sldMk cId="2918225570" sldId="308"/>
            <ac:picMk id="21" creationId="{A07D2985-9C82-4424-9A6D-B79605A5B9B0}"/>
          </ac:picMkLst>
        </pc:picChg>
        <pc:picChg chg="add mod">
          <ac:chgData name="James Franklin" userId="cf915d05-507f-491f-b4a6-b2aa085ee4b1" providerId="ADAL" clId="{B0A9BD16-313A-4B87-86C7-D53C52C6EDF9}" dt="2021-09-30T08:03:05.843" v="9275" actId="1076"/>
          <ac:picMkLst>
            <pc:docMk/>
            <pc:sldMk cId="2918225570" sldId="308"/>
            <ac:picMk id="27" creationId="{7E7DBF5E-7DE9-4FBE-B9A4-9D3A5EF1ED39}"/>
          </ac:picMkLst>
        </pc:picChg>
        <pc:picChg chg="add mod">
          <ac:chgData name="James Franklin" userId="cf915d05-507f-491f-b4a6-b2aa085ee4b1" providerId="ADAL" clId="{B0A9BD16-313A-4B87-86C7-D53C52C6EDF9}" dt="2021-09-30T08:03:23.682" v="9279" actId="167"/>
          <ac:picMkLst>
            <pc:docMk/>
            <pc:sldMk cId="2918225570" sldId="308"/>
            <ac:picMk id="5122" creationId="{2871C838-03AA-457F-88B9-78169115A4EC}"/>
          </ac:picMkLst>
        </pc:picChg>
      </pc:sldChg>
      <pc:sldChg chg="addSp modSp add mod">
        <pc:chgData name="James Franklin" userId="cf915d05-507f-491f-b4a6-b2aa085ee4b1" providerId="ADAL" clId="{B0A9BD16-313A-4B87-86C7-D53C52C6EDF9}" dt="2021-09-30T08:13:51.668" v="9639" actId="113"/>
        <pc:sldMkLst>
          <pc:docMk/>
          <pc:sldMk cId="3256676282" sldId="309"/>
        </pc:sldMkLst>
        <pc:spChg chg="mod">
          <ac:chgData name="James Franklin" userId="cf915d05-507f-491f-b4a6-b2aa085ee4b1" providerId="ADAL" clId="{B0A9BD16-313A-4B87-86C7-D53C52C6EDF9}" dt="2021-09-28T14:18:13.049" v="1470" actId="20577"/>
          <ac:spMkLst>
            <pc:docMk/>
            <pc:sldMk cId="3256676282" sldId="309"/>
            <ac:spMk id="2" creationId="{DE7D2F39-D496-43AD-9D63-170CB0D1F263}"/>
          </ac:spMkLst>
        </pc:spChg>
        <pc:spChg chg="mod">
          <ac:chgData name="James Franklin" userId="cf915d05-507f-491f-b4a6-b2aa085ee4b1" providerId="ADAL" clId="{B0A9BD16-313A-4B87-86C7-D53C52C6EDF9}" dt="2021-09-30T08:13:51.668" v="9639" actId="113"/>
          <ac:spMkLst>
            <pc:docMk/>
            <pc:sldMk cId="3256676282" sldId="309"/>
            <ac:spMk id="3" creationId="{6A5E715C-5692-4138-BE67-8C75FE95C21D}"/>
          </ac:spMkLst>
        </pc:spChg>
        <pc:spChg chg="mod">
          <ac:chgData name="James Franklin" userId="cf915d05-507f-491f-b4a6-b2aa085ee4b1" providerId="ADAL" clId="{B0A9BD16-313A-4B87-86C7-D53C52C6EDF9}" dt="2021-09-28T15:31:41.474" v="1891"/>
          <ac:spMkLst>
            <pc:docMk/>
            <pc:sldMk cId="3256676282" sldId="309"/>
            <ac:spMk id="5" creationId="{E6A6AF62-81B0-4A91-A46F-A98753F96744}"/>
          </ac:spMkLst>
        </pc:spChg>
        <pc:spChg chg="mod">
          <ac:chgData name="James Franklin" userId="cf915d05-507f-491f-b4a6-b2aa085ee4b1" providerId="ADAL" clId="{B0A9BD16-313A-4B87-86C7-D53C52C6EDF9}" dt="2021-09-28T15:31:41.474" v="1891"/>
          <ac:spMkLst>
            <pc:docMk/>
            <pc:sldMk cId="3256676282" sldId="309"/>
            <ac:spMk id="6" creationId="{AD878172-A782-4EF0-9E0E-AE978B05C67F}"/>
          </ac:spMkLst>
        </pc:spChg>
        <pc:spChg chg="mod">
          <ac:chgData name="James Franklin" userId="cf915d05-507f-491f-b4a6-b2aa085ee4b1" providerId="ADAL" clId="{B0A9BD16-313A-4B87-86C7-D53C52C6EDF9}" dt="2021-09-28T15:31:41.474" v="1891"/>
          <ac:spMkLst>
            <pc:docMk/>
            <pc:sldMk cId="3256676282" sldId="309"/>
            <ac:spMk id="7" creationId="{95E25ECC-094F-48CB-BF57-ADBC771F3343}"/>
          </ac:spMkLst>
        </pc:spChg>
        <pc:spChg chg="mod">
          <ac:chgData name="James Franklin" userId="cf915d05-507f-491f-b4a6-b2aa085ee4b1" providerId="ADAL" clId="{B0A9BD16-313A-4B87-86C7-D53C52C6EDF9}" dt="2021-09-28T15:31:41.474" v="1891"/>
          <ac:spMkLst>
            <pc:docMk/>
            <pc:sldMk cId="3256676282" sldId="309"/>
            <ac:spMk id="8" creationId="{A48B26E1-1C4B-458D-8DA9-8C6D87D5694E}"/>
          </ac:spMkLst>
        </pc:spChg>
        <pc:spChg chg="add mod">
          <ac:chgData name="James Franklin" userId="cf915d05-507f-491f-b4a6-b2aa085ee4b1" providerId="ADAL" clId="{B0A9BD16-313A-4B87-86C7-D53C52C6EDF9}" dt="2021-09-29T09:09:29.982" v="3131" actId="207"/>
          <ac:spMkLst>
            <pc:docMk/>
            <pc:sldMk cId="3256676282" sldId="309"/>
            <ac:spMk id="13" creationId="{8C1A3337-6691-4B96-855C-FB00BA8E739B}"/>
          </ac:spMkLst>
        </pc:spChg>
        <pc:spChg chg="add mod">
          <ac:chgData name="James Franklin" userId="cf915d05-507f-491f-b4a6-b2aa085ee4b1" providerId="ADAL" clId="{B0A9BD16-313A-4B87-86C7-D53C52C6EDF9}" dt="2021-09-29T09:09:29.982" v="3131" actId="207"/>
          <ac:spMkLst>
            <pc:docMk/>
            <pc:sldMk cId="3256676282" sldId="309"/>
            <ac:spMk id="14" creationId="{FC6E1534-6169-40B0-B39B-7A911145E6DE}"/>
          </ac:spMkLst>
        </pc:spChg>
        <pc:spChg chg="add mod">
          <ac:chgData name="James Franklin" userId="cf915d05-507f-491f-b4a6-b2aa085ee4b1" providerId="ADAL" clId="{B0A9BD16-313A-4B87-86C7-D53C52C6EDF9}" dt="2021-09-29T09:08:54.415" v="3127"/>
          <ac:spMkLst>
            <pc:docMk/>
            <pc:sldMk cId="3256676282" sldId="309"/>
            <ac:spMk id="15" creationId="{8CCACBB0-986F-4E42-9ED9-1682BA9002E9}"/>
          </ac:spMkLst>
        </pc:spChg>
        <pc:spChg chg="add mod">
          <ac:chgData name="James Franklin" userId="cf915d05-507f-491f-b4a6-b2aa085ee4b1" providerId="ADAL" clId="{B0A9BD16-313A-4B87-86C7-D53C52C6EDF9}" dt="2021-09-29T09:09:29.982" v="3131" actId="207"/>
          <ac:spMkLst>
            <pc:docMk/>
            <pc:sldMk cId="3256676282" sldId="309"/>
            <ac:spMk id="16" creationId="{94E26A81-7F0A-4C09-8425-C76BB3F61EC6}"/>
          </ac:spMkLst>
        </pc:spChg>
        <pc:grpChg chg="add mod">
          <ac:chgData name="James Franklin" userId="cf915d05-507f-491f-b4a6-b2aa085ee4b1" providerId="ADAL" clId="{B0A9BD16-313A-4B87-86C7-D53C52C6EDF9}" dt="2021-09-28T15:31:41.474" v="1891"/>
          <ac:grpSpMkLst>
            <pc:docMk/>
            <pc:sldMk cId="3256676282" sldId="309"/>
            <ac:grpSpMk id="4" creationId="{CD1F9229-6092-4871-9326-5222F981706F}"/>
          </ac:grpSpMkLst>
        </pc:grpChg>
        <pc:picChg chg="mod">
          <ac:chgData name="James Franklin" userId="cf915d05-507f-491f-b4a6-b2aa085ee4b1" providerId="ADAL" clId="{B0A9BD16-313A-4B87-86C7-D53C52C6EDF9}" dt="2021-09-28T15:31:41.474" v="1891"/>
          <ac:picMkLst>
            <pc:docMk/>
            <pc:sldMk cId="3256676282" sldId="309"/>
            <ac:picMk id="9" creationId="{FDF647CD-DD1D-41FB-A74A-42B55F860770}"/>
          </ac:picMkLst>
        </pc:picChg>
        <pc:picChg chg="mod">
          <ac:chgData name="James Franklin" userId="cf915d05-507f-491f-b4a6-b2aa085ee4b1" providerId="ADAL" clId="{B0A9BD16-313A-4B87-86C7-D53C52C6EDF9}" dt="2021-09-28T15:31:41.474" v="1891"/>
          <ac:picMkLst>
            <pc:docMk/>
            <pc:sldMk cId="3256676282" sldId="309"/>
            <ac:picMk id="10" creationId="{19360CCC-B56B-4083-A41D-992C471C8F0D}"/>
          </ac:picMkLst>
        </pc:picChg>
        <pc:picChg chg="mod">
          <ac:chgData name="James Franklin" userId="cf915d05-507f-491f-b4a6-b2aa085ee4b1" providerId="ADAL" clId="{B0A9BD16-313A-4B87-86C7-D53C52C6EDF9}" dt="2021-09-28T15:31:41.474" v="1891"/>
          <ac:picMkLst>
            <pc:docMk/>
            <pc:sldMk cId="3256676282" sldId="309"/>
            <ac:picMk id="11" creationId="{A474415C-31CB-4526-ACF3-A0253883D981}"/>
          </ac:picMkLst>
        </pc:picChg>
        <pc:picChg chg="mod">
          <ac:chgData name="James Franklin" userId="cf915d05-507f-491f-b4a6-b2aa085ee4b1" providerId="ADAL" clId="{B0A9BD16-313A-4B87-86C7-D53C52C6EDF9}" dt="2021-09-28T15:31:41.474" v="1891"/>
          <ac:picMkLst>
            <pc:docMk/>
            <pc:sldMk cId="3256676282" sldId="309"/>
            <ac:picMk id="12" creationId="{13E47BF9-5B22-4F6A-AF96-0A49A05DB7C9}"/>
          </ac:picMkLst>
        </pc:picChg>
        <pc:picChg chg="add mod">
          <ac:chgData name="James Franklin" userId="cf915d05-507f-491f-b4a6-b2aa085ee4b1" providerId="ADAL" clId="{B0A9BD16-313A-4B87-86C7-D53C52C6EDF9}" dt="2021-09-30T08:10:57.229" v="9284" actId="14100"/>
          <ac:picMkLst>
            <pc:docMk/>
            <pc:sldMk cId="3256676282" sldId="309"/>
            <ac:picMk id="18" creationId="{863992E7-035F-4F11-8DBC-636C5F5FFF2D}"/>
          </ac:picMkLst>
        </pc:picChg>
        <pc:picChg chg="add mod">
          <ac:chgData name="James Franklin" userId="cf915d05-507f-491f-b4a6-b2aa085ee4b1" providerId="ADAL" clId="{B0A9BD16-313A-4B87-86C7-D53C52C6EDF9}" dt="2021-09-30T08:11:02.269" v="9285" actId="1076"/>
          <ac:picMkLst>
            <pc:docMk/>
            <pc:sldMk cId="3256676282" sldId="309"/>
            <ac:picMk id="20" creationId="{2D4473D0-7174-479F-A526-F50D26CDBC20}"/>
          </ac:picMkLst>
        </pc:picChg>
      </pc:sldChg>
      <pc:sldChg chg="addSp delSp modSp add mod">
        <pc:chgData name="James Franklin" userId="cf915d05-507f-491f-b4a6-b2aa085ee4b1" providerId="ADAL" clId="{B0A9BD16-313A-4B87-86C7-D53C52C6EDF9}" dt="2021-09-30T08:19:54.360" v="10282" actId="20577"/>
        <pc:sldMkLst>
          <pc:docMk/>
          <pc:sldMk cId="1695273936" sldId="310"/>
        </pc:sldMkLst>
        <pc:spChg chg="mod">
          <ac:chgData name="James Franklin" userId="cf915d05-507f-491f-b4a6-b2aa085ee4b1" providerId="ADAL" clId="{B0A9BD16-313A-4B87-86C7-D53C52C6EDF9}" dt="2021-09-28T14:18:27.074" v="1489" actId="20577"/>
          <ac:spMkLst>
            <pc:docMk/>
            <pc:sldMk cId="1695273936" sldId="310"/>
            <ac:spMk id="2" creationId="{DE7D2F39-D496-43AD-9D63-170CB0D1F263}"/>
          </ac:spMkLst>
        </pc:spChg>
        <pc:spChg chg="mod">
          <ac:chgData name="James Franklin" userId="cf915d05-507f-491f-b4a6-b2aa085ee4b1" providerId="ADAL" clId="{B0A9BD16-313A-4B87-86C7-D53C52C6EDF9}" dt="2021-09-30T08:19:54.360" v="10282" actId="20577"/>
          <ac:spMkLst>
            <pc:docMk/>
            <pc:sldMk cId="1695273936" sldId="310"/>
            <ac:spMk id="3" creationId="{6A5E715C-5692-4138-BE67-8C75FE95C21D}"/>
          </ac:spMkLst>
        </pc:spChg>
        <pc:spChg chg="mod">
          <ac:chgData name="James Franklin" userId="cf915d05-507f-491f-b4a6-b2aa085ee4b1" providerId="ADAL" clId="{B0A9BD16-313A-4B87-86C7-D53C52C6EDF9}" dt="2021-09-28T15:30:31.404" v="1875"/>
          <ac:spMkLst>
            <pc:docMk/>
            <pc:sldMk cId="1695273936" sldId="310"/>
            <ac:spMk id="5" creationId="{A6361231-CDD8-44FB-94AC-868811AB4B5F}"/>
          </ac:spMkLst>
        </pc:spChg>
        <pc:spChg chg="mod">
          <ac:chgData name="James Franklin" userId="cf915d05-507f-491f-b4a6-b2aa085ee4b1" providerId="ADAL" clId="{B0A9BD16-313A-4B87-86C7-D53C52C6EDF9}" dt="2021-09-28T15:30:31.404" v="1875"/>
          <ac:spMkLst>
            <pc:docMk/>
            <pc:sldMk cId="1695273936" sldId="310"/>
            <ac:spMk id="6" creationId="{DF526B89-0D9A-4FEB-9395-9BD98C7F5CC5}"/>
          </ac:spMkLst>
        </pc:spChg>
        <pc:spChg chg="mod">
          <ac:chgData name="James Franklin" userId="cf915d05-507f-491f-b4a6-b2aa085ee4b1" providerId="ADAL" clId="{B0A9BD16-313A-4B87-86C7-D53C52C6EDF9}" dt="2021-09-28T15:30:31.404" v="1875"/>
          <ac:spMkLst>
            <pc:docMk/>
            <pc:sldMk cId="1695273936" sldId="310"/>
            <ac:spMk id="7" creationId="{9CDD3B24-E7D8-4B24-923E-B95694166A7E}"/>
          </ac:spMkLst>
        </pc:spChg>
        <pc:spChg chg="mod">
          <ac:chgData name="James Franklin" userId="cf915d05-507f-491f-b4a6-b2aa085ee4b1" providerId="ADAL" clId="{B0A9BD16-313A-4B87-86C7-D53C52C6EDF9}" dt="2021-09-28T15:30:31.404" v="1875"/>
          <ac:spMkLst>
            <pc:docMk/>
            <pc:sldMk cId="1695273936" sldId="310"/>
            <ac:spMk id="8" creationId="{0262C23A-A206-443D-8587-CEE3C00D31C3}"/>
          </ac:spMkLst>
        </pc:spChg>
        <pc:spChg chg="mod">
          <ac:chgData name="James Franklin" userId="cf915d05-507f-491f-b4a6-b2aa085ee4b1" providerId="ADAL" clId="{B0A9BD16-313A-4B87-86C7-D53C52C6EDF9}" dt="2021-09-28T15:30:57.637" v="1878" actId="17032"/>
          <ac:spMkLst>
            <pc:docMk/>
            <pc:sldMk cId="1695273936" sldId="310"/>
            <ac:spMk id="14" creationId="{8F27D38D-1A67-4458-9B0A-3D0DED551183}"/>
          </ac:spMkLst>
        </pc:spChg>
        <pc:spChg chg="mod">
          <ac:chgData name="James Franklin" userId="cf915d05-507f-491f-b4a6-b2aa085ee4b1" providerId="ADAL" clId="{B0A9BD16-313A-4B87-86C7-D53C52C6EDF9}" dt="2021-09-28T15:30:57.637" v="1878" actId="17032"/>
          <ac:spMkLst>
            <pc:docMk/>
            <pc:sldMk cId="1695273936" sldId="310"/>
            <ac:spMk id="15" creationId="{4879FF29-CF05-4CD0-B93B-6498F27D9951}"/>
          </ac:spMkLst>
        </pc:spChg>
        <pc:spChg chg="mod">
          <ac:chgData name="James Franklin" userId="cf915d05-507f-491f-b4a6-b2aa085ee4b1" providerId="ADAL" clId="{B0A9BD16-313A-4B87-86C7-D53C52C6EDF9}" dt="2021-09-28T15:30:57.637" v="1878" actId="17032"/>
          <ac:spMkLst>
            <pc:docMk/>
            <pc:sldMk cId="1695273936" sldId="310"/>
            <ac:spMk id="16" creationId="{72A8881A-D881-4259-8E77-2A2EEC7727FB}"/>
          </ac:spMkLst>
        </pc:spChg>
        <pc:spChg chg="mod">
          <ac:chgData name="James Franklin" userId="cf915d05-507f-491f-b4a6-b2aa085ee4b1" providerId="ADAL" clId="{B0A9BD16-313A-4B87-86C7-D53C52C6EDF9}" dt="2021-09-28T15:30:48.148" v="1877"/>
          <ac:spMkLst>
            <pc:docMk/>
            <pc:sldMk cId="1695273936" sldId="310"/>
            <ac:spMk id="17" creationId="{7C20C356-A661-419B-8000-1132E6C26725}"/>
          </ac:spMkLst>
        </pc:spChg>
        <pc:spChg chg="add mod">
          <ac:chgData name="James Franklin" userId="cf915d05-507f-491f-b4a6-b2aa085ee4b1" providerId="ADAL" clId="{B0A9BD16-313A-4B87-86C7-D53C52C6EDF9}" dt="2021-09-29T11:27:27.105" v="8664" actId="164"/>
          <ac:spMkLst>
            <pc:docMk/>
            <pc:sldMk cId="1695273936" sldId="310"/>
            <ac:spMk id="22" creationId="{A6C7E82A-FB07-44BF-A3B6-906AFB58A6E1}"/>
          </ac:spMkLst>
        </pc:spChg>
        <pc:spChg chg="add mod">
          <ac:chgData name="James Franklin" userId="cf915d05-507f-491f-b4a6-b2aa085ee4b1" providerId="ADAL" clId="{B0A9BD16-313A-4B87-86C7-D53C52C6EDF9}" dt="2021-09-29T11:27:27.105" v="8664" actId="164"/>
          <ac:spMkLst>
            <pc:docMk/>
            <pc:sldMk cId="1695273936" sldId="310"/>
            <ac:spMk id="23" creationId="{EFF31202-BC7B-4D79-AEA8-86EC0BE7ADA4}"/>
          </ac:spMkLst>
        </pc:spChg>
        <pc:spChg chg="add mod">
          <ac:chgData name="James Franklin" userId="cf915d05-507f-491f-b4a6-b2aa085ee4b1" providerId="ADAL" clId="{B0A9BD16-313A-4B87-86C7-D53C52C6EDF9}" dt="2021-09-29T11:27:27.105" v="8664" actId="164"/>
          <ac:spMkLst>
            <pc:docMk/>
            <pc:sldMk cId="1695273936" sldId="310"/>
            <ac:spMk id="24" creationId="{C12F914C-38B4-413A-8662-1ED98C058F7C}"/>
          </ac:spMkLst>
        </pc:spChg>
        <pc:spChg chg="add mod">
          <ac:chgData name="James Franklin" userId="cf915d05-507f-491f-b4a6-b2aa085ee4b1" providerId="ADAL" clId="{B0A9BD16-313A-4B87-86C7-D53C52C6EDF9}" dt="2021-09-29T11:27:27.105" v="8664" actId="164"/>
          <ac:spMkLst>
            <pc:docMk/>
            <pc:sldMk cId="1695273936" sldId="310"/>
            <ac:spMk id="25" creationId="{4DE19CCA-8CFD-4D37-A80E-0A85B2368141}"/>
          </ac:spMkLst>
        </pc:spChg>
        <pc:grpChg chg="add del mod">
          <ac:chgData name="James Franklin" userId="cf915d05-507f-491f-b4a6-b2aa085ee4b1" providerId="ADAL" clId="{B0A9BD16-313A-4B87-86C7-D53C52C6EDF9}" dt="2021-09-28T15:30:44.973" v="1876"/>
          <ac:grpSpMkLst>
            <pc:docMk/>
            <pc:sldMk cId="1695273936" sldId="310"/>
            <ac:grpSpMk id="4" creationId="{9F102A4C-940D-475D-B4D9-E51CEB112530}"/>
          </ac:grpSpMkLst>
        </pc:grpChg>
        <pc:grpChg chg="add mod">
          <ac:chgData name="James Franklin" userId="cf915d05-507f-491f-b4a6-b2aa085ee4b1" providerId="ADAL" clId="{B0A9BD16-313A-4B87-86C7-D53C52C6EDF9}" dt="2021-09-29T11:27:27.105" v="8664" actId="164"/>
          <ac:grpSpMkLst>
            <pc:docMk/>
            <pc:sldMk cId="1695273936" sldId="310"/>
            <ac:grpSpMk id="13" creationId="{7D7CAF9A-0DA6-4E85-B773-1328A7907FE6}"/>
          </ac:grpSpMkLst>
        </pc:grpChg>
        <pc:grpChg chg="add mod">
          <ac:chgData name="James Franklin" userId="cf915d05-507f-491f-b4a6-b2aa085ee4b1" providerId="ADAL" clId="{B0A9BD16-313A-4B87-86C7-D53C52C6EDF9}" dt="2021-09-29T11:27:27.105" v="8664" actId="164"/>
          <ac:grpSpMkLst>
            <pc:docMk/>
            <pc:sldMk cId="1695273936" sldId="310"/>
            <ac:grpSpMk id="26" creationId="{00D09981-8967-45AE-B10C-44A0A0738F86}"/>
          </ac:grpSpMkLst>
        </pc:grpChg>
        <pc:picChg chg="mod">
          <ac:chgData name="James Franklin" userId="cf915d05-507f-491f-b4a6-b2aa085ee4b1" providerId="ADAL" clId="{B0A9BD16-313A-4B87-86C7-D53C52C6EDF9}" dt="2021-09-28T15:30:31.404" v="1875"/>
          <ac:picMkLst>
            <pc:docMk/>
            <pc:sldMk cId="1695273936" sldId="310"/>
            <ac:picMk id="9" creationId="{FC4CD9E8-56F9-485F-853B-A81E31A0B7F1}"/>
          </ac:picMkLst>
        </pc:picChg>
        <pc:picChg chg="mod">
          <ac:chgData name="James Franklin" userId="cf915d05-507f-491f-b4a6-b2aa085ee4b1" providerId="ADAL" clId="{B0A9BD16-313A-4B87-86C7-D53C52C6EDF9}" dt="2021-09-28T15:30:31.404" v="1875"/>
          <ac:picMkLst>
            <pc:docMk/>
            <pc:sldMk cId="1695273936" sldId="310"/>
            <ac:picMk id="10" creationId="{B4C210A5-11A3-4218-B277-A7E7004BCDB6}"/>
          </ac:picMkLst>
        </pc:picChg>
        <pc:picChg chg="mod">
          <ac:chgData name="James Franklin" userId="cf915d05-507f-491f-b4a6-b2aa085ee4b1" providerId="ADAL" clId="{B0A9BD16-313A-4B87-86C7-D53C52C6EDF9}" dt="2021-09-28T15:30:31.404" v="1875"/>
          <ac:picMkLst>
            <pc:docMk/>
            <pc:sldMk cId="1695273936" sldId="310"/>
            <ac:picMk id="11" creationId="{88070BD3-6A7A-4EA5-9EFE-44B824594FAA}"/>
          </ac:picMkLst>
        </pc:picChg>
        <pc:picChg chg="mod">
          <ac:chgData name="James Franklin" userId="cf915d05-507f-491f-b4a6-b2aa085ee4b1" providerId="ADAL" clId="{B0A9BD16-313A-4B87-86C7-D53C52C6EDF9}" dt="2021-09-28T15:30:31.404" v="1875"/>
          <ac:picMkLst>
            <pc:docMk/>
            <pc:sldMk cId="1695273936" sldId="310"/>
            <ac:picMk id="12" creationId="{4C40D821-24FD-4FC3-B93C-EFFDBFD48CD7}"/>
          </ac:picMkLst>
        </pc:picChg>
        <pc:picChg chg="mod">
          <ac:chgData name="James Franklin" userId="cf915d05-507f-491f-b4a6-b2aa085ee4b1" providerId="ADAL" clId="{B0A9BD16-313A-4B87-86C7-D53C52C6EDF9}" dt="2021-09-28T15:30:48.148" v="1877"/>
          <ac:picMkLst>
            <pc:docMk/>
            <pc:sldMk cId="1695273936" sldId="310"/>
            <ac:picMk id="18" creationId="{B7D521EA-D196-4AD1-A2EB-19600E9C6209}"/>
          </ac:picMkLst>
        </pc:picChg>
        <pc:picChg chg="mod">
          <ac:chgData name="James Franklin" userId="cf915d05-507f-491f-b4a6-b2aa085ee4b1" providerId="ADAL" clId="{B0A9BD16-313A-4B87-86C7-D53C52C6EDF9}" dt="2021-09-28T15:30:48.148" v="1877"/>
          <ac:picMkLst>
            <pc:docMk/>
            <pc:sldMk cId="1695273936" sldId="310"/>
            <ac:picMk id="19" creationId="{31A3BCC7-E0E9-46E2-969E-A1EC8F2A1277}"/>
          </ac:picMkLst>
        </pc:picChg>
        <pc:picChg chg="mod">
          <ac:chgData name="James Franklin" userId="cf915d05-507f-491f-b4a6-b2aa085ee4b1" providerId="ADAL" clId="{B0A9BD16-313A-4B87-86C7-D53C52C6EDF9}" dt="2021-09-28T15:30:48.148" v="1877"/>
          <ac:picMkLst>
            <pc:docMk/>
            <pc:sldMk cId="1695273936" sldId="310"/>
            <ac:picMk id="20" creationId="{E90F1D79-EF4C-4C56-9D38-F79C19DEDC38}"/>
          </ac:picMkLst>
        </pc:picChg>
        <pc:picChg chg="mod">
          <ac:chgData name="James Franklin" userId="cf915d05-507f-491f-b4a6-b2aa085ee4b1" providerId="ADAL" clId="{B0A9BD16-313A-4B87-86C7-D53C52C6EDF9}" dt="2021-09-28T15:30:48.148" v="1877"/>
          <ac:picMkLst>
            <pc:docMk/>
            <pc:sldMk cId="1695273936" sldId="310"/>
            <ac:picMk id="21" creationId="{07E16D4A-49E0-467D-934B-80E6C08F2DC1}"/>
          </ac:picMkLst>
        </pc:picChg>
      </pc:sldChg>
      <pc:sldChg chg="add del">
        <pc:chgData name="James Franklin" userId="cf915d05-507f-491f-b4a6-b2aa085ee4b1" providerId="ADAL" clId="{B0A9BD16-313A-4B87-86C7-D53C52C6EDF9}" dt="2021-09-28T14:26:11.940" v="1666" actId="47"/>
        <pc:sldMkLst>
          <pc:docMk/>
          <pc:sldMk cId="2806484072" sldId="311"/>
        </pc:sldMkLst>
      </pc:sldChg>
      <pc:sldChg chg="addSp delSp modSp add mod modClrScheme chgLayout">
        <pc:chgData name="James Franklin" userId="cf915d05-507f-491f-b4a6-b2aa085ee4b1" providerId="ADAL" clId="{B0A9BD16-313A-4B87-86C7-D53C52C6EDF9}" dt="2021-10-04T13:27:21.977" v="11898" actId="20577"/>
        <pc:sldMkLst>
          <pc:docMk/>
          <pc:sldMk cId="926215780" sldId="312"/>
        </pc:sldMkLst>
        <pc:spChg chg="mod ord">
          <ac:chgData name="James Franklin" userId="cf915d05-507f-491f-b4a6-b2aa085ee4b1" providerId="ADAL" clId="{B0A9BD16-313A-4B87-86C7-D53C52C6EDF9}" dt="2021-09-28T14:21:58.765" v="1520" actId="700"/>
          <ac:spMkLst>
            <pc:docMk/>
            <pc:sldMk cId="926215780" sldId="312"/>
            <ac:spMk id="2" creationId="{DE7D2F39-D496-43AD-9D63-170CB0D1F263}"/>
          </ac:spMkLst>
        </pc:spChg>
        <pc:spChg chg="del mod ord">
          <ac:chgData name="James Franklin" userId="cf915d05-507f-491f-b4a6-b2aa085ee4b1" providerId="ADAL" clId="{B0A9BD16-313A-4B87-86C7-D53C52C6EDF9}" dt="2021-09-28T14:21:58.765" v="1520" actId="700"/>
          <ac:spMkLst>
            <pc:docMk/>
            <pc:sldMk cId="926215780" sldId="312"/>
            <ac:spMk id="3" creationId="{6A5E715C-5692-4138-BE67-8C75FE95C21D}"/>
          </ac:spMkLst>
        </pc:spChg>
        <pc:spChg chg="add mod ord">
          <ac:chgData name="James Franklin" userId="cf915d05-507f-491f-b4a6-b2aa085ee4b1" providerId="ADAL" clId="{B0A9BD16-313A-4B87-86C7-D53C52C6EDF9}" dt="2021-09-30T08:28:03.968" v="10670" actId="20577"/>
          <ac:spMkLst>
            <pc:docMk/>
            <pc:sldMk cId="926215780" sldId="312"/>
            <ac:spMk id="4" creationId="{A7661D0D-E250-4571-B08D-333AE412BF7C}"/>
          </ac:spMkLst>
        </pc:spChg>
        <pc:spChg chg="mod">
          <ac:chgData name="James Franklin" userId="cf915d05-507f-491f-b4a6-b2aa085ee4b1" providerId="ADAL" clId="{B0A9BD16-313A-4B87-86C7-D53C52C6EDF9}" dt="2021-09-29T11:27:29.414" v="8665"/>
          <ac:spMkLst>
            <pc:docMk/>
            <pc:sldMk cId="926215780" sldId="312"/>
            <ac:spMk id="7" creationId="{BDA95A8D-2DDD-42B6-80D5-EFB08950963E}"/>
          </ac:spMkLst>
        </pc:spChg>
        <pc:spChg chg="mod">
          <ac:chgData name="James Franklin" userId="cf915d05-507f-491f-b4a6-b2aa085ee4b1" providerId="ADAL" clId="{B0A9BD16-313A-4B87-86C7-D53C52C6EDF9}" dt="2021-09-29T11:27:29.414" v="8665"/>
          <ac:spMkLst>
            <pc:docMk/>
            <pc:sldMk cId="926215780" sldId="312"/>
            <ac:spMk id="8" creationId="{0E8EDAAD-3E69-4BA9-A721-BB28B65F0ED3}"/>
          </ac:spMkLst>
        </pc:spChg>
        <pc:spChg chg="mod">
          <ac:chgData name="James Franklin" userId="cf915d05-507f-491f-b4a6-b2aa085ee4b1" providerId="ADAL" clId="{B0A9BD16-313A-4B87-86C7-D53C52C6EDF9}" dt="2021-09-29T11:27:29.414" v="8665"/>
          <ac:spMkLst>
            <pc:docMk/>
            <pc:sldMk cId="926215780" sldId="312"/>
            <ac:spMk id="9" creationId="{41DEC8F9-B662-4168-976B-206D8074C446}"/>
          </ac:spMkLst>
        </pc:spChg>
        <pc:spChg chg="mod">
          <ac:chgData name="James Franklin" userId="cf915d05-507f-491f-b4a6-b2aa085ee4b1" providerId="ADAL" clId="{B0A9BD16-313A-4B87-86C7-D53C52C6EDF9}" dt="2021-09-29T11:27:29.414" v="8665"/>
          <ac:spMkLst>
            <pc:docMk/>
            <pc:sldMk cId="926215780" sldId="312"/>
            <ac:spMk id="10" creationId="{58A43CA7-DEAF-46F7-B1E2-69C2C308D000}"/>
          </ac:spMkLst>
        </pc:spChg>
        <pc:spChg chg="mod">
          <ac:chgData name="James Franklin" userId="cf915d05-507f-491f-b4a6-b2aa085ee4b1" providerId="ADAL" clId="{B0A9BD16-313A-4B87-86C7-D53C52C6EDF9}" dt="2021-09-29T11:27:29.414" v="8665"/>
          <ac:spMkLst>
            <pc:docMk/>
            <pc:sldMk cId="926215780" sldId="312"/>
            <ac:spMk id="11" creationId="{12248890-C26D-41C4-A71D-C0931EDE4D58}"/>
          </ac:spMkLst>
        </pc:spChg>
        <pc:spChg chg="mod">
          <ac:chgData name="James Franklin" userId="cf915d05-507f-491f-b4a6-b2aa085ee4b1" providerId="ADAL" clId="{B0A9BD16-313A-4B87-86C7-D53C52C6EDF9}" dt="2021-09-29T11:27:29.414" v="8665"/>
          <ac:spMkLst>
            <pc:docMk/>
            <pc:sldMk cId="926215780" sldId="312"/>
            <ac:spMk id="12" creationId="{07465749-2DB5-4DAE-B39F-FBFE3652F356}"/>
          </ac:spMkLst>
        </pc:spChg>
        <pc:spChg chg="mod">
          <ac:chgData name="James Franklin" userId="cf915d05-507f-491f-b4a6-b2aa085ee4b1" providerId="ADAL" clId="{B0A9BD16-313A-4B87-86C7-D53C52C6EDF9}" dt="2021-09-29T11:27:29.414" v="8665"/>
          <ac:spMkLst>
            <pc:docMk/>
            <pc:sldMk cId="926215780" sldId="312"/>
            <ac:spMk id="13" creationId="{9946ABE1-F391-4192-A79B-236F3BC6B104}"/>
          </ac:spMkLst>
        </pc:spChg>
        <pc:spChg chg="mod">
          <ac:chgData name="James Franklin" userId="cf915d05-507f-491f-b4a6-b2aa085ee4b1" providerId="ADAL" clId="{B0A9BD16-313A-4B87-86C7-D53C52C6EDF9}" dt="2021-09-29T11:27:29.414" v="8665"/>
          <ac:spMkLst>
            <pc:docMk/>
            <pc:sldMk cId="926215780" sldId="312"/>
            <ac:spMk id="14" creationId="{178C6A8C-DBF7-4373-8CA2-665D13F7AE1A}"/>
          </ac:spMkLst>
        </pc:spChg>
        <pc:grpChg chg="add mod">
          <ac:chgData name="James Franklin" userId="cf915d05-507f-491f-b4a6-b2aa085ee4b1" providerId="ADAL" clId="{B0A9BD16-313A-4B87-86C7-D53C52C6EDF9}" dt="2021-09-29T11:27:29.414" v="8665"/>
          <ac:grpSpMkLst>
            <pc:docMk/>
            <pc:sldMk cId="926215780" sldId="312"/>
            <ac:grpSpMk id="5" creationId="{8DE74485-81F2-4841-A2AE-EAEFDA548930}"/>
          </ac:grpSpMkLst>
        </pc:grpChg>
        <pc:grpChg chg="mod">
          <ac:chgData name="James Franklin" userId="cf915d05-507f-491f-b4a6-b2aa085ee4b1" providerId="ADAL" clId="{B0A9BD16-313A-4B87-86C7-D53C52C6EDF9}" dt="2021-09-29T11:27:29.414" v="8665"/>
          <ac:grpSpMkLst>
            <pc:docMk/>
            <pc:sldMk cId="926215780" sldId="312"/>
            <ac:grpSpMk id="6" creationId="{A9E8A9AE-14D9-494A-AE37-886DD78034B7}"/>
          </ac:grpSpMkLst>
        </pc:grpChg>
        <pc:graphicFrameChg chg="add mod modGraphic">
          <ac:chgData name="James Franklin" userId="cf915d05-507f-491f-b4a6-b2aa085ee4b1" providerId="ADAL" clId="{B0A9BD16-313A-4B87-86C7-D53C52C6EDF9}" dt="2021-10-04T13:27:21.977" v="11898" actId="20577"/>
          <ac:graphicFrameMkLst>
            <pc:docMk/>
            <pc:sldMk cId="926215780" sldId="312"/>
            <ac:graphicFrameMk id="19" creationId="{F1649D59-56F5-442E-AF75-DF0C230DC688}"/>
          </ac:graphicFrameMkLst>
        </pc:graphicFrameChg>
        <pc:picChg chg="mod">
          <ac:chgData name="James Franklin" userId="cf915d05-507f-491f-b4a6-b2aa085ee4b1" providerId="ADAL" clId="{B0A9BD16-313A-4B87-86C7-D53C52C6EDF9}" dt="2021-09-29T11:27:29.414" v="8665"/>
          <ac:picMkLst>
            <pc:docMk/>
            <pc:sldMk cId="926215780" sldId="312"/>
            <ac:picMk id="15" creationId="{2E777421-0667-40E6-B498-06F1309B7C3B}"/>
          </ac:picMkLst>
        </pc:picChg>
        <pc:picChg chg="mod">
          <ac:chgData name="James Franklin" userId="cf915d05-507f-491f-b4a6-b2aa085ee4b1" providerId="ADAL" clId="{B0A9BD16-313A-4B87-86C7-D53C52C6EDF9}" dt="2021-09-29T11:27:29.414" v="8665"/>
          <ac:picMkLst>
            <pc:docMk/>
            <pc:sldMk cId="926215780" sldId="312"/>
            <ac:picMk id="16" creationId="{4A074D94-299D-4AB1-99AC-389FEBE3084E}"/>
          </ac:picMkLst>
        </pc:picChg>
        <pc:picChg chg="mod">
          <ac:chgData name="James Franklin" userId="cf915d05-507f-491f-b4a6-b2aa085ee4b1" providerId="ADAL" clId="{B0A9BD16-313A-4B87-86C7-D53C52C6EDF9}" dt="2021-09-29T11:27:29.414" v="8665"/>
          <ac:picMkLst>
            <pc:docMk/>
            <pc:sldMk cId="926215780" sldId="312"/>
            <ac:picMk id="17" creationId="{2D0E5A32-4666-46D8-859E-19232F783250}"/>
          </ac:picMkLst>
        </pc:picChg>
        <pc:picChg chg="mod">
          <ac:chgData name="James Franklin" userId="cf915d05-507f-491f-b4a6-b2aa085ee4b1" providerId="ADAL" clId="{B0A9BD16-313A-4B87-86C7-D53C52C6EDF9}" dt="2021-09-29T11:27:29.414" v="8665"/>
          <ac:picMkLst>
            <pc:docMk/>
            <pc:sldMk cId="926215780" sldId="312"/>
            <ac:picMk id="18" creationId="{1701788C-CB93-48C5-8A79-269DA00D026D}"/>
          </ac:picMkLst>
        </pc:picChg>
      </pc:sldChg>
      <pc:sldChg chg="add del">
        <pc:chgData name="James Franklin" userId="cf915d05-507f-491f-b4a6-b2aa085ee4b1" providerId="ADAL" clId="{B0A9BD16-313A-4B87-86C7-D53C52C6EDF9}" dt="2021-09-28T14:26:11.806" v="1665" actId="47"/>
        <pc:sldMkLst>
          <pc:docMk/>
          <pc:sldMk cId="1184993629" sldId="313"/>
        </pc:sldMkLst>
      </pc:sldChg>
      <pc:sldChg chg="modSp new del mod">
        <pc:chgData name="James Franklin" userId="cf915d05-507f-491f-b4a6-b2aa085ee4b1" providerId="ADAL" clId="{B0A9BD16-313A-4B87-86C7-D53C52C6EDF9}" dt="2021-09-29T09:22:26.968" v="3635" actId="47"/>
        <pc:sldMkLst>
          <pc:docMk/>
          <pc:sldMk cId="4160848732" sldId="314"/>
        </pc:sldMkLst>
        <pc:spChg chg="mod">
          <ac:chgData name="James Franklin" userId="cf915d05-507f-491f-b4a6-b2aa085ee4b1" providerId="ADAL" clId="{B0A9BD16-313A-4B87-86C7-D53C52C6EDF9}" dt="2021-09-28T14:22:25.161" v="1531" actId="20577"/>
          <ac:spMkLst>
            <pc:docMk/>
            <pc:sldMk cId="4160848732" sldId="314"/>
            <ac:spMk id="2" creationId="{03E40B4A-FE12-450A-A361-F6F600BEE26E}"/>
          </ac:spMkLst>
        </pc:spChg>
        <pc:spChg chg="mod">
          <ac:chgData name="James Franklin" userId="cf915d05-507f-491f-b4a6-b2aa085ee4b1" providerId="ADAL" clId="{B0A9BD16-313A-4B87-86C7-D53C52C6EDF9}" dt="2021-09-28T14:22:38.027" v="1591" actId="20577"/>
          <ac:spMkLst>
            <pc:docMk/>
            <pc:sldMk cId="4160848732" sldId="314"/>
            <ac:spMk id="3" creationId="{C39E1B74-9C6E-49C1-8715-3417A8747E03}"/>
          </ac:spMkLst>
        </pc:spChg>
      </pc:sldChg>
      <pc:sldChg chg="addSp delSp modSp new del mod modClrScheme chgLayout">
        <pc:chgData name="James Franklin" userId="cf915d05-507f-491f-b4a6-b2aa085ee4b1" providerId="ADAL" clId="{B0A9BD16-313A-4B87-86C7-D53C52C6EDF9}" dt="2021-09-29T11:20:38.959" v="8662" actId="47"/>
        <pc:sldMkLst>
          <pc:docMk/>
          <pc:sldMk cId="3378662921" sldId="315"/>
        </pc:sldMkLst>
        <pc:spChg chg="del mod ord">
          <ac:chgData name="James Franklin" userId="cf915d05-507f-491f-b4a6-b2aa085ee4b1" providerId="ADAL" clId="{B0A9BD16-313A-4B87-86C7-D53C52C6EDF9}" dt="2021-09-28T14:22:45.043" v="1593" actId="700"/>
          <ac:spMkLst>
            <pc:docMk/>
            <pc:sldMk cId="3378662921" sldId="315"/>
            <ac:spMk id="2" creationId="{9747165C-DFF1-45B7-83FC-A687B0010787}"/>
          </ac:spMkLst>
        </pc:spChg>
        <pc:spChg chg="del mod ord">
          <ac:chgData name="James Franklin" userId="cf915d05-507f-491f-b4a6-b2aa085ee4b1" providerId="ADAL" clId="{B0A9BD16-313A-4B87-86C7-D53C52C6EDF9}" dt="2021-09-28T14:22:45.043" v="1593" actId="700"/>
          <ac:spMkLst>
            <pc:docMk/>
            <pc:sldMk cId="3378662921" sldId="315"/>
            <ac:spMk id="3" creationId="{B74A5885-E22E-4AC2-8168-D2741E4BF0AE}"/>
          </ac:spMkLst>
        </pc:spChg>
        <pc:spChg chg="add mod ord">
          <ac:chgData name="James Franklin" userId="cf915d05-507f-491f-b4a6-b2aa085ee4b1" providerId="ADAL" clId="{B0A9BD16-313A-4B87-86C7-D53C52C6EDF9}" dt="2021-09-28T14:22:45.043" v="1593" actId="700"/>
          <ac:spMkLst>
            <pc:docMk/>
            <pc:sldMk cId="3378662921" sldId="315"/>
            <ac:spMk id="4" creationId="{EF61788D-7407-4DE4-A76A-6F67F8BC42B8}"/>
          </ac:spMkLst>
        </pc:spChg>
        <pc:spChg chg="add mod ord">
          <ac:chgData name="James Franklin" userId="cf915d05-507f-491f-b4a6-b2aa085ee4b1" providerId="ADAL" clId="{B0A9BD16-313A-4B87-86C7-D53C52C6EDF9}" dt="2021-09-28T14:22:45.043" v="1593" actId="700"/>
          <ac:spMkLst>
            <pc:docMk/>
            <pc:sldMk cId="3378662921" sldId="315"/>
            <ac:spMk id="5" creationId="{7A581D8A-0C13-446E-A1EF-D29345CF118C}"/>
          </ac:spMkLst>
        </pc:spChg>
      </pc:sldChg>
      <pc:sldChg chg="addSp delSp modSp add del mod modClrScheme chgLayout">
        <pc:chgData name="James Franklin" userId="cf915d05-507f-491f-b4a6-b2aa085ee4b1" providerId="ADAL" clId="{B0A9BD16-313A-4B87-86C7-D53C52C6EDF9}" dt="2021-09-30T08:34:40.453" v="10868" actId="47"/>
        <pc:sldMkLst>
          <pc:docMk/>
          <pc:sldMk cId="2354041868" sldId="316"/>
        </pc:sldMkLst>
        <pc:spChg chg="mod ord">
          <ac:chgData name="James Franklin" userId="cf915d05-507f-491f-b4a6-b2aa085ee4b1" providerId="ADAL" clId="{B0A9BD16-313A-4B87-86C7-D53C52C6EDF9}" dt="2021-09-28T14:27:00.202" v="1702" actId="700"/>
          <ac:spMkLst>
            <pc:docMk/>
            <pc:sldMk cId="2354041868" sldId="316"/>
            <ac:spMk id="2" creationId="{DE7D2F39-D496-43AD-9D63-170CB0D1F263}"/>
          </ac:spMkLst>
        </pc:spChg>
        <pc:spChg chg="del mod ord">
          <ac:chgData name="James Franklin" userId="cf915d05-507f-491f-b4a6-b2aa085ee4b1" providerId="ADAL" clId="{B0A9BD16-313A-4B87-86C7-D53C52C6EDF9}" dt="2021-09-28T14:27:00.202" v="1702" actId="700"/>
          <ac:spMkLst>
            <pc:docMk/>
            <pc:sldMk cId="2354041868" sldId="316"/>
            <ac:spMk id="3" creationId="{6A5E715C-5692-4138-BE67-8C75FE95C21D}"/>
          </ac:spMkLst>
        </pc:spChg>
        <pc:spChg chg="add mod ord">
          <ac:chgData name="James Franklin" userId="cf915d05-507f-491f-b4a6-b2aa085ee4b1" providerId="ADAL" clId="{B0A9BD16-313A-4B87-86C7-D53C52C6EDF9}" dt="2021-09-28T14:27:00.202" v="1702" actId="700"/>
          <ac:spMkLst>
            <pc:docMk/>
            <pc:sldMk cId="2354041868" sldId="316"/>
            <ac:spMk id="4" creationId="{A412980F-E652-40AF-81BB-E5A161FAB992}"/>
          </ac:spMkLst>
        </pc:spChg>
      </pc:sldChg>
      <pc:sldChg chg="addSp delSp modSp new del mod modClrScheme chgLayout">
        <pc:chgData name="James Franklin" userId="cf915d05-507f-491f-b4a6-b2aa085ee4b1" providerId="ADAL" clId="{B0A9BD16-313A-4B87-86C7-D53C52C6EDF9}" dt="2021-09-29T09:34:47.692" v="4724" actId="47"/>
        <pc:sldMkLst>
          <pc:docMk/>
          <pc:sldMk cId="1933705196" sldId="317"/>
        </pc:sldMkLst>
        <pc:spChg chg="del mod ord">
          <ac:chgData name="James Franklin" userId="cf915d05-507f-491f-b4a6-b2aa085ee4b1" providerId="ADAL" clId="{B0A9BD16-313A-4B87-86C7-D53C52C6EDF9}" dt="2021-09-29T09:21:36.259" v="3632" actId="700"/>
          <ac:spMkLst>
            <pc:docMk/>
            <pc:sldMk cId="1933705196" sldId="317"/>
            <ac:spMk id="2" creationId="{826D1113-954B-4CFB-9F52-000E3DA1A517}"/>
          </ac:spMkLst>
        </pc:spChg>
        <pc:spChg chg="del mod ord">
          <ac:chgData name="James Franklin" userId="cf915d05-507f-491f-b4a6-b2aa085ee4b1" providerId="ADAL" clId="{B0A9BD16-313A-4B87-86C7-D53C52C6EDF9}" dt="2021-09-29T09:21:36.259" v="3632" actId="700"/>
          <ac:spMkLst>
            <pc:docMk/>
            <pc:sldMk cId="1933705196" sldId="317"/>
            <ac:spMk id="3" creationId="{AB2B763C-67AF-4905-AB06-D6EB59AF91B8}"/>
          </ac:spMkLst>
        </pc:spChg>
        <pc:spChg chg="add mod ord">
          <ac:chgData name="James Franklin" userId="cf915d05-507f-491f-b4a6-b2aa085ee4b1" providerId="ADAL" clId="{B0A9BD16-313A-4B87-86C7-D53C52C6EDF9}" dt="2021-09-29T09:21:36.259" v="3632" actId="700"/>
          <ac:spMkLst>
            <pc:docMk/>
            <pc:sldMk cId="1933705196" sldId="317"/>
            <ac:spMk id="4" creationId="{7E7FDF9C-63EF-4B8F-9501-11C5092C8A6F}"/>
          </ac:spMkLst>
        </pc:spChg>
        <pc:spChg chg="add mod ord">
          <ac:chgData name="James Franklin" userId="cf915d05-507f-491f-b4a6-b2aa085ee4b1" providerId="ADAL" clId="{B0A9BD16-313A-4B87-86C7-D53C52C6EDF9}" dt="2021-09-29T09:21:36.259" v="3632" actId="700"/>
          <ac:spMkLst>
            <pc:docMk/>
            <pc:sldMk cId="1933705196" sldId="317"/>
            <ac:spMk id="5" creationId="{1034B933-56DF-4DF2-8729-BE1BA8F62857}"/>
          </ac:spMkLst>
        </pc:spChg>
      </pc:sldChg>
      <pc:sldChg chg="modSp add del mod modClrScheme chgLayout">
        <pc:chgData name="James Franklin" userId="cf915d05-507f-491f-b4a6-b2aa085ee4b1" providerId="ADAL" clId="{B0A9BD16-313A-4B87-86C7-D53C52C6EDF9}" dt="2021-09-29T09:26:23.074" v="3874" actId="47"/>
        <pc:sldMkLst>
          <pc:docMk/>
          <pc:sldMk cId="63090436" sldId="318"/>
        </pc:sldMkLst>
        <pc:spChg chg="mod ord">
          <ac:chgData name="James Franklin" userId="cf915d05-507f-491f-b4a6-b2aa085ee4b1" providerId="ADAL" clId="{B0A9BD16-313A-4B87-86C7-D53C52C6EDF9}" dt="2021-09-29T09:21:45.519" v="3634" actId="700"/>
          <ac:spMkLst>
            <pc:docMk/>
            <pc:sldMk cId="63090436" sldId="318"/>
            <ac:spMk id="2" creationId="{DE7D2F39-D496-43AD-9D63-170CB0D1F263}"/>
          </ac:spMkLst>
        </pc:spChg>
        <pc:spChg chg="mod ord">
          <ac:chgData name="James Franklin" userId="cf915d05-507f-491f-b4a6-b2aa085ee4b1" providerId="ADAL" clId="{B0A9BD16-313A-4B87-86C7-D53C52C6EDF9}" dt="2021-09-29T09:21:45.519" v="3634" actId="700"/>
          <ac:spMkLst>
            <pc:docMk/>
            <pc:sldMk cId="63090436" sldId="318"/>
            <ac:spMk id="3" creationId="{6A5E715C-5692-4138-BE67-8C75FE95C21D}"/>
          </ac:spMkLst>
        </pc:spChg>
      </pc:sldChg>
      <pc:sldChg chg="addSp delSp modSp add mod modClrScheme chgLayout">
        <pc:chgData name="James Franklin" userId="cf915d05-507f-491f-b4a6-b2aa085ee4b1" providerId="ADAL" clId="{B0A9BD16-313A-4B87-86C7-D53C52C6EDF9}" dt="2021-10-08T10:44:56.969" v="11909" actId="478"/>
        <pc:sldMkLst>
          <pc:docMk/>
          <pc:sldMk cId="3935838695" sldId="319"/>
        </pc:sldMkLst>
        <pc:spChg chg="mod ord">
          <ac:chgData name="James Franklin" userId="cf915d05-507f-491f-b4a6-b2aa085ee4b1" providerId="ADAL" clId="{B0A9BD16-313A-4B87-86C7-D53C52C6EDF9}" dt="2021-09-29T09:26:26.935" v="3875" actId="700"/>
          <ac:spMkLst>
            <pc:docMk/>
            <pc:sldMk cId="3935838695" sldId="319"/>
            <ac:spMk id="2" creationId="{DE7D2F39-D496-43AD-9D63-170CB0D1F263}"/>
          </ac:spMkLst>
        </pc:spChg>
        <pc:spChg chg="mod ord">
          <ac:chgData name="James Franklin" userId="cf915d05-507f-491f-b4a6-b2aa085ee4b1" providerId="ADAL" clId="{B0A9BD16-313A-4B87-86C7-D53C52C6EDF9}" dt="2021-10-04T13:20:02.485" v="11812" actId="6549"/>
          <ac:spMkLst>
            <pc:docMk/>
            <pc:sldMk cId="3935838695" sldId="319"/>
            <ac:spMk id="3" creationId="{6A5E715C-5692-4138-BE67-8C75FE95C21D}"/>
          </ac:spMkLst>
        </pc:spChg>
        <pc:spChg chg="add del">
          <ac:chgData name="James Franklin" userId="cf915d05-507f-491f-b4a6-b2aa085ee4b1" providerId="ADAL" clId="{B0A9BD16-313A-4B87-86C7-D53C52C6EDF9}" dt="2021-10-08T10:44:56.969" v="11909" actId="478"/>
          <ac:spMkLst>
            <pc:docMk/>
            <pc:sldMk cId="3935838695" sldId="319"/>
            <ac:spMk id="13" creationId="{F6A29A7C-C62D-430C-A02C-24AFAB40090C}"/>
          </ac:spMkLst>
        </pc:spChg>
        <pc:spChg chg="add del">
          <ac:chgData name="James Franklin" userId="cf915d05-507f-491f-b4a6-b2aa085ee4b1" providerId="ADAL" clId="{B0A9BD16-313A-4B87-86C7-D53C52C6EDF9}" dt="2021-10-08T10:44:56.969" v="11909" actId="478"/>
          <ac:spMkLst>
            <pc:docMk/>
            <pc:sldMk cId="3935838695" sldId="319"/>
            <ac:spMk id="14" creationId="{A3152E56-10A1-44ED-A2DA-0038EC9D8714}"/>
          </ac:spMkLst>
        </pc:spChg>
        <pc:spChg chg="add del">
          <ac:chgData name="James Franklin" userId="cf915d05-507f-491f-b4a6-b2aa085ee4b1" providerId="ADAL" clId="{B0A9BD16-313A-4B87-86C7-D53C52C6EDF9}" dt="2021-10-08T10:44:56.969" v="11909" actId="478"/>
          <ac:spMkLst>
            <pc:docMk/>
            <pc:sldMk cId="3935838695" sldId="319"/>
            <ac:spMk id="15" creationId="{E0C26690-1756-465F-80F8-6E053E254BCD}"/>
          </ac:spMkLst>
        </pc:spChg>
        <pc:spChg chg="add del">
          <ac:chgData name="James Franklin" userId="cf915d05-507f-491f-b4a6-b2aa085ee4b1" providerId="ADAL" clId="{B0A9BD16-313A-4B87-86C7-D53C52C6EDF9}" dt="2021-10-08T10:44:56.969" v="11909" actId="478"/>
          <ac:spMkLst>
            <pc:docMk/>
            <pc:sldMk cId="3935838695" sldId="319"/>
            <ac:spMk id="16" creationId="{D9A7FDA2-87A1-4EB6-ABDD-F7BE6B20192A}"/>
          </ac:spMkLst>
        </pc:spChg>
        <pc:spChg chg="mod">
          <ac:chgData name="James Franklin" userId="cf915d05-507f-491f-b4a6-b2aa085ee4b1" providerId="ADAL" clId="{B0A9BD16-313A-4B87-86C7-D53C52C6EDF9}" dt="2021-09-29T09:29:25.040" v="3928" actId="13822"/>
          <ac:spMkLst>
            <pc:docMk/>
            <pc:sldMk cId="3935838695" sldId="319"/>
            <ac:spMk id="18" creationId="{6B986FAC-D953-4C3A-B7A0-F9C79D0D70B4}"/>
          </ac:spMkLst>
        </pc:spChg>
        <pc:spChg chg="mod">
          <ac:chgData name="James Franklin" userId="cf915d05-507f-491f-b4a6-b2aa085ee4b1" providerId="ADAL" clId="{B0A9BD16-313A-4B87-86C7-D53C52C6EDF9}" dt="2021-09-30T09:07:17.718" v="10952" actId="20577"/>
          <ac:spMkLst>
            <pc:docMk/>
            <pc:sldMk cId="3935838695" sldId="319"/>
            <ac:spMk id="19" creationId="{D523BD13-D3C7-4995-9E79-A3E005718ACD}"/>
          </ac:spMkLst>
        </pc:spChg>
        <pc:spChg chg="mod">
          <ac:chgData name="James Franklin" userId="cf915d05-507f-491f-b4a6-b2aa085ee4b1" providerId="ADAL" clId="{B0A9BD16-313A-4B87-86C7-D53C52C6EDF9}" dt="2021-09-30T09:07:42.180" v="10965" actId="207"/>
          <ac:spMkLst>
            <pc:docMk/>
            <pc:sldMk cId="3935838695" sldId="319"/>
            <ac:spMk id="20" creationId="{E0B41801-9D61-47F6-98E4-12C757636581}"/>
          </ac:spMkLst>
        </pc:spChg>
        <pc:spChg chg="mod">
          <ac:chgData name="James Franklin" userId="cf915d05-507f-491f-b4a6-b2aa085ee4b1" providerId="ADAL" clId="{B0A9BD16-313A-4B87-86C7-D53C52C6EDF9}" dt="2021-09-29T09:29:25.040" v="3928" actId="13822"/>
          <ac:spMkLst>
            <pc:docMk/>
            <pc:sldMk cId="3935838695" sldId="319"/>
            <ac:spMk id="21" creationId="{244B6DD5-B578-412D-9474-C492C7810B9B}"/>
          </ac:spMkLst>
        </pc:spChg>
        <pc:spChg chg="mod">
          <ac:chgData name="James Franklin" userId="cf915d05-507f-491f-b4a6-b2aa085ee4b1" providerId="ADAL" clId="{B0A9BD16-313A-4B87-86C7-D53C52C6EDF9}" dt="2021-09-29T09:29:25.040" v="3928" actId="13822"/>
          <ac:spMkLst>
            <pc:docMk/>
            <pc:sldMk cId="3935838695" sldId="319"/>
            <ac:spMk id="22" creationId="{C0D69184-C0B2-4A45-BE40-4B14DEE0A1C6}"/>
          </ac:spMkLst>
        </pc:spChg>
        <pc:spChg chg="mod">
          <ac:chgData name="James Franklin" userId="cf915d05-507f-491f-b4a6-b2aa085ee4b1" providerId="ADAL" clId="{B0A9BD16-313A-4B87-86C7-D53C52C6EDF9}" dt="2021-09-30T09:07:42.180" v="10965" actId="207"/>
          <ac:spMkLst>
            <pc:docMk/>
            <pc:sldMk cId="3935838695" sldId="319"/>
            <ac:spMk id="25" creationId="{1B21C798-A91E-43B2-8DF2-43270850F66B}"/>
          </ac:spMkLst>
        </pc:spChg>
        <pc:spChg chg="mod">
          <ac:chgData name="James Franklin" userId="cf915d05-507f-491f-b4a6-b2aa085ee4b1" providerId="ADAL" clId="{B0A9BD16-313A-4B87-86C7-D53C52C6EDF9}" dt="2021-09-30T09:07:42.180" v="10965" actId="207"/>
          <ac:spMkLst>
            <pc:docMk/>
            <pc:sldMk cId="3935838695" sldId="319"/>
            <ac:spMk id="26" creationId="{E859957B-6977-49CF-80FB-77FCA9FCC913}"/>
          </ac:spMkLst>
        </pc:spChg>
        <pc:spChg chg="mod">
          <ac:chgData name="James Franklin" userId="cf915d05-507f-491f-b4a6-b2aa085ee4b1" providerId="ADAL" clId="{B0A9BD16-313A-4B87-86C7-D53C52C6EDF9}" dt="2021-09-30T09:07:42.180" v="10965" actId="207"/>
          <ac:spMkLst>
            <pc:docMk/>
            <pc:sldMk cId="3935838695" sldId="319"/>
            <ac:spMk id="27" creationId="{0B2D8043-49DB-4D59-91C9-2FE7E97E1FC0}"/>
          </ac:spMkLst>
        </pc:spChg>
        <pc:grpChg chg="add del">
          <ac:chgData name="James Franklin" userId="cf915d05-507f-491f-b4a6-b2aa085ee4b1" providerId="ADAL" clId="{B0A9BD16-313A-4B87-86C7-D53C52C6EDF9}" dt="2021-10-08T10:44:52.896" v="11908" actId="478"/>
          <ac:grpSpMkLst>
            <pc:docMk/>
            <pc:sldMk cId="3935838695" sldId="319"/>
            <ac:grpSpMk id="4" creationId="{7C9371C3-04A4-4A73-A1AC-BC5BFA42F594}"/>
          </ac:grpSpMkLst>
        </pc:grpChg>
      </pc:sldChg>
      <pc:sldChg chg="addSp delSp modSp add mod modClrScheme chgLayout">
        <pc:chgData name="James Franklin" userId="cf915d05-507f-491f-b4a6-b2aa085ee4b1" providerId="ADAL" clId="{B0A9BD16-313A-4B87-86C7-D53C52C6EDF9}" dt="2021-09-29T09:39:13.862" v="5094" actId="20577"/>
        <pc:sldMkLst>
          <pc:docMk/>
          <pc:sldMk cId="3692360987" sldId="320"/>
        </pc:sldMkLst>
        <pc:spChg chg="mod ord">
          <ac:chgData name="James Franklin" userId="cf915d05-507f-491f-b4a6-b2aa085ee4b1" providerId="ADAL" clId="{B0A9BD16-313A-4B87-86C7-D53C52C6EDF9}" dt="2021-09-29T09:34:52.941" v="4725" actId="700"/>
          <ac:spMkLst>
            <pc:docMk/>
            <pc:sldMk cId="3692360987" sldId="320"/>
            <ac:spMk id="2" creationId="{7CB702AA-3C44-4C1F-8A24-F46EF4A065DF}"/>
          </ac:spMkLst>
        </pc:spChg>
        <pc:spChg chg="mod ord">
          <ac:chgData name="James Franklin" userId="cf915d05-507f-491f-b4a6-b2aa085ee4b1" providerId="ADAL" clId="{B0A9BD16-313A-4B87-86C7-D53C52C6EDF9}" dt="2021-09-29T09:39:13.862" v="5094" actId="20577"/>
          <ac:spMkLst>
            <pc:docMk/>
            <pc:sldMk cId="3692360987" sldId="320"/>
            <ac:spMk id="3" creationId="{0BFE3E67-6925-4B9C-A546-0DEF9ABC59FC}"/>
          </ac:spMkLst>
        </pc:spChg>
        <pc:spChg chg="mod">
          <ac:chgData name="James Franklin" userId="cf915d05-507f-491f-b4a6-b2aa085ee4b1" providerId="ADAL" clId="{B0A9BD16-313A-4B87-86C7-D53C52C6EDF9}" dt="2021-09-29T09:37:53.863" v="5055"/>
          <ac:spMkLst>
            <pc:docMk/>
            <pc:sldMk cId="3692360987" sldId="320"/>
            <ac:spMk id="5" creationId="{F937461C-4051-4CC4-9C56-BB76062FDED2}"/>
          </ac:spMkLst>
        </pc:spChg>
        <pc:spChg chg="mod">
          <ac:chgData name="James Franklin" userId="cf915d05-507f-491f-b4a6-b2aa085ee4b1" providerId="ADAL" clId="{B0A9BD16-313A-4B87-86C7-D53C52C6EDF9}" dt="2021-09-29T09:37:53.863" v="5055"/>
          <ac:spMkLst>
            <pc:docMk/>
            <pc:sldMk cId="3692360987" sldId="320"/>
            <ac:spMk id="6" creationId="{7001B392-211A-4884-8EFD-041A764EEAE0}"/>
          </ac:spMkLst>
        </pc:spChg>
        <pc:spChg chg="mod">
          <ac:chgData name="James Franklin" userId="cf915d05-507f-491f-b4a6-b2aa085ee4b1" providerId="ADAL" clId="{B0A9BD16-313A-4B87-86C7-D53C52C6EDF9}" dt="2021-09-29T09:37:53.863" v="5055"/>
          <ac:spMkLst>
            <pc:docMk/>
            <pc:sldMk cId="3692360987" sldId="320"/>
            <ac:spMk id="7" creationId="{F17204FD-D74E-4ECC-8439-5F2F419543FE}"/>
          </ac:spMkLst>
        </pc:spChg>
        <pc:spChg chg="mod">
          <ac:chgData name="James Franklin" userId="cf915d05-507f-491f-b4a6-b2aa085ee4b1" providerId="ADAL" clId="{B0A9BD16-313A-4B87-86C7-D53C52C6EDF9}" dt="2021-09-29T09:37:53.863" v="5055"/>
          <ac:spMkLst>
            <pc:docMk/>
            <pc:sldMk cId="3692360987" sldId="320"/>
            <ac:spMk id="8" creationId="{07EFA343-ED12-40DA-8551-27A5318BC0A4}"/>
          </ac:spMkLst>
        </pc:spChg>
        <pc:spChg chg="add del mod">
          <ac:chgData name="James Franklin" userId="cf915d05-507f-491f-b4a6-b2aa085ee4b1" providerId="ADAL" clId="{B0A9BD16-313A-4B87-86C7-D53C52C6EDF9}" dt="2021-09-29T09:37:57.610" v="5056"/>
          <ac:spMkLst>
            <pc:docMk/>
            <pc:sldMk cId="3692360987" sldId="320"/>
            <ac:spMk id="13" creationId="{F46AB827-3CFA-47DC-B061-D1EE41C45A0D}"/>
          </ac:spMkLst>
        </pc:spChg>
        <pc:spChg chg="add del mod">
          <ac:chgData name="James Franklin" userId="cf915d05-507f-491f-b4a6-b2aa085ee4b1" providerId="ADAL" clId="{B0A9BD16-313A-4B87-86C7-D53C52C6EDF9}" dt="2021-09-29T09:37:57.610" v="5056"/>
          <ac:spMkLst>
            <pc:docMk/>
            <pc:sldMk cId="3692360987" sldId="320"/>
            <ac:spMk id="14" creationId="{DF38EFCD-1F6C-44B2-A9E3-85B1731A6197}"/>
          </ac:spMkLst>
        </pc:spChg>
        <pc:spChg chg="add del mod">
          <ac:chgData name="James Franklin" userId="cf915d05-507f-491f-b4a6-b2aa085ee4b1" providerId="ADAL" clId="{B0A9BD16-313A-4B87-86C7-D53C52C6EDF9}" dt="2021-09-29T09:37:57.610" v="5056"/>
          <ac:spMkLst>
            <pc:docMk/>
            <pc:sldMk cId="3692360987" sldId="320"/>
            <ac:spMk id="15" creationId="{B02A0115-8010-4F41-8BD3-B45755CAE064}"/>
          </ac:spMkLst>
        </pc:spChg>
        <pc:spChg chg="add del mod">
          <ac:chgData name="James Franklin" userId="cf915d05-507f-491f-b4a6-b2aa085ee4b1" providerId="ADAL" clId="{B0A9BD16-313A-4B87-86C7-D53C52C6EDF9}" dt="2021-09-29T09:37:57.610" v="5056"/>
          <ac:spMkLst>
            <pc:docMk/>
            <pc:sldMk cId="3692360987" sldId="320"/>
            <ac:spMk id="16" creationId="{0380403A-1C7A-41BB-AAD4-69ADBE2E7565}"/>
          </ac:spMkLst>
        </pc:spChg>
        <pc:spChg chg="mod">
          <ac:chgData name="James Franklin" userId="cf915d05-507f-491f-b4a6-b2aa085ee4b1" providerId="ADAL" clId="{B0A9BD16-313A-4B87-86C7-D53C52C6EDF9}" dt="2021-09-29T09:38:42.650" v="5064"/>
          <ac:spMkLst>
            <pc:docMk/>
            <pc:sldMk cId="3692360987" sldId="320"/>
            <ac:spMk id="18" creationId="{49925B99-8653-4967-97D1-EB8534B57DF5}"/>
          </ac:spMkLst>
        </pc:spChg>
        <pc:spChg chg="mod">
          <ac:chgData name="James Franklin" userId="cf915d05-507f-491f-b4a6-b2aa085ee4b1" providerId="ADAL" clId="{B0A9BD16-313A-4B87-86C7-D53C52C6EDF9}" dt="2021-09-29T09:38:42.650" v="5064"/>
          <ac:spMkLst>
            <pc:docMk/>
            <pc:sldMk cId="3692360987" sldId="320"/>
            <ac:spMk id="19" creationId="{6B4D294F-4AC2-43E2-81DF-49A73F78EA5F}"/>
          </ac:spMkLst>
        </pc:spChg>
        <pc:spChg chg="mod">
          <ac:chgData name="James Franklin" userId="cf915d05-507f-491f-b4a6-b2aa085ee4b1" providerId="ADAL" clId="{B0A9BD16-313A-4B87-86C7-D53C52C6EDF9}" dt="2021-09-29T09:38:42.650" v="5064"/>
          <ac:spMkLst>
            <pc:docMk/>
            <pc:sldMk cId="3692360987" sldId="320"/>
            <ac:spMk id="20" creationId="{9E2F96A3-37FC-4F1A-BE7F-CE991CEC0FAE}"/>
          </ac:spMkLst>
        </pc:spChg>
        <pc:spChg chg="mod">
          <ac:chgData name="James Franklin" userId="cf915d05-507f-491f-b4a6-b2aa085ee4b1" providerId="ADAL" clId="{B0A9BD16-313A-4B87-86C7-D53C52C6EDF9}" dt="2021-09-29T09:38:42.650" v="5064"/>
          <ac:spMkLst>
            <pc:docMk/>
            <pc:sldMk cId="3692360987" sldId="320"/>
            <ac:spMk id="21" creationId="{34A8B600-7F7E-447B-BD69-F1D2491D44A3}"/>
          </ac:spMkLst>
        </pc:spChg>
        <pc:spChg chg="add mod">
          <ac:chgData name="James Franklin" userId="cf915d05-507f-491f-b4a6-b2aa085ee4b1" providerId="ADAL" clId="{B0A9BD16-313A-4B87-86C7-D53C52C6EDF9}" dt="2021-09-29T09:38:42.650" v="5064"/>
          <ac:spMkLst>
            <pc:docMk/>
            <pc:sldMk cId="3692360987" sldId="320"/>
            <ac:spMk id="26" creationId="{099913B6-C06B-43F9-980A-14B69F0D8399}"/>
          </ac:spMkLst>
        </pc:spChg>
        <pc:spChg chg="add mod">
          <ac:chgData name="James Franklin" userId="cf915d05-507f-491f-b4a6-b2aa085ee4b1" providerId="ADAL" clId="{B0A9BD16-313A-4B87-86C7-D53C52C6EDF9}" dt="2021-09-29T09:38:42.650" v="5064"/>
          <ac:spMkLst>
            <pc:docMk/>
            <pc:sldMk cId="3692360987" sldId="320"/>
            <ac:spMk id="27" creationId="{27AD6BBC-83F4-4E73-8755-E15DBCCE3D74}"/>
          </ac:spMkLst>
        </pc:spChg>
        <pc:spChg chg="add mod">
          <ac:chgData name="James Franklin" userId="cf915d05-507f-491f-b4a6-b2aa085ee4b1" providerId="ADAL" clId="{B0A9BD16-313A-4B87-86C7-D53C52C6EDF9}" dt="2021-09-29T09:38:42.650" v="5064"/>
          <ac:spMkLst>
            <pc:docMk/>
            <pc:sldMk cId="3692360987" sldId="320"/>
            <ac:spMk id="28" creationId="{18E79D10-3305-453C-B842-C6C129CE2B7A}"/>
          </ac:spMkLst>
        </pc:spChg>
        <pc:spChg chg="add mod">
          <ac:chgData name="James Franklin" userId="cf915d05-507f-491f-b4a6-b2aa085ee4b1" providerId="ADAL" clId="{B0A9BD16-313A-4B87-86C7-D53C52C6EDF9}" dt="2021-09-29T09:38:42.650" v="5064"/>
          <ac:spMkLst>
            <pc:docMk/>
            <pc:sldMk cId="3692360987" sldId="320"/>
            <ac:spMk id="29" creationId="{BC5867E7-783F-4C4D-BFA5-F0FED55DE315}"/>
          </ac:spMkLst>
        </pc:spChg>
        <pc:grpChg chg="add del mod">
          <ac:chgData name="James Franklin" userId="cf915d05-507f-491f-b4a6-b2aa085ee4b1" providerId="ADAL" clId="{B0A9BD16-313A-4B87-86C7-D53C52C6EDF9}" dt="2021-09-29T09:37:57.610" v="5056"/>
          <ac:grpSpMkLst>
            <pc:docMk/>
            <pc:sldMk cId="3692360987" sldId="320"/>
            <ac:grpSpMk id="4" creationId="{01C18E13-B4E1-4D65-ACA2-090C63619C46}"/>
          </ac:grpSpMkLst>
        </pc:grpChg>
        <pc:grpChg chg="add mod">
          <ac:chgData name="James Franklin" userId="cf915d05-507f-491f-b4a6-b2aa085ee4b1" providerId="ADAL" clId="{B0A9BD16-313A-4B87-86C7-D53C52C6EDF9}" dt="2021-09-29T09:38:42.650" v="5064"/>
          <ac:grpSpMkLst>
            <pc:docMk/>
            <pc:sldMk cId="3692360987" sldId="320"/>
            <ac:grpSpMk id="17" creationId="{25E79115-6CB6-4C07-952B-CDE7E6679E3F}"/>
          </ac:grpSpMkLst>
        </pc:grpChg>
        <pc:picChg chg="mod">
          <ac:chgData name="James Franklin" userId="cf915d05-507f-491f-b4a6-b2aa085ee4b1" providerId="ADAL" clId="{B0A9BD16-313A-4B87-86C7-D53C52C6EDF9}" dt="2021-09-29T09:37:53.863" v="5055"/>
          <ac:picMkLst>
            <pc:docMk/>
            <pc:sldMk cId="3692360987" sldId="320"/>
            <ac:picMk id="9" creationId="{B0AC01E3-F3E1-4B58-8464-6AC63F988795}"/>
          </ac:picMkLst>
        </pc:picChg>
        <pc:picChg chg="mod">
          <ac:chgData name="James Franklin" userId="cf915d05-507f-491f-b4a6-b2aa085ee4b1" providerId="ADAL" clId="{B0A9BD16-313A-4B87-86C7-D53C52C6EDF9}" dt="2021-09-29T09:37:53.863" v="5055"/>
          <ac:picMkLst>
            <pc:docMk/>
            <pc:sldMk cId="3692360987" sldId="320"/>
            <ac:picMk id="10" creationId="{D52B6E33-5FC3-48CE-929A-C6291006D2B3}"/>
          </ac:picMkLst>
        </pc:picChg>
        <pc:picChg chg="mod">
          <ac:chgData name="James Franklin" userId="cf915d05-507f-491f-b4a6-b2aa085ee4b1" providerId="ADAL" clId="{B0A9BD16-313A-4B87-86C7-D53C52C6EDF9}" dt="2021-09-29T09:37:53.863" v="5055"/>
          <ac:picMkLst>
            <pc:docMk/>
            <pc:sldMk cId="3692360987" sldId="320"/>
            <ac:picMk id="11" creationId="{F57DB39F-2C92-47D3-AFED-5F3887E866C0}"/>
          </ac:picMkLst>
        </pc:picChg>
        <pc:picChg chg="mod">
          <ac:chgData name="James Franklin" userId="cf915d05-507f-491f-b4a6-b2aa085ee4b1" providerId="ADAL" clId="{B0A9BD16-313A-4B87-86C7-D53C52C6EDF9}" dt="2021-09-29T09:37:53.863" v="5055"/>
          <ac:picMkLst>
            <pc:docMk/>
            <pc:sldMk cId="3692360987" sldId="320"/>
            <ac:picMk id="12" creationId="{10268BCA-AAE3-4E54-97E6-4788CD742A72}"/>
          </ac:picMkLst>
        </pc:picChg>
        <pc:picChg chg="mod">
          <ac:chgData name="James Franklin" userId="cf915d05-507f-491f-b4a6-b2aa085ee4b1" providerId="ADAL" clId="{B0A9BD16-313A-4B87-86C7-D53C52C6EDF9}" dt="2021-09-29T09:38:42.650" v="5064"/>
          <ac:picMkLst>
            <pc:docMk/>
            <pc:sldMk cId="3692360987" sldId="320"/>
            <ac:picMk id="22" creationId="{A01C0F30-8A33-4821-941B-B61B824474DB}"/>
          </ac:picMkLst>
        </pc:picChg>
        <pc:picChg chg="mod">
          <ac:chgData name="James Franklin" userId="cf915d05-507f-491f-b4a6-b2aa085ee4b1" providerId="ADAL" clId="{B0A9BD16-313A-4B87-86C7-D53C52C6EDF9}" dt="2021-09-29T09:38:42.650" v="5064"/>
          <ac:picMkLst>
            <pc:docMk/>
            <pc:sldMk cId="3692360987" sldId="320"/>
            <ac:picMk id="23" creationId="{BB1FD477-0EC8-48E6-B8F7-AB7448DFB7CC}"/>
          </ac:picMkLst>
        </pc:picChg>
        <pc:picChg chg="mod">
          <ac:chgData name="James Franklin" userId="cf915d05-507f-491f-b4a6-b2aa085ee4b1" providerId="ADAL" clId="{B0A9BD16-313A-4B87-86C7-D53C52C6EDF9}" dt="2021-09-29T09:38:42.650" v="5064"/>
          <ac:picMkLst>
            <pc:docMk/>
            <pc:sldMk cId="3692360987" sldId="320"/>
            <ac:picMk id="24" creationId="{8719F12C-B640-45FF-92B5-A7AB18BF6CE3}"/>
          </ac:picMkLst>
        </pc:picChg>
        <pc:picChg chg="mod">
          <ac:chgData name="James Franklin" userId="cf915d05-507f-491f-b4a6-b2aa085ee4b1" providerId="ADAL" clId="{B0A9BD16-313A-4B87-86C7-D53C52C6EDF9}" dt="2021-09-29T09:38:42.650" v="5064"/>
          <ac:picMkLst>
            <pc:docMk/>
            <pc:sldMk cId="3692360987" sldId="320"/>
            <ac:picMk id="25" creationId="{3EDFE08F-84DE-440D-B566-BF9E0BFD6C7A}"/>
          </ac:picMkLst>
        </pc:picChg>
      </pc:sldChg>
      <pc:sldChg chg="addSp delSp modSp add mod ord">
        <pc:chgData name="James Franklin" userId="cf915d05-507f-491f-b4a6-b2aa085ee4b1" providerId="ADAL" clId="{B0A9BD16-313A-4B87-86C7-D53C52C6EDF9}" dt="2021-10-08T10:15:39.006" v="11903" actId="478"/>
        <pc:sldMkLst>
          <pc:docMk/>
          <pc:sldMk cId="3867241785" sldId="321"/>
        </pc:sldMkLst>
        <pc:spChg chg="mod">
          <ac:chgData name="James Franklin" userId="cf915d05-507f-491f-b4a6-b2aa085ee4b1" providerId="ADAL" clId="{B0A9BD16-313A-4B87-86C7-D53C52C6EDF9}" dt="2021-09-29T09:43:26.055" v="5178" actId="20577"/>
          <ac:spMkLst>
            <pc:docMk/>
            <pc:sldMk cId="3867241785" sldId="321"/>
            <ac:spMk id="2" creationId="{DE7D2F39-D496-43AD-9D63-170CB0D1F263}"/>
          </ac:spMkLst>
        </pc:spChg>
        <pc:spChg chg="mod">
          <ac:chgData name="James Franklin" userId="cf915d05-507f-491f-b4a6-b2aa085ee4b1" providerId="ADAL" clId="{B0A9BD16-313A-4B87-86C7-D53C52C6EDF9}" dt="2021-09-29T10:14:28.056" v="6374" actId="12"/>
          <ac:spMkLst>
            <pc:docMk/>
            <pc:sldMk cId="3867241785" sldId="321"/>
            <ac:spMk id="3" creationId="{6A5E715C-5692-4138-BE67-8C75FE95C21D}"/>
          </ac:spMkLst>
        </pc:spChg>
        <pc:spChg chg="mod">
          <ac:chgData name="James Franklin" userId="cf915d05-507f-491f-b4a6-b2aa085ee4b1" providerId="ADAL" clId="{B0A9BD16-313A-4B87-86C7-D53C52C6EDF9}" dt="2021-09-30T08:55:28.997" v="10888" actId="164"/>
          <ac:spMkLst>
            <pc:docMk/>
            <pc:sldMk cId="3867241785" sldId="321"/>
            <ac:spMk id="13" creationId="{4197DA6B-7F0F-4E51-BA9F-F14F56ED9EB6}"/>
          </ac:spMkLst>
        </pc:spChg>
        <pc:spChg chg="mod">
          <ac:chgData name="James Franklin" userId="cf915d05-507f-491f-b4a6-b2aa085ee4b1" providerId="ADAL" clId="{B0A9BD16-313A-4B87-86C7-D53C52C6EDF9}" dt="2021-09-30T08:55:28.997" v="10888" actId="164"/>
          <ac:spMkLst>
            <pc:docMk/>
            <pc:sldMk cId="3867241785" sldId="321"/>
            <ac:spMk id="14" creationId="{58547590-5BDE-490C-9EFE-AD1E16FF2C38}"/>
          </ac:spMkLst>
        </pc:spChg>
        <pc:spChg chg="mod">
          <ac:chgData name="James Franklin" userId="cf915d05-507f-491f-b4a6-b2aa085ee4b1" providerId="ADAL" clId="{B0A9BD16-313A-4B87-86C7-D53C52C6EDF9}" dt="2021-09-30T08:55:28.997" v="10888" actId="164"/>
          <ac:spMkLst>
            <pc:docMk/>
            <pc:sldMk cId="3867241785" sldId="321"/>
            <ac:spMk id="15" creationId="{6C5B7A75-67D4-43E3-967C-B7878D763C84}"/>
          </ac:spMkLst>
        </pc:spChg>
        <pc:spChg chg="mod">
          <ac:chgData name="James Franklin" userId="cf915d05-507f-491f-b4a6-b2aa085ee4b1" providerId="ADAL" clId="{B0A9BD16-313A-4B87-86C7-D53C52C6EDF9}" dt="2021-09-30T08:55:28.997" v="10888" actId="164"/>
          <ac:spMkLst>
            <pc:docMk/>
            <pc:sldMk cId="3867241785" sldId="321"/>
            <ac:spMk id="16" creationId="{7B9D7E8E-6544-4638-9665-48B6B8D1C47E}"/>
          </ac:spMkLst>
        </pc:spChg>
        <pc:spChg chg="add del mod">
          <ac:chgData name="James Franklin" userId="cf915d05-507f-491f-b4a6-b2aa085ee4b1" providerId="ADAL" clId="{B0A9BD16-313A-4B87-86C7-D53C52C6EDF9}" dt="2021-10-08T10:15:39.006" v="11903" actId="478"/>
          <ac:spMkLst>
            <pc:docMk/>
            <pc:sldMk cId="3867241785" sldId="321"/>
            <ac:spMk id="17" creationId="{E9AC4AF5-0F74-49C2-A4C4-833E0BBC6E86}"/>
          </ac:spMkLst>
        </pc:spChg>
        <pc:grpChg chg="mod">
          <ac:chgData name="James Franklin" userId="cf915d05-507f-491f-b4a6-b2aa085ee4b1" providerId="ADAL" clId="{B0A9BD16-313A-4B87-86C7-D53C52C6EDF9}" dt="2021-09-30T08:55:28.997" v="10888" actId="164"/>
          <ac:grpSpMkLst>
            <pc:docMk/>
            <pc:sldMk cId="3867241785" sldId="321"/>
            <ac:grpSpMk id="4" creationId="{9ADC140B-8FF3-41FC-B1D8-8FA1F30ABDFC}"/>
          </ac:grpSpMkLst>
        </pc:grpChg>
        <pc:grpChg chg="add mod">
          <ac:chgData name="James Franklin" userId="cf915d05-507f-491f-b4a6-b2aa085ee4b1" providerId="ADAL" clId="{B0A9BD16-313A-4B87-86C7-D53C52C6EDF9}" dt="2021-09-30T08:55:28.997" v="10888" actId="164"/>
          <ac:grpSpMkLst>
            <pc:docMk/>
            <pc:sldMk cId="3867241785" sldId="321"/>
            <ac:grpSpMk id="18" creationId="{B2B205F3-B176-49D8-B114-1B5894F9543F}"/>
          </ac:grpSpMkLst>
        </pc:grpChg>
      </pc:sldChg>
      <pc:sldChg chg="addSp delSp modSp new del mod modClrScheme chgLayout">
        <pc:chgData name="James Franklin" userId="cf915d05-507f-491f-b4a6-b2aa085ee4b1" providerId="ADAL" clId="{B0A9BD16-313A-4B87-86C7-D53C52C6EDF9}" dt="2021-09-29T11:03:33.715" v="7996" actId="47"/>
        <pc:sldMkLst>
          <pc:docMk/>
          <pc:sldMk cId="1901882321" sldId="322"/>
        </pc:sldMkLst>
        <pc:spChg chg="del mod ord">
          <ac:chgData name="James Franklin" userId="cf915d05-507f-491f-b4a6-b2aa085ee4b1" providerId="ADAL" clId="{B0A9BD16-313A-4B87-86C7-D53C52C6EDF9}" dt="2021-09-29T10:19:39.528" v="6923" actId="700"/>
          <ac:spMkLst>
            <pc:docMk/>
            <pc:sldMk cId="1901882321" sldId="322"/>
            <ac:spMk id="2" creationId="{B671D98D-C89C-48D1-B1D9-CCB733B1CB11}"/>
          </ac:spMkLst>
        </pc:spChg>
        <pc:spChg chg="del mod ord">
          <ac:chgData name="James Franklin" userId="cf915d05-507f-491f-b4a6-b2aa085ee4b1" providerId="ADAL" clId="{B0A9BD16-313A-4B87-86C7-D53C52C6EDF9}" dt="2021-09-29T10:19:39.528" v="6923" actId="700"/>
          <ac:spMkLst>
            <pc:docMk/>
            <pc:sldMk cId="1901882321" sldId="322"/>
            <ac:spMk id="3" creationId="{C866533E-6A3C-4465-A00C-6ED7E02002CB}"/>
          </ac:spMkLst>
        </pc:spChg>
        <pc:spChg chg="add mod ord">
          <ac:chgData name="James Franklin" userId="cf915d05-507f-491f-b4a6-b2aa085ee4b1" providerId="ADAL" clId="{B0A9BD16-313A-4B87-86C7-D53C52C6EDF9}" dt="2021-09-29T10:19:39.528" v="6923" actId="700"/>
          <ac:spMkLst>
            <pc:docMk/>
            <pc:sldMk cId="1901882321" sldId="322"/>
            <ac:spMk id="4" creationId="{D31CE2D0-B935-4D2D-BFB1-1EC9AA974648}"/>
          </ac:spMkLst>
        </pc:spChg>
        <pc:spChg chg="add mod ord">
          <ac:chgData name="James Franklin" userId="cf915d05-507f-491f-b4a6-b2aa085ee4b1" providerId="ADAL" clId="{B0A9BD16-313A-4B87-86C7-D53C52C6EDF9}" dt="2021-09-29T10:19:39.528" v="6923" actId="700"/>
          <ac:spMkLst>
            <pc:docMk/>
            <pc:sldMk cId="1901882321" sldId="322"/>
            <ac:spMk id="5" creationId="{0B27E2BC-3751-46A4-8FFC-7D250D3709F2}"/>
          </ac:spMkLst>
        </pc:spChg>
      </pc:sldChg>
      <pc:sldChg chg="addSp modSp new mod">
        <pc:chgData name="James Franklin" userId="cf915d05-507f-491f-b4a6-b2aa085ee4b1" providerId="ADAL" clId="{B0A9BD16-313A-4B87-86C7-D53C52C6EDF9}" dt="2021-09-29T11:08:39.459" v="8313" actId="20577"/>
        <pc:sldMkLst>
          <pc:docMk/>
          <pc:sldMk cId="585635276" sldId="323"/>
        </pc:sldMkLst>
        <pc:spChg chg="mod">
          <ac:chgData name="James Franklin" userId="cf915d05-507f-491f-b4a6-b2aa085ee4b1" providerId="ADAL" clId="{B0A9BD16-313A-4B87-86C7-D53C52C6EDF9}" dt="2021-09-29T10:50:18.414" v="7582" actId="20577"/>
          <ac:spMkLst>
            <pc:docMk/>
            <pc:sldMk cId="585635276" sldId="323"/>
            <ac:spMk id="2" creationId="{BC04BE3D-36E6-4265-AB29-5B1B737DDCC0}"/>
          </ac:spMkLst>
        </pc:spChg>
        <pc:spChg chg="mod">
          <ac:chgData name="James Franklin" userId="cf915d05-507f-491f-b4a6-b2aa085ee4b1" providerId="ADAL" clId="{B0A9BD16-313A-4B87-86C7-D53C52C6EDF9}" dt="2021-09-29T10:58:05.824" v="7850" actId="20577"/>
          <ac:spMkLst>
            <pc:docMk/>
            <pc:sldMk cId="585635276" sldId="323"/>
            <ac:spMk id="3" creationId="{E3CE99E8-5904-4722-8630-BCA364D6CD03}"/>
          </ac:spMkLst>
        </pc:spChg>
        <pc:spChg chg="add mod">
          <ac:chgData name="James Franklin" userId="cf915d05-507f-491f-b4a6-b2aa085ee4b1" providerId="ADAL" clId="{B0A9BD16-313A-4B87-86C7-D53C52C6EDF9}" dt="2021-09-29T10:56:51.166" v="7616" actId="207"/>
          <ac:spMkLst>
            <pc:docMk/>
            <pc:sldMk cId="585635276" sldId="323"/>
            <ac:spMk id="4" creationId="{CE189F10-AECA-4879-85EF-79906691A3AF}"/>
          </ac:spMkLst>
        </pc:spChg>
        <pc:spChg chg="add mod">
          <ac:chgData name="James Franklin" userId="cf915d05-507f-491f-b4a6-b2aa085ee4b1" providerId="ADAL" clId="{B0A9BD16-313A-4B87-86C7-D53C52C6EDF9}" dt="2021-09-29T11:01:52.578" v="7949" actId="14861"/>
          <ac:spMkLst>
            <pc:docMk/>
            <pc:sldMk cId="585635276" sldId="323"/>
            <ac:spMk id="7" creationId="{CFBC728E-EFA3-45B6-9C9A-1D97123FC4D2}"/>
          </ac:spMkLst>
        </pc:spChg>
        <pc:spChg chg="add mod">
          <ac:chgData name="James Franklin" userId="cf915d05-507f-491f-b4a6-b2aa085ee4b1" providerId="ADAL" clId="{B0A9BD16-313A-4B87-86C7-D53C52C6EDF9}" dt="2021-09-29T11:08:39.459" v="8313" actId="20577"/>
          <ac:spMkLst>
            <pc:docMk/>
            <pc:sldMk cId="585635276" sldId="323"/>
            <ac:spMk id="9" creationId="{3253FB4F-76E2-48F1-AF8B-1A1CD0476565}"/>
          </ac:spMkLst>
        </pc:spChg>
        <pc:spChg chg="add mod">
          <ac:chgData name="James Franklin" userId="cf915d05-507f-491f-b4a6-b2aa085ee4b1" providerId="ADAL" clId="{B0A9BD16-313A-4B87-86C7-D53C52C6EDF9}" dt="2021-09-29T11:02:01.951" v="7951" actId="14861"/>
          <ac:spMkLst>
            <pc:docMk/>
            <pc:sldMk cId="585635276" sldId="323"/>
            <ac:spMk id="10" creationId="{AABF7454-0A88-435A-B6F4-8940D60B9B14}"/>
          </ac:spMkLst>
        </pc:spChg>
        <pc:spChg chg="add mod">
          <ac:chgData name="James Franklin" userId="cf915d05-507f-491f-b4a6-b2aa085ee4b1" providerId="ADAL" clId="{B0A9BD16-313A-4B87-86C7-D53C52C6EDF9}" dt="2021-09-29T11:02:06.350" v="7952" actId="14861"/>
          <ac:spMkLst>
            <pc:docMk/>
            <pc:sldMk cId="585635276" sldId="323"/>
            <ac:spMk id="11" creationId="{4990502D-A5D5-4610-B385-9BB7540C2DE1}"/>
          </ac:spMkLst>
        </pc:spChg>
        <pc:grpChg chg="add mod">
          <ac:chgData name="James Franklin" userId="cf915d05-507f-491f-b4a6-b2aa085ee4b1" providerId="ADAL" clId="{B0A9BD16-313A-4B87-86C7-D53C52C6EDF9}" dt="2021-09-29T11:01:43.650" v="7948" actId="14861"/>
          <ac:grpSpMkLst>
            <pc:docMk/>
            <pc:sldMk cId="585635276" sldId="323"/>
            <ac:grpSpMk id="17" creationId="{93B45F74-0C0F-4DF3-8981-5DD905129714}"/>
          </ac:grpSpMkLst>
        </pc:grpChg>
        <pc:picChg chg="add mod">
          <ac:chgData name="James Franklin" userId="cf915d05-507f-491f-b4a6-b2aa085ee4b1" providerId="ADAL" clId="{B0A9BD16-313A-4B87-86C7-D53C52C6EDF9}" dt="2021-09-29T10:51:30.278" v="7594" actId="1076"/>
          <ac:picMkLst>
            <pc:docMk/>
            <pc:sldMk cId="585635276" sldId="323"/>
            <ac:picMk id="6" creationId="{1488FEC6-0FD3-4850-A72C-FD566E6E24C8}"/>
          </ac:picMkLst>
        </pc:picChg>
        <pc:picChg chg="add mod">
          <ac:chgData name="James Franklin" userId="cf915d05-507f-491f-b4a6-b2aa085ee4b1" providerId="ADAL" clId="{B0A9BD16-313A-4B87-86C7-D53C52C6EDF9}" dt="2021-09-29T10:52:05.206" v="7602" actId="167"/>
          <ac:picMkLst>
            <pc:docMk/>
            <pc:sldMk cId="585635276" sldId="323"/>
            <ac:picMk id="11266" creationId="{19366A2C-2C19-429F-B066-A930124D3EB2}"/>
          </ac:picMkLst>
        </pc:picChg>
        <pc:cxnChg chg="add mod">
          <ac:chgData name="James Franklin" userId="cf915d05-507f-491f-b4a6-b2aa085ee4b1" providerId="ADAL" clId="{B0A9BD16-313A-4B87-86C7-D53C52C6EDF9}" dt="2021-09-29T11:02:20.040" v="7953" actId="14861"/>
          <ac:cxnSpMkLst>
            <pc:docMk/>
            <pc:sldMk cId="585635276" sldId="323"/>
            <ac:cxnSpMk id="12" creationId="{5BC4F79E-9020-4706-BDF8-826508313648}"/>
          </ac:cxnSpMkLst>
        </pc:cxnChg>
        <pc:cxnChg chg="add mod">
          <ac:chgData name="James Franklin" userId="cf915d05-507f-491f-b4a6-b2aa085ee4b1" providerId="ADAL" clId="{B0A9BD16-313A-4B87-86C7-D53C52C6EDF9}" dt="2021-09-29T11:02:20.040" v="7953" actId="14861"/>
          <ac:cxnSpMkLst>
            <pc:docMk/>
            <pc:sldMk cId="585635276" sldId="323"/>
            <ac:cxnSpMk id="14" creationId="{BCC2D4EC-298F-47CE-8DE6-02DAAF836095}"/>
          </ac:cxnSpMkLst>
        </pc:cxnChg>
        <pc:cxnChg chg="add mod">
          <ac:chgData name="James Franklin" userId="cf915d05-507f-491f-b4a6-b2aa085ee4b1" providerId="ADAL" clId="{B0A9BD16-313A-4B87-86C7-D53C52C6EDF9}" dt="2021-09-29T11:02:20.040" v="7953" actId="14861"/>
          <ac:cxnSpMkLst>
            <pc:docMk/>
            <pc:sldMk cId="585635276" sldId="323"/>
            <ac:cxnSpMk id="16" creationId="{8FFD6003-3CC6-4B03-9BF2-79125FA858FF}"/>
          </ac:cxnSpMkLst>
        </pc:cxnChg>
        <pc:cxnChg chg="add mod">
          <ac:chgData name="James Franklin" userId="cf915d05-507f-491f-b4a6-b2aa085ee4b1" providerId="ADAL" clId="{B0A9BD16-313A-4B87-86C7-D53C52C6EDF9}" dt="2021-09-29T11:02:20.040" v="7953" actId="14861"/>
          <ac:cxnSpMkLst>
            <pc:docMk/>
            <pc:sldMk cId="585635276" sldId="323"/>
            <ac:cxnSpMk id="18" creationId="{381A8F65-0A6C-42E3-9B1B-8D0A216DF170}"/>
          </ac:cxnSpMkLst>
        </pc:cxnChg>
        <pc:cxnChg chg="add mod">
          <ac:chgData name="James Franklin" userId="cf915d05-507f-491f-b4a6-b2aa085ee4b1" providerId="ADAL" clId="{B0A9BD16-313A-4B87-86C7-D53C52C6EDF9}" dt="2021-09-29T11:02:20.040" v="7953" actId="14861"/>
          <ac:cxnSpMkLst>
            <pc:docMk/>
            <pc:sldMk cId="585635276" sldId="323"/>
            <ac:cxnSpMk id="19" creationId="{331F4F81-DC65-43C6-9DB4-7A06513DFA26}"/>
          </ac:cxnSpMkLst>
        </pc:cxnChg>
      </pc:sldChg>
      <pc:sldChg chg="addSp delSp modSp add mod modClrScheme chgLayout">
        <pc:chgData name="James Franklin" userId="cf915d05-507f-491f-b4a6-b2aa085ee4b1" providerId="ADAL" clId="{B0A9BD16-313A-4B87-86C7-D53C52C6EDF9}" dt="2021-09-29T11:09:23.794" v="8319" actId="732"/>
        <pc:sldMkLst>
          <pc:docMk/>
          <pc:sldMk cId="4176149113" sldId="324"/>
        </pc:sldMkLst>
        <pc:spChg chg="mod ord">
          <ac:chgData name="James Franklin" userId="cf915d05-507f-491f-b4a6-b2aa085ee4b1" providerId="ADAL" clId="{B0A9BD16-313A-4B87-86C7-D53C52C6EDF9}" dt="2021-09-29T11:07:52.875" v="8173" actId="6264"/>
          <ac:spMkLst>
            <pc:docMk/>
            <pc:sldMk cId="4176149113" sldId="324"/>
            <ac:spMk id="2" creationId="{BC04BE3D-36E6-4265-AB29-5B1B737DDCC0}"/>
          </ac:spMkLst>
        </pc:spChg>
        <pc:spChg chg="del mod ord">
          <ac:chgData name="James Franklin" userId="cf915d05-507f-491f-b4a6-b2aa085ee4b1" providerId="ADAL" clId="{B0A9BD16-313A-4B87-86C7-D53C52C6EDF9}" dt="2021-09-29T11:03:57.276" v="8000" actId="478"/>
          <ac:spMkLst>
            <pc:docMk/>
            <pc:sldMk cId="4176149113" sldId="324"/>
            <ac:spMk id="3" creationId="{E3CE99E8-5904-4722-8630-BCA364D6CD03}"/>
          </ac:spMkLst>
        </pc:spChg>
        <pc:spChg chg="mod topLvl">
          <ac:chgData name="James Franklin" userId="cf915d05-507f-491f-b4a6-b2aa085ee4b1" providerId="ADAL" clId="{B0A9BD16-313A-4B87-86C7-D53C52C6EDF9}" dt="2021-09-29T11:07:46.627" v="8171" actId="164"/>
          <ac:spMkLst>
            <pc:docMk/>
            <pc:sldMk cId="4176149113" sldId="324"/>
            <ac:spMk id="7" creationId="{CFBC728E-EFA3-45B6-9C9A-1D97123FC4D2}"/>
          </ac:spMkLst>
        </pc:spChg>
        <pc:spChg chg="mod topLvl">
          <ac:chgData name="James Franklin" userId="cf915d05-507f-491f-b4a6-b2aa085ee4b1" providerId="ADAL" clId="{B0A9BD16-313A-4B87-86C7-D53C52C6EDF9}" dt="2021-09-29T11:09:07.740" v="8317" actId="208"/>
          <ac:spMkLst>
            <pc:docMk/>
            <pc:sldMk cId="4176149113" sldId="324"/>
            <ac:spMk id="9" creationId="{3253FB4F-76E2-48F1-AF8B-1A1CD0476565}"/>
          </ac:spMkLst>
        </pc:spChg>
        <pc:spChg chg="mod topLvl">
          <ac:chgData name="James Franklin" userId="cf915d05-507f-491f-b4a6-b2aa085ee4b1" providerId="ADAL" clId="{B0A9BD16-313A-4B87-86C7-D53C52C6EDF9}" dt="2021-09-29T11:08:54.365" v="8315" actId="207"/>
          <ac:spMkLst>
            <pc:docMk/>
            <pc:sldMk cId="4176149113" sldId="324"/>
            <ac:spMk id="10" creationId="{AABF7454-0A88-435A-B6F4-8940D60B9B14}"/>
          </ac:spMkLst>
        </pc:spChg>
        <pc:spChg chg="mod topLvl">
          <ac:chgData name="James Franklin" userId="cf915d05-507f-491f-b4a6-b2aa085ee4b1" providerId="ADAL" clId="{B0A9BD16-313A-4B87-86C7-D53C52C6EDF9}" dt="2021-09-29T11:08:51.684" v="8314" actId="207"/>
          <ac:spMkLst>
            <pc:docMk/>
            <pc:sldMk cId="4176149113" sldId="324"/>
            <ac:spMk id="11" creationId="{4990502D-A5D5-4610-B385-9BB7540C2DE1}"/>
          </ac:spMkLst>
        </pc:spChg>
        <pc:spChg chg="add del mod">
          <ac:chgData name="James Franklin" userId="cf915d05-507f-491f-b4a6-b2aa085ee4b1" providerId="ADAL" clId="{B0A9BD16-313A-4B87-86C7-D53C52C6EDF9}" dt="2021-09-29T11:07:52.875" v="8173" actId="6264"/>
          <ac:spMkLst>
            <pc:docMk/>
            <pc:sldMk cId="4176149113" sldId="324"/>
            <ac:spMk id="15" creationId="{07DC283A-1065-4E26-87C5-BC38F77B09E5}"/>
          </ac:spMkLst>
        </pc:spChg>
        <pc:spChg chg="add mod">
          <ac:chgData name="James Franklin" userId="cf915d05-507f-491f-b4a6-b2aa085ee4b1" providerId="ADAL" clId="{B0A9BD16-313A-4B87-86C7-D53C52C6EDF9}" dt="2021-09-29T11:09:07.740" v="8317" actId="208"/>
          <ac:spMkLst>
            <pc:docMk/>
            <pc:sldMk cId="4176149113" sldId="324"/>
            <ac:spMk id="20" creationId="{C02C941D-68E4-44A4-9A12-332971A12E15}"/>
          </ac:spMkLst>
        </pc:spChg>
        <pc:spChg chg="add mod">
          <ac:chgData name="James Franklin" userId="cf915d05-507f-491f-b4a6-b2aa085ee4b1" providerId="ADAL" clId="{B0A9BD16-313A-4B87-86C7-D53C52C6EDF9}" dt="2021-09-29T11:07:46.627" v="8171" actId="164"/>
          <ac:spMkLst>
            <pc:docMk/>
            <pc:sldMk cId="4176149113" sldId="324"/>
            <ac:spMk id="21" creationId="{89ED86F6-87AA-4581-A3A6-6E2959336749}"/>
          </ac:spMkLst>
        </pc:spChg>
        <pc:spChg chg="add mod ord">
          <ac:chgData name="James Franklin" userId="cf915d05-507f-491f-b4a6-b2aa085ee4b1" providerId="ADAL" clId="{B0A9BD16-313A-4B87-86C7-D53C52C6EDF9}" dt="2021-09-29T11:08:23.195" v="8282" actId="20577"/>
          <ac:spMkLst>
            <pc:docMk/>
            <pc:sldMk cId="4176149113" sldId="324"/>
            <ac:spMk id="26" creationId="{4491DEEA-6F1D-42DB-BA83-27E556B191BB}"/>
          </ac:spMkLst>
        </pc:spChg>
        <pc:grpChg chg="add mod">
          <ac:chgData name="James Franklin" userId="cf915d05-507f-491f-b4a6-b2aa085ee4b1" providerId="ADAL" clId="{B0A9BD16-313A-4B87-86C7-D53C52C6EDF9}" dt="2021-09-29T11:07:51.323" v="8172" actId="1076"/>
          <ac:grpSpMkLst>
            <pc:docMk/>
            <pc:sldMk cId="4176149113" sldId="324"/>
            <ac:grpSpMk id="13" creationId="{01C79D83-6992-40CA-9D62-C9493501E1DB}"/>
          </ac:grpSpMkLst>
        </pc:grpChg>
        <pc:grpChg chg="del mod">
          <ac:chgData name="James Franklin" userId="cf915d05-507f-491f-b4a6-b2aa085ee4b1" providerId="ADAL" clId="{B0A9BD16-313A-4B87-86C7-D53C52C6EDF9}" dt="2021-09-29T11:05:20.874" v="8024" actId="165"/>
          <ac:grpSpMkLst>
            <pc:docMk/>
            <pc:sldMk cId="4176149113" sldId="324"/>
            <ac:grpSpMk id="17" creationId="{93B45F74-0C0F-4DF3-8981-5DD905129714}"/>
          </ac:grpSpMkLst>
        </pc:grpChg>
        <pc:picChg chg="mod">
          <ac:chgData name="James Franklin" userId="cf915d05-507f-491f-b4a6-b2aa085ee4b1" providerId="ADAL" clId="{B0A9BD16-313A-4B87-86C7-D53C52C6EDF9}" dt="2021-09-29T11:09:23.794" v="8319" actId="732"/>
          <ac:picMkLst>
            <pc:docMk/>
            <pc:sldMk cId="4176149113" sldId="324"/>
            <ac:picMk id="11266" creationId="{19366A2C-2C19-429F-B066-A930124D3EB2}"/>
          </ac:picMkLst>
        </pc:picChg>
        <pc:cxnChg chg="mod topLvl">
          <ac:chgData name="James Franklin" userId="cf915d05-507f-491f-b4a6-b2aa085ee4b1" providerId="ADAL" clId="{B0A9BD16-313A-4B87-86C7-D53C52C6EDF9}" dt="2021-09-29T11:07:46.627" v="8171" actId="164"/>
          <ac:cxnSpMkLst>
            <pc:docMk/>
            <pc:sldMk cId="4176149113" sldId="324"/>
            <ac:cxnSpMk id="12" creationId="{5BC4F79E-9020-4706-BDF8-826508313648}"/>
          </ac:cxnSpMkLst>
        </pc:cxnChg>
        <pc:cxnChg chg="mod topLvl">
          <ac:chgData name="James Franklin" userId="cf915d05-507f-491f-b4a6-b2aa085ee4b1" providerId="ADAL" clId="{B0A9BD16-313A-4B87-86C7-D53C52C6EDF9}" dt="2021-09-29T11:07:46.627" v="8171" actId="164"/>
          <ac:cxnSpMkLst>
            <pc:docMk/>
            <pc:sldMk cId="4176149113" sldId="324"/>
            <ac:cxnSpMk id="14" creationId="{BCC2D4EC-298F-47CE-8DE6-02DAAF836095}"/>
          </ac:cxnSpMkLst>
        </pc:cxnChg>
        <pc:cxnChg chg="mod topLvl">
          <ac:chgData name="James Franklin" userId="cf915d05-507f-491f-b4a6-b2aa085ee4b1" providerId="ADAL" clId="{B0A9BD16-313A-4B87-86C7-D53C52C6EDF9}" dt="2021-09-29T11:07:46.627" v="8171" actId="164"/>
          <ac:cxnSpMkLst>
            <pc:docMk/>
            <pc:sldMk cId="4176149113" sldId="324"/>
            <ac:cxnSpMk id="16" creationId="{8FFD6003-3CC6-4B03-9BF2-79125FA858FF}"/>
          </ac:cxnSpMkLst>
        </pc:cxnChg>
        <pc:cxnChg chg="mod topLvl">
          <ac:chgData name="James Franklin" userId="cf915d05-507f-491f-b4a6-b2aa085ee4b1" providerId="ADAL" clId="{B0A9BD16-313A-4B87-86C7-D53C52C6EDF9}" dt="2021-09-29T11:07:46.627" v="8171" actId="164"/>
          <ac:cxnSpMkLst>
            <pc:docMk/>
            <pc:sldMk cId="4176149113" sldId="324"/>
            <ac:cxnSpMk id="18" creationId="{381A8F65-0A6C-42E3-9B1B-8D0A216DF170}"/>
          </ac:cxnSpMkLst>
        </pc:cxnChg>
        <pc:cxnChg chg="mod topLvl">
          <ac:chgData name="James Franklin" userId="cf915d05-507f-491f-b4a6-b2aa085ee4b1" providerId="ADAL" clId="{B0A9BD16-313A-4B87-86C7-D53C52C6EDF9}" dt="2021-09-29T11:07:46.627" v="8171" actId="164"/>
          <ac:cxnSpMkLst>
            <pc:docMk/>
            <pc:sldMk cId="4176149113" sldId="324"/>
            <ac:cxnSpMk id="19" creationId="{331F4F81-DC65-43C6-9DB4-7A06513DFA26}"/>
          </ac:cxnSpMkLst>
        </pc:cxnChg>
        <pc:cxnChg chg="add mod">
          <ac:chgData name="James Franklin" userId="cf915d05-507f-491f-b4a6-b2aa085ee4b1" providerId="ADAL" clId="{B0A9BD16-313A-4B87-86C7-D53C52C6EDF9}" dt="2021-09-29T11:09:07.740" v="8317" actId="208"/>
          <ac:cxnSpMkLst>
            <pc:docMk/>
            <pc:sldMk cId="4176149113" sldId="324"/>
            <ac:cxnSpMk id="22" creationId="{112D6616-CE1B-46C1-8660-F89B9A8B0852}"/>
          </ac:cxnSpMkLst>
        </pc:cxnChg>
        <pc:cxnChg chg="add mod">
          <ac:chgData name="James Franklin" userId="cf915d05-507f-491f-b4a6-b2aa085ee4b1" providerId="ADAL" clId="{B0A9BD16-313A-4B87-86C7-D53C52C6EDF9}" dt="2021-09-29T11:09:07.740" v="8317" actId="208"/>
          <ac:cxnSpMkLst>
            <pc:docMk/>
            <pc:sldMk cId="4176149113" sldId="324"/>
            <ac:cxnSpMk id="23" creationId="{4CCCF74F-0CF3-4651-92C2-CF7BE64DD4A5}"/>
          </ac:cxnSpMkLst>
        </pc:cxnChg>
        <pc:cxnChg chg="add mod">
          <ac:chgData name="James Franklin" userId="cf915d05-507f-491f-b4a6-b2aa085ee4b1" providerId="ADAL" clId="{B0A9BD16-313A-4B87-86C7-D53C52C6EDF9}" dt="2021-09-29T11:09:13.196" v="8318" actId="208"/>
          <ac:cxnSpMkLst>
            <pc:docMk/>
            <pc:sldMk cId="4176149113" sldId="324"/>
            <ac:cxnSpMk id="24" creationId="{EA2A3070-6B23-43A6-85BB-21C53B8AAC9C}"/>
          </ac:cxnSpMkLst>
        </pc:cxnChg>
        <pc:cxnChg chg="add mod">
          <ac:chgData name="James Franklin" userId="cf915d05-507f-491f-b4a6-b2aa085ee4b1" providerId="ADAL" clId="{B0A9BD16-313A-4B87-86C7-D53C52C6EDF9}" dt="2021-09-29T11:09:07.740" v="8317" actId="208"/>
          <ac:cxnSpMkLst>
            <pc:docMk/>
            <pc:sldMk cId="4176149113" sldId="324"/>
            <ac:cxnSpMk id="25" creationId="{71CB4F85-7D15-47BA-B394-F9534DE398CE}"/>
          </ac:cxnSpMkLst>
        </pc:cxnChg>
      </pc:sldChg>
      <pc:sldChg chg="modSp add mod">
        <pc:chgData name="James Franklin" userId="cf915d05-507f-491f-b4a6-b2aa085ee4b1" providerId="ADAL" clId="{B0A9BD16-313A-4B87-86C7-D53C52C6EDF9}" dt="2021-09-30T08:36:32.404" v="10872" actId="13822"/>
        <pc:sldMkLst>
          <pc:docMk/>
          <pc:sldMk cId="3809139710" sldId="325"/>
        </pc:sldMkLst>
        <pc:spChg chg="mod">
          <ac:chgData name="James Franklin" userId="cf915d05-507f-491f-b4a6-b2aa085ee4b1" providerId="ADAL" clId="{B0A9BD16-313A-4B87-86C7-D53C52C6EDF9}" dt="2021-09-30T08:35:36.877" v="10869" actId="13822"/>
          <ac:spMkLst>
            <pc:docMk/>
            <pc:sldMk cId="3809139710" sldId="325"/>
            <ac:spMk id="18" creationId="{1A540262-6398-4F3C-9821-57AFEDC790F7}"/>
          </ac:spMkLst>
        </pc:spChg>
        <pc:spChg chg="mod">
          <ac:chgData name="James Franklin" userId="cf915d05-507f-491f-b4a6-b2aa085ee4b1" providerId="ADAL" clId="{B0A9BD16-313A-4B87-86C7-D53C52C6EDF9}" dt="2021-09-30T08:35:36.877" v="10869" actId="13822"/>
          <ac:spMkLst>
            <pc:docMk/>
            <pc:sldMk cId="3809139710" sldId="325"/>
            <ac:spMk id="19" creationId="{A00DD281-C927-4208-8A75-2BF46DEC8E8A}"/>
          </ac:spMkLst>
        </pc:spChg>
        <pc:spChg chg="mod">
          <ac:chgData name="James Franklin" userId="cf915d05-507f-491f-b4a6-b2aa085ee4b1" providerId="ADAL" clId="{B0A9BD16-313A-4B87-86C7-D53C52C6EDF9}" dt="2021-09-30T08:36:16.908" v="10870" actId="13822"/>
          <ac:spMkLst>
            <pc:docMk/>
            <pc:sldMk cId="3809139710" sldId="325"/>
            <ac:spMk id="20" creationId="{04D9B053-53C9-4542-95C9-39F22225BA1A}"/>
          </ac:spMkLst>
        </pc:spChg>
        <pc:spChg chg="mod">
          <ac:chgData name="James Franklin" userId="cf915d05-507f-491f-b4a6-b2aa085ee4b1" providerId="ADAL" clId="{B0A9BD16-313A-4B87-86C7-D53C52C6EDF9}" dt="2021-09-30T08:35:36.877" v="10869" actId="13822"/>
          <ac:spMkLst>
            <pc:docMk/>
            <pc:sldMk cId="3809139710" sldId="325"/>
            <ac:spMk id="21" creationId="{389152C8-BB3A-4EDA-B0EA-CCA3DA5E246D}"/>
          </ac:spMkLst>
        </pc:spChg>
        <pc:spChg chg="mod">
          <ac:chgData name="James Franklin" userId="cf915d05-507f-491f-b4a6-b2aa085ee4b1" providerId="ADAL" clId="{B0A9BD16-313A-4B87-86C7-D53C52C6EDF9}" dt="2021-09-30T08:35:36.877" v="10869" actId="13822"/>
          <ac:spMkLst>
            <pc:docMk/>
            <pc:sldMk cId="3809139710" sldId="325"/>
            <ac:spMk id="22" creationId="{6A37311E-298F-4A75-97F1-A20CB08299B5}"/>
          </ac:spMkLst>
        </pc:spChg>
        <pc:spChg chg="mod">
          <ac:chgData name="James Franklin" userId="cf915d05-507f-491f-b4a6-b2aa085ee4b1" providerId="ADAL" clId="{B0A9BD16-313A-4B87-86C7-D53C52C6EDF9}" dt="2021-09-30T08:36:32.404" v="10872" actId="13822"/>
          <ac:spMkLst>
            <pc:docMk/>
            <pc:sldMk cId="3809139710" sldId="325"/>
            <ac:spMk id="23" creationId="{E34E9C56-074E-428B-BA42-CF08609D81C3}"/>
          </ac:spMkLst>
        </pc:spChg>
        <pc:spChg chg="mod">
          <ac:chgData name="James Franklin" userId="cf915d05-507f-491f-b4a6-b2aa085ee4b1" providerId="ADAL" clId="{B0A9BD16-313A-4B87-86C7-D53C52C6EDF9}" dt="2021-09-30T08:36:16.908" v="10870" actId="13822"/>
          <ac:spMkLst>
            <pc:docMk/>
            <pc:sldMk cId="3809139710" sldId="325"/>
            <ac:spMk id="24" creationId="{25B967D9-788B-48FB-A1F0-9F56C7D60465}"/>
          </ac:spMkLst>
        </pc:spChg>
        <pc:spChg chg="mod">
          <ac:chgData name="James Franklin" userId="cf915d05-507f-491f-b4a6-b2aa085ee4b1" providerId="ADAL" clId="{B0A9BD16-313A-4B87-86C7-D53C52C6EDF9}" dt="2021-09-30T08:36:28.692" v="10871" actId="13822"/>
          <ac:spMkLst>
            <pc:docMk/>
            <pc:sldMk cId="3809139710" sldId="325"/>
            <ac:spMk id="25" creationId="{BF941201-9C80-41D0-B9E7-DA2BB08952DB}"/>
          </ac:spMkLst>
        </pc:spChg>
        <pc:spChg chg="mod">
          <ac:chgData name="James Franklin" userId="cf915d05-507f-491f-b4a6-b2aa085ee4b1" providerId="ADAL" clId="{B0A9BD16-313A-4B87-86C7-D53C52C6EDF9}" dt="2021-09-30T08:36:28.692" v="10871" actId="13822"/>
          <ac:spMkLst>
            <pc:docMk/>
            <pc:sldMk cId="3809139710" sldId="325"/>
            <ac:spMk id="26" creationId="{0665E7E5-9A5A-4097-8CE7-7836BDB44223}"/>
          </ac:spMkLst>
        </pc:spChg>
        <pc:spChg chg="mod">
          <ac:chgData name="James Franklin" userId="cf915d05-507f-491f-b4a6-b2aa085ee4b1" providerId="ADAL" clId="{B0A9BD16-313A-4B87-86C7-D53C52C6EDF9}" dt="2021-09-30T08:36:16.908" v="10870" actId="13822"/>
          <ac:spMkLst>
            <pc:docMk/>
            <pc:sldMk cId="3809139710" sldId="325"/>
            <ac:spMk id="27" creationId="{C7B89421-A9EA-4C98-9D61-1660D065341C}"/>
          </ac:spMkLst>
        </pc:spChg>
        <pc:spChg chg="mod">
          <ac:chgData name="James Franklin" userId="cf915d05-507f-491f-b4a6-b2aa085ee4b1" providerId="ADAL" clId="{B0A9BD16-313A-4B87-86C7-D53C52C6EDF9}" dt="2021-09-30T08:36:16.908" v="10870" actId="13822"/>
          <ac:spMkLst>
            <pc:docMk/>
            <pc:sldMk cId="3809139710" sldId="325"/>
            <ac:spMk id="28" creationId="{FC39A1B5-9173-4BE1-B544-8F2601CBCB51}"/>
          </ac:spMkLst>
        </pc:spChg>
      </pc:sldChg>
      <pc:sldChg chg="modSp new del mod">
        <pc:chgData name="James Franklin" userId="cf915d05-507f-491f-b4a6-b2aa085ee4b1" providerId="ADAL" clId="{B0A9BD16-313A-4B87-86C7-D53C52C6EDF9}" dt="2021-09-30T08:55:13.111" v="10887" actId="47"/>
        <pc:sldMkLst>
          <pc:docMk/>
          <pc:sldMk cId="1574302149" sldId="326"/>
        </pc:sldMkLst>
        <pc:spChg chg="mod">
          <ac:chgData name="James Franklin" userId="cf915d05-507f-491f-b4a6-b2aa085ee4b1" providerId="ADAL" clId="{B0A9BD16-313A-4B87-86C7-D53C52C6EDF9}" dt="2021-09-30T08:52:50.997" v="10884" actId="20577"/>
          <ac:spMkLst>
            <pc:docMk/>
            <pc:sldMk cId="1574302149" sldId="326"/>
            <ac:spMk id="2" creationId="{103BAC58-6E2C-465A-BB03-F88EC716A167}"/>
          </ac:spMkLst>
        </pc:spChg>
      </pc:sldChg>
      <pc:sldChg chg="addSp modSp new mod ord">
        <pc:chgData name="James Franklin" userId="cf915d05-507f-491f-b4a6-b2aa085ee4b1" providerId="ADAL" clId="{B0A9BD16-313A-4B87-86C7-D53C52C6EDF9}" dt="2021-09-30T11:20:23.799" v="11403" actId="20577"/>
        <pc:sldMkLst>
          <pc:docMk/>
          <pc:sldMk cId="1941564679" sldId="326"/>
        </pc:sldMkLst>
        <pc:spChg chg="mod">
          <ac:chgData name="James Franklin" userId="cf915d05-507f-491f-b4a6-b2aa085ee4b1" providerId="ADAL" clId="{B0A9BD16-313A-4B87-86C7-D53C52C6EDF9}" dt="2021-09-30T11:16:20.559" v="11098" actId="20577"/>
          <ac:spMkLst>
            <pc:docMk/>
            <pc:sldMk cId="1941564679" sldId="326"/>
            <ac:spMk id="2" creationId="{E737B20E-7BBD-4B34-BA58-430BD124BC76}"/>
          </ac:spMkLst>
        </pc:spChg>
        <pc:spChg chg="mod">
          <ac:chgData name="James Franklin" userId="cf915d05-507f-491f-b4a6-b2aa085ee4b1" providerId="ADAL" clId="{B0A9BD16-313A-4B87-86C7-D53C52C6EDF9}" dt="2021-09-30T11:20:23.799" v="11403" actId="20577"/>
          <ac:spMkLst>
            <pc:docMk/>
            <pc:sldMk cId="1941564679" sldId="326"/>
            <ac:spMk id="3" creationId="{5942F970-7AC0-4FD9-B8E5-CF6317CA515F}"/>
          </ac:spMkLst>
        </pc:spChg>
        <pc:picChg chg="add mod">
          <ac:chgData name="James Franklin" userId="cf915d05-507f-491f-b4a6-b2aa085ee4b1" providerId="ADAL" clId="{B0A9BD16-313A-4B87-86C7-D53C52C6EDF9}" dt="2021-09-30T11:20:07.558" v="11398" actId="1076"/>
          <ac:picMkLst>
            <pc:docMk/>
            <pc:sldMk cId="1941564679" sldId="326"/>
            <ac:picMk id="5" creationId="{730C7BFC-FB41-43E4-A30B-3AA22DEBB5E8}"/>
          </ac:picMkLst>
        </pc:picChg>
        <pc:picChg chg="add mod">
          <ac:chgData name="James Franklin" userId="cf915d05-507f-491f-b4a6-b2aa085ee4b1" providerId="ADAL" clId="{B0A9BD16-313A-4B87-86C7-D53C52C6EDF9}" dt="2021-09-30T11:20:11.877" v="11399" actId="732"/>
          <ac:picMkLst>
            <pc:docMk/>
            <pc:sldMk cId="1941564679" sldId="326"/>
            <ac:picMk id="1026" creationId="{EE698A6F-42DB-401B-93F9-3B540FB6AB70}"/>
          </ac:picMkLst>
        </pc:picChg>
      </pc:sldChg>
      <pc:sldChg chg="addSp delSp modSp new mod ord modClrScheme chgLayout">
        <pc:chgData name="James Franklin" userId="cf915d05-507f-491f-b4a6-b2aa085ee4b1" providerId="ADAL" clId="{B0A9BD16-313A-4B87-86C7-D53C52C6EDF9}" dt="2021-09-30T11:22:54.498" v="11789" actId="207"/>
        <pc:sldMkLst>
          <pc:docMk/>
          <pc:sldMk cId="2052926234" sldId="327"/>
        </pc:sldMkLst>
        <pc:spChg chg="del mod ord">
          <ac:chgData name="James Franklin" userId="cf915d05-507f-491f-b4a6-b2aa085ee4b1" providerId="ADAL" clId="{B0A9BD16-313A-4B87-86C7-D53C52C6EDF9}" dt="2021-09-30T11:18:12.197" v="11389" actId="700"/>
          <ac:spMkLst>
            <pc:docMk/>
            <pc:sldMk cId="2052926234" sldId="327"/>
            <ac:spMk id="2" creationId="{BCC77551-1062-4084-970C-74E3AF02BD87}"/>
          </ac:spMkLst>
        </pc:spChg>
        <pc:spChg chg="del mod ord">
          <ac:chgData name="James Franklin" userId="cf915d05-507f-491f-b4a6-b2aa085ee4b1" providerId="ADAL" clId="{B0A9BD16-313A-4B87-86C7-D53C52C6EDF9}" dt="2021-09-30T11:18:12.197" v="11389" actId="700"/>
          <ac:spMkLst>
            <pc:docMk/>
            <pc:sldMk cId="2052926234" sldId="327"/>
            <ac:spMk id="3" creationId="{C9CB7F61-8B13-4C91-AA28-186B1195EFFC}"/>
          </ac:spMkLst>
        </pc:spChg>
        <pc:spChg chg="add mod ord">
          <ac:chgData name="James Franklin" userId="cf915d05-507f-491f-b4a6-b2aa085ee4b1" providerId="ADAL" clId="{B0A9BD16-313A-4B87-86C7-D53C52C6EDF9}" dt="2021-09-30T11:20:32.272" v="11414" actId="20577"/>
          <ac:spMkLst>
            <pc:docMk/>
            <pc:sldMk cId="2052926234" sldId="327"/>
            <ac:spMk id="4" creationId="{0E687772-251A-4DF0-9367-B9CE822658EB}"/>
          </ac:spMkLst>
        </pc:spChg>
        <pc:spChg chg="add mod ord">
          <ac:chgData name="James Franklin" userId="cf915d05-507f-491f-b4a6-b2aa085ee4b1" providerId="ADAL" clId="{B0A9BD16-313A-4B87-86C7-D53C52C6EDF9}" dt="2021-09-30T11:22:54.498" v="11789" actId="207"/>
          <ac:spMkLst>
            <pc:docMk/>
            <pc:sldMk cId="2052926234" sldId="327"/>
            <ac:spMk id="5" creationId="{2AC1297E-FC5E-4502-A849-56E6812B5905}"/>
          </ac:spMkLst>
        </pc:spChg>
        <pc:spChg chg="add del mod">
          <ac:chgData name="James Franklin" userId="cf915d05-507f-491f-b4a6-b2aa085ee4b1" providerId="ADAL" clId="{B0A9BD16-313A-4B87-86C7-D53C52C6EDF9}" dt="2021-09-30T11:22:29.769" v="11713" actId="478"/>
          <ac:spMkLst>
            <pc:docMk/>
            <pc:sldMk cId="2052926234" sldId="327"/>
            <ac:spMk id="6" creationId="{8B8FEC05-F670-4C54-8FC8-D8587246F23C}"/>
          </ac:spMkLst>
        </pc:spChg>
      </pc:sldChg>
    </pc:docChg>
  </pc:docChgLst>
  <pc:docChgLst>
    <pc:chgData name="Leonora Sheppard" userId="3688f6d8-1f97-408e-a4fe-cc859c551ddb" providerId="ADAL" clId="{C87C1048-F8F9-4475-8035-C455D39DE22F}"/>
    <pc:docChg chg="modSld">
      <pc:chgData name="Leonora Sheppard" userId="3688f6d8-1f97-408e-a4fe-cc859c551ddb" providerId="ADAL" clId="{C87C1048-F8F9-4475-8035-C455D39DE22F}" dt="2021-10-04T09:26:43.460" v="3" actId="20577"/>
      <pc:docMkLst>
        <pc:docMk/>
      </pc:docMkLst>
      <pc:sldChg chg="modSp mod">
        <pc:chgData name="Leonora Sheppard" userId="3688f6d8-1f97-408e-a4fe-cc859c551ddb" providerId="ADAL" clId="{C87C1048-F8F9-4475-8035-C455D39DE22F}" dt="2021-10-04T09:08:40.184" v="1" actId="20577"/>
        <pc:sldMkLst>
          <pc:docMk/>
          <pc:sldMk cId="1094278058" sldId="297"/>
        </pc:sldMkLst>
        <pc:spChg chg="mod">
          <ac:chgData name="Leonora Sheppard" userId="3688f6d8-1f97-408e-a4fe-cc859c551ddb" providerId="ADAL" clId="{C87C1048-F8F9-4475-8035-C455D39DE22F}" dt="2021-10-04T09:08:40.184" v="1" actId="20577"/>
          <ac:spMkLst>
            <pc:docMk/>
            <pc:sldMk cId="1094278058" sldId="297"/>
            <ac:spMk id="5" creationId="{ED7AFAC2-C25E-48A4-86B6-162AF6B61DE7}"/>
          </ac:spMkLst>
        </pc:spChg>
      </pc:sldChg>
      <pc:sldChg chg="modSp mod">
        <pc:chgData name="Leonora Sheppard" userId="3688f6d8-1f97-408e-a4fe-cc859c551ddb" providerId="ADAL" clId="{C87C1048-F8F9-4475-8035-C455D39DE22F}" dt="2021-10-04T09:26:43.460" v="3" actId="20577"/>
        <pc:sldMkLst>
          <pc:docMk/>
          <pc:sldMk cId="2918225570" sldId="308"/>
        </pc:sldMkLst>
        <pc:spChg chg="mod">
          <ac:chgData name="Leonora Sheppard" userId="3688f6d8-1f97-408e-a4fe-cc859c551ddb" providerId="ADAL" clId="{C87C1048-F8F9-4475-8035-C455D39DE22F}" dt="2021-10-04T09:26:43.460" v="3" actId="20577"/>
          <ac:spMkLst>
            <pc:docMk/>
            <pc:sldMk cId="2918225570" sldId="308"/>
            <ac:spMk id="3" creationId="{6A5E715C-5692-4138-BE67-8C75FE95C21D}"/>
          </ac:spMkLst>
        </pc:spChg>
      </pc:sld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James Franklin" userId="cf915d05-507f-491f-b4a6-b2aa085ee4b1" providerId="ADAL" clId="{9FDBF600-3FB6-4C7F-A9AC-23263A4AA747}"/>
    <pc:docChg chg="undo redo custSel addSld delSld modSld sldOrd">
      <pc:chgData name="James Franklin" userId="cf915d05-507f-491f-b4a6-b2aa085ee4b1" providerId="ADAL" clId="{9FDBF600-3FB6-4C7F-A9AC-23263A4AA747}" dt="2021-11-04T12:57:06.350" v="6495" actId="478"/>
      <pc:docMkLst>
        <pc:docMk/>
      </pc:docMkLst>
      <pc:sldChg chg="modSp mod">
        <pc:chgData name="James Franklin" userId="cf915d05-507f-491f-b4a6-b2aa085ee4b1" providerId="ADAL" clId="{9FDBF600-3FB6-4C7F-A9AC-23263A4AA747}" dt="2021-10-28T08:59:30.743" v="336" actId="20577"/>
        <pc:sldMkLst>
          <pc:docMk/>
          <pc:sldMk cId="644322881" sldId="261"/>
        </pc:sldMkLst>
        <pc:spChg chg="mod">
          <ac:chgData name="James Franklin" userId="cf915d05-507f-491f-b4a6-b2aa085ee4b1" providerId="ADAL" clId="{9FDBF600-3FB6-4C7F-A9AC-23263A4AA747}" dt="2021-10-28T08:59:30.743" v="336" actId="20577"/>
          <ac:spMkLst>
            <pc:docMk/>
            <pc:sldMk cId="644322881" sldId="261"/>
            <ac:spMk id="4" creationId="{00000000-0000-0000-0000-000000000000}"/>
          </ac:spMkLst>
        </pc:spChg>
      </pc:sldChg>
      <pc:sldChg chg="del">
        <pc:chgData name="James Franklin" userId="cf915d05-507f-491f-b4a6-b2aa085ee4b1" providerId="ADAL" clId="{9FDBF600-3FB6-4C7F-A9AC-23263A4AA747}" dt="2021-10-28T09:00:36.123" v="337" actId="47"/>
        <pc:sldMkLst>
          <pc:docMk/>
          <pc:sldMk cId="783733377" sldId="267"/>
        </pc:sldMkLst>
      </pc:sldChg>
      <pc:sldChg chg="del">
        <pc:chgData name="James Franklin" userId="cf915d05-507f-491f-b4a6-b2aa085ee4b1" providerId="ADAL" clId="{9FDBF600-3FB6-4C7F-A9AC-23263A4AA747}" dt="2021-10-28T09:00:36.123" v="337" actId="47"/>
        <pc:sldMkLst>
          <pc:docMk/>
          <pc:sldMk cId="2933400856" sldId="268"/>
        </pc:sldMkLst>
      </pc:sldChg>
      <pc:sldChg chg="modSp mod ord">
        <pc:chgData name="James Franklin" userId="cf915d05-507f-491f-b4a6-b2aa085ee4b1" providerId="ADAL" clId="{9FDBF600-3FB6-4C7F-A9AC-23263A4AA747}" dt="2021-10-28T15:12:39.033" v="6260" actId="20577"/>
        <pc:sldMkLst>
          <pc:docMk/>
          <pc:sldMk cId="1045926848" sldId="272"/>
        </pc:sldMkLst>
        <pc:spChg chg="mod">
          <ac:chgData name="James Franklin" userId="cf915d05-507f-491f-b4a6-b2aa085ee4b1" providerId="ADAL" clId="{9FDBF600-3FB6-4C7F-A9AC-23263A4AA747}" dt="2021-10-28T15:12:39.033" v="6260" actId="20577"/>
          <ac:spMkLst>
            <pc:docMk/>
            <pc:sldMk cId="1045926848" sldId="272"/>
            <ac:spMk id="2" creationId="{00000000-0000-0000-0000-000000000000}"/>
          </ac:spMkLst>
        </pc:spChg>
      </pc:sldChg>
      <pc:sldChg chg="del">
        <pc:chgData name="James Franklin" userId="cf915d05-507f-491f-b4a6-b2aa085ee4b1" providerId="ADAL" clId="{9FDBF600-3FB6-4C7F-A9AC-23263A4AA747}" dt="2021-10-28T09:00:36.123" v="337" actId="47"/>
        <pc:sldMkLst>
          <pc:docMk/>
          <pc:sldMk cId="1163376756" sldId="279"/>
        </pc:sldMkLst>
      </pc:sldChg>
      <pc:sldChg chg="modSp mod">
        <pc:chgData name="James Franklin" userId="cf915d05-507f-491f-b4a6-b2aa085ee4b1" providerId="ADAL" clId="{9FDBF600-3FB6-4C7F-A9AC-23263A4AA747}" dt="2021-10-29T13:59:50.285" v="6463" actId="20577"/>
        <pc:sldMkLst>
          <pc:docMk/>
          <pc:sldMk cId="464189532" sldId="282"/>
        </pc:sldMkLst>
        <pc:spChg chg="mod">
          <ac:chgData name="James Franklin" userId="cf915d05-507f-491f-b4a6-b2aa085ee4b1" providerId="ADAL" clId="{9FDBF600-3FB6-4C7F-A9AC-23263A4AA747}" dt="2021-10-29T13:59:50.285" v="6463" actId="20577"/>
          <ac:spMkLst>
            <pc:docMk/>
            <pc:sldMk cId="464189532" sldId="282"/>
            <ac:spMk id="2" creationId="{00000000-0000-0000-0000-000000000000}"/>
          </ac:spMkLst>
        </pc:spChg>
      </pc:sldChg>
      <pc:sldChg chg="del">
        <pc:chgData name="James Franklin" userId="cf915d05-507f-491f-b4a6-b2aa085ee4b1" providerId="ADAL" clId="{9FDBF600-3FB6-4C7F-A9AC-23263A4AA747}" dt="2021-10-28T10:29:26.359" v="2220" actId="47"/>
        <pc:sldMkLst>
          <pc:docMk/>
          <pc:sldMk cId="384732063" sldId="295"/>
        </pc:sldMkLst>
      </pc:sldChg>
      <pc:sldChg chg="del">
        <pc:chgData name="James Franklin" userId="cf915d05-507f-491f-b4a6-b2aa085ee4b1" providerId="ADAL" clId="{9FDBF600-3FB6-4C7F-A9AC-23263A4AA747}" dt="2021-10-28T09:00:36.123" v="337" actId="47"/>
        <pc:sldMkLst>
          <pc:docMk/>
          <pc:sldMk cId="1743664146" sldId="296"/>
        </pc:sldMkLst>
      </pc:sldChg>
      <pc:sldChg chg="addSp delSp modSp new mod modClrScheme chgLayout">
        <pc:chgData name="James Franklin" userId="cf915d05-507f-491f-b4a6-b2aa085ee4b1" providerId="ADAL" clId="{9FDBF600-3FB6-4C7F-A9AC-23263A4AA747}" dt="2021-10-28T09:15:28.475" v="908" actId="20577"/>
        <pc:sldMkLst>
          <pc:docMk/>
          <pc:sldMk cId="1760660612" sldId="296"/>
        </pc:sldMkLst>
        <pc:spChg chg="del mod ord">
          <ac:chgData name="James Franklin" userId="cf915d05-507f-491f-b4a6-b2aa085ee4b1" providerId="ADAL" clId="{9FDBF600-3FB6-4C7F-A9AC-23263A4AA747}" dt="2021-10-28T09:00:53.617" v="343" actId="700"/>
          <ac:spMkLst>
            <pc:docMk/>
            <pc:sldMk cId="1760660612" sldId="296"/>
            <ac:spMk id="2" creationId="{CF4BE4EF-B981-4BEA-A593-1C6E6514B786}"/>
          </ac:spMkLst>
        </pc:spChg>
        <pc:spChg chg="del mod ord">
          <ac:chgData name="James Franklin" userId="cf915d05-507f-491f-b4a6-b2aa085ee4b1" providerId="ADAL" clId="{9FDBF600-3FB6-4C7F-A9AC-23263A4AA747}" dt="2021-10-28T09:00:53.617" v="343" actId="700"/>
          <ac:spMkLst>
            <pc:docMk/>
            <pc:sldMk cId="1760660612" sldId="296"/>
            <ac:spMk id="3" creationId="{CF919955-1753-4436-B661-C3A5E8F7DF4F}"/>
          </ac:spMkLst>
        </pc:spChg>
        <pc:spChg chg="add mod ord">
          <ac:chgData name="James Franklin" userId="cf915d05-507f-491f-b4a6-b2aa085ee4b1" providerId="ADAL" clId="{9FDBF600-3FB6-4C7F-A9AC-23263A4AA747}" dt="2021-10-28T09:07:51.702" v="361" actId="20577"/>
          <ac:spMkLst>
            <pc:docMk/>
            <pc:sldMk cId="1760660612" sldId="296"/>
            <ac:spMk id="4" creationId="{54006257-6A07-44C7-827B-4CE843588E8D}"/>
          </ac:spMkLst>
        </pc:spChg>
        <pc:spChg chg="add mod ord">
          <ac:chgData name="James Franklin" userId="cf915d05-507f-491f-b4a6-b2aa085ee4b1" providerId="ADAL" clId="{9FDBF600-3FB6-4C7F-A9AC-23263A4AA747}" dt="2021-10-28T09:15:28.475" v="908" actId="20577"/>
          <ac:spMkLst>
            <pc:docMk/>
            <pc:sldMk cId="1760660612" sldId="296"/>
            <ac:spMk id="5" creationId="{358513C1-1153-4293-9E4A-0E75E2519D23}"/>
          </ac:spMkLst>
        </pc:spChg>
        <pc:picChg chg="add mod">
          <ac:chgData name="James Franklin" userId="cf915d05-507f-491f-b4a6-b2aa085ee4b1" providerId="ADAL" clId="{9FDBF600-3FB6-4C7F-A9AC-23263A4AA747}" dt="2021-10-28T09:14:36.822" v="892" actId="1076"/>
          <ac:picMkLst>
            <pc:docMk/>
            <pc:sldMk cId="1760660612" sldId="296"/>
            <ac:picMk id="7" creationId="{6517B087-421D-40E2-893F-8DEAFAA153B0}"/>
          </ac:picMkLst>
        </pc:picChg>
        <pc:picChg chg="add mod">
          <ac:chgData name="James Franklin" userId="cf915d05-507f-491f-b4a6-b2aa085ee4b1" providerId="ADAL" clId="{9FDBF600-3FB6-4C7F-A9AC-23263A4AA747}" dt="2021-10-28T09:15:01.404" v="900" actId="167"/>
          <ac:picMkLst>
            <pc:docMk/>
            <pc:sldMk cId="1760660612" sldId="296"/>
            <ac:picMk id="1026" creationId="{DB956849-E4A5-4994-AB78-97E2061518E9}"/>
          </ac:picMkLst>
        </pc:picChg>
      </pc:sldChg>
      <pc:sldChg chg="addSp modSp add mod modClrScheme chgLayout">
        <pc:chgData name="James Franklin" userId="cf915d05-507f-491f-b4a6-b2aa085ee4b1" providerId="ADAL" clId="{9FDBF600-3FB6-4C7F-A9AC-23263A4AA747}" dt="2021-10-28T13:30:47.901" v="5604" actId="207"/>
        <pc:sldMkLst>
          <pc:docMk/>
          <pc:sldMk cId="1019611253" sldId="297"/>
        </pc:sldMkLst>
        <pc:spChg chg="mod ord">
          <ac:chgData name="James Franklin" userId="cf915d05-507f-491f-b4a6-b2aa085ee4b1" providerId="ADAL" clId="{9FDBF600-3FB6-4C7F-A9AC-23263A4AA747}" dt="2021-10-28T10:19:43.133" v="2210" actId="700"/>
          <ac:spMkLst>
            <pc:docMk/>
            <pc:sldMk cId="1019611253" sldId="297"/>
            <ac:spMk id="4" creationId="{54006257-6A07-44C7-827B-4CE843588E8D}"/>
          </ac:spMkLst>
        </pc:spChg>
        <pc:spChg chg="mod ord">
          <ac:chgData name="James Franklin" userId="cf915d05-507f-491f-b4a6-b2aa085ee4b1" providerId="ADAL" clId="{9FDBF600-3FB6-4C7F-A9AC-23263A4AA747}" dt="2021-10-28T13:30:47.901" v="5604" actId="207"/>
          <ac:spMkLst>
            <pc:docMk/>
            <pc:sldMk cId="1019611253" sldId="297"/>
            <ac:spMk id="5" creationId="{358513C1-1153-4293-9E4A-0E75E2519D23}"/>
          </ac:spMkLst>
        </pc:spChg>
        <pc:spChg chg="add mod">
          <ac:chgData name="James Franklin" userId="cf915d05-507f-491f-b4a6-b2aa085ee4b1" providerId="ADAL" clId="{9FDBF600-3FB6-4C7F-A9AC-23263A4AA747}" dt="2021-10-28T13:30:34.161" v="5603" actId="1076"/>
          <ac:spMkLst>
            <pc:docMk/>
            <pc:sldMk cId="1019611253" sldId="297"/>
            <ac:spMk id="6" creationId="{EDE6ACB5-586D-4AB3-AADB-E66AEC9E3CC7}"/>
          </ac:spMkLst>
        </pc:spChg>
        <pc:spChg chg="add mod">
          <ac:chgData name="James Franklin" userId="cf915d05-507f-491f-b4a6-b2aa085ee4b1" providerId="ADAL" clId="{9FDBF600-3FB6-4C7F-A9AC-23263A4AA747}" dt="2021-10-28T13:30:34.161" v="5603" actId="1076"/>
          <ac:spMkLst>
            <pc:docMk/>
            <pc:sldMk cId="1019611253" sldId="297"/>
            <ac:spMk id="7" creationId="{6EF91243-2D8F-4DE1-81FC-7F81DEDF9548}"/>
          </ac:spMkLst>
        </pc:spChg>
        <pc:spChg chg="add mod">
          <ac:chgData name="James Franklin" userId="cf915d05-507f-491f-b4a6-b2aa085ee4b1" providerId="ADAL" clId="{9FDBF600-3FB6-4C7F-A9AC-23263A4AA747}" dt="2021-10-28T13:30:34.161" v="5603" actId="1076"/>
          <ac:spMkLst>
            <pc:docMk/>
            <pc:sldMk cId="1019611253" sldId="297"/>
            <ac:spMk id="8" creationId="{7AD1B0D0-CE9D-4449-97EF-7A934B5FF04D}"/>
          </ac:spMkLst>
        </pc:spChg>
        <pc:spChg chg="add mod">
          <ac:chgData name="James Franklin" userId="cf915d05-507f-491f-b4a6-b2aa085ee4b1" providerId="ADAL" clId="{9FDBF600-3FB6-4C7F-A9AC-23263A4AA747}" dt="2021-10-28T13:30:34.161" v="5603" actId="1076"/>
          <ac:spMkLst>
            <pc:docMk/>
            <pc:sldMk cId="1019611253" sldId="297"/>
            <ac:spMk id="9" creationId="{3A2CFACD-3993-4508-BD2B-1D43BAA84376}"/>
          </ac:spMkLst>
        </pc:spChg>
      </pc:sldChg>
      <pc:sldChg chg="del">
        <pc:chgData name="James Franklin" userId="cf915d05-507f-491f-b4a6-b2aa085ee4b1" providerId="ADAL" clId="{9FDBF600-3FB6-4C7F-A9AC-23263A4AA747}" dt="2021-10-28T09:00:36.123" v="337" actId="47"/>
        <pc:sldMkLst>
          <pc:docMk/>
          <pc:sldMk cId="1094278058" sldId="297"/>
        </pc:sldMkLst>
      </pc:sldChg>
      <pc:sldChg chg="del">
        <pc:chgData name="James Franklin" userId="cf915d05-507f-491f-b4a6-b2aa085ee4b1" providerId="ADAL" clId="{9FDBF600-3FB6-4C7F-A9AC-23263A4AA747}" dt="2021-10-28T09:00:36.123" v="337" actId="47"/>
        <pc:sldMkLst>
          <pc:docMk/>
          <pc:sldMk cId="2556417252" sldId="298"/>
        </pc:sldMkLst>
      </pc:sldChg>
      <pc:sldChg chg="modSp add mod ord modClrScheme chgLayout">
        <pc:chgData name="James Franklin" userId="cf915d05-507f-491f-b4a6-b2aa085ee4b1" providerId="ADAL" clId="{9FDBF600-3FB6-4C7F-A9AC-23263A4AA747}" dt="2021-10-28T13:09:05.778" v="3513" actId="700"/>
        <pc:sldMkLst>
          <pc:docMk/>
          <pc:sldMk cId="4280068514" sldId="298"/>
        </pc:sldMkLst>
        <pc:spChg chg="mod ord">
          <ac:chgData name="James Franklin" userId="cf915d05-507f-491f-b4a6-b2aa085ee4b1" providerId="ADAL" clId="{9FDBF600-3FB6-4C7F-A9AC-23263A4AA747}" dt="2021-10-28T13:09:05.778" v="3513" actId="700"/>
          <ac:spMkLst>
            <pc:docMk/>
            <pc:sldMk cId="4280068514" sldId="298"/>
            <ac:spMk id="4" creationId="{54006257-6A07-44C7-827B-4CE843588E8D}"/>
          </ac:spMkLst>
        </pc:spChg>
        <pc:spChg chg="mod ord">
          <ac:chgData name="James Franklin" userId="cf915d05-507f-491f-b4a6-b2aa085ee4b1" providerId="ADAL" clId="{9FDBF600-3FB6-4C7F-A9AC-23263A4AA747}" dt="2021-10-28T13:09:05.778" v="3513" actId="700"/>
          <ac:spMkLst>
            <pc:docMk/>
            <pc:sldMk cId="4280068514" sldId="298"/>
            <ac:spMk id="5" creationId="{358513C1-1153-4293-9E4A-0E75E2519D23}"/>
          </ac:spMkLst>
        </pc:spChg>
      </pc:sldChg>
      <pc:sldChg chg="addSp delSp modSp add mod ord">
        <pc:chgData name="James Franklin" userId="cf915d05-507f-491f-b4a6-b2aa085ee4b1" providerId="ADAL" clId="{9FDBF600-3FB6-4C7F-A9AC-23263A4AA747}" dt="2021-11-04T12:04:41.658" v="6494" actId="20577"/>
        <pc:sldMkLst>
          <pc:docMk/>
          <pc:sldMk cId="3700797231" sldId="299"/>
        </pc:sldMkLst>
        <pc:spChg chg="mod">
          <ac:chgData name="James Franklin" userId="cf915d05-507f-491f-b4a6-b2aa085ee4b1" providerId="ADAL" clId="{9FDBF600-3FB6-4C7F-A9AC-23263A4AA747}" dt="2021-10-28T10:18:46.173" v="2070" actId="20577"/>
          <ac:spMkLst>
            <pc:docMk/>
            <pc:sldMk cId="3700797231" sldId="299"/>
            <ac:spMk id="4" creationId="{54006257-6A07-44C7-827B-4CE843588E8D}"/>
          </ac:spMkLst>
        </pc:spChg>
        <pc:spChg chg="mod">
          <ac:chgData name="James Franklin" userId="cf915d05-507f-491f-b4a6-b2aa085ee4b1" providerId="ADAL" clId="{9FDBF600-3FB6-4C7F-A9AC-23263A4AA747}" dt="2021-11-04T12:04:41.658" v="6494" actId="20577"/>
          <ac:spMkLst>
            <pc:docMk/>
            <pc:sldMk cId="3700797231" sldId="299"/>
            <ac:spMk id="5" creationId="{358513C1-1153-4293-9E4A-0E75E2519D23}"/>
          </ac:spMkLst>
        </pc:spChg>
        <pc:picChg chg="add del mod">
          <ac:chgData name="James Franklin" userId="cf915d05-507f-491f-b4a6-b2aa085ee4b1" providerId="ADAL" clId="{9FDBF600-3FB6-4C7F-A9AC-23263A4AA747}" dt="2021-10-28T11:42:28.723" v="2711" actId="478"/>
          <ac:picMkLst>
            <pc:docMk/>
            <pc:sldMk cId="3700797231" sldId="299"/>
            <ac:picMk id="3" creationId="{E27050A4-09F2-4A3A-A73A-828FF5D4AF22}"/>
          </ac:picMkLst>
        </pc:picChg>
        <pc:picChg chg="add mod">
          <ac:chgData name="James Franklin" userId="cf915d05-507f-491f-b4a6-b2aa085ee4b1" providerId="ADAL" clId="{9FDBF600-3FB6-4C7F-A9AC-23263A4AA747}" dt="2021-10-28T11:42:37.243" v="2715" actId="1076"/>
          <ac:picMkLst>
            <pc:docMk/>
            <pc:sldMk cId="3700797231" sldId="299"/>
            <ac:picMk id="7" creationId="{EB736A2F-A086-4284-8A4F-D0395D2DD1F8}"/>
          </ac:picMkLst>
        </pc:picChg>
      </pc:sldChg>
      <pc:sldChg chg="del">
        <pc:chgData name="James Franklin" userId="cf915d05-507f-491f-b4a6-b2aa085ee4b1" providerId="ADAL" clId="{9FDBF600-3FB6-4C7F-A9AC-23263A4AA747}" dt="2021-10-28T09:00:41.314" v="338" actId="47"/>
        <pc:sldMkLst>
          <pc:docMk/>
          <pc:sldMk cId="3867217196" sldId="299"/>
        </pc:sldMkLst>
      </pc:sldChg>
      <pc:sldChg chg="del">
        <pc:chgData name="James Franklin" userId="cf915d05-507f-491f-b4a6-b2aa085ee4b1" providerId="ADAL" clId="{9FDBF600-3FB6-4C7F-A9AC-23263A4AA747}" dt="2021-10-28T09:00:47.474" v="340" actId="47"/>
        <pc:sldMkLst>
          <pc:docMk/>
          <pc:sldMk cId="873660949" sldId="300"/>
        </pc:sldMkLst>
      </pc:sldChg>
      <pc:sldChg chg="addSp delSp modSp add mod modClrScheme chgLayout">
        <pc:chgData name="James Franklin" userId="cf915d05-507f-491f-b4a6-b2aa085ee4b1" providerId="ADAL" clId="{9FDBF600-3FB6-4C7F-A9AC-23263A4AA747}" dt="2021-10-29T13:53:02.752" v="6297" actId="20577"/>
        <pc:sldMkLst>
          <pc:docMk/>
          <pc:sldMk cId="1912744384" sldId="300"/>
        </pc:sldMkLst>
        <pc:spChg chg="add mod ord">
          <ac:chgData name="James Franklin" userId="cf915d05-507f-491f-b4a6-b2aa085ee4b1" providerId="ADAL" clId="{9FDBF600-3FB6-4C7F-A9AC-23263A4AA747}" dt="2021-10-29T13:53:02.752" v="6297" actId="20577"/>
          <ac:spMkLst>
            <pc:docMk/>
            <pc:sldMk cId="1912744384" sldId="300"/>
            <ac:spMk id="2" creationId="{653AFA29-45E9-4B90-A808-9E96803CA7C3}"/>
          </ac:spMkLst>
        </pc:spChg>
        <pc:spChg chg="mod ord">
          <ac:chgData name="James Franklin" userId="cf915d05-507f-491f-b4a6-b2aa085ee4b1" providerId="ADAL" clId="{9FDBF600-3FB6-4C7F-A9AC-23263A4AA747}" dt="2021-10-28T09:15:49.218" v="909" actId="700"/>
          <ac:spMkLst>
            <pc:docMk/>
            <pc:sldMk cId="1912744384" sldId="300"/>
            <ac:spMk id="4" creationId="{54006257-6A07-44C7-827B-4CE843588E8D}"/>
          </ac:spMkLst>
        </pc:spChg>
        <pc:spChg chg="del mod ord">
          <ac:chgData name="James Franklin" userId="cf915d05-507f-491f-b4a6-b2aa085ee4b1" providerId="ADAL" clId="{9FDBF600-3FB6-4C7F-A9AC-23263A4AA747}" dt="2021-10-28T09:15:49.218" v="909" actId="700"/>
          <ac:spMkLst>
            <pc:docMk/>
            <pc:sldMk cId="1912744384" sldId="300"/>
            <ac:spMk id="5" creationId="{358513C1-1153-4293-9E4A-0E75E2519D23}"/>
          </ac:spMkLst>
        </pc:spChg>
        <pc:picChg chg="add mod">
          <ac:chgData name="James Franklin" userId="cf915d05-507f-491f-b4a6-b2aa085ee4b1" providerId="ADAL" clId="{9FDBF600-3FB6-4C7F-A9AC-23263A4AA747}" dt="2021-10-28T09:27:01.502" v="1253" actId="1076"/>
          <ac:picMkLst>
            <pc:docMk/>
            <pc:sldMk cId="1912744384" sldId="300"/>
            <ac:picMk id="6" creationId="{D191A142-2E21-43A7-8CEB-1CD7B4D459F9}"/>
          </ac:picMkLst>
        </pc:picChg>
        <pc:picChg chg="add del mod">
          <ac:chgData name="James Franklin" userId="cf915d05-507f-491f-b4a6-b2aa085ee4b1" providerId="ADAL" clId="{9FDBF600-3FB6-4C7F-A9AC-23263A4AA747}" dt="2021-10-28T09:26:38.530" v="1250" actId="478"/>
          <ac:picMkLst>
            <pc:docMk/>
            <pc:sldMk cId="1912744384" sldId="300"/>
            <ac:picMk id="2050" creationId="{F1512DB7-586F-45E3-BBE0-26B85E786563}"/>
          </ac:picMkLst>
        </pc:picChg>
        <pc:picChg chg="add mod">
          <ac:chgData name="James Franklin" userId="cf915d05-507f-491f-b4a6-b2aa085ee4b1" providerId="ADAL" clId="{9FDBF600-3FB6-4C7F-A9AC-23263A4AA747}" dt="2021-10-28T09:27:11.170" v="1256" actId="167"/>
          <ac:picMkLst>
            <pc:docMk/>
            <pc:sldMk cId="1912744384" sldId="300"/>
            <ac:picMk id="2052" creationId="{14DA56DA-23BE-4096-BAF3-380A404A1CA5}"/>
          </ac:picMkLst>
        </pc:picChg>
      </pc:sldChg>
      <pc:sldChg chg="del">
        <pc:chgData name="James Franklin" userId="cf915d05-507f-491f-b4a6-b2aa085ee4b1" providerId="ADAL" clId="{9FDBF600-3FB6-4C7F-A9AC-23263A4AA747}" dt="2021-10-28T09:00:36.123" v="337" actId="47"/>
        <pc:sldMkLst>
          <pc:docMk/>
          <pc:sldMk cId="1774622974" sldId="301"/>
        </pc:sldMkLst>
      </pc:sldChg>
      <pc:sldChg chg="addSp modSp add mod setBg">
        <pc:chgData name="James Franklin" userId="cf915d05-507f-491f-b4a6-b2aa085ee4b1" providerId="ADAL" clId="{9FDBF600-3FB6-4C7F-A9AC-23263A4AA747}" dt="2021-10-28T13:18:24.345" v="4342" actId="14100"/>
        <pc:sldMkLst>
          <pc:docMk/>
          <pc:sldMk cId="3946934520" sldId="301"/>
        </pc:sldMkLst>
        <pc:spChg chg="mod">
          <ac:chgData name="James Franklin" userId="cf915d05-507f-491f-b4a6-b2aa085ee4b1" providerId="ADAL" clId="{9FDBF600-3FB6-4C7F-A9AC-23263A4AA747}" dt="2021-10-28T09:29:35.398" v="1275" actId="20577"/>
          <ac:spMkLst>
            <pc:docMk/>
            <pc:sldMk cId="3946934520" sldId="301"/>
            <ac:spMk id="4" creationId="{54006257-6A07-44C7-827B-4CE843588E8D}"/>
          </ac:spMkLst>
        </pc:spChg>
        <pc:spChg chg="mod">
          <ac:chgData name="James Franklin" userId="cf915d05-507f-491f-b4a6-b2aa085ee4b1" providerId="ADAL" clId="{9FDBF600-3FB6-4C7F-A9AC-23263A4AA747}" dt="2021-10-28T13:18:24.345" v="4342" actId="14100"/>
          <ac:spMkLst>
            <pc:docMk/>
            <pc:sldMk cId="3946934520" sldId="301"/>
            <ac:spMk id="5" creationId="{358513C1-1153-4293-9E4A-0E75E2519D23}"/>
          </ac:spMkLst>
        </pc:spChg>
        <pc:picChg chg="add mod">
          <ac:chgData name="James Franklin" userId="cf915d05-507f-491f-b4a6-b2aa085ee4b1" providerId="ADAL" clId="{9FDBF600-3FB6-4C7F-A9AC-23263A4AA747}" dt="2021-10-28T10:43:05.044" v="2500" actId="1076"/>
          <ac:picMkLst>
            <pc:docMk/>
            <pc:sldMk cId="3946934520" sldId="301"/>
            <ac:picMk id="3" creationId="{3E4DAE33-0492-4688-8561-49351E710388}"/>
          </ac:picMkLst>
        </pc:picChg>
        <pc:picChg chg="add mod">
          <ac:chgData name="James Franklin" userId="cf915d05-507f-491f-b4a6-b2aa085ee4b1" providerId="ADAL" clId="{9FDBF600-3FB6-4C7F-A9AC-23263A4AA747}" dt="2021-10-28T10:43:38.358" v="2508" actId="167"/>
          <ac:picMkLst>
            <pc:docMk/>
            <pc:sldMk cId="3946934520" sldId="301"/>
            <ac:picMk id="3074" creationId="{BFD92C39-0E7E-4207-AA6A-2ABF74045BC3}"/>
          </ac:picMkLst>
        </pc:picChg>
      </pc:sldChg>
      <pc:sldChg chg="del">
        <pc:chgData name="James Franklin" userId="cf915d05-507f-491f-b4a6-b2aa085ee4b1" providerId="ADAL" clId="{9FDBF600-3FB6-4C7F-A9AC-23263A4AA747}" dt="2021-10-28T09:00:36.123" v="337" actId="47"/>
        <pc:sldMkLst>
          <pc:docMk/>
          <pc:sldMk cId="47349452" sldId="302"/>
        </pc:sldMkLst>
      </pc:sldChg>
      <pc:sldChg chg="addSp modSp add mod modClrScheme chgLayout">
        <pc:chgData name="James Franklin" userId="cf915d05-507f-491f-b4a6-b2aa085ee4b1" providerId="ADAL" clId="{9FDBF600-3FB6-4C7F-A9AC-23263A4AA747}" dt="2021-10-29T13:56:43.251" v="6396" actId="2062"/>
        <pc:sldMkLst>
          <pc:docMk/>
          <pc:sldMk cId="4003789365" sldId="302"/>
        </pc:sldMkLst>
        <pc:spChg chg="add mod">
          <ac:chgData name="James Franklin" userId="cf915d05-507f-491f-b4a6-b2aa085ee4b1" providerId="ADAL" clId="{9FDBF600-3FB6-4C7F-A9AC-23263A4AA747}" dt="2021-10-28T13:22:25.671" v="4979" actId="113"/>
          <ac:spMkLst>
            <pc:docMk/>
            <pc:sldMk cId="4003789365" sldId="302"/>
            <ac:spMk id="3" creationId="{1F4D0960-93BB-48B9-86E5-ACBD9DFE9E72}"/>
          </ac:spMkLst>
        </pc:spChg>
        <pc:spChg chg="mod ord">
          <ac:chgData name="James Franklin" userId="cf915d05-507f-491f-b4a6-b2aa085ee4b1" providerId="ADAL" clId="{9FDBF600-3FB6-4C7F-A9AC-23263A4AA747}" dt="2021-10-28T13:18:33.912" v="4343" actId="700"/>
          <ac:spMkLst>
            <pc:docMk/>
            <pc:sldMk cId="4003789365" sldId="302"/>
            <ac:spMk id="4" creationId="{54006257-6A07-44C7-827B-4CE843588E8D}"/>
          </ac:spMkLst>
        </pc:spChg>
        <pc:spChg chg="mod ord">
          <ac:chgData name="James Franklin" userId="cf915d05-507f-491f-b4a6-b2aa085ee4b1" providerId="ADAL" clId="{9FDBF600-3FB6-4C7F-A9AC-23263A4AA747}" dt="2021-10-29T13:54:59.398" v="6387" actId="6549"/>
          <ac:spMkLst>
            <pc:docMk/>
            <pc:sldMk cId="4003789365" sldId="302"/>
            <ac:spMk id="5" creationId="{358513C1-1153-4293-9E4A-0E75E2519D23}"/>
          </ac:spMkLst>
        </pc:spChg>
        <pc:graphicFrameChg chg="add mod modGraphic">
          <ac:chgData name="James Franklin" userId="cf915d05-507f-491f-b4a6-b2aa085ee4b1" providerId="ADAL" clId="{9FDBF600-3FB6-4C7F-A9AC-23263A4AA747}" dt="2021-10-29T13:56:43.251" v="6396" actId="2062"/>
          <ac:graphicFrameMkLst>
            <pc:docMk/>
            <pc:sldMk cId="4003789365" sldId="302"/>
            <ac:graphicFrameMk id="2" creationId="{26417485-5906-4AFC-B820-531BBB95FAF7}"/>
          </ac:graphicFrameMkLst>
        </pc:graphicFrameChg>
      </pc:sldChg>
      <pc:sldChg chg="del">
        <pc:chgData name="James Franklin" userId="cf915d05-507f-491f-b4a6-b2aa085ee4b1" providerId="ADAL" clId="{9FDBF600-3FB6-4C7F-A9AC-23263A4AA747}" dt="2021-10-28T09:00:41.314" v="338" actId="47"/>
        <pc:sldMkLst>
          <pc:docMk/>
          <pc:sldMk cId="317891012" sldId="303"/>
        </pc:sldMkLst>
      </pc:sldChg>
      <pc:sldChg chg="addSp delSp modSp add mod setBg">
        <pc:chgData name="James Franklin" userId="cf915d05-507f-491f-b4a6-b2aa085ee4b1" providerId="ADAL" clId="{9FDBF600-3FB6-4C7F-A9AC-23263A4AA747}" dt="2021-11-04T12:57:06.350" v="6495" actId="478"/>
        <pc:sldMkLst>
          <pc:docMk/>
          <pc:sldMk cId="370512376" sldId="303"/>
        </pc:sldMkLst>
        <pc:spChg chg="mod">
          <ac:chgData name="James Franklin" userId="cf915d05-507f-491f-b4a6-b2aa085ee4b1" providerId="ADAL" clId="{9FDBF600-3FB6-4C7F-A9AC-23263A4AA747}" dt="2021-10-28T11:21:48.331" v="2702" actId="207"/>
          <ac:spMkLst>
            <pc:docMk/>
            <pc:sldMk cId="370512376" sldId="303"/>
            <ac:spMk id="4" creationId="{54006257-6A07-44C7-827B-4CE843588E8D}"/>
          </ac:spMkLst>
        </pc:spChg>
        <pc:spChg chg="mod">
          <ac:chgData name="James Franklin" userId="cf915d05-507f-491f-b4a6-b2aa085ee4b1" providerId="ADAL" clId="{9FDBF600-3FB6-4C7F-A9AC-23263A4AA747}" dt="2021-10-28T13:26:58.245" v="5270" actId="20577"/>
          <ac:spMkLst>
            <pc:docMk/>
            <pc:sldMk cId="370512376" sldId="303"/>
            <ac:spMk id="5" creationId="{358513C1-1153-4293-9E4A-0E75E2519D23}"/>
          </ac:spMkLst>
        </pc:spChg>
        <pc:spChg chg="add del mod">
          <ac:chgData name="James Franklin" userId="cf915d05-507f-491f-b4a6-b2aa085ee4b1" providerId="ADAL" clId="{9FDBF600-3FB6-4C7F-A9AC-23263A4AA747}" dt="2021-11-04T12:57:06.350" v="6495" actId="478"/>
          <ac:spMkLst>
            <pc:docMk/>
            <pc:sldMk cId="370512376" sldId="303"/>
            <ac:spMk id="6" creationId="{833E0C3B-E80A-4891-8BF4-B145E5E2D0D8}"/>
          </ac:spMkLst>
        </pc:spChg>
        <pc:spChg chg="add mod">
          <ac:chgData name="James Franklin" userId="cf915d05-507f-491f-b4a6-b2aa085ee4b1" providerId="ADAL" clId="{9FDBF600-3FB6-4C7F-A9AC-23263A4AA747}" dt="2021-10-28T13:25:32.894" v="5150" actId="20577"/>
          <ac:spMkLst>
            <pc:docMk/>
            <pc:sldMk cId="370512376" sldId="303"/>
            <ac:spMk id="8" creationId="{7EDB4B95-7436-4A4C-A9B9-A34B711E044A}"/>
          </ac:spMkLst>
        </pc:spChg>
        <pc:spChg chg="add mod">
          <ac:chgData name="James Franklin" userId="cf915d05-507f-491f-b4a6-b2aa085ee4b1" providerId="ADAL" clId="{9FDBF600-3FB6-4C7F-A9AC-23263A4AA747}" dt="2021-10-28T13:28:23.705" v="5319" actId="14100"/>
          <ac:spMkLst>
            <pc:docMk/>
            <pc:sldMk cId="370512376" sldId="303"/>
            <ac:spMk id="9" creationId="{8FF11338-DEAC-4FED-A415-7A2E9C6B3ED8}"/>
          </ac:spMkLst>
        </pc:spChg>
        <pc:spChg chg="add mod">
          <ac:chgData name="James Franklin" userId="cf915d05-507f-491f-b4a6-b2aa085ee4b1" providerId="ADAL" clId="{9FDBF600-3FB6-4C7F-A9AC-23263A4AA747}" dt="2021-10-28T13:28:27.009" v="5320" actId="1076"/>
          <ac:spMkLst>
            <pc:docMk/>
            <pc:sldMk cId="370512376" sldId="303"/>
            <ac:spMk id="11" creationId="{7F33A177-AA0E-4A68-9525-A1808C323174}"/>
          </ac:spMkLst>
        </pc:spChg>
        <pc:spChg chg="add mod">
          <ac:chgData name="James Franklin" userId="cf915d05-507f-491f-b4a6-b2aa085ee4b1" providerId="ADAL" clId="{9FDBF600-3FB6-4C7F-A9AC-23263A4AA747}" dt="2021-10-28T13:28:36.721" v="5324" actId="14100"/>
          <ac:spMkLst>
            <pc:docMk/>
            <pc:sldMk cId="370512376" sldId="303"/>
            <ac:spMk id="12" creationId="{C06FDBF6-DF02-451A-8644-E1E5BCA4AE84}"/>
          </ac:spMkLst>
        </pc:spChg>
        <pc:picChg chg="add mod">
          <ac:chgData name="James Franklin" userId="cf915d05-507f-491f-b4a6-b2aa085ee4b1" providerId="ADAL" clId="{9FDBF600-3FB6-4C7F-A9AC-23263A4AA747}" dt="2021-10-28T11:21:21.459" v="2696" actId="1076"/>
          <ac:picMkLst>
            <pc:docMk/>
            <pc:sldMk cId="370512376" sldId="303"/>
            <ac:picMk id="7" creationId="{B36F38C9-542E-42B3-9818-C8A2C1033A33}"/>
          </ac:picMkLst>
        </pc:picChg>
        <pc:picChg chg="add mod">
          <ac:chgData name="James Franklin" userId="cf915d05-507f-491f-b4a6-b2aa085ee4b1" providerId="ADAL" clId="{9FDBF600-3FB6-4C7F-A9AC-23263A4AA747}" dt="2021-10-28T13:27:29.929" v="5275" actId="14100"/>
          <ac:picMkLst>
            <pc:docMk/>
            <pc:sldMk cId="370512376" sldId="303"/>
            <ac:picMk id="4098" creationId="{9B158CFF-AB3E-4F7A-B3DD-BF70B8C2EB73}"/>
          </ac:picMkLst>
        </pc:picChg>
      </pc:sldChg>
      <pc:sldChg chg="addSp delSp modSp add mod modClrScheme chgLayout">
        <pc:chgData name="James Franklin" userId="cf915d05-507f-491f-b4a6-b2aa085ee4b1" providerId="ADAL" clId="{9FDBF600-3FB6-4C7F-A9AC-23263A4AA747}" dt="2021-10-28T13:37:11.330" v="5941" actId="207"/>
        <pc:sldMkLst>
          <pc:docMk/>
          <pc:sldMk cId="1447597873" sldId="304"/>
        </pc:sldMkLst>
        <pc:spChg chg="mod ord">
          <ac:chgData name="James Franklin" userId="cf915d05-507f-491f-b4a6-b2aa085ee4b1" providerId="ADAL" clId="{9FDBF600-3FB6-4C7F-A9AC-23263A4AA747}" dt="2021-10-28T10:19:39.941" v="2209" actId="700"/>
          <ac:spMkLst>
            <pc:docMk/>
            <pc:sldMk cId="1447597873" sldId="304"/>
            <ac:spMk id="4" creationId="{54006257-6A07-44C7-827B-4CE843588E8D}"/>
          </ac:spMkLst>
        </pc:spChg>
        <pc:spChg chg="del mod ord">
          <ac:chgData name="James Franklin" userId="cf915d05-507f-491f-b4a6-b2aa085ee4b1" providerId="ADAL" clId="{9FDBF600-3FB6-4C7F-A9AC-23263A4AA747}" dt="2021-10-28T13:35:07.685" v="5750" actId="478"/>
          <ac:spMkLst>
            <pc:docMk/>
            <pc:sldMk cId="1447597873" sldId="304"/>
            <ac:spMk id="5" creationId="{358513C1-1153-4293-9E4A-0E75E2519D23}"/>
          </ac:spMkLst>
        </pc:spChg>
        <pc:graphicFrameChg chg="add mod modGraphic">
          <ac:chgData name="James Franklin" userId="cf915d05-507f-491f-b4a6-b2aa085ee4b1" providerId="ADAL" clId="{9FDBF600-3FB6-4C7F-A9AC-23263A4AA747}" dt="2021-10-28T13:37:11.330" v="5941" actId="207"/>
          <ac:graphicFrameMkLst>
            <pc:docMk/>
            <pc:sldMk cId="1447597873" sldId="304"/>
            <ac:graphicFrameMk id="7" creationId="{FCA63D45-12AB-4636-A4C9-561B18663856}"/>
          </ac:graphicFrameMkLst>
        </pc:graphicFrameChg>
        <pc:picChg chg="add del">
          <ac:chgData name="James Franklin" userId="cf915d05-507f-491f-b4a6-b2aa085ee4b1" providerId="ADAL" clId="{9FDBF600-3FB6-4C7F-A9AC-23263A4AA747}" dt="2021-10-28T11:41:02.162" v="2710" actId="22"/>
          <ac:picMkLst>
            <pc:docMk/>
            <pc:sldMk cId="1447597873" sldId="304"/>
            <ac:picMk id="3" creationId="{7C269B58-15F4-4934-8F5B-3ED5C848A2F6}"/>
          </ac:picMkLst>
        </pc:picChg>
        <pc:picChg chg="add mod">
          <ac:chgData name="James Franklin" userId="cf915d05-507f-491f-b4a6-b2aa085ee4b1" providerId="ADAL" clId="{9FDBF600-3FB6-4C7F-A9AC-23263A4AA747}" dt="2021-10-28T13:34:48.216" v="5742" actId="1076"/>
          <ac:picMkLst>
            <pc:docMk/>
            <pc:sldMk cId="1447597873" sldId="304"/>
            <ac:picMk id="6" creationId="{536E4D36-9DC2-4FB3-8CFE-DCF56E6D41FF}"/>
          </ac:picMkLst>
        </pc:picChg>
      </pc:sldChg>
      <pc:sldChg chg="del">
        <pc:chgData name="James Franklin" userId="cf915d05-507f-491f-b4a6-b2aa085ee4b1" providerId="ADAL" clId="{9FDBF600-3FB6-4C7F-A9AC-23263A4AA747}" dt="2021-10-28T09:00:36.123" v="337" actId="47"/>
        <pc:sldMkLst>
          <pc:docMk/>
          <pc:sldMk cId="3854234239" sldId="305"/>
        </pc:sldMkLst>
      </pc:sldChg>
      <pc:sldChg chg="addSp delSp modSp add del mod modClrScheme chgLayout">
        <pc:chgData name="James Franklin" userId="cf915d05-507f-491f-b4a6-b2aa085ee4b1" providerId="ADAL" clId="{9FDBF600-3FB6-4C7F-A9AC-23263A4AA747}" dt="2021-10-28T13:04:55.514" v="2902" actId="47"/>
        <pc:sldMkLst>
          <pc:docMk/>
          <pc:sldMk cId="4065846040" sldId="305"/>
        </pc:sldMkLst>
        <pc:spChg chg="add mod ord">
          <ac:chgData name="James Franklin" userId="cf915d05-507f-491f-b4a6-b2aa085ee4b1" providerId="ADAL" clId="{9FDBF600-3FB6-4C7F-A9AC-23263A4AA747}" dt="2021-10-28T10:19:53.791" v="2219" actId="700"/>
          <ac:spMkLst>
            <pc:docMk/>
            <pc:sldMk cId="4065846040" sldId="305"/>
            <ac:spMk id="2" creationId="{C1CE1A92-8F78-4878-9CE6-298F30309B97}"/>
          </ac:spMkLst>
        </pc:spChg>
        <pc:spChg chg="mod ord">
          <ac:chgData name="James Franklin" userId="cf915d05-507f-491f-b4a6-b2aa085ee4b1" providerId="ADAL" clId="{9FDBF600-3FB6-4C7F-A9AC-23263A4AA747}" dt="2021-10-28T10:19:53.791" v="2219" actId="700"/>
          <ac:spMkLst>
            <pc:docMk/>
            <pc:sldMk cId="4065846040" sldId="305"/>
            <ac:spMk id="4" creationId="{54006257-6A07-44C7-827B-4CE843588E8D}"/>
          </ac:spMkLst>
        </pc:spChg>
        <pc:spChg chg="del mod ord">
          <ac:chgData name="James Franklin" userId="cf915d05-507f-491f-b4a6-b2aa085ee4b1" providerId="ADAL" clId="{9FDBF600-3FB6-4C7F-A9AC-23263A4AA747}" dt="2021-10-28T10:19:53.791" v="2219" actId="700"/>
          <ac:spMkLst>
            <pc:docMk/>
            <pc:sldMk cId="4065846040" sldId="305"/>
            <ac:spMk id="5" creationId="{358513C1-1153-4293-9E4A-0E75E2519D23}"/>
          </ac:spMkLst>
        </pc:spChg>
      </pc:sldChg>
      <pc:sldChg chg="addSp modSp add mod setBg modClrScheme chgLayout">
        <pc:chgData name="James Franklin" userId="cf915d05-507f-491f-b4a6-b2aa085ee4b1" providerId="ADAL" clId="{9FDBF600-3FB6-4C7F-A9AC-23263A4AA747}" dt="2021-10-29T14:08:39.656" v="6480" actId="20577"/>
        <pc:sldMkLst>
          <pc:docMk/>
          <pc:sldMk cId="1198950338" sldId="306"/>
        </pc:sldMkLst>
        <pc:spChg chg="mod ord">
          <ac:chgData name="James Franklin" userId="cf915d05-507f-491f-b4a6-b2aa085ee4b1" providerId="ADAL" clId="{9FDBF600-3FB6-4C7F-A9AC-23263A4AA747}" dt="2021-10-28T13:11:48.219" v="3527" actId="207"/>
          <ac:spMkLst>
            <pc:docMk/>
            <pc:sldMk cId="1198950338" sldId="306"/>
            <ac:spMk id="4" creationId="{54006257-6A07-44C7-827B-4CE843588E8D}"/>
          </ac:spMkLst>
        </pc:spChg>
        <pc:spChg chg="mod ord">
          <ac:chgData name="James Franklin" userId="cf915d05-507f-491f-b4a6-b2aa085ee4b1" providerId="ADAL" clId="{9FDBF600-3FB6-4C7F-A9AC-23263A4AA747}" dt="2021-10-29T14:08:39.656" v="6480" actId="20577"/>
          <ac:spMkLst>
            <pc:docMk/>
            <pc:sldMk cId="1198950338" sldId="306"/>
            <ac:spMk id="5" creationId="{358513C1-1153-4293-9E4A-0E75E2519D23}"/>
          </ac:spMkLst>
        </pc:spChg>
        <pc:picChg chg="add mod">
          <ac:chgData name="James Franklin" userId="cf915d05-507f-491f-b4a6-b2aa085ee4b1" providerId="ADAL" clId="{9FDBF600-3FB6-4C7F-A9AC-23263A4AA747}" dt="2021-10-28T13:10:59.850" v="3516" actId="1076"/>
          <ac:picMkLst>
            <pc:docMk/>
            <pc:sldMk cId="1198950338" sldId="306"/>
            <ac:picMk id="3" creationId="{012BBE86-85B2-4E56-B4CB-738A72FF3FF6}"/>
          </ac:picMkLst>
        </pc:picChg>
        <pc:picChg chg="add mod">
          <ac:chgData name="James Franklin" userId="cf915d05-507f-491f-b4a6-b2aa085ee4b1" providerId="ADAL" clId="{9FDBF600-3FB6-4C7F-A9AC-23263A4AA747}" dt="2021-10-28T13:11:39.477" v="3525" actId="167"/>
          <ac:picMkLst>
            <pc:docMk/>
            <pc:sldMk cId="1198950338" sldId="306"/>
            <ac:picMk id="5122" creationId="{384DE687-2199-4549-82E9-8C909F60A27F}"/>
          </ac:picMkLst>
        </pc:picChg>
      </pc:sldChg>
      <pc:sldChg chg="del">
        <pc:chgData name="James Franklin" userId="cf915d05-507f-491f-b4a6-b2aa085ee4b1" providerId="ADAL" clId="{9FDBF600-3FB6-4C7F-A9AC-23263A4AA747}" dt="2021-10-28T09:00:41.314" v="338" actId="47"/>
        <pc:sldMkLst>
          <pc:docMk/>
          <pc:sldMk cId="2713468373" sldId="306"/>
        </pc:sldMkLst>
      </pc:sldChg>
      <pc:sldChg chg="del">
        <pc:chgData name="James Franklin" userId="cf915d05-507f-491f-b4a6-b2aa085ee4b1" providerId="ADAL" clId="{9FDBF600-3FB6-4C7F-A9AC-23263A4AA747}" dt="2021-10-28T09:00:41.314" v="338" actId="47"/>
        <pc:sldMkLst>
          <pc:docMk/>
          <pc:sldMk cId="1393552172" sldId="307"/>
        </pc:sldMkLst>
      </pc:sldChg>
      <pc:sldChg chg="del">
        <pc:chgData name="James Franklin" userId="cf915d05-507f-491f-b4a6-b2aa085ee4b1" providerId="ADAL" clId="{9FDBF600-3FB6-4C7F-A9AC-23263A4AA747}" dt="2021-10-28T09:00:44.991" v="339" actId="47"/>
        <pc:sldMkLst>
          <pc:docMk/>
          <pc:sldMk cId="2918225570" sldId="308"/>
        </pc:sldMkLst>
      </pc:sldChg>
      <pc:sldChg chg="del">
        <pc:chgData name="James Franklin" userId="cf915d05-507f-491f-b4a6-b2aa085ee4b1" providerId="ADAL" clId="{9FDBF600-3FB6-4C7F-A9AC-23263A4AA747}" dt="2021-10-28T09:00:44.991" v="339" actId="47"/>
        <pc:sldMkLst>
          <pc:docMk/>
          <pc:sldMk cId="3256676282" sldId="309"/>
        </pc:sldMkLst>
      </pc:sldChg>
      <pc:sldChg chg="del">
        <pc:chgData name="James Franklin" userId="cf915d05-507f-491f-b4a6-b2aa085ee4b1" providerId="ADAL" clId="{9FDBF600-3FB6-4C7F-A9AC-23263A4AA747}" dt="2021-10-28T09:00:44.991" v="339" actId="47"/>
        <pc:sldMkLst>
          <pc:docMk/>
          <pc:sldMk cId="1695273936" sldId="310"/>
        </pc:sldMkLst>
      </pc:sldChg>
      <pc:sldChg chg="del">
        <pc:chgData name="James Franklin" userId="cf915d05-507f-491f-b4a6-b2aa085ee4b1" providerId="ADAL" clId="{9FDBF600-3FB6-4C7F-A9AC-23263A4AA747}" dt="2021-10-28T09:00:44.991" v="339" actId="47"/>
        <pc:sldMkLst>
          <pc:docMk/>
          <pc:sldMk cId="926215780" sldId="312"/>
        </pc:sldMkLst>
      </pc:sldChg>
      <pc:sldChg chg="del">
        <pc:chgData name="James Franklin" userId="cf915d05-507f-491f-b4a6-b2aa085ee4b1" providerId="ADAL" clId="{9FDBF600-3FB6-4C7F-A9AC-23263A4AA747}" dt="2021-10-28T09:00:36.123" v="337" actId="47"/>
        <pc:sldMkLst>
          <pc:docMk/>
          <pc:sldMk cId="3935838695" sldId="319"/>
        </pc:sldMkLst>
      </pc:sldChg>
      <pc:sldChg chg="del">
        <pc:chgData name="James Franklin" userId="cf915d05-507f-491f-b4a6-b2aa085ee4b1" providerId="ADAL" clId="{9FDBF600-3FB6-4C7F-A9AC-23263A4AA747}" dt="2021-10-28T09:00:36.123" v="337" actId="47"/>
        <pc:sldMkLst>
          <pc:docMk/>
          <pc:sldMk cId="3692360987" sldId="320"/>
        </pc:sldMkLst>
      </pc:sldChg>
      <pc:sldChg chg="del">
        <pc:chgData name="James Franklin" userId="cf915d05-507f-491f-b4a6-b2aa085ee4b1" providerId="ADAL" clId="{9FDBF600-3FB6-4C7F-A9AC-23263A4AA747}" dt="2021-10-28T09:00:36.123" v="337" actId="47"/>
        <pc:sldMkLst>
          <pc:docMk/>
          <pc:sldMk cId="3867241785" sldId="321"/>
        </pc:sldMkLst>
      </pc:sldChg>
      <pc:sldChg chg="del">
        <pc:chgData name="James Franklin" userId="cf915d05-507f-491f-b4a6-b2aa085ee4b1" providerId="ADAL" clId="{9FDBF600-3FB6-4C7F-A9AC-23263A4AA747}" dt="2021-10-28T09:00:41.314" v="338" actId="47"/>
        <pc:sldMkLst>
          <pc:docMk/>
          <pc:sldMk cId="585635276" sldId="323"/>
        </pc:sldMkLst>
      </pc:sldChg>
      <pc:sldChg chg="del">
        <pc:chgData name="James Franklin" userId="cf915d05-507f-491f-b4a6-b2aa085ee4b1" providerId="ADAL" clId="{9FDBF600-3FB6-4C7F-A9AC-23263A4AA747}" dt="2021-10-28T09:00:41.314" v="338" actId="47"/>
        <pc:sldMkLst>
          <pc:docMk/>
          <pc:sldMk cId="4176149113" sldId="324"/>
        </pc:sldMkLst>
      </pc:sldChg>
      <pc:sldChg chg="del">
        <pc:chgData name="James Franklin" userId="cf915d05-507f-491f-b4a6-b2aa085ee4b1" providerId="ADAL" clId="{9FDBF600-3FB6-4C7F-A9AC-23263A4AA747}" dt="2021-10-28T09:00:47.699" v="341" actId="47"/>
        <pc:sldMkLst>
          <pc:docMk/>
          <pc:sldMk cId="3809139710" sldId="325"/>
        </pc:sldMkLst>
      </pc:sldChg>
      <pc:sldChg chg="del">
        <pc:chgData name="James Franklin" userId="cf915d05-507f-491f-b4a6-b2aa085ee4b1" providerId="ADAL" clId="{9FDBF600-3FB6-4C7F-A9AC-23263A4AA747}" dt="2021-10-28T09:00:41.314" v="338" actId="47"/>
        <pc:sldMkLst>
          <pc:docMk/>
          <pc:sldMk cId="1941564679" sldId="326"/>
        </pc:sldMkLst>
      </pc:sldChg>
      <pc:sldChg chg="del">
        <pc:chgData name="James Franklin" userId="cf915d05-507f-491f-b4a6-b2aa085ee4b1" providerId="ADAL" clId="{9FDBF600-3FB6-4C7F-A9AC-23263A4AA747}" dt="2021-10-28T09:00:41.314" v="338" actId="47"/>
        <pc:sldMkLst>
          <pc:docMk/>
          <pc:sldMk cId="2052926234" sldId="327"/>
        </pc:sldMkLst>
      </pc:sldChg>
    </pc:docChg>
  </pc:docChgLst>
  <pc:docChgLst>
    <pc:chgData name="Mike Bloys" userId="1248c4d8-7b2b-4b32-b8bd-163ae845f9bb" providerId="ADAL" clId="{D9FC7ED7-506F-4104-8782-EBD92EEA5D3B}"/>
    <pc:docChg chg="undo custSel modSld modMainMaster">
      <pc:chgData name="Mike Bloys" userId="1248c4d8-7b2b-4b32-b8bd-163ae845f9bb" providerId="ADAL" clId="{D9FC7ED7-506F-4104-8782-EBD92EEA5D3B}" dt="2021-11-04T15:52:56.913" v="203" actId="1076"/>
      <pc:docMkLst>
        <pc:docMk/>
      </pc:docMkLst>
      <pc:sldChg chg="addSp delSp modSp mod">
        <pc:chgData name="Mike Bloys" userId="1248c4d8-7b2b-4b32-b8bd-163ae845f9bb" providerId="ADAL" clId="{D9FC7ED7-506F-4104-8782-EBD92EEA5D3B}" dt="2021-10-29T14:40:46.004" v="64" actId="21"/>
        <pc:sldMkLst>
          <pc:docMk/>
          <pc:sldMk cId="644322881" sldId="261"/>
        </pc:sldMkLst>
        <pc:spChg chg="add del mod">
          <ac:chgData name="Mike Bloys" userId="1248c4d8-7b2b-4b32-b8bd-163ae845f9bb" providerId="ADAL" clId="{D9FC7ED7-506F-4104-8782-EBD92EEA5D3B}" dt="2021-10-29T14:40:46.004" v="64" actId="21"/>
          <ac:spMkLst>
            <pc:docMk/>
            <pc:sldMk cId="644322881" sldId="261"/>
            <ac:spMk id="5" creationId="{A8109636-D42C-4E51-9E3E-723A68C6FEA3}"/>
          </ac:spMkLst>
        </pc:spChg>
      </pc:sldChg>
      <pc:sldChg chg="addSp delSp modSp mod">
        <pc:chgData name="Mike Bloys" userId="1248c4d8-7b2b-4b32-b8bd-163ae845f9bb" providerId="ADAL" clId="{D9FC7ED7-506F-4104-8782-EBD92EEA5D3B}" dt="2021-10-29T14:42:57.171" v="81" actId="20577"/>
        <pc:sldMkLst>
          <pc:docMk/>
          <pc:sldMk cId="1760660612" sldId="296"/>
        </pc:sldMkLst>
        <pc:spChg chg="mod">
          <ac:chgData name="Mike Bloys" userId="1248c4d8-7b2b-4b32-b8bd-163ae845f9bb" providerId="ADAL" clId="{D9FC7ED7-506F-4104-8782-EBD92EEA5D3B}" dt="2021-10-29T14:42:57.171" v="81" actId="20577"/>
          <ac:spMkLst>
            <pc:docMk/>
            <pc:sldMk cId="1760660612" sldId="296"/>
            <ac:spMk id="5" creationId="{358513C1-1153-4293-9E4A-0E75E2519D23}"/>
          </ac:spMkLst>
        </pc:spChg>
        <pc:picChg chg="add mod ord modCrop">
          <ac:chgData name="Mike Bloys" userId="1248c4d8-7b2b-4b32-b8bd-163ae845f9bb" providerId="ADAL" clId="{D9FC7ED7-506F-4104-8782-EBD92EEA5D3B}" dt="2021-10-29T14:42:43.320" v="79" actId="732"/>
          <ac:picMkLst>
            <pc:docMk/>
            <pc:sldMk cId="1760660612" sldId="296"/>
            <ac:picMk id="3" creationId="{3D602FB8-583C-408A-B363-D6D5B9292268}"/>
          </ac:picMkLst>
        </pc:picChg>
        <pc:picChg chg="del">
          <ac:chgData name="Mike Bloys" userId="1248c4d8-7b2b-4b32-b8bd-163ae845f9bb" providerId="ADAL" clId="{D9FC7ED7-506F-4104-8782-EBD92EEA5D3B}" dt="2021-10-29T14:42:30.156" v="77" actId="478"/>
          <ac:picMkLst>
            <pc:docMk/>
            <pc:sldMk cId="1760660612" sldId="296"/>
            <ac:picMk id="7" creationId="{6517B087-421D-40E2-893F-8DEAFAA153B0}"/>
          </ac:picMkLst>
        </pc:picChg>
        <pc:picChg chg="del mod">
          <ac:chgData name="Mike Bloys" userId="1248c4d8-7b2b-4b32-b8bd-163ae845f9bb" providerId="ADAL" clId="{D9FC7ED7-506F-4104-8782-EBD92EEA5D3B}" dt="2021-10-29T14:42:11.021" v="72" actId="478"/>
          <ac:picMkLst>
            <pc:docMk/>
            <pc:sldMk cId="1760660612" sldId="296"/>
            <ac:picMk id="1026" creationId="{DB956849-E4A5-4994-AB78-97E2061518E9}"/>
          </ac:picMkLst>
        </pc:picChg>
      </pc:sldChg>
      <pc:sldChg chg="modSp mod">
        <pc:chgData name="Mike Bloys" userId="1248c4d8-7b2b-4b32-b8bd-163ae845f9bb" providerId="ADAL" clId="{D9FC7ED7-506F-4104-8782-EBD92EEA5D3B}" dt="2021-10-29T15:17:27.278" v="154" actId="2085"/>
        <pc:sldMkLst>
          <pc:docMk/>
          <pc:sldMk cId="1019611253" sldId="297"/>
        </pc:sldMkLst>
        <pc:spChg chg="mod">
          <ac:chgData name="Mike Bloys" userId="1248c4d8-7b2b-4b32-b8bd-163ae845f9bb" providerId="ADAL" clId="{D9FC7ED7-506F-4104-8782-EBD92EEA5D3B}" dt="2021-10-29T15:17:27.278" v="154" actId="2085"/>
          <ac:spMkLst>
            <pc:docMk/>
            <pc:sldMk cId="1019611253" sldId="297"/>
            <ac:spMk id="6" creationId="{EDE6ACB5-586D-4AB3-AADB-E66AEC9E3CC7}"/>
          </ac:spMkLst>
        </pc:spChg>
        <pc:spChg chg="mod">
          <ac:chgData name="Mike Bloys" userId="1248c4d8-7b2b-4b32-b8bd-163ae845f9bb" providerId="ADAL" clId="{D9FC7ED7-506F-4104-8782-EBD92EEA5D3B}" dt="2021-10-29T15:17:27.278" v="154" actId="2085"/>
          <ac:spMkLst>
            <pc:docMk/>
            <pc:sldMk cId="1019611253" sldId="297"/>
            <ac:spMk id="7" creationId="{6EF91243-2D8F-4DE1-81FC-7F81DEDF9548}"/>
          </ac:spMkLst>
        </pc:spChg>
        <pc:spChg chg="mod">
          <ac:chgData name="Mike Bloys" userId="1248c4d8-7b2b-4b32-b8bd-163ae845f9bb" providerId="ADAL" clId="{D9FC7ED7-506F-4104-8782-EBD92EEA5D3B}" dt="2021-10-29T15:17:27.278" v="154" actId="2085"/>
          <ac:spMkLst>
            <pc:docMk/>
            <pc:sldMk cId="1019611253" sldId="297"/>
            <ac:spMk id="8" creationId="{7AD1B0D0-CE9D-4449-97EF-7A934B5FF04D}"/>
          </ac:spMkLst>
        </pc:spChg>
        <pc:spChg chg="mod">
          <ac:chgData name="Mike Bloys" userId="1248c4d8-7b2b-4b32-b8bd-163ae845f9bb" providerId="ADAL" clId="{D9FC7ED7-506F-4104-8782-EBD92EEA5D3B}" dt="2021-10-29T15:17:27.278" v="154" actId="2085"/>
          <ac:spMkLst>
            <pc:docMk/>
            <pc:sldMk cId="1019611253" sldId="297"/>
            <ac:spMk id="9" creationId="{3A2CFACD-3993-4508-BD2B-1D43BAA84376}"/>
          </ac:spMkLst>
        </pc:spChg>
      </pc:sldChg>
      <pc:sldChg chg="modSp mod">
        <pc:chgData name="Mike Bloys" userId="1248c4d8-7b2b-4b32-b8bd-163ae845f9bb" providerId="ADAL" clId="{D9FC7ED7-506F-4104-8782-EBD92EEA5D3B}" dt="2021-10-29T15:17:47.866" v="161" actId="1038"/>
        <pc:sldMkLst>
          <pc:docMk/>
          <pc:sldMk cId="3700797231" sldId="299"/>
        </pc:sldMkLst>
        <pc:picChg chg="mod">
          <ac:chgData name="Mike Bloys" userId="1248c4d8-7b2b-4b32-b8bd-163ae845f9bb" providerId="ADAL" clId="{D9FC7ED7-506F-4104-8782-EBD92EEA5D3B}" dt="2021-10-29T15:17:47.866" v="161" actId="1038"/>
          <ac:picMkLst>
            <pc:docMk/>
            <pc:sldMk cId="3700797231" sldId="299"/>
            <ac:picMk id="7" creationId="{EB736A2F-A086-4284-8A4F-D0395D2DD1F8}"/>
          </ac:picMkLst>
        </pc:picChg>
      </pc:sldChg>
      <pc:sldChg chg="addSp delSp modSp mod">
        <pc:chgData name="Mike Bloys" userId="1248c4d8-7b2b-4b32-b8bd-163ae845f9bb" providerId="ADAL" clId="{D9FC7ED7-506F-4104-8782-EBD92EEA5D3B}" dt="2021-10-29T14:44:24.328" v="89"/>
        <pc:sldMkLst>
          <pc:docMk/>
          <pc:sldMk cId="1912744384" sldId="300"/>
        </pc:sldMkLst>
        <pc:picChg chg="add mod ord modCrop">
          <ac:chgData name="Mike Bloys" userId="1248c4d8-7b2b-4b32-b8bd-163ae845f9bb" providerId="ADAL" clId="{D9FC7ED7-506F-4104-8782-EBD92EEA5D3B}" dt="2021-10-29T14:43:51.431" v="86" actId="167"/>
          <ac:picMkLst>
            <pc:docMk/>
            <pc:sldMk cId="1912744384" sldId="300"/>
            <ac:picMk id="5" creationId="{DD4684FF-E596-4CB4-AB2D-2C1D28DE804E}"/>
          </ac:picMkLst>
        </pc:picChg>
        <pc:picChg chg="del">
          <ac:chgData name="Mike Bloys" userId="1248c4d8-7b2b-4b32-b8bd-163ae845f9bb" providerId="ADAL" clId="{D9FC7ED7-506F-4104-8782-EBD92EEA5D3B}" dt="2021-10-29T14:43:54.908" v="88" actId="478"/>
          <ac:picMkLst>
            <pc:docMk/>
            <pc:sldMk cId="1912744384" sldId="300"/>
            <ac:picMk id="6" creationId="{D191A142-2E21-43A7-8CEB-1CD7B4D459F9}"/>
          </ac:picMkLst>
        </pc:picChg>
        <pc:picChg chg="add mod">
          <ac:chgData name="Mike Bloys" userId="1248c4d8-7b2b-4b32-b8bd-163ae845f9bb" providerId="ADAL" clId="{D9FC7ED7-506F-4104-8782-EBD92EEA5D3B}" dt="2021-10-29T14:44:24.328" v="89"/>
          <ac:picMkLst>
            <pc:docMk/>
            <pc:sldMk cId="1912744384" sldId="300"/>
            <ac:picMk id="8" creationId="{CC0B6B8D-47C7-42A3-A03B-8C16AE97A638}"/>
          </ac:picMkLst>
        </pc:picChg>
        <pc:picChg chg="del">
          <ac:chgData name="Mike Bloys" userId="1248c4d8-7b2b-4b32-b8bd-163ae845f9bb" providerId="ADAL" clId="{D9FC7ED7-506F-4104-8782-EBD92EEA5D3B}" dt="2021-10-29T14:43:53.520" v="87" actId="478"/>
          <ac:picMkLst>
            <pc:docMk/>
            <pc:sldMk cId="1912744384" sldId="300"/>
            <ac:picMk id="2052" creationId="{14DA56DA-23BE-4096-BAF3-380A404A1CA5}"/>
          </ac:picMkLst>
        </pc:picChg>
      </pc:sldChg>
      <pc:sldChg chg="addSp delSp modSp mod">
        <pc:chgData name="Mike Bloys" userId="1248c4d8-7b2b-4b32-b8bd-163ae845f9bb" providerId="ADAL" clId="{D9FC7ED7-506F-4104-8782-EBD92EEA5D3B}" dt="2021-10-29T14:49:34.117" v="102" actId="207"/>
        <pc:sldMkLst>
          <pc:docMk/>
          <pc:sldMk cId="3946934520" sldId="301"/>
        </pc:sldMkLst>
        <pc:picChg chg="del">
          <ac:chgData name="Mike Bloys" userId="1248c4d8-7b2b-4b32-b8bd-163ae845f9bb" providerId="ADAL" clId="{D9FC7ED7-506F-4104-8782-EBD92EEA5D3B}" dt="2021-10-29T14:49:16.827" v="100" actId="478"/>
          <ac:picMkLst>
            <pc:docMk/>
            <pc:sldMk cId="3946934520" sldId="301"/>
            <ac:picMk id="3" creationId="{3E4DAE33-0492-4688-8561-49351E710388}"/>
          </ac:picMkLst>
        </pc:picChg>
        <pc:picChg chg="add del mod">
          <ac:chgData name="Mike Bloys" userId="1248c4d8-7b2b-4b32-b8bd-163ae845f9bb" providerId="ADAL" clId="{D9FC7ED7-506F-4104-8782-EBD92EEA5D3B}" dt="2021-10-29T14:48:48.492" v="91" actId="478"/>
          <ac:picMkLst>
            <pc:docMk/>
            <pc:sldMk cId="3946934520" sldId="301"/>
            <ac:picMk id="6" creationId="{BDE9D08B-0094-4C6B-B85F-FBA074512E90}"/>
          </ac:picMkLst>
        </pc:picChg>
        <pc:picChg chg="add del mod">
          <ac:chgData name="Mike Bloys" userId="1248c4d8-7b2b-4b32-b8bd-163ae845f9bb" providerId="ADAL" clId="{D9FC7ED7-506F-4104-8782-EBD92EEA5D3B}" dt="2021-10-29T14:48:52.624" v="93" actId="21"/>
          <ac:picMkLst>
            <pc:docMk/>
            <pc:sldMk cId="3946934520" sldId="301"/>
            <ac:picMk id="8" creationId="{F88FA5FD-4A97-41BF-8CDB-A5690A2D91C6}"/>
          </ac:picMkLst>
        </pc:picChg>
        <pc:picChg chg="add mod ord">
          <ac:chgData name="Mike Bloys" userId="1248c4d8-7b2b-4b32-b8bd-163ae845f9bb" providerId="ADAL" clId="{D9FC7ED7-506F-4104-8782-EBD92EEA5D3B}" dt="2021-10-29T14:49:09.938" v="98" actId="167"/>
          <ac:picMkLst>
            <pc:docMk/>
            <pc:sldMk cId="3946934520" sldId="301"/>
            <ac:picMk id="10" creationId="{7D5901F7-5949-4473-9076-53848FD4A3F1}"/>
          </ac:picMkLst>
        </pc:picChg>
        <pc:picChg chg="add mod">
          <ac:chgData name="Mike Bloys" userId="1248c4d8-7b2b-4b32-b8bd-163ae845f9bb" providerId="ADAL" clId="{D9FC7ED7-506F-4104-8782-EBD92EEA5D3B}" dt="2021-10-29T14:49:34.117" v="102" actId="207"/>
          <ac:picMkLst>
            <pc:docMk/>
            <pc:sldMk cId="3946934520" sldId="301"/>
            <ac:picMk id="11" creationId="{1B995F70-ED48-48BC-9EA5-A07A6E48C486}"/>
          </ac:picMkLst>
        </pc:picChg>
        <pc:picChg chg="del">
          <ac:chgData name="Mike Bloys" userId="1248c4d8-7b2b-4b32-b8bd-163ae845f9bb" providerId="ADAL" clId="{D9FC7ED7-506F-4104-8782-EBD92EEA5D3B}" dt="2021-10-29T14:49:11.452" v="99" actId="478"/>
          <ac:picMkLst>
            <pc:docMk/>
            <pc:sldMk cId="3946934520" sldId="301"/>
            <ac:picMk id="3074" creationId="{BFD92C39-0E7E-4207-AA6A-2ABF74045BC3}"/>
          </ac:picMkLst>
        </pc:picChg>
      </pc:sldChg>
      <pc:sldChg chg="addSp modSp mod">
        <pc:chgData name="Mike Bloys" userId="1248c4d8-7b2b-4b32-b8bd-163ae845f9bb" providerId="ADAL" clId="{D9FC7ED7-506F-4104-8782-EBD92EEA5D3B}" dt="2021-11-04T15:06:58.907" v="200" actId="572"/>
        <pc:sldMkLst>
          <pc:docMk/>
          <pc:sldMk cId="4003789365" sldId="302"/>
        </pc:sldMkLst>
        <pc:spChg chg="mod">
          <ac:chgData name="Mike Bloys" userId="1248c4d8-7b2b-4b32-b8bd-163ae845f9bb" providerId="ADAL" clId="{D9FC7ED7-506F-4104-8782-EBD92EEA5D3B}" dt="2021-10-29T14:50:40.950" v="113" actId="3064"/>
          <ac:spMkLst>
            <pc:docMk/>
            <pc:sldMk cId="4003789365" sldId="302"/>
            <ac:spMk id="3" creationId="{1F4D0960-93BB-48B9-86E5-ACBD9DFE9E72}"/>
          </ac:spMkLst>
        </pc:spChg>
        <pc:spChg chg="add mod">
          <ac:chgData name="Mike Bloys" userId="1248c4d8-7b2b-4b32-b8bd-163ae845f9bb" providerId="ADAL" clId="{D9FC7ED7-506F-4104-8782-EBD92EEA5D3B}" dt="2021-10-29T14:50:31.253" v="109" actId="571"/>
          <ac:spMkLst>
            <pc:docMk/>
            <pc:sldMk cId="4003789365" sldId="302"/>
            <ac:spMk id="6" creationId="{82531ED2-EAA1-4511-8DC8-FA31BBD81525}"/>
          </ac:spMkLst>
        </pc:spChg>
        <pc:graphicFrameChg chg="mod modGraphic">
          <ac:chgData name="Mike Bloys" userId="1248c4d8-7b2b-4b32-b8bd-163ae845f9bb" providerId="ADAL" clId="{D9FC7ED7-506F-4104-8782-EBD92EEA5D3B}" dt="2021-11-04T15:06:58.907" v="200" actId="572"/>
          <ac:graphicFrameMkLst>
            <pc:docMk/>
            <pc:sldMk cId="4003789365" sldId="302"/>
            <ac:graphicFrameMk id="2" creationId="{26417485-5906-4AFC-B820-531BBB95FAF7}"/>
          </ac:graphicFrameMkLst>
        </pc:graphicFrameChg>
      </pc:sldChg>
      <pc:sldChg chg="addSp delSp modSp mod">
        <pc:chgData name="Mike Bloys" userId="1248c4d8-7b2b-4b32-b8bd-163ae845f9bb" providerId="ADAL" clId="{D9FC7ED7-506F-4104-8782-EBD92EEA5D3B}" dt="2021-11-04T15:07:07.740" v="201" actId="1076"/>
        <pc:sldMkLst>
          <pc:docMk/>
          <pc:sldMk cId="370512376" sldId="303"/>
        </pc:sldMkLst>
        <pc:spChg chg="mod">
          <ac:chgData name="Mike Bloys" userId="1248c4d8-7b2b-4b32-b8bd-163ae845f9bb" providerId="ADAL" clId="{D9FC7ED7-506F-4104-8782-EBD92EEA5D3B}" dt="2021-10-29T15:16:56.442" v="151" actId="1076"/>
          <ac:spMkLst>
            <pc:docMk/>
            <pc:sldMk cId="370512376" sldId="303"/>
            <ac:spMk id="8" creationId="{7EDB4B95-7436-4A4C-A9B9-A34B711E044A}"/>
          </ac:spMkLst>
        </pc:spChg>
        <pc:spChg chg="mod">
          <ac:chgData name="Mike Bloys" userId="1248c4d8-7b2b-4b32-b8bd-163ae845f9bb" providerId="ADAL" clId="{D9FC7ED7-506F-4104-8782-EBD92EEA5D3B}" dt="2021-10-29T15:16:56.442" v="151" actId="1076"/>
          <ac:spMkLst>
            <pc:docMk/>
            <pc:sldMk cId="370512376" sldId="303"/>
            <ac:spMk id="9" creationId="{8FF11338-DEAC-4FED-A415-7A2E9C6B3ED8}"/>
          </ac:spMkLst>
        </pc:spChg>
        <pc:spChg chg="mod">
          <ac:chgData name="Mike Bloys" userId="1248c4d8-7b2b-4b32-b8bd-163ae845f9bb" providerId="ADAL" clId="{D9FC7ED7-506F-4104-8782-EBD92EEA5D3B}" dt="2021-10-29T15:16:56.442" v="151" actId="1076"/>
          <ac:spMkLst>
            <pc:docMk/>
            <pc:sldMk cId="370512376" sldId="303"/>
            <ac:spMk id="11" creationId="{7F33A177-AA0E-4A68-9525-A1808C323174}"/>
          </ac:spMkLst>
        </pc:spChg>
        <pc:spChg chg="mod">
          <ac:chgData name="Mike Bloys" userId="1248c4d8-7b2b-4b32-b8bd-163ae845f9bb" providerId="ADAL" clId="{D9FC7ED7-506F-4104-8782-EBD92EEA5D3B}" dt="2021-10-29T15:16:56.442" v="151" actId="1076"/>
          <ac:spMkLst>
            <pc:docMk/>
            <pc:sldMk cId="370512376" sldId="303"/>
            <ac:spMk id="12" creationId="{C06FDBF6-DF02-451A-8644-E1E5BCA4AE84}"/>
          </ac:spMkLst>
        </pc:spChg>
        <pc:picChg chg="add del mod">
          <ac:chgData name="Mike Bloys" userId="1248c4d8-7b2b-4b32-b8bd-163ae845f9bb" providerId="ADAL" clId="{D9FC7ED7-506F-4104-8782-EBD92EEA5D3B}" dt="2021-10-29T15:15:04.979" v="115" actId="21"/>
          <ac:picMkLst>
            <pc:docMk/>
            <pc:sldMk cId="370512376" sldId="303"/>
            <ac:picMk id="3" creationId="{889508E8-50BE-4326-9439-C0D0A33C178E}"/>
          </ac:picMkLst>
        </pc:picChg>
        <pc:picChg chg="del">
          <ac:chgData name="Mike Bloys" userId="1248c4d8-7b2b-4b32-b8bd-163ae845f9bb" providerId="ADAL" clId="{D9FC7ED7-506F-4104-8782-EBD92EEA5D3B}" dt="2021-10-29T15:16:42.057" v="150" actId="478"/>
          <ac:picMkLst>
            <pc:docMk/>
            <pc:sldMk cId="370512376" sldId="303"/>
            <ac:picMk id="7" creationId="{B36F38C9-542E-42B3-9818-C8A2C1033A33}"/>
          </ac:picMkLst>
        </pc:picChg>
        <pc:picChg chg="add mod ord">
          <ac:chgData name="Mike Bloys" userId="1248c4d8-7b2b-4b32-b8bd-163ae845f9bb" providerId="ADAL" clId="{D9FC7ED7-506F-4104-8782-EBD92EEA5D3B}" dt="2021-11-04T15:07:07.740" v="201" actId="1076"/>
          <ac:picMkLst>
            <pc:docMk/>
            <pc:sldMk cId="370512376" sldId="303"/>
            <ac:picMk id="13" creationId="{051E2546-2FB1-420C-87F8-DA9405E55489}"/>
          </ac:picMkLst>
        </pc:picChg>
        <pc:picChg chg="add mod">
          <ac:chgData name="Mike Bloys" userId="1248c4d8-7b2b-4b32-b8bd-163ae845f9bb" providerId="ADAL" clId="{D9FC7ED7-506F-4104-8782-EBD92EEA5D3B}" dt="2021-10-29T15:28:33.134" v="184"/>
          <ac:picMkLst>
            <pc:docMk/>
            <pc:sldMk cId="370512376" sldId="303"/>
            <ac:picMk id="14" creationId="{91AA64DD-988E-4A71-AC14-6921603A0023}"/>
          </ac:picMkLst>
        </pc:picChg>
        <pc:picChg chg="del">
          <ac:chgData name="Mike Bloys" userId="1248c4d8-7b2b-4b32-b8bd-163ae845f9bb" providerId="ADAL" clId="{D9FC7ED7-506F-4104-8782-EBD92EEA5D3B}" dt="2021-10-29T15:15:27.963" v="121" actId="478"/>
          <ac:picMkLst>
            <pc:docMk/>
            <pc:sldMk cId="370512376" sldId="303"/>
            <ac:picMk id="4098" creationId="{9B158CFF-AB3E-4F7A-B3DD-BF70B8C2EB73}"/>
          </ac:picMkLst>
        </pc:picChg>
      </pc:sldChg>
      <pc:sldChg chg="addSp delSp modSp mod">
        <pc:chgData name="Mike Bloys" userId="1248c4d8-7b2b-4b32-b8bd-163ae845f9bb" providerId="ADAL" clId="{D9FC7ED7-506F-4104-8782-EBD92EEA5D3B}" dt="2021-10-29T15:18:47.440" v="172"/>
        <pc:sldMkLst>
          <pc:docMk/>
          <pc:sldMk cId="1447597873" sldId="304"/>
        </pc:sldMkLst>
        <pc:graphicFrameChg chg="mod modGraphic">
          <ac:chgData name="Mike Bloys" userId="1248c4d8-7b2b-4b32-b8bd-163ae845f9bb" providerId="ADAL" clId="{D9FC7ED7-506F-4104-8782-EBD92EEA5D3B}" dt="2021-10-29T15:18:47.440" v="172"/>
          <ac:graphicFrameMkLst>
            <pc:docMk/>
            <pc:sldMk cId="1447597873" sldId="304"/>
            <ac:graphicFrameMk id="7" creationId="{FCA63D45-12AB-4636-A4C9-561B18663856}"/>
          </ac:graphicFrameMkLst>
        </pc:graphicFrameChg>
        <pc:picChg chg="add del mod">
          <ac:chgData name="Mike Bloys" userId="1248c4d8-7b2b-4b32-b8bd-163ae845f9bb" providerId="ADAL" clId="{D9FC7ED7-506F-4104-8782-EBD92EEA5D3B}" dt="2021-10-29T15:18:01.067" v="164"/>
          <ac:picMkLst>
            <pc:docMk/>
            <pc:sldMk cId="1447597873" sldId="304"/>
            <ac:picMk id="5" creationId="{3A8BDDAD-5A5E-47F2-BBBA-40E0D209F52F}"/>
          </ac:picMkLst>
        </pc:picChg>
        <pc:picChg chg="add del mod">
          <ac:chgData name="Mike Bloys" userId="1248c4d8-7b2b-4b32-b8bd-163ae845f9bb" providerId="ADAL" clId="{D9FC7ED7-506F-4104-8782-EBD92EEA5D3B}" dt="2021-10-29T15:18:15.709" v="168" actId="478"/>
          <ac:picMkLst>
            <pc:docMk/>
            <pc:sldMk cId="1447597873" sldId="304"/>
            <ac:picMk id="6" creationId="{536E4D36-9DC2-4FB3-8CFE-DCF56E6D41FF}"/>
          </ac:picMkLst>
        </pc:picChg>
        <pc:picChg chg="add mod">
          <ac:chgData name="Mike Bloys" userId="1248c4d8-7b2b-4b32-b8bd-163ae845f9bb" providerId="ADAL" clId="{D9FC7ED7-506F-4104-8782-EBD92EEA5D3B}" dt="2021-10-29T15:18:07.382" v="166"/>
          <ac:picMkLst>
            <pc:docMk/>
            <pc:sldMk cId="1447597873" sldId="304"/>
            <ac:picMk id="8" creationId="{8E2C7812-E61F-4670-9EFB-EE3AAD87FB1D}"/>
          </ac:picMkLst>
        </pc:picChg>
      </pc:sldChg>
      <pc:sldChg chg="addSp delSp modSp mod">
        <pc:chgData name="Mike Bloys" userId="1248c4d8-7b2b-4b32-b8bd-163ae845f9bb" providerId="ADAL" clId="{D9FC7ED7-506F-4104-8782-EBD92EEA5D3B}" dt="2021-10-29T15:29:04.762" v="192" actId="20577"/>
        <pc:sldMkLst>
          <pc:docMk/>
          <pc:sldMk cId="1198950338" sldId="306"/>
        </pc:sldMkLst>
        <pc:spChg chg="mod">
          <ac:chgData name="Mike Bloys" userId="1248c4d8-7b2b-4b32-b8bd-163ae845f9bb" providerId="ADAL" clId="{D9FC7ED7-506F-4104-8782-EBD92EEA5D3B}" dt="2021-10-29T15:29:04.762" v="192" actId="20577"/>
          <ac:spMkLst>
            <pc:docMk/>
            <pc:sldMk cId="1198950338" sldId="306"/>
            <ac:spMk id="5" creationId="{358513C1-1153-4293-9E4A-0E75E2519D23}"/>
          </ac:spMkLst>
        </pc:spChg>
        <pc:picChg chg="del">
          <ac:chgData name="Mike Bloys" userId="1248c4d8-7b2b-4b32-b8bd-163ae845f9bb" providerId="ADAL" clId="{D9FC7ED7-506F-4104-8782-EBD92EEA5D3B}" dt="2021-10-29T15:28:15.835" v="183" actId="478"/>
          <ac:picMkLst>
            <pc:docMk/>
            <pc:sldMk cId="1198950338" sldId="306"/>
            <ac:picMk id="3" creationId="{012BBE86-85B2-4E56-B4CB-738A72FF3FF6}"/>
          </ac:picMkLst>
        </pc:picChg>
        <pc:picChg chg="add del mod">
          <ac:chgData name="Mike Bloys" userId="1248c4d8-7b2b-4b32-b8bd-163ae845f9bb" providerId="ADAL" clId="{D9FC7ED7-506F-4104-8782-EBD92EEA5D3B}" dt="2021-10-29T15:27:43.582" v="174" actId="21"/>
          <ac:picMkLst>
            <pc:docMk/>
            <pc:sldMk cId="1198950338" sldId="306"/>
            <ac:picMk id="6" creationId="{655AF3FD-37B0-4449-A521-52B0CF4C9D34}"/>
          </ac:picMkLst>
        </pc:picChg>
        <pc:picChg chg="add mod ord">
          <ac:chgData name="Mike Bloys" userId="1248c4d8-7b2b-4b32-b8bd-163ae845f9bb" providerId="ADAL" clId="{D9FC7ED7-506F-4104-8782-EBD92EEA5D3B}" dt="2021-10-29T15:28:13.516" v="182" actId="1076"/>
          <ac:picMkLst>
            <pc:docMk/>
            <pc:sldMk cId="1198950338" sldId="306"/>
            <ac:picMk id="8" creationId="{A0C7E354-E38F-4D6D-9729-492FAA86BEEC}"/>
          </ac:picMkLst>
        </pc:picChg>
        <pc:picChg chg="add mod">
          <ac:chgData name="Mike Bloys" userId="1248c4d8-7b2b-4b32-b8bd-163ae845f9bb" providerId="ADAL" clId="{D9FC7ED7-506F-4104-8782-EBD92EEA5D3B}" dt="2021-10-29T15:28:36.736" v="185"/>
          <ac:picMkLst>
            <pc:docMk/>
            <pc:sldMk cId="1198950338" sldId="306"/>
            <ac:picMk id="9" creationId="{6ACC01E8-2F06-4F42-867D-8049FDB86589}"/>
          </ac:picMkLst>
        </pc:picChg>
        <pc:picChg chg="del">
          <ac:chgData name="Mike Bloys" userId="1248c4d8-7b2b-4b32-b8bd-163ae845f9bb" providerId="ADAL" clId="{D9FC7ED7-506F-4104-8782-EBD92EEA5D3B}" dt="2021-10-29T15:28:06.333" v="180" actId="478"/>
          <ac:picMkLst>
            <pc:docMk/>
            <pc:sldMk cId="1198950338" sldId="306"/>
            <ac:picMk id="5122" creationId="{384DE687-2199-4549-82E9-8C909F60A27F}"/>
          </ac:picMkLst>
        </pc:picChg>
      </pc:sldChg>
      <pc:sldMasterChg chg="modSldLayout">
        <pc:chgData name="Mike Bloys" userId="1248c4d8-7b2b-4b32-b8bd-163ae845f9bb" providerId="ADAL" clId="{D9FC7ED7-506F-4104-8782-EBD92EEA5D3B}" dt="2021-11-04T15:52:56.913" v="203" actId="1076"/>
        <pc:sldMasterMkLst>
          <pc:docMk/>
          <pc:sldMasterMk cId="3316734550" sldId="2147483648"/>
        </pc:sldMasterMkLst>
        <pc:sldLayoutChg chg="modSp mod">
          <pc:chgData name="Mike Bloys" userId="1248c4d8-7b2b-4b32-b8bd-163ae845f9bb" providerId="ADAL" clId="{D9FC7ED7-506F-4104-8782-EBD92EEA5D3B}" dt="2021-11-04T15:52:56.913" v="203" actId="1076"/>
          <pc:sldLayoutMkLst>
            <pc:docMk/>
            <pc:sldMasterMk cId="3316734550" sldId="2147483648"/>
            <pc:sldLayoutMk cId="3886385901" sldId="2147483649"/>
          </pc:sldLayoutMkLst>
          <pc:picChg chg="mod">
            <ac:chgData name="Mike Bloys" userId="1248c4d8-7b2b-4b32-b8bd-163ae845f9bb" providerId="ADAL" clId="{D9FC7ED7-506F-4104-8782-EBD92EEA5D3B}" dt="2021-11-04T15:52:56.913" v="203" actId="107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D9FC7ED7-506F-4104-8782-EBD92EEA5D3B}" dt="2021-10-29T14:32:51.185" v="48" actId="207"/>
          <pc:sldLayoutMkLst>
            <pc:docMk/>
            <pc:sldMasterMk cId="3316734550" sldId="2147483648"/>
            <pc:sldLayoutMk cId="2849720375" sldId="2147483652"/>
          </pc:sldLayoutMkLst>
          <pc:spChg chg="mod">
            <ac:chgData name="Mike Bloys" userId="1248c4d8-7b2b-4b32-b8bd-163ae845f9bb" providerId="ADAL" clId="{D9FC7ED7-506F-4104-8782-EBD92EEA5D3B}" dt="2021-10-29T14:32:51.185" v="48" actId="207"/>
            <ac:spMkLst>
              <pc:docMk/>
              <pc:sldMasterMk cId="3316734550" sldId="2147483648"/>
              <pc:sldLayoutMk cId="2849720375" sldId="2147483652"/>
              <ac:spMk id="8" creationId="{00000000-0000-0000-0000-000000000000}"/>
            </ac:spMkLst>
          </pc:spChg>
          <pc:spChg chg="del">
            <ac:chgData name="Mike Bloys" userId="1248c4d8-7b2b-4b32-b8bd-163ae845f9bb" providerId="ADAL" clId="{D9FC7ED7-506F-4104-8782-EBD92EEA5D3B}" dt="2021-10-29T14:32:35.555" v="44" actId="478"/>
            <ac:spMkLst>
              <pc:docMk/>
              <pc:sldMasterMk cId="3316734550" sldId="2147483648"/>
              <pc:sldLayoutMk cId="2849720375" sldId="2147483652"/>
              <ac:spMk id="12" creationId="{4CAD00F6-AD68-4506-912A-6376B9ABBCEB}"/>
            </ac:spMkLst>
          </pc:spChg>
          <pc:spChg chg="add mod">
            <ac:chgData name="Mike Bloys" userId="1248c4d8-7b2b-4b32-b8bd-163ae845f9bb" providerId="ADAL" clId="{D9FC7ED7-506F-4104-8782-EBD92EEA5D3B}" dt="2021-10-29T14:32:36.129" v="45"/>
            <ac:spMkLst>
              <pc:docMk/>
              <pc:sldMasterMk cId="3316734550" sldId="2147483648"/>
              <pc:sldLayoutMk cId="2849720375" sldId="2147483652"/>
              <ac:spMk id="13" creationId="{0EAB3C5B-CC8E-466F-ACEC-393C418B4840}"/>
            </ac:spMkLst>
          </pc:spChg>
          <pc:picChg chg="add mod">
            <ac:chgData name="Mike Bloys" userId="1248c4d8-7b2b-4b32-b8bd-163ae845f9bb" providerId="ADAL" clId="{D9FC7ED7-506F-4104-8782-EBD92EEA5D3B}" dt="2021-10-29T14:32:36.129" v="45"/>
            <ac:picMkLst>
              <pc:docMk/>
              <pc:sldMasterMk cId="3316734550" sldId="2147483648"/>
              <pc:sldLayoutMk cId="2849720375" sldId="2147483652"/>
              <ac:picMk id="9" creationId="{5C858CDE-C274-40D3-AA6A-6E2ED9B847E9}"/>
            </ac:picMkLst>
          </pc:picChg>
          <pc:picChg chg="mod">
            <ac:chgData name="Mike Bloys" userId="1248c4d8-7b2b-4b32-b8bd-163ae845f9bb" providerId="ADAL" clId="{D9FC7ED7-506F-4104-8782-EBD92EEA5D3B}" dt="2021-10-29T14:32:39.522" v="46" actId="207"/>
            <ac:picMkLst>
              <pc:docMk/>
              <pc:sldMasterMk cId="3316734550" sldId="2147483648"/>
              <pc:sldLayoutMk cId="2849720375" sldId="2147483652"/>
              <ac:picMk id="10" creationId="{24FD2BDA-C54A-D744-9DA8-5B5D134B2C67}"/>
            </ac:picMkLst>
          </pc:picChg>
          <pc:picChg chg="del">
            <ac:chgData name="Mike Bloys" userId="1248c4d8-7b2b-4b32-b8bd-163ae845f9bb" providerId="ADAL" clId="{D9FC7ED7-506F-4104-8782-EBD92EEA5D3B}" dt="2021-10-29T14:32:35.555" v="44" actId="478"/>
            <ac:picMkLst>
              <pc:docMk/>
              <pc:sldMasterMk cId="3316734550" sldId="2147483648"/>
              <pc:sldLayoutMk cId="2849720375" sldId="2147483652"/>
              <ac:picMk id="11" creationId="{9F72A0B3-D80A-4E20-9661-01A2B58B409E}"/>
            </ac:picMkLst>
          </pc:picChg>
        </pc:sldLayoutChg>
        <pc:sldLayoutChg chg="addSp delSp modSp mod">
          <pc:chgData name="Mike Bloys" userId="1248c4d8-7b2b-4b32-b8bd-163ae845f9bb" providerId="ADAL" clId="{D9FC7ED7-506F-4104-8782-EBD92EEA5D3B}" dt="2021-10-29T15:27:58.354" v="177" actId="21"/>
          <pc:sldLayoutMkLst>
            <pc:docMk/>
            <pc:sldMasterMk cId="3316734550" sldId="2147483648"/>
            <pc:sldLayoutMk cId="4180777422" sldId="2147483653"/>
          </pc:sldLayoutMkLst>
          <pc:spChg chg="mod">
            <ac:chgData name="Mike Bloys" userId="1248c4d8-7b2b-4b32-b8bd-163ae845f9bb" providerId="ADAL" clId="{D9FC7ED7-506F-4104-8782-EBD92EEA5D3B}" dt="2021-10-29T14:26:43.817" v="40"/>
            <ac:spMkLst>
              <pc:docMk/>
              <pc:sldMasterMk cId="3316734550" sldId="2147483648"/>
              <pc:sldLayoutMk cId="4180777422" sldId="2147483653"/>
              <ac:spMk id="8" creationId="{A99F80EC-0B21-0F4D-9ECD-7C9B391A3C06}"/>
            </ac:spMkLst>
          </pc:spChg>
          <pc:spChg chg="mod">
            <ac:chgData name="Mike Bloys" userId="1248c4d8-7b2b-4b32-b8bd-163ae845f9bb" providerId="ADAL" clId="{D9FC7ED7-506F-4104-8782-EBD92EEA5D3B}" dt="2021-10-29T14:28:57.799" v="43" actId="207"/>
            <ac:spMkLst>
              <pc:docMk/>
              <pc:sldMasterMk cId="3316734550" sldId="2147483648"/>
              <pc:sldLayoutMk cId="4180777422" sldId="2147483653"/>
              <ac:spMk id="27" creationId="{00000000-0000-0000-0000-000000000000}"/>
            </ac:spMkLst>
          </pc:spChg>
          <pc:picChg chg="add mod ord modCrop">
            <ac:chgData name="Mike Bloys" userId="1248c4d8-7b2b-4b32-b8bd-163ae845f9bb" providerId="ADAL" clId="{D9FC7ED7-506F-4104-8782-EBD92EEA5D3B}" dt="2021-10-29T14:26:06.179" v="9" actId="167"/>
            <ac:picMkLst>
              <pc:docMk/>
              <pc:sldMasterMk cId="3316734550" sldId="2147483648"/>
              <pc:sldLayoutMk cId="4180777422" sldId="2147483653"/>
              <ac:picMk id="7" creationId="{0A25D0A2-F48C-49DE-9DFA-2BA4A4847777}"/>
            </ac:picMkLst>
          </pc:picChg>
          <pc:picChg chg="del ord">
            <ac:chgData name="Mike Bloys" userId="1248c4d8-7b2b-4b32-b8bd-163ae845f9bb" providerId="ADAL" clId="{D9FC7ED7-506F-4104-8782-EBD92EEA5D3B}" dt="2021-10-29T14:26:08.389" v="10" actId="478"/>
            <ac:picMkLst>
              <pc:docMk/>
              <pc:sldMasterMk cId="3316734550" sldId="2147483648"/>
              <pc:sldLayoutMk cId="4180777422" sldId="2147483653"/>
              <ac:picMk id="9" creationId="{75B0D035-1CE7-48F1-A11E-4DB70A9B84B3}"/>
            </ac:picMkLst>
          </pc:picChg>
          <pc:picChg chg="add del mod modCrop">
            <ac:chgData name="Mike Bloys" userId="1248c4d8-7b2b-4b32-b8bd-163ae845f9bb" providerId="ADAL" clId="{D9FC7ED7-506F-4104-8782-EBD92EEA5D3B}" dt="2021-10-29T14:49:05.359" v="96" actId="21"/>
            <ac:picMkLst>
              <pc:docMk/>
              <pc:sldMasterMk cId="3316734550" sldId="2147483648"/>
              <pc:sldLayoutMk cId="4180777422" sldId="2147483653"/>
              <ac:picMk id="10" creationId="{46BFC4E7-6253-4BCD-83FA-4D1A44E1BA22}"/>
            </ac:picMkLst>
          </pc:picChg>
          <pc:picChg chg="mod">
            <ac:chgData name="Mike Bloys" userId="1248c4d8-7b2b-4b32-b8bd-163ae845f9bb" providerId="ADAL" clId="{D9FC7ED7-506F-4104-8782-EBD92EEA5D3B}" dt="2021-10-29T14:27:58.447" v="41" actId="207"/>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D9FC7ED7-506F-4104-8782-EBD92EEA5D3B}" dt="2021-10-29T15:15:20.590" v="118" actId="21"/>
            <ac:picMkLst>
              <pc:docMk/>
              <pc:sldMasterMk cId="3316734550" sldId="2147483648"/>
              <pc:sldLayoutMk cId="4180777422" sldId="2147483653"/>
              <ac:picMk id="12" creationId="{6F8AFAF7-0E50-416A-A08A-D0769397EDCE}"/>
            </ac:picMkLst>
          </pc:picChg>
          <pc:picChg chg="add del mod modCrop">
            <ac:chgData name="Mike Bloys" userId="1248c4d8-7b2b-4b32-b8bd-163ae845f9bb" providerId="ADAL" clId="{D9FC7ED7-506F-4104-8782-EBD92EEA5D3B}" dt="2021-10-29T15:27:58.354" v="177" actId="21"/>
            <ac:picMkLst>
              <pc:docMk/>
              <pc:sldMasterMk cId="3316734550" sldId="2147483648"/>
              <pc:sldLayoutMk cId="4180777422" sldId="2147483653"/>
              <ac:picMk id="13" creationId="{29C42CF7-2F28-48E2-9F51-8DD96AE6A244}"/>
            </ac:picMkLst>
          </pc:picChg>
        </pc:sldLayoutChg>
        <pc:sldLayoutChg chg="addSp delSp modSp mod">
          <pc:chgData name="Mike Bloys" userId="1248c4d8-7b2b-4b32-b8bd-163ae845f9bb" providerId="ADAL" clId="{D9FC7ED7-506F-4104-8782-EBD92EEA5D3B}" dt="2021-10-29T14:33:23.819" v="58" actId="207"/>
          <pc:sldLayoutMkLst>
            <pc:docMk/>
            <pc:sldMasterMk cId="3316734550" sldId="2147483648"/>
            <pc:sldLayoutMk cId="3315833090" sldId="2147483656"/>
          </pc:sldLayoutMkLst>
          <pc:spChg chg="add mod">
            <ac:chgData name="Mike Bloys" userId="1248c4d8-7b2b-4b32-b8bd-163ae845f9bb" providerId="ADAL" clId="{D9FC7ED7-506F-4104-8782-EBD92EEA5D3B}" dt="2021-10-29T14:33:14.355" v="55"/>
            <ac:spMkLst>
              <pc:docMk/>
              <pc:sldMasterMk cId="3316734550" sldId="2147483648"/>
              <pc:sldLayoutMk cId="3315833090" sldId="2147483656"/>
              <ac:spMk id="7" creationId="{336BACE4-3E3F-4B8A-81D6-889DF8606A12}"/>
            </ac:spMkLst>
          </pc:spChg>
          <pc:spChg chg="del">
            <ac:chgData name="Mike Bloys" userId="1248c4d8-7b2b-4b32-b8bd-163ae845f9bb" providerId="ADAL" clId="{D9FC7ED7-506F-4104-8782-EBD92EEA5D3B}" dt="2021-10-29T14:33:13.772" v="54" actId="478"/>
            <ac:spMkLst>
              <pc:docMk/>
              <pc:sldMasterMk cId="3316734550" sldId="2147483648"/>
              <pc:sldLayoutMk cId="3315833090" sldId="2147483656"/>
              <ac:spMk id="11" creationId="{BE6EDDCC-9FDC-4683-8CC7-6BF219D59AEC}"/>
            </ac:spMkLst>
          </pc:spChg>
          <pc:spChg chg="mod">
            <ac:chgData name="Mike Bloys" userId="1248c4d8-7b2b-4b32-b8bd-163ae845f9bb" providerId="ADAL" clId="{D9FC7ED7-506F-4104-8782-EBD92EEA5D3B}" dt="2021-10-29T14:33:23.819" v="58"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D9FC7ED7-506F-4104-8782-EBD92EEA5D3B}" dt="2021-10-29T14:33:14.355" v="55"/>
            <ac:picMkLst>
              <pc:docMk/>
              <pc:sldMasterMk cId="3316734550" sldId="2147483648"/>
              <pc:sldLayoutMk cId="3315833090" sldId="2147483656"/>
              <ac:picMk id="6" creationId="{1F815425-2C1D-4C62-BDEC-21E52967887A}"/>
            </ac:picMkLst>
          </pc:picChg>
          <pc:picChg chg="del">
            <ac:chgData name="Mike Bloys" userId="1248c4d8-7b2b-4b32-b8bd-163ae845f9bb" providerId="ADAL" clId="{D9FC7ED7-506F-4104-8782-EBD92EEA5D3B}" dt="2021-10-29T14:33:13.772" v="54" actId="478"/>
            <ac:picMkLst>
              <pc:docMk/>
              <pc:sldMasterMk cId="3316734550" sldId="2147483648"/>
              <pc:sldLayoutMk cId="3315833090" sldId="2147483656"/>
              <ac:picMk id="10" creationId="{1C37AA51-88CF-4FB0-88DE-6F14B78AF7D7}"/>
            </ac:picMkLst>
          </pc:picChg>
        </pc:sldLayoutChg>
        <pc:sldLayoutChg chg="setBg">
          <pc:chgData name="Mike Bloys" userId="1248c4d8-7b2b-4b32-b8bd-163ae845f9bb" providerId="ADAL" clId="{D9FC7ED7-506F-4104-8782-EBD92EEA5D3B}" dt="2021-10-29T14:28:07.098" v="42"/>
          <pc:sldLayoutMkLst>
            <pc:docMk/>
            <pc:sldMasterMk cId="3316734550" sldId="2147483648"/>
            <pc:sldLayoutMk cId="393927180" sldId="2147483664"/>
          </pc:sldLayoutMkLst>
        </pc:sldLayoutChg>
        <pc:sldLayoutChg chg="addSp delSp modSp mod">
          <pc:chgData name="Mike Bloys" userId="1248c4d8-7b2b-4b32-b8bd-163ae845f9bb" providerId="ADAL" clId="{D9FC7ED7-506F-4104-8782-EBD92EEA5D3B}" dt="2021-10-29T14:33:33.105" v="61" actId="207"/>
          <pc:sldLayoutMkLst>
            <pc:docMk/>
            <pc:sldMasterMk cId="3316734550" sldId="2147483648"/>
            <pc:sldLayoutMk cId="487712265" sldId="2147483665"/>
          </pc:sldLayoutMkLst>
          <pc:spChg chg="del">
            <ac:chgData name="Mike Bloys" userId="1248c4d8-7b2b-4b32-b8bd-163ae845f9bb" providerId="ADAL" clId="{D9FC7ED7-506F-4104-8782-EBD92EEA5D3B}" dt="2021-10-29T14:33:28.717" v="59" actId="478"/>
            <ac:spMkLst>
              <pc:docMk/>
              <pc:sldMasterMk cId="3316734550" sldId="2147483648"/>
              <pc:sldLayoutMk cId="487712265" sldId="2147483665"/>
              <ac:spMk id="9" creationId="{0780B145-1F75-4963-AA8A-7C8CE6AAD23B}"/>
            </ac:spMkLst>
          </pc:spChg>
          <pc:spChg chg="add mod">
            <ac:chgData name="Mike Bloys" userId="1248c4d8-7b2b-4b32-b8bd-163ae845f9bb" providerId="ADAL" clId="{D9FC7ED7-506F-4104-8782-EBD92EEA5D3B}" dt="2021-10-29T14:33:29.296" v="60"/>
            <ac:spMkLst>
              <pc:docMk/>
              <pc:sldMasterMk cId="3316734550" sldId="2147483648"/>
              <pc:sldLayoutMk cId="487712265" sldId="2147483665"/>
              <ac:spMk id="10" creationId="{3F291B02-11E9-4981-B1D1-5C24680FB489}"/>
            </ac:spMkLst>
          </pc:spChg>
          <pc:picChg chg="del">
            <ac:chgData name="Mike Bloys" userId="1248c4d8-7b2b-4b32-b8bd-163ae845f9bb" providerId="ADAL" clId="{D9FC7ED7-506F-4104-8782-EBD92EEA5D3B}" dt="2021-10-29T14:33:28.717" v="59" actId="478"/>
            <ac:picMkLst>
              <pc:docMk/>
              <pc:sldMasterMk cId="3316734550" sldId="2147483648"/>
              <pc:sldLayoutMk cId="487712265" sldId="2147483665"/>
              <ac:picMk id="6" creationId="{4A2B3F20-02D2-46FD-8344-094E9B918C66}"/>
            </ac:picMkLst>
          </pc:picChg>
          <pc:picChg chg="add mod">
            <ac:chgData name="Mike Bloys" userId="1248c4d8-7b2b-4b32-b8bd-163ae845f9bb" providerId="ADAL" clId="{D9FC7ED7-506F-4104-8782-EBD92EEA5D3B}" dt="2021-10-29T14:33:29.296" v="60"/>
            <ac:picMkLst>
              <pc:docMk/>
              <pc:sldMasterMk cId="3316734550" sldId="2147483648"/>
              <pc:sldLayoutMk cId="487712265" sldId="2147483665"/>
              <ac:picMk id="7" creationId="{A2A1E3E8-E3DB-4C8F-AE2D-3E1F19B87370}"/>
            </ac:picMkLst>
          </pc:picChg>
          <pc:picChg chg="mod">
            <ac:chgData name="Mike Bloys" userId="1248c4d8-7b2b-4b32-b8bd-163ae845f9bb" providerId="ADAL" clId="{D9FC7ED7-506F-4104-8782-EBD92EEA5D3B}" dt="2021-10-29T14:33:33.105" v="61"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D9FC7ED7-506F-4104-8782-EBD92EEA5D3B}" dt="2021-10-29T14:40:56.028" v="67" actId="478"/>
          <pc:sldLayoutMkLst>
            <pc:docMk/>
            <pc:sldMasterMk cId="3316734550" sldId="2147483648"/>
            <pc:sldLayoutMk cId="1093718466" sldId="2147483666"/>
          </pc:sldLayoutMkLst>
          <pc:spChg chg="add del mod">
            <ac:chgData name="Mike Bloys" userId="1248c4d8-7b2b-4b32-b8bd-163ae845f9bb" providerId="ADAL" clId="{D9FC7ED7-506F-4104-8782-EBD92EEA5D3B}" dt="2021-10-29T14:40:56.028" v="67" actId="478"/>
            <ac:spMkLst>
              <pc:docMk/>
              <pc:sldMasterMk cId="3316734550" sldId="2147483648"/>
              <pc:sldLayoutMk cId="1093718466" sldId="2147483666"/>
              <ac:spMk id="6" creationId="{462A6A09-1CB8-43BF-9009-D3D7B9487B92}"/>
            </ac:spMkLst>
          </pc:spChg>
          <pc:cxnChg chg="mod">
            <ac:chgData name="Mike Bloys" userId="1248c4d8-7b2b-4b32-b8bd-163ae845f9bb" providerId="ADAL" clId="{D9FC7ED7-506F-4104-8782-EBD92EEA5D3B}" dt="2021-10-29T14:40:54.252" v="66"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D9FC7ED7-506F-4104-8782-EBD92EEA5D3B}" dt="2021-10-29T14:33:09.556" v="53" actId="207"/>
          <pc:sldLayoutMkLst>
            <pc:docMk/>
            <pc:sldMasterMk cId="3316734550" sldId="2147483648"/>
            <pc:sldLayoutMk cId="4276716931" sldId="2147483667"/>
          </pc:sldLayoutMkLst>
          <pc:spChg chg="mod">
            <ac:chgData name="Mike Bloys" userId="1248c4d8-7b2b-4b32-b8bd-163ae845f9bb" providerId="ADAL" clId="{D9FC7ED7-506F-4104-8782-EBD92EEA5D3B}" dt="2021-10-29T14:33:09.556" v="53" actId="207"/>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D9FC7ED7-506F-4104-8782-EBD92EEA5D3B}" dt="2021-10-29T14:32:59.506" v="50"/>
            <ac:spMkLst>
              <pc:docMk/>
              <pc:sldMasterMk cId="3316734550" sldId="2147483648"/>
              <pc:sldLayoutMk cId="4276716931" sldId="2147483667"/>
              <ac:spMk id="11" creationId="{BD6203FC-D6FE-4384-BC35-A3479073F216}"/>
            </ac:spMkLst>
          </pc:spChg>
          <pc:spChg chg="del">
            <ac:chgData name="Mike Bloys" userId="1248c4d8-7b2b-4b32-b8bd-163ae845f9bb" providerId="ADAL" clId="{D9FC7ED7-506F-4104-8782-EBD92EEA5D3B}" dt="2021-10-29T14:32:58.961" v="49" actId="478"/>
            <ac:spMkLst>
              <pc:docMk/>
              <pc:sldMasterMk cId="3316734550" sldId="2147483648"/>
              <pc:sldLayoutMk cId="4276716931" sldId="2147483667"/>
              <ac:spMk id="14" creationId="{EE855FFB-A235-486F-B56C-D58A4EF219D7}"/>
            </ac:spMkLst>
          </pc:spChg>
          <pc:picChg chg="add mod">
            <ac:chgData name="Mike Bloys" userId="1248c4d8-7b2b-4b32-b8bd-163ae845f9bb" providerId="ADAL" clId="{D9FC7ED7-506F-4104-8782-EBD92EEA5D3B}" dt="2021-10-29T14:32:59.506" v="50"/>
            <ac:picMkLst>
              <pc:docMk/>
              <pc:sldMasterMk cId="3316734550" sldId="2147483648"/>
              <pc:sldLayoutMk cId="4276716931" sldId="2147483667"/>
              <ac:picMk id="10" creationId="{F047D629-0B46-40FC-9E7B-BFD5C4C4226E}"/>
            </ac:picMkLst>
          </pc:picChg>
          <pc:picChg chg="mod">
            <ac:chgData name="Mike Bloys" userId="1248c4d8-7b2b-4b32-b8bd-163ae845f9bb" providerId="ADAL" clId="{D9FC7ED7-506F-4104-8782-EBD92EEA5D3B}" dt="2021-10-29T14:33:03.442" v="51" actId="207"/>
            <ac:picMkLst>
              <pc:docMk/>
              <pc:sldMasterMk cId="3316734550" sldId="2147483648"/>
              <pc:sldLayoutMk cId="4276716931" sldId="2147483667"/>
              <ac:picMk id="12" creationId="{689980B9-BA30-C440-AB57-1B8875CA05CD}"/>
            </ac:picMkLst>
          </pc:picChg>
          <pc:picChg chg="del">
            <ac:chgData name="Mike Bloys" userId="1248c4d8-7b2b-4b32-b8bd-163ae845f9bb" providerId="ADAL" clId="{D9FC7ED7-506F-4104-8782-EBD92EEA5D3B}" dt="2021-10-29T14:32:58.961" v="49" actId="478"/>
            <ac:picMkLst>
              <pc:docMk/>
              <pc:sldMasterMk cId="3316734550" sldId="2147483648"/>
              <pc:sldLayoutMk cId="4276716931" sldId="2147483667"/>
              <ac:picMk id="13" creationId="{C91B30ED-AB6E-4067-8132-E94BADED99F0}"/>
            </ac:picMkLst>
          </pc:picChg>
        </pc:sldLayoutChg>
      </pc:sldMasterChg>
    </pc:docChg>
  </pc:docChgLst>
  <pc:docChgLst>
    <pc:chgData name="Mike Bloys" userId="1248c4d8-7b2b-4b32-b8bd-163ae845f9bb" providerId="ADAL" clId="{E1A7FF07-8F54-4F14-AC40-5232039B80E6}"/>
    <pc:docChg chg="modSld">
      <pc:chgData name="Mike Bloys" userId="1248c4d8-7b2b-4b32-b8bd-163ae845f9bb" providerId="ADAL" clId="{E1A7FF07-8F54-4F14-AC40-5232039B80E6}" dt="2021-11-05T11:09:43.963" v="7" actId="207"/>
      <pc:docMkLst>
        <pc:docMk/>
      </pc:docMkLst>
      <pc:sldChg chg="modSp mod">
        <pc:chgData name="Mike Bloys" userId="1248c4d8-7b2b-4b32-b8bd-163ae845f9bb" providerId="ADAL" clId="{E1A7FF07-8F54-4F14-AC40-5232039B80E6}" dt="2021-11-05T11:08:49.220" v="1" actId="408"/>
        <pc:sldMkLst>
          <pc:docMk/>
          <pc:sldMk cId="1019611253" sldId="297"/>
        </pc:sldMkLst>
        <pc:spChg chg="mod">
          <ac:chgData name="Mike Bloys" userId="1248c4d8-7b2b-4b32-b8bd-163ae845f9bb" providerId="ADAL" clId="{E1A7FF07-8F54-4F14-AC40-5232039B80E6}" dt="2021-11-05T11:08:36.196" v="0" actId="14861"/>
          <ac:spMkLst>
            <pc:docMk/>
            <pc:sldMk cId="1019611253" sldId="297"/>
            <ac:spMk id="6" creationId="{EDE6ACB5-586D-4AB3-AADB-E66AEC9E3CC7}"/>
          </ac:spMkLst>
        </pc:spChg>
        <pc:spChg chg="mod">
          <ac:chgData name="Mike Bloys" userId="1248c4d8-7b2b-4b32-b8bd-163ae845f9bb" providerId="ADAL" clId="{E1A7FF07-8F54-4F14-AC40-5232039B80E6}" dt="2021-11-05T11:08:49.220" v="1" actId="408"/>
          <ac:spMkLst>
            <pc:docMk/>
            <pc:sldMk cId="1019611253" sldId="297"/>
            <ac:spMk id="7" creationId="{6EF91243-2D8F-4DE1-81FC-7F81DEDF9548}"/>
          </ac:spMkLst>
        </pc:spChg>
        <pc:spChg chg="mod">
          <ac:chgData name="Mike Bloys" userId="1248c4d8-7b2b-4b32-b8bd-163ae845f9bb" providerId="ADAL" clId="{E1A7FF07-8F54-4F14-AC40-5232039B80E6}" dt="2021-11-05T11:08:49.220" v="1" actId="408"/>
          <ac:spMkLst>
            <pc:docMk/>
            <pc:sldMk cId="1019611253" sldId="297"/>
            <ac:spMk id="8" creationId="{7AD1B0D0-CE9D-4449-97EF-7A934B5FF04D}"/>
          </ac:spMkLst>
        </pc:spChg>
        <pc:spChg chg="mod">
          <ac:chgData name="Mike Bloys" userId="1248c4d8-7b2b-4b32-b8bd-163ae845f9bb" providerId="ADAL" clId="{E1A7FF07-8F54-4F14-AC40-5232039B80E6}" dt="2021-11-05T11:08:36.196" v="0" actId="14861"/>
          <ac:spMkLst>
            <pc:docMk/>
            <pc:sldMk cId="1019611253" sldId="297"/>
            <ac:spMk id="9" creationId="{3A2CFACD-3993-4508-BD2B-1D43BAA84376}"/>
          </ac:spMkLst>
        </pc:spChg>
      </pc:sldChg>
      <pc:sldChg chg="modSp mod">
        <pc:chgData name="Mike Bloys" userId="1248c4d8-7b2b-4b32-b8bd-163ae845f9bb" providerId="ADAL" clId="{E1A7FF07-8F54-4F14-AC40-5232039B80E6}" dt="2021-11-05T11:09:43.963" v="7" actId="207"/>
        <pc:sldMkLst>
          <pc:docMk/>
          <pc:sldMk cId="370512376" sldId="303"/>
        </pc:sldMkLst>
        <pc:spChg chg="mod">
          <ac:chgData name="Mike Bloys" userId="1248c4d8-7b2b-4b32-b8bd-163ae845f9bb" providerId="ADAL" clId="{E1A7FF07-8F54-4F14-AC40-5232039B80E6}" dt="2021-11-05T11:09:43.963" v="7" actId="207"/>
          <ac:spMkLst>
            <pc:docMk/>
            <pc:sldMk cId="370512376" sldId="303"/>
            <ac:spMk id="8" creationId="{7EDB4B95-7436-4A4C-A9B9-A34B711E044A}"/>
          </ac:spMkLst>
        </pc:spChg>
        <pc:spChg chg="mod">
          <ac:chgData name="Mike Bloys" userId="1248c4d8-7b2b-4b32-b8bd-163ae845f9bb" providerId="ADAL" clId="{E1A7FF07-8F54-4F14-AC40-5232039B80E6}" dt="2021-11-05T11:09:43.963" v="7" actId="207"/>
          <ac:spMkLst>
            <pc:docMk/>
            <pc:sldMk cId="370512376" sldId="303"/>
            <ac:spMk id="9" creationId="{8FF11338-DEAC-4FED-A415-7A2E9C6B3ED8}"/>
          </ac:spMkLst>
        </pc:spChg>
        <pc:spChg chg="mod">
          <ac:chgData name="Mike Bloys" userId="1248c4d8-7b2b-4b32-b8bd-163ae845f9bb" providerId="ADAL" clId="{E1A7FF07-8F54-4F14-AC40-5232039B80E6}" dt="2021-11-05T11:09:43.963" v="7" actId="207"/>
          <ac:spMkLst>
            <pc:docMk/>
            <pc:sldMk cId="370512376" sldId="303"/>
            <ac:spMk id="11" creationId="{7F33A177-AA0E-4A68-9525-A1808C323174}"/>
          </ac:spMkLst>
        </pc:spChg>
        <pc:spChg chg="mod">
          <ac:chgData name="Mike Bloys" userId="1248c4d8-7b2b-4b32-b8bd-163ae845f9bb" providerId="ADAL" clId="{E1A7FF07-8F54-4F14-AC40-5232039B80E6}" dt="2021-11-05T11:09:43.963" v="7" actId="207"/>
          <ac:spMkLst>
            <pc:docMk/>
            <pc:sldMk cId="370512376" sldId="303"/>
            <ac:spMk id="12" creationId="{C06FDBF6-DF02-451A-8644-E1E5BCA4AE84}"/>
          </ac:spMkLst>
        </pc:spChg>
      </pc:sld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6T11:36:44.565" v="188" actId="478"/>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6T11:36:04.871" v="187" actId="478"/>
        <pc:sldMkLst>
          <pc:docMk/>
          <pc:sldMk cId="644322881" sldId="261"/>
        </pc:sldMkLst>
        <pc:spChg chg="del">
          <ac:chgData name="Mike Bloys" userId="1248c4d8-7b2b-4b32-b8bd-163ae845f9bb" providerId="ADAL" clId="{A8FA318C-6F50-6847-8462-3B7FEA9F98BA}" dt="2021-07-26T11:36:04.871" v="187" actId="478"/>
          <ac:spMkLst>
            <pc:docMk/>
            <pc:sldMk cId="644322881" sldId="261"/>
            <ac:spMk id="2" creationId="{D5D8B091-F572-40E7-A242-ABDBE054138F}"/>
          </ac:spMkLst>
        </pc:spChg>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Chg chg="delSp mod">
        <pc:chgData name="Mike Bloys" userId="1248c4d8-7b2b-4b32-b8bd-163ae845f9bb" providerId="ADAL" clId="{A8FA318C-6F50-6847-8462-3B7FEA9F98BA}" dt="2021-07-26T11:36:44.565" v="188" actId="478"/>
        <pc:sldMkLst>
          <pc:docMk/>
          <pc:sldMk cId="2164958771" sldId="292"/>
        </pc:sldMkLst>
        <pc:spChg chg="del">
          <ac:chgData name="Mike Bloys" userId="1248c4d8-7b2b-4b32-b8bd-163ae845f9bb" providerId="ADAL" clId="{A8FA318C-6F50-6847-8462-3B7FEA9F98BA}" dt="2021-07-26T11:36:44.565" v="188" actId="478"/>
          <ac:spMkLst>
            <pc:docMk/>
            <pc:sldMk cId="2164958771" sldId="292"/>
            <ac:spMk id="4" creationId="{17176350-BA10-4EFF-8231-FB51BF4CF0E3}"/>
          </ac:spMkLst>
        </pc:spChg>
      </pc:sldChg>
      <pc:sldMasterChg chg="delSldLayout modSldLayout sldLayoutOrd">
        <pc:chgData name="Mike Bloys" userId="1248c4d8-7b2b-4b32-b8bd-163ae845f9bb" providerId="ADAL" clId="{A8FA318C-6F50-6847-8462-3B7FEA9F98BA}" dt="2021-07-22T17:20:47.808" v="186" actId="20577"/>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7:16:44.570" v="184" actId="207"/>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7:16:44.570" v="184" actId="207"/>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7:20:47.808" v="186" actId="20577"/>
          <pc:sldLayoutMkLst>
            <pc:docMk/>
            <pc:sldMasterMk cId="3316734550" sldId="2147483648"/>
            <pc:sldLayoutMk cId="487712265" sldId="2147483665"/>
          </pc:sldLayoutMkLst>
          <pc:spChg chg="mod">
            <ac:chgData name="Mike Bloys" userId="1248c4d8-7b2b-4b32-b8bd-163ae845f9bb" providerId="ADAL" clId="{A8FA318C-6F50-6847-8462-3B7FEA9F98BA}" dt="2021-07-22T17:20:47.808" v="186" actId="20577"/>
            <ac:spMkLst>
              <pc:docMk/>
              <pc:sldMasterMk cId="3316734550" sldId="2147483648"/>
              <pc:sldLayoutMk cId="487712265" sldId="2147483665"/>
              <ac:spMk id="8" creationId="{00000000-0000-0000-0000-000000000000}"/>
            </ac:spMkLst>
          </pc:spChg>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Mike Bloys" userId="1248c4d8-7b2b-4b32-b8bd-163ae845f9bb" providerId="ADAL" clId="{40C19969-CFDA-40A9-B73C-FDCB20AFDDBC}"/>
    <pc:docChg chg="undo redo custSel addSld delSld modSld modMainMaster">
      <pc:chgData name="Mike Bloys" userId="1248c4d8-7b2b-4b32-b8bd-163ae845f9bb" providerId="ADAL" clId="{40C19969-CFDA-40A9-B73C-FDCB20AFDDBC}" dt="2021-10-06T10:45:05.537" v="817" actId="478"/>
      <pc:docMkLst>
        <pc:docMk/>
      </pc:docMkLst>
      <pc:sldChg chg="addSp delSp modSp mod chgLayout">
        <pc:chgData name="Mike Bloys" userId="1248c4d8-7b2b-4b32-b8bd-163ae845f9bb" providerId="ADAL" clId="{40C19969-CFDA-40A9-B73C-FDCB20AFDDBC}" dt="2021-10-04T14:11:53.643" v="65" actId="21"/>
        <pc:sldMkLst>
          <pc:docMk/>
          <pc:sldMk cId="644322881" sldId="261"/>
        </pc:sldMkLst>
        <pc:spChg chg="add del mod">
          <ac:chgData name="Mike Bloys" userId="1248c4d8-7b2b-4b32-b8bd-163ae845f9bb" providerId="ADAL" clId="{40C19969-CFDA-40A9-B73C-FDCB20AFDDBC}" dt="2021-10-04T14:11:43.153" v="62" actId="6264"/>
          <ac:spMkLst>
            <pc:docMk/>
            <pc:sldMk cId="644322881" sldId="261"/>
            <ac:spMk id="2" creationId="{140FED30-2364-454C-9652-AE014B9B4A83}"/>
          </ac:spMkLst>
        </pc:spChg>
        <pc:spChg chg="mod ord">
          <ac:chgData name="Mike Bloys" userId="1248c4d8-7b2b-4b32-b8bd-163ae845f9bb" providerId="ADAL" clId="{40C19969-CFDA-40A9-B73C-FDCB20AFDDBC}" dt="2021-10-04T14:11:43.153" v="62" actId="6264"/>
          <ac:spMkLst>
            <pc:docMk/>
            <pc:sldMk cId="644322881" sldId="261"/>
            <ac:spMk id="3" creationId="{00000000-0000-0000-0000-000000000000}"/>
          </ac:spMkLst>
        </pc:spChg>
        <pc:spChg chg="mod ord">
          <ac:chgData name="Mike Bloys" userId="1248c4d8-7b2b-4b32-b8bd-163ae845f9bb" providerId="ADAL" clId="{40C19969-CFDA-40A9-B73C-FDCB20AFDDBC}" dt="2021-10-04T14:11:43.153" v="62" actId="6264"/>
          <ac:spMkLst>
            <pc:docMk/>
            <pc:sldMk cId="644322881" sldId="261"/>
            <ac:spMk id="4" creationId="{00000000-0000-0000-0000-000000000000}"/>
          </ac:spMkLst>
        </pc:spChg>
        <pc:spChg chg="add del mod">
          <ac:chgData name="Mike Bloys" userId="1248c4d8-7b2b-4b32-b8bd-163ae845f9bb" providerId="ADAL" clId="{40C19969-CFDA-40A9-B73C-FDCB20AFDDBC}" dt="2021-10-04T14:11:43.153" v="62" actId="6264"/>
          <ac:spMkLst>
            <pc:docMk/>
            <pc:sldMk cId="644322881" sldId="261"/>
            <ac:spMk id="5" creationId="{0DAC3331-BB19-436A-B999-02A431149CCF}"/>
          </ac:spMkLst>
        </pc:spChg>
        <pc:spChg chg="add del mod">
          <ac:chgData name="Mike Bloys" userId="1248c4d8-7b2b-4b32-b8bd-163ae845f9bb" providerId="ADAL" clId="{40C19969-CFDA-40A9-B73C-FDCB20AFDDBC}" dt="2021-10-04T14:11:53.643" v="65" actId="21"/>
          <ac:spMkLst>
            <pc:docMk/>
            <pc:sldMk cId="644322881" sldId="261"/>
            <ac:spMk id="6" creationId="{E68E1F5A-05F2-4154-8DEB-2F212C75766F}"/>
          </ac:spMkLst>
        </pc:spChg>
      </pc:sldChg>
      <pc:sldChg chg="addSp delSp modSp mod">
        <pc:chgData name="Mike Bloys" userId="1248c4d8-7b2b-4b32-b8bd-163ae845f9bb" providerId="ADAL" clId="{40C19969-CFDA-40A9-B73C-FDCB20AFDDBC}" dt="2021-10-04T15:12:28.234" v="142"/>
        <pc:sldMkLst>
          <pc:docMk/>
          <pc:sldMk cId="783733377" sldId="267"/>
        </pc:sldMkLst>
        <pc:grpChg chg="add del">
          <ac:chgData name="Mike Bloys" userId="1248c4d8-7b2b-4b32-b8bd-163ae845f9bb" providerId="ADAL" clId="{40C19969-CFDA-40A9-B73C-FDCB20AFDDBC}" dt="2021-10-04T15:12:27.949" v="141" actId="478"/>
          <ac:grpSpMkLst>
            <pc:docMk/>
            <pc:sldMk cId="783733377" sldId="267"/>
            <ac:grpSpMk id="6" creationId="{55EF4A6D-72D8-40E6-83F8-9646FCAB7FD6}"/>
          </ac:grpSpMkLst>
        </pc:grpChg>
        <pc:picChg chg="add del mod">
          <ac:chgData name="Mike Bloys" userId="1248c4d8-7b2b-4b32-b8bd-163ae845f9bb" providerId="ADAL" clId="{40C19969-CFDA-40A9-B73C-FDCB20AFDDBC}" dt="2021-10-04T15:12:15.963" v="136"/>
          <ac:picMkLst>
            <pc:docMk/>
            <pc:sldMk cId="783733377" sldId="267"/>
            <ac:picMk id="20" creationId="{1B36F231-A400-4031-B320-9C5C640ABDA7}"/>
          </ac:picMkLst>
        </pc:picChg>
        <pc:picChg chg="add del mod">
          <ac:chgData name="Mike Bloys" userId="1248c4d8-7b2b-4b32-b8bd-163ae845f9bb" providerId="ADAL" clId="{40C19969-CFDA-40A9-B73C-FDCB20AFDDBC}" dt="2021-10-04T15:12:28.234" v="142"/>
          <ac:picMkLst>
            <pc:docMk/>
            <pc:sldMk cId="783733377" sldId="267"/>
            <ac:picMk id="21" creationId="{F806052A-48DD-4245-90E6-72CA8539B515}"/>
          </ac:picMkLst>
        </pc:picChg>
      </pc:sldChg>
      <pc:sldChg chg="addSp delSp modSp mod">
        <pc:chgData name="Mike Bloys" userId="1248c4d8-7b2b-4b32-b8bd-163ae845f9bb" providerId="ADAL" clId="{40C19969-CFDA-40A9-B73C-FDCB20AFDDBC}" dt="2021-10-04T15:19:47.436" v="154" actId="478"/>
        <pc:sldMkLst>
          <pc:docMk/>
          <pc:sldMk cId="2933400856" sldId="268"/>
        </pc:sldMkLst>
        <pc:grpChg chg="del">
          <ac:chgData name="Mike Bloys" userId="1248c4d8-7b2b-4b32-b8bd-163ae845f9bb" providerId="ADAL" clId="{40C19969-CFDA-40A9-B73C-FDCB20AFDDBC}" dt="2021-10-04T15:12:39.018" v="143" actId="478"/>
          <ac:grpSpMkLst>
            <pc:docMk/>
            <pc:sldMk cId="2933400856" sldId="268"/>
            <ac:grpSpMk id="6" creationId="{947F4FEA-9B6D-40E8-8F0A-A7D5079457AD}"/>
          </ac:grpSpMkLst>
        </pc:grpChg>
        <pc:picChg chg="del">
          <ac:chgData name="Mike Bloys" userId="1248c4d8-7b2b-4b32-b8bd-163ae845f9bb" providerId="ADAL" clId="{40C19969-CFDA-40A9-B73C-FDCB20AFDDBC}" dt="2021-10-04T15:19:47.436" v="154" actId="478"/>
          <ac:picMkLst>
            <pc:docMk/>
            <pc:sldMk cId="2933400856" sldId="268"/>
            <ac:picMk id="5" creationId="{21FC1F63-4682-440E-88E3-AC031EAF1E87}"/>
          </ac:picMkLst>
        </pc:picChg>
        <pc:picChg chg="add mod ord modCrop">
          <ac:chgData name="Mike Bloys" userId="1248c4d8-7b2b-4b32-b8bd-163ae845f9bb" providerId="ADAL" clId="{40C19969-CFDA-40A9-B73C-FDCB20AFDDBC}" dt="2021-10-04T15:18:27.520" v="152" actId="167"/>
          <ac:picMkLst>
            <pc:docMk/>
            <pc:sldMk cId="2933400856" sldId="268"/>
            <ac:picMk id="7" creationId="{EEF63DF8-5CA8-43ED-88C0-E301095F0703}"/>
          </ac:picMkLst>
        </pc:picChg>
        <pc:picChg chg="add mod">
          <ac:chgData name="Mike Bloys" userId="1248c4d8-7b2b-4b32-b8bd-163ae845f9bb" providerId="ADAL" clId="{40C19969-CFDA-40A9-B73C-FDCB20AFDDBC}" dt="2021-10-04T15:12:39.440" v="144"/>
          <ac:picMkLst>
            <pc:docMk/>
            <pc:sldMk cId="2933400856" sldId="268"/>
            <ac:picMk id="22" creationId="{62053A5F-C7D8-4D95-B0C9-F577FDD5D699}"/>
          </ac:picMkLst>
        </pc:picChg>
        <pc:picChg chg="del">
          <ac:chgData name="Mike Bloys" userId="1248c4d8-7b2b-4b32-b8bd-163ae845f9bb" providerId="ADAL" clId="{40C19969-CFDA-40A9-B73C-FDCB20AFDDBC}" dt="2021-10-04T15:18:29.214" v="153" actId="478"/>
          <ac:picMkLst>
            <pc:docMk/>
            <pc:sldMk cId="2933400856" sldId="268"/>
            <ac:picMk id="16386" creationId="{4900BC12-2C63-4C6C-AB67-B929CDB7F583}"/>
          </ac:picMkLst>
        </pc:picChg>
      </pc:sldChg>
      <pc:sldChg chg="delSp modSp mod modClrScheme chgLayout">
        <pc:chgData name="Mike Bloys" userId="1248c4d8-7b2b-4b32-b8bd-163ae845f9bb" providerId="ADAL" clId="{40C19969-CFDA-40A9-B73C-FDCB20AFDDBC}" dt="2021-10-05T10:15:51.866" v="807" actId="700"/>
        <pc:sldMkLst>
          <pc:docMk/>
          <pc:sldMk cId="1163376756" sldId="279"/>
        </pc:sldMkLst>
        <pc:spChg chg="mod ord">
          <ac:chgData name="Mike Bloys" userId="1248c4d8-7b2b-4b32-b8bd-163ae845f9bb" providerId="ADAL" clId="{40C19969-CFDA-40A9-B73C-FDCB20AFDDBC}" dt="2021-10-05T10:15:51.866" v="807" actId="700"/>
          <ac:spMkLst>
            <pc:docMk/>
            <pc:sldMk cId="1163376756" sldId="279"/>
            <ac:spMk id="2" creationId="{AD786093-3FE8-40B8-8AFD-27D4437CF745}"/>
          </ac:spMkLst>
        </pc:spChg>
        <pc:spChg chg="mod ord">
          <ac:chgData name="Mike Bloys" userId="1248c4d8-7b2b-4b32-b8bd-163ae845f9bb" providerId="ADAL" clId="{40C19969-CFDA-40A9-B73C-FDCB20AFDDBC}" dt="2021-10-05T10:15:51.866" v="807" actId="700"/>
          <ac:spMkLst>
            <pc:docMk/>
            <pc:sldMk cId="1163376756" sldId="279"/>
            <ac:spMk id="3" creationId="{3711B6A0-A313-4146-82C1-B5032641EC60}"/>
          </ac:spMkLst>
        </pc:spChg>
        <pc:grpChg chg="del">
          <ac:chgData name="Mike Bloys" userId="1248c4d8-7b2b-4b32-b8bd-163ae845f9bb" providerId="ADAL" clId="{40C19969-CFDA-40A9-B73C-FDCB20AFDDBC}" dt="2021-10-04T15:20:10.906" v="155" actId="478"/>
          <ac:grpSpMkLst>
            <pc:docMk/>
            <pc:sldMk cId="1163376756" sldId="279"/>
            <ac:grpSpMk id="4" creationId="{DA966701-CB16-4DC7-8781-321930BA323F}"/>
          </ac:grpSpMkLst>
        </pc:grpChg>
      </pc:sldChg>
      <pc:sldChg chg="addSp delSp modSp mod">
        <pc:chgData name="Mike Bloys" userId="1248c4d8-7b2b-4b32-b8bd-163ae845f9bb" providerId="ADAL" clId="{40C19969-CFDA-40A9-B73C-FDCB20AFDDBC}" dt="2021-10-06T10:45:05.537" v="817" actId="478"/>
        <pc:sldMkLst>
          <pc:docMk/>
          <pc:sldMk cId="1743664146" sldId="296"/>
        </pc:sldMkLst>
        <pc:picChg chg="add del mod">
          <ac:chgData name="Mike Bloys" userId="1248c4d8-7b2b-4b32-b8bd-163ae845f9bb" providerId="ADAL" clId="{40C19969-CFDA-40A9-B73C-FDCB20AFDDBC}" dt="2021-10-06T10:42:31.733" v="810" actId="21"/>
          <ac:picMkLst>
            <pc:docMk/>
            <pc:sldMk cId="1743664146" sldId="296"/>
            <ac:picMk id="5" creationId="{7F9C09E0-7DB3-4ABC-BCA1-F15340ADA0B0}"/>
          </ac:picMkLst>
        </pc:picChg>
        <pc:picChg chg="del">
          <ac:chgData name="Mike Bloys" userId="1248c4d8-7b2b-4b32-b8bd-163ae845f9bb" providerId="ADAL" clId="{40C19969-CFDA-40A9-B73C-FDCB20AFDDBC}" dt="2021-10-06T10:45:03.776" v="816" actId="478"/>
          <ac:picMkLst>
            <pc:docMk/>
            <pc:sldMk cId="1743664146" sldId="296"/>
            <ac:picMk id="7" creationId="{3E5D6270-7757-4432-A56F-63FC567648ED}"/>
          </ac:picMkLst>
        </pc:picChg>
        <pc:picChg chg="add mod ord">
          <ac:chgData name="Mike Bloys" userId="1248c4d8-7b2b-4b32-b8bd-163ae845f9bb" providerId="ADAL" clId="{40C19969-CFDA-40A9-B73C-FDCB20AFDDBC}" dt="2021-10-06T10:42:51.431" v="815" actId="167"/>
          <ac:picMkLst>
            <pc:docMk/>
            <pc:sldMk cId="1743664146" sldId="296"/>
            <ac:picMk id="9" creationId="{E1076D42-F14B-4C57-8B18-AEBD29247F12}"/>
          </ac:picMkLst>
        </pc:picChg>
        <pc:picChg chg="del">
          <ac:chgData name="Mike Bloys" userId="1248c4d8-7b2b-4b32-b8bd-163ae845f9bb" providerId="ADAL" clId="{40C19969-CFDA-40A9-B73C-FDCB20AFDDBC}" dt="2021-10-06T10:45:05.537" v="817" actId="478"/>
          <ac:picMkLst>
            <pc:docMk/>
            <pc:sldMk cId="1743664146" sldId="296"/>
            <ac:picMk id="1028" creationId="{348AA713-BA61-4D89-BE7A-30C34DDEBF7F}"/>
          </ac:picMkLst>
        </pc:picChg>
      </pc:sldChg>
      <pc:sldChg chg="addSp delSp modSp mod">
        <pc:chgData name="Mike Bloys" userId="1248c4d8-7b2b-4b32-b8bd-163ae845f9bb" providerId="ADAL" clId="{40C19969-CFDA-40A9-B73C-FDCB20AFDDBC}" dt="2021-10-04T15:05:33.130" v="107" actId="478"/>
        <pc:sldMkLst>
          <pc:docMk/>
          <pc:sldMk cId="2556417252" sldId="298"/>
        </pc:sldMkLst>
        <pc:grpChg chg="mod">
          <ac:chgData name="Mike Bloys" userId="1248c4d8-7b2b-4b32-b8bd-163ae845f9bb" providerId="ADAL" clId="{40C19969-CFDA-40A9-B73C-FDCB20AFDDBC}" dt="2021-10-04T14:57:21.576" v="84" actId="1076"/>
          <ac:grpSpMkLst>
            <pc:docMk/>
            <pc:sldMk cId="2556417252" sldId="298"/>
            <ac:grpSpMk id="35" creationId="{19A1D759-B5C2-4848-9803-4F47EBAFDEDF}"/>
          </ac:grpSpMkLst>
        </pc:grpChg>
        <pc:picChg chg="add mod ord modCrop">
          <ac:chgData name="Mike Bloys" userId="1248c4d8-7b2b-4b32-b8bd-163ae845f9bb" providerId="ADAL" clId="{40C19969-CFDA-40A9-B73C-FDCB20AFDDBC}" dt="2021-10-04T14:56:31.698" v="75" actId="167"/>
          <ac:picMkLst>
            <pc:docMk/>
            <pc:sldMk cId="2556417252" sldId="298"/>
            <ac:picMk id="5" creationId="{73F21819-293E-45E3-AE05-43E8DBA9B362}"/>
          </ac:picMkLst>
        </pc:picChg>
        <pc:picChg chg="add mod ord">
          <ac:chgData name="Mike Bloys" userId="1248c4d8-7b2b-4b32-b8bd-163ae845f9bb" providerId="ADAL" clId="{40C19969-CFDA-40A9-B73C-FDCB20AFDDBC}" dt="2021-10-04T15:05:31.204" v="106" actId="555"/>
          <ac:picMkLst>
            <pc:docMk/>
            <pc:sldMk cId="2556417252" sldId="298"/>
            <ac:picMk id="7" creationId="{67EE242E-E5E3-4373-B14C-4DA5E9E34607}"/>
          </ac:picMkLst>
        </pc:picChg>
        <pc:picChg chg="del">
          <ac:chgData name="Mike Bloys" userId="1248c4d8-7b2b-4b32-b8bd-163ae845f9bb" providerId="ADAL" clId="{40C19969-CFDA-40A9-B73C-FDCB20AFDDBC}" dt="2021-10-04T14:57:16.652" v="83" actId="478"/>
          <ac:picMkLst>
            <pc:docMk/>
            <pc:sldMk cId="2556417252" sldId="298"/>
            <ac:picMk id="14" creationId="{85F7E273-897E-411C-BBF2-D787B3CE9482}"/>
          </ac:picMkLst>
        </pc:picChg>
        <pc:picChg chg="del">
          <ac:chgData name="Mike Bloys" userId="1248c4d8-7b2b-4b32-b8bd-163ae845f9bb" providerId="ADAL" clId="{40C19969-CFDA-40A9-B73C-FDCB20AFDDBC}" dt="2021-10-04T14:57:16.652" v="83" actId="478"/>
          <ac:picMkLst>
            <pc:docMk/>
            <pc:sldMk cId="2556417252" sldId="298"/>
            <ac:picMk id="18" creationId="{54D2210D-F3C6-468E-B2DD-30931D97B2B0}"/>
          </ac:picMkLst>
        </pc:picChg>
        <pc:picChg chg="del">
          <ac:chgData name="Mike Bloys" userId="1248c4d8-7b2b-4b32-b8bd-163ae845f9bb" providerId="ADAL" clId="{40C19969-CFDA-40A9-B73C-FDCB20AFDDBC}" dt="2021-10-04T14:57:16.652" v="83" actId="478"/>
          <ac:picMkLst>
            <pc:docMk/>
            <pc:sldMk cId="2556417252" sldId="298"/>
            <ac:picMk id="20" creationId="{94A4ADD2-5E91-49BB-B690-A220EE528FF1}"/>
          </ac:picMkLst>
        </pc:picChg>
        <pc:picChg chg="del mod">
          <ac:chgData name="Mike Bloys" userId="1248c4d8-7b2b-4b32-b8bd-163ae845f9bb" providerId="ADAL" clId="{40C19969-CFDA-40A9-B73C-FDCB20AFDDBC}" dt="2021-10-04T14:57:16.652" v="83" actId="478"/>
          <ac:picMkLst>
            <pc:docMk/>
            <pc:sldMk cId="2556417252" sldId="298"/>
            <ac:picMk id="24" creationId="{40D8AFDC-DE29-4074-86BC-5DED94D13D21}"/>
          </ac:picMkLst>
        </pc:picChg>
        <pc:picChg chg="add del mod">
          <ac:chgData name="Mike Bloys" userId="1248c4d8-7b2b-4b32-b8bd-163ae845f9bb" providerId="ADAL" clId="{40C19969-CFDA-40A9-B73C-FDCB20AFDDBC}" dt="2021-10-04T15:05:33.130" v="107" actId="478"/>
          <ac:picMkLst>
            <pc:docMk/>
            <pc:sldMk cId="2556417252" sldId="298"/>
            <ac:picMk id="29" creationId="{5BFAB4E2-5443-4E93-9762-67FD122A9529}"/>
          </ac:picMkLst>
        </pc:picChg>
        <pc:picChg chg="del">
          <ac:chgData name="Mike Bloys" userId="1248c4d8-7b2b-4b32-b8bd-163ae845f9bb" providerId="ADAL" clId="{40C19969-CFDA-40A9-B73C-FDCB20AFDDBC}" dt="2021-10-04T14:57:16.652" v="83" actId="478"/>
          <ac:picMkLst>
            <pc:docMk/>
            <pc:sldMk cId="2556417252" sldId="298"/>
            <ac:picMk id="33" creationId="{F9F856FC-BCF2-46C5-AEA9-B00A0BE78D4C}"/>
          </ac:picMkLst>
        </pc:picChg>
        <pc:picChg chg="del">
          <ac:chgData name="Mike Bloys" userId="1248c4d8-7b2b-4b32-b8bd-163ae845f9bb" providerId="ADAL" clId="{40C19969-CFDA-40A9-B73C-FDCB20AFDDBC}" dt="2021-10-04T14:56:34.184" v="76" actId="478"/>
          <ac:picMkLst>
            <pc:docMk/>
            <pc:sldMk cId="2556417252" sldId="298"/>
            <ac:picMk id="2054" creationId="{A75A3011-1ABF-4E92-B653-FEFB7685AEFF}"/>
          </ac:picMkLst>
        </pc:picChg>
      </pc:sldChg>
      <pc:sldChg chg="addSp delSp modSp mod">
        <pc:chgData name="Mike Bloys" userId="1248c4d8-7b2b-4b32-b8bd-163ae845f9bb" providerId="ADAL" clId="{40C19969-CFDA-40A9-B73C-FDCB20AFDDBC}" dt="2021-10-04T15:44:38.402" v="180" actId="20577"/>
        <pc:sldMkLst>
          <pc:docMk/>
          <pc:sldMk cId="3867217196" sldId="299"/>
        </pc:sldMkLst>
        <pc:spChg chg="mod">
          <ac:chgData name="Mike Bloys" userId="1248c4d8-7b2b-4b32-b8bd-163ae845f9bb" providerId="ADAL" clId="{40C19969-CFDA-40A9-B73C-FDCB20AFDDBC}" dt="2021-10-04T15:44:38.402" v="180" actId="20577"/>
          <ac:spMkLst>
            <pc:docMk/>
            <pc:sldMk cId="3867217196" sldId="299"/>
            <ac:spMk id="3" creationId="{6A5E715C-5692-4138-BE67-8C75FE95C21D}"/>
          </ac:spMkLst>
        </pc:spChg>
        <pc:grpChg chg="del">
          <ac:chgData name="Mike Bloys" userId="1248c4d8-7b2b-4b32-b8bd-163ae845f9bb" providerId="ADAL" clId="{40C19969-CFDA-40A9-B73C-FDCB20AFDDBC}" dt="2021-10-04T15:44:29.534" v="177" actId="478"/>
          <ac:grpSpMkLst>
            <pc:docMk/>
            <pc:sldMk cId="3867217196" sldId="299"/>
            <ac:grpSpMk id="5" creationId="{5A0C9F0D-5A6A-4A81-8A4A-E19BF794F247}"/>
          </ac:grpSpMkLst>
        </pc:grpChg>
        <pc:picChg chg="add mod">
          <ac:chgData name="Mike Bloys" userId="1248c4d8-7b2b-4b32-b8bd-163ae845f9bb" providerId="ADAL" clId="{40C19969-CFDA-40A9-B73C-FDCB20AFDDBC}" dt="2021-10-04T15:44:33.542" v="178"/>
          <ac:picMkLst>
            <pc:docMk/>
            <pc:sldMk cId="3867217196" sldId="299"/>
            <ac:picMk id="19" creationId="{AA121692-3E4C-4A07-9D62-B5BE283726BC}"/>
          </ac:picMkLst>
        </pc:picChg>
      </pc:sldChg>
      <pc:sldChg chg="addSp delSp modSp mod">
        <pc:chgData name="Mike Bloys" userId="1248c4d8-7b2b-4b32-b8bd-163ae845f9bb" providerId="ADAL" clId="{40C19969-CFDA-40A9-B73C-FDCB20AFDDBC}" dt="2021-10-05T08:14:40.654" v="360" actId="2085"/>
        <pc:sldMkLst>
          <pc:docMk/>
          <pc:sldMk cId="873660949" sldId="300"/>
        </pc:sldMkLst>
        <pc:spChg chg="mod">
          <ac:chgData name="Mike Bloys" userId="1248c4d8-7b2b-4b32-b8bd-163ae845f9bb" providerId="ADAL" clId="{40C19969-CFDA-40A9-B73C-FDCB20AFDDBC}" dt="2021-10-05T08:14:40.654" v="360" actId="2085"/>
          <ac:spMkLst>
            <pc:docMk/>
            <pc:sldMk cId="873660949" sldId="300"/>
            <ac:spMk id="18" creationId="{1A540262-6398-4F3C-9821-57AFEDC790F7}"/>
          </ac:spMkLst>
        </pc:spChg>
        <pc:spChg chg="mod">
          <ac:chgData name="Mike Bloys" userId="1248c4d8-7b2b-4b32-b8bd-163ae845f9bb" providerId="ADAL" clId="{40C19969-CFDA-40A9-B73C-FDCB20AFDDBC}" dt="2021-10-05T08:14:40.654" v="360" actId="2085"/>
          <ac:spMkLst>
            <pc:docMk/>
            <pc:sldMk cId="873660949" sldId="300"/>
            <ac:spMk id="19" creationId="{A00DD281-C927-4208-8A75-2BF46DEC8E8A}"/>
          </ac:spMkLst>
        </pc:spChg>
        <pc:spChg chg="mod">
          <ac:chgData name="Mike Bloys" userId="1248c4d8-7b2b-4b32-b8bd-163ae845f9bb" providerId="ADAL" clId="{40C19969-CFDA-40A9-B73C-FDCB20AFDDBC}" dt="2021-10-05T08:14:40.654" v="360" actId="2085"/>
          <ac:spMkLst>
            <pc:docMk/>
            <pc:sldMk cId="873660949" sldId="300"/>
            <ac:spMk id="20" creationId="{04D9B053-53C9-4542-95C9-39F22225BA1A}"/>
          </ac:spMkLst>
        </pc:spChg>
        <pc:spChg chg="mod">
          <ac:chgData name="Mike Bloys" userId="1248c4d8-7b2b-4b32-b8bd-163ae845f9bb" providerId="ADAL" clId="{40C19969-CFDA-40A9-B73C-FDCB20AFDDBC}" dt="2021-10-05T08:14:40.654" v="360" actId="2085"/>
          <ac:spMkLst>
            <pc:docMk/>
            <pc:sldMk cId="873660949" sldId="300"/>
            <ac:spMk id="21" creationId="{389152C8-BB3A-4EDA-B0EA-CCA3DA5E246D}"/>
          </ac:spMkLst>
        </pc:spChg>
        <pc:spChg chg="mod">
          <ac:chgData name="Mike Bloys" userId="1248c4d8-7b2b-4b32-b8bd-163ae845f9bb" providerId="ADAL" clId="{40C19969-CFDA-40A9-B73C-FDCB20AFDDBC}" dt="2021-10-05T08:14:40.654" v="360" actId="2085"/>
          <ac:spMkLst>
            <pc:docMk/>
            <pc:sldMk cId="873660949" sldId="300"/>
            <ac:spMk id="22" creationId="{6A37311E-298F-4A75-97F1-A20CB08299B5}"/>
          </ac:spMkLst>
        </pc:spChg>
        <pc:spChg chg="mod">
          <ac:chgData name="Mike Bloys" userId="1248c4d8-7b2b-4b32-b8bd-163ae845f9bb" providerId="ADAL" clId="{40C19969-CFDA-40A9-B73C-FDCB20AFDDBC}" dt="2021-10-05T08:14:40.654" v="360" actId="2085"/>
          <ac:spMkLst>
            <pc:docMk/>
            <pc:sldMk cId="873660949" sldId="300"/>
            <ac:spMk id="23" creationId="{E34E9C56-074E-428B-BA42-CF08609D81C3}"/>
          </ac:spMkLst>
        </pc:spChg>
        <pc:spChg chg="mod">
          <ac:chgData name="Mike Bloys" userId="1248c4d8-7b2b-4b32-b8bd-163ae845f9bb" providerId="ADAL" clId="{40C19969-CFDA-40A9-B73C-FDCB20AFDDBC}" dt="2021-10-05T08:14:40.654" v="360" actId="2085"/>
          <ac:spMkLst>
            <pc:docMk/>
            <pc:sldMk cId="873660949" sldId="300"/>
            <ac:spMk id="24" creationId="{25B967D9-788B-48FB-A1F0-9F56C7D60465}"/>
          </ac:spMkLst>
        </pc:spChg>
        <pc:spChg chg="mod">
          <ac:chgData name="Mike Bloys" userId="1248c4d8-7b2b-4b32-b8bd-163ae845f9bb" providerId="ADAL" clId="{40C19969-CFDA-40A9-B73C-FDCB20AFDDBC}" dt="2021-10-05T08:14:40.654" v="360" actId="2085"/>
          <ac:spMkLst>
            <pc:docMk/>
            <pc:sldMk cId="873660949" sldId="300"/>
            <ac:spMk id="25" creationId="{BF941201-9C80-41D0-B9E7-DA2BB08952DB}"/>
          </ac:spMkLst>
        </pc:spChg>
        <pc:spChg chg="mod">
          <ac:chgData name="Mike Bloys" userId="1248c4d8-7b2b-4b32-b8bd-163ae845f9bb" providerId="ADAL" clId="{40C19969-CFDA-40A9-B73C-FDCB20AFDDBC}" dt="2021-10-05T08:14:40.654" v="360" actId="2085"/>
          <ac:spMkLst>
            <pc:docMk/>
            <pc:sldMk cId="873660949" sldId="300"/>
            <ac:spMk id="26" creationId="{0665E7E5-9A5A-4097-8CE7-7836BDB44223}"/>
          </ac:spMkLst>
        </pc:spChg>
        <pc:spChg chg="mod">
          <ac:chgData name="Mike Bloys" userId="1248c4d8-7b2b-4b32-b8bd-163ae845f9bb" providerId="ADAL" clId="{40C19969-CFDA-40A9-B73C-FDCB20AFDDBC}" dt="2021-10-05T08:14:40.654" v="360" actId="2085"/>
          <ac:spMkLst>
            <pc:docMk/>
            <pc:sldMk cId="873660949" sldId="300"/>
            <ac:spMk id="27" creationId="{C7B89421-A9EA-4C98-9D61-1660D065341C}"/>
          </ac:spMkLst>
        </pc:spChg>
        <pc:spChg chg="mod">
          <ac:chgData name="Mike Bloys" userId="1248c4d8-7b2b-4b32-b8bd-163ae845f9bb" providerId="ADAL" clId="{40C19969-CFDA-40A9-B73C-FDCB20AFDDBC}" dt="2021-10-05T08:14:40.654" v="360" actId="2085"/>
          <ac:spMkLst>
            <pc:docMk/>
            <pc:sldMk cId="873660949" sldId="300"/>
            <ac:spMk id="28" creationId="{FC39A1B5-9173-4BE1-B544-8F2601CBCB51}"/>
          </ac:spMkLst>
        </pc:spChg>
        <pc:grpChg chg="del">
          <ac:chgData name="Mike Bloys" userId="1248c4d8-7b2b-4b32-b8bd-163ae845f9bb" providerId="ADAL" clId="{40C19969-CFDA-40A9-B73C-FDCB20AFDDBC}" dt="2021-10-05T08:13:38.748" v="356" actId="478"/>
          <ac:grpSpMkLst>
            <pc:docMk/>
            <pc:sldMk cId="873660949" sldId="300"/>
            <ac:grpSpMk id="4" creationId="{E3407618-4D66-415B-9CA4-CFC0506061BB}"/>
          </ac:grpSpMkLst>
        </pc:grpChg>
        <pc:picChg chg="add mod">
          <ac:chgData name="Mike Bloys" userId="1248c4d8-7b2b-4b32-b8bd-163ae845f9bb" providerId="ADAL" clId="{40C19969-CFDA-40A9-B73C-FDCB20AFDDBC}" dt="2021-10-05T08:14:21.601" v="358" actId="14826"/>
          <ac:picMkLst>
            <pc:docMk/>
            <pc:sldMk cId="873660949" sldId="300"/>
            <ac:picMk id="29" creationId="{08BE9B27-6D2F-4565-8854-A71FB5751E75}"/>
          </ac:picMkLst>
        </pc:picChg>
      </pc:sldChg>
      <pc:sldChg chg="addSp delSp modSp mod">
        <pc:chgData name="Mike Bloys" userId="1248c4d8-7b2b-4b32-b8bd-163ae845f9bb" providerId="ADAL" clId="{40C19969-CFDA-40A9-B73C-FDCB20AFDDBC}" dt="2021-10-04T15:05:22.624" v="104"/>
        <pc:sldMkLst>
          <pc:docMk/>
          <pc:sldMk cId="1774622974" sldId="301"/>
        </pc:sldMkLst>
        <pc:spChg chg="mod">
          <ac:chgData name="Mike Bloys" userId="1248c4d8-7b2b-4b32-b8bd-163ae845f9bb" providerId="ADAL" clId="{40C19969-CFDA-40A9-B73C-FDCB20AFDDBC}" dt="2021-10-04T15:01:04.697" v="86" actId="1076"/>
          <ac:spMkLst>
            <pc:docMk/>
            <pc:sldMk cId="1774622974" sldId="301"/>
            <ac:spMk id="13" creationId="{F6A29A7C-C62D-430C-A02C-24AFAB40090C}"/>
          </ac:spMkLst>
        </pc:spChg>
        <pc:spChg chg="mod">
          <ac:chgData name="Mike Bloys" userId="1248c4d8-7b2b-4b32-b8bd-163ae845f9bb" providerId="ADAL" clId="{40C19969-CFDA-40A9-B73C-FDCB20AFDDBC}" dt="2021-10-04T15:01:04.697" v="86" actId="1076"/>
          <ac:spMkLst>
            <pc:docMk/>
            <pc:sldMk cId="1774622974" sldId="301"/>
            <ac:spMk id="14" creationId="{A3152E56-10A1-44ED-A2DA-0038EC9D8714}"/>
          </ac:spMkLst>
        </pc:spChg>
        <pc:spChg chg="mod">
          <ac:chgData name="Mike Bloys" userId="1248c4d8-7b2b-4b32-b8bd-163ae845f9bb" providerId="ADAL" clId="{40C19969-CFDA-40A9-B73C-FDCB20AFDDBC}" dt="2021-10-04T15:01:04.697" v="86" actId="1076"/>
          <ac:spMkLst>
            <pc:docMk/>
            <pc:sldMk cId="1774622974" sldId="301"/>
            <ac:spMk id="15" creationId="{E0C26690-1756-465F-80F8-6E053E254BCD}"/>
          </ac:spMkLst>
        </pc:spChg>
        <pc:spChg chg="mod">
          <ac:chgData name="Mike Bloys" userId="1248c4d8-7b2b-4b32-b8bd-163ae845f9bb" providerId="ADAL" clId="{40C19969-CFDA-40A9-B73C-FDCB20AFDDBC}" dt="2021-10-04T15:01:04.697" v="86" actId="1076"/>
          <ac:spMkLst>
            <pc:docMk/>
            <pc:sldMk cId="1774622974" sldId="301"/>
            <ac:spMk id="16" creationId="{D9A7FDA2-87A1-4EB6-ABDD-F7BE6B20192A}"/>
          </ac:spMkLst>
        </pc:spChg>
        <pc:spChg chg="mod">
          <ac:chgData name="Mike Bloys" userId="1248c4d8-7b2b-4b32-b8bd-163ae845f9bb" providerId="ADAL" clId="{40C19969-CFDA-40A9-B73C-FDCB20AFDDBC}" dt="2021-10-04T15:01:38.026" v="90" actId="2085"/>
          <ac:spMkLst>
            <pc:docMk/>
            <pc:sldMk cId="1774622974" sldId="301"/>
            <ac:spMk id="18" creationId="{6B986FAC-D953-4C3A-B7A0-F9C79D0D70B4}"/>
          </ac:spMkLst>
        </pc:spChg>
        <pc:spChg chg="mod">
          <ac:chgData name="Mike Bloys" userId="1248c4d8-7b2b-4b32-b8bd-163ae845f9bb" providerId="ADAL" clId="{40C19969-CFDA-40A9-B73C-FDCB20AFDDBC}" dt="2021-10-04T15:02:01.550" v="93" actId="408"/>
          <ac:spMkLst>
            <pc:docMk/>
            <pc:sldMk cId="1774622974" sldId="301"/>
            <ac:spMk id="19" creationId="{D523BD13-D3C7-4995-9E79-A3E005718ACD}"/>
          </ac:spMkLst>
        </pc:spChg>
        <pc:spChg chg="mod">
          <ac:chgData name="Mike Bloys" userId="1248c4d8-7b2b-4b32-b8bd-163ae845f9bb" providerId="ADAL" clId="{40C19969-CFDA-40A9-B73C-FDCB20AFDDBC}" dt="2021-10-04T15:02:01.550" v="93" actId="408"/>
          <ac:spMkLst>
            <pc:docMk/>
            <pc:sldMk cId="1774622974" sldId="301"/>
            <ac:spMk id="20" creationId="{E0B41801-9D61-47F6-98E4-12C757636581}"/>
          </ac:spMkLst>
        </pc:spChg>
        <pc:spChg chg="mod">
          <ac:chgData name="Mike Bloys" userId="1248c4d8-7b2b-4b32-b8bd-163ae845f9bb" providerId="ADAL" clId="{40C19969-CFDA-40A9-B73C-FDCB20AFDDBC}" dt="2021-10-04T15:01:54.522" v="92" actId="408"/>
          <ac:spMkLst>
            <pc:docMk/>
            <pc:sldMk cId="1774622974" sldId="301"/>
            <ac:spMk id="21" creationId="{244B6DD5-B578-412D-9474-C492C7810B9B}"/>
          </ac:spMkLst>
        </pc:spChg>
        <pc:spChg chg="mod">
          <ac:chgData name="Mike Bloys" userId="1248c4d8-7b2b-4b32-b8bd-163ae845f9bb" providerId="ADAL" clId="{40C19969-CFDA-40A9-B73C-FDCB20AFDDBC}" dt="2021-10-04T15:01:54.522" v="92" actId="408"/>
          <ac:spMkLst>
            <pc:docMk/>
            <pc:sldMk cId="1774622974" sldId="301"/>
            <ac:spMk id="22" creationId="{C0D69184-C0B2-4A45-BE40-4B14DEE0A1C6}"/>
          </ac:spMkLst>
        </pc:spChg>
        <pc:spChg chg="mod">
          <ac:chgData name="Mike Bloys" userId="1248c4d8-7b2b-4b32-b8bd-163ae845f9bb" providerId="ADAL" clId="{40C19969-CFDA-40A9-B73C-FDCB20AFDDBC}" dt="2021-10-04T15:01:54.522" v="92" actId="408"/>
          <ac:spMkLst>
            <pc:docMk/>
            <pc:sldMk cId="1774622974" sldId="301"/>
            <ac:spMk id="25" creationId="{1B21C798-A91E-43B2-8DF2-43270850F66B}"/>
          </ac:spMkLst>
        </pc:spChg>
        <pc:spChg chg="mod">
          <ac:chgData name="Mike Bloys" userId="1248c4d8-7b2b-4b32-b8bd-163ae845f9bb" providerId="ADAL" clId="{40C19969-CFDA-40A9-B73C-FDCB20AFDDBC}" dt="2021-10-04T15:01:54.522" v="92" actId="408"/>
          <ac:spMkLst>
            <pc:docMk/>
            <pc:sldMk cId="1774622974" sldId="301"/>
            <ac:spMk id="26" creationId="{E859957B-6977-49CF-80FB-77FCA9FCC913}"/>
          </ac:spMkLst>
        </pc:spChg>
        <pc:spChg chg="mod">
          <ac:chgData name="Mike Bloys" userId="1248c4d8-7b2b-4b32-b8bd-163ae845f9bb" providerId="ADAL" clId="{40C19969-CFDA-40A9-B73C-FDCB20AFDDBC}" dt="2021-10-04T15:01:38.026" v="90" actId="2085"/>
          <ac:spMkLst>
            <pc:docMk/>
            <pc:sldMk cId="1774622974" sldId="301"/>
            <ac:spMk id="27" creationId="{0B2D8043-49DB-4D59-91C9-2FE7E97E1FC0}"/>
          </ac:spMkLst>
        </pc:spChg>
        <pc:grpChg chg="mod">
          <ac:chgData name="Mike Bloys" userId="1248c4d8-7b2b-4b32-b8bd-163ae845f9bb" providerId="ADAL" clId="{40C19969-CFDA-40A9-B73C-FDCB20AFDDBC}" dt="2021-10-04T15:01:04.697" v="86" actId="1076"/>
          <ac:grpSpMkLst>
            <pc:docMk/>
            <pc:sldMk cId="1774622974" sldId="301"/>
            <ac:grpSpMk id="4" creationId="{7C9371C3-04A4-4A73-A1AC-BC5BFA42F594}"/>
          </ac:grpSpMkLst>
        </pc:grpChg>
        <pc:picChg chg="add del mod">
          <ac:chgData name="Mike Bloys" userId="1248c4d8-7b2b-4b32-b8bd-163ae845f9bb" providerId="ADAL" clId="{40C19969-CFDA-40A9-B73C-FDCB20AFDDBC}" dt="2021-10-04T15:05:22.204" v="103" actId="478"/>
          <ac:picMkLst>
            <pc:docMk/>
            <pc:sldMk cId="1774622974" sldId="301"/>
            <ac:picMk id="28" creationId="{3E18C0F3-5256-4937-A78B-747D7B02BB51}"/>
          </ac:picMkLst>
        </pc:picChg>
        <pc:picChg chg="add mod">
          <ac:chgData name="Mike Bloys" userId="1248c4d8-7b2b-4b32-b8bd-163ae845f9bb" providerId="ADAL" clId="{40C19969-CFDA-40A9-B73C-FDCB20AFDDBC}" dt="2021-10-04T15:05:22.624" v="104"/>
          <ac:picMkLst>
            <pc:docMk/>
            <pc:sldMk cId="1774622974" sldId="301"/>
            <ac:picMk id="29" creationId="{ED8E6294-91D0-4EB6-BEDA-0FEE58ECC035}"/>
          </ac:picMkLst>
        </pc:picChg>
      </pc:sldChg>
      <pc:sldChg chg="addSp delSp modSp mod">
        <pc:chgData name="Mike Bloys" userId="1248c4d8-7b2b-4b32-b8bd-163ae845f9bb" providerId="ADAL" clId="{40C19969-CFDA-40A9-B73C-FDCB20AFDDBC}" dt="2021-10-04T15:12:02.185" v="134" actId="179"/>
        <pc:sldMkLst>
          <pc:docMk/>
          <pc:sldMk cId="47349452" sldId="302"/>
        </pc:sldMkLst>
        <pc:spChg chg="mod">
          <ac:chgData name="Mike Bloys" userId="1248c4d8-7b2b-4b32-b8bd-163ae845f9bb" providerId="ADAL" clId="{40C19969-CFDA-40A9-B73C-FDCB20AFDDBC}" dt="2021-10-04T15:12:02.185" v="134" actId="179"/>
          <ac:spMkLst>
            <pc:docMk/>
            <pc:sldMk cId="47349452" sldId="302"/>
            <ac:spMk id="3" creationId="{6A5E715C-5692-4138-BE67-8C75FE95C21D}"/>
          </ac:spMkLst>
        </pc:spChg>
        <pc:spChg chg="del">
          <ac:chgData name="Mike Bloys" userId="1248c4d8-7b2b-4b32-b8bd-163ae845f9bb" providerId="ADAL" clId="{40C19969-CFDA-40A9-B73C-FDCB20AFDDBC}" dt="2021-10-04T15:07:38.125" v="118" actId="478"/>
          <ac:spMkLst>
            <pc:docMk/>
            <pc:sldMk cId="47349452" sldId="302"/>
            <ac:spMk id="13" creationId="{4197DA6B-7F0F-4E51-BA9F-F14F56ED9EB6}"/>
          </ac:spMkLst>
        </pc:spChg>
        <pc:spChg chg="del">
          <ac:chgData name="Mike Bloys" userId="1248c4d8-7b2b-4b32-b8bd-163ae845f9bb" providerId="ADAL" clId="{40C19969-CFDA-40A9-B73C-FDCB20AFDDBC}" dt="2021-10-04T15:07:38.125" v="118" actId="478"/>
          <ac:spMkLst>
            <pc:docMk/>
            <pc:sldMk cId="47349452" sldId="302"/>
            <ac:spMk id="14" creationId="{58547590-5BDE-490C-9EFE-AD1E16FF2C38}"/>
          </ac:spMkLst>
        </pc:spChg>
        <pc:spChg chg="del">
          <ac:chgData name="Mike Bloys" userId="1248c4d8-7b2b-4b32-b8bd-163ae845f9bb" providerId="ADAL" clId="{40C19969-CFDA-40A9-B73C-FDCB20AFDDBC}" dt="2021-10-04T15:07:38.125" v="118" actId="478"/>
          <ac:spMkLst>
            <pc:docMk/>
            <pc:sldMk cId="47349452" sldId="302"/>
            <ac:spMk id="15" creationId="{6C5B7A75-67D4-43E3-967C-B7878D763C84}"/>
          </ac:spMkLst>
        </pc:spChg>
        <pc:spChg chg="del">
          <ac:chgData name="Mike Bloys" userId="1248c4d8-7b2b-4b32-b8bd-163ae845f9bb" providerId="ADAL" clId="{40C19969-CFDA-40A9-B73C-FDCB20AFDDBC}" dt="2021-10-04T15:07:38.125" v="118" actId="478"/>
          <ac:spMkLst>
            <pc:docMk/>
            <pc:sldMk cId="47349452" sldId="302"/>
            <ac:spMk id="16" creationId="{7B9D7E8E-6544-4638-9665-48B6B8D1C47E}"/>
          </ac:spMkLst>
        </pc:spChg>
        <pc:grpChg chg="del">
          <ac:chgData name="Mike Bloys" userId="1248c4d8-7b2b-4b32-b8bd-163ae845f9bb" providerId="ADAL" clId="{40C19969-CFDA-40A9-B73C-FDCB20AFDDBC}" dt="2021-10-04T15:07:38.125" v="118" actId="478"/>
          <ac:grpSpMkLst>
            <pc:docMk/>
            <pc:sldMk cId="47349452" sldId="302"/>
            <ac:grpSpMk id="4" creationId="{9ADC140B-8FF3-41FC-B1D8-8FA1F30ABDFC}"/>
          </ac:grpSpMkLst>
        </pc:grpChg>
        <pc:picChg chg="add mod ord modCrop">
          <ac:chgData name="Mike Bloys" userId="1248c4d8-7b2b-4b32-b8bd-163ae845f9bb" providerId="ADAL" clId="{40C19969-CFDA-40A9-B73C-FDCB20AFDDBC}" dt="2021-10-04T15:09:49.793" v="129" actId="732"/>
          <ac:picMkLst>
            <pc:docMk/>
            <pc:sldMk cId="47349452" sldId="302"/>
            <ac:picMk id="18" creationId="{1DFC820C-1511-4029-BA0D-1AD978A27AE5}"/>
          </ac:picMkLst>
        </pc:picChg>
        <pc:picChg chg="add mod">
          <ac:chgData name="Mike Bloys" userId="1248c4d8-7b2b-4b32-b8bd-163ae845f9bb" providerId="ADAL" clId="{40C19969-CFDA-40A9-B73C-FDCB20AFDDBC}" dt="2021-10-04T15:07:38.959" v="119"/>
          <ac:picMkLst>
            <pc:docMk/>
            <pc:sldMk cId="47349452" sldId="302"/>
            <ac:picMk id="19" creationId="{F216029F-B4A3-4D99-B20F-6335E96F3C53}"/>
          </ac:picMkLst>
        </pc:picChg>
        <pc:picChg chg="del">
          <ac:chgData name="Mike Bloys" userId="1248c4d8-7b2b-4b32-b8bd-163ae845f9bb" providerId="ADAL" clId="{40C19969-CFDA-40A9-B73C-FDCB20AFDDBC}" dt="2021-10-04T15:11:39.946" v="130" actId="478"/>
          <ac:picMkLst>
            <pc:docMk/>
            <pc:sldMk cId="47349452" sldId="302"/>
            <ac:picMk id="22" creationId="{C43C2486-6605-4A73-B2ED-5E0999E8E843}"/>
          </ac:picMkLst>
        </pc:picChg>
        <pc:picChg chg="del">
          <ac:chgData name="Mike Bloys" userId="1248c4d8-7b2b-4b32-b8bd-163ae845f9bb" providerId="ADAL" clId="{40C19969-CFDA-40A9-B73C-FDCB20AFDDBC}" dt="2021-10-04T15:09:39.784" v="127" actId="478"/>
          <ac:picMkLst>
            <pc:docMk/>
            <pc:sldMk cId="47349452" sldId="302"/>
            <ac:picMk id="8198" creationId="{9F2F37F7-C9C5-429B-AAAC-6FF6A984638F}"/>
          </ac:picMkLst>
        </pc:picChg>
      </pc:sldChg>
      <pc:sldChg chg="addSp modSp mod">
        <pc:chgData name="Mike Bloys" userId="1248c4d8-7b2b-4b32-b8bd-163ae845f9bb" providerId="ADAL" clId="{40C19969-CFDA-40A9-B73C-FDCB20AFDDBC}" dt="2021-10-04T15:44:19.839" v="176" actId="14826"/>
        <pc:sldMkLst>
          <pc:docMk/>
          <pc:sldMk cId="317891012" sldId="303"/>
        </pc:sldMkLst>
        <pc:grpChg chg="mod">
          <ac:chgData name="Mike Bloys" userId="1248c4d8-7b2b-4b32-b8bd-163ae845f9bb" providerId="ADAL" clId="{40C19969-CFDA-40A9-B73C-FDCB20AFDDBC}" dt="2021-10-04T15:44:09.195" v="174" actId="1076"/>
          <ac:grpSpMkLst>
            <pc:docMk/>
            <pc:sldMk cId="317891012" sldId="303"/>
            <ac:grpSpMk id="17" creationId="{FB72CEF6-CFDD-4375-AFD2-C8195712EFDF}"/>
          </ac:grpSpMkLst>
        </pc:grpChg>
        <pc:picChg chg="add mod">
          <ac:chgData name="Mike Bloys" userId="1248c4d8-7b2b-4b32-b8bd-163ae845f9bb" providerId="ADAL" clId="{40C19969-CFDA-40A9-B73C-FDCB20AFDDBC}" dt="2021-10-04T15:44:19.839" v="176" actId="14826"/>
          <ac:picMkLst>
            <pc:docMk/>
            <pc:sldMk cId="317891012" sldId="303"/>
            <ac:picMk id="18" creationId="{70FEC88A-7E9A-4D35-9DB8-09C9CF4D6C75}"/>
          </ac:picMkLst>
        </pc:picChg>
      </pc:sldChg>
      <pc:sldChg chg="addSp delSp modSp mod">
        <pc:chgData name="Mike Bloys" userId="1248c4d8-7b2b-4b32-b8bd-163ae845f9bb" providerId="ADAL" clId="{40C19969-CFDA-40A9-B73C-FDCB20AFDDBC}" dt="2021-10-04T15:06:21.836" v="109" actId="478"/>
        <pc:sldMkLst>
          <pc:docMk/>
          <pc:sldMk cId="3854234239" sldId="305"/>
        </pc:sldMkLst>
        <pc:spChg chg="del">
          <ac:chgData name="Mike Bloys" userId="1248c4d8-7b2b-4b32-b8bd-163ae845f9bb" providerId="ADAL" clId="{40C19969-CFDA-40A9-B73C-FDCB20AFDDBC}" dt="2021-10-04T15:06:21.836" v="109" actId="478"/>
          <ac:spMkLst>
            <pc:docMk/>
            <pc:sldMk cId="3854234239" sldId="305"/>
            <ac:spMk id="13" creationId="{4080BBDE-78F9-464C-86AA-424A7C3EEBFE}"/>
          </ac:spMkLst>
        </pc:spChg>
        <pc:spChg chg="del">
          <ac:chgData name="Mike Bloys" userId="1248c4d8-7b2b-4b32-b8bd-163ae845f9bb" providerId="ADAL" clId="{40C19969-CFDA-40A9-B73C-FDCB20AFDDBC}" dt="2021-10-04T15:06:21.836" v="109" actId="478"/>
          <ac:spMkLst>
            <pc:docMk/>
            <pc:sldMk cId="3854234239" sldId="305"/>
            <ac:spMk id="14" creationId="{EE167AFC-C14B-46B1-9FD9-B3259EFE7251}"/>
          </ac:spMkLst>
        </pc:spChg>
        <pc:spChg chg="del">
          <ac:chgData name="Mike Bloys" userId="1248c4d8-7b2b-4b32-b8bd-163ae845f9bb" providerId="ADAL" clId="{40C19969-CFDA-40A9-B73C-FDCB20AFDDBC}" dt="2021-10-04T15:06:21.836" v="109" actId="478"/>
          <ac:spMkLst>
            <pc:docMk/>
            <pc:sldMk cId="3854234239" sldId="305"/>
            <ac:spMk id="15" creationId="{930D5599-9600-4848-98CA-CDF693F66E4C}"/>
          </ac:spMkLst>
        </pc:spChg>
        <pc:spChg chg="del">
          <ac:chgData name="Mike Bloys" userId="1248c4d8-7b2b-4b32-b8bd-163ae845f9bb" providerId="ADAL" clId="{40C19969-CFDA-40A9-B73C-FDCB20AFDDBC}" dt="2021-10-04T15:06:21.836" v="109" actId="478"/>
          <ac:spMkLst>
            <pc:docMk/>
            <pc:sldMk cId="3854234239" sldId="305"/>
            <ac:spMk id="16" creationId="{E79A92C4-2FA5-42A1-8232-412236FE7AA1}"/>
          </ac:spMkLst>
        </pc:spChg>
        <pc:grpChg chg="del">
          <ac:chgData name="Mike Bloys" userId="1248c4d8-7b2b-4b32-b8bd-163ae845f9bb" providerId="ADAL" clId="{40C19969-CFDA-40A9-B73C-FDCB20AFDDBC}" dt="2021-10-04T15:06:21.836" v="109" actId="478"/>
          <ac:grpSpMkLst>
            <pc:docMk/>
            <pc:sldMk cId="3854234239" sldId="305"/>
            <ac:grpSpMk id="4" creationId="{E938915F-9F13-4A74-95D1-0370E0AE494E}"/>
          </ac:grpSpMkLst>
        </pc:grpChg>
        <pc:picChg chg="add mod">
          <ac:chgData name="Mike Bloys" userId="1248c4d8-7b2b-4b32-b8bd-163ae845f9bb" providerId="ADAL" clId="{40C19969-CFDA-40A9-B73C-FDCB20AFDDBC}" dt="2021-10-04T15:06:17.152" v="108"/>
          <ac:picMkLst>
            <pc:docMk/>
            <pc:sldMk cId="3854234239" sldId="305"/>
            <ac:picMk id="17" creationId="{469BCCE7-05DF-4A2C-8566-D762150E3CDC}"/>
          </ac:picMkLst>
        </pc:picChg>
      </pc:sldChg>
      <pc:sldChg chg="addSp delSp modSp mod">
        <pc:chgData name="Mike Bloys" userId="1248c4d8-7b2b-4b32-b8bd-163ae845f9bb" providerId="ADAL" clId="{40C19969-CFDA-40A9-B73C-FDCB20AFDDBC}" dt="2021-10-04T15:55:26.340" v="208" actId="1076"/>
        <pc:sldMkLst>
          <pc:docMk/>
          <pc:sldMk cId="2713468373" sldId="306"/>
        </pc:sldMkLst>
        <pc:grpChg chg="del">
          <ac:chgData name="Mike Bloys" userId="1248c4d8-7b2b-4b32-b8bd-163ae845f9bb" providerId="ADAL" clId="{40C19969-CFDA-40A9-B73C-FDCB20AFDDBC}" dt="2021-10-04T15:55:19.708" v="206" actId="478"/>
          <ac:grpSpMkLst>
            <pc:docMk/>
            <pc:sldMk cId="2713468373" sldId="306"/>
            <ac:grpSpMk id="6" creationId="{EA3326B8-519B-442F-B036-98734D69A746}"/>
          </ac:grpSpMkLst>
        </pc:grpChg>
        <pc:picChg chg="mod">
          <ac:chgData name="Mike Bloys" userId="1248c4d8-7b2b-4b32-b8bd-163ae845f9bb" providerId="ADAL" clId="{40C19969-CFDA-40A9-B73C-FDCB20AFDDBC}" dt="2021-10-04T15:55:26.340" v="208" actId="1076"/>
          <ac:picMkLst>
            <pc:docMk/>
            <pc:sldMk cId="2713468373" sldId="306"/>
            <ac:picMk id="5" creationId="{08CBF1C4-1157-4615-ACFA-36D67135F308}"/>
          </ac:picMkLst>
        </pc:picChg>
        <pc:picChg chg="add mod">
          <ac:chgData name="Mike Bloys" userId="1248c4d8-7b2b-4b32-b8bd-163ae845f9bb" providerId="ADAL" clId="{40C19969-CFDA-40A9-B73C-FDCB20AFDDBC}" dt="2021-10-04T15:55:20.528" v="207"/>
          <ac:picMkLst>
            <pc:docMk/>
            <pc:sldMk cId="2713468373" sldId="306"/>
            <ac:picMk id="20" creationId="{DEC11270-1E14-4BF2-8A67-DA124B4F4BE8}"/>
          </ac:picMkLst>
        </pc:picChg>
      </pc:sldChg>
      <pc:sldChg chg="addSp delSp modSp mod">
        <pc:chgData name="Mike Bloys" userId="1248c4d8-7b2b-4b32-b8bd-163ae845f9bb" providerId="ADAL" clId="{40C19969-CFDA-40A9-B73C-FDCB20AFDDBC}" dt="2021-10-05T07:46:57.548" v="217"/>
        <pc:sldMkLst>
          <pc:docMk/>
          <pc:sldMk cId="1393552172" sldId="307"/>
        </pc:sldMkLst>
        <pc:grpChg chg="del">
          <ac:chgData name="Mike Bloys" userId="1248c4d8-7b2b-4b32-b8bd-163ae845f9bb" providerId="ADAL" clId="{40C19969-CFDA-40A9-B73C-FDCB20AFDDBC}" dt="2021-10-05T07:46:56.319" v="216" actId="478"/>
          <ac:grpSpMkLst>
            <pc:docMk/>
            <pc:sldMk cId="1393552172" sldId="307"/>
            <ac:grpSpMk id="4" creationId="{89E9A9D1-E390-47E4-9448-0E5EF6D51475}"/>
          </ac:grpSpMkLst>
        </pc:grpChg>
        <pc:graphicFrameChg chg="mod modGraphic">
          <ac:chgData name="Mike Bloys" userId="1248c4d8-7b2b-4b32-b8bd-163ae845f9bb" providerId="ADAL" clId="{40C19969-CFDA-40A9-B73C-FDCB20AFDDBC}" dt="2021-10-05T07:46:47.643" v="215" actId="2084"/>
          <ac:graphicFrameMkLst>
            <pc:docMk/>
            <pc:sldMk cId="1393552172" sldId="307"/>
            <ac:graphicFrameMk id="18" creationId="{7FF4BF43-B597-4DE4-B4E4-DFBCBD222649}"/>
          </ac:graphicFrameMkLst>
        </pc:graphicFrameChg>
        <pc:picChg chg="add mod">
          <ac:chgData name="Mike Bloys" userId="1248c4d8-7b2b-4b32-b8bd-163ae845f9bb" providerId="ADAL" clId="{40C19969-CFDA-40A9-B73C-FDCB20AFDDBC}" dt="2021-10-05T07:46:57.548" v="217"/>
          <ac:picMkLst>
            <pc:docMk/>
            <pc:sldMk cId="1393552172" sldId="307"/>
            <ac:picMk id="19" creationId="{090CEF88-F522-45D4-9356-ABCE6120752C}"/>
          </ac:picMkLst>
        </pc:picChg>
      </pc:sldChg>
      <pc:sldChg chg="addSp delSp modSp mod">
        <pc:chgData name="Mike Bloys" userId="1248c4d8-7b2b-4b32-b8bd-163ae845f9bb" providerId="ADAL" clId="{40C19969-CFDA-40A9-B73C-FDCB20AFDDBC}" dt="2021-10-05T08:10:13.243" v="251" actId="207"/>
        <pc:sldMkLst>
          <pc:docMk/>
          <pc:sldMk cId="2918225570" sldId="308"/>
        </pc:sldMkLst>
        <pc:spChg chg="mod">
          <ac:chgData name="Mike Bloys" userId="1248c4d8-7b2b-4b32-b8bd-163ae845f9bb" providerId="ADAL" clId="{40C19969-CFDA-40A9-B73C-FDCB20AFDDBC}" dt="2021-10-05T08:10:13.243" v="251" actId="207"/>
          <ac:spMkLst>
            <pc:docMk/>
            <pc:sldMk cId="2918225570" sldId="308"/>
            <ac:spMk id="3" creationId="{6A5E715C-5692-4138-BE67-8C75FE95C21D}"/>
          </ac:spMkLst>
        </pc:spChg>
        <pc:spChg chg="del mod">
          <ac:chgData name="Mike Bloys" userId="1248c4d8-7b2b-4b32-b8bd-163ae845f9bb" providerId="ADAL" clId="{40C19969-CFDA-40A9-B73C-FDCB20AFDDBC}" dt="2021-10-05T08:04:37.784" v="223" actId="478"/>
          <ac:spMkLst>
            <pc:docMk/>
            <pc:sldMk cId="2918225570" sldId="308"/>
            <ac:spMk id="22" creationId="{38FE60B4-2F1E-4592-84A5-19B7BDDF4397}"/>
          </ac:spMkLst>
        </pc:spChg>
        <pc:spChg chg="del mod">
          <ac:chgData name="Mike Bloys" userId="1248c4d8-7b2b-4b32-b8bd-163ae845f9bb" providerId="ADAL" clId="{40C19969-CFDA-40A9-B73C-FDCB20AFDDBC}" dt="2021-10-05T08:04:37.784" v="223" actId="478"/>
          <ac:spMkLst>
            <pc:docMk/>
            <pc:sldMk cId="2918225570" sldId="308"/>
            <ac:spMk id="23" creationId="{CABD39E8-C6B6-4692-95F2-6D8921158846}"/>
          </ac:spMkLst>
        </pc:spChg>
        <pc:spChg chg="del mod">
          <ac:chgData name="Mike Bloys" userId="1248c4d8-7b2b-4b32-b8bd-163ae845f9bb" providerId="ADAL" clId="{40C19969-CFDA-40A9-B73C-FDCB20AFDDBC}" dt="2021-10-05T08:04:37.784" v="223" actId="478"/>
          <ac:spMkLst>
            <pc:docMk/>
            <pc:sldMk cId="2918225570" sldId="308"/>
            <ac:spMk id="24" creationId="{EA44E421-D61B-4814-9257-938A92F42DB5}"/>
          </ac:spMkLst>
        </pc:spChg>
        <pc:spChg chg="del mod">
          <ac:chgData name="Mike Bloys" userId="1248c4d8-7b2b-4b32-b8bd-163ae845f9bb" providerId="ADAL" clId="{40C19969-CFDA-40A9-B73C-FDCB20AFDDBC}" dt="2021-10-05T08:04:37.784" v="223" actId="478"/>
          <ac:spMkLst>
            <pc:docMk/>
            <pc:sldMk cId="2918225570" sldId="308"/>
            <ac:spMk id="25" creationId="{1621EA85-880B-4851-BADD-266008C38B3A}"/>
          </ac:spMkLst>
        </pc:spChg>
        <pc:grpChg chg="del mod">
          <ac:chgData name="Mike Bloys" userId="1248c4d8-7b2b-4b32-b8bd-163ae845f9bb" providerId="ADAL" clId="{40C19969-CFDA-40A9-B73C-FDCB20AFDDBC}" dt="2021-10-05T08:04:37.784" v="223" actId="478"/>
          <ac:grpSpMkLst>
            <pc:docMk/>
            <pc:sldMk cId="2918225570" sldId="308"/>
            <ac:grpSpMk id="13" creationId="{688522ED-E721-44FC-A011-092DA2FA2E27}"/>
          </ac:grpSpMkLst>
        </pc:grpChg>
        <pc:picChg chg="add del mod">
          <ac:chgData name="Mike Bloys" userId="1248c4d8-7b2b-4b32-b8bd-163ae845f9bb" providerId="ADAL" clId="{40C19969-CFDA-40A9-B73C-FDCB20AFDDBC}" dt="2021-10-05T08:04:49.611" v="226" actId="478"/>
          <ac:picMkLst>
            <pc:docMk/>
            <pc:sldMk cId="2918225570" sldId="308"/>
            <ac:picMk id="5" creationId="{3D43D7D1-DA28-4D1A-BB01-20382FB2A67C}"/>
          </ac:picMkLst>
        </pc:picChg>
        <pc:picChg chg="add del mod ord">
          <ac:chgData name="Mike Bloys" userId="1248c4d8-7b2b-4b32-b8bd-163ae845f9bb" providerId="ADAL" clId="{40C19969-CFDA-40A9-B73C-FDCB20AFDDBC}" dt="2021-10-05T08:07:12.012" v="231" actId="21"/>
          <ac:picMkLst>
            <pc:docMk/>
            <pc:sldMk cId="2918225570" sldId="308"/>
            <ac:picMk id="7" creationId="{5C6B10A0-ADB2-49BD-8776-DD64C3F90412}"/>
          </ac:picMkLst>
        </pc:picChg>
        <pc:picChg chg="add mod">
          <ac:chgData name="Mike Bloys" userId="1248c4d8-7b2b-4b32-b8bd-163ae845f9bb" providerId="ADAL" clId="{40C19969-CFDA-40A9-B73C-FDCB20AFDDBC}" dt="2021-10-05T08:04:26.673" v="221" actId="14826"/>
          <ac:picMkLst>
            <pc:docMk/>
            <pc:sldMk cId="2918225570" sldId="308"/>
            <ac:picMk id="26" creationId="{62243B84-5500-4FF3-AA67-457625F70392}"/>
          </ac:picMkLst>
        </pc:picChg>
        <pc:picChg chg="del">
          <ac:chgData name="Mike Bloys" userId="1248c4d8-7b2b-4b32-b8bd-163ae845f9bb" providerId="ADAL" clId="{40C19969-CFDA-40A9-B73C-FDCB20AFDDBC}" dt="2021-10-05T08:04:09.288" v="218" actId="478"/>
          <ac:picMkLst>
            <pc:docMk/>
            <pc:sldMk cId="2918225570" sldId="308"/>
            <ac:picMk id="27" creationId="{7E7DBF5E-7DE9-4FBE-B9A4-9D3A5EF1ED39}"/>
          </ac:picMkLst>
        </pc:picChg>
        <pc:picChg chg="add mod ord">
          <ac:chgData name="Mike Bloys" userId="1248c4d8-7b2b-4b32-b8bd-163ae845f9bb" providerId="ADAL" clId="{40C19969-CFDA-40A9-B73C-FDCB20AFDDBC}" dt="2021-10-05T08:07:30.779" v="236" actId="167"/>
          <ac:picMkLst>
            <pc:docMk/>
            <pc:sldMk cId="2918225570" sldId="308"/>
            <ac:picMk id="28" creationId="{451BE489-4CDD-4A36-8118-A55607D196F0}"/>
          </ac:picMkLst>
        </pc:picChg>
        <pc:picChg chg="add mod">
          <ac:chgData name="Mike Bloys" userId="1248c4d8-7b2b-4b32-b8bd-163ae845f9bb" providerId="ADAL" clId="{40C19969-CFDA-40A9-B73C-FDCB20AFDDBC}" dt="2021-10-05T08:07:53.504" v="240" actId="207"/>
          <ac:picMkLst>
            <pc:docMk/>
            <pc:sldMk cId="2918225570" sldId="308"/>
            <ac:picMk id="29" creationId="{AC0C9921-52BE-47E5-B5F4-33ED81F8366D}"/>
          </ac:picMkLst>
        </pc:picChg>
        <pc:picChg chg="del">
          <ac:chgData name="Mike Bloys" userId="1248c4d8-7b2b-4b32-b8bd-163ae845f9bb" providerId="ADAL" clId="{40C19969-CFDA-40A9-B73C-FDCB20AFDDBC}" dt="2021-10-05T08:07:32.839" v="237" actId="478"/>
          <ac:picMkLst>
            <pc:docMk/>
            <pc:sldMk cId="2918225570" sldId="308"/>
            <ac:picMk id="5122" creationId="{2871C838-03AA-457F-88B9-78169115A4EC}"/>
          </ac:picMkLst>
        </pc:picChg>
      </pc:sldChg>
      <pc:sldChg chg="addSp delSp modSp mod">
        <pc:chgData name="Mike Bloys" userId="1248c4d8-7b2b-4b32-b8bd-163ae845f9bb" providerId="ADAL" clId="{40C19969-CFDA-40A9-B73C-FDCB20AFDDBC}" dt="2021-10-05T08:09:49.449" v="249" actId="478"/>
        <pc:sldMkLst>
          <pc:docMk/>
          <pc:sldMk cId="3256676282" sldId="309"/>
        </pc:sldMkLst>
        <pc:spChg chg="del">
          <ac:chgData name="Mike Bloys" userId="1248c4d8-7b2b-4b32-b8bd-163ae845f9bb" providerId="ADAL" clId="{40C19969-CFDA-40A9-B73C-FDCB20AFDDBC}" dt="2021-10-05T08:08:06.443" v="241" actId="478"/>
          <ac:spMkLst>
            <pc:docMk/>
            <pc:sldMk cId="3256676282" sldId="309"/>
            <ac:spMk id="13" creationId="{8C1A3337-6691-4B96-855C-FB00BA8E739B}"/>
          </ac:spMkLst>
        </pc:spChg>
        <pc:spChg chg="del">
          <ac:chgData name="Mike Bloys" userId="1248c4d8-7b2b-4b32-b8bd-163ae845f9bb" providerId="ADAL" clId="{40C19969-CFDA-40A9-B73C-FDCB20AFDDBC}" dt="2021-10-05T08:08:06.443" v="241" actId="478"/>
          <ac:spMkLst>
            <pc:docMk/>
            <pc:sldMk cId="3256676282" sldId="309"/>
            <ac:spMk id="14" creationId="{FC6E1534-6169-40B0-B39B-7A911145E6DE}"/>
          </ac:spMkLst>
        </pc:spChg>
        <pc:spChg chg="del">
          <ac:chgData name="Mike Bloys" userId="1248c4d8-7b2b-4b32-b8bd-163ae845f9bb" providerId="ADAL" clId="{40C19969-CFDA-40A9-B73C-FDCB20AFDDBC}" dt="2021-10-05T08:08:06.443" v="241" actId="478"/>
          <ac:spMkLst>
            <pc:docMk/>
            <pc:sldMk cId="3256676282" sldId="309"/>
            <ac:spMk id="15" creationId="{8CCACBB0-986F-4E42-9ED9-1682BA9002E9}"/>
          </ac:spMkLst>
        </pc:spChg>
        <pc:spChg chg="del">
          <ac:chgData name="Mike Bloys" userId="1248c4d8-7b2b-4b32-b8bd-163ae845f9bb" providerId="ADAL" clId="{40C19969-CFDA-40A9-B73C-FDCB20AFDDBC}" dt="2021-10-05T08:08:06.443" v="241" actId="478"/>
          <ac:spMkLst>
            <pc:docMk/>
            <pc:sldMk cId="3256676282" sldId="309"/>
            <ac:spMk id="16" creationId="{94E26A81-7F0A-4C09-8425-C76BB3F61EC6}"/>
          </ac:spMkLst>
        </pc:spChg>
        <pc:grpChg chg="del">
          <ac:chgData name="Mike Bloys" userId="1248c4d8-7b2b-4b32-b8bd-163ae845f9bb" providerId="ADAL" clId="{40C19969-CFDA-40A9-B73C-FDCB20AFDDBC}" dt="2021-10-05T08:08:06.443" v="241" actId="478"/>
          <ac:grpSpMkLst>
            <pc:docMk/>
            <pc:sldMk cId="3256676282" sldId="309"/>
            <ac:grpSpMk id="4" creationId="{CD1F9229-6092-4871-9326-5222F981706F}"/>
          </ac:grpSpMkLst>
        </pc:grpChg>
        <pc:picChg chg="del">
          <ac:chgData name="Mike Bloys" userId="1248c4d8-7b2b-4b32-b8bd-163ae845f9bb" providerId="ADAL" clId="{40C19969-CFDA-40A9-B73C-FDCB20AFDDBC}" dt="2021-10-05T08:09:40.967" v="247" actId="478"/>
          <ac:picMkLst>
            <pc:docMk/>
            <pc:sldMk cId="3256676282" sldId="309"/>
            <ac:picMk id="18" creationId="{863992E7-035F-4F11-8DBC-636C5F5FFF2D}"/>
          </ac:picMkLst>
        </pc:picChg>
        <pc:picChg chg="add mod">
          <ac:chgData name="Mike Bloys" userId="1248c4d8-7b2b-4b32-b8bd-163ae845f9bb" providerId="ADAL" clId="{40C19969-CFDA-40A9-B73C-FDCB20AFDDBC}" dt="2021-10-05T08:08:08.014" v="242"/>
          <ac:picMkLst>
            <pc:docMk/>
            <pc:sldMk cId="3256676282" sldId="309"/>
            <ac:picMk id="19" creationId="{40AAACC5-8881-495C-8628-DC75A5601E0D}"/>
          </ac:picMkLst>
        </pc:picChg>
        <pc:picChg chg="del">
          <ac:chgData name="Mike Bloys" userId="1248c4d8-7b2b-4b32-b8bd-163ae845f9bb" providerId="ADAL" clId="{40C19969-CFDA-40A9-B73C-FDCB20AFDDBC}" dt="2021-10-05T08:09:49.449" v="249" actId="478"/>
          <ac:picMkLst>
            <pc:docMk/>
            <pc:sldMk cId="3256676282" sldId="309"/>
            <ac:picMk id="20" creationId="{2D4473D0-7174-479F-A526-F50D26CDBC20}"/>
          </ac:picMkLst>
        </pc:picChg>
        <pc:picChg chg="add mod ord">
          <ac:chgData name="Mike Bloys" userId="1248c4d8-7b2b-4b32-b8bd-163ae845f9bb" providerId="ADAL" clId="{40C19969-CFDA-40A9-B73C-FDCB20AFDDBC}" dt="2021-10-05T08:09:47.360" v="248" actId="1076"/>
          <ac:picMkLst>
            <pc:docMk/>
            <pc:sldMk cId="3256676282" sldId="309"/>
            <ac:picMk id="21" creationId="{8F9EBC95-E11D-4E15-A494-2F70CF691987}"/>
          </ac:picMkLst>
        </pc:picChg>
      </pc:sldChg>
      <pc:sldChg chg="addSp delSp modSp mod">
        <pc:chgData name="Mike Bloys" userId="1248c4d8-7b2b-4b32-b8bd-163ae845f9bb" providerId="ADAL" clId="{40C19969-CFDA-40A9-B73C-FDCB20AFDDBC}" dt="2021-10-05T08:10:35.233" v="254" actId="14826"/>
        <pc:sldMkLst>
          <pc:docMk/>
          <pc:sldMk cId="1695273936" sldId="310"/>
        </pc:sldMkLst>
        <pc:grpChg chg="del">
          <ac:chgData name="Mike Bloys" userId="1248c4d8-7b2b-4b32-b8bd-163ae845f9bb" providerId="ADAL" clId="{40C19969-CFDA-40A9-B73C-FDCB20AFDDBC}" dt="2021-10-05T08:10:22.520" v="252" actId="478"/>
          <ac:grpSpMkLst>
            <pc:docMk/>
            <pc:sldMk cId="1695273936" sldId="310"/>
            <ac:grpSpMk id="26" creationId="{00D09981-8967-45AE-B10C-44A0A0738F86}"/>
          </ac:grpSpMkLst>
        </pc:grpChg>
        <pc:picChg chg="add mod">
          <ac:chgData name="Mike Bloys" userId="1248c4d8-7b2b-4b32-b8bd-163ae845f9bb" providerId="ADAL" clId="{40C19969-CFDA-40A9-B73C-FDCB20AFDDBC}" dt="2021-10-05T08:10:35.233" v="254" actId="14826"/>
          <ac:picMkLst>
            <pc:docMk/>
            <pc:sldMk cId="1695273936" sldId="310"/>
            <ac:picMk id="27" creationId="{2B67E3C5-6B5A-4192-9BD9-B6C2B7DA197A}"/>
          </ac:picMkLst>
        </pc:picChg>
      </pc:sldChg>
      <pc:sldChg chg="addSp delSp modSp mod">
        <pc:chgData name="Mike Bloys" userId="1248c4d8-7b2b-4b32-b8bd-163ae845f9bb" providerId="ADAL" clId="{40C19969-CFDA-40A9-B73C-FDCB20AFDDBC}" dt="2021-10-05T08:13:31.556" v="355" actId="1076"/>
        <pc:sldMkLst>
          <pc:docMk/>
          <pc:sldMk cId="926215780" sldId="312"/>
        </pc:sldMkLst>
        <pc:grpChg chg="del">
          <ac:chgData name="Mike Bloys" userId="1248c4d8-7b2b-4b32-b8bd-163ae845f9bb" providerId="ADAL" clId="{40C19969-CFDA-40A9-B73C-FDCB20AFDDBC}" dt="2021-10-05T08:10:44.443" v="255" actId="478"/>
          <ac:grpSpMkLst>
            <pc:docMk/>
            <pc:sldMk cId="926215780" sldId="312"/>
            <ac:grpSpMk id="5" creationId="{8DE74485-81F2-4841-A2AE-EAEFDA548930}"/>
          </ac:grpSpMkLst>
        </pc:grpChg>
        <pc:graphicFrameChg chg="mod modGraphic">
          <ac:chgData name="Mike Bloys" userId="1248c4d8-7b2b-4b32-b8bd-163ae845f9bb" providerId="ADAL" clId="{40C19969-CFDA-40A9-B73C-FDCB20AFDDBC}" dt="2021-10-05T08:13:31.556" v="355" actId="1076"/>
          <ac:graphicFrameMkLst>
            <pc:docMk/>
            <pc:sldMk cId="926215780" sldId="312"/>
            <ac:graphicFrameMk id="19" creationId="{F1649D59-56F5-442E-AF75-DF0C230DC688}"/>
          </ac:graphicFrameMkLst>
        </pc:graphicFrameChg>
        <pc:picChg chg="add mod">
          <ac:chgData name="Mike Bloys" userId="1248c4d8-7b2b-4b32-b8bd-163ae845f9bb" providerId="ADAL" clId="{40C19969-CFDA-40A9-B73C-FDCB20AFDDBC}" dt="2021-10-05T08:10:45.938" v="256"/>
          <ac:picMkLst>
            <pc:docMk/>
            <pc:sldMk cId="926215780" sldId="312"/>
            <ac:picMk id="20" creationId="{2EA21968-8D0D-4450-BC18-40B0A380A17E}"/>
          </ac:picMkLst>
        </pc:picChg>
      </pc:sldChg>
      <pc:sldChg chg="addSp modSp mod">
        <pc:chgData name="Mike Bloys" userId="1248c4d8-7b2b-4b32-b8bd-163ae845f9bb" providerId="ADAL" clId="{40C19969-CFDA-40A9-B73C-FDCB20AFDDBC}" dt="2021-10-04T15:05:17.386" v="102" actId="1076"/>
        <pc:sldMkLst>
          <pc:docMk/>
          <pc:sldMk cId="3935838695" sldId="319"/>
        </pc:sldMkLst>
        <pc:spChg chg="mod">
          <ac:chgData name="Mike Bloys" userId="1248c4d8-7b2b-4b32-b8bd-163ae845f9bb" providerId="ADAL" clId="{40C19969-CFDA-40A9-B73C-FDCB20AFDDBC}" dt="2021-10-04T15:05:11.281" v="100" actId="1076"/>
          <ac:spMkLst>
            <pc:docMk/>
            <pc:sldMk cId="3935838695" sldId="319"/>
            <ac:spMk id="13" creationId="{F6A29A7C-C62D-430C-A02C-24AFAB40090C}"/>
          </ac:spMkLst>
        </pc:spChg>
        <pc:spChg chg="mod">
          <ac:chgData name="Mike Bloys" userId="1248c4d8-7b2b-4b32-b8bd-163ae845f9bb" providerId="ADAL" clId="{40C19969-CFDA-40A9-B73C-FDCB20AFDDBC}" dt="2021-10-04T15:05:11.281" v="100" actId="1076"/>
          <ac:spMkLst>
            <pc:docMk/>
            <pc:sldMk cId="3935838695" sldId="319"/>
            <ac:spMk id="14" creationId="{A3152E56-10A1-44ED-A2DA-0038EC9D8714}"/>
          </ac:spMkLst>
        </pc:spChg>
        <pc:spChg chg="mod">
          <ac:chgData name="Mike Bloys" userId="1248c4d8-7b2b-4b32-b8bd-163ae845f9bb" providerId="ADAL" clId="{40C19969-CFDA-40A9-B73C-FDCB20AFDDBC}" dt="2021-10-04T15:05:11.281" v="100" actId="1076"/>
          <ac:spMkLst>
            <pc:docMk/>
            <pc:sldMk cId="3935838695" sldId="319"/>
            <ac:spMk id="15" creationId="{E0C26690-1756-465F-80F8-6E053E254BCD}"/>
          </ac:spMkLst>
        </pc:spChg>
        <pc:spChg chg="mod">
          <ac:chgData name="Mike Bloys" userId="1248c4d8-7b2b-4b32-b8bd-163ae845f9bb" providerId="ADAL" clId="{40C19969-CFDA-40A9-B73C-FDCB20AFDDBC}" dt="2021-10-04T15:05:11.281" v="100" actId="1076"/>
          <ac:spMkLst>
            <pc:docMk/>
            <pc:sldMk cId="3935838695" sldId="319"/>
            <ac:spMk id="16" creationId="{D9A7FDA2-87A1-4EB6-ABDD-F7BE6B20192A}"/>
          </ac:spMkLst>
        </pc:spChg>
        <pc:spChg chg="mod">
          <ac:chgData name="Mike Bloys" userId="1248c4d8-7b2b-4b32-b8bd-163ae845f9bb" providerId="ADAL" clId="{40C19969-CFDA-40A9-B73C-FDCB20AFDDBC}" dt="2021-10-04T15:02:45.658" v="98" actId="2085"/>
          <ac:spMkLst>
            <pc:docMk/>
            <pc:sldMk cId="3935838695" sldId="319"/>
            <ac:spMk id="18" creationId="{6B986FAC-D953-4C3A-B7A0-F9C79D0D70B4}"/>
          </ac:spMkLst>
        </pc:spChg>
        <pc:spChg chg="mod">
          <ac:chgData name="Mike Bloys" userId="1248c4d8-7b2b-4b32-b8bd-163ae845f9bb" providerId="ADAL" clId="{40C19969-CFDA-40A9-B73C-FDCB20AFDDBC}" dt="2021-10-04T15:02:45.658" v="98" actId="2085"/>
          <ac:spMkLst>
            <pc:docMk/>
            <pc:sldMk cId="3935838695" sldId="319"/>
            <ac:spMk id="19" creationId="{D523BD13-D3C7-4995-9E79-A3E005718ACD}"/>
          </ac:spMkLst>
        </pc:spChg>
        <pc:spChg chg="mod">
          <ac:chgData name="Mike Bloys" userId="1248c4d8-7b2b-4b32-b8bd-163ae845f9bb" providerId="ADAL" clId="{40C19969-CFDA-40A9-B73C-FDCB20AFDDBC}" dt="2021-10-04T15:04:51.270" v="99" actId="14861"/>
          <ac:spMkLst>
            <pc:docMk/>
            <pc:sldMk cId="3935838695" sldId="319"/>
            <ac:spMk id="20" creationId="{E0B41801-9D61-47F6-98E4-12C757636581}"/>
          </ac:spMkLst>
        </pc:spChg>
        <pc:spChg chg="mod">
          <ac:chgData name="Mike Bloys" userId="1248c4d8-7b2b-4b32-b8bd-163ae845f9bb" providerId="ADAL" clId="{40C19969-CFDA-40A9-B73C-FDCB20AFDDBC}" dt="2021-10-04T15:02:45.658" v="98" actId="2085"/>
          <ac:spMkLst>
            <pc:docMk/>
            <pc:sldMk cId="3935838695" sldId="319"/>
            <ac:spMk id="21" creationId="{244B6DD5-B578-412D-9474-C492C7810B9B}"/>
          </ac:spMkLst>
        </pc:spChg>
        <pc:spChg chg="mod">
          <ac:chgData name="Mike Bloys" userId="1248c4d8-7b2b-4b32-b8bd-163ae845f9bb" providerId="ADAL" clId="{40C19969-CFDA-40A9-B73C-FDCB20AFDDBC}" dt="2021-10-04T15:02:45.658" v="98" actId="2085"/>
          <ac:spMkLst>
            <pc:docMk/>
            <pc:sldMk cId="3935838695" sldId="319"/>
            <ac:spMk id="22" creationId="{C0D69184-C0B2-4A45-BE40-4B14DEE0A1C6}"/>
          </ac:spMkLst>
        </pc:spChg>
        <pc:spChg chg="mod">
          <ac:chgData name="Mike Bloys" userId="1248c4d8-7b2b-4b32-b8bd-163ae845f9bb" providerId="ADAL" clId="{40C19969-CFDA-40A9-B73C-FDCB20AFDDBC}" dt="2021-10-04T15:04:51.270" v="99" actId="14861"/>
          <ac:spMkLst>
            <pc:docMk/>
            <pc:sldMk cId="3935838695" sldId="319"/>
            <ac:spMk id="25" creationId="{1B21C798-A91E-43B2-8DF2-43270850F66B}"/>
          </ac:spMkLst>
        </pc:spChg>
        <pc:spChg chg="mod">
          <ac:chgData name="Mike Bloys" userId="1248c4d8-7b2b-4b32-b8bd-163ae845f9bb" providerId="ADAL" clId="{40C19969-CFDA-40A9-B73C-FDCB20AFDDBC}" dt="2021-10-04T15:04:51.270" v="99" actId="14861"/>
          <ac:spMkLst>
            <pc:docMk/>
            <pc:sldMk cId="3935838695" sldId="319"/>
            <ac:spMk id="26" creationId="{E859957B-6977-49CF-80FB-77FCA9FCC913}"/>
          </ac:spMkLst>
        </pc:spChg>
        <pc:spChg chg="mod">
          <ac:chgData name="Mike Bloys" userId="1248c4d8-7b2b-4b32-b8bd-163ae845f9bb" providerId="ADAL" clId="{40C19969-CFDA-40A9-B73C-FDCB20AFDDBC}" dt="2021-10-04T15:04:51.270" v="99" actId="14861"/>
          <ac:spMkLst>
            <pc:docMk/>
            <pc:sldMk cId="3935838695" sldId="319"/>
            <ac:spMk id="27" creationId="{0B2D8043-49DB-4D59-91C9-2FE7E97E1FC0}"/>
          </ac:spMkLst>
        </pc:spChg>
        <pc:grpChg chg="mod">
          <ac:chgData name="Mike Bloys" userId="1248c4d8-7b2b-4b32-b8bd-163ae845f9bb" providerId="ADAL" clId="{40C19969-CFDA-40A9-B73C-FDCB20AFDDBC}" dt="2021-10-04T15:05:11.281" v="100" actId="1076"/>
          <ac:grpSpMkLst>
            <pc:docMk/>
            <pc:sldMk cId="3935838695" sldId="319"/>
            <ac:grpSpMk id="4" creationId="{7C9371C3-04A4-4A73-A1AC-BC5BFA42F594}"/>
          </ac:grpSpMkLst>
        </pc:grpChg>
        <pc:picChg chg="add mod">
          <ac:chgData name="Mike Bloys" userId="1248c4d8-7b2b-4b32-b8bd-163ae845f9bb" providerId="ADAL" clId="{40C19969-CFDA-40A9-B73C-FDCB20AFDDBC}" dt="2021-10-04T15:05:17.386" v="102" actId="1076"/>
          <ac:picMkLst>
            <pc:docMk/>
            <pc:sldMk cId="3935838695" sldId="319"/>
            <ac:picMk id="28" creationId="{D43C9511-7062-4982-99A2-6365C7C13E51}"/>
          </ac:picMkLst>
        </pc:picChg>
      </pc:sldChg>
      <pc:sldChg chg="addSp delSp modSp mod">
        <pc:chgData name="Mike Bloys" userId="1248c4d8-7b2b-4b32-b8bd-163ae845f9bb" providerId="ADAL" clId="{40C19969-CFDA-40A9-B73C-FDCB20AFDDBC}" dt="2021-10-04T15:07:22.293" v="117" actId="179"/>
        <pc:sldMkLst>
          <pc:docMk/>
          <pc:sldMk cId="3692360987" sldId="320"/>
        </pc:sldMkLst>
        <pc:spChg chg="mod">
          <ac:chgData name="Mike Bloys" userId="1248c4d8-7b2b-4b32-b8bd-163ae845f9bb" providerId="ADAL" clId="{40C19969-CFDA-40A9-B73C-FDCB20AFDDBC}" dt="2021-10-04T15:07:22.293" v="117" actId="179"/>
          <ac:spMkLst>
            <pc:docMk/>
            <pc:sldMk cId="3692360987" sldId="320"/>
            <ac:spMk id="3" creationId="{0BFE3E67-6925-4B9C-A546-0DEF9ABC59FC}"/>
          </ac:spMkLst>
        </pc:spChg>
        <pc:spChg chg="del">
          <ac:chgData name="Mike Bloys" userId="1248c4d8-7b2b-4b32-b8bd-163ae845f9bb" providerId="ADAL" clId="{40C19969-CFDA-40A9-B73C-FDCB20AFDDBC}" dt="2021-10-04T15:06:34.073" v="110" actId="478"/>
          <ac:spMkLst>
            <pc:docMk/>
            <pc:sldMk cId="3692360987" sldId="320"/>
            <ac:spMk id="26" creationId="{099913B6-C06B-43F9-980A-14B69F0D8399}"/>
          </ac:spMkLst>
        </pc:spChg>
        <pc:spChg chg="del">
          <ac:chgData name="Mike Bloys" userId="1248c4d8-7b2b-4b32-b8bd-163ae845f9bb" providerId="ADAL" clId="{40C19969-CFDA-40A9-B73C-FDCB20AFDDBC}" dt="2021-10-04T15:06:34.073" v="110" actId="478"/>
          <ac:spMkLst>
            <pc:docMk/>
            <pc:sldMk cId="3692360987" sldId="320"/>
            <ac:spMk id="27" creationId="{27AD6BBC-83F4-4E73-8755-E15DBCCE3D74}"/>
          </ac:spMkLst>
        </pc:spChg>
        <pc:spChg chg="del">
          <ac:chgData name="Mike Bloys" userId="1248c4d8-7b2b-4b32-b8bd-163ae845f9bb" providerId="ADAL" clId="{40C19969-CFDA-40A9-B73C-FDCB20AFDDBC}" dt="2021-10-04T15:06:34.073" v="110" actId="478"/>
          <ac:spMkLst>
            <pc:docMk/>
            <pc:sldMk cId="3692360987" sldId="320"/>
            <ac:spMk id="28" creationId="{18E79D10-3305-453C-B842-C6C129CE2B7A}"/>
          </ac:spMkLst>
        </pc:spChg>
        <pc:spChg chg="del">
          <ac:chgData name="Mike Bloys" userId="1248c4d8-7b2b-4b32-b8bd-163ae845f9bb" providerId="ADAL" clId="{40C19969-CFDA-40A9-B73C-FDCB20AFDDBC}" dt="2021-10-04T15:06:34.073" v="110" actId="478"/>
          <ac:spMkLst>
            <pc:docMk/>
            <pc:sldMk cId="3692360987" sldId="320"/>
            <ac:spMk id="29" creationId="{BC5867E7-783F-4C4D-BFA5-F0FED55DE315}"/>
          </ac:spMkLst>
        </pc:spChg>
        <pc:grpChg chg="del">
          <ac:chgData name="Mike Bloys" userId="1248c4d8-7b2b-4b32-b8bd-163ae845f9bb" providerId="ADAL" clId="{40C19969-CFDA-40A9-B73C-FDCB20AFDDBC}" dt="2021-10-04T15:06:34.073" v="110" actId="478"/>
          <ac:grpSpMkLst>
            <pc:docMk/>
            <pc:sldMk cId="3692360987" sldId="320"/>
            <ac:grpSpMk id="17" creationId="{25E79115-6CB6-4C07-952B-CDE7E6679E3F}"/>
          </ac:grpSpMkLst>
        </pc:grpChg>
        <pc:picChg chg="add mod">
          <ac:chgData name="Mike Bloys" userId="1248c4d8-7b2b-4b32-b8bd-163ae845f9bb" providerId="ADAL" clId="{40C19969-CFDA-40A9-B73C-FDCB20AFDDBC}" dt="2021-10-04T15:06:35.341" v="111"/>
          <ac:picMkLst>
            <pc:docMk/>
            <pc:sldMk cId="3692360987" sldId="320"/>
            <ac:picMk id="30" creationId="{86FFB951-AF5F-419A-BFBE-FDA106535F9D}"/>
          </ac:picMkLst>
        </pc:picChg>
      </pc:sldChg>
      <pc:sldChg chg="addSp delSp modSp mod">
        <pc:chgData name="Mike Bloys" userId="1248c4d8-7b2b-4b32-b8bd-163ae845f9bb" providerId="ADAL" clId="{40C19969-CFDA-40A9-B73C-FDCB20AFDDBC}" dt="2021-10-04T15:32:39.180" v="164" actId="20577"/>
        <pc:sldMkLst>
          <pc:docMk/>
          <pc:sldMk cId="3867241785" sldId="321"/>
        </pc:sldMkLst>
        <pc:spChg chg="mod">
          <ac:chgData name="Mike Bloys" userId="1248c4d8-7b2b-4b32-b8bd-163ae845f9bb" providerId="ADAL" clId="{40C19969-CFDA-40A9-B73C-FDCB20AFDDBC}" dt="2021-10-04T15:32:39.180" v="164" actId="20577"/>
          <ac:spMkLst>
            <pc:docMk/>
            <pc:sldMk cId="3867241785" sldId="321"/>
            <ac:spMk id="3" creationId="{6A5E715C-5692-4138-BE67-8C75FE95C21D}"/>
          </ac:spMkLst>
        </pc:spChg>
        <pc:grpChg chg="del">
          <ac:chgData name="Mike Bloys" userId="1248c4d8-7b2b-4b32-b8bd-163ae845f9bb" providerId="ADAL" clId="{40C19969-CFDA-40A9-B73C-FDCB20AFDDBC}" dt="2021-10-04T15:24:49.325" v="156" actId="478"/>
          <ac:grpSpMkLst>
            <pc:docMk/>
            <pc:sldMk cId="3867241785" sldId="321"/>
            <ac:grpSpMk id="18" creationId="{B2B205F3-B176-49D8-B114-1B5894F9543F}"/>
          </ac:grpSpMkLst>
        </pc:grpChg>
        <pc:picChg chg="add mod">
          <ac:chgData name="Mike Bloys" userId="1248c4d8-7b2b-4b32-b8bd-163ae845f9bb" providerId="ADAL" clId="{40C19969-CFDA-40A9-B73C-FDCB20AFDDBC}" dt="2021-10-04T15:24:50.495" v="157"/>
          <ac:picMkLst>
            <pc:docMk/>
            <pc:sldMk cId="3867241785" sldId="321"/>
            <ac:picMk id="19" creationId="{E9314F9B-D357-4DA6-85B5-52BB8F923A4D}"/>
          </ac:picMkLst>
        </pc:picChg>
      </pc:sldChg>
      <pc:sldChg chg="addSp delSp modSp mod">
        <pc:chgData name="Mike Bloys" userId="1248c4d8-7b2b-4b32-b8bd-163ae845f9bb" providerId="ADAL" clId="{40C19969-CFDA-40A9-B73C-FDCB20AFDDBC}" dt="2021-10-04T15:53:45.360" v="198"/>
        <pc:sldMkLst>
          <pc:docMk/>
          <pc:sldMk cId="585635276" sldId="323"/>
        </pc:sldMkLst>
        <pc:spChg chg="mod">
          <ac:chgData name="Mike Bloys" userId="1248c4d8-7b2b-4b32-b8bd-163ae845f9bb" providerId="ADAL" clId="{40C19969-CFDA-40A9-B73C-FDCB20AFDDBC}" dt="2021-10-04T15:53:12.835" v="194" actId="14100"/>
          <ac:spMkLst>
            <pc:docMk/>
            <pc:sldMk cId="585635276" sldId="323"/>
            <ac:spMk id="3" creationId="{E3CE99E8-5904-4722-8630-BCA364D6CD03}"/>
          </ac:spMkLst>
        </pc:spChg>
        <pc:spChg chg="del">
          <ac:chgData name="Mike Bloys" userId="1248c4d8-7b2b-4b32-b8bd-163ae845f9bb" providerId="ADAL" clId="{40C19969-CFDA-40A9-B73C-FDCB20AFDDBC}" dt="2021-10-04T15:52:22.123" v="181" actId="478"/>
          <ac:spMkLst>
            <pc:docMk/>
            <pc:sldMk cId="585635276" sldId="323"/>
            <ac:spMk id="4" creationId="{CE189F10-AECA-4879-85EF-79906691A3AF}"/>
          </ac:spMkLst>
        </pc:spChg>
        <pc:grpChg chg="mod">
          <ac:chgData name="Mike Bloys" userId="1248c4d8-7b2b-4b32-b8bd-163ae845f9bb" providerId="ADAL" clId="{40C19969-CFDA-40A9-B73C-FDCB20AFDDBC}" dt="2021-10-04T15:53:32.699" v="197" actId="1076"/>
          <ac:grpSpMkLst>
            <pc:docMk/>
            <pc:sldMk cId="585635276" sldId="323"/>
            <ac:grpSpMk id="17" creationId="{93B45F74-0C0F-4DF3-8981-5DD905129714}"/>
          </ac:grpSpMkLst>
        </pc:grpChg>
        <pc:picChg chg="del">
          <ac:chgData name="Mike Bloys" userId="1248c4d8-7b2b-4b32-b8bd-163ae845f9bb" providerId="ADAL" clId="{40C19969-CFDA-40A9-B73C-FDCB20AFDDBC}" dt="2021-10-04T15:52:55.244" v="188" actId="478"/>
          <ac:picMkLst>
            <pc:docMk/>
            <pc:sldMk cId="585635276" sldId="323"/>
            <ac:picMk id="6" creationId="{1488FEC6-0FD3-4850-A72C-FD566E6E24C8}"/>
          </ac:picMkLst>
        </pc:picChg>
        <pc:picChg chg="add mod ord modCrop">
          <ac:chgData name="Mike Bloys" userId="1248c4d8-7b2b-4b32-b8bd-163ae845f9bb" providerId="ADAL" clId="{40C19969-CFDA-40A9-B73C-FDCB20AFDDBC}" dt="2021-10-04T15:53:00.061" v="190" actId="1076"/>
          <ac:picMkLst>
            <pc:docMk/>
            <pc:sldMk cId="585635276" sldId="323"/>
            <ac:picMk id="8" creationId="{E213731A-7F90-445C-9ED6-FEC1B8A8219B}"/>
          </ac:picMkLst>
        </pc:picChg>
        <pc:picChg chg="add mod">
          <ac:chgData name="Mike Bloys" userId="1248c4d8-7b2b-4b32-b8bd-163ae845f9bb" providerId="ADAL" clId="{40C19969-CFDA-40A9-B73C-FDCB20AFDDBC}" dt="2021-10-04T15:53:45.360" v="198"/>
          <ac:picMkLst>
            <pc:docMk/>
            <pc:sldMk cId="585635276" sldId="323"/>
            <ac:picMk id="20" creationId="{439E21D7-7777-4BBF-B22E-C0A91FE0D6E0}"/>
          </ac:picMkLst>
        </pc:picChg>
        <pc:picChg chg="del">
          <ac:chgData name="Mike Bloys" userId="1248c4d8-7b2b-4b32-b8bd-163ae845f9bb" providerId="ADAL" clId="{40C19969-CFDA-40A9-B73C-FDCB20AFDDBC}" dt="2021-10-04T15:52:22.123" v="181" actId="478"/>
          <ac:picMkLst>
            <pc:docMk/>
            <pc:sldMk cId="585635276" sldId="323"/>
            <ac:picMk id="11266" creationId="{19366A2C-2C19-429F-B066-A930124D3EB2}"/>
          </ac:picMkLst>
        </pc:picChg>
      </pc:sldChg>
      <pc:sldChg chg="addSp delSp modSp mod">
        <pc:chgData name="Mike Bloys" userId="1248c4d8-7b2b-4b32-b8bd-163ae845f9bb" providerId="ADAL" clId="{40C19969-CFDA-40A9-B73C-FDCB20AFDDBC}" dt="2021-10-04T15:55:05.939" v="205" actId="1076"/>
        <pc:sldMkLst>
          <pc:docMk/>
          <pc:sldMk cId="4176149113" sldId="324"/>
        </pc:sldMkLst>
        <pc:spChg chg="del">
          <ac:chgData name="Mike Bloys" userId="1248c4d8-7b2b-4b32-b8bd-163ae845f9bb" providerId="ADAL" clId="{40C19969-CFDA-40A9-B73C-FDCB20AFDDBC}" dt="2021-10-04T15:54:35.230" v="200" actId="478"/>
          <ac:spMkLst>
            <pc:docMk/>
            <pc:sldMk cId="4176149113" sldId="324"/>
            <ac:spMk id="4" creationId="{CE189F10-AECA-4879-85EF-79906691A3AF}"/>
          </ac:spMkLst>
        </pc:spChg>
        <pc:spChg chg="mod">
          <ac:chgData name="Mike Bloys" userId="1248c4d8-7b2b-4b32-b8bd-163ae845f9bb" providerId="ADAL" clId="{40C19969-CFDA-40A9-B73C-FDCB20AFDDBC}" dt="2021-10-04T15:54:59.276" v="204" actId="20577"/>
          <ac:spMkLst>
            <pc:docMk/>
            <pc:sldMk cId="4176149113" sldId="324"/>
            <ac:spMk id="26" creationId="{4491DEEA-6F1D-42DB-BA83-27E556B191BB}"/>
          </ac:spMkLst>
        </pc:spChg>
        <pc:grpChg chg="mod">
          <ac:chgData name="Mike Bloys" userId="1248c4d8-7b2b-4b32-b8bd-163ae845f9bb" providerId="ADAL" clId="{40C19969-CFDA-40A9-B73C-FDCB20AFDDBC}" dt="2021-10-04T15:55:05.939" v="205" actId="1076"/>
          <ac:grpSpMkLst>
            <pc:docMk/>
            <pc:sldMk cId="4176149113" sldId="324"/>
            <ac:grpSpMk id="13" creationId="{01C79D83-6992-40CA-9D62-C9493501E1DB}"/>
          </ac:grpSpMkLst>
        </pc:grpChg>
        <pc:picChg chg="del">
          <ac:chgData name="Mike Bloys" userId="1248c4d8-7b2b-4b32-b8bd-163ae845f9bb" providerId="ADAL" clId="{40C19969-CFDA-40A9-B73C-FDCB20AFDDBC}" dt="2021-10-04T15:54:32.637" v="199" actId="478"/>
          <ac:picMkLst>
            <pc:docMk/>
            <pc:sldMk cId="4176149113" sldId="324"/>
            <ac:picMk id="6" creationId="{1488FEC6-0FD3-4850-A72C-FD566E6E24C8}"/>
          </ac:picMkLst>
        </pc:picChg>
        <pc:picChg chg="add mod ord">
          <ac:chgData name="Mike Bloys" userId="1248c4d8-7b2b-4b32-b8bd-163ae845f9bb" providerId="ADAL" clId="{40C19969-CFDA-40A9-B73C-FDCB20AFDDBC}" dt="2021-10-04T15:54:45.577" v="202" actId="167"/>
          <ac:picMkLst>
            <pc:docMk/>
            <pc:sldMk cId="4176149113" sldId="324"/>
            <ac:picMk id="27" creationId="{420C53FC-EC55-47F6-B8FD-CE71FE4FF7B2}"/>
          </ac:picMkLst>
        </pc:picChg>
        <pc:picChg chg="del">
          <ac:chgData name="Mike Bloys" userId="1248c4d8-7b2b-4b32-b8bd-163ae845f9bb" providerId="ADAL" clId="{40C19969-CFDA-40A9-B73C-FDCB20AFDDBC}" dt="2021-10-04T15:54:32.637" v="199" actId="478"/>
          <ac:picMkLst>
            <pc:docMk/>
            <pc:sldMk cId="4176149113" sldId="324"/>
            <ac:picMk id="11266" creationId="{19366A2C-2C19-429F-B066-A930124D3EB2}"/>
          </ac:picMkLst>
        </pc:picChg>
      </pc:sldChg>
      <pc:sldChg chg="addSp delSp modSp mod">
        <pc:chgData name="Mike Bloys" userId="1248c4d8-7b2b-4b32-b8bd-163ae845f9bb" providerId="ADAL" clId="{40C19969-CFDA-40A9-B73C-FDCB20AFDDBC}" dt="2021-10-05T08:21:05.808" v="806" actId="207"/>
        <pc:sldMkLst>
          <pc:docMk/>
          <pc:sldMk cId="3809139710" sldId="325"/>
        </pc:sldMkLst>
        <pc:spChg chg="mod">
          <ac:chgData name="Mike Bloys" userId="1248c4d8-7b2b-4b32-b8bd-163ae845f9bb" providerId="ADAL" clId="{40C19969-CFDA-40A9-B73C-FDCB20AFDDBC}" dt="2021-10-05T08:20:44.176" v="793" actId="207"/>
          <ac:spMkLst>
            <pc:docMk/>
            <pc:sldMk cId="3809139710" sldId="325"/>
            <ac:spMk id="18" creationId="{1A540262-6398-4F3C-9821-57AFEDC790F7}"/>
          </ac:spMkLst>
        </pc:spChg>
        <pc:spChg chg="mod">
          <ac:chgData name="Mike Bloys" userId="1248c4d8-7b2b-4b32-b8bd-163ae845f9bb" providerId="ADAL" clId="{40C19969-CFDA-40A9-B73C-FDCB20AFDDBC}" dt="2021-10-05T08:20:44.176" v="793" actId="207"/>
          <ac:spMkLst>
            <pc:docMk/>
            <pc:sldMk cId="3809139710" sldId="325"/>
            <ac:spMk id="19" creationId="{A00DD281-C927-4208-8A75-2BF46DEC8E8A}"/>
          </ac:spMkLst>
        </pc:spChg>
        <pc:spChg chg="mod">
          <ac:chgData name="Mike Bloys" userId="1248c4d8-7b2b-4b32-b8bd-163ae845f9bb" providerId="ADAL" clId="{40C19969-CFDA-40A9-B73C-FDCB20AFDDBC}" dt="2021-10-05T08:21:05.808" v="806" actId="207"/>
          <ac:spMkLst>
            <pc:docMk/>
            <pc:sldMk cId="3809139710" sldId="325"/>
            <ac:spMk id="20" creationId="{04D9B053-53C9-4542-95C9-39F22225BA1A}"/>
          </ac:spMkLst>
        </pc:spChg>
        <pc:spChg chg="mod">
          <ac:chgData name="Mike Bloys" userId="1248c4d8-7b2b-4b32-b8bd-163ae845f9bb" providerId="ADAL" clId="{40C19969-CFDA-40A9-B73C-FDCB20AFDDBC}" dt="2021-10-05T08:20:44.176" v="793" actId="207"/>
          <ac:spMkLst>
            <pc:docMk/>
            <pc:sldMk cId="3809139710" sldId="325"/>
            <ac:spMk id="21" creationId="{389152C8-BB3A-4EDA-B0EA-CCA3DA5E246D}"/>
          </ac:spMkLst>
        </pc:spChg>
        <pc:spChg chg="mod">
          <ac:chgData name="Mike Bloys" userId="1248c4d8-7b2b-4b32-b8bd-163ae845f9bb" providerId="ADAL" clId="{40C19969-CFDA-40A9-B73C-FDCB20AFDDBC}" dt="2021-10-05T08:20:44.176" v="793" actId="207"/>
          <ac:spMkLst>
            <pc:docMk/>
            <pc:sldMk cId="3809139710" sldId="325"/>
            <ac:spMk id="22" creationId="{6A37311E-298F-4A75-97F1-A20CB08299B5}"/>
          </ac:spMkLst>
        </pc:spChg>
        <pc:spChg chg="mod">
          <ac:chgData name="Mike Bloys" userId="1248c4d8-7b2b-4b32-b8bd-163ae845f9bb" providerId="ADAL" clId="{40C19969-CFDA-40A9-B73C-FDCB20AFDDBC}" dt="2021-10-05T08:20:32.111" v="792" actId="207"/>
          <ac:spMkLst>
            <pc:docMk/>
            <pc:sldMk cId="3809139710" sldId="325"/>
            <ac:spMk id="23" creationId="{E34E9C56-074E-428B-BA42-CF08609D81C3}"/>
          </ac:spMkLst>
        </pc:spChg>
        <pc:spChg chg="mod">
          <ac:chgData name="Mike Bloys" userId="1248c4d8-7b2b-4b32-b8bd-163ae845f9bb" providerId="ADAL" clId="{40C19969-CFDA-40A9-B73C-FDCB20AFDDBC}" dt="2021-10-05T08:21:05.808" v="806" actId="207"/>
          <ac:spMkLst>
            <pc:docMk/>
            <pc:sldMk cId="3809139710" sldId="325"/>
            <ac:spMk id="24" creationId="{25B967D9-788B-48FB-A1F0-9F56C7D60465}"/>
          </ac:spMkLst>
        </pc:spChg>
        <pc:spChg chg="mod">
          <ac:chgData name="Mike Bloys" userId="1248c4d8-7b2b-4b32-b8bd-163ae845f9bb" providerId="ADAL" clId="{40C19969-CFDA-40A9-B73C-FDCB20AFDDBC}" dt="2021-10-05T08:20:13.687" v="773" actId="14838"/>
          <ac:spMkLst>
            <pc:docMk/>
            <pc:sldMk cId="3809139710" sldId="325"/>
            <ac:spMk id="25" creationId="{BF941201-9C80-41D0-B9E7-DA2BB08952DB}"/>
          </ac:spMkLst>
        </pc:spChg>
        <pc:spChg chg="mod">
          <ac:chgData name="Mike Bloys" userId="1248c4d8-7b2b-4b32-b8bd-163ae845f9bb" providerId="ADAL" clId="{40C19969-CFDA-40A9-B73C-FDCB20AFDDBC}" dt="2021-10-05T08:20:13.687" v="773" actId="14838"/>
          <ac:spMkLst>
            <pc:docMk/>
            <pc:sldMk cId="3809139710" sldId="325"/>
            <ac:spMk id="26" creationId="{0665E7E5-9A5A-4097-8CE7-7836BDB44223}"/>
          </ac:spMkLst>
        </pc:spChg>
        <pc:spChg chg="mod">
          <ac:chgData name="Mike Bloys" userId="1248c4d8-7b2b-4b32-b8bd-163ae845f9bb" providerId="ADAL" clId="{40C19969-CFDA-40A9-B73C-FDCB20AFDDBC}" dt="2021-10-05T08:21:05.808" v="806" actId="207"/>
          <ac:spMkLst>
            <pc:docMk/>
            <pc:sldMk cId="3809139710" sldId="325"/>
            <ac:spMk id="27" creationId="{C7B89421-A9EA-4C98-9D61-1660D065341C}"/>
          </ac:spMkLst>
        </pc:spChg>
        <pc:spChg chg="mod">
          <ac:chgData name="Mike Bloys" userId="1248c4d8-7b2b-4b32-b8bd-163ae845f9bb" providerId="ADAL" clId="{40C19969-CFDA-40A9-B73C-FDCB20AFDDBC}" dt="2021-10-05T08:21:05.808" v="806" actId="207"/>
          <ac:spMkLst>
            <pc:docMk/>
            <pc:sldMk cId="3809139710" sldId="325"/>
            <ac:spMk id="28" creationId="{FC39A1B5-9173-4BE1-B544-8F2601CBCB51}"/>
          </ac:spMkLst>
        </pc:spChg>
        <pc:grpChg chg="del">
          <ac:chgData name="Mike Bloys" userId="1248c4d8-7b2b-4b32-b8bd-163ae845f9bb" providerId="ADAL" clId="{40C19969-CFDA-40A9-B73C-FDCB20AFDDBC}" dt="2021-10-05T08:15:58.972" v="447" actId="478"/>
          <ac:grpSpMkLst>
            <pc:docMk/>
            <pc:sldMk cId="3809139710" sldId="325"/>
            <ac:grpSpMk id="4" creationId="{E3407618-4D66-415B-9CA4-CFC0506061BB}"/>
          </ac:grpSpMkLst>
        </pc:grpChg>
        <pc:picChg chg="add mod">
          <ac:chgData name="Mike Bloys" userId="1248c4d8-7b2b-4b32-b8bd-163ae845f9bb" providerId="ADAL" clId="{40C19969-CFDA-40A9-B73C-FDCB20AFDDBC}" dt="2021-10-05T08:16:00.261" v="448"/>
          <ac:picMkLst>
            <pc:docMk/>
            <pc:sldMk cId="3809139710" sldId="325"/>
            <ac:picMk id="29" creationId="{A9197997-4783-48DA-ABD5-03726342A20B}"/>
          </ac:picMkLst>
        </pc:picChg>
      </pc:sldChg>
      <pc:sldChg chg="addSp delSp modSp mod">
        <pc:chgData name="Mike Bloys" userId="1248c4d8-7b2b-4b32-b8bd-163ae845f9bb" providerId="ADAL" clId="{40C19969-CFDA-40A9-B73C-FDCB20AFDDBC}" dt="2021-10-04T15:43:59.024" v="173" actId="167"/>
        <pc:sldMkLst>
          <pc:docMk/>
          <pc:sldMk cId="1941564679" sldId="326"/>
        </pc:sldMkLst>
        <pc:picChg chg="del">
          <ac:chgData name="Mike Bloys" userId="1248c4d8-7b2b-4b32-b8bd-163ae845f9bb" providerId="ADAL" clId="{40C19969-CFDA-40A9-B73C-FDCB20AFDDBC}" dt="2021-10-04T15:43:35.162" v="166" actId="478"/>
          <ac:picMkLst>
            <pc:docMk/>
            <pc:sldMk cId="1941564679" sldId="326"/>
            <ac:picMk id="5" creationId="{730C7BFC-FB41-43E4-A30B-3AA22DEBB5E8}"/>
          </ac:picMkLst>
        </pc:picChg>
        <pc:picChg chg="add mod ord modCrop">
          <ac:chgData name="Mike Bloys" userId="1248c4d8-7b2b-4b32-b8bd-163ae845f9bb" providerId="ADAL" clId="{40C19969-CFDA-40A9-B73C-FDCB20AFDDBC}" dt="2021-10-04T15:43:59.024" v="173" actId="167"/>
          <ac:picMkLst>
            <pc:docMk/>
            <pc:sldMk cId="1941564679" sldId="326"/>
            <ac:picMk id="6" creationId="{CB0E75A0-A781-4FAC-89A7-07F51F9A994A}"/>
          </ac:picMkLst>
        </pc:picChg>
        <pc:picChg chg="del">
          <ac:chgData name="Mike Bloys" userId="1248c4d8-7b2b-4b32-b8bd-163ae845f9bb" providerId="ADAL" clId="{40C19969-CFDA-40A9-B73C-FDCB20AFDDBC}" dt="2021-10-04T15:43:45.103" v="170" actId="478"/>
          <ac:picMkLst>
            <pc:docMk/>
            <pc:sldMk cId="1941564679" sldId="326"/>
            <ac:picMk id="1026" creationId="{EE698A6F-42DB-401B-93F9-3B540FB6AB70}"/>
          </ac:picMkLst>
        </pc:picChg>
      </pc:sldChg>
      <pc:sldChg chg="new del">
        <pc:chgData name="Mike Bloys" userId="1248c4d8-7b2b-4b32-b8bd-163ae845f9bb" providerId="ADAL" clId="{40C19969-CFDA-40A9-B73C-FDCB20AFDDBC}" dt="2021-10-04T13:34:14.365" v="1" actId="680"/>
        <pc:sldMkLst>
          <pc:docMk/>
          <pc:sldMk cId="818588502" sldId="328"/>
        </pc:sldMkLst>
      </pc:sldChg>
      <pc:sldMasterChg chg="delSldLayout modSldLayout">
        <pc:chgData name="Mike Bloys" userId="1248c4d8-7b2b-4b32-b8bd-163ae845f9bb" providerId="ADAL" clId="{40C19969-CFDA-40A9-B73C-FDCB20AFDDBC}" dt="2021-10-06T10:42:45.604" v="813" actId="21"/>
        <pc:sldMasterMkLst>
          <pc:docMk/>
          <pc:sldMasterMk cId="3316734550" sldId="2147483648"/>
        </pc:sldMasterMkLst>
        <pc:sldLayoutChg chg="modSp">
          <pc:chgData name="Mike Bloys" userId="1248c4d8-7b2b-4b32-b8bd-163ae845f9bb" providerId="ADAL" clId="{40C19969-CFDA-40A9-B73C-FDCB20AFDDBC}" dt="2021-10-04T13:44:10.648" v="3" actId="14826"/>
          <pc:sldLayoutMkLst>
            <pc:docMk/>
            <pc:sldMasterMk cId="3316734550" sldId="2147483648"/>
            <pc:sldLayoutMk cId="3886385901" sldId="2147483649"/>
          </pc:sldLayoutMkLst>
          <pc:picChg chg="mod">
            <ac:chgData name="Mike Bloys" userId="1248c4d8-7b2b-4b32-b8bd-163ae845f9bb" providerId="ADAL" clId="{40C19969-CFDA-40A9-B73C-FDCB20AFDDBC}" dt="2021-10-04T13:44:10.648" v="3"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40C19969-CFDA-40A9-B73C-FDCB20AFDDBC}" dt="2021-10-04T14:03:34.744" v="40" actId="207"/>
          <pc:sldLayoutMkLst>
            <pc:docMk/>
            <pc:sldMasterMk cId="3316734550" sldId="2147483648"/>
            <pc:sldLayoutMk cId="2849720375" sldId="2147483652"/>
          </pc:sldLayoutMkLst>
          <pc:spChg chg="del">
            <ac:chgData name="Mike Bloys" userId="1248c4d8-7b2b-4b32-b8bd-163ae845f9bb" providerId="ADAL" clId="{40C19969-CFDA-40A9-B73C-FDCB20AFDDBC}" dt="2021-10-04T14:03:20.559" v="36"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40C19969-CFDA-40A9-B73C-FDCB20AFDDBC}" dt="2021-10-04T14:03:34.744" v="40"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40C19969-CFDA-40A9-B73C-FDCB20AFDDBC}" dt="2021-10-04T14:03:21.177" v="37"/>
            <ac:spMkLst>
              <pc:docMk/>
              <pc:sldMasterMk cId="3316734550" sldId="2147483648"/>
              <pc:sldLayoutMk cId="2849720375" sldId="2147483652"/>
              <ac:spMk id="12" creationId="{4CAD00F6-AD68-4506-912A-6376B9ABBCEB}"/>
            </ac:spMkLst>
          </pc:spChg>
          <pc:picChg chg="del">
            <ac:chgData name="Mike Bloys" userId="1248c4d8-7b2b-4b32-b8bd-163ae845f9bb" providerId="ADAL" clId="{40C19969-CFDA-40A9-B73C-FDCB20AFDDBC}" dt="2021-10-04T14:03:20.559" v="36"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40C19969-CFDA-40A9-B73C-FDCB20AFDDBC}" dt="2021-10-04T14:03:27.771" v="38"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40C19969-CFDA-40A9-B73C-FDCB20AFDDBC}" dt="2021-10-04T14:03:21.177" v="37"/>
            <ac:picMkLst>
              <pc:docMk/>
              <pc:sldMasterMk cId="3316734550" sldId="2147483648"/>
              <pc:sldLayoutMk cId="2849720375" sldId="2147483652"/>
              <ac:picMk id="11" creationId="{9F72A0B3-D80A-4E20-9661-01A2B58B409E}"/>
            </ac:picMkLst>
          </pc:picChg>
        </pc:sldLayoutChg>
        <pc:sldLayoutChg chg="addSp delSp modSp mod">
          <pc:chgData name="Mike Bloys" userId="1248c4d8-7b2b-4b32-b8bd-163ae845f9bb" providerId="ADAL" clId="{40C19969-CFDA-40A9-B73C-FDCB20AFDDBC}" dt="2021-10-06T10:42:45.604" v="813" actId="21"/>
          <pc:sldLayoutMkLst>
            <pc:docMk/>
            <pc:sldMasterMk cId="3316734550" sldId="2147483648"/>
            <pc:sldLayoutMk cId="4180777422" sldId="2147483653"/>
          </pc:sldLayoutMkLst>
          <pc:spChg chg="mod">
            <ac:chgData name="Mike Bloys" userId="1248c4d8-7b2b-4b32-b8bd-163ae845f9bb" providerId="ADAL" clId="{40C19969-CFDA-40A9-B73C-FDCB20AFDDBC}" dt="2021-10-04T14:03:11.206" v="35" actId="20577"/>
            <ac:spMkLst>
              <pc:docMk/>
              <pc:sldMasterMk cId="3316734550" sldId="2147483648"/>
              <pc:sldLayoutMk cId="4180777422" sldId="2147483653"/>
              <ac:spMk id="8" creationId="{A99F80EC-0B21-0F4D-9ECD-7C9B391A3C06}"/>
            </ac:spMkLst>
          </pc:spChg>
          <pc:spChg chg="mod">
            <ac:chgData name="Mike Bloys" userId="1248c4d8-7b2b-4b32-b8bd-163ae845f9bb" providerId="ADAL" clId="{40C19969-CFDA-40A9-B73C-FDCB20AFDDBC}" dt="2021-10-04T14:02:06.726" v="10" actId="207"/>
            <ac:spMkLst>
              <pc:docMk/>
              <pc:sldMasterMk cId="3316734550" sldId="2147483648"/>
              <pc:sldLayoutMk cId="4180777422" sldId="2147483653"/>
              <ac:spMk id="27" creationId="{00000000-0000-0000-0000-000000000000}"/>
            </ac:spMkLst>
          </pc:spChg>
          <pc:picChg chg="add del mod modCrop">
            <ac:chgData name="Mike Bloys" userId="1248c4d8-7b2b-4b32-b8bd-163ae845f9bb" providerId="ADAL" clId="{40C19969-CFDA-40A9-B73C-FDCB20AFDDBC}" dt="2021-10-05T08:07:21.802" v="234" actId="21"/>
            <ac:picMkLst>
              <pc:docMk/>
              <pc:sldMasterMk cId="3316734550" sldId="2147483648"/>
              <pc:sldLayoutMk cId="4180777422" sldId="2147483653"/>
              <ac:picMk id="7" creationId="{30A5BE2A-F800-4B74-BE05-290D67095364}"/>
            </ac:picMkLst>
          </pc:picChg>
          <pc:picChg chg="del">
            <ac:chgData name="Mike Bloys" userId="1248c4d8-7b2b-4b32-b8bd-163ae845f9bb" providerId="ADAL" clId="{40C19969-CFDA-40A9-B73C-FDCB20AFDDBC}" dt="2021-10-04T14:01:34.033" v="7" actId="478"/>
            <ac:picMkLst>
              <pc:docMk/>
              <pc:sldMasterMk cId="3316734550" sldId="2147483648"/>
              <pc:sldLayoutMk cId="4180777422" sldId="2147483653"/>
              <ac:picMk id="7" creationId="{7CE254B6-D7BC-9C4E-B6F8-9032CA4F1D45}"/>
            </ac:picMkLst>
          </pc:picChg>
          <pc:picChg chg="add del mod modCrop">
            <ac:chgData name="Mike Bloys" userId="1248c4d8-7b2b-4b32-b8bd-163ae845f9bb" providerId="ADAL" clId="{40C19969-CFDA-40A9-B73C-FDCB20AFDDBC}" dt="2021-10-06T10:42:45.604" v="813" actId="21"/>
            <ac:picMkLst>
              <pc:docMk/>
              <pc:sldMasterMk cId="3316734550" sldId="2147483648"/>
              <pc:sldLayoutMk cId="4180777422" sldId="2147483653"/>
              <ac:picMk id="7" creationId="{A656E1AB-EC16-4443-A334-FFE84471214A}"/>
            </ac:picMkLst>
          </pc:picChg>
          <pc:picChg chg="add mod ord modCrop">
            <ac:chgData name="Mike Bloys" userId="1248c4d8-7b2b-4b32-b8bd-163ae845f9bb" providerId="ADAL" clId="{40C19969-CFDA-40A9-B73C-FDCB20AFDDBC}" dt="2021-10-04T14:01:28.455" v="6" actId="167"/>
            <ac:picMkLst>
              <pc:docMk/>
              <pc:sldMasterMk cId="3316734550" sldId="2147483648"/>
              <pc:sldLayoutMk cId="4180777422" sldId="2147483653"/>
              <ac:picMk id="9" creationId="{75B0D035-1CE7-48F1-A11E-4DB70A9B84B3}"/>
            </ac:picMkLst>
          </pc:picChg>
          <pc:picChg chg="mod">
            <ac:chgData name="Mike Bloys" userId="1248c4d8-7b2b-4b32-b8bd-163ae845f9bb" providerId="ADAL" clId="{40C19969-CFDA-40A9-B73C-FDCB20AFDDBC}" dt="2021-10-04T14:01:39.386" v="8" actId="207"/>
            <ac:picMkLst>
              <pc:docMk/>
              <pc:sldMasterMk cId="3316734550" sldId="2147483648"/>
              <pc:sldLayoutMk cId="4180777422" sldId="2147483653"/>
              <ac:picMk id="11" creationId="{4209B720-07DD-7941-B502-ED81D1886572}"/>
            </ac:picMkLst>
          </pc:picChg>
        </pc:sldLayoutChg>
        <pc:sldLayoutChg chg="addSp delSp modSp mod">
          <pc:chgData name="Mike Bloys" userId="1248c4d8-7b2b-4b32-b8bd-163ae845f9bb" providerId="ADAL" clId="{40C19969-CFDA-40A9-B73C-FDCB20AFDDBC}" dt="2021-10-04T14:04:40.094" v="53" actId="207"/>
          <pc:sldLayoutMkLst>
            <pc:docMk/>
            <pc:sldMasterMk cId="3316734550" sldId="2147483648"/>
            <pc:sldLayoutMk cId="3315833090" sldId="2147483656"/>
          </pc:sldLayoutMkLst>
          <pc:spChg chg="add del mod">
            <ac:chgData name="Mike Bloys" userId="1248c4d8-7b2b-4b32-b8bd-163ae845f9bb" providerId="ADAL" clId="{40C19969-CFDA-40A9-B73C-FDCB20AFDDBC}" dt="2021-10-04T14:04:22.298" v="50" actId="478"/>
            <ac:spMkLst>
              <pc:docMk/>
              <pc:sldMasterMk cId="3316734550" sldId="2147483648"/>
              <pc:sldLayoutMk cId="3315833090" sldId="2147483656"/>
              <ac:spMk id="8" creationId="{4DC6E6D1-7396-4766-8621-8F5BE8491C43}"/>
            </ac:spMkLst>
          </pc:spChg>
          <pc:spChg chg="del">
            <ac:chgData name="Mike Bloys" userId="1248c4d8-7b2b-4b32-b8bd-163ae845f9bb" providerId="ADAL" clId="{40C19969-CFDA-40A9-B73C-FDCB20AFDDBC}" dt="2021-10-04T14:03:56.137" v="46" actId="478"/>
            <ac:spMkLst>
              <pc:docMk/>
              <pc:sldMasterMk cId="3316734550" sldId="2147483648"/>
              <pc:sldLayoutMk cId="3315833090" sldId="2147483656"/>
              <ac:spMk id="9" creationId="{1267101F-FDA4-0F4B-A7F4-B1B3A0D25A50}"/>
            </ac:spMkLst>
          </pc:spChg>
          <pc:spChg chg="add mod">
            <ac:chgData name="Mike Bloys" userId="1248c4d8-7b2b-4b32-b8bd-163ae845f9bb" providerId="ADAL" clId="{40C19969-CFDA-40A9-B73C-FDCB20AFDDBC}" dt="2021-10-04T14:04:26.783" v="51"/>
            <ac:spMkLst>
              <pc:docMk/>
              <pc:sldMasterMk cId="3316734550" sldId="2147483648"/>
              <pc:sldLayoutMk cId="3315833090" sldId="2147483656"/>
              <ac:spMk id="11" creationId="{BE6EDDCC-9FDC-4683-8CC7-6BF219D59AEC}"/>
            </ac:spMkLst>
          </pc:spChg>
          <pc:spChg chg="mod">
            <ac:chgData name="Mike Bloys" userId="1248c4d8-7b2b-4b32-b8bd-163ae845f9bb" providerId="ADAL" clId="{40C19969-CFDA-40A9-B73C-FDCB20AFDDBC}" dt="2021-10-04T14:04:40.094" v="53"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40C19969-CFDA-40A9-B73C-FDCB20AFDDBC}" dt="2021-10-04T14:03:56.137" v="46" actId="478"/>
            <ac:picMkLst>
              <pc:docMk/>
              <pc:sldMasterMk cId="3316734550" sldId="2147483648"/>
              <pc:sldLayoutMk cId="3315833090" sldId="2147483656"/>
              <ac:picMk id="6" creationId="{E84B2B64-DF14-0A43-AFBC-789FE0092A4D}"/>
            </ac:picMkLst>
          </pc:picChg>
          <pc:picChg chg="add del mod">
            <ac:chgData name="Mike Bloys" userId="1248c4d8-7b2b-4b32-b8bd-163ae845f9bb" providerId="ADAL" clId="{40C19969-CFDA-40A9-B73C-FDCB20AFDDBC}" dt="2021-10-04T14:04:22.298" v="50" actId="478"/>
            <ac:picMkLst>
              <pc:docMk/>
              <pc:sldMasterMk cId="3316734550" sldId="2147483648"/>
              <pc:sldLayoutMk cId="3315833090" sldId="2147483656"/>
              <ac:picMk id="7" creationId="{A44B1F8F-7178-4739-868E-66C8F4C759D2}"/>
            </ac:picMkLst>
          </pc:picChg>
          <pc:picChg chg="add mod">
            <ac:chgData name="Mike Bloys" userId="1248c4d8-7b2b-4b32-b8bd-163ae845f9bb" providerId="ADAL" clId="{40C19969-CFDA-40A9-B73C-FDCB20AFDDBC}" dt="2021-10-04T14:04:26.783" v="51"/>
            <ac:picMkLst>
              <pc:docMk/>
              <pc:sldMasterMk cId="3316734550" sldId="2147483648"/>
              <pc:sldLayoutMk cId="3315833090" sldId="2147483656"/>
              <ac:picMk id="10" creationId="{1C37AA51-88CF-4FB0-88DE-6F14B78AF7D7}"/>
            </ac:picMkLst>
          </pc:picChg>
        </pc:sldLayoutChg>
        <pc:sldLayoutChg chg="addSp delSp modSp mod">
          <pc:chgData name="Mike Bloys" userId="1248c4d8-7b2b-4b32-b8bd-163ae845f9bb" providerId="ADAL" clId="{40C19969-CFDA-40A9-B73C-FDCB20AFDDBC}" dt="2021-10-04T14:04:58.565" v="56" actId="207"/>
          <pc:sldLayoutMkLst>
            <pc:docMk/>
            <pc:sldMasterMk cId="3316734550" sldId="2147483648"/>
            <pc:sldLayoutMk cId="487712265" sldId="2147483665"/>
          </pc:sldLayoutMkLst>
          <pc:spChg chg="add mod">
            <ac:chgData name="Mike Bloys" userId="1248c4d8-7b2b-4b32-b8bd-163ae845f9bb" providerId="ADAL" clId="{40C19969-CFDA-40A9-B73C-FDCB20AFDDBC}" dt="2021-10-04T14:04:53.889" v="55"/>
            <ac:spMkLst>
              <pc:docMk/>
              <pc:sldMasterMk cId="3316734550" sldId="2147483648"/>
              <pc:sldLayoutMk cId="487712265" sldId="2147483665"/>
              <ac:spMk id="9" creationId="{0780B145-1F75-4963-AA8A-7C8CE6AAD23B}"/>
            </ac:spMkLst>
          </pc:spChg>
          <pc:spChg chg="del">
            <ac:chgData name="Mike Bloys" userId="1248c4d8-7b2b-4b32-b8bd-163ae845f9bb" providerId="ADAL" clId="{40C19969-CFDA-40A9-B73C-FDCB20AFDDBC}" dt="2021-10-04T14:04:53.386" v="54"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40C19969-CFDA-40A9-B73C-FDCB20AFDDBC}" dt="2021-10-04T14:04:53.889" v="55"/>
            <ac:picMkLst>
              <pc:docMk/>
              <pc:sldMasterMk cId="3316734550" sldId="2147483648"/>
              <pc:sldLayoutMk cId="487712265" sldId="2147483665"/>
              <ac:picMk id="6" creationId="{4A2B3F20-02D2-46FD-8344-094E9B918C66}"/>
            </ac:picMkLst>
          </pc:picChg>
          <pc:picChg chg="del">
            <ac:chgData name="Mike Bloys" userId="1248c4d8-7b2b-4b32-b8bd-163ae845f9bb" providerId="ADAL" clId="{40C19969-CFDA-40A9-B73C-FDCB20AFDDBC}" dt="2021-10-04T14:04:53.386" v="54"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40C19969-CFDA-40A9-B73C-FDCB20AFDDBC}" dt="2021-10-04T14:04:58.565" v="56"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40C19969-CFDA-40A9-B73C-FDCB20AFDDBC}" dt="2021-10-04T14:12:07.433" v="69" actId="478"/>
          <pc:sldLayoutMkLst>
            <pc:docMk/>
            <pc:sldMasterMk cId="3316734550" sldId="2147483648"/>
            <pc:sldLayoutMk cId="1093718466" sldId="2147483666"/>
          </pc:sldLayoutMkLst>
          <pc:spChg chg="add del mod">
            <ac:chgData name="Mike Bloys" userId="1248c4d8-7b2b-4b32-b8bd-163ae845f9bb" providerId="ADAL" clId="{40C19969-CFDA-40A9-B73C-FDCB20AFDDBC}" dt="2021-10-04T14:11:35.116" v="61" actId="21"/>
            <ac:spMkLst>
              <pc:docMk/>
              <pc:sldMasterMk cId="3316734550" sldId="2147483648"/>
              <pc:sldLayoutMk cId="1093718466" sldId="2147483666"/>
              <ac:spMk id="6" creationId="{1CCCC612-8224-494F-94DF-592C213AD6A4}"/>
            </ac:spMkLst>
          </pc:spChg>
          <pc:spChg chg="add mod">
            <ac:chgData name="Mike Bloys" userId="1248c4d8-7b2b-4b32-b8bd-163ae845f9bb" providerId="ADAL" clId="{40C19969-CFDA-40A9-B73C-FDCB20AFDDBC}" dt="2021-10-04T14:11:26.260" v="59" actId="207"/>
            <ac:spMkLst>
              <pc:docMk/>
              <pc:sldMasterMk cId="3316734550" sldId="2147483648"/>
              <pc:sldLayoutMk cId="1093718466" sldId="2147483666"/>
              <ac:spMk id="7" creationId="{B2ED44D3-C364-4F09-9C36-57D12740572B}"/>
            </ac:spMkLst>
          </pc:spChg>
          <pc:spChg chg="add del mod">
            <ac:chgData name="Mike Bloys" userId="1248c4d8-7b2b-4b32-b8bd-163ae845f9bb" providerId="ADAL" clId="{40C19969-CFDA-40A9-B73C-FDCB20AFDDBC}" dt="2021-10-04T14:12:07.433" v="69" actId="478"/>
            <ac:spMkLst>
              <pc:docMk/>
              <pc:sldMasterMk cId="3316734550" sldId="2147483648"/>
              <pc:sldLayoutMk cId="1093718466" sldId="2147483666"/>
              <ac:spMk id="9" creationId="{27984F66-BAB3-4FDA-923C-394960BF5BC1}"/>
            </ac:spMkLst>
          </pc:spChg>
          <pc:spChg chg="del">
            <ac:chgData name="Mike Bloys" userId="1248c4d8-7b2b-4b32-b8bd-163ae845f9bb" providerId="ADAL" clId="{40C19969-CFDA-40A9-B73C-FDCB20AFDDBC}" dt="2021-10-04T14:11:28.570" v="60" actId="478"/>
            <ac:spMkLst>
              <pc:docMk/>
              <pc:sldMasterMk cId="3316734550" sldId="2147483648"/>
              <pc:sldLayoutMk cId="1093718466" sldId="2147483666"/>
              <ac:spMk id="10" creationId="{00000000-0000-0000-0000-000000000000}"/>
            </ac:spMkLst>
          </pc:spChg>
          <pc:cxnChg chg="mod">
            <ac:chgData name="Mike Bloys" userId="1248c4d8-7b2b-4b32-b8bd-163ae845f9bb" providerId="ADAL" clId="{40C19969-CFDA-40A9-B73C-FDCB20AFDDBC}" dt="2021-10-04T14:12:05.546" v="68" actId="16037"/>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40C19969-CFDA-40A9-B73C-FDCB20AFDDBC}" dt="2021-10-04T14:04:15.478" v="49" actId="207"/>
          <pc:sldLayoutMkLst>
            <pc:docMk/>
            <pc:sldMasterMk cId="3316734550" sldId="2147483648"/>
            <pc:sldLayoutMk cId="4276716931" sldId="2147483667"/>
          </pc:sldLayoutMkLst>
          <pc:spChg chg="mod">
            <ac:chgData name="Mike Bloys" userId="1248c4d8-7b2b-4b32-b8bd-163ae845f9bb" providerId="ADAL" clId="{40C19969-CFDA-40A9-B73C-FDCB20AFDDBC}" dt="2021-10-04T14:04:15.478" v="49"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40C19969-CFDA-40A9-B73C-FDCB20AFDDBC}" dt="2021-10-04T14:03:39.884" v="41"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40C19969-CFDA-40A9-B73C-FDCB20AFDDBC}" dt="2021-10-04T14:03:40.377" v="42"/>
            <ac:spMkLst>
              <pc:docMk/>
              <pc:sldMasterMk cId="3316734550" sldId="2147483648"/>
              <pc:sldLayoutMk cId="4276716931" sldId="2147483667"/>
              <ac:spMk id="14" creationId="{EE855FFB-A235-486F-B56C-D58A4EF219D7}"/>
            </ac:spMkLst>
          </pc:spChg>
          <pc:picChg chg="del">
            <ac:chgData name="Mike Bloys" userId="1248c4d8-7b2b-4b32-b8bd-163ae845f9bb" providerId="ADAL" clId="{40C19969-CFDA-40A9-B73C-FDCB20AFDDBC}" dt="2021-10-04T14:03:39.884" v="41"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40C19969-CFDA-40A9-B73C-FDCB20AFDDBC}" dt="2021-10-04T14:03:46.057" v="43"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40C19969-CFDA-40A9-B73C-FDCB20AFDDBC}" dt="2021-10-04T14:03:40.377" v="42"/>
            <ac:picMkLst>
              <pc:docMk/>
              <pc:sldMasterMk cId="3316734550" sldId="2147483648"/>
              <pc:sldLayoutMk cId="4276716931" sldId="2147483667"/>
              <ac:picMk id="13" creationId="{C91B30ED-AB6E-4067-8132-E94BADED99F0}"/>
            </ac:picMkLst>
          </pc:picChg>
        </pc:sldLayoutChg>
        <pc:sldLayoutChg chg="del">
          <pc:chgData name="Mike Bloys" userId="1248c4d8-7b2b-4b32-b8bd-163ae845f9bb" providerId="ADAL" clId="{40C19969-CFDA-40A9-B73C-FDCB20AFDDBC}" dt="2021-10-05T10:16:02.890" v="808" actId="2696"/>
          <pc:sldLayoutMkLst>
            <pc:docMk/>
            <pc:sldMasterMk cId="3316734550" sldId="2147483648"/>
            <pc:sldLayoutMk cId="27478648" sldId="2147483668"/>
          </pc:sldLayoutMkLst>
        </pc:sldLayoutChg>
      </pc:sldMasterChg>
    </pc:docChg>
  </pc:docChgLst>
  <pc:docChgLst>
    <pc:chgData name="Leonora Sheppard" userId="3688f6d8-1f97-408e-a4fe-cc859c551ddb" providerId="ADAL" clId="{3962923D-CBB4-4905-9D0D-BF93ABB13002}"/>
    <pc:docChg chg="modSld">
      <pc:chgData name="Leonora Sheppard" userId="3688f6d8-1f97-408e-a4fe-cc859c551ddb" providerId="ADAL" clId="{3962923D-CBB4-4905-9D0D-BF93ABB13002}" dt="2021-10-29T13:39:33.384" v="2" actId="20577"/>
      <pc:docMkLst>
        <pc:docMk/>
      </pc:docMkLst>
      <pc:sldChg chg="modSp mod">
        <pc:chgData name="Leonora Sheppard" userId="3688f6d8-1f97-408e-a4fe-cc859c551ddb" providerId="ADAL" clId="{3962923D-CBB4-4905-9D0D-BF93ABB13002}" dt="2021-10-29T13:38:25.625" v="0" actId="20577"/>
        <pc:sldMkLst>
          <pc:docMk/>
          <pc:sldMk cId="1019611253" sldId="297"/>
        </pc:sldMkLst>
        <pc:spChg chg="mod">
          <ac:chgData name="Leonora Sheppard" userId="3688f6d8-1f97-408e-a4fe-cc859c551ddb" providerId="ADAL" clId="{3962923D-CBB4-4905-9D0D-BF93ABB13002}" dt="2021-10-29T13:38:25.625" v="0" actId="20577"/>
          <ac:spMkLst>
            <pc:docMk/>
            <pc:sldMk cId="1019611253" sldId="297"/>
            <ac:spMk id="5" creationId="{358513C1-1153-4293-9E4A-0E75E2519D23}"/>
          </ac:spMkLst>
        </pc:spChg>
      </pc:sldChg>
      <pc:sldChg chg="modSp mod">
        <pc:chgData name="Leonora Sheppard" userId="3688f6d8-1f97-408e-a4fe-cc859c551ddb" providerId="ADAL" clId="{3962923D-CBB4-4905-9D0D-BF93ABB13002}" dt="2021-10-29T13:39:33.384" v="2" actId="20577"/>
        <pc:sldMkLst>
          <pc:docMk/>
          <pc:sldMk cId="1198950338" sldId="306"/>
        </pc:sldMkLst>
        <pc:spChg chg="mod">
          <ac:chgData name="Leonora Sheppard" userId="3688f6d8-1f97-408e-a4fe-cc859c551ddb" providerId="ADAL" clId="{3962923D-CBB4-4905-9D0D-BF93ABB13002}" dt="2021-10-29T13:39:33.384" v="2" actId="20577"/>
          <ac:spMkLst>
            <pc:docMk/>
            <pc:sldMk cId="1198950338" sldId="306"/>
            <ac:spMk id="5" creationId="{358513C1-1153-4293-9E4A-0E75E2519D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05/11/2021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0A50A4"/>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16550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a:extLst>
              <a:ext uri="{FF2B5EF4-FFF2-40B4-BE49-F238E27FC236}">
                <a16:creationId xmlns:a16="http://schemas.microsoft.com/office/drawing/2014/main" id="{B2ED44D3-C364-4F09-9C36-57D12740572B}"/>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CB92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5D0A2-F48C-49DE-9DFA-2BA4A48477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C809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A50A4"/>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sp>
        <p:nvSpPr>
          <p:cNvPr id="8" name="TextBox 7">
            <a:extLst>
              <a:ext uri="{FF2B5EF4-FFF2-40B4-BE49-F238E27FC236}">
                <a16:creationId xmlns:a16="http://schemas.microsoft.com/office/drawing/2014/main" id="{A99F80EC-0B21-0F4D-9ECD-7C9B391A3C06}"/>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packets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C809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A50A4"/>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9" name="Picture 8">
            <a:extLst>
              <a:ext uri="{FF2B5EF4-FFF2-40B4-BE49-F238E27FC236}">
                <a16:creationId xmlns:a16="http://schemas.microsoft.com/office/drawing/2014/main" id="{5C858CDE-C274-40D3-AA6A-6E2ED9B847E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3" name="TextBox 12">
            <a:extLst>
              <a:ext uri="{FF2B5EF4-FFF2-40B4-BE49-F238E27FC236}">
                <a16:creationId xmlns:a16="http://schemas.microsoft.com/office/drawing/2014/main" id="{0EAB3C5B-CC8E-466F-ACEC-393C418B4840}"/>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packets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C809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A50A4"/>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0" name="Picture 9">
            <a:extLst>
              <a:ext uri="{FF2B5EF4-FFF2-40B4-BE49-F238E27FC236}">
                <a16:creationId xmlns:a16="http://schemas.microsoft.com/office/drawing/2014/main" id="{F047D629-0B46-40FC-9E7B-BFD5C4C4226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BD6203FC-D6FE-4384-BC35-A3479073F216}"/>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packets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2C809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0A50A4"/>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pic>
        <p:nvPicPr>
          <p:cNvPr id="6" name="Picture 5">
            <a:extLst>
              <a:ext uri="{FF2B5EF4-FFF2-40B4-BE49-F238E27FC236}">
                <a16:creationId xmlns:a16="http://schemas.microsoft.com/office/drawing/2014/main" id="{1F815425-2C1D-4C62-BDEC-21E5296788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7" name="TextBox 6">
            <a:extLst>
              <a:ext uri="{FF2B5EF4-FFF2-40B4-BE49-F238E27FC236}">
                <a16:creationId xmlns:a16="http://schemas.microsoft.com/office/drawing/2014/main" id="{336BACE4-3E3F-4B8A-81D6-889DF8606A12}"/>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packets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A2A1E3E8-E3DB-4C8F-AE2D-3E1F19B8737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3F291B02-11E9-4981-B1D1-5C24680FB489}"/>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packets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2 Data transmission and encryption</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50B6FF-6846-41F4-9840-778AE9553619}"/>
              </a:ext>
            </a:extLst>
          </p:cNvPr>
          <p:cNvPicPr>
            <a:picLocks noChangeAspect="1"/>
          </p:cNvPicPr>
          <p:nvPr/>
        </p:nvPicPr>
        <p:blipFill>
          <a:blip r:embed="rId2"/>
          <a:stretch>
            <a:fillRect/>
          </a:stretch>
        </p:blipFill>
        <p:spPr>
          <a:xfrm>
            <a:off x="2730499" y="1700214"/>
            <a:ext cx="6201671" cy="4576919"/>
          </a:xfrm>
          <a:prstGeom prst="rect">
            <a:avLst/>
          </a:prstGeom>
        </p:spPr>
      </p:pic>
      <p:sp>
        <p:nvSpPr>
          <p:cNvPr id="4" name="Text Placeholder 3">
            <a:extLst>
              <a:ext uri="{FF2B5EF4-FFF2-40B4-BE49-F238E27FC236}">
                <a16:creationId xmlns:a16="http://schemas.microsoft.com/office/drawing/2014/main" id="{54006257-6A07-44C7-827B-4CE843588E8D}"/>
              </a:ext>
            </a:extLst>
          </p:cNvPr>
          <p:cNvSpPr>
            <a:spLocks noGrp="1"/>
          </p:cNvSpPr>
          <p:nvPr>
            <p:ph type="body" sz="quarter" idx="13"/>
          </p:nvPr>
        </p:nvSpPr>
        <p:spPr/>
        <p:txBody>
          <a:bodyPr/>
          <a:lstStyle/>
          <a:p>
            <a:r>
              <a:rPr lang="en-GB"/>
              <a:t>Packet switched network</a:t>
            </a:r>
          </a:p>
        </p:txBody>
      </p:sp>
      <p:sp>
        <p:nvSpPr>
          <p:cNvPr id="5" name="Text Placeholder 4">
            <a:extLst>
              <a:ext uri="{FF2B5EF4-FFF2-40B4-BE49-F238E27FC236}">
                <a16:creationId xmlns:a16="http://schemas.microsoft.com/office/drawing/2014/main" id="{358513C1-1153-4293-9E4A-0E75E2519D23}"/>
              </a:ext>
            </a:extLst>
          </p:cNvPr>
          <p:cNvSpPr>
            <a:spLocks noGrp="1"/>
          </p:cNvSpPr>
          <p:nvPr>
            <p:ph type="body" sz="quarter" idx="14"/>
          </p:nvPr>
        </p:nvSpPr>
        <p:spPr/>
        <p:txBody>
          <a:bodyPr/>
          <a:lstStyle/>
          <a:p>
            <a:r>
              <a:rPr lang="en-GB"/>
              <a:t>The diagram shows a </a:t>
            </a:r>
            <a:br>
              <a:rPr lang="en-GB"/>
            </a:br>
            <a:r>
              <a:rPr lang="en-GB"/>
              <a:t>number of components </a:t>
            </a:r>
            <a:br>
              <a:rPr lang="en-GB"/>
            </a:br>
            <a:r>
              <a:rPr lang="en-GB"/>
              <a:t>that are part of a network</a:t>
            </a:r>
          </a:p>
          <a:p>
            <a:pPr lvl="1"/>
            <a:r>
              <a:rPr lang="en-GB"/>
              <a:t>What is each component?</a:t>
            </a:r>
          </a:p>
        </p:txBody>
      </p:sp>
    </p:spTree>
    <p:extLst>
      <p:ext uri="{BB962C8B-B14F-4D97-AF65-F5344CB8AC3E}">
        <p14:creationId xmlns:p14="http://schemas.microsoft.com/office/powerpoint/2010/main" val="3700797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1BBA7A-7519-41AF-B21F-2A85500E3B68}"/>
              </a:ext>
            </a:extLst>
          </p:cNvPr>
          <p:cNvPicPr>
            <a:picLocks noChangeAspect="1"/>
          </p:cNvPicPr>
          <p:nvPr/>
        </p:nvPicPr>
        <p:blipFill>
          <a:blip r:embed="rId2"/>
          <a:stretch>
            <a:fillRect/>
          </a:stretch>
        </p:blipFill>
        <p:spPr>
          <a:xfrm>
            <a:off x="3612528" y="1948012"/>
            <a:ext cx="5313292" cy="3921283"/>
          </a:xfrm>
          <a:prstGeom prst="rect">
            <a:avLst/>
          </a:prstGeom>
        </p:spPr>
      </p:pic>
      <p:sp>
        <p:nvSpPr>
          <p:cNvPr id="4" name="Text Placeholder 3">
            <a:extLst>
              <a:ext uri="{FF2B5EF4-FFF2-40B4-BE49-F238E27FC236}">
                <a16:creationId xmlns:a16="http://schemas.microsoft.com/office/drawing/2014/main" id="{54006257-6A07-44C7-827B-4CE843588E8D}"/>
              </a:ext>
            </a:extLst>
          </p:cNvPr>
          <p:cNvSpPr>
            <a:spLocks noGrp="1"/>
          </p:cNvSpPr>
          <p:nvPr>
            <p:ph type="body" sz="quarter" idx="13"/>
          </p:nvPr>
        </p:nvSpPr>
        <p:spPr/>
        <p:txBody>
          <a:bodyPr/>
          <a:lstStyle/>
          <a:p>
            <a:r>
              <a:rPr lang="en-GB"/>
              <a:t>Packet switched network</a:t>
            </a:r>
          </a:p>
        </p:txBody>
      </p:sp>
      <p:graphicFrame>
        <p:nvGraphicFramePr>
          <p:cNvPr id="7" name="Table 7">
            <a:extLst>
              <a:ext uri="{FF2B5EF4-FFF2-40B4-BE49-F238E27FC236}">
                <a16:creationId xmlns:a16="http://schemas.microsoft.com/office/drawing/2014/main" id="{FCA63D45-12AB-4636-A4C9-561B18663856}"/>
              </a:ext>
            </a:extLst>
          </p:cNvPr>
          <p:cNvGraphicFramePr>
            <a:graphicFrameLocks noGrp="1"/>
          </p:cNvGraphicFramePr>
          <p:nvPr>
            <p:extLst>
              <p:ext uri="{D42A27DB-BD31-4B8C-83A1-F6EECF244321}">
                <p14:modId xmlns:p14="http://schemas.microsoft.com/office/powerpoint/2010/main" val="2021400267"/>
              </p:ext>
            </p:extLst>
          </p:nvPr>
        </p:nvGraphicFramePr>
        <p:xfrm>
          <a:off x="724279" y="1867518"/>
          <a:ext cx="4788754" cy="1828800"/>
        </p:xfrm>
        <a:graphic>
          <a:graphicData uri="http://schemas.openxmlformats.org/drawingml/2006/table">
            <a:tbl>
              <a:tblPr firstRow="1" bandRow="1">
                <a:tableStyleId>{5C22544A-7EE6-4342-B048-85BDC9FD1C3A}</a:tableStyleId>
              </a:tblPr>
              <a:tblGrid>
                <a:gridCol w="1184420">
                  <a:extLst>
                    <a:ext uri="{9D8B030D-6E8A-4147-A177-3AD203B41FA5}">
                      <a16:colId xmlns:a16="http://schemas.microsoft.com/office/drawing/2014/main" val="581167720"/>
                    </a:ext>
                  </a:extLst>
                </a:gridCol>
                <a:gridCol w="3604334">
                  <a:extLst>
                    <a:ext uri="{9D8B030D-6E8A-4147-A177-3AD203B41FA5}">
                      <a16:colId xmlns:a16="http://schemas.microsoft.com/office/drawing/2014/main" val="466077488"/>
                    </a:ext>
                  </a:extLst>
                </a:gridCol>
              </a:tblGrid>
              <a:tr h="299424">
                <a:tc>
                  <a:txBody>
                    <a:bodyPr/>
                    <a:lstStyle/>
                    <a:p>
                      <a:r>
                        <a:rPr lang="en-GB"/>
                        <a:t>Number</a:t>
                      </a:r>
                    </a:p>
                  </a:txBody>
                  <a:tcPr>
                    <a:lnL w="12700" cap="flat" cmpd="sng" algn="ctr">
                      <a:solidFill>
                        <a:srgbClr val="0A50A4"/>
                      </a:solidFill>
                      <a:prstDash val="solid"/>
                      <a:round/>
                      <a:headEnd type="none" w="med" len="med"/>
                      <a:tailEnd type="none" w="med" len="med"/>
                    </a:lnL>
                    <a:lnT w="12700" cap="flat" cmpd="sng" algn="ctr">
                      <a:solidFill>
                        <a:srgbClr val="0A50A4"/>
                      </a:solidFill>
                      <a:prstDash val="solid"/>
                      <a:round/>
                      <a:headEnd type="none" w="med" len="med"/>
                      <a:tailEnd type="none" w="med" len="med"/>
                    </a:lnT>
                    <a:lnB w="12700" cap="flat" cmpd="sng" algn="ctr">
                      <a:solidFill>
                        <a:srgbClr val="0A50A4"/>
                      </a:solidFill>
                      <a:prstDash val="solid"/>
                      <a:round/>
                      <a:headEnd type="none" w="med" len="med"/>
                      <a:tailEnd type="none" w="med" len="med"/>
                    </a:lnB>
                    <a:solidFill>
                      <a:srgbClr val="0A50A4"/>
                    </a:solidFill>
                  </a:tcPr>
                </a:tc>
                <a:tc>
                  <a:txBody>
                    <a:bodyPr/>
                    <a:lstStyle/>
                    <a:p>
                      <a:r>
                        <a:rPr lang="en-GB"/>
                        <a:t>Component</a:t>
                      </a:r>
                    </a:p>
                  </a:txBody>
                  <a:tcPr>
                    <a:lnR w="12700" cap="flat" cmpd="sng" algn="ctr">
                      <a:solidFill>
                        <a:srgbClr val="0A50A4"/>
                      </a:solidFill>
                      <a:prstDash val="solid"/>
                      <a:round/>
                      <a:headEnd type="none" w="med" len="med"/>
                      <a:tailEnd type="none" w="med" len="med"/>
                    </a:lnR>
                    <a:lnT w="12700" cap="flat" cmpd="sng" algn="ctr">
                      <a:solidFill>
                        <a:srgbClr val="0A50A4"/>
                      </a:solidFill>
                      <a:prstDash val="solid"/>
                      <a:round/>
                      <a:headEnd type="none" w="med" len="med"/>
                      <a:tailEnd type="none" w="med" len="med"/>
                    </a:lnT>
                    <a:lnB w="12700" cap="flat" cmpd="sng" algn="ctr">
                      <a:solidFill>
                        <a:srgbClr val="0A50A4"/>
                      </a:solidFill>
                      <a:prstDash val="solid"/>
                      <a:round/>
                      <a:headEnd type="none" w="med" len="med"/>
                      <a:tailEnd type="none" w="med" len="med"/>
                    </a:lnB>
                    <a:solidFill>
                      <a:srgbClr val="0A50A4"/>
                    </a:solidFill>
                  </a:tcPr>
                </a:tc>
                <a:extLst>
                  <a:ext uri="{0D108BD9-81ED-4DB2-BD59-A6C34878D82A}">
                    <a16:rowId xmlns:a16="http://schemas.microsoft.com/office/drawing/2014/main" val="1581672127"/>
                  </a:ext>
                </a:extLst>
              </a:tr>
              <a:tr h="299424">
                <a:tc>
                  <a:txBody>
                    <a:bodyPr/>
                    <a:lstStyle/>
                    <a:p>
                      <a:r>
                        <a:rPr lang="en-GB"/>
                        <a:t>1</a:t>
                      </a:r>
                    </a:p>
                  </a:txBody>
                  <a:tcPr>
                    <a:lnL w="12700" cap="flat" cmpd="sng" algn="ctr">
                      <a:solidFill>
                        <a:srgbClr val="0A50A4"/>
                      </a:solidFill>
                      <a:prstDash val="solid"/>
                      <a:round/>
                      <a:headEnd type="none" w="med" len="med"/>
                      <a:tailEnd type="none" w="med" len="med"/>
                    </a:lnL>
                    <a:lnR w="12700" cap="flat" cmpd="sng" algn="ctr">
                      <a:solidFill>
                        <a:srgbClr val="0A50A4"/>
                      </a:solidFill>
                      <a:prstDash val="solid"/>
                      <a:round/>
                      <a:headEnd type="none" w="med" len="med"/>
                      <a:tailEnd type="none" w="med" len="med"/>
                    </a:lnR>
                    <a:lnT w="12700" cap="flat" cmpd="sng" algn="ctr">
                      <a:solidFill>
                        <a:srgbClr val="0A50A4"/>
                      </a:solidFill>
                      <a:prstDash val="solid"/>
                      <a:round/>
                      <a:headEnd type="none" w="med" len="med"/>
                      <a:tailEnd type="none" w="med" len="med"/>
                    </a:lnT>
                    <a:lnB w="12700" cap="flat" cmpd="sng" algn="ctr">
                      <a:solidFill>
                        <a:srgbClr val="0A50A4"/>
                      </a:solidFill>
                      <a:prstDash val="solid"/>
                      <a:round/>
                      <a:headEnd type="none" w="med" len="med"/>
                      <a:tailEnd type="none" w="med" len="med"/>
                    </a:lnB>
                    <a:noFill/>
                  </a:tcPr>
                </a:tc>
                <a:tc>
                  <a:txBody>
                    <a:bodyPr/>
                    <a:lstStyle/>
                    <a:p>
                      <a:r>
                        <a:rPr lang="en-GB">
                          <a:solidFill>
                            <a:srgbClr val="FF0000"/>
                          </a:solidFill>
                        </a:rPr>
                        <a:t>Server</a:t>
                      </a:r>
                    </a:p>
                  </a:txBody>
                  <a:tcPr>
                    <a:lnL w="12700" cap="flat" cmpd="sng" algn="ctr">
                      <a:solidFill>
                        <a:srgbClr val="0A50A4"/>
                      </a:solidFill>
                      <a:prstDash val="solid"/>
                      <a:round/>
                      <a:headEnd type="none" w="med" len="med"/>
                      <a:tailEnd type="none" w="med" len="med"/>
                    </a:lnL>
                    <a:lnR w="12700" cap="flat" cmpd="sng" algn="ctr">
                      <a:solidFill>
                        <a:srgbClr val="0A50A4"/>
                      </a:solidFill>
                      <a:prstDash val="solid"/>
                      <a:round/>
                      <a:headEnd type="none" w="med" len="med"/>
                      <a:tailEnd type="none" w="med" len="med"/>
                    </a:lnR>
                    <a:lnT w="12700" cap="flat" cmpd="sng" algn="ctr">
                      <a:solidFill>
                        <a:srgbClr val="0A50A4"/>
                      </a:solidFill>
                      <a:prstDash val="solid"/>
                      <a:round/>
                      <a:headEnd type="none" w="med" len="med"/>
                      <a:tailEnd type="none" w="med" len="med"/>
                    </a:lnT>
                    <a:lnB w="12700" cap="flat" cmpd="sng" algn="ctr">
                      <a:solidFill>
                        <a:srgbClr val="0A50A4"/>
                      </a:solidFill>
                      <a:prstDash val="solid"/>
                      <a:round/>
                      <a:headEnd type="none" w="med" len="med"/>
                      <a:tailEnd type="none" w="med" len="med"/>
                    </a:lnB>
                    <a:noFill/>
                  </a:tcPr>
                </a:tc>
                <a:extLst>
                  <a:ext uri="{0D108BD9-81ED-4DB2-BD59-A6C34878D82A}">
                    <a16:rowId xmlns:a16="http://schemas.microsoft.com/office/drawing/2014/main" val="3507353729"/>
                  </a:ext>
                </a:extLst>
              </a:tr>
              <a:tr h="299424">
                <a:tc>
                  <a:txBody>
                    <a:bodyPr/>
                    <a:lstStyle/>
                    <a:p>
                      <a:r>
                        <a:rPr lang="en-GB"/>
                        <a:t>2-7</a:t>
                      </a:r>
                    </a:p>
                  </a:txBody>
                  <a:tcPr>
                    <a:lnL w="12700" cap="flat" cmpd="sng" algn="ctr">
                      <a:solidFill>
                        <a:srgbClr val="0A50A4"/>
                      </a:solidFill>
                      <a:prstDash val="solid"/>
                      <a:round/>
                      <a:headEnd type="none" w="med" len="med"/>
                      <a:tailEnd type="none" w="med" len="med"/>
                    </a:lnL>
                    <a:lnR w="12700" cap="flat" cmpd="sng" algn="ctr">
                      <a:solidFill>
                        <a:srgbClr val="0A50A4"/>
                      </a:solidFill>
                      <a:prstDash val="solid"/>
                      <a:round/>
                      <a:headEnd type="none" w="med" len="med"/>
                      <a:tailEnd type="none" w="med" len="med"/>
                    </a:lnR>
                    <a:lnT w="12700" cap="flat" cmpd="sng" algn="ctr">
                      <a:solidFill>
                        <a:srgbClr val="0A50A4"/>
                      </a:solidFill>
                      <a:prstDash val="solid"/>
                      <a:round/>
                      <a:headEnd type="none" w="med" len="med"/>
                      <a:tailEnd type="none" w="med" len="med"/>
                    </a:lnT>
                    <a:lnB w="12700" cap="flat" cmpd="sng" algn="ctr">
                      <a:solidFill>
                        <a:srgbClr val="0A50A4"/>
                      </a:solidFill>
                      <a:prstDash val="solid"/>
                      <a:round/>
                      <a:headEnd type="none" w="med" len="med"/>
                      <a:tailEnd type="none" w="med" len="med"/>
                    </a:lnB>
                    <a:noFill/>
                  </a:tcPr>
                </a:tc>
                <a:tc>
                  <a:txBody>
                    <a:bodyPr/>
                    <a:lstStyle/>
                    <a:p>
                      <a:r>
                        <a:rPr lang="en-GB">
                          <a:solidFill>
                            <a:srgbClr val="FF0000"/>
                          </a:solidFill>
                        </a:rPr>
                        <a:t>Routers</a:t>
                      </a:r>
                    </a:p>
                  </a:txBody>
                  <a:tcPr>
                    <a:lnL w="12700" cap="flat" cmpd="sng" algn="ctr">
                      <a:solidFill>
                        <a:srgbClr val="0A50A4"/>
                      </a:solidFill>
                      <a:prstDash val="solid"/>
                      <a:round/>
                      <a:headEnd type="none" w="med" len="med"/>
                      <a:tailEnd type="none" w="med" len="med"/>
                    </a:lnL>
                    <a:lnR w="12700" cap="flat" cmpd="sng" algn="ctr">
                      <a:solidFill>
                        <a:srgbClr val="0A50A4"/>
                      </a:solidFill>
                      <a:prstDash val="solid"/>
                      <a:round/>
                      <a:headEnd type="none" w="med" len="med"/>
                      <a:tailEnd type="none" w="med" len="med"/>
                    </a:lnR>
                    <a:lnT w="12700" cap="flat" cmpd="sng" algn="ctr">
                      <a:solidFill>
                        <a:srgbClr val="0A50A4"/>
                      </a:solidFill>
                      <a:prstDash val="solid"/>
                      <a:round/>
                      <a:headEnd type="none" w="med" len="med"/>
                      <a:tailEnd type="none" w="med" len="med"/>
                    </a:lnT>
                    <a:lnB w="12700" cap="flat" cmpd="sng" algn="ctr">
                      <a:solidFill>
                        <a:srgbClr val="0A50A4"/>
                      </a:solidFill>
                      <a:prstDash val="solid"/>
                      <a:round/>
                      <a:headEnd type="none" w="med" len="med"/>
                      <a:tailEnd type="none" w="med" len="med"/>
                    </a:lnB>
                    <a:noFill/>
                  </a:tcPr>
                </a:tc>
                <a:extLst>
                  <a:ext uri="{0D108BD9-81ED-4DB2-BD59-A6C34878D82A}">
                    <a16:rowId xmlns:a16="http://schemas.microsoft.com/office/drawing/2014/main" val="3052462106"/>
                  </a:ext>
                </a:extLst>
              </a:tr>
              <a:tr h="299424">
                <a:tc>
                  <a:txBody>
                    <a:bodyPr/>
                    <a:lstStyle/>
                    <a:p>
                      <a:r>
                        <a:rPr lang="en-GB"/>
                        <a:t>8</a:t>
                      </a:r>
                    </a:p>
                  </a:txBody>
                  <a:tcPr>
                    <a:lnL w="12700" cap="flat" cmpd="sng" algn="ctr">
                      <a:solidFill>
                        <a:srgbClr val="0A50A4"/>
                      </a:solidFill>
                      <a:prstDash val="solid"/>
                      <a:round/>
                      <a:headEnd type="none" w="med" len="med"/>
                      <a:tailEnd type="none" w="med" len="med"/>
                    </a:lnL>
                    <a:lnR w="12700" cap="flat" cmpd="sng" algn="ctr">
                      <a:solidFill>
                        <a:srgbClr val="0A50A4"/>
                      </a:solidFill>
                      <a:prstDash val="solid"/>
                      <a:round/>
                      <a:headEnd type="none" w="med" len="med"/>
                      <a:tailEnd type="none" w="med" len="med"/>
                    </a:lnR>
                    <a:lnT w="12700" cap="flat" cmpd="sng" algn="ctr">
                      <a:solidFill>
                        <a:srgbClr val="0A50A4"/>
                      </a:solidFill>
                      <a:prstDash val="solid"/>
                      <a:round/>
                      <a:headEnd type="none" w="med" len="med"/>
                      <a:tailEnd type="none" w="med" len="med"/>
                    </a:lnT>
                    <a:lnB w="12700" cap="flat" cmpd="sng" algn="ctr">
                      <a:solidFill>
                        <a:srgbClr val="0A50A4"/>
                      </a:solidFill>
                      <a:prstDash val="solid"/>
                      <a:round/>
                      <a:headEnd type="none" w="med" len="med"/>
                      <a:tailEnd type="none" w="med" len="med"/>
                    </a:lnB>
                    <a:noFill/>
                  </a:tcPr>
                </a:tc>
                <a:tc>
                  <a:txBody>
                    <a:bodyPr/>
                    <a:lstStyle/>
                    <a:p>
                      <a:r>
                        <a:rPr lang="en-GB">
                          <a:solidFill>
                            <a:srgbClr val="FF0000"/>
                          </a:solidFill>
                        </a:rPr>
                        <a:t>Wi-Fi access point and router</a:t>
                      </a:r>
                    </a:p>
                  </a:txBody>
                  <a:tcPr>
                    <a:lnL w="12700" cap="flat" cmpd="sng" algn="ctr">
                      <a:solidFill>
                        <a:srgbClr val="0A50A4"/>
                      </a:solidFill>
                      <a:prstDash val="solid"/>
                      <a:round/>
                      <a:headEnd type="none" w="med" len="med"/>
                      <a:tailEnd type="none" w="med" len="med"/>
                    </a:lnL>
                    <a:lnR w="12700" cap="flat" cmpd="sng" algn="ctr">
                      <a:solidFill>
                        <a:srgbClr val="0A50A4"/>
                      </a:solidFill>
                      <a:prstDash val="solid"/>
                      <a:round/>
                      <a:headEnd type="none" w="med" len="med"/>
                      <a:tailEnd type="none" w="med" len="med"/>
                    </a:lnR>
                    <a:lnT w="12700" cap="flat" cmpd="sng" algn="ctr">
                      <a:solidFill>
                        <a:srgbClr val="0A50A4"/>
                      </a:solidFill>
                      <a:prstDash val="solid"/>
                      <a:round/>
                      <a:headEnd type="none" w="med" len="med"/>
                      <a:tailEnd type="none" w="med" len="med"/>
                    </a:lnT>
                    <a:lnB w="12700" cap="flat" cmpd="sng" algn="ctr">
                      <a:solidFill>
                        <a:srgbClr val="0A50A4"/>
                      </a:solidFill>
                      <a:prstDash val="solid"/>
                      <a:round/>
                      <a:headEnd type="none" w="med" len="med"/>
                      <a:tailEnd type="none" w="med" len="med"/>
                    </a:lnB>
                    <a:noFill/>
                  </a:tcPr>
                </a:tc>
                <a:extLst>
                  <a:ext uri="{0D108BD9-81ED-4DB2-BD59-A6C34878D82A}">
                    <a16:rowId xmlns:a16="http://schemas.microsoft.com/office/drawing/2014/main" val="27489557"/>
                  </a:ext>
                </a:extLst>
              </a:tr>
              <a:tr h="299424">
                <a:tc>
                  <a:txBody>
                    <a:bodyPr/>
                    <a:lstStyle/>
                    <a:p>
                      <a:r>
                        <a:rPr lang="en-GB"/>
                        <a:t>9, 10, 11</a:t>
                      </a:r>
                    </a:p>
                  </a:txBody>
                  <a:tcPr>
                    <a:lnL w="12700" cap="flat" cmpd="sng" algn="ctr">
                      <a:solidFill>
                        <a:srgbClr val="0A50A4"/>
                      </a:solidFill>
                      <a:prstDash val="solid"/>
                      <a:round/>
                      <a:headEnd type="none" w="med" len="med"/>
                      <a:tailEnd type="none" w="med" len="med"/>
                    </a:lnL>
                    <a:lnR w="12700" cap="flat" cmpd="sng" algn="ctr">
                      <a:solidFill>
                        <a:srgbClr val="0A50A4"/>
                      </a:solidFill>
                      <a:prstDash val="solid"/>
                      <a:round/>
                      <a:headEnd type="none" w="med" len="med"/>
                      <a:tailEnd type="none" w="med" len="med"/>
                    </a:lnR>
                    <a:lnT w="12700" cap="flat" cmpd="sng" algn="ctr">
                      <a:solidFill>
                        <a:srgbClr val="0A50A4"/>
                      </a:solidFill>
                      <a:prstDash val="solid"/>
                      <a:round/>
                      <a:headEnd type="none" w="med" len="med"/>
                      <a:tailEnd type="none" w="med" len="med"/>
                    </a:lnT>
                    <a:lnB w="12700" cap="flat" cmpd="sng" algn="ctr">
                      <a:solidFill>
                        <a:srgbClr val="0A50A4"/>
                      </a:solidFill>
                      <a:prstDash val="solid"/>
                      <a:round/>
                      <a:headEnd type="none" w="med" len="med"/>
                      <a:tailEnd type="none" w="med" len="med"/>
                    </a:lnB>
                    <a:noFill/>
                  </a:tcPr>
                </a:tc>
                <a:tc>
                  <a:txBody>
                    <a:bodyPr/>
                    <a:lstStyle/>
                    <a:p>
                      <a:r>
                        <a:rPr lang="en-GB">
                          <a:solidFill>
                            <a:srgbClr val="FF0000"/>
                          </a:solidFill>
                        </a:rPr>
                        <a:t>Smartphone, tablet, desktop</a:t>
                      </a:r>
                    </a:p>
                  </a:txBody>
                  <a:tcPr>
                    <a:lnL w="12700" cap="flat" cmpd="sng" algn="ctr">
                      <a:solidFill>
                        <a:srgbClr val="0A50A4"/>
                      </a:solidFill>
                      <a:prstDash val="solid"/>
                      <a:round/>
                      <a:headEnd type="none" w="med" len="med"/>
                      <a:tailEnd type="none" w="med" len="med"/>
                    </a:lnL>
                    <a:lnR w="12700" cap="flat" cmpd="sng" algn="ctr">
                      <a:solidFill>
                        <a:srgbClr val="0A50A4"/>
                      </a:solidFill>
                      <a:prstDash val="solid"/>
                      <a:round/>
                      <a:headEnd type="none" w="med" len="med"/>
                      <a:tailEnd type="none" w="med" len="med"/>
                    </a:lnR>
                    <a:lnT w="12700" cap="flat" cmpd="sng" algn="ctr">
                      <a:solidFill>
                        <a:srgbClr val="0A50A4"/>
                      </a:solidFill>
                      <a:prstDash val="solid"/>
                      <a:round/>
                      <a:headEnd type="none" w="med" len="med"/>
                      <a:tailEnd type="none" w="med" len="med"/>
                    </a:lnT>
                    <a:lnB w="12700" cap="flat" cmpd="sng" algn="ctr">
                      <a:solidFill>
                        <a:srgbClr val="0A50A4"/>
                      </a:solidFill>
                      <a:prstDash val="solid"/>
                      <a:round/>
                      <a:headEnd type="none" w="med" len="med"/>
                      <a:tailEnd type="none" w="med" len="med"/>
                    </a:lnB>
                    <a:noFill/>
                  </a:tcPr>
                </a:tc>
                <a:extLst>
                  <a:ext uri="{0D108BD9-81ED-4DB2-BD59-A6C34878D82A}">
                    <a16:rowId xmlns:a16="http://schemas.microsoft.com/office/drawing/2014/main" val="2395967736"/>
                  </a:ext>
                </a:extLst>
              </a:tr>
            </a:tbl>
          </a:graphicData>
        </a:graphic>
      </p:graphicFrame>
    </p:spTree>
    <p:extLst>
      <p:ext uri="{BB962C8B-B14F-4D97-AF65-F5344CB8AC3E}">
        <p14:creationId xmlns:p14="http://schemas.microsoft.com/office/powerpoint/2010/main" val="1447597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a:t>Worksheet 1</a:t>
            </a:r>
          </a:p>
        </p:txBody>
      </p:sp>
      <p:sp>
        <p:nvSpPr>
          <p:cNvPr id="2" name="Text Placeholder 1"/>
          <p:cNvSpPr>
            <a:spLocks noGrp="1"/>
          </p:cNvSpPr>
          <p:nvPr>
            <p:ph type="body" sz="quarter" idx="14"/>
          </p:nvPr>
        </p:nvSpPr>
        <p:spPr/>
        <p:txBody>
          <a:bodyPr/>
          <a:lstStyle/>
          <a:p>
            <a:r>
              <a:rPr lang="en-GB"/>
              <a:t>Complete </a:t>
            </a:r>
            <a:r>
              <a:rPr lang="en-GB" b="1"/>
              <a:t>Task 2 </a:t>
            </a:r>
            <a:r>
              <a:rPr lang="en-GB"/>
              <a:t>on </a:t>
            </a:r>
            <a:r>
              <a:rPr lang="en-GB" b="1"/>
              <a:t>Worksheet 1</a:t>
            </a:r>
            <a:endParaRPr lang="en-GB"/>
          </a:p>
        </p:txBody>
      </p:sp>
    </p:spTree>
    <p:extLst>
      <p:ext uri="{BB962C8B-B14F-4D97-AF65-F5344CB8AC3E}">
        <p14:creationId xmlns:p14="http://schemas.microsoft.com/office/powerpoint/2010/main" val="46418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020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C7E354-E38F-4D6D-9729-492FAA86BE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4" name="Text Placeholder 3">
            <a:extLst>
              <a:ext uri="{FF2B5EF4-FFF2-40B4-BE49-F238E27FC236}">
                <a16:creationId xmlns:a16="http://schemas.microsoft.com/office/drawing/2014/main" id="{54006257-6A07-44C7-827B-4CE843588E8D}"/>
              </a:ext>
            </a:extLst>
          </p:cNvPr>
          <p:cNvSpPr>
            <a:spLocks noGrp="1"/>
          </p:cNvSpPr>
          <p:nvPr>
            <p:ph type="body" sz="quarter" idx="13"/>
          </p:nvPr>
        </p:nvSpPr>
        <p:spPr/>
        <p:txBody>
          <a:bodyPr/>
          <a:lstStyle/>
          <a:p>
            <a:r>
              <a:rPr lang="en-GB">
                <a:solidFill>
                  <a:schemeClr val="bg1"/>
                </a:solidFill>
              </a:rPr>
              <a:t>Plenary</a:t>
            </a:r>
          </a:p>
        </p:txBody>
      </p:sp>
      <p:sp>
        <p:nvSpPr>
          <p:cNvPr id="5" name="Text Placeholder 4">
            <a:extLst>
              <a:ext uri="{FF2B5EF4-FFF2-40B4-BE49-F238E27FC236}">
                <a16:creationId xmlns:a16="http://schemas.microsoft.com/office/drawing/2014/main" id="{358513C1-1153-4293-9E4A-0E75E2519D23}"/>
              </a:ext>
            </a:extLst>
          </p:cNvPr>
          <p:cNvSpPr>
            <a:spLocks noGrp="1"/>
          </p:cNvSpPr>
          <p:nvPr>
            <p:ph type="body" sz="quarter" idx="14"/>
          </p:nvPr>
        </p:nvSpPr>
        <p:spPr/>
        <p:txBody>
          <a:bodyPr/>
          <a:lstStyle/>
          <a:p>
            <a:r>
              <a:rPr lang="en-GB">
                <a:solidFill>
                  <a:schemeClr val="bg1"/>
                </a:solidFill>
              </a:rPr>
              <a:t>What are the roles of the </a:t>
            </a:r>
            <a:br>
              <a:rPr lang="en-GB">
                <a:solidFill>
                  <a:schemeClr val="bg1"/>
                </a:solidFill>
              </a:rPr>
            </a:br>
            <a:r>
              <a:rPr lang="en-GB">
                <a:solidFill>
                  <a:schemeClr val="bg1"/>
                </a:solidFill>
              </a:rPr>
              <a:t>following concepts when </a:t>
            </a:r>
            <a:br>
              <a:rPr lang="en-GB">
                <a:solidFill>
                  <a:schemeClr val="bg1"/>
                </a:solidFill>
              </a:rPr>
            </a:br>
            <a:r>
              <a:rPr lang="en-GB">
                <a:solidFill>
                  <a:schemeClr val="bg1"/>
                </a:solidFill>
              </a:rPr>
              <a:t>sending information </a:t>
            </a:r>
            <a:br>
              <a:rPr lang="en-GB">
                <a:solidFill>
                  <a:schemeClr val="bg1"/>
                </a:solidFill>
              </a:rPr>
            </a:br>
            <a:r>
              <a:rPr lang="en-GB">
                <a:solidFill>
                  <a:schemeClr val="bg1"/>
                </a:solidFill>
              </a:rPr>
              <a:t>through the Internet?</a:t>
            </a:r>
          </a:p>
          <a:p>
            <a:pPr lvl="1"/>
            <a:r>
              <a:rPr lang="en-GB">
                <a:solidFill>
                  <a:schemeClr val="bg1"/>
                </a:solidFill>
              </a:rPr>
              <a:t>Data packets</a:t>
            </a:r>
          </a:p>
          <a:p>
            <a:pPr lvl="1"/>
            <a:r>
              <a:rPr lang="en-GB">
                <a:solidFill>
                  <a:schemeClr val="bg1"/>
                </a:solidFill>
              </a:rPr>
              <a:t>Packet switching</a:t>
            </a:r>
          </a:p>
          <a:p>
            <a:pPr lvl="1"/>
            <a:r>
              <a:rPr lang="en-GB">
                <a:solidFill>
                  <a:schemeClr val="bg1"/>
                </a:solidFill>
              </a:rPr>
              <a:t>Routers</a:t>
            </a:r>
          </a:p>
          <a:p>
            <a:r>
              <a:rPr lang="en-GB">
                <a:solidFill>
                  <a:schemeClr val="bg1"/>
                </a:solidFill>
              </a:rPr>
              <a:t>State the different </a:t>
            </a:r>
            <a:br>
              <a:rPr lang="en-GB">
                <a:solidFill>
                  <a:schemeClr val="bg1"/>
                </a:solidFill>
              </a:rPr>
            </a:br>
            <a:r>
              <a:rPr lang="en-GB">
                <a:solidFill>
                  <a:schemeClr val="bg1"/>
                </a:solidFill>
              </a:rPr>
              <a:t>components of </a:t>
            </a:r>
            <a:br>
              <a:rPr lang="en-GB">
                <a:solidFill>
                  <a:schemeClr val="bg1"/>
                </a:solidFill>
              </a:rPr>
            </a:br>
            <a:r>
              <a:rPr lang="en-GB">
                <a:solidFill>
                  <a:schemeClr val="bg1"/>
                </a:solidFill>
              </a:rPr>
              <a:t>each packet</a:t>
            </a:r>
          </a:p>
        </p:txBody>
      </p:sp>
      <p:pic>
        <p:nvPicPr>
          <p:cNvPr id="9" name="Graphic 8">
            <a:extLst>
              <a:ext uri="{FF2B5EF4-FFF2-40B4-BE49-F238E27FC236}">
                <a16:creationId xmlns:a16="http://schemas.microsoft.com/office/drawing/2014/main" id="{6ACC01E8-2F06-4F42-867D-8049FDB865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198950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006257-6A07-44C7-827B-4CE843588E8D}"/>
              </a:ext>
            </a:extLst>
          </p:cNvPr>
          <p:cNvSpPr>
            <a:spLocks noGrp="1"/>
          </p:cNvSpPr>
          <p:nvPr>
            <p:ph type="body" sz="quarter" idx="13"/>
          </p:nvPr>
        </p:nvSpPr>
        <p:spPr/>
        <p:txBody>
          <a:bodyPr/>
          <a:lstStyle/>
          <a:p>
            <a:r>
              <a:rPr lang="en-GB"/>
              <a:t>Plenary</a:t>
            </a:r>
          </a:p>
        </p:txBody>
      </p:sp>
      <p:sp>
        <p:nvSpPr>
          <p:cNvPr id="5" name="Text Placeholder 4">
            <a:extLst>
              <a:ext uri="{FF2B5EF4-FFF2-40B4-BE49-F238E27FC236}">
                <a16:creationId xmlns:a16="http://schemas.microsoft.com/office/drawing/2014/main" id="{358513C1-1153-4293-9E4A-0E75E2519D23}"/>
              </a:ext>
            </a:extLst>
          </p:cNvPr>
          <p:cNvSpPr>
            <a:spLocks noGrp="1"/>
          </p:cNvSpPr>
          <p:nvPr>
            <p:ph type="body" sz="quarter" idx="14"/>
          </p:nvPr>
        </p:nvSpPr>
        <p:spPr/>
        <p:txBody>
          <a:bodyPr/>
          <a:lstStyle/>
          <a:p>
            <a:pPr lvl="1"/>
            <a:r>
              <a:rPr lang="en-GB">
                <a:solidFill>
                  <a:srgbClr val="FF0000"/>
                </a:solidFill>
              </a:rPr>
              <a:t>To send data, such as a file through the Internet, it is first split into fragments known as packets. Packet switching is then undertaken by each router on the network. Each packet is directed to another closer router. Each packet may take a different route through the network. Packets may arrive out of order. Once the last packet has arrived, the packets are reordered.</a:t>
            </a:r>
          </a:p>
          <a:p>
            <a:r>
              <a:rPr lang="en-GB"/>
              <a:t>State the different components of each packet</a:t>
            </a:r>
          </a:p>
          <a:p>
            <a:pPr lvl="1"/>
            <a:r>
              <a:rPr lang="en-GB">
                <a:solidFill>
                  <a:srgbClr val="FF0000"/>
                </a:solidFill>
              </a:rPr>
              <a:t>Packet header: destination address, packet number, originator’s address (source address)</a:t>
            </a:r>
          </a:p>
          <a:p>
            <a:pPr lvl="1"/>
            <a:r>
              <a:rPr lang="en-GB">
                <a:solidFill>
                  <a:srgbClr val="FF0000"/>
                </a:solidFill>
              </a:rPr>
              <a:t>Payload – the data being sent</a:t>
            </a:r>
          </a:p>
          <a:p>
            <a:pPr lvl="1"/>
            <a:r>
              <a:rPr lang="en-GB">
                <a:solidFill>
                  <a:srgbClr val="FF0000"/>
                </a:solidFill>
              </a:rPr>
              <a:t>Trailer</a:t>
            </a:r>
          </a:p>
        </p:txBody>
      </p:sp>
    </p:spTree>
    <p:extLst>
      <p:ext uri="{BB962C8B-B14F-4D97-AF65-F5344CB8AC3E}">
        <p14:creationId xmlns:p14="http://schemas.microsoft.com/office/powerpoint/2010/main" val="4280068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a:t>Objectives</a:t>
            </a:r>
          </a:p>
        </p:txBody>
      </p:sp>
      <p:sp>
        <p:nvSpPr>
          <p:cNvPr id="4" name="Text Placeholder 3"/>
          <p:cNvSpPr>
            <a:spLocks noGrp="1"/>
          </p:cNvSpPr>
          <p:nvPr>
            <p:ph type="body" sz="quarter" idx="15"/>
          </p:nvPr>
        </p:nvSpPr>
        <p:spPr/>
        <p:txBody>
          <a:bodyPr/>
          <a:lstStyle/>
          <a:p>
            <a:r>
              <a:rPr lang="en-GB"/>
              <a:t>Understand that data is broken down into packets to be transmitted</a:t>
            </a:r>
          </a:p>
          <a:p>
            <a:r>
              <a:rPr lang="en-GB"/>
              <a:t>Describe the structure of a packet including</a:t>
            </a:r>
          </a:p>
          <a:p>
            <a:pPr lvl="1"/>
            <a:r>
              <a:rPr lang="en-GB"/>
              <a:t>Packet header (destination address, packet number, originator’s address)</a:t>
            </a:r>
          </a:p>
          <a:p>
            <a:pPr lvl="1"/>
            <a:r>
              <a:rPr lang="en-GB"/>
              <a:t>Payload</a:t>
            </a:r>
          </a:p>
          <a:p>
            <a:pPr lvl="1"/>
            <a:r>
              <a:rPr lang="en-GB"/>
              <a:t>Trailer</a:t>
            </a:r>
          </a:p>
          <a:p>
            <a:r>
              <a:rPr lang="en-GB"/>
              <a:t>Describe the process of packet switching including:</a:t>
            </a:r>
          </a:p>
          <a:p>
            <a:pPr lvl="1"/>
            <a:r>
              <a:rPr lang="en-GB"/>
              <a:t>Packets, routing, routers, packet order and reordering</a:t>
            </a:r>
          </a:p>
          <a:p>
            <a:pPr lvl="1"/>
            <a:endParaRPr lang="en-GB"/>
          </a:p>
        </p:txBody>
      </p:sp>
    </p:spTree>
    <p:extLst>
      <p:ext uri="{BB962C8B-B14F-4D97-AF65-F5344CB8AC3E}">
        <p14:creationId xmlns:p14="http://schemas.microsoft.com/office/powerpoint/2010/main" val="64432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602FB8-583C-408A-B363-D6D5B92922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13251" y="1187450"/>
            <a:ext cx="4730750" cy="5041900"/>
          </a:xfrm>
          <a:prstGeom prst="rect">
            <a:avLst/>
          </a:prstGeom>
        </p:spPr>
      </p:pic>
      <p:sp>
        <p:nvSpPr>
          <p:cNvPr id="4" name="Text Placeholder 3">
            <a:extLst>
              <a:ext uri="{FF2B5EF4-FFF2-40B4-BE49-F238E27FC236}">
                <a16:creationId xmlns:a16="http://schemas.microsoft.com/office/drawing/2014/main" id="{54006257-6A07-44C7-827B-4CE843588E8D}"/>
              </a:ext>
            </a:extLst>
          </p:cNvPr>
          <p:cNvSpPr>
            <a:spLocks noGrp="1"/>
          </p:cNvSpPr>
          <p:nvPr>
            <p:ph type="body" sz="quarter" idx="13"/>
          </p:nvPr>
        </p:nvSpPr>
        <p:spPr/>
        <p:txBody>
          <a:bodyPr/>
          <a:lstStyle/>
          <a:p>
            <a:r>
              <a:rPr lang="en-GB"/>
              <a:t>Starter</a:t>
            </a:r>
          </a:p>
        </p:txBody>
      </p:sp>
      <p:sp>
        <p:nvSpPr>
          <p:cNvPr id="5" name="Text Placeholder 4">
            <a:extLst>
              <a:ext uri="{FF2B5EF4-FFF2-40B4-BE49-F238E27FC236}">
                <a16:creationId xmlns:a16="http://schemas.microsoft.com/office/drawing/2014/main" id="{358513C1-1153-4293-9E4A-0E75E2519D23}"/>
              </a:ext>
            </a:extLst>
          </p:cNvPr>
          <p:cNvSpPr>
            <a:spLocks noGrp="1"/>
          </p:cNvSpPr>
          <p:nvPr>
            <p:ph type="body" sz="quarter" idx="14"/>
          </p:nvPr>
        </p:nvSpPr>
        <p:spPr/>
        <p:txBody>
          <a:bodyPr/>
          <a:lstStyle/>
          <a:p>
            <a:r>
              <a:rPr lang="en-GB"/>
              <a:t>A law firm needs to send </a:t>
            </a:r>
            <a:br>
              <a:rPr lang="en-GB"/>
            </a:br>
            <a:r>
              <a:rPr lang="en-GB"/>
              <a:t>a client 1000 pages of </a:t>
            </a:r>
            <a:br>
              <a:rPr lang="en-GB"/>
            </a:br>
            <a:r>
              <a:rPr lang="en-GB"/>
              <a:t>important documents </a:t>
            </a:r>
            <a:br>
              <a:rPr lang="en-GB"/>
            </a:br>
            <a:r>
              <a:rPr lang="en-GB"/>
              <a:t>through the postal network</a:t>
            </a:r>
          </a:p>
          <a:p>
            <a:pPr lvl="1"/>
            <a:r>
              <a:rPr lang="en-GB"/>
              <a:t>Due to weight limits a </a:t>
            </a:r>
            <a:br>
              <a:rPr lang="en-GB"/>
            </a:br>
            <a:r>
              <a:rPr lang="en-GB"/>
              <a:t>maximum of 200 pages </a:t>
            </a:r>
            <a:br>
              <a:rPr lang="en-GB"/>
            </a:br>
            <a:r>
              <a:rPr lang="en-GB"/>
              <a:t>may be sent at a time</a:t>
            </a:r>
          </a:p>
          <a:p>
            <a:pPr lvl="1"/>
            <a:r>
              <a:rPr lang="en-GB"/>
              <a:t>How is it possible to send </a:t>
            </a:r>
            <a:br>
              <a:rPr lang="en-GB"/>
            </a:br>
            <a:r>
              <a:rPr lang="en-GB"/>
              <a:t>the large document?</a:t>
            </a:r>
          </a:p>
        </p:txBody>
      </p:sp>
    </p:spTree>
    <p:extLst>
      <p:ext uri="{BB962C8B-B14F-4D97-AF65-F5344CB8AC3E}">
        <p14:creationId xmlns:p14="http://schemas.microsoft.com/office/powerpoint/2010/main" val="1760660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4684FF-E596-4CB4-AB2D-2C1D28DE80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27068" y="2518956"/>
            <a:ext cx="4816932" cy="4175254"/>
          </a:xfrm>
          <a:prstGeom prst="rect">
            <a:avLst/>
          </a:prstGeom>
        </p:spPr>
      </p:pic>
      <p:sp>
        <p:nvSpPr>
          <p:cNvPr id="4" name="Text Placeholder 3">
            <a:extLst>
              <a:ext uri="{FF2B5EF4-FFF2-40B4-BE49-F238E27FC236}">
                <a16:creationId xmlns:a16="http://schemas.microsoft.com/office/drawing/2014/main" id="{54006257-6A07-44C7-827B-4CE843588E8D}"/>
              </a:ext>
            </a:extLst>
          </p:cNvPr>
          <p:cNvSpPr>
            <a:spLocks noGrp="1"/>
          </p:cNvSpPr>
          <p:nvPr>
            <p:ph type="body" sz="quarter" idx="13"/>
          </p:nvPr>
        </p:nvSpPr>
        <p:spPr/>
        <p:txBody>
          <a:bodyPr/>
          <a:lstStyle/>
          <a:p>
            <a:r>
              <a:rPr lang="en-GB"/>
              <a:t>Starter</a:t>
            </a:r>
          </a:p>
        </p:txBody>
      </p:sp>
      <p:sp>
        <p:nvSpPr>
          <p:cNvPr id="2" name="Text Placeholder 1">
            <a:extLst>
              <a:ext uri="{FF2B5EF4-FFF2-40B4-BE49-F238E27FC236}">
                <a16:creationId xmlns:a16="http://schemas.microsoft.com/office/drawing/2014/main" id="{653AFA29-45E9-4B90-A808-9E96803CA7C3}"/>
              </a:ext>
            </a:extLst>
          </p:cNvPr>
          <p:cNvSpPr>
            <a:spLocks noGrp="1"/>
          </p:cNvSpPr>
          <p:nvPr>
            <p:ph type="body" sz="quarter" idx="14"/>
          </p:nvPr>
        </p:nvSpPr>
        <p:spPr/>
        <p:txBody>
          <a:bodyPr/>
          <a:lstStyle/>
          <a:p>
            <a:r>
              <a:rPr lang="en-GB"/>
              <a:t>How is it possible to send the large document?</a:t>
            </a:r>
          </a:p>
          <a:p>
            <a:pPr lvl="1"/>
            <a:r>
              <a:rPr lang="en-GB">
                <a:solidFill>
                  <a:srgbClr val="FF0000"/>
                </a:solidFill>
              </a:rPr>
              <a:t>The document is broken up into different sections</a:t>
            </a:r>
          </a:p>
          <a:p>
            <a:pPr lvl="1"/>
            <a:r>
              <a:rPr lang="en-GB">
                <a:solidFill>
                  <a:srgbClr val="FF0000"/>
                </a:solidFill>
              </a:rPr>
              <a:t>Each section is sent in its </a:t>
            </a:r>
            <a:br>
              <a:rPr lang="en-GB">
                <a:solidFill>
                  <a:srgbClr val="FF0000"/>
                </a:solidFill>
              </a:rPr>
            </a:br>
            <a:r>
              <a:rPr lang="en-GB">
                <a:solidFill>
                  <a:srgbClr val="FF0000"/>
                </a:solidFill>
              </a:rPr>
              <a:t>own packet</a:t>
            </a:r>
          </a:p>
          <a:p>
            <a:pPr lvl="1"/>
            <a:r>
              <a:rPr lang="en-GB">
                <a:solidFill>
                  <a:srgbClr val="FF0000"/>
                </a:solidFill>
              </a:rPr>
              <a:t>Each packet will need the </a:t>
            </a:r>
            <a:br>
              <a:rPr lang="en-GB">
                <a:solidFill>
                  <a:srgbClr val="FF0000"/>
                </a:solidFill>
              </a:rPr>
            </a:br>
            <a:r>
              <a:rPr lang="en-GB">
                <a:solidFill>
                  <a:srgbClr val="FF0000"/>
                </a:solidFill>
              </a:rPr>
              <a:t>client’s address and the </a:t>
            </a:r>
            <a:br>
              <a:rPr lang="en-GB">
                <a:solidFill>
                  <a:srgbClr val="FF0000"/>
                </a:solidFill>
              </a:rPr>
            </a:br>
            <a:r>
              <a:rPr lang="en-GB">
                <a:solidFill>
                  <a:srgbClr val="FF0000"/>
                </a:solidFill>
              </a:rPr>
              <a:t>law firm’s address (in case </a:t>
            </a:r>
            <a:br>
              <a:rPr lang="en-GB">
                <a:solidFill>
                  <a:srgbClr val="FF0000"/>
                </a:solidFill>
              </a:rPr>
            </a:br>
            <a:r>
              <a:rPr lang="en-GB">
                <a:solidFill>
                  <a:srgbClr val="FF0000"/>
                </a:solidFill>
              </a:rPr>
              <a:t>it doesn’t arrive or there </a:t>
            </a:r>
            <a:br>
              <a:rPr lang="en-GB">
                <a:solidFill>
                  <a:srgbClr val="FF0000"/>
                </a:solidFill>
              </a:rPr>
            </a:br>
            <a:r>
              <a:rPr lang="en-GB">
                <a:solidFill>
                  <a:srgbClr val="FF0000"/>
                </a:solidFill>
              </a:rPr>
              <a:t>is a problem)</a:t>
            </a:r>
          </a:p>
          <a:p>
            <a:pPr lvl="1"/>
            <a:r>
              <a:rPr lang="en-GB">
                <a:solidFill>
                  <a:srgbClr val="FF0000"/>
                </a:solidFill>
              </a:rPr>
              <a:t>Each packet needs to say </a:t>
            </a:r>
            <a:br>
              <a:rPr lang="en-GB">
                <a:solidFill>
                  <a:srgbClr val="FF0000"/>
                </a:solidFill>
              </a:rPr>
            </a:br>
            <a:r>
              <a:rPr lang="en-GB">
                <a:solidFill>
                  <a:srgbClr val="FF0000"/>
                </a:solidFill>
              </a:rPr>
              <a:t>which document number from </a:t>
            </a:r>
            <a:br>
              <a:rPr lang="en-GB">
                <a:solidFill>
                  <a:srgbClr val="FF0000"/>
                </a:solidFill>
              </a:rPr>
            </a:br>
            <a:r>
              <a:rPr lang="en-GB">
                <a:solidFill>
                  <a:srgbClr val="FF0000"/>
                </a:solidFill>
              </a:rPr>
              <a:t>the sequence it is</a:t>
            </a:r>
          </a:p>
        </p:txBody>
      </p:sp>
      <p:pic>
        <p:nvPicPr>
          <p:cNvPr id="8" name="Graphic 7">
            <a:extLst>
              <a:ext uri="{FF2B5EF4-FFF2-40B4-BE49-F238E27FC236}">
                <a16:creationId xmlns:a16="http://schemas.microsoft.com/office/drawing/2014/main" id="{CC0B6B8D-47C7-42A3-A03B-8C16AE97A6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91274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AA38"/>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5901F7-5949-4473-9076-53848FD4A3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4" name="Text Placeholder 3">
            <a:extLst>
              <a:ext uri="{FF2B5EF4-FFF2-40B4-BE49-F238E27FC236}">
                <a16:creationId xmlns:a16="http://schemas.microsoft.com/office/drawing/2014/main" id="{54006257-6A07-44C7-827B-4CE843588E8D}"/>
              </a:ext>
            </a:extLst>
          </p:cNvPr>
          <p:cNvSpPr>
            <a:spLocks noGrp="1"/>
          </p:cNvSpPr>
          <p:nvPr>
            <p:ph type="body" sz="quarter" idx="13"/>
          </p:nvPr>
        </p:nvSpPr>
        <p:spPr/>
        <p:txBody>
          <a:bodyPr/>
          <a:lstStyle/>
          <a:p>
            <a:r>
              <a:rPr lang="en-GB"/>
              <a:t>Data packets</a:t>
            </a:r>
          </a:p>
        </p:txBody>
      </p:sp>
      <p:sp>
        <p:nvSpPr>
          <p:cNvPr id="5" name="Text Placeholder 4">
            <a:extLst>
              <a:ext uri="{FF2B5EF4-FFF2-40B4-BE49-F238E27FC236}">
                <a16:creationId xmlns:a16="http://schemas.microsoft.com/office/drawing/2014/main" id="{358513C1-1153-4293-9E4A-0E75E2519D23}"/>
              </a:ext>
            </a:extLst>
          </p:cNvPr>
          <p:cNvSpPr>
            <a:spLocks noGrp="1"/>
          </p:cNvSpPr>
          <p:nvPr>
            <p:ph type="body" sz="quarter" idx="14"/>
          </p:nvPr>
        </p:nvSpPr>
        <p:spPr>
          <a:xfrm>
            <a:off x="724280" y="1704179"/>
            <a:ext cx="5268147" cy="3453607"/>
          </a:xfrm>
        </p:spPr>
        <p:txBody>
          <a:bodyPr/>
          <a:lstStyle/>
          <a:p>
            <a:r>
              <a:rPr lang="en-GB"/>
              <a:t>We often need to send large amounts of data through networks</a:t>
            </a:r>
          </a:p>
          <a:p>
            <a:pPr lvl="1"/>
            <a:r>
              <a:rPr lang="en-GB"/>
              <a:t>This is carried out by breaking down the data into lots of smaller packets</a:t>
            </a:r>
          </a:p>
          <a:p>
            <a:r>
              <a:rPr lang="en-GB"/>
              <a:t>The system works in a similar manner to a postal network that allows many users to send different packages and letters</a:t>
            </a:r>
          </a:p>
          <a:p>
            <a:pPr lvl="1"/>
            <a:r>
              <a:rPr lang="en-GB"/>
              <a:t>What information do you think each data packet needs to contain?</a:t>
            </a:r>
          </a:p>
        </p:txBody>
      </p:sp>
      <p:pic>
        <p:nvPicPr>
          <p:cNvPr id="11" name="Graphic 10">
            <a:extLst>
              <a:ext uri="{FF2B5EF4-FFF2-40B4-BE49-F238E27FC236}">
                <a16:creationId xmlns:a16="http://schemas.microsoft.com/office/drawing/2014/main" id="{1B995F70-ED48-48BC-9EA5-A07A6E48C4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946934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006257-6A07-44C7-827B-4CE843588E8D}"/>
              </a:ext>
            </a:extLst>
          </p:cNvPr>
          <p:cNvSpPr>
            <a:spLocks noGrp="1"/>
          </p:cNvSpPr>
          <p:nvPr>
            <p:ph type="body" sz="quarter" idx="13"/>
          </p:nvPr>
        </p:nvSpPr>
        <p:spPr/>
        <p:txBody>
          <a:bodyPr/>
          <a:lstStyle/>
          <a:p>
            <a:r>
              <a:rPr lang="en-GB"/>
              <a:t>Data packets</a:t>
            </a:r>
          </a:p>
        </p:txBody>
      </p:sp>
      <p:sp>
        <p:nvSpPr>
          <p:cNvPr id="5" name="Text Placeholder 4">
            <a:extLst>
              <a:ext uri="{FF2B5EF4-FFF2-40B4-BE49-F238E27FC236}">
                <a16:creationId xmlns:a16="http://schemas.microsoft.com/office/drawing/2014/main" id="{358513C1-1153-4293-9E4A-0E75E2519D23}"/>
              </a:ext>
            </a:extLst>
          </p:cNvPr>
          <p:cNvSpPr>
            <a:spLocks noGrp="1"/>
          </p:cNvSpPr>
          <p:nvPr>
            <p:ph type="body" sz="quarter" idx="14"/>
          </p:nvPr>
        </p:nvSpPr>
        <p:spPr/>
        <p:txBody>
          <a:bodyPr/>
          <a:lstStyle/>
          <a:p>
            <a:r>
              <a:rPr lang="en-GB"/>
              <a:t>The data is split down into smaller fragments that make up the payload of each packet</a:t>
            </a:r>
          </a:p>
          <a:p>
            <a:pPr lvl="1"/>
            <a:r>
              <a:rPr lang="en-GB"/>
              <a:t>The </a:t>
            </a:r>
            <a:r>
              <a:rPr lang="en-GB">
                <a:solidFill>
                  <a:srgbClr val="FF0000"/>
                </a:solidFill>
              </a:rPr>
              <a:t>header</a:t>
            </a:r>
            <a:r>
              <a:rPr lang="en-GB"/>
              <a:t> contains the destination address, originating address (source address) and the packet number so that the correct order is restored once it arrives</a:t>
            </a:r>
          </a:p>
          <a:p>
            <a:pPr lvl="1"/>
            <a:r>
              <a:rPr lang="en-GB"/>
              <a:t>The </a:t>
            </a:r>
            <a:r>
              <a:rPr lang="en-GB">
                <a:solidFill>
                  <a:srgbClr val="FF0000"/>
                </a:solidFill>
              </a:rPr>
              <a:t>payload</a:t>
            </a:r>
            <a:r>
              <a:rPr lang="en-GB"/>
              <a:t> is the contents that need to be sent</a:t>
            </a:r>
          </a:p>
          <a:p>
            <a:pPr lvl="1"/>
            <a:r>
              <a:rPr lang="en-GB"/>
              <a:t>The </a:t>
            </a:r>
            <a:r>
              <a:rPr lang="en-GB">
                <a:solidFill>
                  <a:srgbClr val="FF0000"/>
                </a:solidFill>
              </a:rPr>
              <a:t>trailer</a:t>
            </a:r>
            <a:r>
              <a:rPr lang="en-GB"/>
              <a:t> has data that indicates the end of the packet and a checksum for the destination to check it transmitted correctly</a:t>
            </a:r>
          </a:p>
          <a:p>
            <a:pPr lvl="1"/>
            <a:endParaRPr lang="en-GB"/>
          </a:p>
        </p:txBody>
      </p:sp>
      <p:graphicFrame>
        <p:nvGraphicFramePr>
          <p:cNvPr id="2" name="Table 2">
            <a:extLst>
              <a:ext uri="{FF2B5EF4-FFF2-40B4-BE49-F238E27FC236}">
                <a16:creationId xmlns:a16="http://schemas.microsoft.com/office/drawing/2014/main" id="{26417485-5906-4AFC-B820-531BBB95FAF7}"/>
              </a:ext>
            </a:extLst>
          </p:cNvPr>
          <p:cNvGraphicFramePr>
            <a:graphicFrameLocks noGrp="1"/>
          </p:cNvGraphicFramePr>
          <p:nvPr>
            <p:extLst>
              <p:ext uri="{D42A27DB-BD31-4B8C-83A1-F6EECF244321}">
                <p14:modId xmlns:p14="http://schemas.microsoft.com/office/powerpoint/2010/main" val="4243598260"/>
              </p:ext>
            </p:extLst>
          </p:nvPr>
        </p:nvGraphicFramePr>
        <p:xfrm>
          <a:off x="865572" y="5023402"/>
          <a:ext cx="7412856" cy="1010920"/>
        </p:xfrm>
        <a:graphic>
          <a:graphicData uri="http://schemas.openxmlformats.org/drawingml/2006/table">
            <a:tbl>
              <a:tblPr firstRow="1" bandRow="1">
                <a:tableStyleId>{5C22544A-7EE6-4342-B048-85BDC9FD1C3A}</a:tableStyleId>
              </a:tblPr>
              <a:tblGrid>
                <a:gridCol w="1455938">
                  <a:extLst>
                    <a:ext uri="{9D8B030D-6E8A-4147-A177-3AD203B41FA5}">
                      <a16:colId xmlns:a16="http://schemas.microsoft.com/office/drawing/2014/main" val="2440216046"/>
                    </a:ext>
                  </a:extLst>
                </a:gridCol>
                <a:gridCol w="1349406">
                  <a:extLst>
                    <a:ext uri="{9D8B030D-6E8A-4147-A177-3AD203B41FA5}">
                      <a16:colId xmlns:a16="http://schemas.microsoft.com/office/drawing/2014/main" val="3684424188"/>
                    </a:ext>
                  </a:extLst>
                </a:gridCol>
                <a:gridCol w="1020247">
                  <a:extLst>
                    <a:ext uri="{9D8B030D-6E8A-4147-A177-3AD203B41FA5}">
                      <a16:colId xmlns:a16="http://schemas.microsoft.com/office/drawing/2014/main" val="1881808677"/>
                    </a:ext>
                  </a:extLst>
                </a:gridCol>
                <a:gridCol w="2557454">
                  <a:extLst>
                    <a:ext uri="{9D8B030D-6E8A-4147-A177-3AD203B41FA5}">
                      <a16:colId xmlns:a16="http://schemas.microsoft.com/office/drawing/2014/main" val="2407219043"/>
                    </a:ext>
                  </a:extLst>
                </a:gridCol>
                <a:gridCol w="1029811">
                  <a:extLst>
                    <a:ext uri="{9D8B030D-6E8A-4147-A177-3AD203B41FA5}">
                      <a16:colId xmlns:a16="http://schemas.microsoft.com/office/drawing/2014/main" val="2959727999"/>
                    </a:ext>
                  </a:extLst>
                </a:gridCol>
              </a:tblGrid>
              <a:tr h="370840">
                <a:tc gridSpan="3">
                  <a:txBody>
                    <a:bodyPr/>
                    <a:lstStyle/>
                    <a:p>
                      <a:pPr algn="ctr"/>
                      <a:r>
                        <a:rPr lang="en-GB"/>
                        <a:t>Header</a:t>
                      </a:r>
                    </a:p>
                  </a:txBody>
                  <a:tcPr>
                    <a:lnL w="12700" cap="flat" cmpd="sng" algn="ctr">
                      <a:solidFill>
                        <a:srgbClr val="0A50A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A50A4"/>
                      </a:solidFill>
                      <a:prstDash val="solid"/>
                      <a:round/>
                      <a:headEnd type="none" w="med" len="med"/>
                      <a:tailEnd type="none" w="med" len="med"/>
                    </a:lnT>
                    <a:lnB w="12700" cap="flat" cmpd="sng" algn="ctr">
                      <a:solidFill>
                        <a:srgbClr val="0A50A4"/>
                      </a:solidFill>
                      <a:prstDash val="solid"/>
                      <a:round/>
                      <a:headEnd type="none" w="med" len="med"/>
                      <a:tailEnd type="none" w="med" len="med"/>
                    </a:lnB>
                    <a:solidFill>
                      <a:srgbClr val="0A50A4"/>
                    </a:solidFill>
                  </a:tcPr>
                </a:tc>
                <a:tc hMerge="1">
                  <a:txBody>
                    <a:bodyPr/>
                    <a:lstStyle/>
                    <a:p>
                      <a:endParaRPr lang="en-GB"/>
                    </a:p>
                  </a:txBody>
                  <a:tcPr/>
                </a:tc>
                <a:tc hMerge="1">
                  <a:txBody>
                    <a:bodyPr/>
                    <a:lstStyle/>
                    <a:p>
                      <a:endParaRPr lang="en-GB"/>
                    </a:p>
                  </a:txBody>
                  <a:tcPr/>
                </a:tc>
                <a:tc rowSpan="2">
                  <a:txBody>
                    <a:bodyPr/>
                    <a:lstStyle/>
                    <a:p>
                      <a:pPr algn="ctr"/>
                      <a:r>
                        <a:rPr lang="en-GB"/>
                        <a:t>Payload</a:t>
                      </a:r>
                    </a:p>
                  </a:txBody>
                  <a:tcPr anchor="ctr">
                    <a:lnL w="12700" cap="flat" cmpd="sng" algn="ctr">
                      <a:solidFill>
                        <a:schemeClr val="bg1"/>
                      </a:solidFill>
                      <a:prstDash val="solid"/>
                      <a:round/>
                      <a:headEnd type="none" w="med" len="med"/>
                      <a:tailEnd type="none" w="med" len="med"/>
                    </a:lnL>
                    <a:lnT w="12700" cap="flat" cmpd="sng" algn="ctr">
                      <a:solidFill>
                        <a:srgbClr val="0A50A4"/>
                      </a:solidFill>
                      <a:prstDash val="solid"/>
                      <a:round/>
                      <a:headEnd type="none" w="med" len="med"/>
                      <a:tailEnd type="none" w="med" len="med"/>
                    </a:lnT>
                    <a:lnB w="12700" cap="flat" cmpd="sng" algn="ctr">
                      <a:solidFill>
                        <a:srgbClr val="0A50A4"/>
                      </a:solidFill>
                      <a:prstDash val="solid"/>
                      <a:round/>
                      <a:headEnd type="none" w="med" len="med"/>
                      <a:tailEnd type="none" w="med" len="med"/>
                    </a:lnB>
                    <a:solidFill>
                      <a:srgbClr val="0A50A4"/>
                    </a:solidFill>
                  </a:tcPr>
                </a:tc>
                <a:tc rowSpan="2">
                  <a:txBody>
                    <a:bodyPr/>
                    <a:lstStyle/>
                    <a:p>
                      <a:pPr algn="ctr"/>
                      <a:r>
                        <a:rPr lang="en-GB"/>
                        <a:t>Trailer</a:t>
                      </a:r>
                    </a:p>
                  </a:txBody>
                  <a:tcPr anchor="ctr">
                    <a:lnR w="12700" cap="flat" cmpd="sng" algn="ctr">
                      <a:solidFill>
                        <a:srgbClr val="0A50A4"/>
                      </a:solidFill>
                      <a:prstDash val="solid"/>
                      <a:round/>
                      <a:headEnd type="none" w="med" len="med"/>
                      <a:tailEnd type="none" w="med" len="med"/>
                    </a:lnR>
                    <a:lnT w="12700" cap="flat" cmpd="sng" algn="ctr">
                      <a:solidFill>
                        <a:srgbClr val="0A50A4"/>
                      </a:solidFill>
                      <a:prstDash val="solid"/>
                      <a:round/>
                      <a:headEnd type="none" w="med" len="med"/>
                      <a:tailEnd type="none" w="med" len="med"/>
                    </a:lnT>
                    <a:lnB w="12700" cap="flat" cmpd="sng" algn="ctr">
                      <a:solidFill>
                        <a:srgbClr val="0A50A4"/>
                      </a:solidFill>
                      <a:prstDash val="solid"/>
                      <a:round/>
                      <a:headEnd type="none" w="med" len="med"/>
                      <a:tailEnd type="none" w="med" len="med"/>
                    </a:lnB>
                    <a:solidFill>
                      <a:srgbClr val="0A50A4"/>
                    </a:solidFill>
                  </a:tcPr>
                </a:tc>
                <a:extLst>
                  <a:ext uri="{0D108BD9-81ED-4DB2-BD59-A6C34878D82A}">
                    <a16:rowId xmlns:a16="http://schemas.microsoft.com/office/drawing/2014/main" val="4506545"/>
                  </a:ext>
                </a:extLst>
              </a:tr>
              <a:tr h="370840">
                <a:tc>
                  <a:txBody>
                    <a:bodyPr/>
                    <a:lstStyle/>
                    <a:p>
                      <a:r>
                        <a:rPr lang="en-GB">
                          <a:solidFill>
                            <a:schemeClr val="tx1"/>
                          </a:solidFill>
                        </a:rPr>
                        <a:t>Destination address</a:t>
                      </a:r>
                    </a:p>
                  </a:txBody>
                  <a:tcPr>
                    <a:lnL w="12700" cap="flat" cmpd="sng" algn="ctr">
                      <a:solidFill>
                        <a:srgbClr val="0A50A4"/>
                      </a:solidFill>
                      <a:prstDash val="solid"/>
                      <a:round/>
                      <a:headEnd type="none" w="med" len="med"/>
                      <a:tailEnd type="none" w="med" len="med"/>
                    </a:lnL>
                    <a:lnR w="12700" cap="flat" cmpd="sng" algn="ctr">
                      <a:solidFill>
                        <a:srgbClr val="0A50A4"/>
                      </a:solidFill>
                      <a:prstDash val="solid"/>
                      <a:round/>
                      <a:headEnd type="none" w="med" len="med"/>
                      <a:tailEnd type="none" w="med" len="med"/>
                    </a:lnR>
                    <a:lnT w="12700" cap="flat" cmpd="sng" algn="ctr">
                      <a:solidFill>
                        <a:srgbClr val="0A50A4"/>
                      </a:solidFill>
                      <a:prstDash val="solid"/>
                      <a:round/>
                      <a:headEnd type="none" w="med" len="med"/>
                      <a:tailEnd type="none" w="med" len="med"/>
                    </a:lnT>
                    <a:lnB w="12700" cap="flat" cmpd="sng" algn="ctr">
                      <a:solidFill>
                        <a:srgbClr val="0A50A4"/>
                      </a:solidFill>
                      <a:prstDash val="solid"/>
                      <a:round/>
                      <a:headEnd type="none" w="med" len="med"/>
                      <a:tailEnd type="none" w="med" len="med"/>
                    </a:lnB>
                    <a:noFill/>
                  </a:tcPr>
                </a:tc>
                <a:tc>
                  <a:txBody>
                    <a:bodyPr/>
                    <a:lstStyle/>
                    <a:p>
                      <a:r>
                        <a:rPr lang="en-GB">
                          <a:solidFill>
                            <a:schemeClr val="tx1"/>
                          </a:solidFill>
                        </a:rPr>
                        <a:t>Originating address</a:t>
                      </a:r>
                    </a:p>
                  </a:txBody>
                  <a:tcPr>
                    <a:lnL w="12700" cap="flat" cmpd="sng" algn="ctr">
                      <a:solidFill>
                        <a:srgbClr val="0A50A4"/>
                      </a:solidFill>
                      <a:prstDash val="solid"/>
                      <a:round/>
                      <a:headEnd type="none" w="med" len="med"/>
                      <a:tailEnd type="none" w="med" len="med"/>
                    </a:lnL>
                    <a:lnR w="12700" cap="flat" cmpd="sng" algn="ctr">
                      <a:solidFill>
                        <a:srgbClr val="0A50A4"/>
                      </a:solidFill>
                      <a:prstDash val="solid"/>
                      <a:round/>
                      <a:headEnd type="none" w="med" len="med"/>
                      <a:tailEnd type="none" w="med" len="med"/>
                    </a:lnR>
                    <a:lnT w="12700" cap="flat" cmpd="sng" algn="ctr">
                      <a:solidFill>
                        <a:srgbClr val="0A50A4"/>
                      </a:solidFill>
                      <a:prstDash val="solid"/>
                      <a:round/>
                      <a:headEnd type="none" w="med" len="med"/>
                      <a:tailEnd type="none" w="med" len="med"/>
                    </a:lnT>
                    <a:lnB w="12700" cap="flat" cmpd="sng" algn="ctr">
                      <a:solidFill>
                        <a:srgbClr val="0A50A4"/>
                      </a:solidFill>
                      <a:prstDash val="solid"/>
                      <a:round/>
                      <a:headEnd type="none" w="med" len="med"/>
                      <a:tailEnd type="none" w="med" len="med"/>
                    </a:lnB>
                    <a:noFill/>
                  </a:tcPr>
                </a:tc>
                <a:tc>
                  <a:txBody>
                    <a:bodyPr/>
                    <a:lstStyle/>
                    <a:p>
                      <a:r>
                        <a:rPr lang="en-GB">
                          <a:solidFill>
                            <a:schemeClr val="tx1"/>
                          </a:solidFill>
                        </a:rPr>
                        <a:t>Packet number</a:t>
                      </a:r>
                    </a:p>
                  </a:txBody>
                  <a:tcPr>
                    <a:lnL w="12700" cap="flat" cmpd="sng" algn="ctr">
                      <a:solidFill>
                        <a:srgbClr val="0A50A4"/>
                      </a:solidFill>
                      <a:prstDash val="solid"/>
                      <a:round/>
                      <a:headEnd type="none" w="med" len="med"/>
                      <a:tailEnd type="none" w="med" len="med"/>
                    </a:lnL>
                    <a:lnR w="12700" cap="flat" cmpd="sng" algn="ctr">
                      <a:solidFill>
                        <a:srgbClr val="0A50A4"/>
                      </a:solidFill>
                      <a:prstDash val="solid"/>
                      <a:round/>
                      <a:headEnd type="none" w="med" len="med"/>
                      <a:tailEnd type="none" w="med" len="med"/>
                    </a:lnR>
                    <a:lnT w="12700" cap="flat" cmpd="sng" algn="ctr">
                      <a:solidFill>
                        <a:srgbClr val="0A50A4"/>
                      </a:solidFill>
                      <a:prstDash val="solid"/>
                      <a:round/>
                      <a:headEnd type="none" w="med" len="med"/>
                      <a:tailEnd type="none" w="med" len="med"/>
                    </a:lnT>
                    <a:lnB w="12700" cap="flat" cmpd="sng" algn="ctr">
                      <a:solidFill>
                        <a:srgbClr val="0A50A4"/>
                      </a:solidFill>
                      <a:prstDash val="solid"/>
                      <a:round/>
                      <a:headEnd type="none" w="med" len="med"/>
                      <a:tailEnd type="none" w="med" len="med"/>
                    </a:lnB>
                    <a:noFill/>
                  </a:tcPr>
                </a:tc>
                <a:tc vMerge="1">
                  <a:txBody>
                    <a:bodyPr/>
                    <a:lstStyle/>
                    <a:p>
                      <a:r>
                        <a:rPr lang="en-GB">
                          <a:solidFill>
                            <a:srgbClr val="FF0000"/>
                          </a:solidFill>
                        </a:rPr>
                        <a:t>Payload</a:t>
                      </a:r>
                    </a:p>
                  </a:txBody>
                  <a:tcPr/>
                </a:tc>
                <a:tc vMerge="1">
                  <a:txBody>
                    <a:bodyPr/>
                    <a:lstStyle/>
                    <a:p>
                      <a:r>
                        <a:rPr lang="en-GB">
                          <a:solidFill>
                            <a:srgbClr val="FF0000"/>
                          </a:solidFill>
                        </a:rPr>
                        <a:t>Trailer</a:t>
                      </a:r>
                    </a:p>
                  </a:txBody>
                  <a:tcPr/>
                </a:tc>
                <a:extLst>
                  <a:ext uri="{0D108BD9-81ED-4DB2-BD59-A6C34878D82A}">
                    <a16:rowId xmlns:a16="http://schemas.microsoft.com/office/drawing/2014/main" val="2397434498"/>
                  </a:ext>
                </a:extLst>
              </a:tr>
            </a:tbl>
          </a:graphicData>
        </a:graphic>
      </p:graphicFrame>
      <p:sp>
        <p:nvSpPr>
          <p:cNvPr id="3" name="TextBox 2">
            <a:extLst>
              <a:ext uri="{FF2B5EF4-FFF2-40B4-BE49-F238E27FC236}">
                <a16:creationId xmlns:a16="http://schemas.microsoft.com/office/drawing/2014/main" id="{1F4D0960-93BB-48B9-86E5-ACBD9DFE9E72}"/>
              </a:ext>
            </a:extLst>
          </p:cNvPr>
          <p:cNvSpPr txBox="1"/>
          <p:nvPr/>
        </p:nvSpPr>
        <p:spPr>
          <a:xfrm>
            <a:off x="865572" y="6034322"/>
            <a:ext cx="3200401" cy="369332"/>
          </a:xfrm>
          <a:prstGeom prst="rect">
            <a:avLst/>
          </a:prstGeom>
          <a:noFill/>
        </p:spPr>
        <p:txBody>
          <a:bodyPr wrap="square" lIns="0" rtlCol="0">
            <a:spAutoFit/>
          </a:bodyPr>
          <a:lstStyle/>
          <a:p>
            <a:r>
              <a:rPr lang="en-GB" b="1"/>
              <a:t>One data packet</a:t>
            </a:r>
          </a:p>
        </p:txBody>
      </p:sp>
    </p:spTree>
    <p:extLst>
      <p:ext uri="{BB962C8B-B14F-4D97-AF65-F5344CB8AC3E}">
        <p14:creationId xmlns:p14="http://schemas.microsoft.com/office/powerpoint/2010/main" val="4003789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a:t>Worksheet 1</a:t>
            </a:r>
          </a:p>
        </p:txBody>
      </p:sp>
      <p:sp>
        <p:nvSpPr>
          <p:cNvPr id="2" name="Text Placeholder 1"/>
          <p:cNvSpPr>
            <a:spLocks noGrp="1"/>
          </p:cNvSpPr>
          <p:nvPr>
            <p:ph type="body" sz="quarter" idx="14"/>
          </p:nvPr>
        </p:nvSpPr>
        <p:spPr/>
        <p:txBody>
          <a:bodyPr/>
          <a:lstStyle/>
          <a:p>
            <a:r>
              <a:rPr lang="en-GB"/>
              <a:t>Complete </a:t>
            </a:r>
            <a:r>
              <a:rPr lang="en-GB" b="1"/>
              <a:t>Task 1 </a:t>
            </a:r>
            <a:r>
              <a:rPr lang="en-GB"/>
              <a:t>on </a:t>
            </a:r>
            <a:r>
              <a:rPr lang="en-GB" b="1"/>
              <a:t>Worksheet 1</a:t>
            </a:r>
          </a:p>
        </p:txBody>
      </p:sp>
    </p:spTree>
    <p:extLst>
      <p:ext uri="{BB962C8B-B14F-4D97-AF65-F5344CB8AC3E}">
        <p14:creationId xmlns:p14="http://schemas.microsoft.com/office/powerpoint/2010/main" val="104592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5397"/>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51E2546-2FB1-420C-87F8-DA9405E554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31444"/>
            <a:ext cx="9144000" cy="6239256"/>
          </a:xfrm>
          <a:prstGeom prst="rect">
            <a:avLst/>
          </a:prstGeom>
        </p:spPr>
      </p:pic>
      <p:sp>
        <p:nvSpPr>
          <p:cNvPr id="4" name="Text Placeholder 3">
            <a:extLst>
              <a:ext uri="{FF2B5EF4-FFF2-40B4-BE49-F238E27FC236}">
                <a16:creationId xmlns:a16="http://schemas.microsoft.com/office/drawing/2014/main" id="{54006257-6A07-44C7-827B-4CE843588E8D}"/>
              </a:ext>
            </a:extLst>
          </p:cNvPr>
          <p:cNvSpPr>
            <a:spLocks noGrp="1"/>
          </p:cNvSpPr>
          <p:nvPr>
            <p:ph type="body" sz="quarter" idx="13"/>
          </p:nvPr>
        </p:nvSpPr>
        <p:spPr/>
        <p:txBody>
          <a:bodyPr/>
          <a:lstStyle/>
          <a:p>
            <a:r>
              <a:rPr lang="en-GB">
                <a:solidFill>
                  <a:schemeClr val="bg1"/>
                </a:solidFill>
              </a:rPr>
              <a:t>Packet switching</a:t>
            </a:r>
          </a:p>
        </p:txBody>
      </p:sp>
      <p:sp>
        <p:nvSpPr>
          <p:cNvPr id="5" name="Text Placeholder 4">
            <a:extLst>
              <a:ext uri="{FF2B5EF4-FFF2-40B4-BE49-F238E27FC236}">
                <a16:creationId xmlns:a16="http://schemas.microsoft.com/office/drawing/2014/main" id="{358513C1-1153-4293-9E4A-0E75E2519D23}"/>
              </a:ext>
            </a:extLst>
          </p:cNvPr>
          <p:cNvSpPr>
            <a:spLocks noGrp="1"/>
          </p:cNvSpPr>
          <p:nvPr>
            <p:ph type="body" sz="quarter" idx="14"/>
          </p:nvPr>
        </p:nvSpPr>
        <p:spPr/>
        <p:txBody>
          <a:bodyPr/>
          <a:lstStyle/>
          <a:p>
            <a:r>
              <a:rPr lang="en-GB">
                <a:solidFill>
                  <a:schemeClr val="bg1"/>
                </a:solidFill>
              </a:rPr>
              <a:t>The process for sending data through a network is known as packet switching</a:t>
            </a:r>
          </a:p>
          <a:p>
            <a:endParaRPr lang="en-GB">
              <a:solidFill>
                <a:schemeClr val="bg1"/>
              </a:solidFill>
            </a:endParaRPr>
          </a:p>
          <a:p>
            <a:endParaRPr lang="en-GB">
              <a:solidFill>
                <a:schemeClr val="bg1"/>
              </a:solidFill>
            </a:endParaRPr>
          </a:p>
          <a:p>
            <a:r>
              <a:rPr lang="en-GB">
                <a:solidFill>
                  <a:schemeClr val="bg1"/>
                </a:solidFill>
              </a:rPr>
              <a:t>Routers control the specific route that each </a:t>
            </a:r>
            <a:br>
              <a:rPr lang="en-GB">
                <a:solidFill>
                  <a:schemeClr val="bg1"/>
                </a:solidFill>
              </a:rPr>
            </a:br>
            <a:r>
              <a:rPr lang="en-GB">
                <a:solidFill>
                  <a:schemeClr val="bg1"/>
                </a:solidFill>
              </a:rPr>
              <a:t>packet takes</a:t>
            </a:r>
          </a:p>
          <a:p>
            <a:pPr lvl="1"/>
            <a:r>
              <a:rPr lang="en-GB">
                <a:solidFill>
                  <a:schemeClr val="bg1"/>
                </a:solidFill>
              </a:rPr>
              <a:t>What happens at the end of the process?</a:t>
            </a:r>
          </a:p>
        </p:txBody>
      </p:sp>
      <p:sp>
        <p:nvSpPr>
          <p:cNvPr id="8" name="Arrow: Pentagon 7">
            <a:extLst>
              <a:ext uri="{FF2B5EF4-FFF2-40B4-BE49-F238E27FC236}">
                <a16:creationId xmlns:a16="http://schemas.microsoft.com/office/drawing/2014/main" id="{7EDB4B95-7436-4A4C-A9B9-A34B711E044A}"/>
              </a:ext>
            </a:extLst>
          </p:cNvPr>
          <p:cNvSpPr/>
          <p:nvPr/>
        </p:nvSpPr>
        <p:spPr>
          <a:xfrm>
            <a:off x="1013733" y="2730551"/>
            <a:ext cx="1880922" cy="905346"/>
          </a:xfrm>
          <a:prstGeom prst="homePlate">
            <a:avLst>
              <a:gd name="adj" fmla="val 30435"/>
            </a:avLst>
          </a:prstGeom>
          <a:solidFill>
            <a:srgbClr val="DCB9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66700" indent="-266700"/>
            <a:r>
              <a:rPr lang="en-GB" sz="1600">
                <a:solidFill>
                  <a:schemeClr val="tx1"/>
                </a:solidFill>
              </a:rPr>
              <a:t>1.	Break down data into packets</a:t>
            </a:r>
          </a:p>
        </p:txBody>
      </p:sp>
      <p:sp>
        <p:nvSpPr>
          <p:cNvPr id="9" name="Arrow: Chevron 8">
            <a:extLst>
              <a:ext uri="{FF2B5EF4-FFF2-40B4-BE49-F238E27FC236}">
                <a16:creationId xmlns:a16="http://schemas.microsoft.com/office/drawing/2014/main" id="{8FF11338-DEAC-4FED-A415-7A2E9C6B3ED8}"/>
              </a:ext>
            </a:extLst>
          </p:cNvPr>
          <p:cNvSpPr/>
          <p:nvPr/>
        </p:nvSpPr>
        <p:spPr>
          <a:xfrm>
            <a:off x="2737087" y="2731682"/>
            <a:ext cx="2436483" cy="903083"/>
          </a:xfrm>
          <a:prstGeom prst="chevron">
            <a:avLst>
              <a:gd name="adj" fmla="val 32957"/>
            </a:avLst>
          </a:prstGeom>
          <a:solidFill>
            <a:srgbClr val="DCB928"/>
          </a:solidFill>
          <a:ln>
            <a:noFill/>
          </a:ln>
          <a:effectLst/>
        </p:spPr>
        <p:style>
          <a:lnRef idx="1">
            <a:schemeClr val="accent1"/>
          </a:lnRef>
          <a:fillRef idx="3">
            <a:schemeClr val="accent1"/>
          </a:fillRef>
          <a:effectRef idx="2">
            <a:schemeClr val="accent1"/>
          </a:effectRef>
          <a:fontRef idx="minor">
            <a:schemeClr val="lt1"/>
          </a:fontRef>
        </p:style>
        <p:txBody>
          <a:bodyPr lIns="36000" rIns="0" rtlCol="0" anchor="ctr"/>
          <a:lstStyle/>
          <a:p>
            <a:pPr marL="266700" indent="-266700"/>
            <a:r>
              <a:rPr lang="en-GB" sz="1600">
                <a:solidFill>
                  <a:schemeClr val="tx1"/>
                </a:solidFill>
              </a:rPr>
              <a:t>2.	Send the packets through the network</a:t>
            </a:r>
          </a:p>
        </p:txBody>
      </p:sp>
      <p:sp>
        <p:nvSpPr>
          <p:cNvPr id="11" name="Arrow: Chevron 10">
            <a:extLst>
              <a:ext uri="{FF2B5EF4-FFF2-40B4-BE49-F238E27FC236}">
                <a16:creationId xmlns:a16="http://schemas.microsoft.com/office/drawing/2014/main" id="{7F33A177-AA0E-4A68-9525-A1808C323174}"/>
              </a:ext>
            </a:extLst>
          </p:cNvPr>
          <p:cNvSpPr/>
          <p:nvPr/>
        </p:nvSpPr>
        <p:spPr>
          <a:xfrm>
            <a:off x="5016002" y="2731681"/>
            <a:ext cx="1976265" cy="903083"/>
          </a:xfrm>
          <a:prstGeom prst="chevron">
            <a:avLst>
              <a:gd name="adj" fmla="val 32957"/>
            </a:avLst>
          </a:prstGeom>
          <a:solidFill>
            <a:srgbClr val="DCB928"/>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266700" indent="-266700"/>
            <a:r>
              <a:rPr lang="en-GB" sz="1600">
                <a:solidFill>
                  <a:schemeClr val="tx1"/>
                </a:solidFill>
              </a:rPr>
              <a:t>3.	Routers control the route taken</a:t>
            </a:r>
          </a:p>
        </p:txBody>
      </p:sp>
      <p:sp>
        <p:nvSpPr>
          <p:cNvPr id="12" name="Arrow: Chevron 11">
            <a:extLst>
              <a:ext uri="{FF2B5EF4-FFF2-40B4-BE49-F238E27FC236}">
                <a16:creationId xmlns:a16="http://schemas.microsoft.com/office/drawing/2014/main" id="{C06FDBF6-DF02-451A-8644-E1E5BCA4AE84}"/>
              </a:ext>
            </a:extLst>
          </p:cNvPr>
          <p:cNvSpPr/>
          <p:nvPr/>
        </p:nvSpPr>
        <p:spPr>
          <a:xfrm>
            <a:off x="6834699" y="2727291"/>
            <a:ext cx="1639090" cy="903083"/>
          </a:xfrm>
          <a:prstGeom prst="chevron">
            <a:avLst>
              <a:gd name="adj" fmla="val 32957"/>
            </a:avLst>
          </a:prstGeom>
          <a:solidFill>
            <a:srgbClr val="DCB9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a:solidFill>
                  <a:schemeClr val="tx1"/>
                </a:solidFill>
              </a:rPr>
              <a:t>?</a:t>
            </a:r>
          </a:p>
        </p:txBody>
      </p:sp>
      <p:pic>
        <p:nvPicPr>
          <p:cNvPr id="14" name="Graphic 13">
            <a:extLst>
              <a:ext uri="{FF2B5EF4-FFF2-40B4-BE49-F238E27FC236}">
                <a16:creationId xmlns:a16="http://schemas.microsoft.com/office/drawing/2014/main" id="{91AA64DD-988E-4A71-AC14-6921603A00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7051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006257-6A07-44C7-827B-4CE843588E8D}"/>
              </a:ext>
            </a:extLst>
          </p:cNvPr>
          <p:cNvSpPr>
            <a:spLocks noGrp="1"/>
          </p:cNvSpPr>
          <p:nvPr>
            <p:ph type="body" sz="quarter" idx="13"/>
          </p:nvPr>
        </p:nvSpPr>
        <p:spPr/>
        <p:txBody>
          <a:bodyPr/>
          <a:lstStyle/>
          <a:p>
            <a:r>
              <a:rPr lang="en-GB"/>
              <a:t>Packet switching</a:t>
            </a:r>
          </a:p>
        </p:txBody>
      </p:sp>
      <p:sp>
        <p:nvSpPr>
          <p:cNvPr id="5" name="Text Placeholder 4">
            <a:extLst>
              <a:ext uri="{FF2B5EF4-FFF2-40B4-BE49-F238E27FC236}">
                <a16:creationId xmlns:a16="http://schemas.microsoft.com/office/drawing/2014/main" id="{358513C1-1153-4293-9E4A-0E75E2519D23}"/>
              </a:ext>
            </a:extLst>
          </p:cNvPr>
          <p:cNvSpPr>
            <a:spLocks noGrp="1"/>
          </p:cNvSpPr>
          <p:nvPr>
            <p:ph type="body" sz="quarter" idx="14"/>
          </p:nvPr>
        </p:nvSpPr>
        <p:spPr/>
        <p:txBody>
          <a:bodyPr/>
          <a:lstStyle/>
          <a:p>
            <a:r>
              <a:rPr lang="en-GB"/>
              <a:t>As each packet may take a different route through the network, they may arrive out of order</a:t>
            </a:r>
          </a:p>
          <a:p>
            <a:pPr lvl="1"/>
            <a:r>
              <a:rPr lang="en-GB">
                <a:solidFill>
                  <a:srgbClr val="FF0000"/>
                </a:solidFill>
              </a:rPr>
              <a:t>The destination computer or server will need to reorder the packets into the correct order</a:t>
            </a:r>
          </a:p>
          <a:p>
            <a:pPr lvl="1"/>
            <a:r>
              <a:rPr lang="en-GB"/>
              <a:t>The packet number is used to do this</a:t>
            </a:r>
          </a:p>
        </p:txBody>
      </p:sp>
      <p:sp>
        <p:nvSpPr>
          <p:cNvPr id="6" name="Arrow: Pentagon 5">
            <a:extLst>
              <a:ext uri="{FF2B5EF4-FFF2-40B4-BE49-F238E27FC236}">
                <a16:creationId xmlns:a16="http://schemas.microsoft.com/office/drawing/2014/main" id="{EDE6ACB5-586D-4AB3-AADB-E66AEC9E3CC7}"/>
              </a:ext>
            </a:extLst>
          </p:cNvPr>
          <p:cNvSpPr/>
          <p:nvPr/>
        </p:nvSpPr>
        <p:spPr>
          <a:xfrm>
            <a:off x="724280" y="4150733"/>
            <a:ext cx="1880922" cy="905346"/>
          </a:xfrm>
          <a:prstGeom prst="homePlate">
            <a:avLst>
              <a:gd name="adj" fmla="val 30435"/>
            </a:avLst>
          </a:prstGeom>
          <a:solidFill>
            <a:srgbClr val="2C809C"/>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marL="266700" indent="-266700"/>
            <a:r>
              <a:rPr lang="en-GB" sz="1600"/>
              <a:t>1. Break down data into packets</a:t>
            </a:r>
          </a:p>
        </p:txBody>
      </p:sp>
      <p:sp>
        <p:nvSpPr>
          <p:cNvPr id="7" name="Arrow: Chevron 6">
            <a:extLst>
              <a:ext uri="{FF2B5EF4-FFF2-40B4-BE49-F238E27FC236}">
                <a16:creationId xmlns:a16="http://schemas.microsoft.com/office/drawing/2014/main" id="{6EF91243-2D8F-4DE1-81FC-7F81DEDF9548}"/>
              </a:ext>
            </a:extLst>
          </p:cNvPr>
          <p:cNvSpPr/>
          <p:nvPr/>
        </p:nvSpPr>
        <p:spPr>
          <a:xfrm>
            <a:off x="2447634" y="4151864"/>
            <a:ext cx="2436483" cy="903083"/>
          </a:xfrm>
          <a:prstGeom prst="chevron">
            <a:avLst>
              <a:gd name="adj" fmla="val 32957"/>
            </a:avLst>
          </a:prstGeom>
          <a:solidFill>
            <a:srgbClr val="2C809C"/>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marL="266700" indent="-266700">
              <a:tabLst>
                <a:tab pos="266700" algn="l"/>
              </a:tabLst>
            </a:pPr>
            <a:r>
              <a:rPr lang="en-GB" sz="1600">
                <a:solidFill>
                  <a:schemeClr val="bg1"/>
                </a:solidFill>
              </a:rPr>
              <a:t>2.	Send the packets through the network</a:t>
            </a:r>
          </a:p>
        </p:txBody>
      </p:sp>
      <p:sp>
        <p:nvSpPr>
          <p:cNvPr id="8" name="Arrow: Chevron 7">
            <a:extLst>
              <a:ext uri="{FF2B5EF4-FFF2-40B4-BE49-F238E27FC236}">
                <a16:creationId xmlns:a16="http://schemas.microsoft.com/office/drawing/2014/main" id="{7AD1B0D0-CE9D-4449-97EF-7A934B5FF04D}"/>
              </a:ext>
            </a:extLst>
          </p:cNvPr>
          <p:cNvSpPr/>
          <p:nvPr/>
        </p:nvSpPr>
        <p:spPr>
          <a:xfrm>
            <a:off x="4726549" y="4151863"/>
            <a:ext cx="1976265" cy="903083"/>
          </a:xfrm>
          <a:prstGeom prst="chevron">
            <a:avLst>
              <a:gd name="adj" fmla="val 32957"/>
            </a:avLst>
          </a:prstGeom>
          <a:solidFill>
            <a:srgbClr val="2C809C"/>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marL="266700" indent="-266700"/>
            <a:r>
              <a:rPr lang="en-GB" sz="1600">
                <a:solidFill>
                  <a:schemeClr val="bg1"/>
                </a:solidFill>
              </a:rPr>
              <a:t>3.	Routers control the route taken</a:t>
            </a:r>
          </a:p>
        </p:txBody>
      </p:sp>
      <p:sp>
        <p:nvSpPr>
          <p:cNvPr id="9" name="Arrow: Chevron 8">
            <a:extLst>
              <a:ext uri="{FF2B5EF4-FFF2-40B4-BE49-F238E27FC236}">
                <a16:creationId xmlns:a16="http://schemas.microsoft.com/office/drawing/2014/main" id="{3A2CFACD-3993-4508-BD2B-1D43BAA84376}"/>
              </a:ext>
            </a:extLst>
          </p:cNvPr>
          <p:cNvSpPr/>
          <p:nvPr/>
        </p:nvSpPr>
        <p:spPr>
          <a:xfrm>
            <a:off x="6545245" y="4147473"/>
            <a:ext cx="2130443" cy="903083"/>
          </a:xfrm>
          <a:prstGeom prst="chevron">
            <a:avLst>
              <a:gd name="adj" fmla="val 32957"/>
            </a:avLst>
          </a:prstGeom>
          <a:solidFill>
            <a:srgbClr val="2C809C"/>
          </a:solidFill>
          <a:ln>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marL="266700" indent="-266700"/>
            <a:r>
              <a:rPr lang="en-GB" sz="1600">
                <a:solidFill>
                  <a:schemeClr val="bg1"/>
                </a:solidFill>
              </a:rPr>
              <a:t>4.	Reorder packets into correct order</a:t>
            </a:r>
          </a:p>
        </p:txBody>
      </p:sp>
    </p:spTree>
    <p:extLst>
      <p:ext uri="{BB962C8B-B14F-4D97-AF65-F5344CB8AC3E}">
        <p14:creationId xmlns:p14="http://schemas.microsoft.com/office/powerpoint/2010/main" val="1019611253"/>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3F46B-8742-4E7B-8016-551BACB8A156}">
  <ds:schemaRefs>
    <ds:schemaRef ds:uri="1ef05dc5-97a2-498b-bf7c-bd189143a1ff"/>
    <ds:schemaRef ds:uri="94dce8ab-38ff-4714-b1ed-1fc5e4d9ab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25508A6-8018-4561-935E-939FAF1F4A16}">
  <ds:schemaRefs>
    <ds:schemaRef ds:uri="1ef05dc5-97a2-498b-bf7c-bd189143a1ff"/>
    <ds:schemaRef ds:uri="94dce8ab-38ff-4714-b1ed-1fc5e4d9a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FE8CBB-5040-4C92-9769-4053F27334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Application>Microsoft Office PowerPoint</Application>
  <PresentationFormat>On-screen Show (4:3)</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revision>1</cp:revision>
  <dcterms:created xsi:type="dcterms:W3CDTF">2014-10-31T16:25:47Z</dcterms:created>
  <dcterms:modified xsi:type="dcterms:W3CDTF">2021-11-05T11:12:06Z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