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7" r:id="rId5"/>
    <p:sldId id="283" r:id="rId6"/>
    <p:sldId id="299" r:id="rId7"/>
    <p:sldId id="297" r:id="rId8"/>
    <p:sldId id="361" r:id="rId9"/>
    <p:sldId id="362" r:id="rId10"/>
    <p:sldId id="337" r:id="rId11"/>
    <p:sldId id="356" r:id="rId12"/>
    <p:sldId id="339" r:id="rId13"/>
    <p:sldId id="358" r:id="rId14"/>
    <p:sldId id="336" r:id="rId15"/>
    <p:sldId id="363" r:id="rId16"/>
    <p:sldId id="364" r:id="rId17"/>
    <p:sldId id="308" r:id="rId18"/>
    <p:sldId id="366" r:id="rId19"/>
    <p:sldId id="342" r:id="rId20"/>
    <p:sldId id="357" r:id="rId21"/>
    <p:sldId id="259" r:id="rId22"/>
  </p:sldIdLst>
  <p:sldSz cx="9144000" cy="6858000" type="screen4x3"/>
  <p:notesSz cx="6858000" cy="1238250"/>
  <p:embeddedFontLst>
    <p:embeddedFont>
      <p:font typeface="Calibri" panose="020F0502020204030204" pitchFamily="34" charset="0"/>
      <p:regular r:id="rId24"/>
      <p:bold r:id="rId25"/>
      <p:italic r:id="rId26"/>
      <p:boldItalic r:id="rId27"/>
    </p:embeddedFont>
    <p:embeddedFont>
      <p:font typeface="Museo 100" panose="02000000000000000000" pitchFamily="2" charset="0"/>
      <p:regular r:id="rId28"/>
    </p:embeddedFont>
    <p:embeddedFont>
      <p:font typeface="Museo 500" panose="02000000000000000000" pitchFamily="2" charset="0"/>
      <p:regular r:id="rId29"/>
    </p:embeddedFont>
    <p:embeddedFont>
      <p:font typeface="Museo 700" panose="02000000000000000000" pitchFamily="2" charset="0"/>
      <p:bold r:id="rId30"/>
    </p:embeddedFont>
    <p:embeddedFont>
      <p:font typeface="Museo 900" panose="02000000000000000000" pitchFamily="2" charset="0"/>
      <p:bold r:id="rId31"/>
    </p:embeddedFont>
    <p:embeddedFont>
      <p:font typeface="Museo900-Regular" panose="02000000000000000000" pitchFamily="2" charset="0"/>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2" pos="2880" userDrawn="1">
          <p15:clr>
            <a:srgbClr val="A4A3A4"/>
          </p15:clr>
        </p15:guide>
        <p15:guide id="3" orient="horz" pos="414" userDrawn="1">
          <p15:clr>
            <a:srgbClr val="A4A3A4"/>
          </p15:clr>
        </p15:guide>
        <p15:guide id="4" orient="horz" pos="19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8" clrIdx="1">
    <p:extLst>
      <p:ext uri="{19B8F6BF-5375-455C-9EA6-DF929625EA0E}">
        <p15:presenceInfo xmlns:p15="http://schemas.microsoft.com/office/powerpoint/2012/main" userId="b5583333cfd3a565" providerId="Windows Live"/>
      </p:ext>
    </p:extLst>
  </p:cmAuthor>
  <p:cmAuthor id="3" name="Jason Ward" initials="JW" lastIdx="3" clrIdx="2">
    <p:extLst>
      <p:ext uri="{19B8F6BF-5375-455C-9EA6-DF929625EA0E}">
        <p15:presenceInfo xmlns:p15="http://schemas.microsoft.com/office/powerpoint/2012/main" userId="S-1-5-21-267118524-530274535-1082742553-36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27D"/>
    <a:srgbClr val="DCF0FF"/>
    <a:srgbClr val="77CDCF"/>
    <a:srgbClr val="D4EEFD"/>
    <a:srgbClr val="CEE3F4"/>
    <a:srgbClr val="D4A271"/>
    <a:srgbClr val="B1D0ED"/>
    <a:srgbClr val="C1DDF6"/>
    <a:srgbClr val="99BFE4"/>
    <a:srgbClr val="BCD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6807" autoAdjust="0"/>
  </p:normalViewPr>
  <p:slideViewPr>
    <p:cSldViewPr snapToGrid="0">
      <p:cViewPr varScale="1">
        <p:scale>
          <a:sx n="159" d="100"/>
          <a:sy n="159" d="100"/>
        </p:scale>
        <p:origin x="1674" y="144"/>
      </p:cViewPr>
      <p:guideLst>
        <p:guide orient="horz" pos="3744"/>
        <p:guide pos="2880"/>
        <p:guide orient="horz" pos="414"/>
        <p:guide orient="horz" pos="194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Arnold" userId="S::emma.arnold@pgonline.co.uk::8993a44a-1dde-43d4-879e-84867f47ccd8" providerId="AD" clId="Web-{A9C83451-7DEB-13AC-4209-A58D868EEEBF}"/>
    <pc:docChg chg="sldOrd">
      <pc:chgData name="Emma Arnold" userId="S::emma.arnold@pgonline.co.uk::8993a44a-1dde-43d4-879e-84867f47ccd8" providerId="AD" clId="Web-{A9C83451-7DEB-13AC-4209-A58D868EEEBF}" dt="2019-06-10T08:58:31.020" v="0"/>
      <pc:docMkLst>
        <pc:docMk/>
      </pc:docMkLst>
      <pc:sldChg chg="ord">
        <pc:chgData name="Emma Arnold" userId="S::emma.arnold@pgonline.co.uk::8993a44a-1dde-43d4-879e-84867f47ccd8" providerId="AD" clId="Web-{A9C83451-7DEB-13AC-4209-A58D868EEEBF}" dt="2019-06-10T08:58:31.020" v="0"/>
        <pc:sldMkLst>
          <pc:docMk/>
          <pc:sldMk cId="3591588458" sldId="358"/>
        </pc:sldMkLst>
      </pc:sldChg>
    </pc:docChg>
  </pc:docChgLst>
  <pc:docChgLst>
    <pc:chgData name="Leonora Sheppard" userId="3688f6d8-1f97-408e-a4fe-cc859c551ddb" providerId="ADAL" clId="{710C5587-2FE5-41BA-9748-0CFD6862E89B}"/>
    <pc:docChg chg="modSld">
      <pc:chgData name="Leonora Sheppard" userId="3688f6d8-1f97-408e-a4fe-cc859c551ddb" providerId="ADAL" clId="{710C5587-2FE5-41BA-9748-0CFD6862E89B}" dt="2019-06-18T13:32:00.670" v="21" actId="947"/>
      <pc:docMkLst>
        <pc:docMk/>
      </pc:docMkLst>
      <pc:sldChg chg="modSp">
        <pc:chgData name="Leonora Sheppard" userId="3688f6d8-1f97-408e-a4fe-cc859c551ddb" providerId="ADAL" clId="{710C5587-2FE5-41BA-9748-0CFD6862E89B}" dt="2019-06-18T13:23:39.831" v="0" actId="20577"/>
        <pc:sldMkLst>
          <pc:docMk/>
          <pc:sldMk cId="3124615132" sldId="299"/>
        </pc:sldMkLst>
        <pc:spChg chg="mod">
          <ac:chgData name="Leonora Sheppard" userId="3688f6d8-1f97-408e-a4fe-cc859c551ddb" providerId="ADAL" clId="{710C5587-2FE5-41BA-9748-0CFD6862E89B}" dt="2019-06-18T13:23:39.831" v="0" actId="20577"/>
          <ac:spMkLst>
            <pc:docMk/>
            <pc:sldMk cId="3124615132" sldId="299"/>
            <ac:spMk id="3" creationId="{CBEE1B63-9363-4C83-9756-19370514B02F}"/>
          </ac:spMkLst>
        </pc:spChg>
      </pc:sldChg>
      <pc:sldChg chg="modSp">
        <pc:chgData name="Leonora Sheppard" userId="3688f6d8-1f97-408e-a4fe-cc859c551ddb" providerId="ADAL" clId="{710C5587-2FE5-41BA-9748-0CFD6862E89B}" dt="2019-06-18T13:28:42.786" v="19" actId="20577"/>
        <pc:sldMkLst>
          <pc:docMk/>
          <pc:sldMk cId="2637350662" sldId="308"/>
        </pc:sldMkLst>
        <pc:spChg chg="mod">
          <ac:chgData name="Leonora Sheppard" userId="3688f6d8-1f97-408e-a4fe-cc859c551ddb" providerId="ADAL" clId="{710C5587-2FE5-41BA-9748-0CFD6862E89B}" dt="2019-06-18T13:28:42.786" v="19" actId="20577"/>
          <ac:spMkLst>
            <pc:docMk/>
            <pc:sldMk cId="2637350662" sldId="308"/>
            <ac:spMk id="3" creationId="{76AB8E7A-A6C2-450A-9E27-9038DD65D762}"/>
          </ac:spMkLst>
        </pc:spChg>
      </pc:sldChg>
      <pc:sldChg chg="modSp">
        <pc:chgData name="Leonora Sheppard" userId="3688f6d8-1f97-408e-a4fe-cc859c551ddb" providerId="ADAL" clId="{710C5587-2FE5-41BA-9748-0CFD6862E89B}" dt="2019-06-18T13:26:03.627" v="4" actId="20577"/>
        <pc:sldMkLst>
          <pc:docMk/>
          <pc:sldMk cId="2939956713" sldId="339"/>
        </pc:sldMkLst>
        <pc:spChg chg="mod">
          <ac:chgData name="Leonora Sheppard" userId="3688f6d8-1f97-408e-a4fe-cc859c551ddb" providerId="ADAL" clId="{710C5587-2FE5-41BA-9748-0CFD6862E89B}" dt="2019-06-18T13:26:03.627" v="4" actId="20577"/>
          <ac:spMkLst>
            <pc:docMk/>
            <pc:sldMk cId="2939956713" sldId="339"/>
            <ac:spMk id="3" creationId="{A50188E4-4FF0-4049-8C94-1D049132B764}"/>
          </ac:spMkLst>
        </pc:spChg>
      </pc:sldChg>
      <pc:sldChg chg="modSp">
        <pc:chgData name="Leonora Sheppard" userId="3688f6d8-1f97-408e-a4fe-cc859c551ddb" providerId="ADAL" clId="{710C5587-2FE5-41BA-9748-0CFD6862E89B}" dt="2019-06-18T13:32:00.670" v="21" actId="947"/>
        <pc:sldMkLst>
          <pc:docMk/>
          <pc:sldMk cId="438793483" sldId="357"/>
        </pc:sldMkLst>
        <pc:spChg chg="mod">
          <ac:chgData name="Leonora Sheppard" userId="3688f6d8-1f97-408e-a4fe-cc859c551ddb" providerId="ADAL" clId="{710C5587-2FE5-41BA-9748-0CFD6862E89B}" dt="2019-06-18T13:32:00.670" v="21" actId="947"/>
          <ac:spMkLst>
            <pc:docMk/>
            <pc:sldMk cId="438793483" sldId="357"/>
            <ac:spMk id="3" creationId="{76AB8E7A-A6C2-450A-9E27-9038DD65D762}"/>
          </ac:spMkLst>
        </pc:spChg>
      </pc:sldChg>
      <pc:sldChg chg="modSp">
        <pc:chgData name="Leonora Sheppard" userId="3688f6d8-1f97-408e-a4fe-cc859c551ddb" providerId="ADAL" clId="{710C5587-2FE5-41BA-9748-0CFD6862E89B}" dt="2019-06-18T13:24:21.633" v="3" actId="20577"/>
        <pc:sldMkLst>
          <pc:docMk/>
          <pc:sldMk cId="291495324" sldId="361"/>
        </pc:sldMkLst>
        <pc:spChg chg="mod">
          <ac:chgData name="Leonora Sheppard" userId="3688f6d8-1f97-408e-a4fe-cc859c551ddb" providerId="ADAL" clId="{710C5587-2FE5-41BA-9748-0CFD6862E89B}" dt="2019-06-18T13:24:21.633" v="3" actId="20577"/>
          <ac:spMkLst>
            <pc:docMk/>
            <pc:sldMk cId="291495324" sldId="361"/>
            <ac:spMk id="3" creationId="{2598F554-01AB-44A7-B7BE-C54387643C85}"/>
          </ac:spMkLst>
        </pc:spChg>
      </pc:sldChg>
      <pc:sldChg chg="modSp">
        <pc:chgData name="Leonora Sheppard" userId="3688f6d8-1f97-408e-a4fe-cc859c551ddb" providerId="ADAL" clId="{710C5587-2FE5-41BA-9748-0CFD6862E89B}" dt="2019-06-18T13:27:19.965" v="5" actId="20577"/>
        <pc:sldMkLst>
          <pc:docMk/>
          <pc:sldMk cId="792830857" sldId="364"/>
        </pc:sldMkLst>
        <pc:spChg chg="mod">
          <ac:chgData name="Leonora Sheppard" userId="3688f6d8-1f97-408e-a4fe-cc859c551ddb" providerId="ADAL" clId="{710C5587-2FE5-41BA-9748-0CFD6862E89B}" dt="2019-06-18T13:27:19.965" v="5" actId="20577"/>
          <ac:spMkLst>
            <pc:docMk/>
            <pc:sldMk cId="792830857" sldId="364"/>
            <ac:spMk id="12" creationId="{76AB8E7A-A6C2-450A-9E27-9038DD65D762}"/>
          </ac:spMkLst>
        </pc:spChg>
      </pc:sldChg>
    </pc:docChg>
  </pc:docChgLst>
  <pc:docChgLst>
    <pc:chgData name="Andy Gray" userId="3900aca3-aa6e-4813-b4e0-c02f9e48a0aa" providerId="ADAL" clId="{84FD8784-9E81-4D0B-95C5-88B993162769}"/>
    <pc:docChg chg="undo custSel modSld modMainMaster">
      <pc:chgData name="Andy Gray" userId="3900aca3-aa6e-4813-b4e0-c02f9e48a0aa" providerId="ADAL" clId="{84FD8784-9E81-4D0B-95C5-88B993162769}" dt="2019-06-24T11:55:33.150" v="265" actId="1036"/>
      <pc:docMkLst>
        <pc:docMk/>
      </pc:docMkLst>
      <pc:sldChg chg="addSp delSp modSp setBg">
        <pc:chgData name="Andy Gray" userId="3900aca3-aa6e-4813-b4e0-c02f9e48a0aa" providerId="ADAL" clId="{84FD8784-9E81-4D0B-95C5-88B993162769}" dt="2019-06-20T14:09:16.441" v="229" actId="478"/>
        <pc:sldMkLst>
          <pc:docMk/>
          <pc:sldMk cId="3502308276" sldId="297"/>
        </pc:sldMkLst>
        <pc:spChg chg="mod">
          <ac:chgData name="Andy Gray" userId="3900aca3-aa6e-4813-b4e0-c02f9e48a0aa" providerId="ADAL" clId="{84FD8784-9E81-4D0B-95C5-88B993162769}" dt="2019-06-18T14:02:47.890" v="57" actId="20577"/>
          <ac:spMkLst>
            <pc:docMk/>
            <pc:sldMk cId="3502308276" sldId="297"/>
            <ac:spMk id="3" creationId="{F737B840-1A9C-46C7-B296-D11AD7A91D21}"/>
          </ac:spMkLst>
        </pc:spChg>
        <pc:picChg chg="add del mod ord modCrop">
          <ac:chgData name="Andy Gray" userId="3900aca3-aa6e-4813-b4e0-c02f9e48a0aa" providerId="ADAL" clId="{84FD8784-9E81-4D0B-95C5-88B993162769}" dt="2019-06-20T14:09:16.441" v="229" actId="478"/>
          <ac:picMkLst>
            <pc:docMk/>
            <pc:sldMk cId="3502308276" sldId="297"/>
            <ac:picMk id="5" creationId="{FC1EF401-9312-4A5C-AAFC-564529C6440E}"/>
          </ac:picMkLst>
        </pc:picChg>
        <pc:picChg chg="del mod modCrop">
          <ac:chgData name="Andy Gray" userId="3900aca3-aa6e-4813-b4e0-c02f9e48a0aa" providerId="ADAL" clId="{84FD8784-9E81-4D0B-95C5-88B993162769}" dt="2019-06-18T14:00:28.328" v="39" actId="478"/>
          <ac:picMkLst>
            <pc:docMk/>
            <pc:sldMk cId="3502308276" sldId="297"/>
            <ac:picMk id="6" creationId="{05BD25C8-F3A8-4844-A07F-EC90B94C3E3E}"/>
          </ac:picMkLst>
        </pc:picChg>
        <pc:picChg chg="del">
          <ac:chgData name="Andy Gray" userId="3900aca3-aa6e-4813-b4e0-c02f9e48a0aa" providerId="ADAL" clId="{84FD8784-9E81-4D0B-95C5-88B993162769}" dt="2019-06-18T14:00:24.687" v="38" actId="478"/>
          <ac:picMkLst>
            <pc:docMk/>
            <pc:sldMk cId="3502308276" sldId="297"/>
            <ac:picMk id="7" creationId="{BAE29705-E220-4808-87B3-5BBAB08BC079}"/>
          </ac:picMkLst>
        </pc:picChg>
        <pc:picChg chg="add del mod ord modCrop">
          <ac:chgData name="Andy Gray" userId="3900aca3-aa6e-4813-b4e0-c02f9e48a0aa" providerId="ADAL" clId="{84FD8784-9E81-4D0B-95C5-88B993162769}" dt="2019-06-18T14:05:32.656" v="68" actId="478"/>
          <ac:picMkLst>
            <pc:docMk/>
            <pc:sldMk cId="3502308276" sldId="297"/>
            <ac:picMk id="8" creationId="{BC456C9A-7D37-4D7C-A629-C0E2575BF6D4}"/>
          </ac:picMkLst>
        </pc:picChg>
      </pc:sldChg>
      <pc:sldChg chg="addSp delSp modSp">
        <pc:chgData name="Andy Gray" userId="3900aca3-aa6e-4813-b4e0-c02f9e48a0aa" providerId="ADAL" clId="{84FD8784-9E81-4D0B-95C5-88B993162769}" dt="2019-06-18T13:57:04.711" v="20" actId="732"/>
        <pc:sldMkLst>
          <pc:docMk/>
          <pc:sldMk cId="3124615132" sldId="299"/>
        </pc:sldMkLst>
        <pc:picChg chg="add mod ord modCrop">
          <ac:chgData name="Andy Gray" userId="3900aca3-aa6e-4813-b4e0-c02f9e48a0aa" providerId="ADAL" clId="{84FD8784-9E81-4D0B-95C5-88B993162769}" dt="2019-06-18T13:57:04.711" v="20" actId="732"/>
          <ac:picMkLst>
            <pc:docMk/>
            <pc:sldMk cId="3124615132" sldId="299"/>
            <ac:picMk id="5" creationId="{99CE70E9-9CB2-4E97-AC2E-0C95A16502E6}"/>
          </ac:picMkLst>
        </pc:picChg>
        <pc:picChg chg="del mod">
          <ac:chgData name="Andy Gray" userId="3900aca3-aa6e-4813-b4e0-c02f9e48a0aa" providerId="ADAL" clId="{84FD8784-9E81-4D0B-95C5-88B993162769}" dt="2019-06-18T13:56:37.447" v="15" actId="478"/>
          <ac:picMkLst>
            <pc:docMk/>
            <pc:sldMk cId="3124615132" sldId="299"/>
            <ac:picMk id="1026" creationId="{01EC910C-CDAA-428D-8153-E5D77DC456F3}"/>
          </ac:picMkLst>
        </pc:picChg>
      </pc:sldChg>
      <pc:sldChg chg="addSp delSp modSp setBg">
        <pc:chgData name="Andy Gray" userId="3900aca3-aa6e-4813-b4e0-c02f9e48a0aa" providerId="ADAL" clId="{84FD8784-9E81-4D0B-95C5-88B993162769}" dt="2019-06-18T14:20:04.135" v="162" actId="1076"/>
        <pc:sldMkLst>
          <pc:docMk/>
          <pc:sldMk cId="2637350662" sldId="308"/>
        </pc:sldMkLst>
        <pc:picChg chg="add mod ord modCrop">
          <ac:chgData name="Andy Gray" userId="3900aca3-aa6e-4813-b4e0-c02f9e48a0aa" providerId="ADAL" clId="{84FD8784-9E81-4D0B-95C5-88B993162769}" dt="2019-06-18T14:20:04.135" v="162" actId="1076"/>
          <ac:picMkLst>
            <pc:docMk/>
            <pc:sldMk cId="2637350662" sldId="308"/>
            <ac:picMk id="5" creationId="{3AC5497E-FA92-43AB-93C0-79F3C6EC81C9}"/>
          </ac:picMkLst>
        </pc:picChg>
        <pc:picChg chg="del mod modCrop">
          <ac:chgData name="Andy Gray" userId="3900aca3-aa6e-4813-b4e0-c02f9e48a0aa" providerId="ADAL" clId="{84FD8784-9E81-4D0B-95C5-88B993162769}" dt="2019-06-18T14:17:50.671" v="150" actId="478"/>
          <ac:picMkLst>
            <pc:docMk/>
            <pc:sldMk cId="2637350662" sldId="308"/>
            <ac:picMk id="6" creationId="{9451E62C-413A-4512-BA48-FFCEFE5BF3C0}"/>
          </ac:picMkLst>
        </pc:picChg>
        <pc:picChg chg="del">
          <ac:chgData name="Andy Gray" userId="3900aca3-aa6e-4813-b4e0-c02f9e48a0aa" providerId="ADAL" clId="{84FD8784-9E81-4D0B-95C5-88B993162769}" dt="2019-06-18T14:18:18.304" v="152" actId="478"/>
          <ac:picMkLst>
            <pc:docMk/>
            <pc:sldMk cId="2637350662" sldId="308"/>
            <ac:picMk id="7" creationId="{615DC21D-D698-48EA-9D09-F82336A3F393}"/>
          </ac:picMkLst>
        </pc:picChg>
      </pc:sldChg>
      <pc:sldChg chg="addSp delSp modSp">
        <pc:chgData name="Andy Gray" userId="3900aca3-aa6e-4813-b4e0-c02f9e48a0aa" providerId="ADAL" clId="{84FD8784-9E81-4D0B-95C5-88B993162769}" dt="2019-06-18T14:13:17.408" v="123" actId="20577"/>
        <pc:sldMkLst>
          <pc:docMk/>
          <pc:sldMk cId="3137835384" sldId="336"/>
        </pc:sldMkLst>
        <pc:spChg chg="mod">
          <ac:chgData name="Andy Gray" userId="3900aca3-aa6e-4813-b4e0-c02f9e48a0aa" providerId="ADAL" clId="{84FD8784-9E81-4D0B-95C5-88B993162769}" dt="2019-06-18T14:13:17.408" v="123" actId="20577"/>
          <ac:spMkLst>
            <pc:docMk/>
            <pc:sldMk cId="3137835384" sldId="336"/>
            <ac:spMk id="3" creationId="{76AB8E7A-A6C2-450A-9E27-9038DD65D762}"/>
          </ac:spMkLst>
        </pc:spChg>
        <pc:picChg chg="del mod modCrop">
          <ac:chgData name="Andy Gray" userId="3900aca3-aa6e-4813-b4e0-c02f9e48a0aa" providerId="ADAL" clId="{84FD8784-9E81-4D0B-95C5-88B993162769}" dt="2019-06-18T14:12:41.465" v="116" actId="478"/>
          <ac:picMkLst>
            <pc:docMk/>
            <pc:sldMk cId="3137835384" sldId="336"/>
            <ac:picMk id="5" creationId="{FE884E4D-2BA1-4CDA-9802-A7EB64E29296}"/>
          </ac:picMkLst>
        </pc:picChg>
        <pc:picChg chg="add mod ord modCrop">
          <ac:chgData name="Andy Gray" userId="3900aca3-aa6e-4813-b4e0-c02f9e48a0aa" providerId="ADAL" clId="{84FD8784-9E81-4D0B-95C5-88B993162769}" dt="2019-06-18T14:12:57.040" v="118" actId="167"/>
          <ac:picMkLst>
            <pc:docMk/>
            <pc:sldMk cId="3137835384" sldId="336"/>
            <ac:picMk id="6" creationId="{24D6B0FA-C870-4A4E-B43D-5E47C9A0AC86}"/>
          </ac:picMkLst>
        </pc:picChg>
      </pc:sldChg>
      <pc:sldChg chg="addSp delSp modSp">
        <pc:chgData name="Andy Gray" userId="3900aca3-aa6e-4813-b4e0-c02f9e48a0aa" providerId="ADAL" clId="{84FD8784-9E81-4D0B-95C5-88B993162769}" dt="2019-06-18T14:11:57.353" v="107" actId="167"/>
        <pc:sldMkLst>
          <pc:docMk/>
          <pc:sldMk cId="2939956713" sldId="339"/>
        </pc:sldMkLst>
        <pc:picChg chg="add mod ord modCrop">
          <ac:chgData name="Andy Gray" userId="3900aca3-aa6e-4813-b4e0-c02f9e48a0aa" providerId="ADAL" clId="{84FD8784-9E81-4D0B-95C5-88B993162769}" dt="2019-06-18T14:11:57.353" v="107" actId="167"/>
          <ac:picMkLst>
            <pc:docMk/>
            <pc:sldMk cId="2939956713" sldId="339"/>
            <ac:picMk id="5" creationId="{704AA445-3E76-4D06-8B63-BD0FB7504B71}"/>
          </ac:picMkLst>
        </pc:picChg>
        <pc:picChg chg="del mod modCrop">
          <ac:chgData name="Andy Gray" userId="3900aca3-aa6e-4813-b4e0-c02f9e48a0aa" providerId="ADAL" clId="{84FD8784-9E81-4D0B-95C5-88B993162769}" dt="2019-06-18T14:10:10.280" v="101" actId="478"/>
          <ac:picMkLst>
            <pc:docMk/>
            <pc:sldMk cId="2939956713" sldId="339"/>
            <ac:picMk id="14" creationId="{F9CC4FF2-8CE0-47DD-A63A-043FEB88FB66}"/>
          </ac:picMkLst>
        </pc:picChg>
      </pc:sldChg>
      <pc:sldChg chg="addSp delSp modSp">
        <pc:chgData name="Andy Gray" userId="3900aca3-aa6e-4813-b4e0-c02f9e48a0aa" providerId="ADAL" clId="{84FD8784-9E81-4D0B-95C5-88B993162769}" dt="2019-06-18T14:26:00.848" v="202" actId="732"/>
        <pc:sldMkLst>
          <pc:docMk/>
          <pc:sldMk cId="1876448387" sldId="342"/>
        </pc:sldMkLst>
        <pc:picChg chg="add mod ord modCrop">
          <ac:chgData name="Andy Gray" userId="3900aca3-aa6e-4813-b4e0-c02f9e48a0aa" providerId="ADAL" clId="{84FD8784-9E81-4D0B-95C5-88B993162769}" dt="2019-06-18T14:26:00.848" v="202" actId="732"/>
          <ac:picMkLst>
            <pc:docMk/>
            <pc:sldMk cId="1876448387" sldId="342"/>
            <ac:picMk id="5" creationId="{14D815DB-B469-4C6A-9E20-CDC8EDA57564}"/>
          </ac:picMkLst>
        </pc:picChg>
        <pc:picChg chg="del mod modCrop">
          <ac:chgData name="Andy Gray" userId="3900aca3-aa6e-4813-b4e0-c02f9e48a0aa" providerId="ADAL" clId="{84FD8784-9E81-4D0B-95C5-88B993162769}" dt="2019-06-18T14:25:21.744" v="195" actId="478"/>
          <ac:picMkLst>
            <pc:docMk/>
            <pc:sldMk cId="1876448387" sldId="342"/>
            <ac:picMk id="6" creationId="{67ECD0C6-A5F7-4E3C-9DF5-E98530534A14}"/>
          </ac:picMkLst>
        </pc:picChg>
      </pc:sldChg>
      <pc:sldChg chg="addSp delSp modSp">
        <pc:chgData name="Andy Gray" userId="3900aca3-aa6e-4813-b4e0-c02f9e48a0aa" providerId="ADAL" clId="{84FD8784-9E81-4D0B-95C5-88B993162769}" dt="2019-06-20T14:26:40.312" v="263" actId="732"/>
        <pc:sldMkLst>
          <pc:docMk/>
          <pc:sldMk cId="438793483" sldId="357"/>
        </pc:sldMkLst>
        <pc:picChg chg="del mod modCrop">
          <ac:chgData name="Andy Gray" userId="3900aca3-aa6e-4813-b4e0-c02f9e48a0aa" providerId="ADAL" clId="{84FD8784-9E81-4D0B-95C5-88B993162769}" dt="2019-06-18T14:29:22.960" v="214" actId="478"/>
          <ac:picMkLst>
            <pc:docMk/>
            <pc:sldMk cId="438793483" sldId="357"/>
            <ac:picMk id="4" creationId="{EBA91617-6060-409F-A9C3-3A05E05C2640}"/>
          </ac:picMkLst>
        </pc:picChg>
        <pc:picChg chg="add del mod modCrop">
          <ac:chgData name="Andy Gray" userId="3900aca3-aa6e-4813-b4e0-c02f9e48a0aa" providerId="ADAL" clId="{84FD8784-9E81-4D0B-95C5-88B993162769}" dt="2019-06-20T14:26:40.312" v="263" actId="732"/>
          <ac:picMkLst>
            <pc:docMk/>
            <pc:sldMk cId="438793483" sldId="357"/>
            <ac:picMk id="5" creationId="{25BD3E79-ED0A-4CD3-9E1A-859344615FEA}"/>
          </ac:picMkLst>
        </pc:picChg>
        <pc:picChg chg="add del mod ord modCrop">
          <ac:chgData name="Andy Gray" userId="3900aca3-aa6e-4813-b4e0-c02f9e48a0aa" providerId="ADAL" clId="{84FD8784-9E81-4D0B-95C5-88B993162769}" dt="2019-06-20T14:25:16.081" v="249" actId="478"/>
          <ac:picMkLst>
            <pc:docMk/>
            <pc:sldMk cId="438793483" sldId="357"/>
            <ac:picMk id="6" creationId="{D7614E46-D97C-4781-8B6A-ADBBFC8CD8D0}"/>
          </ac:picMkLst>
        </pc:picChg>
      </pc:sldChg>
      <pc:sldChg chg="addSp delSp modSp">
        <pc:chgData name="Andy Gray" userId="3900aca3-aa6e-4813-b4e0-c02f9e48a0aa" providerId="ADAL" clId="{84FD8784-9E81-4D0B-95C5-88B993162769}" dt="2019-06-18T14:07:12.271" v="84" actId="1076"/>
        <pc:sldMkLst>
          <pc:docMk/>
          <pc:sldMk cId="1962793677" sldId="362"/>
        </pc:sldMkLst>
        <pc:picChg chg="del mod modCrop">
          <ac:chgData name="Andy Gray" userId="3900aca3-aa6e-4813-b4e0-c02f9e48a0aa" providerId="ADAL" clId="{84FD8784-9E81-4D0B-95C5-88B993162769}" dt="2019-06-18T14:06:19.152" v="76" actId="478"/>
          <ac:picMkLst>
            <pc:docMk/>
            <pc:sldMk cId="1962793677" sldId="362"/>
            <ac:picMk id="5" creationId="{BD72A113-86D0-494D-8757-8A9D85B597FD}"/>
          </ac:picMkLst>
        </pc:picChg>
        <pc:picChg chg="add mod ord">
          <ac:chgData name="Andy Gray" userId="3900aca3-aa6e-4813-b4e0-c02f9e48a0aa" providerId="ADAL" clId="{84FD8784-9E81-4D0B-95C5-88B993162769}" dt="2019-06-18T14:07:12.271" v="84" actId="1076"/>
          <ac:picMkLst>
            <pc:docMk/>
            <pc:sldMk cId="1962793677" sldId="362"/>
            <ac:picMk id="6" creationId="{4DFF6D57-AEC7-4369-8427-D381D52B7190}"/>
          </ac:picMkLst>
        </pc:picChg>
      </pc:sldChg>
      <pc:sldChg chg="addSp delSp modSp">
        <pc:chgData name="Andy Gray" userId="3900aca3-aa6e-4813-b4e0-c02f9e48a0aa" providerId="ADAL" clId="{84FD8784-9E81-4D0B-95C5-88B993162769}" dt="2019-06-24T11:55:33.150" v="265" actId="1036"/>
        <pc:sldMkLst>
          <pc:docMk/>
          <pc:sldMk cId="505758876" sldId="363"/>
        </pc:sldMkLst>
        <pc:picChg chg="add mod ord">
          <ac:chgData name="Andy Gray" userId="3900aca3-aa6e-4813-b4e0-c02f9e48a0aa" providerId="ADAL" clId="{84FD8784-9E81-4D0B-95C5-88B993162769}" dt="2019-06-24T11:55:33.150" v="265" actId="1036"/>
          <ac:picMkLst>
            <pc:docMk/>
            <pc:sldMk cId="505758876" sldId="363"/>
            <ac:picMk id="5" creationId="{A58B702A-28EF-4BE9-A4AD-970E7ADEEAAE}"/>
          </ac:picMkLst>
        </pc:picChg>
        <pc:picChg chg="del mod modCrop">
          <ac:chgData name="Andy Gray" userId="3900aca3-aa6e-4813-b4e0-c02f9e48a0aa" providerId="ADAL" clId="{84FD8784-9E81-4D0B-95C5-88B993162769}" dt="2019-06-18T14:15:01.784" v="135" actId="478"/>
          <ac:picMkLst>
            <pc:docMk/>
            <pc:sldMk cId="505758876" sldId="363"/>
            <ac:picMk id="9" creationId="{32AD1721-6071-4F5D-98D4-DB9859B8EB57}"/>
          </ac:picMkLst>
        </pc:picChg>
      </pc:sldChg>
      <pc:sldChg chg="delSp modSp setBg">
        <pc:chgData name="Andy Gray" userId="3900aca3-aa6e-4813-b4e0-c02f9e48a0aa" providerId="ADAL" clId="{84FD8784-9E81-4D0B-95C5-88B993162769}" dt="2019-06-20T14:19:25.883" v="238"/>
        <pc:sldMkLst>
          <pc:docMk/>
          <pc:sldMk cId="792830857" sldId="364"/>
        </pc:sldMkLst>
        <pc:picChg chg="del mod modCrop">
          <ac:chgData name="Andy Gray" userId="3900aca3-aa6e-4813-b4e0-c02f9e48a0aa" providerId="ADAL" clId="{84FD8784-9E81-4D0B-95C5-88B993162769}" dt="2019-06-20T14:17:13.943" v="231" actId="478"/>
          <ac:picMkLst>
            <pc:docMk/>
            <pc:sldMk cId="792830857" sldId="364"/>
            <ac:picMk id="5" creationId="{19D4FEC0-EF06-4BAE-ACA2-87937EF74D2C}"/>
          </ac:picMkLst>
        </pc:picChg>
        <pc:picChg chg="del">
          <ac:chgData name="Andy Gray" userId="3900aca3-aa6e-4813-b4e0-c02f9e48a0aa" providerId="ADAL" clId="{84FD8784-9E81-4D0B-95C5-88B993162769}" dt="2019-06-20T14:17:12.665" v="230" actId="478"/>
          <ac:picMkLst>
            <pc:docMk/>
            <pc:sldMk cId="792830857" sldId="364"/>
            <ac:picMk id="7" creationId="{CC8332DF-274B-4F32-AE90-915877AE0DFB}"/>
          </ac:picMkLst>
        </pc:picChg>
      </pc:sldChg>
      <pc:sldChg chg="addSp delSp modSp">
        <pc:chgData name="Andy Gray" userId="3900aca3-aa6e-4813-b4e0-c02f9e48a0aa" providerId="ADAL" clId="{84FD8784-9E81-4D0B-95C5-88B993162769}" dt="2019-06-18T14:23:17.407" v="183" actId="1076"/>
        <pc:sldMkLst>
          <pc:docMk/>
          <pc:sldMk cId="614344461" sldId="366"/>
        </pc:sldMkLst>
        <pc:picChg chg="add del mod modCrop">
          <ac:chgData name="Andy Gray" userId="3900aca3-aa6e-4813-b4e0-c02f9e48a0aa" providerId="ADAL" clId="{84FD8784-9E81-4D0B-95C5-88B993162769}" dt="2019-06-18T14:22:44.952" v="174" actId="478"/>
          <ac:picMkLst>
            <pc:docMk/>
            <pc:sldMk cId="614344461" sldId="366"/>
            <ac:picMk id="5" creationId="{C43273E7-F5ED-47DE-864F-E242776C69BF}"/>
          </ac:picMkLst>
        </pc:picChg>
        <pc:picChg chg="add mod ord modCrop">
          <ac:chgData name="Andy Gray" userId="3900aca3-aa6e-4813-b4e0-c02f9e48a0aa" providerId="ADAL" clId="{84FD8784-9E81-4D0B-95C5-88B993162769}" dt="2019-06-18T14:23:17.407" v="183" actId="1076"/>
          <ac:picMkLst>
            <pc:docMk/>
            <pc:sldMk cId="614344461" sldId="366"/>
            <ac:picMk id="6" creationId="{A75370A4-FA38-4585-8B23-1975A3446011}"/>
          </ac:picMkLst>
        </pc:picChg>
      </pc:sldChg>
      <pc:sldMasterChg chg="modSldLayout">
        <pc:chgData name="Andy Gray" userId="3900aca3-aa6e-4813-b4e0-c02f9e48a0aa" providerId="ADAL" clId="{84FD8784-9E81-4D0B-95C5-88B993162769}" dt="2019-06-18T13:52:02.896" v="2" actId="207"/>
        <pc:sldMasterMkLst>
          <pc:docMk/>
          <pc:sldMasterMk cId="1310585009" sldId="2147483648"/>
        </pc:sldMasterMkLst>
        <pc:sldLayoutChg chg="modSp setBg">
          <pc:chgData name="Andy Gray" userId="3900aca3-aa6e-4813-b4e0-c02f9e48a0aa" providerId="ADAL" clId="{84FD8784-9E81-4D0B-95C5-88B993162769}" dt="2019-06-18T13:52:02.896" v="2" actId="207"/>
          <pc:sldLayoutMkLst>
            <pc:docMk/>
            <pc:sldMasterMk cId="1310585009" sldId="2147483648"/>
            <pc:sldLayoutMk cId="1632537213" sldId="2147483651"/>
          </pc:sldLayoutMkLst>
          <pc:spChg chg="mod">
            <ac:chgData name="Andy Gray" userId="3900aca3-aa6e-4813-b4e0-c02f9e48a0aa" providerId="ADAL" clId="{84FD8784-9E81-4D0B-95C5-88B993162769}" dt="2019-06-18T13:52:00.058" v="1"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84FD8784-9E81-4D0B-95C5-88B993162769}" dt="2019-06-18T13:52:02.896" v="2" actId="207"/>
            <ac:spMkLst>
              <pc:docMk/>
              <pc:sldMasterMk cId="1310585009" sldId="2147483648"/>
              <pc:sldLayoutMk cId="1632537213" sldId="2147483651"/>
              <ac:spMk id="10" creationId="{00000000-0000-0000-0000-000000000000}"/>
            </ac:spMkLst>
          </pc:spChg>
        </pc:sldLayoutChg>
      </pc:sldMasterChg>
    </pc:docChg>
  </pc:docChgLst>
  <pc:docChgLst>
    <pc:chgData name="Emma Arnold" userId="S::emma.arnold@pgonline.co.uk::8993a44a-1dde-43d4-879e-84867f47ccd8" providerId="AD" clId="Web-{F8CBA2AD-50F2-4899-5B90-293F7BA9B879}"/>
    <pc:docChg chg="modSld">
      <pc:chgData name="Emma Arnold" userId="S::emma.arnold@pgonline.co.uk::8993a44a-1dde-43d4-879e-84867f47ccd8" providerId="AD" clId="Web-{F8CBA2AD-50F2-4899-5B90-293F7BA9B879}" dt="2019-06-03T13:00:41.543" v="4"/>
      <pc:docMkLst>
        <pc:docMk/>
      </pc:docMkLst>
      <pc:sldChg chg="modNotes">
        <pc:chgData name="Emma Arnold" userId="S::emma.arnold@pgonline.co.uk::8993a44a-1dde-43d4-879e-84867f47ccd8" providerId="AD" clId="Web-{F8CBA2AD-50F2-4899-5B90-293F7BA9B879}" dt="2019-06-03T13:00:11.106" v="2"/>
        <pc:sldMkLst>
          <pc:docMk/>
          <pc:sldMk cId="2637350662" sldId="308"/>
        </pc:sldMkLst>
      </pc:sldChg>
      <pc:sldChg chg="modNotes">
        <pc:chgData name="Emma Arnold" userId="S::emma.arnold@pgonline.co.uk::8993a44a-1dde-43d4-879e-84867f47ccd8" providerId="AD" clId="Web-{F8CBA2AD-50F2-4899-5B90-293F7BA9B879}" dt="2019-06-03T12:59:54.731" v="0"/>
        <pc:sldMkLst>
          <pc:docMk/>
          <pc:sldMk cId="505758876" sldId="363"/>
        </pc:sldMkLst>
      </pc:sldChg>
      <pc:sldChg chg="modNotes">
        <pc:chgData name="Emma Arnold" userId="S::emma.arnold@pgonline.co.uk::8993a44a-1dde-43d4-879e-84867f47ccd8" providerId="AD" clId="Web-{F8CBA2AD-50F2-4899-5B90-293F7BA9B879}" dt="2019-06-03T12:59:58.559" v="1"/>
        <pc:sldMkLst>
          <pc:docMk/>
          <pc:sldMk cId="792830857" sldId="364"/>
        </pc:sldMkLst>
      </pc:sldChg>
      <pc:sldChg chg="modNotes">
        <pc:chgData name="Emma Arnold" userId="S::emma.arnold@pgonline.co.uk::8993a44a-1dde-43d4-879e-84867f47ccd8" providerId="AD" clId="Web-{F8CBA2AD-50F2-4899-5B90-293F7BA9B879}" dt="2019-06-03T13:00:41.543" v="4"/>
        <pc:sldMkLst>
          <pc:docMk/>
          <pc:sldMk cId="614344461" sldId="366"/>
        </pc:sldMkLst>
      </pc:sldChg>
    </pc:docChg>
  </pc:docChgLst>
  <pc:docChgLst>
    <pc:chgData name="Emma Arnold" userId="S::emma.arnold@pgonline.co.uk::8993a44a-1dde-43d4-879e-84867f47ccd8" providerId="AD" clId="Web-{20B6B3F9-E8EA-6DEE-BF92-DB319C2363FC}"/>
    <pc:docChg chg="modSld">
      <pc:chgData name="Emma Arnold" userId="S::emma.arnold@pgonline.co.uk::8993a44a-1dde-43d4-879e-84867f47ccd8" providerId="AD" clId="Web-{20B6B3F9-E8EA-6DEE-BF92-DB319C2363FC}" dt="2019-06-03T16:19:29.342" v="3"/>
      <pc:docMkLst>
        <pc:docMk/>
      </pc:docMkLst>
      <pc:sldChg chg="delSp modSp">
        <pc:chgData name="Emma Arnold" userId="S::emma.arnold@pgonline.co.uk::8993a44a-1dde-43d4-879e-84867f47ccd8" providerId="AD" clId="Web-{20B6B3F9-E8EA-6DEE-BF92-DB319C2363FC}" dt="2019-06-03T16:19:24.529" v="2"/>
        <pc:sldMkLst>
          <pc:docMk/>
          <pc:sldMk cId="438793483" sldId="357"/>
        </pc:sldMkLst>
        <pc:spChg chg="del mod">
          <ac:chgData name="Emma Arnold" userId="S::emma.arnold@pgonline.co.uk::8993a44a-1dde-43d4-879e-84867f47ccd8" providerId="AD" clId="Web-{20B6B3F9-E8EA-6DEE-BF92-DB319C2363FC}" dt="2019-06-03T16:19:24.529" v="2"/>
          <ac:spMkLst>
            <pc:docMk/>
            <pc:sldMk cId="438793483" sldId="357"/>
            <ac:spMk id="5" creationId="{2269C685-3F37-4118-B57A-638E238F48EC}"/>
          </ac:spMkLst>
        </pc:spChg>
      </pc:sldChg>
    </pc:docChg>
  </pc:docChgLst>
  <pc:docChgLst>
    <pc:chgData name="Emma Arnold" userId="8993a44a-1dde-43d4-879e-84867f47ccd8" providerId="ADAL" clId="{E5DA8DCA-E9D8-4027-8678-9909FC6FC7DC}"/>
    <pc:docChg chg="undo custSel addSld delSld modSld sldOrd">
      <pc:chgData name="Emma Arnold" userId="8993a44a-1dde-43d4-879e-84867f47ccd8" providerId="ADAL" clId="{E5DA8DCA-E9D8-4027-8678-9909FC6FC7DC}" dt="2019-04-29T16:33:16.270" v="12729" actId="15"/>
      <pc:docMkLst>
        <pc:docMk/>
      </pc:docMkLst>
      <pc:sldChg chg="addSp delSp modSp">
        <pc:chgData name="Emma Arnold" userId="8993a44a-1dde-43d4-879e-84867f47ccd8" providerId="ADAL" clId="{E5DA8DCA-E9D8-4027-8678-9909FC6FC7DC}" dt="2019-04-16T10:16:55.157" v="1879" actId="20577"/>
        <pc:sldMkLst>
          <pc:docMk/>
          <pc:sldMk cId="2637350662" sldId="308"/>
        </pc:sldMkLst>
        <pc:spChg chg="mod">
          <ac:chgData name="Emma Arnold" userId="8993a44a-1dde-43d4-879e-84867f47ccd8" providerId="ADAL" clId="{E5DA8DCA-E9D8-4027-8678-9909FC6FC7DC}" dt="2019-04-16T10:16:55.157" v="1879" actId="20577"/>
          <ac:spMkLst>
            <pc:docMk/>
            <pc:sldMk cId="2637350662" sldId="308"/>
            <ac:spMk id="3" creationId="{76AB8E7A-A6C2-450A-9E27-9038DD65D762}"/>
          </ac:spMkLst>
        </pc:spChg>
        <pc:spChg chg="add del mod">
          <ac:chgData name="Emma Arnold" userId="8993a44a-1dde-43d4-879e-84867f47ccd8" providerId="ADAL" clId="{E5DA8DCA-E9D8-4027-8678-9909FC6FC7DC}" dt="2019-04-16T10:07:55.832" v="1787"/>
          <ac:spMkLst>
            <pc:docMk/>
            <pc:sldMk cId="2637350662" sldId="308"/>
            <ac:spMk id="4" creationId="{ECA13F09-0822-4CE7-84D1-3B74A13BF2B8}"/>
          </ac:spMkLst>
        </pc:spChg>
        <pc:spChg chg="add del mod">
          <ac:chgData name="Emma Arnold" userId="8993a44a-1dde-43d4-879e-84867f47ccd8" providerId="ADAL" clId="{E5DA8DCA-E9D8-4027-8678-9909FC6FC7DC}" dt="2019-04-16T10:07:55.832" v="1787"/>
          <ac:spMkLst>
            <pc:docMk/>
            <pc:sldMk cId="2637350662" sldId="308"/>
            <ac:spMk id="5" creationId="{04F32BA5-029F-4E44-943E-727ADB582C74}"/>
          </ac:spMkLst>
        </pc:spChg>
        <pc:picChg chg="add mod ord modCrop">
          <ac:chgData name="Emma Arnold" userId="8993a44a-1dde-43d4-879e-84867f47ccd8" providerId="ADAL" clId="{E5DA8DCA-E9D8-4027-8678-9909FC6FC7DC}" dt="2019-04-16T10:10:20.977" v="1792" actId="167"/>
          <ac:picMkLst>
            <pc:docMk/>
            <pc:sldMk cId="2637350662" sldId="308"/>
            <ac:picMk id="6" creationId="{9451E62C-413A-4512-BA48-FFCEFE5BF3C0}"/>
          </ac:picMkLst>
        </pc:picChg>
        <pc:picChg chg="add mod ord modCrop">
          <ac:chgData name="Emma Arnold" userId="8993a44a-1dde-43d4-879e-84867f47ccd8" providerId="ADAL" clId="{E5DA8DCA-E9D8-4027-8678-9909FC6FC7DC}" dt="2019-04-16T10:11:13.323" v="1799" actId="167"/>
          <ac:picMkLst>
            <pc:docMk/>
            <pc:sldMk cId="2637350662" sldId="308"/>
            <ac:picMk id="7" creationId="{615DC21D-D698-48EA-9D09-F82336A3F393}"/>
          </ac:picMkLst>
        </pc:picChg>
        <pc:picChg chg="del">
          <ac:chgData name="Emma Arnold" userId="8993a44a-1dde-43d4-879e-84867f47ccd8" providerId="ADAL" clId="{E5DA8DCA-E9D8-4027-8678-9909FC6FC7DC}" dt="2019-04-16T10:07:51.310" v="1785" actId="478"/>
          <ac:picMkLst>
            <pc:docMk/>
            <pc:sldMk cId="2637350662" sldId="308"/>
            <ac:picMk id="2050" creationId="{00000000-0000-0000-0000-000000000000}"/>
          </ac:picMkLst>
        </pc:picChg>
        <pc:picChg chg="del">
          <ac:chgData name="Emma Arnold" userId="8993a44a-1dde-43d4-879e-84867f47ccd8" providerId="ADAL" clId="{E5DA8DCA-E9D8-4027-8678-9909FC6FC7DC}" dt="2019-04-16T10:07:53.945" v="1786" actId="478"/>
          <ac:picMkLst>
            <pc:docMk/>
            <pc:sldMk cId="2637350662" sldId="308"/>
            <ac:picMk id="4098" creationId="{00000000-0000-0000-0000-000000000000}"/>
          </ac:picMkLst>
        </pc:picChg>
      </pc:sldChg>
      <pc:sldChg chg="addSp delSp modSp add">
        <pc:chgData name="Emma Arnold" userId="8993a44a-1dde-43d4-879e-84867f47ccd8" providerId="ADAL" clId="{E5DA8DCA-E9D8-4027-8678-9909FC6FC7DC}" dt="2019-04-16T08:44:30.058" v="989" actId="15"/>
        <pc:sldMkLst>
          <pc:docMk/>
          <pc:sldMk cId="3137835384" sldId="336"/>
        </pc:sldMkLst>
        <pc:spChg chg="mod">
          <ac:chgData name="Emma Arnold" userId="8993a44a-1dde-43d4-879e-84867f47ccd8" providerId="ADAL" clId="{E5DA8DCA-E9D8-4027-8678-9909FC6FC7DC}" dt="2019-04-15T15:48:03.350" v="477" actId="20577"/>
          <ac:spMkLst>
            <pc:docMk/>
            <pc:sldMk cId="3137835384" sldId="336"/>
            <ac:spMk id="2" creationId="{C4FB2D57-F0BE-4835-8184-BEFBC9DFEC29}"/>
          </ac:spMkLst>
        </pc:spChg>
        <pc:spChg chg="mod">
          <ac:chgData name="Emma Arnold" userId="8993a44a-1dde-43d4-879e-84867f47ccd8" providerId="ADAL" clId="{E5DA8DCA-E9D8-4027-8678-9909FC6FC7DC}" dt="2019-04-16T08:44:30.058" v="989" actId="15"/>
          <ac:spMkLst>
            <pc:docMk/>
            <pc:sldMk cId="3137835384" sldId="336"/>
            <ac:spMk id="3" creationId="{76AB8E7A-A6C2-450A-9E27-9038DD65D762}"/>
          </ac:spMkLst>
        </pc:spChg>
        <pc:picChg chg="del">
          <ac:chgData name="Emma Arnold" userId="8993a44a-1dde-43d4-879e-84867f47ccd8" providerId="ADAL" clId="{E5DA8DCA-E9D8-4027-8678-9909FC6FC7DC}" dt="2019-04-15T14:06:50.495" v="54" actId="478"/>
          <ac:picMkLst>
            <pc:docMk/>
            <pc:sldMk cId="3137835384" sldId="336"/>
            <ac:picMk id="4" creationId="{18145691-6F02-4397-90D0-C44BCFC708A3}"/>
          </ac:picMkLst>
        </pc:picChg>
        <pc:picChg chg="add mod ord modCrop">
          <ac:chgData name="Emma Arnold" userId="8993a44a-1dde-43d4-879e-84867f47ccd8" providerId="ADAL" clId="{E5DA8DCA-E9D8-4027-8678-9909FC6FC7DC}" dt="2019-04-15T14:07:20.633" v="63" actId="14100"/>
          <ac:picMkLst>
            <pc:docMk/>
            <pc:sldMk cId="3137835384" sldId="336"/>
            <ac:picMk id="5" creationId="{FE884E4D-2BA1-4CDA-9802-A7EB64E29296}"/>
          </ac:picMkLst>
        </pc:picChg>
      </pc:sldChg>
      <pc:sldChg chg="addSp delSp modSp ord">
        <pc:chgData name="Emma Arnold" userId="8993a44a-1dde-43d4-879e-84867f47ccd8" providerId="ADAL" clId="{E5DA8DCA-E9D8-4027-8678-9909FC6FC7DC}" dt="2019-04-15T15:45:02.735" v="461"/>
        <pc:sldMkLst>
          <pc:docMk/>
          <pc:sldMk cId="326642304" sldId="337"/>
        </pc:sldMkLst>
        <pc:spChg chg="add del mod">
          <ac:chgData name="Emma Arnold" userId="8993a44a-1dde-43d4-879e-84867f47ccd8" providerId="ADAL" clId="{E5DA8DCA-E9D8-4027-8678-9909FC6FC7DC}" dt="2019-04-15T15:43:39.247" v="459"/>
          <ac:spMkLst>
            <pc:docMk/>
            <pc:sldMk cId="326642304" sldId="337"/>
            <ac:spMk id="4" creationId="{A264BA74-A2BD-474C-9BEF-62584CA538D7}"/>
          </ac:spMkLst>
        </pc:spChg>
        <pc:spChg chg="add del mod">
          <ac:chgData name="Emma Arnold" userId="8993a44a-1dde-43d4-879e-84867f47ccd8" providerId="ADAL" clId="{E5DA8DCA-E9D8-4027-8678-9909FC6FC7DC}" dt="2019-04-15T15:43:39.247" v="459"/>
          <ac:spMkLst>
            <pc:docMk/>
            <pc:sldMk cId="326642304" sldId="337"/>
            <ac:spMk id="5" creationId="{1689065C-59D9-4BC5-B498-BF608769877E}"/>
          </ac:spMkLst>
        </pc:spChg>
      </pc:sldChg>
      <pc:sldChg chg="addSp delSp modSp add">
        <pc:chgData name="Emma Arnold" userId="8993a44a-1dde-43d4-879e-84867f47ccd8" providerId="ADAL" clId="{E5DA8DCA-E9D8-4027-8678-9909FC6FC7DC}" dt="2019-04-16T08:03:24.806" v="690" actId="1076"/>
        <pc:sldMkLst>
          <pc:docMk/>
          <pc:sldMk cId="2939956713" sldId="339"/>
        </pc:sldMkLst>
        <pc:spChg chg="mod">
          <ac:chgData name="Emma Arnold" userId="8993a44a-1dde-43d4-879e-84867f47ccd8" providerId="ADAL" clId="{E5DA8DCA-E9D8-4027-8678-9909FC6FC7DC}" dt="2019-04-16T07:56:17.574" v="669" actId="207"/>
          <ac:spMkLst>
            <pc:docMk/>
            <pc:sldMk cId="2939956713" sldId="339"/>
            <ac:spMk id="3" creationId="{A50188E4-4FF0-4049-8C94-1D049132B764}"/>
          </ac:spMkLst>
        </pc:spChg>
        <pc:spChg chg="add del mod">
          <ac:chgData name="Emma Arnold" userId="8993a44a-1dde-43d4-879e-84867f47ccd8" providerId="ADAL" clId="{E5DA8DCA-E9D8-4027-8678-9909FC6FC7DC}" dt="2019-04-16T07:59:58.515" v="671"/>
          <ac:spMkLst>
            <pc:docMk/>
            <pc:sldMk cId="2939956713" sldId="339"/>
            <ac:spMk id="11" creationId="{DA4702DE-6609-4CF9-840A-6E22402D6D10}"/>
          </ac:spMkLst>
        </pc:spChg>
        <pc:spChg chg="add del mod">
          <ac:chgData name="Emma Arnold" userId="8993a44a-1dde-43d4-879e-84867f47ccd8" providerId="ADAL" clId="{E5DA8DCA-E9D8-4027-8678-9909FC6FC7DC}" dt="2019-04-16T07:59:58.515" v="671"/>
          <ac:spMkLst>
            <pc:docMk/>
            <pc:sldMk cId="2939956713" sldId="339"/>
            <ac:spMk id="12" creationId="{78297A6E-FCC8-4DFE-B8EE-3DBEBF64AC82}"/>
          </ac:spMkLst>
        </pc:spChg>
        <pc:picChg chg="del">
          <ac:chgData name="Emma Arnold" userId="8993a44a-1dde-43d4-879e-84867f47ccd8" providerId="ADAL" clId="{E5DA8DCA-E9D8-4027-8678-9909FC6FC7DC}" dt="2019-04-15T15:57:42.036" v="585" actId="478"/>
          <ac:picMkLst>
            <pc:docMk/>
            <pc:sldMk cId="2939956713" sldId="339"/>
            <ac:picMk id="4" creationId="{9C7B9337-C5E7-472B-AFAC-DEF8602453D3}"/>
          </ac:picMkLst>
        </pc:picChg>
        <pc:picChg chg="add del mod ord modCrop">
          <ac:chgData name="Emma Arnold" userId="8993a44a-1dde-43d4-879e-84867f47ccd8" providerId="ADAL" clId="{E5DA8DCA-E9D8-4027-8678-9909FC6FC7DC}" dt="2019-04-15T15:58:44.871" v="594" actId="478"/>
          <ac:picMkLst>
            <pc:docMk/>
            <pc:sldMk cId="2939956713" sldId="339"/>
            <ac:picMk id="5" creationId="{4254532A-14B8-4F28-8CE2-42D3CD868156}"/>
          </ac:picMkLst>
        </pc:picChg>
        <pc:picChg chg="add del mod ord modCrop">
          <ac:chgData name="Emma Arnold" userId="8993a44a-1dde-43d4-879e-84867f47ccd8" providerId="ADAL" clId="{E5DA8DCA-E9D8-4027-8678-9909FC6FC7DC}" dt="2019-04-15T15:59:20.413" v="603" actId="478"/>
          <ac:picMkLst>
            <pc:docMk/>
            <pc:sldMk cId="2939956713" sldId="339"/>
            <ac:picMk id="6" creationId="{99271515-646D-44AD-8483-4FBA050502EA}"/>
          </ac:picMkLst>
        </pc:picChg>
        <pc:picChg chg="add del mod ord modCrop">
          <ac:chgData name="Emma Arnold" userId="8993a44a-1dde-43d4-879e-84867f47ccd8" providerId="ADAL" clId="{E5DA8DCA-E9D8-4027-8678-9909FC6FC7DC}" dt="2019-04-15T16:20:07.299" v="615" actId="478"/>
          <ac:picMkLst>
            <pc:docMk/>
            <pc:sldMk cId="2939956713" sldId="339"/>
            <ac:picMk id="7" creationId="{3EE3B6AD-C339-4A11-9DF2-E2F4C82112B6}"/>
          </ac:picMkLst>
        </pc:picChg>
        <pc:picChg chg="add del mod ord modCrop">
          <ac:chgData name="Emma Arnold" userId="8993a44a-1dde-43d4-879e-84867f47ccd8" providerId="ADAL" clId="{E5DA8DCA-E9D8-4027-8678-9909FC6FC7DC}" dt="2019-04-16T07:51:46.771" v="660" actId="478"/>
          <ac:picMkLst>
            <pc:docMk/>
            <pc:sldMk cId="2939956713" sldId="339"/>
            <ac:picMk id="8" creationId="{E30029A8-1042-4DFF-BBDB-44B818EFB676}"/>
          </ac:picMkLst>
        </pc:picChg>
        <pc:picChg chg="add del">
          <ac:chgData name="Emma Arnold" userId="8993a44a-1dde-43d4-879e-84867f47ccd8" providerId="ADAL" clId="{E5DA8DCA-E9D8-4027-8678-9909FC6FC7DC}" dt="2019-04-16T07:51:55.935" v="662" actId="478"/>
          <ac:picMkLst>
            <pc:docMk/>
            <pc:sldMk cId="2939956713" sldId="339"/>
            <ac:picMk id="9" creationId="{25905C3A-21C5-41ED-A6AE-059D550F60EC}"/>
          </ac:picMkLst>
        </pc:picChg>
        <pc:picChg chg="add del mod ord modCrop">
          <ac:chgData name="Emma Arnold" userId="8993a44a-1dde-43d4-879e-84867f47ccd8" providerId="ADAL" clId="{E5DA8DCA-E9D8-4027-8678-9909FC6FC7DC}" dt="2019-04-16T07:59:56.644" v="670" actId="478"/>
          <ac:picMkLst>
            <pc:docMk/>
            <pc:sldMk cId="2939956713" sldId="339"/>
            <ac:picMk id="10" creationId="{725EE692-4A61-454C-A838-411C62B784F4}"/>
          </ac:picMkLst>
        </pc:picChg>
        <pc:picChg chg="add del mod ord modCrop">
          <ac:chgData name="Emma Arnold" userId="8993a44a-1dde-43d4-879e-84867f47ccd8" providerId="ADAL" clId="{E5DA8DCA-E9D8-4027-8678-9909FC6FC7DC}" dt="2019-04-16T08:00:24.730" v="678" actId="478"/>
          <ac:picMkLst>
            <pc:docMk/>
            <pc:sldMk cId="2939956713" sldId="339"/>
            <ac:picMk id="13" creationId="{582513ED-0CBA-4D17-A0A6-104629A76B14}"/>
          </ac:picMkLst>
        </pc:picChg>
        <pc:picChg chg="add mod ord modCrop">
          <ac:chgData name="Emma Arnold" userId="8993a44a-1dde-43d4-879e-84867f47ccd8" providerId="ADAL" clId="{E5DA8DCA-E9D8-4027-8678-9909FC6FC7DC}" dt="2019-04-16T08:03:24.806" v="690" actId="1076"/>
          <ac:picMkLst>
            <pc:docMk/>
            <pc:sldMk cId="2939956713" sldId="339"/>
            <ac:picMk id="14" creationId="{F9CC4FF2-8CE0-47DD-A63A-043FEB88FB66}"/>
          </ac:picMkLst>
        </pc:picChg>
      </pc:sldChg>
      <pc:sldChg chg="addSp modSp add">
        <pc:chgData name="Emma Arnold" userId="8993a44a-1dde-43d4-879e-84867f47ccd8" providerId="ADAL" clId="{E5DA8DCA-E9D8-4027-8678-9909FC6FC7DC}" dt="2019-04-16T10:44:20.084" v="2207" actId="207"/>
        <pc:sldMkLst>
          <pc:docMk/>
          <pc:sldMk cId="1876448387" sldId="342"/>
        </pc:sldMkLst>
        <pc:spChg chg="mod">
          <ac:chgData name="Emma Arnold" userId="8993a44a-1dde-43d4-879e-84867f47ccd8" providerId="ADAL" clId="{E5DA8DCA-E9D8-4027-8678-9909FC6FC7DC}" dt="2019-04-16T10:34:18.828" v="2090" actId="20577"/>
          <ac:spMkLst>
            <pc:docMk/>
            <pc:sldMk cId="1876448387" sldId="342"/>
            <ac:spMk id="2" creationId="{EA8C204A-A1D2-499E-85B7-398A3AC21091}"/>
          </ac:spMkLst>
        </pc:spChg>
        <pc:spChg chg="mod">
          <ac:chgData name="Emma Arnold" userId="8993a44a-1dde-43d4-879e-84867f47ccd8" providerId="ADAL" clId="{E5DA8DCA-E9D8-4027-8678-9909FC6FC7DC}" dt="2019-04-16T10:44:20.084" v="2207" actId="207"/>
          <ac:spMkLst>
            <pc:docMk/>
            <pc:sldMk cId="1876448387" sldId="342"/>
            <ac:spMk id="3" creationId="{640D5F86-D713-475E-A0B0-04765F2BED1C}"/>
          </ac:spMkLst>
        </pc:spChg>
        <pc:picChg chg="add mod ord modCrop">
          <ac:chgData name="Emma Arnold" userId="8993a44a-1dde-43d4-879e-84867f47ccd8" providerId="ADAL" clId="{E5DA8DCA-E9D8-4027-8678-9909FC6FC7DC}" dt="2019-04-16T10:44:04.689" v="2206" actId="1076"/>
          <ac:picMkLst>
            <pc:docMk/>
            <pc:sldMk cId="1876448387" sldId="342"/>
            <ac:picMk id="4" creationId="{C4C9A64B-C692-42FA-A107-B62E577EDA7A}"/>
          </ac:picMkLst>
        </pc:picChg>
      </pc:sldChg>
      <pc:sldChg chg="modSp">
        <pc:chgData name="Emma Arnold" userId="8993a44a-1dde-43d4-879e-84867f47ccd8" providerId="ADAL" clId="{E5DA8DCA-E9D8-4027-8678-9909FC6FC7DC}" dt="2019-04-24T09:48:41.399" v="12725" actId="113"/>
        <pc:sldMkLst>
          <pc:docMk/>
          <pc:sldMk cId="3591588458" sldId="358"/>
        </pc:sldMkLst>
        <pc:spChg chg="mod">
          <ac:chgData name="Emma Arnold" userId="8993a44a-1dde-43d4-879e-84867f47ccd8" providerId="ADAL" clId="{E5DA8DCA-E9D8-4027-8678-9909FC6FC7DC}" dt="2019-04-24T09:48:41.399" v="12725" actId="113"/>
          <ac:spMkLst>
            <pc:docMk/>
            <pc:sldMk cId="3591588458" sldId="358"/>
            <ac:spMk id="3" creationId="{76AB8E7A-A6C2-450A-9E27-9038DD65D762}"/>
          </ac:spMkLst>
        </pc:spChg>
      </pc:sldChg>
    </pc:docChg>
  </pc:docChgLst>
  <pc:docChgLst>
    <pc:chgData name="Mike Ross" userId="7954c944-6085-4b08-be0b-82a8f61afa5b" providerId="ADAL" clId="{783C8591-582D-45B4-8C65-DCA61B352FEE}"/>
    <pc:docChg chg="undo custSel addSld delSld modSld">
      <pc:chgData name="Mike Ross" userId="7954c944-6085-4b08-be0b-82a8f61afa5b" providerId="ADAL" clId="{783C8591-582D-45B4-8C65-DCA61B352FEE}" dt="2019-06-24T08:39:33.490" v="702" actId="207"/>
      <pc:docMkLst>
        <pc:docMk/>
      </pc:docMkLst>
      <pc:sldChg chg="addSp delSp modSp">
        <pc:chgData name="Mike Ross" userId="7954c944-6085-4b08-be0b-82a8f61afa5b" providerId="ADAL" clId="{783C8591-582D-45B4-8C65-DCA61B352FEE}" dt="2019-06-19T14:33:12.415" v="700" actId="478"/>
        <pc:sldMkLst>
          <pc:docMk/>
          <pc:sldMk cId="3208024598" sldId="283"/>
        </pc:sldMkLst>
        <pc:picChg chg="add del mod">
          <ac:chgData name="Mike Ross" userId="7954c944-6085-4b08-be0b-82a8f61afa5b" providerId="ADAL" clId="{783C8591-582D-45B4-8C65-DCA61B352FEE}" dt="2019-06-19T14:33:12.415" v="700" actId="478"/>
          <ac:picMkLst>
            <pc:docMk/>
            <pc:sldMk cId="3208024598" sldId="283"/>
            <ac:picMk id="4" creationId="{E3267B17-5AD5-445F-AE38-82043B4DB650}"/>
          </ac:picMkLst>
        </pc:picChg>
      </pc:sldChg>
      <pc:sldChg chg="modSp">
        <pc:chgData name="Mike Ross" userId="7954c944-6085-4b08-be0b-82a8f61afa5b" providerId="ADAL" clId="{783C8591-582D-45B4-8C65-DCA61B352FEE}" dt="2019-06-12T09:07:43.525" v="656" actId="15"/>
        <pc:sldMkLst>
          <pc:docMk/>
          <pc:sldMk cId="3502308276" sldId="297"/>
        </pc:sldMkLst>
        <pc:spChg chg="mod">
          <ac:chgData name="Mike Ross" userId="7954c944-6085-4b08-be0b-82a8f61afa5b" providerId="ADAL" clId="{783C8591-582D-45B4-8C65-DCA61B352FEE}" dt="2019-06-12T09:07:43.525" v="656" actId="15"/>
          <ac:spMkLst>
            <pc:docMk/>
            <pc:sldMk cId="3502308276" sldId="297"/>
            <ac:spMk id="3" creationId="{F737B840-1A9C-46C7-B296-D11AD7A91D21}"/>
          </ac:spMkLst>
        </pc:spChg>
      </pc:sldChg>
      <pc:sldChg chg="addSp delSp modSp">
        <pc:chgData name="Mike Ross" userId="7954c944-6085-4b08-be0b-82a8f61afa5b" providerId="ADAL" clId="{783C8591-582D-45B4-8C65-DCA61B352FEE}" dt="2019-06-07T08:34:08.224" v="40" actId="1076"/>
        <pc:sldMkLst>
          <pc:docMk/>
          <pc:sldMk cId="3124615132" sldId="299"/>
        </pc:sldMkLst>
        <pc:spChg chg="del">
          <ac:chgData name="Mike Ross" userId="7954c944-6085-4b08-be0b-82a8f61afa5b" providerId="ADAL" clId="{783C8591-582D-45B4-8C65-DCA61B352FEE}" dt="2019-06-07T08:33:28.388" v="28" actId="478"/>
          <ac:spMkLst>
            <pc:docMk/>
            <pc:sldMk cId="3124615132" sldId="299"/>
            <ac:spMk id="7" creationId="{D9872883-6CFA-4C4C-AAD3-CDC290E560C6}"/>
          </ac:spMkLst>
        </pc:spChg>
        <pc:picChg chg="del">
          <ac:chgData name="Mike Ross" userId="7954c944-6085-4b08-be0b-82a8f61afa5b" providerId="ADAL" clId="{783C8591-582D-45B4-8C65-DCA61B352FEE}" dt="2019-06-07T08:33:29.105" v="29" actId="478"/>
          <ac:picMkLst>
            <pc:docMk/>
            <pc:sldMk cId="3124615132" sldId="299"/>
            <ac:picMk id="6" creationId="{71EB2B8B-886B-425C-B894-2AC3414FD54B}"/>
          </ac:picMkLst>
        </pc:picChg>
        <pc:picChg chg="add mod">
          <ac:chgData name="Mike Ross" userId="7954c944-6085-4b08-be0b-82a8f61afa5b" providerId="ADAL" clId="{783C8591-582D-45B4-8C65-DCA61B352FEE}" dt="2019-06-07T08:34:08.224" v="40" actId="1076"/>
          <ac:picMkLst>
            <pc:docMk/>
            <pc:sldMk cId="3124615132" sldId="299"/>
            <ac:picMk id="1026" creationId="{01EC910C-CDAA-428D-8153-E5D77DC456F3}"/>
          </ac:picMkLst>
        </pc:picChg>
      </pc:sldChg>
      <pc:sldChg chg="modSp">
        <pc:chgData name="Mike Ross" userId="7954c944-6085-4b08-be0b-82a8f61afa5b" providerId="ADAL" clId="{783C8591-582D-45B4-8C65-DCA61B352FEE}" dt="2019-06-07T08:55:55.714" v="125" actId="20577"/>
        <pc:sldMkLst>
          <pc:docMk/>
          <pc:sldMk cId="2637350662" sldId="308"/>
        </pc:sldMkLst>
        <pc:spChg chg="mod">
          <ac:chgData name="Mike Ross" userId="7954c944-6085-4b08-be0b-82a8f61afa5b" providerId="ADAL" clId="{783C8591-582D-45B4-8C65-DCA61B352FEE}" dt="2019-06-07T08:55:55.714" v="125" actId="20577"/>
          <ac:spMkLst>
            <pc:docMk/>
            <pc:sldMk cId="2637350662" sldId="308"/>
            <ac:spMk id="3" creationId="{76AB8E7A-A6C2-450A-9E27-9038DD65D762}"/>
          </ac:spMkLst>
        </pc:spChg>
      </pc:sldChg>
      <pc:sldChg chg="modSp">
        <pc:chgData name="Mike Ross" userId="7954c944-6085-4b08-be0b-82a8f61afa5b" providerId="ADAL" clId="{783C8591-582D-45B4-8C65-DCA61B352FEE}" dt="2019-06-12T09:22:20.228" v="677" actId="207"/>
        <pc:sldMkLst>
          <pc:docMk/>
          <pc:sldMk cId="3137835384" sldId="336"/>
        </pc:sldMkLst>
        <pc:spChg chg="mod">
          <ac:chgData name="Mike Ross" userId="7954c944-6085-4b08-be0b-82a8f61afa5b" providerId="ADAL" clId="{783C8591-582D-45B4-8C65-DCA61B352FEE}" dt="2019-06-12T09:22:20.228" v="677" actId="207"/>
          <ac:spMkLst>
            <pc:docMk/>
            <pc:sldMk cId="3137835384" sldId="336"/>
            <ac:spMk id="3" creationId="{76AB8E7A-A6C2-450A-9E27-9038DD65D762}"/>
          </ac:spMkLst>
        </pc:spChg>
      </pc:sldChg>
      <pc:sldChg chg="modSp">
        <pc:chgData name="Mike Ross" userId="7954c944-6085-4b08-be0b-82a8f61afa5b" providerId="ADAL" clId="{783C8591-582D-45B4-8C65-DCA61B352FEE}" dt="2019-06-24T08:39:33.490" v="702" actId="207"/>
        <pc:sldMkLst>
          <pc:docMk/>
          <pc:sldMk cId="2939956713" sldId="339"/>
        </pc:sldMkLst>
        <pc:spChg chg="mod">
          <ac:chgData name="Mike Ross" userId="7954c944-6085-4b08-be0b-82a8f61afa5b" providerId="ADAL" clId="{783C8591-582D-45B4-8C65-DCA61B352FEE}" dt="2019-06-24T08:39:33.490" v="702" actId="207"/>
          <ac:spMkLst>
            <pc:docMk/>
            <pc:sldMk cId="2939956713" sldId="339"/>
            <ac:spMk id="3" creationId="{A50188E4-4FF0-4049-8C94-1D049132B764}"/>
          </ac:spMkLst>
        </pc:spChg>
      </pc:sldChg>
      <pc:sldChg chg="modSp">
        <pc:chgData name="Mike Ross" userId="7954c944-6085-4b08-be0b-82a8f61afa5b" providerId="ADAL" clId="{783C8591-582D-45B4-8C65-DCA61B352FEE}" dt="2019-06-07T10:05:02.739" v="141" actId="20577"/>
        <pc:sldMkLst>
          <pc:docMk/>
          <pc:sldMk cId="1876448387" sldId="342"/>
        </pc:sldMkLst>
        <pc:spChg chg="mod">
          <ac:chgData name="Mike Ross" userId="7954c944-6085-4b08-be0b-82a8f61afa5b" providerId="ADAL" clId="{783C8591-582D-45B4-8C65-DCA61B352FEE}" dt="2019-06-07T10:05:02.739" v="141" actId="20577"/>
          <ac:spMkLst>
            <pc:docMk/>
            <pc:sldMk cId="1876448387" sldId="342"/>
            <ac:spMk id="3" creationId="{640D5F86-D713-475E-A0B0-04765F2BED1C}"/>
          </ac:spMkLst>
        </pc:spChg>
      </pc:sldChg>
      <pc:sldChg chg="addSp delSp modSp">
        <pc:chgData name="Mike Ross" userId="7954c944-6085-4b08-be0b-82a8f61afa5b" providerId="ADAL" clId="{783C8591-582D-45B4-8C65-DCA61B352FEE}" dt="2019-06-17T08:12:08.087" v="699" actId="947"/>
        <pc:sldMkLst>
          <pc:docMk/>
          <pc:sldMk cId="2697551040" sldId="356"/>
        </pc:sldMkLst>
        <pc:spChg chg="mod">
          <ac:chgData name="Mike Ross" userId="7954c944-6085-4b08-be0b-82a8f61afa5b" providerId="ADAL" clId="{783C8591-582D-45B4-8C65-DCA61B352FEE}" dt="2019-06-17T08:12:08.087" v="699" actId="947"/>
          <ac:spMkLst>
            <pc:docMk/>
            <pc:sldMk cId="2697551040" sldId="356"/>
            <ac:spMk id="3" creationId="{4E278A3B-7071-4D69-A8BE-A621D6D22A2B}"/>
          </ac:spMkLst>
        </pc:spChg>
        <pc:spChg chg="add del mod">
          <ac:chgData name="Mike Ross" userId="7954c944-6085-4b08-be0b-82a8f61afa5b" providerId="ADAL" clId="{783C8591-582D-45B4-8C65-DCA61B352FEE}" dt="2019-06-07T08:37:41.498" v="42"/>
          <ac:spMkLst>
            <pc:docMk/>
            <pc:sldMk cId="2697551040" sldId="356"/>
            <ac:spMk id="4" creationId="{B26409A1-C0D5-4F21-9879-70EB5227C200}"/>
          </ac:spMkLst>
        </pc:spChg>
        <pc:spChg chg="add del mod">
          <ac:chgData name="Mike Ross" userId="7954c944-6085-4b08-be0b-82a8f61afa5b" providerId="ADAL" clId="{783C8591-582D-45B4-8C65-DCA61B352FEE}" dt="2019-06-07T08:37:41.498" v="42"/>
          <ac:spMkLst>
            <pc:docMk/>
            <pc:sldMk cId="2697551040" sldId="356"/>
            <ac:spMk id="5" creationId="{A52799B1-C0FA-47AB-9750-1DB0B5871599}"/>
          </ac:spMkLst>
        </pc:spChg>
        <pc:picChg chg="del">
          <ac:chgData name="Mike Ross" userId="7954c944-6085-4b08-be0b-82a8f61afa5b" providerId="ADAL" clId="{783C8591-582D-45B4-8C65-DCA61B352FEE}" dt="2019-06-04T08:06:57.289" v="19" actId="478"/>
          <ac:picMkLst>
            <pc:docMk/>
            <pc:sldMk cId="2697551040" sldId="356"/>
            <ac:picMk id="6" creationId="{9FD24B0D-63AE-46C7-B565-853EC0A0EECB}"/>
          </ac:picMkLst>
        </pc:picChg>
      </pc:sldChg>
      <pc:sldChg chg="modSp">
        <pc:chgData name="Mike Ross" userId="7954c944-6085-4b08-be0b-82a8f61afa5b" providerId="ADAL" clId="{783C8591-582D-45B4-8C65-DCA61B352FEE}" dt="2019-06-07T10:54:33.435" v="652" actId="20577"/>
        <pc:sldMkLst>
          <pc:docMk/>
          <pc:sldMk cId="438793483" sldId="357"/>
        </pc:sldMkLst>
        <pc:spChg chg="mod">
          <ac:chgData name="Mike Ross" userId="7954c944-6085-4b08-be0b-82a8f61afa5b" providerId="ADAL" clId="{783C8591-582D-45B4-8C65-DCA61B352FEE}" dt="2019-06-07T10:17:58.258" v="632" actId="20577"/>
          <ac:spMkLst>
            <pc:docMk/>
            <pc:sldMk cId="438793483" sldId="357"/>
            <ac:spMk id="2" creationId="{C4FB2D57-F0BE-4835-8184-BEFBC9DFEC29}"/>
          </ac:spMkLst>
        </pc:spChg>
        <pc:spChg chg="mod">
          <ac:chgData name="Mike Ross" userId="7954c944-6085-4b08-be0b-82a8f61afa5b" providerId="ADAL" clId="{783C8591-582D-45B4-8C65-DCA61B352FEE}" dt="2019-06-07T10:54:33.435" v="652" actId="20577"/>
          <ac:spMkLst>
            <pc:docMk/>
            <pc:sldMk cId="438793483" sldId="357"/>
            <ac:spMk id="3" creationId="{76AB8E7A-A6C2-450A-9E27-9038DD65D762}"/>
          </ac:spMkLst>
        </pc:spChg>
      </pc:sldChg>
      <pc:sldChg chg="modSp">
        <pc:chgData name="Mike Ross" userId="7954c944-6085-4b08-be0b-82a8f61afa5b" providerId="ADAL" clId="{783C8591-582D-45B4-8C65-DCA61B352FEE}" dt="2019-06-04T08:08:15.417" v="27" actId="20577"/>
        <pc:sldMkLst>
          <pc:docMk/>
          <pc:sldMk cId="3591588458" sldId="358"/>
        </pc:sldMkLst>
        <pc:spChg chg="mod">
          <ac:chgData name="Mike Ross" userId="7954c944-6085-4b08-be0b-82a8f61afa5b" providerId="ADAL" clId="{783C8591-582D-45B4-8C65-DCA61B352FEE}" dt="2019-06-04T08:08:15.417" v="27" actId="20577"/>
          <ac:spMkLst>
            <pc:docMk/>
            <pc:sldMk cId="3591588458" sldId="358"/>
            <ac:spMk id="3" creationId="{76AB8E7A-A6C2-450A-9E27-9038DD65D762}"/>
          </ac:spMkLst>
        </pc:spChg>
      </pc:sldChg>
      <pc:sldChg chg="delSp modSp">
        <pc:chgData name="Mike Ross" userId="7954c944-6085-4b08-be0b-82a8f61afa5b" providerId="ADAL" clId="{783C8591-582D-45B4-8C65-DCA61B352FEE}" dt="2019-06-12T09:10:00.645" v="658" actId="207"/>
        <pc:sldMkLst>
          <pc:docMk/>
          <pc:sldMk cId="291495324" sldId="361"/>
        </pc:sldMkLst>
        <pc:spChg chg="mod">
          <ac:chgData name="Mike Ross" userId="7954c944-6085-4b08-be0b-82a8f61afa5b" providerId="ADAL" clId="{783C8591-582D-45B4-8C65-DCA61B352FEE}" dt="2019-06-12T09:10:00.645" v="658" actId="207"/>
          <ac:spMkLst>
            <pc:docMk/>
            <pc:sldMk cId="291495324" sldId="361"/>
            <ac:spMk id="3" creationId="{2598F554-01AB-44A7-B7BE-C54387643C85}"/>
          </ac:spMkLst>
        </pc:spChg>
        <pc:picChg chg="del">
          <ac:chgData name="Mike Ross" userId="7954c944-6085-4b08-be0b-82a8f61afa5b" providerId="ADAL" clId="{783C8591-582D-45B4-8C65-DCA61B352FEE}" dt="2019-06-04T08:07:14.959" v="20" actId="478"/>
          <ac:picMkLst>
            <pc:docMk/>
            <pc:sldMk cId="291495324" sldId="361"/>
            <ac:picMk id="7" creationId="{98894E5C-1BDA-4718-91BE-479578C5BAF7}"/>
          </ac:picMkLst>
        </pc:picChg>
      </pc:sldChg>
      <pc:sldChg chg="addSp delSp modSp">
        <pc:chgData name="Mike Ross" userId="7954c944-6085-4b08-be0b-82a8f61afa5b" providerId="ADAL" clId="{783C8591-582D-45B4-8C65-DCA61B352FEE}" dt="2019-06-12T09:12:42.400" v="674" actId="14100"/>
        <pc:sldMkLst>
          <pc:docMk/>
          <pc:sldMk cId="1962793677" sldId="362"/>
        </pc:sldMkLst>
        <pc:spChg chg="mod">
          <ac:chgData name="Mike Ross" userId="7954c944-6085-4b08-be0b-82a8f61afa5b" providerId="ADAL" clId="{783C8591-582D-45B4-8C65-DCA61B352FEE}" dt="2019-06-12T09:11:54.926" v="669" actId="20577"/>
          <ac:spMkLst>
            <pc:docMk/>
            <pc:sldMk cId="1962793677" sldId="362"/>
            <ac:spMk id="3" creationId="{94997BB5-4753-43DD-AA14-11C15C1B8DA6}"/>
          </ac:spMkLst>
        </pc:spChg>
        <pc:spChg chg="add del mod">
          <ac:chgData name="Mike Ross" userId="7954c944-6085-4b08-be0b-82a8f61afa5b" providerId="ADAL" clId="{783C8591-582D-45B4-8C65-DCA61B352FEE}" dt="2019-06-04T08:05:15.033" v="13"/>
          <ac:spMkLst>
            <pc:docMk/>
            <pc:sldMk cId="1962793677" sldId="362"/>
            <ac:spMk id="4" creationId="{69C505CF-9B1F-481B-8DD0-6C06BF955E86}"/>
          </ac:spMkLst>
        </pc:spChg>
        <pc:spChg chg="add del mod">
          <ac:chgData name="Mike Ross" userId="7954c944-6085-4b08-be0b-82a8f61afa5b" providerId="ADAL" clId="{783C8591-582D-45B4-8C65-DCA61B352FEE}" dt="2019-06-04T08:05:15.033" v="13"/>
          <ac:spMkLst>
            <pc:docMk/>
            <pc:sldMk cId="1962793677" sldId="362"/>
            <ac:spMk id="6" creationId="{3E8E6177-D527-497E-9FBE-2DC1F9F77F55}"/>
          </ac:spMkLst>
        </pc:spChg>
        <pc:picChg chg="mod">
          <ac:chgData name="Mike Ross" userId="7954c944-6085-4b08-be0b-82a8f61afa5b" providerId="ADAL" clId="{783C8591-582D-45B4-8C65-DCA61B352FEE}" dt="2019-06-12T09:12:42.400" v="674" actId="14100"/>
          <ac:picMkLst>
            <pc:docMk/>
            <pc:sldMk cId="1962793677" sldId="362"/>
            <ac:picMk id="5" creationId="{BD72A113-86D0-494D-8757-8A9D85B597FD}"/>
          </ac:picMkLst>
        </pc:picChg>
      </pc:sldChg>
      <pc:sldChg chg="modSp">
        <pc:chgData name="Mike Ross" userId="7954c944-6085-4b08-be0b-82a8f61afa5b" providerId="ADAL" clId="{783C8591-582D-45B4-8C65-DCA61B352FEE}" dt="2019-06-12T09:24:41.387" v="690" actId="207"/>
        <pc:sldMkLst>
          <pc:docMk/>
          <pc:sldMk cId="505758876" sldId="363"/>
        </pc:sldMkLst>
        <pc:spChg chg="mod">
          <ac:chgData name="Mike Ross" userId="7954c944-6085-4b08-be0b-82a8f61afa5b" providerId="ADAL" clId="{783C8591-582D-45B4-8C65-DCA61B352FEE}" dt="2019-06-12T09:24:41.387" v="690" actId="207"/>
          <ac:spMkLst>
            <pc:docMk/>
            <pc:sldMk cId="505758876" sldId="363"/>
            <ac:spMk id="3" creationId="{76AB8E7A-A6C2-450A-9E27-9038DD65D762}"/>
          </ac:spMkLst>
        </pc:spChg>
      </pc:sldChg>
      <pc:sldChg chg="modSp">
        <pc:chgData name="Mike Ross" userId="7954c944-6085-4b08-be0b-82a8f61afa5b" providerId="ADAL" clId="{783C8591-582D-45B4-8C65-DCA61B352FEE}" dt="2019-06-12T09:29:45.911" v="692" actId="207"/>
        <pc:sldMkLst>
          <pc:docMk/>
          <pc:sldMk cId="792830857" sldId="364"/>
        </pc:sldMkLst>
        <pc:spChg chg="mod">
          <ac:chgData name="Mike Ross" userId="7954c944-6085-4b08-be0b-82a8f61afa5b" providerId="ADAL" clId="{783C8591-582D-45B4-8C65-DCA61B352FEE}" dt="2019-06-12T09:29:45.911" v="692" actId="207"/>
          <ac:spMkLst>
            <pc:docMk/>
            <pc:sldMk cId="792830857" sldId="364"/>
            <ac:spMk id="12" creationId="{76AB8E7A-A6C2-450A-9E27-9038DD65D762}"/>
          </ac:spMkLst>
        </pc:spChg>
      </pc:sldChg>
      <pc:sldChg chg="modSp">
        <pc:chgData name="Mike Ross" userId="7954c944-6085-4b08-be0b-82a8f61afa5b" providerId="ADAL" clId="{783C8591-582D-45B4-8C65-DCA61B352FEE}" dt="2019-06-12T09:31:06.683" v="693" actId="20577"/>
        <pc:sldMkLst>
          <pc:docMk/>
          <pc:sldMk cId="614344461" sldId="366"/>
        </pc:sldMkLst>
        <pc:spChg chg="mod">
          <ac:chgData name="Mike Ross" userId="7954c944-6085-4b08-be0b-82a8f61afa5b" providerId="ADAL" clId="{783C8591-582D-45B4-8C65-DCA61B352FEE}" dt="2019-06-12T09:31:06.683" v="693" actId="20577"/>
          <ac:spMkLst>
            <pc:docMk/>
            <pc:sldMk cId="614344461" sldId="366"/>
            <ac:spMk id="3" creationId="{93B21062-4E9C-48E6-90F0-D1D0ABF8D56A}"/>
          </ac:spMkLst>
        </pc:spChg>
      </pc:sldChg>
    </pc:docChg>
  </pc:docChgLst>
  <pc:docChgLst>
    <pc:chgData name="Emma Arnold" userId="8993a44a-1dde-43d4-879e-84867f47ccd8" providerId="ADAL" clId="{3C96C543-6B9B-401F-883B-441B5F2A8C15}"/>
    <pc:docChg chg="undo custSel addSld delSld modSld sldOrd modMainMaster">
      <pc:chgData name="Emma Arnold" userId="8993a44a-1dde-43d4-879e-84867f47ccd8" providerId="ADAL" clId="{3C96C543-6B9B-401F-883B-441B5F2A8C15}" dt="2019-06-10T12:28:14.841" v="3167" actId="20577"/>
      <pc:docMkLst>
        <pc:docMk/>
      </pc:docMkLst>
      <pc:sldChg chg="modSp modNotesTx">
        <pc:chgData name="Emma Arnold" userId="8993a44a-1dde-43d4-879e-84867f47ccd8" providerId="ADAL" clId="{3C96C543-6B9B-401F-883B-441B5F2A8C15}" dt="2019-06-03T09:35:46.019" v="2961" actId="20577"/>
        <pc:sldMkLst>
          <pc:docMk/>
          <pc:sldMk cId="3208024598" sldId="283"/>
        </pc:sldMkLst>
        <pc:spChg chg="mod">
          <ac:chgData name="Emma Arnold" userId="8993a44a-1dde-43d4-879e-84867f47ccd8" providerId="ADAL" clId="{3C96C543-6B9B-401F-883B-441B5F2A8C15}" dt="2019-06-03T09:35:38.057" v="2960" actId="20577"/>
          <ac:spMkLst>
            <pc:docMk/>
            <pc:sldMk cId="3208024598" sldId="283"/>
            <ac:spMk id="2" creationId="{00000000-0000-0000-0000-000000000000}"/>
          </ac:spMkLst>
        </pc:spChg>
      </pc:sldChg>
      <pc:sldChg chg="modSp">
        <pc:chgData name="Emma Arnold" userId="8993a44a-1dde-43d4-879e-84867f47ccd8" providerId="ADAL" clId="{3C96C543-6B9B-401F-883B-441B5F2A8C15}" dt="2019-05-31T07:52:37.763" v="2" actId="20578"/>
        <pc:sldMkLst>
          <pc:docMk/>
          <pc:sldMk cId="3124615132" sldId="299"/>
        </pc:sldMkLst>
        <pc:spChg chg="mod">
          <ac:chgData name="Emma Arnold" userId="8993a44a-1dde-43d4-879e-84867f47ccd8" providerId="ADAL" clId="{3C96C543-6B9B-401F-883B-441B5F2A8C15}" dt="2019-05-31T07:52:37.763" v="2" actId="20578"/>
          <ac:spMkLst>
            <pc:docMk/>
            <pc:sldMk cId="3124615132" sldId="299"/>
            <ac:spMk id="3" creationId="{CBEE1B63-9363-4C83-9756-19370514B02F}"/>
          </ac:spMkLst>
        </pc:spChg>
      </pc:sldChg>
      <pc:sldChg chg="modSp">
        <pc:chgData name="Emma Arnold" userId="8993a44a-1dde-43d4-879e-84867f47ccd8" providerId="ADAL" clId="{3C96C543-6B9B-401F-883B-441B5F2A8C15}" dt="2019-05-31T10:46:16.428" v="1326"/>
        <pc:sldMkLst>
          <pc:docMk/>
          <pc:sldMk cId="2637350662" sldId="308"/>
        </pc:sldMkLst>
        <pc:spChg chg="mod">
          <ac:chgData name="Emma Arnold" userId="8993a44a-1dde-43d4-879e-84867f47ccd8" providerId="ADAL" clId="{3C96C543-6B9B-401F-883B-441B5F2A8C15}" dt="2019-05-31T10:46:16.428" v="1326"/>
          <ac:spMkLst>
            <pc:docMk/>
            <pc:sldMk cId="2637350662" sldId="308"/>
            <ac:spMk id="2" creationId="{C4FB2D57-F0BE-4835-8184-BEFBC9DFEC29}"/>
          </ac:spMkLst>
        </pc:spChg>
        <pc:spChg chg="mod">
          <ac:chgData name="Emma Arnold" userId="8993a44a-1dde-43d4-879e-84867f47ccd8" providerId="ADAL" clId="{3C96C543-6B9B-401F-883B-441B5F2A8C15}" dt="2019-05-31T10:12:21.890" v="1096" actId="20577"/>
          <ac:spMkLst>
            <pc:docMk/>
            <pc:sldMk cId="2637350662" sldId="308"/>
            <ac:spMk id="3" creationId="{76AB8E7A-A6C2-450A-9E27-9038DD65D762}"/>
          </ac:spMkLst>
        </pc:spChg>
      </pc:sldChg>
      <pc:sldChg chg="modNotesTx">
        <pc:chgData name="Emma Arnold" userId="8993a44a-1dde-43d4-879e-84867f47ccd8" providerId="ADAL" clId="{3C96C543-6B9B-401F-883B-441B5F2A8C15}" dt="2019-05-31T09:43:14.105" v="910" actId="20577"/>
        <pc:sldMkLst>
          <pc:docMk/>
          <pc:sldMk cId="3137835384" sldId="336"/>
        </pc:sldMkLst>
      </pc:sldChg>
      <pc:sldChg chg="modSp modNotesTx">
        <pc:chgData name="Emma Arnold" userId="8993a44a-1dde-43d4-879e-84867f47ccd8" providerId="ADAL" clId="{3C96C543-6B9B-401F-883B-441B5F2A8C15}" dt="2019-06-04T05:26:25.326" v="3138" actId="20577"/>
        <pc:sldMkLst>
          <pc:docMk/>
          <pc:sldMk cId="326642304" sldId="337"/>
        </pc:sldMkLst>
        <pc:spChg chg="mod">
          <ac:chgData name="Emma Arnold" userId="8993a44a-1dde-43d4-879e-84867f47ccd8" providerId="ADAL" clId="{3C96C543-6B9B-401F-883B-441B5F2A8C15}" dt="2019-05-31T08:49:35.024" v="832" actId="207"/>
          <ac:spMkLst>
            <pc:docMk/>
            <pc:sldMk cId="326642304" sldId="337"/>
            <ac:spMk id="3" creationId="{B0F0D65E-4CCB-4026-BCA4-585433B19964}"/>
          </ac:spMkLst>
        </pc:spChg>
      </pc:sldChg>
      <pc:sldChg chg="modSp modNotesTx">
        <pc:chgData name="Emma Arnold" userId="8993a44a-1dde-43d4-879e-84867f47ccd8" providerId="ADAL" clId="{3C96C543-6B9B-401F-883B-441B5F2A8C15}" dt="2019-06-04T05:26:18.874" v="3136" actId="20577"/>
        <pc:sldMkLst>
          <pc:docMk/>
          <pc:sldMk cId="2939956713" sldId="339"/>
        </pc:sldMkLst>
        <pc:spChg chg="mod">
          <ac:chgData name="Emma Arnold" userId="8993a44a-1dde-43d4-879e-84867f47ccd8" providerId="ADAL" clId="{3C96C543-6B9B-401F-883B-441B5F2A8C15}" dt="2019-05-31T09:38:36.192" v="909" actId="20578"/>
          <ac:spMkLst>
            <pc:docMk/>
            <pc:sldMk cId="2939956713" sldId="339"/>
            <ac:spMk id="3" creationId="{A50188E4-4FF0-4049-8C94-1D049132B764}"/>
          </ac:spMkLst>
        </pc:spChg>
      </pc:sldChg>
      <pc:sldChg chg="addSp delSp modSp">
        <pc:chgData name="Emma Arnold" userId="8993a44a-1dde-43d4-879e-84867f47ccd8" providerId="ADAL" clId="{3C96C543-6B9B-401F-883B-441B5F2A8C15}" dt="2019-05-31T11:06:57.972" v="1536" actId="732"/>
        <pc:sldMkLst>
          <pc:docMk/>
          <pc:sldMk cId="1876448387" sldId="342"/>
        </pc:sldMkLst>
        <pc:spChg chg="mod">
          <ac:chgData name="Emma Arnold" userId="8993a44a-1dde-43d4-879e-84867f47ccd8" providerId="ADAL" clId="{3C96C543-6B9B-401F-883B-441B5F2A8C15}" dt="2019-05-31T11:05:39.491" v="1524" actId="20577"/>
          <ac:spMkLst>
            <pc:docMk/>
            <pc:sldMk cId="1876448387" sldId="342"/>
            <ac:spMk id="3" creationId="{640D5F86-D713-475E-A0B0-04765F2BED1C}"/>
          </ac:spMkLst>
        </pc:spChg>
        <pc:picChg chg="del">
          <ac:chgData name="Emma Arnold" userId="8993a44a-1dde-43d4-879e-84867f47ccd8" providerId="ADAL" clId="{3C96C543-6B9B-401F-883B-441B5F2A8C15}" dt="2019-05-31T11:05:25.523" v="1520" actId="478"/>
          <ac:picMkLst>
            <pc:docMk/>
            <pc:sldMk cId="1876448387" sldId="342"/>
            <ac:picMk id="4" creationId="{C4C9A64B-C692-42FA-A107-B62E577EDA7A}"/>
          </ac:picMkLst>
        </pc:picChg>
        <pc:picChg chg="add del mod">
          <ac:chgData name="Emma Arnold" userId="8993a44a-1dde-43d4-879e-84867f47ccd8" providerId="ADAL" clId="{3C96C543-6B9B-401F-883B-441B5F2A8C15}" dt="2019-05-31T11:05:45.891" v="1525" actId="478"/>
          <ac:picMkLst>
            <pc:docMk/>
            <pc:sldMk cId="1876448387" sldId="342"/>
            <ac:picMk id="5" creationId="{88779E64-9F5E-436C-BA18-C8D22FC68EB0}"/>
          </ac:picMkLst>
        </pc:picChg>
        <pc:picChg chg="add mod ord modCrop">
          <ac:chgData name="Emma Arnold" userId="8993a44a-1dde-43d4-879e-84867f47ccd8" providerId="ADAL" clId="{3C96C543-6B9B-401F-883B-441B5F2A8C15}" dt="2019-05-31T11:06:57.972" v="1536" actId="732"/>
          <ac:picMkLst>
            <pc:docMk/>
            <pc:sldMk cId="1876448387" sldId="342"/>
            <ac:picMk id="6" creationId="{67ECD0C6-A5F7-4E3C-9DF5-E98530534A14}"/>
          </ac:picMkLst>
        </pc:picChg>
      </pc:sldChg>
      <pc:sldChg chg="modSp">
        <pc:chgData name="Emma Arnold" userId="8993a44a-1dde-43d4-879e-84867f47ccd8" providerId="ADAL" clId="{3C96C543-6B9B-401F-883B-441B5F2A8C15}" dt="2019-05-31T08:50:10.250" v="836" actId="313"/>
        <pc:sldMkLst>
          <pc:docMk/>
          <pc:sldMk cId="2697551040" sldId="356"/>
        </pc:sldMkLst>
        <pc:spChg chg="mod">
          <ac:chgData name="Emma Arnold" userId="8993a44a-1dde-43d4-879e-84867f47ccd8" providerId="ADAL" clId="{3C96C543-6B9B-401F-883B-441B5F2A8C15}" dt="2019-05-31T08:50:10.250" v="836" actId="313"/>
          <ac:spMkLst>
            <pc:docMk/>
            <pc:sldMk cId="2697551040" sldId="356"/>
            <ac:spMk id="3" creationId="{4E278A3B-7071-4D69-A8BE-A621D6D22A2B}"/>
          </ac:spMkLst>
        </pc:spChg>
      </pc:sldChg>
      <pc:sldChg chg="addSp delSp modSp add del modNotesTx">
        <pc:chgData name="Emma Arnold" userId="8993a44a-1dde-43d4-879e-84867f47ccd8" providerId="ADAL" clId="{3C96C543-6B9B-401F-883B-441B5F2A8C15}" dt="2019-06-10T12:28:14.841" v="3167" actId="20577"/>
        <pc:sldMkLst>
          <pc:docMk/>
          <pc:sldMk cId="438793483" sldId="357"/>
        </pc:sldMkLst>
        <pc:spChg chg="mod">
          <ac:chgData name="Emma Arnold" userId="8993a44a-1dde-43d4-879e-84867f47ccd8" providerId="ADAL" clId="{3C96C543-6B9B-401F-883B-441B5F2A8C15}" dt="2019-06-10T12:28:14.841" v="3167" actId="20577"/>
          <ac:spMkLst>
            <pc:docMk/>
            <pc:sldMk cId="438793483" sldId="357"/>
            <ac:spMk id="3" creationId="{76AB8E7A-A6C2-450A-9E27-9038DD65D762}"/>
          </ac:spMkLst>
        </pc:spChg>
        <pc:spChg chg="add mod">
          <ac:chgData name="Emma Arnold" userId="8993a44a-1dde-43d4-879e-84867f47ccd8" providerId="ADAL" clId="{3C96C543-6B9B-401F-883B-441B5F2A8C15}" dt="2019-06-03T09:45:19.272" v="2996" actId="20577"/>
          <ac:spMkLst>
            <pc:docMk/>
            <pc:sldMk cId="438793483" sldId="357"/>
            <ac:spMk id="5" creationId="{2269C685-3F37-4118-B57A-638E238F48EC}"/>
          </ac:spMkLst>
        </pc:spChg>
        <pc:spChg chg="add del mod">
          <ac:chgData name="Emma Arnold" userId="8993a44a-1dde-43d4-879e-84867f47ccd8" providerId="ADAL" clId="{3C96C543-6B9B-401F-883B-441B5F2A8C15}" dt="2019-05-31T13:54:48.135" v="1885"/>
          <ac:spMkLst>
            <pc:docMk/>
            <pc:sldMk cId="438793483" sldId="357"/>
            <ac:spMk id="5" creationId="{544FB829-9208-414A-A81B-433E23C8C193}"/>
          </ac:spMkLst>
        </pc:spChg>
        <pc:spChg chg="add del mod">
          <ac:chgData name="Emma Arnold" userId="8993a44a-1dde-43d4-879e-84867f47ccd8" providerId="ADAL" clId="{3C96C543-6B9B-401F-883B-441B5F2A8C15}" dt="2019-05-31T13:54:48.135" v="1885"/>
          <ac:spMkLst>
            <pc:docMk/>
            <pc:sldMk cId="438793483" sldId="357"/>
            <ac:spMk id="6" creationId="{391EC068-8B56-49F3-B80C-049EA1D4E583}"/>
          </ac:spMkLst>
        </pc:spChg>
        <pc:picChg chg="add mod ord modCrop">
          <ac:chgData name="Emma Arnold" userId="8993a44a-1dde-43d4-879e-84867f47ccd8" providerId="ADAL" clId="{3C96C543-6B9B-401F-883B-441B5F2A8C15}" dt="2019-05-31T13:57:46.429" v="1929" actId="14100"/>
          <ac:picMkLst>
            <pc:docMk/>
            <pc:sldMk cId="438793483" sldId="357"/>
            <ac:picMk id="4" creationId="{EBA91617-6060-409F-A9C3-3A05E05C2640}"/>
          </ac:picMkLst>
        </pc:picChg>
      </pc:sldChg>
      <pc:sldChg chg="modSp modNotesTx">
        <pc:chgData name="Emma Arnold" userId="8993a44a-1dde-43d4-879e-84867f47ccd8" providerId="ADAL" clId="{3C96C543-6B9B-401F-883B-441B5F2A8C15}" dt="2019-05-31T09:33:52.496" v="839" actId="20577"/>
        <pc:sldMkLst>
          <pc:docMk/>
          <pc:sldMk cId="3591588458" sldId="358"/>
        </pc:sldMkLst>
        <pc:spChg chg="mod">
          <ac:chgData name="Emma Arnold" userId="8993a44a-1dde-43d4-879e-84867f47ccd8" providerId="ADAL" clId="{3C96C543-6B9B-401F-883B-441B5F2A8C15}" dt="2019-05-31T09:07:48.231" v="838" actId="20577"/>
          <ac:spMkLst>
            <pc:docMk/>
            <pc:sldMk cId="3591588458" sldId="358"/>
            <ac:spMk id="3" creationId="{76AB8E7A-A6C2-450A-9E27-9038DD65D762}"/>
          </ac:spMkLst>
        </pc:spChg>
      </pc:sldChg>
      <pc:sldChg chg="addSp delSp modSp add">
        <pc:chgData name="Emma Arnold" userId="8993a44a-1dde-43d4-879e-84867f47ccd8" providerId="ADAL" clId="{3C96C543-6B9B-401F-883B-441B5F2A8C15}" dt="2019-05-31T08:40:01.577" v="654" actId="14100"/>
        <pc:sldMkLst>
          <pc:docMk/>
          <pc:sldMk cId="291495324" sldId="361"/>
        </pc:sldMkLst>
        <pc:spChg chg="mod">
          <ac:chgData name="Emma Arnold" userId="8993a44a-1dde-43d4-879e-84867f47ccd8" providerId="ADAL" clId="{3C96C543-6B9B-401F-883B-441B5F2A8C15}" dt="2019-05-31T08:40:01.577" v="654" actId="14100"/>
          <ac:spMkLst>
            <pc:docMk/>
            <pc:sldMk cId="291495324" sldId="361"/>
            <ac:spMk id="3" creationId="{2598F554-01AB-44A7-B7BE-C54387643C85}"/>
          </ac:spMkLst>
        </pc:spChg>
        <pc:picChg chg="add del mod ord modCrop">
          <ac:chgData name="Emma Arnold" userId="8993a44a-1dde-43d4-879e-84867f47ccd8" providerId="ADAL" clId="{3C96C543-6B9B-401F-883B-441B5F2A8C15}" dt="2019-05-31T08:33:22.099" v="632" actId="478"/>
          <ac:picMkLst>
            <pc:docMk/>
            <pc:sldMk cId="291495324" sldId="361"/>
            <ac:picMk id="4" creationId="{6D7434E5-DF3C-4093-8C67-60CA8252BEED}"/>
          </ac:picMkLst>
        </pc:picChg>
        <pc:picChg chg="add del mod ord modCrop">
          <ac:chgData name="Emma Arnold" userId="8993a44a-1dde-43d4-879e-84867f47ccd8" providerId="ADAL" clId="{3C96C543-6B9B-401F-883B-441B5F2A8C15}" dt="2019-05-31T08:38:37.500" v="644" actId="478"/>
          <ac:picMkLst>
            <pc:docMk/>
            <pc:sldMk cId="291495324" sldId="361"/>
            <ac:picMk id="5" creationId="{07277DCC-7AC6-49EE-A1E7-860C0F46C254}"/>
          </ac:picMkLst>
        </pc:picChg>
        <pc:picChg chg="del">
          <ac:chgData name="Emma Arnold" userId="8993a44a-1dde-43d4-879e-84867f47ccd8" providerId="ADAL" clId="{3C96C543-6B9B-401F-883B-441B5F2A8C15}" dt="2019-05-31T08:32:43.137" v="622" actId="478"/>
          <ac:picMkLst>
            <pc:docMk/>
            <pc:sldMk cId="291495324" sldId="361"/>
            <ac:picMk id="6" creationId="{6F20DDFE-A288-4038-BEFC-1E2044647479}"/>
          </ac:picMkLst>
        </pc:picChg>
        <pc:picChg chg="add mod ord modCrop">
          <ac:chgData name="Emma Arnold" userId="8993a44a-1dde-43d4-879e-84867f47ccd8" providerId="ADAL" clId="{3C96C543-6B9B-401F-883B-441B5F2A8C15}" dt="2019-05-31T08:39:32.020" v="652" actId="167"/>
          <ac:picMkLst>
            <pc:docMk/>
            <pc:sldMk cId="291495324" sldId="361"/>
            <ac:picMk id="7" creationId="{98894E5C-1BDA-4718-91BE-479578C5BAF7}"/>
          </ac:picMkLst>
        </pc:picChg>
      </pc:sldChg>
      <pc:sldChg chg="addSp delSp modSp add">
        <pc:chgData name="Emma Arnold" userId="8993a44a-1dde-43d4-879e-84867f47ccd8" providerId="ADAL" clId="{3C96C543-6B9B-401F-883B-441B5F2A8C15}" dt="2019-05-31T08:48:41.267" v="830" actId="1076"/>
        <pc:sldMkLst>
          <pc:docMk/>
          <pc:sldMk cId="1962793677" sldId="362"/>
        </pc:sldMkLst>
        <pc:spChg chg="mod">
          <ac:chgData name="Emma Arnold" userId="8993a44a-1dde-43d4-879e-84867f47ccd8" providerId="ADAL" clId="{3C96C543-6B9B-401F-883B-441B5F2A8C15}" dt="2019-05-31T08:48:34.222" v="829" actId="14100"/>
          <ac:spMkLst>
            <pc:docMk/>
            <pc:sldMk cId="1962793677" sldId="362"/>
            <ac:spMk id="3" creationId="{94997BB5-4753-43DD-AA14-11C15C1B8DA6}"/>
          </ac:spMkLst>
        </pc:spChg>
        <pc:picChg chg="add del mod ord modCrop">
          <ac:chgData name="Emma Arnold" userId="8993a44a-1dde-43d4-879e-84867f47ccd8" providerId="ADAL" clId="{3C96C543-6B9B-401F-883B-441B5F2A8C15}" dt="2019-05-31T08:45:57.323" v="798" actId="478"/>
          <ac:picMkLst>
            <pc:docMk/>
            <pc:sldMk cId="1962793677" sldId="362"/>
            <ac:picMk id="4" creationId="{646C6D4F-BFDA-40B5-B7E6-FE496A0C3D29}"/>
          </ac:picMkLst>
        </pc:picChg>
        <pc:picChg chg="add mod ord modCrop">
          <ac:chgData name="Emma Arnold" userId="8993a44a-1dde-43d4-879e-84867f47ccd8" providerId="ADAL" clId="{3C96C543-6B9B-401F-883B-441B5F2A8C15}" dt="2019-05-31T08:48:41.267" v="830" actId="1076"/>
          <ac:picMkLst>
            <pc:docMk/>
            <pc:sldMk cId="1962793677" sldId="362"/>
            <ac:picMk id="5" creationId="{BD72A113-86D0-494D-8757-8A9D85B597FD}"/>
          </ac:picMkLst>
        </pc:picChg>
        <pc:picChg chg="del">
          <ac:chgData name="Emma Arnold" userId="8993a44a-1dde-43d4-879e-84867f47ccd8" providerId="ADAL" clId="{3C96C543-6B9B-401F-883B-441B5F2A8C15}" dt="2019-05-31T08:44:06.870" v="786" actId="478"/>
          <ac:picMkLst>
            <pc:docMk/>
            <pc:sldMk cId="1962793677" sldId="362"/>
            <ac:picMk id="20" creationId="{416C2C9F-76A0-4FFD-98E4-EDC808C28514}"/>
          </ac:picMkLst>
        </pc:picChg>
      </pc:sldChg>
      <pc:sldChg chg="addSp delSp modSp add">
        <pc:chgData name="Emma Arnold" userId="8993a44a-1dde-43d4-879e-84867f47ccd8" providerId="ADAL" clId="{3C96C543-6B9B-401F-883B-441B5F2A8C15}" dt="2019-05-31T09:57:15.611" v="1014" actId="20577"/>
        <pc:sldMkLst>
          <pc:docMk/>
          <pc:sldMk cId="505758876" sldId="363"/>
        </pc:sldMkLst>
        <pc:spChg chg="mod">
          <ac:chgData name="Emma Arnold" userId="8993a44a-1dde-43d4-879e-84867f47ccd8" providerId="ADAL" clId="{3C96C543-6B9B-401F-883B-441B5F2A8C15}" dt="2019-05-31T09:57:15.611" v="1014" actId="20577"/>
          <ac:spMkLst>
            <pc:docMk/>
            <pc:sldMk cId="505758876" sldId="363"/>
            <ac:spMk id="3" creationId="{76AB8E7A-A6C2-450A-9E27-9038DD65D762}"/>
          </ac:spMkLst>
        </pc:spChg>
        <pc:spChg chg="add del mod">
          <ac:chgData name="Emma Arnold" userId="8993a44a-1dde-43d4-879e-84867f47ccd8" providerId="ADAL" clId="{3C96C543-6B9B-401F-883B-441B5F2A8C15}" dt="2019-05-31T09:53:01.831" v="972"/>
          <ac:spMkLst>
            <pc:docMk/>
            <pc:sldMk cId="505758876" sldId="363"/>
            <ac:spMk id="7" creationId="{6CB6DE4B-7A5F-4931-808E-646985DEF1D2}"/>
          </ac:spMkLst>
        </pc:spChg>
        <pc:picChg chg="add del mod ord modCrop">
          <ac:chgData name="Emma Arnold" userId="8993a44a-1dde-43d4-879e-84867f47ccd8" providerId="ADAL" clId="{3C96C543-6B9B-401F-883B-441B5F2A8C15}" dt="2019-05-31T09:47:19.733" v="929" actId="478"/>
          <ac:picMkLst>
            <pc:docMk/>
            <pc:sldMk cId="505758876" sldId="363"/>
            <ac:picMk id="4" creationId="{A931115E-A15E-47A6-81E1-BCE8FA3A13A3}"/>
          </ac:picMkLst>
        </pc:picChg>
        <pc:picChg chg="add del mod">
          <ac:chgData name="Emma Arnold" userId="8993a44a-1dde-43d4-879e-84867f47ccd8" providerId="ADAL" clId="{3C96C543-6B9B-401F-883B-441B5F2A8C15}" dt="2019-05-31T09:49:26.835" v="946" actId="478"/>
          <ac:picMkLst>
            <pc:docMk/>
            <pc:sldMk cId="505758876" sldId="363"/>
            <ac:picMk id="5" creationId="{213D80CA-BFF6-4327-BDDF-D099B153A544}"/>
          </ac:picMkLst>
        </pc:picChg>
        <pc:picChg chg="add del mod ord modCrop">
          <ac:chgData name="Emma Arnold" userId="8993a44a-1dde-43d4-879e-84867f47ccd8" providerId="ADAL" clId="{3C96C543-6B9B-401F-883B-441B5F2A8C15}" dt="2019-05-31T09:53:25.986" v="973" actId="478"/>
          <ac:picMkLst>
            <pc:docMk/>
            <pc:sldMk cId="505758876" sldId="363"/>
            <ac:picMk id="6" creationId="{8A8FF51F-D658-4DD8-B45F-B8D343C2E21B}"/>
          </ac:picMkLst>
        </pc:picChg>
        <pc:picChg chg="add del mod ord modCrop">
          <ac:chgData name="Emma Arnold" userId="8993a44a-1dde-43d4-879e-84867f47ccd8" providerId="ADAL" clId="{3C96C543-6B9B-401F-883B-441B5F2A8C15}" dt="2019-05-31T09:56:26.964" v="1002" actId="478"/>
          <ac:picMkLst>
            <pc:docMk/>
            <pc:sldMk cId="505758876" sldId="363"/>
            <ac:picMk id="8" creationId="{0352B394-839E-4A8E-95B3-F82414992EED}"/>
          </ac:picMkLst>
        </pc:picChg>
        <pc:picChg chg="add mod ord modCrop">
          <ac:chgData name="Emma Arnold" userId="8993a44a-1dde-43d4-879e-84867f47ccd8" providerId="ADAL" clId="{3C96C543-6B9B-401F-883B-441B5F2A8C15}" dt="2019-05-31T09:56:49.872" v="1008" actId="167"/>
          <ac:picMkLst>
            <pc:docMk/>
            <pc:sldMk cId="505758876" sldId="363"/>
            <ac:picMk id="9" creationId="{32AD1721-6071-4F5D-98D4-DB9859B8EB57}"/>
          </ac:picMkLst>
        </pc:picChg>
        <pc:picChg chg="del">
          <ac:chgData name="Emma Arnold" userId="8993a44a-1dde-43d4-879e-84867f47ccd8" providerId="ADAL" clId="{3C96C543-6B9B-401F-883B-441B5F2A8C15}" dt="2019-05-31T09:45:52.585" v="913" actId="478"/>
          <ac:picMkLst>
            <pc:docMk/>
            <pc:sldMk cId="505758876" sldId="363"/>
            <ac:picMk id="14" creationId="{F5BC2E3C-2C2A-429C-8EAE-94EEFF85E2E7}"/>
          </ac:picMkLst>
        </pc:picChg>
      </pc:sldChg>
      <pc:sldChg chg="addSp delSp modSp add">
        <pc:chgData name="Emma Arnold" userId="8993a44a-1dde-43d4-879e-84867f47ccd8" providerId="ADAL" clId="{3C96C543-6B9B-401F-883B-441B5F2A8C15}" dt="2019-05-31T10:11:42.495" v="1095" actId="20577"/>
        <pc:sldMkLst>
          <pc:docMk/>
          <pc:sldMk cId="792830857" sldId="364"/>
        </pc:sldMkLst>
        <pc:spChg chg="mod">
          <ac:chgData name="Emma Arnold" userId="8993a44a-1dde-43d4-879e-84867f47ccd8" providerId="ADAL" clId="{3C96C543-6B9B-401F-883B-441B5F2A8C15}" dt="2019-05-31T10:11:42.495" v="1095" actId="20577"/>
          <ac:spMkLst>
            <pc:docMk/>
            <pc:sldMk cId="792830857" sldId="364"/>
            <ac:spMk id="12" creationId="{76AB8E7A-A6C2-450A-9E27-9038DD65D762}"/>
          </ac:spMkLst>
        </pc:spChg>
        <pc:picChg chg="add del mod ord modCrop">
          <ac:chgData name="Emma Arnold" userId="8993a44a-1dde-43d4-879e-84867f47ccd8" providerId="ADAL" clId="{3C96C543-6B9B-401F-883B-441B5F2A8C15}" dt="2019-05-31T10:00:50.672" v="1034" actId="478"/>
          <ac:picMkLst>
            <pc:docMk/>
            <pc:sldMk cId="792830857" sldId="364"/>
            <ac:picMk id="2" creationId="{C2A09240-41A9-4474-A5D3-DE17D962219E}"/>
          </ac:picMkLst>
        </pc:picChg>
        <pc:picChg chg="add del mod ord modCrop">
          <ac:chgData name="Emma Arnold" userId="8993a44a-1dde-43d4-879e-84867f47ccd8" providerId="ADAL" clId="{3C96C543-6B9B-401F-883B-441B5F2A8C15}" dt="2019-05-31T10:01:53.465" v="1041" actId="478"/>
          <ac:picMkLst>
            <pc:docMk/>
            <pc:sldMk cId="792830857" sldId="364"/>
            <ac:picMk id="3" creationId="{FA12518A-CD7C-498E-9CB8-076014EF34A8}"/>
          </ac:picMkLst>
        </pc:picChg>
        <pc:picChg chg="add del mod ord modCrop">
          <ac:chgData name="Emma Arnold" userId="8993a44a-1dde-43d4-879e-84867f47ccd8" providerId="ADAL" clId="{3C96C543-6B9B-401F-883B-441B5F2A8C15}" dt="2019-05-31T10:05:24.600" v="1052" actId="478"/>
          <ac:picMkLst>
            <pc:docMk/>
            <pc:sldMk cId="792830857" sldId="364"/>
            <ac:picMk id="4" creationId="{B48973E7-29DC-4AD5-A26E-333E80C980AC}"/>
          </ac:picMkLst>
        </pc:picChg>
        <pc:picChg chg="add mod ord modCrop">
          <ac:chgData name="Emma Arnold" userId="8993a44a-1dde-43d4-879e-84867f47ccd8" providerId="ADAL" clId="{3C96C543-6B9B-401F-883B-441B5F2A8C15}" dt="2019-05-31T10:07:37.413" v="1059" actId="1076"/>
          <ac:picMkLst>
            <pc:docMk/>
            <pc:sldMk cId="792830857" sldId="364"/>
            <ac:picMk id="5" creationId="{19D4FEC0-EF06-4BAE-ACA2-87937EF74D2C}"/>
          </ac:picMkLst>
        </pc:picChg>
        <pc:picChg chg="del">
          <ac:chgData name="Emma Arnold" userId="8993a44a-1dde-43d4-879e-84867f47ccd8" providerId="ADAL" clId="{3C96C543-6B9B-401F-883B-441B5F2A8C15}" dt="2019-05-31T10:00:12.043" v="1017" actId="478"/>
          <ac:picMkLst>
            <pc:docMk/>
            <pc:sldMk cId="792830857" sldId="364"/>
            <ac:picMk id="6" creationId="{F44C68AE-8A1E-401A-BB7A-99F161BF66CD}"/>
          </ac:picMkLst>
        </pc:picChg>
        <pc:picChg chg="add mod ord modCrop">
          <ac:chgData name="Emma Arnold" userId="8993a44a-1dde-43d4-879e-84867f47ccd8" providerId="ADAL" clId="{3C96C543-6B9B-401F-883B-441B5F2A8C15}" dt="2019-05-31T10:08:09.167" v="1064" actId="167"/>
          <ac:picMkLst>
            <pc:docMk/>
            <pc:sldMk cId="792830857" sldId="364"/>
            <ac:picMk id="7" creationId="{CC8332DF-274B-4F32-AE90-915877AE0DFB}"/>
          </ac:picMkLst>
        </pc:picChg>
      </pc:sldChg>
      <pc:sldChg chg="addSp delSp modSp add">
        <pc:chgData name="Emma Arnold" userId="8993a44a-1dde-43d4-879e-84867f47ccd8" providerId="ADAL" clId="{3C96C543-6B9B-401F-883B-441B5F2A8C15}" dt="2019-06-10T12:24:06.667" v="3165" actId="20577"/>
        <pc:sldMkLst>
          <pc:docMk/>
          <pc:sldMk cId="614344461" sldId="366"/>
        </pc:sldMkLst>
        <pc:spChg chg="mod">
          <ac:chgData name="Emma Arnold" userId="8993a44a-1dde-43d4-879e-84867f47ccd8" providerId="ADAL" clId="{3C96C543-6B9B-401F-883B-441B5F2A8C15}" dt="2019-05-31T10:47:06.291" v="1351" actId="20577"/>
          <ac:spMkLst>
            <pc:docMk/>
            <pc:sldMk cId="614344461" sldId="366"/>
            <ac:spMk id="2" creationId="{6BCDC3F4-7A4B-42BD-91E5-2F5B40249EF9}"/>
          </ac:spMkLst>
        </pc:spChg>
        <pc:spChg chg="mod">
          <ac:chgData name="Emma Arnold" userId="8993a44a-1dde-43d4-879e-84867f47ccd8" providerId="ADAL" clId="{3C96C543-6B9B-401F-883B-441B5F2A8C15}" dt="2019-06-10T12:24:06.667" v="3165" actId="20577"/>
          <ac:spMkLst>
            <pc:docMk/>
            <pc:sldMk cId="614344461" sldId="366"/>
            <ac:spMk id="3" creationId="{93B21062-4E9C-48E6-90F0-D1D0ABF8D56A}"/>
          </ac:spMkLst>
        </pc:spChg>
        <pc:picChg chg="add del mod ord modCrop">
          <ac:chgData name="Emma Arnold" userId="8993a44a-1dde-43d4-879e-84867f47ccd8" providerId="ADAL" clId="{3C96C543-6B9B-401F-883B-441B5F2A8C15}" dt="2019-05-31T11:01:01.191" v="1387" actId="478"/>
          <ac:picMkLst>
            <pc:docMk/>
            <pc:sldMk cId="614344461" sldId="366"/>
            <ac:picMk id="4" creationId="{20BCEFD4-607E-4280-9B66-ADDBD64AA5DC}"/>
          </ac:picMkLst>
        </pc:picChg>
        <pc:picChg chg="add mod ord modCrop">
          <ac:chgData name="Emma Arnold" userId="8993a44a-1dde-43d4-879e-84867f47ccd8" providerId="ADAL" clId="{3C96C543-6B9B-401F-883B-441B5F2A8C15}" dt="2019-05-31T11:01:53.003" v="1398" actId="1076"/>
          <ac:picMkLst>
            <pc:docMk/>
            <pc:sldMk cId="614344461" sldId="366"/>
            <ac:picMk id="5" creationId="{C43273E7-F5ED-47DE-864F-E242776C69BF}"/>
          </ac:picMkLst>
        </pc:picChg>
        <pc:picChg chg="del">
          <ac:chgData name="Emma Arnold" userId="8993a44a-1dde-43d4-879e-84867f47ccd8" providerId="ADAL" clId="{3C96C543-6B9B-401F-883B-441B5F2A8C15}" dt="2019-05-31T10:44:45.318" v="1314" actId="478"/>
          <ac:picMkLst>
            <pc:docMk/>
            <pc:sldMk cId="614344461" sldId="366"/>
            <ac:picMk id="9" creationId="{323F020B-0B7A-4C64-86EA-D2BCB3911590}"/>
          </ac:picMkLst>
        </pc:picChg>
      </pc:sldChg>
      <pc:sldMasterChg chg="modSldLayout">
        <pc:chgData name="Emma Arnold" userId="8993a44a-1dde-43d4-879e-84867f47ccd8" providerId="ADAL" clId="{3C96C543-6B9B-401F-883B-441B5F2A8C15}" dt="2019-05-31T07:51:49.743" v="1" actId="20577"/>
        <pc:sldMasterMkLst>
          <pc:docMk/>
          <pc:sldMasterMk cId="1310585009" sldId="2147483648"/>
        </pc:sldMasterMkLst>
        <pc:sldLayoutChg chg="modSp">
          <pc:chgData name="Emma Arnold" userId="8993a44a-1dde-43d4-879e-84867f47ccd8" providerId="ADAL" clId="{3C96C543-6B9B-401F-883B-441B5F2A8C15}" dt="2019-05-31T07:51:49.743" v="1" actId="20577"/>
          <pc:sldLayoutMkLst>
            <pc:docMk/>
            <pc:sldMasterMk cId="1310585009" sldId="2147483648"/>
            <pc:sldLayoutMk cId="1343773056" sldId="2147483656"/>
          </pc:sldLayoutMkLst>
          <pc:spChg chg="mod">
            <ac:chgData name="Emma Arnold" userId="8993a44a-1dde-43d4-879e-84867f47ccd8" providerId="ADAL" clId="{3C96C543-6B9B-401F-883B-441B5F2A8C15}" dt="2019-05-31T07:51:49.743" v="1" actId="20577"/>
            <ac:spMkLst>
              <pc:docMk/>
              <pc:sldMasterMk cId="1310585009" sldId="2147483648"/>
              <pc:sldLayoutMk cId="1343773056" sldId="2147483656"/>
              <ac:spMk id="2" creationId="{00000000-0000-0000-0000-000000000000}"/>
            </ac:spMkLst>
          </pc:spChg>
        </pc:sldLayoutChg>
      </pc:sldMasterChg>
    </pc:docChg>
  </pc:docChgLst>
  <pc:docChgLst>
    <pc:chgData name="Andy Gray" userId="3900aca3-aa6e-4813-b4e0-c02f9e48a0aa" providerId="ADAL" clId="{0874667F-CC0F-4B17-8CBF-FC91D4620348}"/>
    <pc:docChg chg="modSld">
      <pc:chgData name="Andy Gray" userId="3900aca3-aa6e-4813-b4e0-c02f9e48a0aa" providerId="ADAL" clId="{0874667F-CC0F-4B17-8CBF-FC91D4620348}" dt="2019-06-25T13:56:28.772" v="6" actId="947"/>
      <pc:docMkLst>
        <pc:docMk/>
      </pc:docMkLst>
      <pc:sldChg chg="modSp">
        <pc:chgData name="Andy Gray" userId="3900aca3-aa6e-4813-b4e0-c02f9e48a0aa" providerId="ADAL" clId="{0874667F-CC0F-4B17-8CBF-FC91D4620348}" dt="2019-06-25T13:56:28.772" v="6" actId="947"/>
        <pc:sldMkLst>
          <pc:docMk/>
          <pc:sldMk cId="2819996977" sldId="257"/>
        </pc:sldMkLst>
        <pc:spChg chg="mod">
          <ac:chgData name="Andy Gray" userId="3900aca3-aa6e-4813-b4e0-c02f9e48a0aa" providerId="ADAL" clId="{0874667F-CC0F-4B17-8CBF-FC91D4620348}" dt="2019-06-25T13:56:28.772" v="6" actId="947"/>
          <ac:spMkLst>
            <pc:docMk/>
            <pc:sldMk cId="2819996977" sldId="257"/>
            <ac:spMk id="9" creationId="{9B940526-E652-49E9-80CD-519D5A66C4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6/25/2019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a:t>
            </a:fld>
            <a:endParaRPr lang="en-US"/>
          </a:p>
        </p:txBody>
      </p:sp>
    </p:spTree>
    <p:extLst>
      <p:ext uri="{BB962C8B-B14F-4D97-AF65-F5344CB8AC3E}">
        <p14:creationId xmlns:p14="http://schemas.microsoft.com/office/powerpoint/2010/main" val="251238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cs typeface="Calibri"/>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14</a:t>
            </a:fld>
            <a:endParaRPr lang="en-US"/>
          </a:p>
        </p:txBody>
      </p:sp>
    </p:spTree>
    <p:extLst>
      <p:ext uri="{BB962C8B-B14F-4D97-AF65-F5344CB8AC3E}">
        <p14:creationId xmlns:p14="http://schemas.microsoft.com/office/powerpoint/2010/main" val="256847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r>
          </a:p>
        </p:txBody>
      </p:sp>
      <p:sp>
        <p:nvSpPr>
          <p:cNvPr id="4" name="Slide Number Placeholder 3"/>
          <p:cNvSpPr>
            <a:spLocks noGrp="1"/>
          </p:cNvSpPr>
          <p:nvPr>
            <p:ph type="sldNum" sz="quarter" idx="5"/>
          </p:nvPr>
        </p:nvSpPr>
        <p:spPr/>
        <p:txBody>
          <a:bodyPr/>
          <a:lstStyle/>
          <a:p>
            <a:fld id="{D0169DF5-1076-41F9-AD7F-99C0E564EF6A}" type="slidenum">
              <a:rPr lang="en-US" smtClean="0"/>
              <a:t>15</a:t>
            </a:fld>
            <a:endParaRPr lang="en-US"/>
          </a:p>
        </p:txBody>
      </p:sp>
    </p:spTree>
    <p:extLst>
      <p:ext uri="{BB962C8B-B14F-4D97-AF65-F5344CB8AC3E}">
        <p14:creationId xmlns:p14="http://schemas.microsoft.com/office/powerpoint/2010/main" val="187253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17</a:t>
            </a:fld>
            <a:endParaRPr lang="en-US"/>
          </a:p>
        </p:txBody>
      </p:sp>
    </p:spTree>
    <p:extLst>
      <p:ext uri="{BB962C8B-B14F-4D97-AF65-F5344CB8AC3E}">
        <p14:creationId xmlns:p14="http://schemas.microsoft.com/office/powerpoint/2010/main" val="248516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a:t>
            </a:fld>
            <a:endParaRPr lang="en-US"/>
          </a:p>
        </p:txBody>
      </p:sp>
    </p:spTree>
    <p:extLst>
      <p:ext uri="{BB962C8B-B14F-4D97-AF65-F5344CB8AC3E}">
        <p14:creationId xmlns:p14="http://schemas.microsoft.com/office/powerpoint/2010/main" val="316014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6</a:t>
            </a:fld>
            <a:endParaRPr lang="en-US"/>
          </a:p>
        </p:txBody>
      </p:sp>
    </p:spTree>
    <p:extLst>
      <p:ext uri="{BB962C8B-B14F-4D97-AF65-F5344CB8AC3E}">
        <p14:creationId xmlns:p14="http://schemas.microsoft.com/office/powerpoint/2010/main" val="1213997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Edexcel Unit 2 T3 Ethical and environmental perspectives s15</a:t>
            </a:r>
          </a:p>
        </p:txBody>
      </p:sp>
      <p:sp>
        <p:nvSpPr>
          <p:cNvPr id="4" name="Slide Number Placeholder 3"/>
          <p:cNvSpPr>
            <a:spLocks noGrp="1"/>
          </p:cNvSpPr>
          <p:nvPr>
            <p:ph type="sldNum" sz="quarter" idx="5"/>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119589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Partially </a:t>
            </a:r>
            <a:r>
              <a:rPr lang="en-US" dirty="0"/>
              <a:t>taken from Edexcel Unit 2 T3 Ethical and environmental perspectives s12</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116846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10</a:t>
            </a:fld>
            <a:endParaRPr lang="en-US"/>
          </a:p>
        </p:txBody>
      </p:sp>
    </p:spTree>
    <p:extLst>
      <p:ext uri="{BB962C8B-B14F-4D97-AF65-F5344CB8AC3E}">
        <p14:creationId xmlns:p14="http://schemas.microsoft.com/office/powerpoint/2010/main" val="197958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11</a:t>
            </a:fld>
            <a:endParaRPr lang="en-US"/>
          </a:p>
        </p:txBody>
      </p:sp>
    </p:spTree>
    <p:extLst>
      <p:ext uri="{BB962C8B-B14F-4D97-AF65-F5344CB8AC3E}">
        <p14:creationId xmlns:p14="http://schemas.microsoft.com/office/powerpoint/2010/main" val="420956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cs typeface="Calibri"/>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12</a:t>
            </a:fld>
            <a:endParaRPr lang="en-US"/>
          </a:p>
        </p:txBody>
      </p:sp>
    </p:spTree>
    <p:extLst>
      <p:ext uri="{BB962C8B-B14F-4D97-AF65-F5344CB8AC3E}">
        <p14:creationId xmlns:p14="http://schemas.microsoft.com/office/powerpoint/2010/main" val="203201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D0169DF5-1076-41F9-AD7F-99C0E564EF6A}" type="slidenum">
              <a:rPr lang="en-US" smtClean="0"/>
              <a:t>13</a:t>
            </a:fld>
            <a:endParaRPr lang="en-US"/>
          </a:p>
        </p:txBody>
      </p:sp>
    </p:spTree>
    <p:extLst>
      <p:ext uri="{BB962C8B-B14F-4D97-AF65-F5344CB8AC3E}">
        <p14:creationId xmlns:p14="http://schemas.microsoft.com/office/powerpoint/2010/main" val="4270780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7CDC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9921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77927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E5FC8D-C31B-447A-A74A-3F4A68627F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Environmental issues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9B91828D-D421-4322-916B-6A05F3E450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215AF4E7-F3D9-4298-AD25-6CBED42506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2" name="TextBox 11">
            <a:extLst>
              <a:ext uri="{FF2B5EF4-FFF2-40B4-BE49-F238E27FC236}">
                <a16:creationId xmlns:a16="http://schemas.microsoft.com/office/drawing/2014/main" id="{422A0195-B45F-46B7-9015-C4A89030BEF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Environmental issues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E2441201-AE9D-480E-810B-C637438EE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4" name="TextBox 13">
            <a:extLst>
              <a:ext uri="{FF2B5EF4-FFF2-40B4-BE49-F238E27FC236}">
                <a16:creationId xmlns:a16="http://schemas.microsoft.com/office/drawing/2014/main" id="{65A65FD1-18C6-4462-82CB-F4E19593975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Environmental issues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B2D4436-B47A-42D8-9432-D23F93B6734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a:extLst>
              <a:ext uri="{FF2B5EF4-FFF2-40B4-BE49-F238E27FC236}">
                <a16:creationId xmlns:a16="http://schemas.microsoft.com/office/drawing/2014/main" id="{12BFD5B6-CA86-4D41-B1EF-46CCA8D49AE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Environmental issues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D8B71FF6-D57D-494B-931D-97E5A6DB8D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4EEB45B8-8D04-48FD-98CB-AF7D590391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0" name="TextBox 9">
            <a:extLst>
              <a:ext uri="{FF2B5EF4-FFF2-40B4-BE49-F238E27FC236}">
                <a16:creationId xmlns:a16="http://schemas.microsoft.com/office/drawing/2014/main" id="{1C1FAC2F-6A5C-4259-9B99-E07596693C3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Environmental issues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77CDCF"/>
                </a:solidFill>
                <a:latin typeface="Museo 100" panose="02000000000000000000" pitchFamily="50" charset="0"/>
              </a:rPr>
              <a:t>7552</a:t>
            </a:r>
            <a:endParaRPr lang="en-GB" dirty="0">
              <a:solidFill>
                <a:srgbClr val="77CDCF"/>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Environmental issues</a:t>
            </a:r>
          </a:p>
          <a:p>
            <a:pPr>
              <a:lnSpc>
                <a:spcPts val="2000"/>
              </a:lnSpc>
              <a:spcBef>
                <a:spcPts val="5700"/>
              </a:spcBef>
            </a:pPr>
            <a:r>
              <a:rPr lang="en-US" sz="2000" b="0" spc="0" dirty="0">
                <a:latin typeface="Museo 100" panose="02000000000000000000" pitchFamily="2" charset="0"/>
              </a:rPr>
              <a:t>Unit </a:t>
            </a:r>
            <a:r>
              <a:rPr lang="en-GB" sz="2000" b="0" spc="0" dirty="0">
                <a:latin typeface="Museo 100" panose="02000000000000000000" pitchFamily="2" charset="0"/>
              </a:rPr>
              <a:t>15 Responsible design</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77CDCF"/>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77CDCF"/>
                </a:solidFill>
                <a:latin typeface="Arial"/>
                <a:cs typeface="Arial"/>
              </a:rPr>
              <a:t>1</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Worksheet 1</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pPr marL="334963" indent="-342900"/>
            <a:r>
              <a:rPr lang="en-US" dirty="0"/>
              <a:t>Complete </a:t>
            </a:r>
            <a:r>
              <a:rPr lang="en-US" b="1" dirty="0"/>
              <a:t>Task </a:t>
            </a:r>
            <a:r>
              <a:rPr lang="en-US" b="1"/>
              <a:t>1</a:t>
            </a:r>
            <a:r>
              <a:rPr lang="en-US"/>
              <a:t> of your </a:t>
            </a:r>
            <a:r>
              <a:rPr lang="en-US" b="1"/>
              <a:t>Worksheet</a:t>
            </a:r>
            <a:endParaRPr lang="en-US" b="1" dirty="0"/>
          </a:p>
          <a:p>
            <a:pPr marL="787400" lvl="1" indent="-342900"/>
            <a:r>
              <a:rPr lang="en-US" dirty="0"/>
              <a:t>How can lifestyle choices add to or </a:t>
            </a:r>
            <a:br>
              <a:rPr lang="en-US" dirty="0"/>
            </a:br>
            <a:r>
              <a:rPr lang="en-US" dirty="0"/>
              <a:t>reduce an individual’s carbon footprint?</a:t>
            </a:r>
          </a:p>
          <a:p>
            <a:pPr marL="787400" lvl="1" indent="-342900"/>
            <a:endParaRPr lang="en-US" b="1" dirty="0"/>
          </a:p>
        </p:txBody>
      </p:sp>
    </p:spTree>
    <p:extLst>
      <p:ext uri="{BB962C8B-B14F-4D97-AF65-F5344CB8AC3E}">
        <p14:creationId xmlns:p14="http://schemas.microsoft.com/office/powerpoint/2010/main" val="359158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boy, wall, young&#10;&#10;Description generated with very high confidence">
            <a:extLst>
              <a:ext uri="{FF2B5EF4-FFF2-40B4-BE49-F238E27FC236}">
                <a16:creationId xmlns:a16="http://schemas.microsoft.com/office/drawing/2014/main" id="{24D6B0FA-C870-4A4E-B43D-5E47C9A0AC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2514600"/>
            <a:ext cx="4724400" cy="434340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Pollution and emissions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Farming, extraction, processing and manufacture all release environmental pollutants including:</a:t>
            </a:r>
          </a:p>
          <a:p>
            <a:pPr lvl="1"/>
            <a:r>
              <a:rPr lang="en-US" dirty="0"/>
              <a:t>Carbon dioxide, carbon monoxide </a:t>
            </a:r>
            <a:br>
              <a:rPr lang="en-US" dirty="0"/>
            </a:br>
            <a:r>
              <a:rPr lang="en-US" dirty="0"/>
              <a:t>and nitrogen oxides</a:t>
            </a:r>
          </a:p>
          <a:p>
            <a:pPr lvl="1"/>
            <a:r>
              <a:rPr lang="en-US" dirty="0"/>
              <a:t>Methane and VOCs</a:t>
            </a:r>
          </a:p>
          <a:p>
            <a:pPr lvl="1"/>
            <a:r>
              <a:rPr lang="en-US" dirty="0"/>
              <a:t>Particulates</a:t>
            </a:r>
          </a:p>
          <a:p>
            <a:pPr lvl="1"/>
            <a:r>
              <a:rPr lang="en-US" dirty="0"/>
              <a:t>Petrochemicals</a:t>
            </a:r>
          </a:p>
          <a:p>
            <a:pPr lvl="1"/>
            <a:r>
              <a:rPr lang="en-US" dirty="0"/>
              <a:t>Biochemicals</a:t>
            </a:r>
          </a:p>
          <a:p>
            <a:pPr lvl="1"/>
            <a:r>
              <a:rPr lang="en-US" dirty="0">
                <a:solidFill>
                  <a:srgbClr val="77927D"/>
                </a:solidFill>
              </a:rPr>
              <a:t>What long term issues can </a:t>
            </a:r>
            <a:br>
              <a:rPr lang="en-US" dirty="0">
                <a:solidFill>
                  <a:srgbClr val="77927D"/>
                </a:solidFill>
              </a:rPr>
            </a:br>
            <a:r>
              <a:rPr lang="en-US" dirty="0">
                <a:solidFill>
                  <a:srgbClr val="77927D"/>
                </a:solidFill>
              </a:rPr>
              <a:t>be caused by air, water and </a:t>
            </a:r>
            <a:br>
              <a:rPr lang="en-US" dirty="0">
                <a:solidFill>
                  <a:srgbClr val="77927D"/>
                </a:solidFill>
              </a:rPr>
            </a:br>
            <a:r>
              <a:rPr lang="en-US" dirty="0">
                <a:solidFill>
                  <a:srgbClr val="77927D"/>
                </a:solidFill>
              </a:rPr>
              <a:t>soil pollution?</a:t>
            </a:r>
          </a:p>
        </p:txBody>
      </p:sp>
    </p:spTree>
    <p:extLst>
      <p:ext uri="{BB962C8B-B14F-4D97-AF65-F5344CB8AC3E}">
        <p14:creationId xmlns:p14="http://schemas.microsoft.com/office/powerpoint/2010/main" val="313783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frog&#10;&#10;Description generated with very high confidence">
            <a:extLst>
              <a:ext uri="{FF2B5EF4-FFF2-40B4-BE49-F238E27FC236}">
                <a16:creationId xmlns:a16="http://schemas.microsoft.com/office/drawing/2014/main" id="{A58B702A-28EF-4BE9-A4AD-970E7ADEEA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686300" y="2239727"/>
            <a:ext cx="4457700" cy="4618273"/>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Deforestation</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Whilst trees are a renewable resource, they are being used faster than they can be planted</a:t>
            </a:r>
          </a:p>
          <a:p>
            <a:pPr lvl="1"/>
            <a:r>
              <a:rPr lang="en-US" dirty="0"/>
              <a:t>Forests act as a carbon sink and produce oxygen, deforestation is responsible for 15% of all </a:t>
            </a:r>
            <a:br>
              <a:rPr lang="en-US" dirty="0"/>
            </a:br>
            <a:r>
              <a:rPr lang="en-US" dirty="0"/>
              <a:t>greenhouse gas emissions</a:t>
            </a:r>
          </a:p>
          <a:p>
            <a:pPr lvl="1"/>
            <a:r>
              <a:rPr lang="en-US" dirty="0"/>
              <a:t>Communities are displaced and </a:t>
            </a:r>
            <a:br>
              <a:rPr lang="en-US" dirty="0"/>
            </a:br>
            <a:r>
              <a:rPr lang="en-US" dirty="0"/>
              <a:t>invaluable habitats are lost </a:t>
            </a:r>
          </a:p>
          <a:p>
            <a:pPr lvl="1"/>
            <a:r>
              <a:rPr lang="en-US" dirty="0"/>
              <a:t>Deforestation leads to soil </a:t>
            </a:r>
            <a:br>
              <a:rPr lang="en-US" dirty="0"/>
            </a:br>
            <a:r>
              <a:rPr lang="en-US" dirty="0"/>
              <a:t>erosion and flooding</a:t>
            </a:r>
          </a:p>
          <a:p>
            <a:pPr lvl="1"/>
            <a:r>
              <a:rPr lang="en-US" dirty="0">
                <a:solidFill>
                  <a:srgbClr val="77927D"/>
                </a:solidFill>
              </a:rPr>
              <a:t>Which industries contribute </a:t>
            </a:r>
            <a:br>
              <a:rPr lang="en-US" dirty="0">
                <a:solidFill>
                  <a:srgbClr val="77927D"/>
                </a:solidFill>
              </a:rPr>
            </a:br>
            <a:r>
              <a:rPr lang="en-US" dirty="0">
                <a:solidFill>
                  <a:srgbClr val="77927D"/>
                </a:solidFill>
              </a:rPr>
              <a:t>most to deforestation?</a:t>
            </a:r>
          </a:p>
        </p:txBody>
      </p:sp>
    </p:spTree>
    <p:extLst>
      <p:ext uri="{BB962C8B-B14F-4D97-AF65-F5344CB8AC3E}">
        <p14:creationId xmlns:p14="http://schemas.microsoft.com/office/powerpoint/2010/main" val="50575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Climate Change</a:t>
            </a:r>
            <a:endParaRPr lang="en-US" dirty="0"/>
          </a:p>
        </p:txBody>
      </p:sp>
      <p:sp>
        <p:nvSpPr>
          <p:cNvPr id="12"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The effects of climate change on our eco system are far reaching and include:</a:t>
            </a:r>
          </a:p>
          <a:p>
            <a:pPr lvl="1"/>
            <a:r>
              <a:rPr lang="en-US" dirty="0">
                <a:solidFill>
                  <a:schemeClr val="tx1"/>
                </a:solidFill>
              </a:rPr>
              <a:t>Melting sea ice and glaciers and rising sea levels </a:t>
            </a:r>
          </a:p>
          <a:p>
            <a:pPr lvl="1"/>
            <a:r>
              <a:rPr lang="en-US" dirty="0">
                <a:solidFill>
                  <a:schemeClr val="tx1"/>
                </a:solidFill>
              </a:rPr>
              <a:t>Desertification and loss of habitats</a:t>
            </a:r>
          </a:p>
          <a:p>
            <a:pPr lvl="1"/>
            <a:r>
              <a:rPr lang="en-US" dirty="0">
                <a:solidFill>
                  <a:schemeClr val="tx1"/>
                </a:solidFill>
              </a:rPr>
              <a:t>Extreme weather conditions</a:t>
            </a:r>
          </a:p>
          <a:p>
            <a:pPr lvl="1"/>
            <a:r>
              <a:rPr lang="en-US" dirty="0">
                <a:solidFill>
                  <a:srgbClr val="77927D"/>
                </a:solidFill>
              </a:rPr>
              <a:t>Discuss the impact of climate change on food production security and the ongoing supply of clean drinking water</a:t>
            </a:r>
          </a:p>
          <a:p>
            <a:endParaRPr lang="en-US" dirty="0"/>
          </a:p>
        </p:txBody>
      </p:sp>
    </p:spTree>
    <p:extLst>
      <p:ext uri="{BB962C8B-B14F-4D97-AF65-F5344CB8AC3E}">
        <p14:creationId xmlns:p14="http://schemas.microsoft.com/office/powerpoint/2010/main" val="79283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F0FF"/>
        </a:solidFill>
        <a:effectLst/>
      </p:bgPr>
    </p:bg>
    <p:spTree>
      <p:nvGrpSpPr>
        <p:cNvPr id="1" name=""/>
        <p:cNvGrpSpPr/>
        <p:nvPr/>
      </p:nvGrpSpPr>
      <p:grpSpPr>
        <a:xfrm>
          <a:off x="0" y="0"/>
          <a:ext cx="0" cy="0"/>
          <a:chOff x="0" y="0"/>
          <a:chExt cx="0" cy="0"/>
        </a:xfrm>
      </p:grpSpPr>
      <p:pic>
        <p:nvPicPr>
          <p:cNvPr id="5" name="Picture 4" descr="A group of people sitting at a beach&#10;&#10;Description generated with very high confidence">
            <a:extLst>
              <a:ext uri="{FF2B5EF4-FFF2-40B4-BE49-F238E27FC236}">
                <a16:creationId xmlns:a16="http://schemas.microsoft.com/office/drawing/2014/main" id="{3AC5497E-FA92-43AB-93C0-79F3C6EC81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08275"/>
            <a:ext cx="9144000" cy="4149725"/>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Prolific plastics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The products we discard have an impact </a:t>
            </a:r>
          </a:p>
          <a:p>
            <a:pPr lvl="1"/>
            <a:r>
              <a:rPr lang="en-US" dirty="0">
                <a:solidFill>
                  <a:schemeClr val="accent1">
                    <a:lumMod val="75000"/>
                  </a:schemeClr>
                </a:solidFill>
              </a:rPr>
              <a:t>Waste plastic is becoming the biggest problem we face</a:t>
            </a:r>
          </a:p>
          <a:p>
            <a:pPr lvl="1"/>
            <a:r>
              <a:rPr lang="en-US" dirty="0">
                <a:solidFill>
                  <a:schemeClr val="accent1">
                    <a:lumMod val="75000"/>
                  </a:schemeClr>
                </a:solidFill>
              </a:rPr>
              <a:t>Over the last 70 years plastic use has hugely increased,</a:t>
            </a:r>
            <a:br>
              <a:rPr lang="en-US" dirty="0">
                <a:solidFill>
                  <a:schemeClr val="accent1">
                    <a:lumMod val="75000"/>
                  </a:schemeClr>
                </a:solidFill>
              </a:rPr>
            </a:br>
            <a:r>
              <a:rPr lang="en-US" dirty="0">
                <a:solidFill>
                  <a:schemeClr val="accent1">
                    <a:lumMod val="75000"/>
                  </a:schemeClr>
                </a:solidFill>
              </a:rPr>
              <a:t>due to its low cost and durability </a:t>
            </a:r>
          </a:p>
          <a:p>
            <a:pPr lvl="1"/>
            <a:r>
              <a:rPr lang="en-US" dirty="0">
                <a:solidFill>
                  <a:schemeClr val="accent1">
                    <a:lumMod val="75000"/>
                  </a:schemeClr>
                </a:solidFill>
              </a:rPr>
              <a:t>In the UK we use more than 5 </a:t>
            </a:r>
            <a:br>
              <a:rPr lang="en-US" dirty="0">
                <a:solidFill>
                  <a:schemeClr val="accent1">
                    <a:lumMod val="75000"/>
                  </a:schemeClr>
                </a:solidFill>
              </a:rPr>
            </a:br>
            <a:r>
              <a:rPr lang="en-US" dirty="0">
                <a:solidFill>
                  <a:schemeClr val="accent1">
                    <a:lumMod val="75000"/>
                  </a:schemeClr>
                </a:solidFill>
              </a:rPr>
              <a:t>million tonnes of plastic each year</a:t>
            </a:r>
          </a:p>
          <a:p>
            <a:endParaRPr lang="en-US" dirty="0"/>
          </a:p>
        </p:txBody>
      </p:sp>
    </p:spTree>
    <p:extLst>
      <p:ext uri="{BB962C8B-B14F-4D97-AF65-F5344CB8AC3E}">
        <p14:creationId xmlns:p14="http://schemas.microsoft.com/office/powerpoint/2010/main" val="263735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ndwich cut in half on a plate&#10;&#10;Description generated with very high confidence">
            <a:extLst>
              <a:ext uri="{FF2B5EF4-FFF2-40B4-BE49-F238E27FC236}">
                <a16:creationId xmlns:a16="http://schemas.microsoft.com/office/drawing/2014/main" id="{A75370A4-FA38-4585-8B23-1975A34460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4440" y="2806817"/>
            <a:ext cx="4099560" cy="3464444"/>
          </a:xfrm>
          <a:prstGeom prst="rect">
            <a:avLst/>
          </a:prstGeom>
        </p:spPr>
      </p:pic>
      <p:sp>
        <p:nvSpPr>
          <p:cNvPr id="2" name="Text Placeholder 1">
            <a:extLst>
              <a:ext uri="{FF2B5EF4-FFF2-40B4-BE49-F238E27FC236}">
                <a16:creationId xmlns:a16="http://schemas.microsoft.com/office/drawing/2014/main" id="{6BCDC3F4-7A4B-42BD-91E5-2F5B40249EF9}"/>
              </a:ext>
            </a:extLst>
          </p:cNvPr>
          <p:cNvSpPr>
            <a:spLocks noGrp="1"/>
          </p:cNvSpPr>
          <p:nvPr>
            <p:ph type="body" sz="quarter" idx="13"/>
          </p:nvPr>
        </p:nvSpPr>
        <p:spPr/>
        <p:txBody>
          <a:bodyPr/>
          <a:lstStyle/>
          <a:p>
            <a:r>
              <a:rPr lang="en-GB" dirty="0"/>
              <a:t>The scale of the problem</a:t>
            </a:r>
          </a:p>
        </p:txBody>
      </p:sp>
      <p:sp>
        <p:nvSpPr>
          <p:cNvPr id="3" name="Text Placeholder 2">
            <a:extLst>
              <a:ext uri="{FF2B5EF4-FFF2-40B4-BE49-F238E27FC236}">
                <a16:creationId xmlns:a16="http://schemas.microsoft.com/office/drawing/2014/main" id="{93B21062-4E9C-48E6-90F0-D1D0ABF8D56A}"/>
              </a:ext>
            </a:extLst>
          </p:cNvPr>
          <p:cNvSpPr>
            <a:spLocks noGrp="1"/>
          </p:cNvSpPr>
          <p:nvPr>
            <p:ph type="body" sz="quarter" idx="14"/>
          </p:nvPr>
        </p:nvSpPr>
        <p:spPr/>
        <p:txBody>
          <a:bodyPr/>
          <a:lstStyle/>
          <a:p>
            <a:r>
              <a:rPr lang="en-US" dirty="0"/>
              <a:t>In recent scientific studies, patches of plastic waste have been found on the surface of about 40 percent of the world's oceans</a:t>
            </a:r>
          </a:p>
          <a:p>
            <a:pPr lvl="1"/>
            <a:r>
              <a:rPr lang="en-US" dirty="0"/>
              <a:t>Seals and turtles are among 300 species </a:t>
            </a:r>
            <a:br>
              <a:rPr lang="en-US" dirty="0"/>
            </a:br>
            <a:r>
              <a:rPr lang="en-US" dirty="0"/>
              <a:t>which become entangled in plastic </a:t>
            </a:r>
            <a:br>
              <a:rPr lang="en-US" dirty="0"/>
            </a:br>
            <a:r>
              <a:rPr lang="en-US" dirty="0"/>
              <a:t>waste or mistake it for food</a:t>
            </a:r>
          </a:p>
          <a:p>
            <a:pPr lvl="1"/>
            <a:r>
              <a:rPr lang="en-US" dirty="0"/>
              <a:t>Microplastics provide a medium to </a:t>
            </a:r>
            <a:br>
              <a:rPr lang="en-US" dirty="0"/>
            </a:br>
            <a:r>
              <a:rPr lang="en-US" dirty="0"/>
              <a:t>transport other toxic compounds </a:t>
            </a:r>
          </a:p>
          <a:p>
            <a:pPr lvl="1"/>
            <a:r>
              <a:rPr lang="en-US" dirty="0">
                <a:solidFill>
                  <a:srgbClr val="77927D"/>
                </a:solidFill>
              </a:rPr>
              <a:t>What knock on effects does this </a:t>
            </a:r>
            <a:br>
              <a:rPr lang="en-US" dirty="0">
                <a:solidFill>
                  <a:srgbClr val="77927D"/>
                </a:solidFill>
              </a:rPr>
            </a:br>
            <a:r>
              <a:rPr lang="en-US" dirty="0">
                <a:solidFill>
                  <a:srgbClr val="77927D"/>
                </a:solidFill>
              </a:rPr>
              <a:t>inevitably have?</a:t>
            </a:r>
          </a:p>
        </p:txBody>
      </p:sp>
    </p:spTree>
    <p:extLst>
      <p:ext uri="{BB962C8B-B14F-4D97-AF65-F5344CB8AC3E}">
        <p14:creationId xmlns:p14="http://schemas.microsoft.com/office/powerpoint/2010/main" val="61434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10;&#10;Description generated with high confidence">
            <a:extLst>
              <a:ext uri="{FF2B5EF4-FFF2-40B4-BE49-F238E27FC236}">
                <a16:creationId xmlns:a16="http://schemas.microsoft.com/office/drawing/2014/main" id="{14D815DB-B469-4C6A-9E20-CDC8EDA575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0693" y="1818804"/>
            <a:ext cx="4473307" cy="4132963"/>
          </a:xfrm>
          <a:prstGeom prst="rect">
            <a:avLst/>
          </a:prstGeom>
        </p:spPr>
      </p:pic>
      <p:sp>
        <p:nvSpPr>
          <p:cNvPr id="2" name="Text Placeholder 1">
            <a:extLst>
              <a:ext uri="{FF2B5EF4-FFF2-40B4-BE49-F238E27FC236}">
                <a16:creationId xmlns:a16="http://schemas.microsoft.com/office/drawing/2014/main" id="{EA8C204A-A1D2-499E-85B7-398A3AC21091}"/>
              </a:ext>
            </a:extLst>
          </p:cNvPr>
          <p:cNvSpPr>
            <a:spLocks noGrp="1"/>
          </p:cNvSpPr>
          <p:nvPr>
            <p:ph type="body" sz="quarter" idx="13"/>
          </p:nvPr>
        </p:nvSpPr>
        <p:spPr/>
        <p:txBody>
          <a:bodyPr/>
          <a:lstStyle/>
          <a:p>
            <a:r>
              <a:rPr lang="en-GB" dirty="0"/>
              <a:t>Single use</a:t>
            </a:r>
          </a:p>
        </p:txBody>
      </p:sp>
      <p:sp>
        <p:nvSpPr>
          <p:cNvPr id="3" name="Text Placeholder 2">
            <a:extLst>
              <a:ext uri="{FF2B5EF4-FFF2-40B4-BE49-F238E27FC236}">
                <a16:creationId xmlns:a16="http://schemas.microsoft.com/office/drawing/2014/main" id="{640D5F86-D713-475E-A0B0-04765F2BED1C}"/>
              </a:ext>
            </a:extLst>
          </p:cNvPr>
          <p:cNvSpPr>
            <a:spLocks noGrp="1"/>
          </p:cNvSpPr>
          <p:nvPr>
            <p:ph type="body" sz="quarter" idx="14"/>
          </p:nvPr>
        </p:nvSpPr>
        <p:spPr/>
        <p:txBody>
          <a:bodyPr/>
          <a:lstStyle/>
          <a:p>
            <a:r>
              <a:rPr lang="en-US" dirty="0"/>
              <a:t>A recent area of focus has been single-use plastic products and packaging which currently make up one fifth of all litter</a:t>
            </a:r>
          </a:p>
          <a:p>
            <a:pPr lvl="1"/>
            <a:r>
              <a:rPr lang="en-US" dirty="0"/>
              <a:t>Plastic bag use in England plummeted when </a:t>
            </a:r>
            <a:br>
              <a:rPr lang="en-US" dirty="0"/>
            </a:br>
            <a:r>
              <a:rPr lang="en-US" dirty="0"/>
              <a:t>a 5p charge was introduced in 2015</a:t>
            </a:r>
          </a:p>
          <a:p>
            <a:pPr lvl="1"/>
            <a:r>
              <a:rPr lang="en-US" dirty="0"/>
              <a:t>In Norway, deposit return schemes </a:t>
            </a:r>
            <a:br>
              <a:rPr lang="en-US" dirty="0"/>
            </a:br>
            <a:r>
              <a:rPr lang="en-US" dirty="0"/>
              <a:t>have led to 96% of plastic bottles </a:t>
            </a:r>
            <a:br>
              <a:rPr lang="en-US" dirty="0"/>
            </a:br>
            <a:r>
              <a:rPr lang="en-US" dirty="0"/>
              <a:t>being returned</a:t>
            </a:r>
          </a:p>
          <a:p>
            <a:pPr lvl="1"/>
            <a:r>
              <a:rPr lang="en-US" dirty="0"/>
              <a:t>The UK government is currently </a:t>
            </a:r>
            <a:br>
              <a:rPr lang="en-US" dirty="0"/>
            </a:br>
            <a:r>
              <a:rPr lang="en-US" dirty="0"/>
              <a:t>considering a plastic bottle recycling </a:t>
            </a:r>
            <a:br>
              <a:rPr lang="en-US" dirty="0"/>
            </a:br>
            <a:r>
              <a:rPr lang="en-US" dirty="0"/>
              <a:t>scheme and a tax on takeaway and other plastic packaging – </a:t>
            </a:r>
            <a:r>
              <a:rPr lang="en-US" dirty="0">
                <a:solidFill>
                  <a:srgbClr val="77927D"/>
                </a:solidFill>
              </a:rPr>
              <a:t>What positive repercussions might this have?</a:t>
            </a:r>
            <a:endParaRPr lang="en-GB" dirty="0">
              <a:solidFill>
                <a:srgbClr val="77927D"/>
              </a:solidFill>
            </a:endParaRPr>
          </a:p>
        </p:txBody>
      </p:sp>
    </p:spTree>
    <p:extLst>
      <p:ext uri="{BB962C8B-B14F-4D97-AF65-F5344CB8AC3E}">
        <p14:creationId xmlns:p14="http://schemas.microsoft.com/office/powerpoint/2010/main" val="187644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Plenary Task</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b="1" dirty="0" err="1"/>
              <a:t>POSIpot</a:t>
            </a:r>
            <a:r>
              <a:rPr lang="en-US" b="1" baseline="30000" dirty="0"/>
              <a:t>©</a:t>
            </a:r>
            <a:r>
              <a:rPr lang="en-US" dirty="0"/>
              <a:t> case study</a:t>
            </a:r>
          </a:p>
          <a:p>
            <a:pPr lvl="1"/>
            <a:r>
              <a:rPr lang="en-US" dirty="0"/>
              <a:t>The </a:t>
            </a:r>
            <a:r>
              <a:rPr lang="en-US" b="1" dirty="0"/>
              <a:t>Edible Culture </a:t>
            </a:r>
            <a:r>
              <a:rPr lang="en-US" dirty="0"/>
              <a:t>garden centre in Faversham, Kent, have taken a proactive approach to combatting the problem of single use plastics, specifically black plastic plant pots</a:t>
            </a:r>
          </a:p>
          <a:p>
            <a:r>
              <a:rPr lang="en-US" dirty="0"/>
              <a:t>Complete </a:t>
            </a:r>
            <a:r>
              <a:rPr lang="en-US" b="1" dirty="0"/>
              <a:t>Task 2</a:t>
            </a:r>
            <a:r>
              <a:rPr lang="en-US" dirty="0"/>
              <a:t> of your </a:t>
            </a:r>
            <a:r>
              <a:rPr lang="en-US" b="1" dirty="0"/>
              <a:t>Worksheet</a:t>
            </a:r>
          </a:p>
          <a:p>
            <a:endParaRPr lang="en-US" dirty="0"/>
          </a:p>
          <a:p>
            <a:pPr lvl="1"/>
            <a:endParaRPr lang="en-US" dirty="0"/>
          </a:p>
        </p:txBody>
      </p:sp>
      <p:pic>
        <p:nvPicPr>
          <p:cNvPr id="5" name="Picture 4" descr="A picture containing indoor, table&#10;&#10;Description generated with high confidence">
            <a:extLst>
              <a:ext uri="{FF2B5EF4-FFF2-40B4-BE49-F238E27FC236}">
                <a16:creationId xmlns:a16="http://schemas.microsoft.com/office/drawing/2014/main" id="{25BD3E79-ED0A-4CD3-9E1A-859344615F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830676" y="2854862"/>
            <a:ext cx="4313324" cy="4003138"/>
          </a:xfrm>
          <a:prstGeom prst="rect">
            <a:avLst/>
          </a:prstGeom>
        </p:spPr>
      </p:pic>
    </p:spTree>
    <p:extLst>
      <p:ext uri="{BB962C8B-B14F-4D97-AF65-F5344CB8AC3E}">
        <p14:creationId xmlns:p14="http://schemas.microsoft.com/office/powerpoint/2010/main" val="43879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Be aware of the importance of environmental issues in design and manufacture</a:t>
            </a:r>
          </a:p>
          <a:p>
            <a:r>
              <a:rPr lang="en-GB" dirty="0"/>
              <a:t>Be able to discuss the repercussions that mass production has had on the environment</a:t>
            </a:r>
          </a:p>
          <a:p>
            <a:r>
              <a:rPr lang="en-GB" dirty="0"/>
              <a:t>Understand the impact of environmental issues including the excessive use of packaging and plastics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20802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handcart&#10;&#10;Description generated with high confidence">
            <a:extLst>
              <a:ext uri="{FF2B5EF4-FFF2-40B4-BE49-F238E27FC236}">
                <a16:creationId xmlns:a16="http://schemas.microsoft.com/office/drawing/2014/main" id="{99CE70E9-9CB2-4E97-AC2E-0C95A16502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572000" y="2243889"/>
            <a:ext cx="4572000" cy="4614111"/>
          </a:xfrm>
          <a:prstGeom prst="rect">
            <a:avLst/>
          </a:prstGeom>
        </p:spPr>
      </p:pic>
      <p:sp>
        <p:nvSpPr>
          <p:cNvPr id="2" name="Text Placeholder 1">
            <a:extLst>
              <a:ext uri="{FF2B5EF4-FFF2-40B4-BE49-F238E27FC236}">
                <a16:creationId xmlns:a16="http://schemas.microsoft.com/office/drawing/2014/main" id="{7F527BB5-1442-4E27-8A41-9B5549DC6802}"/>
              </a:ext>
            </a:extLst>
          </p:cNvPr>
          <p:cNvSpPr>
            <a:spLocks noGrp="1"/>
          </p:cNvSpPr>
          <p:nvPr>
            <p:ph type="body" sz="quarter" idx="13"/>
          </p:nvPr>
        </p:nvSpPr>
        <p:spPr/>
        <p:txBody>
          <a:bodyPr/>
          <a:lstStyle/>
          <a:p>
            <a:r>
              <a:rPr lang="en-GB" dirty="0"/>
              <a:t>The consumer society</a:t>
            </a:r>
          </a:p>
        </p:txBody>
      </p:sp>
      <p:sp>
        <p:nvSpPr>
          <p:cNvPr id="3" name="Text Placeholder 2">
            <a:extLst>
              <a:ext uri="{FF2B5EF4-FFF2-40B4-BE49-F238E27FC236}">
                <a16:creationId xmlns:a16="http://schemas.microsoft.com/office/drawing/2014/main" id="{CBEE1B63-9363-4C83-9756-19370514B02F}"/>
              </a:ext>
            </a:extLst>
          </p:cNvPr>
          <p:cNvSpPr>
            <a:spLocks noGrp="1"/>
          </p:cNvSpPr>
          <p:nvPr>
            <p:ph type="body" sz="quarter" idx="14"/>
          </p:nvPr>
        </p:nvSpPr>
        <p:spPr/>
        <p:txBody>
          <a:bodyPr/>
          <a:lstStyle/>
          <a:p>
            <a:r>
              <a:rPr lang="en-GB" dirty="0"/>
              <a:t>Discuss the links between</a:t>
            </a:r>
          </a:p>
          <a:p>
            <a:pPr lvl="1"/>
            <a:r>
              <a:rPr lang="en-GB" dirty="0">
                <a:solidFill>
                  <a:schemeClr val="tx1"/>
                </a:solidFill>
              </a:rPr>
              <a:t>Mass production</a:t>
            </a:r>
          </a:p>
          <a:p>
            <a:pPr lvl="1"/>
            <a:r>
              <a:rPr lang="en-GB" dirty="0">
                <a:solidFill>
                  <a:schemeClr val="tx1"/>
                </a:solidFill>
              </a:rPr>
              <a:t>Increased choice</a:t>
            </a:r>
          </a:p>
          <a:p>
            <a:pPr lvl="1"/>
            <a:r>
              <a:rPr lang="en-GB" dirty="0">
                <a:solidFill>
                  <a:schemeClr val="tx1"/>
                </a:solidFill>
              </a:rPr>
              <a:t>Consumer demand</a:t>
            </a:r>
          </a:p>
          <a:p>
            <a:pPr lvl="1"/>
            <a:r>
              <a:rPr lang="en-GB" dirty="0">
                <a:solidFill>
                  <a:schemeClr val="tx1"/>
                </a:solidFill>
              </a:rPr>
              <a:t>Throw-away mentality</a:t>
            </a:r>
          </a:p>
        </p:txBody>
      </p:sp>
    </p:spTree>
    <p:extLst>
      <p:ext uri="{BB962C8B-B14F-4D97-AF65-F5344CB8AC3E}">
        <p14:creationId xmlns:p14="http://schemas.microsoft.com/office/powerpoint/2010/main" val="312461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AD0DCC-35D0-42FE-8AEB-D0E53AA6D6ED}"/>
              </a:ext>
            </a:extLst>
          </p:cNvPr>
          <p:cNvSpPr>
            <a:spLocks noGrp="1"/>
          </p:cNvSpPr>
          <p:nvPr>
            <p:ph type="body" sz="quarter" idx="13"/>
          </p:nvPr>
        </p:nvSpPr>
        <p:spPr/>
        <p:txBody>
          <a:bodyPr/>
          <a:lstStyle/>
          <a:p>
            <a:r>
              <a:rPr lang="en-GB" dirty="0"/>
              <a:t>Sustainability</a:t>
            </a:r>
          </a:p>
          <a:p>
            <a:endParaRPr lang="en-GB" dirty="0"/>
          </a:p>
        </p:txBody>
      </p:sp>
      <p:sp>
        <p:nvSpPr>
          <p:cNvPr id="3" name="Text Placeholder 2">
            <a:extLst>
              <a:ext uri="{FF2B5EF4-FFF2-40B4-BE49-F238E27FC236}">
                <a16:creationId xmlns:a16="http://schemas.microsoft.com/office/drawing/2014/main" id="{F737B840-1A9C-46C7-B296-D11AD7A91D21}"/>
              </a:ext>
            </a:extLst>
          </p:cNvPr>
          <p:cNvSpPr>
            <a:spLocks noGrp="1"/>
          </p:cNvSpPr>
          <p:nvPr>
            <p:ph type="body" sz="quarter" idx="14"/>
          </p:nvPr>
        </p:nvSpPr>
        <p:spPr/>
        <p:txBody>
          <a:bodyPr/>
          <a:lstStyle/>
          <a:p>
            <a:r>
              <a:rPr lang="en-US" dirty="0"/>
              <a:t>Since the 1970s we have been using more resources than the earth can replenish</a:t>
            </a:r>
          </a:p>
          <a:p>
            <a:r>
              <a:rPr lang="en-US" dirty="0"/>
              <a:t>To continue to develop sustainably we must:</a:t>
            </a:r>
          </a:p>
          <a:p>
            <a:pPr lvl="1"/>
            <a:r>
              <a:rPr lang="en-GB" dirty="0"/>
              <a:t>Rethink and regulate our consumption</a:t>
            </a:r>
          </a:p>
          <a:p>
            <a:pPr lvl="1"/>
            <a:r>
              <a:rPr lang="en-GB" dirty="0"/>
              <a:t>Develop more sustainable practices</a:t>
            </a:r>
          </a:p>
          <a:p>
            <a:pPr lvl="1"/>
            <a:r>
              <a:rPr lang="en-GB" dirty="0"/>
              <a:t>Ensure that the demand of future </a:t>
            </a:r>
            <a:br>
              <a:rPr lang="en-GB" dirty="0"/>
            </a:br>
            <a:r>
              <a:rPr lang="en-GB" dirty="0"/>
              <a:t>generations can be met</a:t>
            </a:r>
          </a:p>
          <a:p>
            <a:pPr lvl="1"/>
            <a:r>
              <a:rPr lang="en-GB" dirty="0">
                <a:solidFill>
                  <a:srgbClr val="77927D"/>
                </a:solidFill>
              </a:rPr>
              <a:t>What role can designers play in minimising </a:t>
            </a:r>
            <a:br>
              <a:rPr lang="en-GB" dirty="0">
                <a:solidFill>
                  <a:srgbClr val="77927D"/>
                </a:solidFill>
              </a:rPr>
            </a:br>
            <a:r>
              <a:rPr lang="en-GB" dirty="0">
                <a:solidFill>
                  <a:srgbClr val="77927D"/>
                </a:solidFill>
              </a:rPr>
              <a:t>the environmental impact of the </a:t>
            </a:r>
            <a:br>
              <a:rPr lang="en-GB" dirty="0">
                <a:solidFill>
                  <a:srgbClr val="77927D"/>
                </a:solidFill>
              </a:rPr>
            </a:br>
            <a:r>
              <a:rPr lang="en-GB" dirty="0">
                <a:solidFill>
                  <a:srgbClr val="77927D"/>
                </a:solidFill>
              </a:rPr>
              <a:t>products they design?</a:t>
            </a:r>
          </a:p>
        </p:txBody>
      </p:sp>
    </p:spTree>
    <p:extLst>
      <p:ext uri="{BB962C8B-B14F-4D97-AF65-F5344CB8AC3E}">
        <p14:creationId xmlns:p14="http://schemas.microsoft.com/office/powerpoint/2010/main" val="350230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B4FEF9-28BF-4A79-8508-3EB6451AD55B}"/>
              </a:ext>
            </a:extLst>
          </p:cNvPr>
          <p:cNvSpPr>
            <a:spLocks noGrp="1"/>
          </p:cNvSpPr>
          <p:nvPr>
            <p:ph type="body" sz="quarter" idx="13"/>
          </p:nvPr>
        </p:nvSpPr>
        <p:spPr/>
        <p:txBody>
          <a:bodyPr/>
          <a:lstStyle/>
          <a:p>
            <a:r>
              <a:rPr lang="en-GB" dirty="0"/>
              <a:t>Designing the future</a:t>
            </a:r>
          </a:p>
        </p:txBody>
      </p:sp>
      <p:sp>
        <p:nvSpPr>
          <p:cNvPr id="3" name="Text Placeholder 2">
            <a:extLst>
              <a:ext uri="{FF2B5EF4-FFF2-40B4-BE49-F238E27FC236}">
                <a16:creationId xmlns:a16="http://schemas.microsoft.com/office/drawing/2014/main" id="{2598F554-01AB-44A7-B7BE-C54387643C85}"/>
              </a:ext>
            </a:extLst>
          </p:cNvPr>
          <p:cNvSpPr>
            <a:spLocks noGrp="1"/>
          </p:cNvSpPr>
          <p:nvPr>
            <p:ph type="body" sz="quarter" idx="14"/>
          </p:nvPr>
        </p:nvSpPr>
        <p:spPr>
          <a:xfrm>
            <a:off x="724279" y="1704179"/>
            <a:ext cx="7914895" cy="4377444"/>
          </a:xfrm>
        </p:spPr>
        <p:txBody>
          <a:bodyPr/>
          <a:lstStyle/>
          <a:p>
            <a:r>
              <a:rPr lang="en-GB" dirty="0"/>
              <a:t>Designers and manufacturers must develop practices which ensure we can meet both current and future needs, focusing on:</a:t>
            </a:r>
          </a:p>
          <a:p>
            <a:pPr lvl="1"/>
            <a:r>
              <a:rPr lang="en-GB" dirty="0"/>
              <a:t>Environmental sustainability</a:t>
            </a:r>
          </a:p>
          <a:p>
            <a:pPr lvl="1"/>
            <a:r>
              <a:rPr lang="en-GB" dirty="0"/>
              <a:t>Economic sustainability</a:t>
            </a:r>
          </a:p>
          <a:p>
            <a:pPr lvl="1"/>
            <a:r>
              <a:rPr lang="en-GB" dirty="0"/>
              <a:t>Social sustainability</a:t>
            </a:r>
          </a:p>
          <a:p>
            <a:pPr lvl="1"/>
            <a:r>
              <a:rPr lang="en-GB" dirty="0">
                <a:solidFill>
                  <a:srgbClr val="77927D"/>
                </a:solidFill>
              </a:rPr>
              <a:t>Suggest the potential impact of increased life expectancy on </a:t>
            </a:r>
            <a:br>
              <a:rPr lang="en-GB" dirty="0">
                <a:solidFill>
                  <a:srgbClr val="77927D"/>
                </a:solidFill>
              </a:rPr>
            </a:br>
            <a:r>
              <a:rPr lang="en-GB" dirty="0">
                <a:solidFill>
                  <a:srgbClr val="77927D"/>
                </a:solidFill>
              </a:rPr>
              <a:t>social sustainability</a:t>
            </a:r>
          </a:p>
        </p:txBody>
      </p:sp>
    </p:spTree>
    <p:extLst>
      <p:ext uri="{BB962C8B-B14F-4D97-AF65-F5344CB8AC3E}">
        <p14:creationId xmlns:p14="http://schemas.microsoft.com/office/powerpoint/2010/main" val="29149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next to a suitcase&#10;&#10;Description generated with high confidence">
            <a:extLst>
              <a:ext uri="{FF2B5EF4-FFF2-40B4-BE49-F238E27FC236}">
                <a16:creationId xmlns:a16="http://schemas.microsoft.com/office/drawing/2014/main" id="{4DFF6D57-AEC7-4369-8427-D381D52B71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505479" y="2202180"/>
            <a:ext cx="3448019" cy="4023360"/>
          </a:xfrm>
          <a:prstGeom prst="rect">
            <a:avLst/>
          </a:prstGeom>
        </p:spPr>
      </p:pic>
      <p:sp>
        <p:nvSpPr>
          <p:cNvPr id="2" name="Text Placeholder 1">
            <a:extLst>
              <a:ext uri="{FF2B5EF4-FFF2-40B4-BE49-F238E27FC236}">
                <a16:creationId xmlns:a16="http://schemas.microsoft.com/office/drawing/2014/main" id="{C9B7159A-C5A3-476D-A7D4-05B7FB747C30}"/>
              </a:ext>
            </a:extLst>
          </p:cNvPr>
          <p:cNvSpPr>
            <a:spLocks noGrp="1"/>
          </p:cNvSpPr>
          <p:nvPr>
            <p:ph type="body" sz="quarter" idx="13"/>
          </p:nvPr>
        </p:nvSpPr>
        <p:spPr/>
        <p:txBody>
          <a:bodyPr/>
          <a:lstStyle/>
          <a:p>
            <a:r>
              <a:rPr lang="en-GB"/>
              <a:t>Carbon footprint</a:t>
            </a:r>
            <a:endParaRPr lang="en-GB" dirty="0"/>
          </a:p>
        </p:txBody>
      </p:sp>
      <p:sp>
        <p:nvSpPr>
          <p:cNvPr id="3" name="Text Placeholder 2">
            <a:extLst>
              <a:ext uri="{FF2B5EF4-FFF2-40B4-BE49-F238E27FC236}">
                <a16:creationId xmlns:a16="http://schemas.microsoft.com/office/drawing/2014/main" id="{94997BB5-4753-43DD-AA14-11C15C1B8DA6}"/>
              </a:ext>
            </a:extLst>
          </p:cNvPr>
          <p:cNvSpPr>
            <a:spLocks noGrp="1"/>
          </p:cNvSpPr>
          <p:nvPr>
            <p:ph type="body" sz="quarter" idx="14"/>
          </p:nvPr>
        </p:nvSpPr>
        <p:spPr/>
        <p:txBody>
          <a:bodyPr/>
          <a:lstStyle/>
          <a:p>
            <a:r>
              <a:rPr lang="en-GB" dirty="0"/>
              <a:t>Carbon footprint is the term used to measure the impact of greenhouse gas emissions from:</a:t>
            </a:r>
          </a:p>
          <a:p>
            <a:pPr lvl="1"/>
            <a:r>
              <a:rPr lang="en-GB" dirty="0"/>
              <a:t>an individual</a:t>
            </a:r>
          </a:p>
          <a:p>
            <a:pPr lvl="1"/>
            <a:r>
              <a:rPr lang="en-GB" dirty="0"/>
              <a:t>a company</a:t>
            </a:r>
          </a:p>
          <a:p>
            <a:pPr lvl="1"/>
            <a:r>
              <a:rPr lang="en-GB" dirty="0"/>
              <a:t>a country</a:t>
            </a:r>
          </a:p>
          <a:p>
            <a:r>
              <a:rPr lang="en-US" dirty="0"/>
              <a:t>Your carbon footprint is the sum </a:t>
            </a:r>
            <a:br>
              <a:rPr lang="en-US" dirty="0"/>
            </a:br>
            <a:r>
              <a:rPr lang="en-US" dirty="0"/>
              <a:t>of all emissions caused by your </a:t>
            </a:r>
            <a:br>
              <a:rPr lang="en-US" dirty="0"/>
            </a:br>
            <a:r>
              <a:rPr lang="en-US" dirty="0"/>
              <a:t>activities over one year</a:t>
            </a:r>
          </a:p>
          <a:p>
            <a:pPr lvl="1"/>
            <a:r>
              <a:rPr lang="en-US" dirty="0">
                <a:solidFill>
                  <a:srgbClr val="77927D"/>
                </a:solidFill>
              </a:rPr>
              <a:t>How do you think carbon footprint </a:t>
            </a:r>
            <a:br>
              <a:rPr lang="en-US" dirty="0">
                <a:solidFill>
                  <a:srgbClr val="77927D"/>
                </a:solidFill>
              </a:rPr>
            </a:br>
            <a:r>
              <a:rPr lang="en-US" dirty="0">
                <a:solidFill>
                  <a:srgbClr val="77927D"/>
                </a:solidFill>
              </a:rPr>
              <a:t>is usually calculated?</a:t>
            </a:r>
          </a:p>
          <a:p>
            <a:pPr lvl="2"/>
            <a:endParaRPr lang="en-GB" dirty="0"/>
          </a:p>
        </p:txBody>
      </p:sp>
    </p:spTree>
    <p:extLst>
      <p:ext uri="{BB962C8B-B14F-4D97-AF65-F5344CB8AC3E}">
        <p14:creationId xmlns:p14="http://schemas.microsoft.com/office/powerpoint/2010/main" val="196279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5F7535-23C4-4CED-9CE2-71A5286CD0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2250" y="1809751"/>
            <a:ext cx="3238500" cy="3636210"/>
          </a:xfrm>
          <a:prstGeom prst="rect">
            <a:avLst/>
          </a:prstGeom>
        </p:spPr>
      </p:pic>
      <p:sp>
        <p:nvSpPr>
          <p:cNvPr id="2" name="Text Placeholder 1">
            <a:extLst>
              <a:ext uri="{FF2B5EF4-FFF2-40B4-BE49-F238E27FC236}">
                <a16:creationId xmlns:a16="http://schemas.microsoft.com/office/drawing/2014/main" id="{4A0B0E56-C921-4E8C-92A3-AB0BF5E87B12}"/>
              </a:ext>
            </a:extLst>
          </p:cNvPr>
          <p:cNvSpPr>
            <a:spLocks noGrp="1"/>
          </p:cNvSpPr>
          <p:nvPr>
            <p:ph type="body" sz="quarter" idx="13"/>
          </p:nvPr>
        </p:nvSpPr>
        <p:spPr/>
        <p:txBody>
          <a:bodyPr/>
          <a:lstStyle/>
          <a:p>
            <a:r>
              <a:rPr lang="en-GB"/>
              <a:t>Carbon footprint of products</a:t>
            </a:r>
            <a:endParaRPr lang="en-GB" dirty="0"/>
          </a:p>
        </p:txBody>
      </p:sp>
      <p:sp>
        <p:nvSpPr>
          <p:cNvPr id="3" name="Text Placeholder 2">
            <a:extLst>
              <a:ext uri="{FF2B5EF4-FFF2-40B4-BE49-F238E27FC236}">
                <a16:creationId xmlns:a16="http://schemas.microsoft.com/office/drawing/2014/main" id="{B0F0D65E-4CCB-4026-BCA4-585433B19964}"/>
              </a:ext>
            </a:extLst>
          </p:cNvPr>
          <p:cNvSpPr>
            <a:spLocks noGrp="1"/>
          </p:cNvSpPr>
          <p:nvPr>
            <p:ph type="body" sz="quarter" idx="14"/>
          </p:nvPr>
        </p:nvSpPr>
        <p:spPr/>
        <p:txBody>
          <a:bodyPr/>
          <a:lstStyle/>
          <a:p>
            <a:r>
              <a:rPr lang="en-GB" dirty="0"/>
              <a:t>Looking at the carbon footprint of </a:t>
            </a:r>
            <a:br>
              <a:rPr lang="en-GB" dirty="0"/>
            </a:br>
            <a:r>
              <a:rPr lang="en-GB" dirty="0"/>
              <a:t>a product is a way of measuring </a:t>
            </a:r>
            <a:br>
              <a:rPr lang="en-GB" dirty="0"/>
            </a:br>
            <a:r>
              <a:rPr lang="en-GB" dirty="0"/>
              <a:t>its environmental impact</a:t>
            </a:r>
          </a:p>
          <a:p>
            <a:pPr lvl="1"/>
            <a:r>
              <a:rPr lang="en-GB" dirty="0">
                <a:solidFill>
                  <a:srgbClr val="77927D"/>
                </a:solidFill>
              </a:rPr>
              <a:t>How can designers reduce </a:t>
            </a:r>
            <a:br>
              <a:rPr lang="en-GB" dirty="0">
                <a:solidFill>
                  <a:srgbClr val="77927D"/>
                </a:solidFill>
              </a:rPr>
            </a:br>
            <a:r>
              <a:rPr lang="en-GB" dirty="0">
                <a:solidFill>
                  <a:srgbClr val="77927D"/>
                </a:solidFill>
              </a:rPr>
              <a:t>the carbon footprint </a:t>
            </a:r>
            <a:br>
              <a:rPr lang="en-GB" dirty="0">
                <a:solidFill>
                  <a:srgbClr val="77927D"/>
                </a:solidFill>
              </a:rPr>
            </a:br>
            <a:r>
              <a:rPr lang="en-GB" dirty="0">
                <a:solidFill>
                  <a:srgbClr val="77927D"/>
                </a:solidFill>
              </a:rPr>
              <a:t>of the products they </a:t>
            </a:r>
            <a:br>
              <a:rPr lang="en-GB" dirty="0">
                <a:solidFill>
                  <a:srgbClr val="77927D"/>
                </a:solidFill>
              </a:rPr>
            </a:br>
            <a:r>
              <a:rPr lang="en-GB" dirty="0">
                <a:solidFill>
                  <a:srgbClr val="77927D"/>
                </a:solidFill>
              </a:rPr>
              <a:t>bring to market? </a:t>
            </a:r>
          </a:p>
          <a:p>
            <a:pPr lvl="1"/>
            <a:r>
              <a:rPr lang="en-GB" dirty="0">
                <a:solidFill>
                  <a:srgbClr val="77927D"/>
                </a:solidFill>
              </a:rPr>
              <a:t>How can your buying </a:t>
            </a:r>
            <a:br>
              <a:rPr lang="en-GB" dirty="0">
                <a:solidFill>
                  <a:srgbClr val="77927D"/>
                </a:solidFill>
              </a:rPr>
            </a:br>
            <a:r>
              <a:rPr lang="en-GB" dirty="0">
                <a:solidFill>
                  <a:srgbClr val="77927D"/>
                </a:solidFill>
              </a:rPr>
              <a:t>choices reduce your </a:t>
            </a:r>
            <a:br>
              <a:rPr lang="en-GB" dirty="0">
                <a:solidFill>
                  <a:srgbClr val="77927D"/>
                </a:solidFill>
              </a:rPr>
            </a:br>
            <a:r>
              <a:rPr lang="en-GB" dirty="0">
                <a:solidFill>
                  <a:srgbClr val="77927D"/>
                </a:solidFill>
              </a:rPr>
              <a:t>carbon footprint?</a:t>
            </a:r>
          </a:p>
        </p:txBody>
      </p:sp>
      <p:sp>
        <p:nvSpPr>
          <p:cNvPr id="7" name="Rectangle 6">
            <a:extLst>
              <a:ext uri="{FF2B5EF4-FFF2-40B4-BE49-F238E27FC236}">
                <a16:creationId xmlns:a16="http://schemas.microsoft.com/office/drawing/2014/main" id="{65A3B559-4F02-4E96-9E1A-8EEEC6651779}"/>
              </a:ext>
            </a:extLst>
          </p:cNvPr>
          <p:cNvSpPr/>
          <p:nvPr/>
        </p:nvSpPr>
        <p:spPr>
          <a:xfrm>
            <a:off x="5302250" y="5490102"/>
            <a:ext cx="3238500" cy="461665"/>
          </a:xfrm>
          <a:prstGeom prst="rect">
            <a:avLst/>
          </a:prstGeom>
        </p:spPr>
        <p:txBody>
          <a:bodyPr wrap="square">
            <a:spAutoFit/>
          </a:bodyPr>
          <a:lstStyle/>
          <a:p>
            <a:pPr algn="ctr"/>
            <a:r>
              <a:rPr lang="en-GB" sz="1200" b="1" dirty="0">
                <a:solidFill>
                  <a:srgbClr val="495C68"/>
                </a:solidFill>
                <a:latin typeface="Arial" panose="020B0604020202020204" pitchFamily="34" charset="0"/>
                <a:cs typeface="Arial" panose="020B0604020202020204" pitchFamily="34" charset="0"/>
              </a:rPr>
              <a:t>Carbonated beverage in a </a:t>
            </a:r>
            <a:br>
              <a:rPr lang="en-GB" sz="1200" b="1" dirty="0">
                <a:solidFill>
                  <a:srgbClr val="495C68"/>
                </a:solidFill>
                <a:latin typeface="Arial" panose="020B0604020202020204" pitchFamily="34" charset="0"/>
                <a:cs typeface="Arial" panose="020B0604020202020204" pitchFamily="34" charset="0"/>
              </a:rPr>
            </a:br>
            <a:r>
              <a:rPr lang="en-GB" sz="1200" b="1" dirty="0">
                <a:solidFill>
                  <a:srgbClr val="495C68"/>
                </a:solidFill>
                <a:latin typeface="Arial" panose="020B0604020202020204" pitchFamily="34" charset="0"/>
                <a:cs typeface="Arial" panose="020B0604020202020204" pitchFamily="34" charset="0"/>
              </a:rPr>
              <a:t>600ml Polyethylene (PET) Bottle</a:t>
            </a:r>
          </a:p>
        </p:txBody>
      </p:sp>
    </p:spTree>
    <p:extLst>
      <p:ext uri="{BB962C8B-B14F-4D97-AF65-F5344CB8AC3E}">
        <p14:creationId xmlns:p14="http://schemas.microsoft.com/office/powerpoint/2010/main" val="326642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3F33F6-3EBB-49DC-B628-548BB37B3BF1}"/>
              </a:ext>
            </a:extLst>
          </p:cNvPr>
          <p:cNvSpPr>
            <a:spLocks noGrp="1"/>
          </p:cNvSpPr>
          <p:nvPr>
            <p:ph type="body" sz="quarter" idx="13"/>
          </p:nvPr>
        </p:nvSpPr>
        <p:spPr/>
        <p:txBody>
          <a:bodyPr/>
          <a:lstStyle/>
          <a:p>
            <a:r>
              <a:rPr lang="en-GB" dirty="0"/>
              <a:t>Carbon offsetting</a:t>
            </a:r>
          </a:p>
        </p:txBody>
      </p:sp>
      <p:sp>
        <p:nvSpPr>
          <p:cNvPr id="3" name="Text Placeholder 2">
            <a:extLst>
              <a:ext uri="{FF2B5EF4-FFF2-40B4-BE49-F238E27FC236}">
                <a16:creationId xmlns:a16="http://schemas.microsoft.com/office/drawing/2014/main" id="{4E278A3B-7071-4D69-A8BE-A621D6D22A2B}"/>
              </a:ext>
            </a:extLst>
          </p:cNvPr>
          <p:cNvSpPr>
            <a:spLocks noGrp="1"/>
          </p:cNvSpPr>
          <p:nvPr>
            <p:ph type="body" sz="quarter" idx="14"/>
          </p:nvPr>
        </p:nvSpPr>
        <p:spPr/>
        <p:txBody>
          <a:bodyPr/>
          <a:lstStyle/>
          <a:p>
            <a:r>
              <a:rPr lang="en-US" dirty="0"/>
              <a:t>To compensate for the CO</a:t>
            </a:r>
            <a:r>
              <a:rPr lang="en-US" baseline="-25000" dirty="0"/>
              <a:t>2</a:t>
            </a:r>
            <a:r>
              <a:rPr lang="en-US" dirty="0"/>
              <a:t> we create, individuals, companies and countries can ‘offset’ it by stopping it being created elsewhere</a:t>
            </a:r>
          </a:p>
          <a:p>
            <a:pPr lvl="1"/>
            <a:r>
              <a:rPr lang="en-US" dirty="0"/>
              <a:t>Planting trees</a:t>
            </a:r>
          </a:p>
          <a:p>
            <a:pPr lvl="1"/>
            <a:r>
              <a:rPr lang="en-US" dirty="0"/>
              <a:t>Using electric vehicles</a:t>
            </a:r>
          </a:p>
          <a:p>
            <a:pPr lvl="1"/>
            <a:r>
              <a:rPr lang="en-US" dirty="0"/>
              <a:t>Choosing renewable energy</a:t>
            </a:r>
          </a:p>
          <a:p>
            <a:pPr lvl="1"/>
            <a:r>
              <a:rPr lang="en-US" dirty="0"/>
              <a:t>Donating to environmental charities </a:t>
            </a:r>
          </a:p>
          <a:p>
            <a:pPr lvl="1"/>
            <a:r>
              <a:rPr lang="en-US" dirty="0"/>
              <a:t>Environmental journalist George Monbiot questions this practice saying, </a:t>
            </a:r>
            <a:r>
              <a:rPr lang="en-US" i="1" dirty="0"/>
              <a:t>"You buy yourself a clean conscience by paying someone else to undo the harm you are causing” </a:t>
            </a:r>
            <a:r>
              <a:rPr lang="en-US" dirty="0"/>
              <a:t>– </a:t>
            </a:r>
            <a:br>
              <a:rPr lang="en-US" dirty="0"/>
            </a:br>
            <a:r>
              <a:rPr lang="en-US" dirty="0">
                <a:solidFill>
                  <a:srgbClr val="77927D"/>
                </a:solidFill>
              </a:rPr>
              <a:t>Do you agree with him and if so, what should we be doing?</a:t>
            </a:r>
          </a:p>
        </p:txBody>
      </p:sp>
    </p:spTree>
    <p:extLst>
      <p:ext uri="{BB962C8B-B14F-4D97-AF65-F5344CB8AC3E}">
        <p14:creationId xmlns:p14="http://schemas.microsoft.com/office/powerpoint/2010/main" val="269755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very high confidence">
            <a:extLst>
              <a:ext uri="{FF2B5EF4-FFF2-40B4-BE49-F238E27FC236}">
                <a16:creationId xmlns:a16="http://schemas.microsoft.com/office/drawing/2014/main" id="{704AA445-3E76-4D06-8B63-BD0FB7504B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32" r="-1"/>
          <a:stretch/>
        </p:blipFill>
        <p:spPr>
          <a:xfrm>
            <a:off x="3086100" y="2827021"/>
            <a:ext cx="6057900" cy="4030979"/>
          </a:xfrm>
          <a:prstGeom prst="rect">
            <a:avLst/>
          </a:prstGeom>
        </p:spPr>
      </p:pic>
      <p:sp>
        <p:nvSpPr>
          <p:cNvPr id="2" name="Text Placeholder 1">
            <a:extLst>
              <a:ext uri="{FF2B5EF4-FFF2-40B4-BE49-F238E27FC236}">
                <a16:creationId xmlns:a16="http://schemas.microsoft.com/office/drawing/2014/main" id="{84920412-AC86-4E88-8CDB-543A243C15DB}"/>
              </a:ext>
            </a:extLst>
          </p:cNvPr>
          <p:cNvSpPr>
            <a:spLocks noGrp="1"/>
          </p:cNvSpPr>
          <p:nvPr>
            <p:ph type="body" sz="quarter" idx="13"/>
          </p:nvPr>
        </p:nvSpPr>
        <p:spPr/>
        <p:txBody>
          <a:bodyPr/>
          <a:lstStyle/>
          <a:p>
            <a:r>
              <a:rPr lang="en-GB"/>
              <a:t>Environmental perspectives</a:t>
            </a:r>
            <a:endParaRPr lang="en-GB" dirty="0"/>
          </a:p>
        </p:txBody>
      </p:sp>
      <p:sp>
        <p:nvSpPr>
          <p:cNvPr id="3" name="Text Placeholder 2">
            <a:extLst>
              <a:ext uri="{FF2B5EF4-FFF2-40B4-BE49-F238E27FC236}">
                <a16:creationId xmlns:a16="http://schemas.microsoft.com/office/drawing/2014/main" id="{A50188E4-4FF0-4049-8C94-1D049132B764}"/>
              </a:ext>
            </a:extLst>
          </p:cNvPr>
          <p:cNvSpPr>
            <a:spLocks noGrp="1"/>
          </p:cNvSpPr>
          <p:nvPr>
            <p:ph type="body" sz="quarter" idx="14"/>
          </p:nvPr>
        </p:nvSpPr>
        <p:spPr/>
        <p:txBody>
          <a:bodyPr/>
          <a:lstStyle/>
          <a:p>
            <a:r>
              <a:rPr lang="en-GB" dirty="0"/>
              <a:t>Environmental considerations may sway decisions that are made when designing, developing and manufacturing products and parts including:</a:t>
            </a:r>
          </a:p>
          <a:p>
            <a:pPr lvl="1"/>
            <a:r>
              <a:rPr lang="en-GB" dirty="0"/>
              <a:t>Energy generation and consumption</a:t>
            </a:r>
          </a:p>
          <a:p>
            <a:pPr lvl="1"/>
            <a:r>
              <a:rPr lang="en-GB" dirty="0"/>
              <a:t>The sourcing and use of materials</a:t>
            </a:r>
          </a:p>
          <a:p>
            <a:pPr lvl="1"/>
            <a:r>
              <a:rPr lang="en-GB" dirty="0"/>
              <a:t>Disposal of waste and </a:t>
            </a:r>
            <a:br>
              <a:rPr lang="en-GB" dirty="0"/>
            </a:br>
            <a:r>
              <a:rPr lang="en-GB" dirty="0"/>
              <a:t>used products</a:t>
            </a:r>
          </a:p>
          <a:p>
            <a:pPr lvl="1"/>
            <a:r>
              <a:rPr lang="en-GB" dirty="0">
                <a:solidFill>
                  <a:srgbClr val="77927D"/>
                </a:solidFill>
              </a:rPr>
              <a:t>Which stakeholders benefit from </a:t>
            </a:r>
            <a:br>
              <a:rPr lang="en-GB" dirty="0">
                <a:solidFill>
                  <a:srgbClr val="77927D"/>
                </a:solidFill>
              </a:rPr>
            </a:br>
            <a:r>
              <a:rPr lang="en-GB" dirty="0">
                <a:solidFill>
                  <a:srgbClr val="77927D"/>
                </a:solidFill>
              </a:rPr>
              <a:t>environmentally friendly </a:t>
            </a:r>
            <a:br>
              <a:rPr lang="en-GB" dirty="0">
                <a:solidFill>
                  <a:srgbClr val="77927D"/>
                </a:solidFill>
              </a:rPr>
            </a:br>
            <a:r>
              <a:rPr lang="en-GB" dirty="0">
                <a:solidFill>
                  <a:srgbClr val="77927D"/>
                </a:solidFill>
              </a:rPr>
              <a:t>manufacturing?</a:t>
            </a:r>
          </a:p>
          <a:p>
            <a:endParaRPr lang="en-GB" dirty="0"/>
          </a:p>
          <a:p>
            <a:endParaRPr lang="en-GB" dirty="0"/>
          </a:p>
        </p:txBody>
      </p:sp>
    </p:spTree>
    <p:extLst>
      <p:ext uri="{BB962C8B-B14F-4D97-AF65-F5344CB8AC3E}">
        <p14:creationId xmlns:p14="http://schemas.microsoft.com/office/powerpoint/2010/main" val="293995671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51FBA6-B184-488E-A6A3-0CD822D24AF8}">
  <ds:schemaRefs>
    <ds:schemaRef ds:uri="http://purl.org/dc/elements/1.1/"/>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http://schemas.microsoft.com/office/2006/metadata/properties"/>
    <ds:schemaRef ds:uri="1ef05dc5-97a2-498b-bf7c-bd189143a1ff"/>
    <ds:schemaRef ds:uri="http://www.w3.org/XML/1998/namespace"/>
  </ds:schemaRefs>
</ds:datastoreItem>
</file>

<file path=customXml/itemProps2.xml><?xml version="1.0" encoding="utf-8"?>
<ds:datastoreItem xmlns:ds="http://schemas.openxmlformats.org/officeDocument/2006/customXml" ds:itemID="{DA1D297A-4832-4F9C-B9D0-D7AE39E37D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5526EB-C63D-4EA2-8E84-6111F4DB71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31084</TotalTime>
  <Words>586</Words>
  <Application>Microsoft Office PowerPoint</Application>
  <PresentationFormat>On-screen Show (4:3)</PresentationFormat>
  <Paragraphs>111</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Museo 700</vt:lpstr>
      <vt:lpstr>Arial</vt:lpstr>
      <vt:lpstr>Museo 100</vt:lpstr>
      <vt:lpstr>Museo 900</vt:lpstr>
      <vt:lpstr>Museo 500</vt:lpstr>
      <vt:lpstr>Calibri</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376</cp:revision>
  <cp:lastPrinted>2016-07-07T15:33:43Z</cp:lastPrinted>
  <dcterms:created xsi:type="dcterms:W3CDTF">2016-07-06T09:17:47Z</dcterms:created>
  <dcterms:modified xsi:type="dcterms:W3CDTF">2019-06-25T13:57:20Z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4096">
    <vt:lpwstr>275</vt:lpwstr>
  </property>
</Properties>
</file>