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  <p:sldMasterId id="2147484135" r:id="rId2"/>
  </p:sldMasterIdLst>
  <p:notesMasterIdLst>
    <p:notesMasterId r:id="rId8"/>
  </p:notesMasterIdLst>
  <p:handoutMasterIdLst>
    <p:handoutMasterId r:id="rId9"/>
  </p:handoutMasterIdLst>
  <p:sldIdLst>
    <p:sldId id="265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F86"/>
    <a:srgbClr val="008B5D"/>
    <a:srgbClr val="364395"/>
    <a:srgbClr val="FBF5EA"/>
    <a:srgbClr val="F8F8F8"/>
    <a:srgbClr val="EAEAE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2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2496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E3FE-C1B3-40A7-BC60-3F6567C47634}" type="datetimeFigureOut">
              <a:rPr lang="en-GB" smtClean="0"/>
              <a:t>09/08/16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E34A4-59AA-4A91-8E2D-9AF67BF44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7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438D2-9173-4F27-B8C3-4EFC71EE80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664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565923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38983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77362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066572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373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4161878"/>
      </p:ext>
    </p:extLst>
  </p:cSld>
  <p:clrMapOvr>
    <a:masterClrMapping/>
  </p:clrMapOvr>
  <p:transition>
    <p:sndAc>
      <p:stSnd>
        <p:snd r:embed="rId1" name="click.wav"/>
      </p:stSnd>
    </p:sndAc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1782598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32440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721891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68161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24259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77337"/>
      </p:ext>
    </p:extLst>
  </p:cSld>
  <p:clrMapOvr>
    <a:masterClrMapping/>
  </p:clrMapOvr>
  <p:transition>
    <p:sndAc>
      <p:stSnd>
        <p:snd r:embed="rId1" name="click.wav"/>
      </p:stSnd>
    </p:sndAc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324610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65099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389274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830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345034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06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61950" indent="-361950"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8922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336327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854095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119300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76548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777513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99890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9548701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4166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SB1g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transition>
    <p:sndAc>
      <p:stSnd>
        <p:snd r:embed="rId14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6800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/>
              <a:t>SB1g</a:t>
            </a:r>
            <a:endParaRPr lang="en-GB" sz="2400" b="1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854474" y="172327"/>
            <a:ext cx="5698976" cy="3620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dirty="0"/>
              <a:t>Enzyme action</a:t>
            </a:r>
            <a:endParaRPr lang="en-GB" sz="2000" b="0" dirty="0"/>
          </a:p>
        </p:txBody>
      </p:sp>
    </p:spTree>
    <p:extLst>
      <p:ext uri="{BB962C8B-B14F-4D97-AF65-F5344CB8AC3E}">
        <p14:creationId xmlns:p14="http://schemas.microsoft.com/office/powerpoint/2010/main" val="44599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  <p:sldLayoutId id="2147484149" r:id="rId14"/>
  </p:sldLayoutIdLst>
  <p:transition>
    <p:sndAc>
      <p:stSnd>
        <p:snd r:embed="rId16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Enzyme action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947230"/>
      </p:ext>
    </p:extLst>
  </p:cSld>
  <p:clrMapOvr>
    <a:masterClrMapping/>
  </p:clrMapOvr>
  <p:transition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are the subunits (small molecules) that make up carbohydrates?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	</a:t>
            </a:r>
            <a:r>
              <a:rPr lang="en-GB" dirty="0"/>
              <a:t>simple sugars, e.g. glucose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  <a:p>
            <a:pPr marL="457200" indent="-457200">
              <a:buAutoNum type="arabicPlain" startAt="2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Which two kinds of subunits form lipids (fats and oils)?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	</a:t>
            </a:r>
            <a:r>
              <a:rPr lang="en-GB" dirty="0"/>
              <a:t>fatty acids and glycerol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848550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 startAt="3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Which kind of large biological molecule are enzymes?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proteins 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  <a:cs typeface="Times New Roman" panose="02020603050405020304" pitchFamily="18" charset="0"/>
            </a:endParaRPr>
          </a:p>
          <a:p>
            <a:pPr marL="457200" indent="-457200">
              <a:buAutoNum type="arabicPlain" startAt="4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Which subunits make up enzymes?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amino acids</a:t>
            </a:r>
            <a:endParaRPr lang="en-GB" dirty="0"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539750" algn="l"/>
              </a:tabLst>
            </a:pPr>
            <a:endParaRPr lang="en-GB" dirty="0">
              <a:cs typeface="Times New Roman" panose="02020603050405020304" pitchFamily="18" charset="0"/>
            </a:endParaRPr>
          </a:p>
          <a:p>
            <a:pPr marL="457200" indent="-457200">
              <a:buAutoNum type="arabicPlain" startAt="5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Amylase is a kind of enzyme. Where is it found?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mouth/salivary glands and small intestine/pancreas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0768029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 startAt="6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is a catalyst?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The molecule that an enzyme joins with at the start of a 	reaction.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</a:endParaRPr>
          </a:p>
          <a:p>
            <a:pPr marL="457200" indent="-457200">
              <a:buAutoNum type="arabicPlain" startAt="7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Why are enzymes called biological catalysts? </a:t>
            </a:r>
            <a:r>
              <a:rPr lang="en-GB" dirty="0"/>
              <a:t>	</a:t>
            </a:r>
            <a:endParaRPr lang="en-GB" dirty="0"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	They are molecules found inside living organisms that 	speed up the rate of reactions.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8	What is a substrate?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 molecule that is changed in a reaction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818041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9	What is the substrate for amylase?</a:t>
            </a:r>
          </a:p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 	</a:t>
            </a:r>
            <a:r>
              <a:rPr lang="en-GB" dirty="0"/>
              <a:t>starch</a:t>
            </a:r>
          </a:p>
          <a:p>
            <a:pPr marL="0" indent="0">
              <a:buNone/>
            </a:pPr>
            <a:endParaRPr lang="en-GB" dirty="0"/>
          </a:p>
          <a:p>
            <a:pPr marL="457200" indent="-457200">
              <a:buAutoNum type="arabicPlain" startAt="10"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Starch synthase is an enzyme that catalyses the 	synthesis of starch. Explain what this means.</a:t>
            </a:r>
          </a:p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The enzyme combines with subunits/small sugar 	molecules and helps them join together to form starch.</a:t>
            </a:r>
            <a:endParaRPr lang="en-GB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6916448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00B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Biology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568F8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103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Verdana</vt:lpstr>
      <vt:lpstr>Wingdings</vt:lpstr>
      <vt:lpstr>2_Default Design</vt:lpstr>
      <vt:lpstr>3_Default Design</vt:lpstr>
      <vt:lpstr>Enzyme action</vt:lpstr>
      <vt:lpstr>Quick Quiz</vt:lpstr>
      <vt:lpstr>Quick Quiz</vt:lpstr>
      <vt:lpstr>Quick Quiz</vt:lpstr>
      <vt:lpstr>Quick Quiz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Science</dc:title>
  <dc:creator>Pearson Education</dc:creator>
  <cp:lastModifiedBy>Fleur Frederick</cp:lastModifiedBy>
  <cp:revision>154</cp:revision>
  <dcterms:created xsi:type="dcterms:W3CDTF">2010-12-13T13:21:58Z</dcterms:created>
  <dcterms:modified xsi:type="dcterms:W3CDTF">2016-08-09T08:32:18Z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