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7" r:id="rId2"/>
    <p:sldId id="258" r:id="rId3"/>
    <p:sldId id="259" r:id="rId4"/>
    <p:sldId id="268" r:id="rId5"/>
    <p:sldId id="269" r:id="rId6"/>
    <p:sldId id="266" r:id="rId7"/>
    <p:sldId id="270" r:id="rId8"/>
    <p:sldId id="271" r:id="rId9"/>
    <p:sldId id="267" r:id="rId10"/>
    <p:sldId id="261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6FC48-4A0B-494F-A1B1-DBE8F6312800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E71CAD-34BB-421E-BF49-2A72FDB21DDC}">
      <dgm:prSet/>
      <dgm:spPr/>
      <dgm:t>
        <a:bodyPr/>
        <a:lstStyle/>
        <a:p>
          <a:r>
            <a:rPr lang="en-GB"/>
            <a:t>20</a:t>
          </a:r>
          <a:r>
            <a:rPr lang="en-GB" baseline="30000"/>
            <a:t>th</a:t>
          </a:r>
          <a:r>
            <a:rPr lang="en-GB"/>
            <a:t> Century World History</a:t>
          </a:r>
        </a:p>
      </dgm:t>
    </dgm:pt>
    <dgm:pt modelId="{5384BA30-575A-4938-99E3-1FA3D3DA0748}" type="parTrans" cxnId="{D5A8756C-823B-4268-AB72-6BA0B3969F9B}">
      <dgm:prSet/>
      <dgm:spPr/>
      <dgm:t>
        <a:bodyPr/>
        <a:lstStyle/>
        <a:p>
          <a:endParaRPr lang="en-US"/>
        </a:p>
      </dgm:t>
    </dgm:pt>
    <dgm:pt modelId="{665A0123-B03F-404E-80B6-F2467E2E41A7}" type="sibTrans" cxnId="{D5A8756C-823B-4268-AB72-6BA0B3969F9B}">
      <dgm:prSet/>
      <dgm:spPr/>
      <dgm:t>
        <a:bodyPr/>
        <a:lstStyle/>
        <a:p>
          <a:endParaRPr lang="en-US"/>
        </a:p>
      </dgm:t>
    </dgm:pt>
    <dgm:pt modelId="{EBEC8FB1-3C45-4D38-8FFF-C77751BC6E0F}">
      <dgm:prSet/>
      <dgm:spPr/>
      <dgm:t>
        <a:bodyPr/>
        <a:lstStyle/>
        <a:p>
          <a:r>
            <a:rPr lang="en-GB"/>
            <a:t>SL and HL</a:t>
          </a:r>
        </a:p>
      </dgm:t>
    </dgm:pt>
    <dgm:pt modelId="{1A59BDDA-2724-4116-8512-3202A02BB38C}" type="parTrans" cxnId="{02BFB5EC-53C6-48AE-8F57-B3646F60FDE9}">
      <dgm:prSet/>
      <dgm:spPr/>
      <dgm:t>
        <a:bodyPr/>
        <a:lstStyle/>
        <a:p>
          <a:endParaRPr lang="en-US"/>
        </a:p>
      </dgm:t>
    </dgm:pt>
    <dgm:pt modelId="{9455CA25-070A-44E7-B28B-6F77AFEC3B35}" type="sibTrans" cxnId="{02BFB5EC-53C6-48AE-8F57-B3646F60FDE9}">
      <dgm:prSet/>
      <dgm:spPr/>
      <dgm:t>
        <a:bodyPr/>
        <a:lstStyle/>
        <a:p>
          <a:endParaRPr lang="en-US"/>
        </a:p>
      </dgm:t>
    </dgm:pt>
    <dgm:pt modelId="{48D8AE5B-C00C-46C2-9DAB-EA4C87AF650B}">
      <dgm:prSet/>
      <dgm:spPr/>
      <dgm:t>
        <a:bodyPr/>
        <a:lstStyle/>
        <a:p>
          <a:r>
            <a:rPr lang="en-GB"/>
            <a:t>Prescribed Subject: Case Studies</a:t>
          </a:r>
        </a:p>
      </dgm:t>
    </dgm:pt>
    <dgm:pt modelId="{34F0E616-5389-4BD5-A576-9868E995453C}" type="parTrans" cxnId="{9F240941-C4AA-4464-B13A-350FA8D52674}">
      <dgm:prSet/>
      <dgm:spPr/>
      <dgm:t>
        <a:bodyPr/>
        <a:lstStyle/>
        <a:p>
          <a:endParaRPr lang="en-US"/>
        </a:p>
      </dgm:t>
    </dgm:pt>
    <dgm:pt modelId="{9900783A-2B33-450A-BB1D-2B8D5AD8F2B7}" type="sibTrans" cxnId="{9F240941-C4AA-4464-B13A-350FA8D52674}">
      <dgm:prSet/>
      <dgm:spPr/>
      <dgm:t>
        <a:bodyPr/>
        <a:lstStyle/>
        <a:p>
          <a:endParaRPr lang="en-US"/>
        </a:p>
      </dgm:t>
    </dgm:pt>
    <dgm:pt modelId="{97227A7C-5D2D-44EA-A7D3-8EABF8840946}">
      <dgm:prSet/>
      <dgm:spPr/>
      <dgm:t>
        <a:bodyPr/>
        <a:lstStyle/>
        <a:p>
          <a:r>
            <a:rPr lang="en-GB"/>
            <a:t>World History Topics</a:t>
          </a:r>
        </a:p>
      </dgm:t>
    </dgm:pt>
    <dgm:pt modelId="{59AC06F0-259E-4220-A148-287A7EB73FE6}" type="parTrans" cxnId="{BCF5DD96-1232-4CD6-AAB1-BFDCB191CF97}">
      <dgm:prSet/>
      <dgm:spPr/>
      <dgm:t>
        <a:bodyPr/>
        <a:lstStyle/>
        <a:p>
          <a:endParaRPr lang="en-US"/>
        </a:p>
      </dgm:t>
    </dgm:pt>
    <dgm:pt modelId="{5E0D8D78-3CBE-47C2-B0B6-5BA4D5FD8CF1}" type="sibTrans" cxnId="{BCF5DD96-1232-4CD6-AAB1-BFDCB191CF97}">
      <dgm:prSet/>
      <dgm:spPr/>
      <dgm:t>
        <a:bodyPr/>
        <a:lstStyle/>
        <a:p>
          <a:endParaRPr lang="en-US"/>
        </a:p>
      </dgm:t>
    </dgm:pt>
    <dgm:pt modelId="{0F710326-9926-4D2D-B568-186485CEB2D2}">
      <dgm:prSet/>
      <dgm:spPr/>
      <dgm:t>
        <a:bodyPr/>
        <a:lstStyle/>
        <a:p>
          <a:r>
            <a:rPr lang="en-GB"/>
            <a:t>Historical Investigation</a:t>
          </a:r>
        </a:p>
      </dgm:t>
    </dgm:pt>
    <dgm:pt modelId="{1575558B-816F-45A2-A491-5B0628424A27}" type="parTrans" cxnId="{AAA9F44B-2E41-4F3C-A9C5-4EA09F4F3B2D}">
      <dgm:prSet/>
      <dgm:spPr/>
      <dgm:t>
        <a:bodyPr/>
        <a:lstStyle/>
        <a:p>
          <a:endParaRPr lang="en-US"/>
        </a:p>
      </dgm:t>
    </dgm:pt>
    <dgm:pt modelId="{8A89F633-CAD4-4983-8CF5-AE2333A8B3FD}" type="sibTrans" cxnId="{AAA9F44B-2E41-4F3C-A9C5-4EA09F4F3B2D}">
      <dgm:prSet/>
      <dgm:spPr/>
      <dgm:t>
        <a:bodyPr/>
        <a:lstStyle/>
        <a:p>
          <a:endParaRPr lang="en-US"/>
        </a:p>
      </dgm:t>
    </dgm:pt>
    <dgm:pt modelId="{FD3B7E33-6F8A-473F-96C2-6FC00D82652A}">
      <dgm:prSet/>
      <dgm:spPr/>
      <dgm:t>
        <a:bodyPr/>
        <a:lstStyle/>
        <a:p>
          <a:r>
            <a:rPr lang="en-GB"/>
            <a:t>History of Europe (HL)</a:t>
          </a:r>
        </a:p>
      </dgm:t>
    </dgm:pt>
    <dgm:pt modelId="{343F409C-E8E9-471C-8E50-147C46D4F0EF}" type="parTrans" cxnId="{9A00C791-7AD7-4658-89A4-799DAF4DF0B3}">
      <dgm:prSet/>
      <dgm:spPr/>
      <dgm:t>
        <a:bodyPr/>
        <a:lstStyle/>
        <a:p>
          <a:endParaRPr lang="en-US"/>
        </a:p>
      </dgm:t>
    </dgm:pt>
    <dgm:pt modelId="{F24AB284-0D21-449B-B012-24B1D6361A1F}" type="sibTrans" cxnId="{9A00C791-7AD7-4658-89A4-799DAF4DF0B3}">
      <dgm:prSet/>
      <dgm:spPr/>
      <dgm:t>
        <a:bodyPr/>
        <a:lstStyle/>
        <a:p>
          <a:endParaRPr lang="en-US"/>
        </a:p>
      </dgm:t>
    </dgm:pt>
    <dgm:pt modelId="{A842B527-B0D8-FB40-9EAA-47B846F3D733}" type="pres">
      <dgm:prSet presAssocID="{70E6FC48-4A0B-494F-A1B1-DBE8F6312800}" presName="linear" presStyleCnt="0">
        <dgm:presLayoutVars>
          <dgm:dir/>
          <dgm:animLvl val="lvl"/>
          <dgm:resizeHandles val="exact"/>
        </dgm:presLayoutVars>
      </dgm:prSet>
      <dgm:spPr/>
    </dgm:pt>
    <dgm:pt modelId="{F81CF9A8-6CBF-CA4F-9A4F-8D90C31BE47B}" type="pres">
      <dgm:prSet presAssocID="{3BE71CAD-34BB-421E-BF49-2A72FDB21DDC}" presName="parentLin" presStyleCnt="0"/>
      <dgm:spPr/>
    </dgm:pt>
    <dgm:pt modelId="{B51EB881-0330-1E43-9C6E-B8CD31326947}" type="pres">
      <dgm:prSet presAssocID="{3BE71CAD-34BB-421E-BF49-2A72FDB21DDC}" presName="parentLeftMargin" presStyleLbl="node1" presStyleIdx="0" presStyleCnt="6"/>
      <dgm:spPr/>
    </dgm:pt>
    <dgm:pt modelId="{CD82AF52-6D3C-0848-BD89-F2FCF60D0F74}" type="pres">
      <dgm:prSet presAssocID="{3BE71CAD-34BB-421E-BF49-2A72FDB21D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001A7B1-63B9-3546-BEAE-C4279519B60E}" type="pres">
      <dgm:prSet presAssocID="{3BE71CAD-34BB-421E-BF49-2A72FDB21DDC}" presName="negativeSpace" presStyleCnt="0"/>
      <dgm:spPr/>
    </dgm:pt>
    <dgm:pt modelId="{32C94B3B-2B88-9B48-B7AA-BE4256F5B974}" type="pres">
      <dgm:prSet presAssocID="{3BE71CAD-34BB-421E-BF49-2A72FDB21DDC}" presName="childText" presStyleLbl="conFgAcc1" presStyleIdx="0" presStyleCnt="6">
        <dgm:presLayoutVars>
          <dgm:bulletEnabled val="1"/>
        </dgm:presLayoutVars>
      </dgm:prSet>
      <dgm:spPr/>
    </dgm:pt>
    <dgm:pt modelId="{79D9FB66-DF52-7C47-9604-67B86752BBAE}" type="pres">
      <dgm:prSet presAssocID="{665A0123-B03F-404E-80B6-F2467E2E41A7}" presName="spaceBetweenRectangles" presStyleCnt="0"/>
      <dgm:spPr/>
    </dgm:pt>
    <dgm:pt modelId="{52F884E4-8802-5848-9BC0-6756A11CCA8B}" type="pres">
      <dgm:prSet presAssocID="{EBEC8FB1-3C45-4D38-8FFF-C77751BC6E0F}" presName="parentLin" presStyleCnt="0"/>
      <dgm:spPr/>
    </dgm:pt>
    <dgm:pt modelId="{D2C1FC91-10A4-7340-B82A-C9009D85163C}" type="pres">
      <dgm:prSet presAssocID="{EBEC8FB1-3C45-4D38-8FFF-C77751BC6E0F}" presName="parentLeftMargin" presStyleLbl="node1" presStyleIdx="0" presStyleCnt="6"/>
      <dgm:spPr/>
    </dgm:pt>
    <dgm:pt modelId="{93CDB56F-FE2D-1747-8E34-22B2BF1C6308}" type="pres">
      <dgm:prSet presAssocID="{EBEC8FB1-3C45-4D38-8FFF-C77751BC6E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42EA46-B08C-674C-98FB-45FCBCACFCBF}" type="pres">
      <dgm:prSet presAssocID="{EBEC8FB1-3C45-4D38-8FFF-C77751BC6E0F}" presName="negativeSpace" presStyleCnt="0"/>
      <dgm:spPr/>
    </dgm:pt>
    <dgm:pt modelId="{E4356164-4138-EC40-B071-56D5E6E46E0B}" type="pres">
      <dgm:prSet presAssocID="{EBEC8FB1-3C45-4D38-8FFF-C77751BC6E0F}" presName="childText" presStyleLbl="conFgAcc1" presStyleIdx="1" presStyleCnt="6">
        <dgm:presLayoutVars>
          <dgm:bulletEnabled val="1"/>
        </dgm:presLayoutVars>
      </dgm:prSet>
      <dgm:spPr/>
    </dgm:pt>
    <dgm:pt modelId="{6C23A1CF-84AA-584A-A9E6-EC00F3317917}" type="pres">
      <dgm:prSet presAssocID="{9455CA25-070A-44E7-B28B-6F77AFEC3B35}" presName="spaceBetweenRectangles" presStyleCnt="0"/>
      <dgm:spPr/>
    </dgm:pt>
    <dgm:pt modelId="{4DC34D3C-E1AB-574C-B1EE-1475A46BBDB3}" type="pres">
      <dgm:prSet presAssocID="{48D8AE5B-C00C-46C2-9DAB-EA4C87AF650B}" presName="parentLin" presStyleCnt="0"/>
      <dgm:spPr/>
    </dgm:pt>
    <dgm:pt modelId="{3BCE8568-D2A3-9A47-950C-C9A27B15B385}" type="pres">
      <dgm:prSet presAssocID="{48D8AE5B-C00C-46C2-9DAB-EA4C87AF650B}" presName="parentLeftMargin" presStyleLbl="node1" presStyleIdx="1" presStyleCnt="6"/>
      <dgm:spPr/>
    </dgm:pt>
    <dgm:pt modelId="{D026E29D-8186-AC41-8849-6BED8C610FE9}" type="pres">
      <dgm:prSet presAssocID="{48D8AE5B-C00C-46C2-9DAB-EA4C87AF65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9DDB9D-C0EB-034E-8D22-4D24907EBFC8}" type="pres">
      <dgm:prSet presAssocID="{48D8AE5B-C00C-46C2-9DAB-EA4C87AF650B}" presName="negativeSpace" presStyleCnt="0"/>
      <dgm:spPr/>
    </dgm:pt>
    <dgm:pt modelId="{7035A933-388E-B441-AAB8-04D65CC5FFC8}" type="pres">
      <dgm:prSet presAssocID="{48D8AE5B-C00C-46C2-9DAB-EA4C87AF650B}" presName="childText" presStyleLbl="conFgAcc1" presStyleIdx="2" presStyleCnt="6">
        <dgm:presLayoutVars>
          <dgm:bulletEnabled val="1"/>
        </dgm:presLayoutVars>
      </dgm:prSet>
      <dgm:spPr/>
    </dgm:pt>
    <dgm:pt modelId="{8B063386-FF4A-304C-B8B5-0AA50801887B}" type="pres">
      <dgm:prSet presAssocID="{9900783A-2B33-450A-BB1D-2B8D5AD8F2B7}" presName="spaceBetweenRectangles" presStyleCnt="0"/>
      <dgm:spPr/>
    </dgm:pt>
    <dgm:pt modelId="{83BAC8E7-86CE-A94F-85FA-535B6B8AA437}" type="pres">
      <dgm:prSet presAssocID="{97227A7C-5D2D-44EA-A7D3-8EABF8840946}" presName="parentLin" presStyleCnt="0"/>
      <dgm:spPr/>
    </dgm:pt>
    <dgm:pt modelId="{05862D6A-437C-FE4C-9BFB-09F621F3D3FE}" type="pres">
      <dgm:prSet presAssocID="{97227A7C-5D2D-44EA-A7D3-8EABF8840946}" presName="parentLeftMargin" presStyleLbl="node1" presStyleIdx="2" presStyleCnt="6"/>
      <dgm:spPr/>
    </dgm:pt>
    <dgm:pt modelId="{15D4DFF9-4C30-4840-9F13-4B326D23040F}" type="pres">
      <dgm:prSet presAssocID="{97227A7C-5D2D-44EA-A7D3-8EABF88409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8936FF6-2FB8-B14C-9ABD-F82BC1651897}" type="pres">
      <dgm:prSet presAssocID="{97227A7C-5D2D-44EA-A7D3-8EABF8840946}" presName="negativeSpace" presStyleCnt="0"/>
      <dgm:spPr/>
    </dgm:pt>
    <dgm:pt modelId="{04DC5960-55A7-674A-952D-99B4012C4201}" type="pres">
      <dgm:prSet presAssocID="{97227A7C-5D2D-44EA-A7D3-8EABF8840946}" presName="childText" presStyleLbl="conFgAcc1" presStyleIdx="3" presStyleCnt="6">
        <dgm:presLayoutVars>
          <dgm:bulletEnabled val="1"/>
        </dgm:presLayoutVars>
      </dgm:prSet>
      <dgm:spPr/>
    </dgm:pt>
    <dgm:pt modelId="{27B17C40-D777-E949-8D58-0CF933C538D0}" type="pres">
      <dgm:prSet presAssocID="{5E0D8D78-3CBE-47C2-B0B6-5BA4D5FD8CF1}" presName="spaceBetweenRectangles" presStyleCnt="0"/>
      <dgm:spPr/>
    </dgm:pt>
    <dgm:pt modelId="{370B0546-702B-9942-85F7-CB7E8D0DE3D4}" type="pres">
      <dgm:prSet presAssocID="{0F710326-9926-4D2D-B568-186485CEB2D2}" presName="parentLin" presStyleCnt="0"/>
      <dgm:spPr/>
    </dgm:pt>
    <dgm:pt modelId="{F800C442-FA62-D246-BDA7-0D4F0FC995B7}" type="pres">
      <dgm:prSet presAssocID="{0F710326-9926-4D2D-B568-186485CEB2D2}" presName="parentLeftMargin" presStyleLbl="node1" presStyleIdx="3" presStyleCnt="6"/>
      <dgm:spPr/>
    </dgm:pt>
    <dgm:pt modelId="{D8B583C8-451F-9945-91E7-CF7E047E1FD9}" type="pres">
      <dgm:prSet presAssocID="{0F710326-9926-4D2D-B568-186485CEB2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C569940-8415-394A-B898-07988F6EE6D7}" type="pres">
      <dgm:prSet presAssocID="{0F710326-9926-4D2D-B568-186485CEB2D2}" presName="negativeSpace" presStyleCnt="0"/>
      <dgm:spPr/>
    </dgm:pt>
    <dgm:pt modelId="{977A68ED-6233-B849-A539-F29F1905C13D}" type="pres">
      <dgm:prSet presAssocID="{0F710326-9926-4D2D-B568-186485CEB2D2}" presName="childText" presStyleLbl="conFgAcc1" presStyleIdx="4" presStyleCnt="6">
        <dgm:presLayoutVars>
          <dgm:bulletEnabled val="1"/>
        </dgm:presLayoutVars>
      </dgm:prSet>
      <dgm:spPr/>
    </dgm:pt>
    <dgm:pt modelId="{96F347DF-3406-5F4D-A781-F00C981E5540}" type="pres">
      <dgm:prSet presAssocID="{8A89F633-CAD4-4983-8CF5-AE2333A8B3FD}" presName="spaceBetweenRectangles" presStyleCnt="0"/>
      <dgm:spPr/>
    </dgm:pt>
    <dgm:pt modelId="{C1476B00-60A4-A746-9D6A-248CE13A0341}" type="pres">
      <dgm:prSet presAssocID="{FD3B7E33-6F8A-473F-96C2-6FC00D82652A}" presName="parentLin" presStyleCnt="0"/>
      <dgm:spPr/>
    </dgm:pt>
    <dgm:pt modelId="{1A3F582E-A0D6-1B40-9E8F-7A5D9B6210DC}" type="pres">
      <dgm:prSet presAssocID="{FD3B7E33-6F8A-473F-96C2-6FC00D82652A}" presName="parentLeftMargin" presStyleLbl="node1" presStyleIdx="4" presStyleCnt="6"/>
      <dgm:spPr/>
    </dgm:pt>
    <dgm:pt modelId="{D516783F-9F63-1248-8DE2-37AB2C8629FF}" type="pres">
      <dgm:prSet presAssocID="{FD3B7E33-6F8A-473F-96C2-6FC00D82652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EEB7EC5-B597-2449-A911-9204F316DA53}" type="pres">
      <dgm:prSet presAssocID="{FD3B7E33-6F8A-473F-96C2-6FC00D82652A}" presName="negativeSpace" presStyleCnt="0"/>
      <dgm:spPr/>
    </dgm:pt>
    <dgm:pt modelId="{259A2B9D-3DE2-3F4F-9BF8-EE5F2526A317}" type="pres">
      <dgm:prSet presAssocID="{FD3B7E33-6F8A-473F-96C2-6FC00D82652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4F53B01-6B1A-8A43-8D8E-135AB21229F3}" type="presOf" srcId="{0F710326-9926-4D2D-B568-186485CEB2D2}" destId="{D8B583C8-451F-9945-91E7-CF7E047E1FD9}" srcOrd="1" destOrd="0" presId="urn:microsoft.com/office/officeart/2005/8/layout/list1"/>
    <dgm:cxn modelId="{EE47C407-227F-1244-A584-286467FE5D28}" type="presOf" srcId="{70E6FC48-4A0B-494F-A1B1-DBE8F6312800}" destId="{A842B527-B0D8-FB40-9EAA-47B846F3D733}" srcOrd="0" destOrd="0" presId="urn:microsoft.com/office/officeart/2005/8/layout/list1"/>
    <dgm:cxn modelId="{9ACA5E20-D6F5-9547-8A25-408AC70F2B70}" type="presOf" srcId="{FD3B7E33-6F8A-473F-96C2-6FC00D82652A}" destId="{D516783F-9F63-1248-8DE2-37AB2C8629FF}" srcOrd="1" destOrd="0" presId="urn:microsoft.com/office/officeart/2005/8/layout/list1"/>
    <dgm:cxn modelId="{AC321D28-8064-2C46-8A82-16A4817EDAEB}" type="presOf" srcId="{97227A7C-5D2D-44EA-A7D3-8EABF8840946}" destId="{05862D6A-437C-FE4C-9BFB-09F621F3D3FE}" srcOrd="0" destOrd="0" presId="urn:microsoft.com/office/officeart/2005/8/layout/list1"/>
    <dgm:cxn modelId="{225EF330-9CCD-024B-A874-8ED6AE3C9EB4}" type="presOf" srcId="{48D8AE5B-C00C-46C2-9DAB-EA4C87AF650B}" destId="{3BCE8568-D2A3-9A47-950C-C9A27B15B385}" srcOrd="0" destOrd="0" presId="urn:microsoft.com/office/officeart/2005/8/layout/list1"/>
    <dgm:cxn modelId="{9F240941-C4AA-4464-B13A-350FA8D52674}" srcId="{70E6FC48-4A0B-494F-A1B1-DBE8F6312800}" destId="{48D8AE5B-C00C-46C2-9DAB-EA4C87AF650B}" srcOrd="2" destOrd="0" parTransId="{34F0E616-5389-4BD5-A576-9868E995453C}" sibTransId="{9900783A-2B33-450A-BB1D-2B8D5AD8F2B7}"/>
    <dgm:cxn modelId="{42C93846-8DBD-6040-94EF-76ACFCC6F37A}" type="presOf" srcId="{48D8AE5B-C00C-46C2-9DAB-EA4C87AF650B}" destId="{D026E29D-8186-AC41-8849-6BED8C610FE9}" srcOrd="1" destOrd="0" presId="urn:microsoft.com/office/officeart/2005/8/layout/list1"/>
    <dgm:cxn modelId="{AAA9F44B-2E41-4F3C-A9C5-4EA09F4F3B2D}" srcId="{70E6FC48-4A0B-494F-A1B1-DBE8F6312800}" destId="{0F710326-9926-4D2D-B568-186485CEB2D2}" srcOrd="4" destOrd="0" parTransId="{1575558B-816F-45A2-A491-5B0628424A27}" sibTransId="{8A89F633-CAD4-4983-8CF5-AE2333A8B3FD}"/>
    <dgm:cxn modelId="{3199665F-248B-D64F-A193-00C30C12B798}" type="presOf" srcId="{0F710326-9926-4D2D-B568-186485CEB2D2}" destId="{F800C442-FA62-D246-BDA7-0D4F0FC995B7}" srcOrd="0" destOrd="0" presId="urn:microsoft.com/office/officeart/2005/8/layout/list1"/>
    <dgm:cxn modelId="{D5A8756C-823B-4268-AB72-6BA0B3969F9B}" srcId="{70E6FC48-4A0B-494F-A1B1-DBE8F6312800}" destId="{3BE71CAD-34BB-421E-BF49-2A72FDB21DDC}" srcOrd="0" destOrd="0" parTransId="{5384BA30-575A-4938-99E3-1FA3D3DA0748}" sibTransId="{665A0123-B03F-404E-80B6-F2467E2E41A7}"/>
    <dgm:cxn modelId="{9FEAEA7E-0EB2-A74F-B420-5D20AD9D7C6F}" type="presOf" srcId="{FD3B7E33-6F8A-473F-96C2-6FC00D82652A}" destId="{1A3F582E-A0D6-1B40-9E8F-7A5D9B6210DC}" srcOrd="0" destOrd="0" presId="urn:microsoft.com/office/officeart/2005/8/layout/list1"/>
    <dgm:cxn modelId="{9A00C791-7AD7-4658-89A4-799DAF4DF0B3}" srcId="{70E6FC48-4A0B-494F-A1B1-DBE8F6312800}" destId="{FD3B7E33-6F8A-473F-96C2-6FC00D82652A}" srcOrd="5" destOrd="0" parTransId="{343F409C-E8E9-471C-8E50-147C46D4F0EF}" sibTransId="{F24AB284-0D21-449B-B012-24B1D6361A1F}"/>
    <dgm:cxn modelId="{6411C993-124E-D84B-B03A-49C7F77466DD}" type="presOf" srcId="{97227A7C-5D2D-44EA-A7D3-8EABF8840946}" destId="{15D4DFF9-4C30-4840-9F13-4B326D23040F}" srcOrd="1" destOrd="0" presId="urn:microsoft.com/office/officeart/2005/8/layout/list1"/>
    <dgm:cxn modelId="{BCF5DD96-1232-4CD6-AAB1-BFDCB191CF97}" srcId="{70E6FC48-4A0B-494F-A1B1-DBE8F6312800}" destId="{97227A7C-5D2D-44EA-A7D3-8EABF8840946}" srcOrd="3" destOrd="0" parTransId="{59AC06F0-259E-4220-A148-287A7EB73FE6}" sibTransId="{5E0D8D78-3CBE-47C2-B0B6-5BA4D5FD8CF1}"/>
    <dgm:cxn modelId="{0BAA5BB8-3CD0-F04A-93C9-3AB02DBF97D8}" type="presOf" srcId="{EBEC8FB1-3C45-4D38-8FFF-C77751BC6E0F}" destId="{D2C1FC91-10A4-7340-B82A-C9009D85163C}" srcOrd="0" destOrd="0" presId="urn:microsoft.com/office/officeart/2005/8/layout/list1"/>
    <dgm:cxn modelId="{8F8DD2BB-0F20-8846-BDFC-7FCBB37CC644}" type="presOf" srcId="{3BE71CAD-34BB-421E-BF49-2A72FDB21DDC}" destId="{B51EB881-0330-1E43-9C6E-B8CD31326947}" srcOrd="0" destOrd="0" presId="urn:microsoft.com/office/officeart/2005/8/layout/list1"/>
    <dgm:cxn modelId="{BBBE78C5-54A7-C045-8B16-4B4D1D6233BF}" type="presOf" srcId="{EBEC8FB1-3C45-4D38-8FFF-C77751BC6E0F}" destId="{93CDB56F-FE2D-1747-8E34-22B2BF1C6308}" srcOrd="1" destOrd="0" presId="urn:microsoft.com/office/officeart/2005/8/layout/list1"/>
    <dgm:cxn modelId="{97AE4DCC-2149-544B-BD7C-55A5EB763ACC}" type="presOf" srcId="{3BE71CAD-34BB-421E-BF49-2A72FDB21DDC}" destId="{CD82AF52-6D3C-0848-BD89-F2FCF60D0F74}" srcOrd="1" destOrd="0" presId="urn:microsoft.com/office/officeart/2005/8/layout/list1"/>
    <dgm:cxn modelId="{02BFB5EC-53C6-48AE-8F57-B3646F60FDE9}" srcId="{70E6FC48-4A0B-494F-A1B1-DBE8F6312800}" destId="{EBEC8FB1-3C45-4D38-8FFF-C77751BC6E0F}" srcOrd="1" destOrd="0" parTransId="{1A59BDDA-2724-4116-8512-3202A02BB38C}" sibTransId="{9455CA25-070A-44E7-B28B-6F77AFEC3B35}"/>
    <dgm:cxn modelId="{C4A6173F-BC36-DC4B-9AB0-ED15A05C134F}" type="presParOf" srcId="{A842B527-B0D8-FB40-9EAA-47B846F3D733}" destId="{F81CF9A8-6CBF-CA4F-9A4F-8D90C31BE47B}" srcOrd="0" destOrd="0" presId="urn:microsoft.com/office/officeart/2005/8/layout/list1"/>
    <dgm:cxn modelId="{940D8C4D-8856-124A-83F2-AA6CBF88E054}" type="presParOf" srcId="{F81CF9A8-6CBF-CA4F-9A4F-8D90C31BE47B}" destId="{B51EB881-0330-1E43-9C6E-B8CD31326947}" srcOrd="0" destOrd="0" presId="urn:microsoft.com/office/officeart/2005/8/layout/list1"/>
    <dgm:cxn modelId="{C004BFA5-DD10-0541-A75A-F175D2E7B687}" type="presParOf" srcId="{F81CF9A8-6CBF-CA4F-9A4F-8D90C31BE47B}" destId="{CD82AF52-6D3C-0848-BD89-F2FCF60D0F74}" srcOrd="1" destOrd="0" presId="urn:microsoft.com/office/officeart/2005/8/layout/list1"/>
    <dgm:cxn modelId="{47F7BAE5-AB20-D24B-BFC6-91E8FF9A416B}" type="presParOf" srcId="{A842B527-B0D8-FB40-9EAA-47B846F3D733}" destId="{2001A7B1-63B9-3546-BEAE-C4279519B60E}" srcOrd="1" destOrd="0" presId="urn:microsoft.com/office/officeart/2005/8/layout/list1"/>
    <dgm:cxn modelId="{CD7AB1E1-3A9F-B240-A725-FE30F2432A0D}" type="presParOf" srcId="{A842B527-B0D8-FB40-9EAA-47B846F3D733}" destId="{32C94B3B-2B88-9B48-B7AA-BE4256F5B974}" srcOrd="2" destOrd="0" presId="urn:microsoft.com/office/officeart/2005/8/layout/list1"/>
    <dgm:cxn modelId="{80D5EAF6-9617-D64B-8DA4-2065F197AEBE}" type="presParOf" srcId="{A842B527-B0D8-FB40-9EAA-47B846F3D733}" destId="{79D9FB66-DF52-7C47-9604-67B86752BBAE}" srcOrd="3" destOrd="0" presId="urn:microsoft.com/office/officeart/2005/8/layout/list1"/>
    <dgm:cxn modelId="{31E76DD0-9986-8F49-B225-BD557DD47B44}" type="presParOf" srcId="{A842B527-B0D8-FB40-9EAA-47B846F3D733}" destId="{52F884E4-8802-5848-9BC0-6756A11CCA8B}" srcOrd="4" destOrd="0" presId="urn:microsoft.com/office/officeart/2005/8/layout/list1"/>
    <dgm:cxn modelId="{5B145B07-038C-604A-B98A-D5DB6CC3F63E}" type="presParOf" srcId="{52F884E4-8802-5848-9BC0-6756A11CCA8B}" destId="{D2C1FC91-10A4-7340-B82A-C9009D85163C}" srcOrd="0" destOrd="0" presId="urn:microsoft.com/office/officeart/2005/8/layout/list1"/>
    <dgm:cxn modelId="{92971B5F-3841-CC46-8AE0-1413A5E2D1C8}" type="presParOf" srcId="{52F884E4-8802-5848-9BC0-6756A11CCA8B}" destId="{93CDB56F-FE2D-1747-8E34-22B2BF1C6308}" srcOrd="1" destOrd="0" presId="urn:microsoft.com/office/officeart/2005/8/layout/list1"/>
    <dgm:cxn modelId="{A4C4191B-03E7-284B-BA13-6381A6D5B33B}" type="presParOf" srcId="{A842B527-B0D8-FB40-9EAA-47B846F3D733}" destId="{6242EA46-B08C-674C-98FB-45FCBCACFCBF}" srcOrd="5" destOrd="0" presId="urn:microsoft.com/office/officeart/2005/8/layout/list1"/>
    <dgm:cxn modelId="{84DF31A2-3C24-6C4C-AAE2-5ED2B1B9AA8C}" type="presParOf" srcId="{A842B527-B0D8-FB40-9EAA-47B846F3D733}" destId="{E4356164-4138-EC40-B071-56D5E6E46E0B}" srcOrd="6" destOrd="0" presId="urn:microsoft.com/office/officeart/2005/8/layout/list1"/>
    <dgm:cxn modelId="{7A46BD72-79CE-4644-8112-08453D3B33C8}" type="presParOf" srcId="{A842B527-B0D8-FB40-9EAA-47B846F3D733}" destId="{6C23A1CF-84AA-584A-A9E6-EC00F3317917}" srcOrd="7" destOrd="0" presId="urn:microsoft.com/office/officeart/2005/8/layout/list1"/>
    <dgm:cxn modelId="{BC20ACE3-A11E-1447-82E6-202CCA286FE2}" type="presParOf" srcId="{A842B527-B0D8-FB40-9EAA-47B846F3D733}" destId="{4DC34D3C-E1AB-574C-B1EE-1475A46BBDB3}" srcOrd="8" destOrd="0" presId="urn:microsoft.com/office/officeart/2005/8/layout/list1"/>
    <dgm:cxn modelId="{4A4CD76B-762E-4446-901C-FC541FCE96D6}" type="presParOf" srcId="{4DC34D3C-E1AB-574C-B1EE-1475A46BBDB3}" destId="{3BCE8568-D2A3-9A47-950C-C9A27B15B385}" srcOrd="0" destOrd="0" presId="urn:microsoft.com/office/officeart/2005/8/layout/list1"/>
    <dgm:cxn modelId="{3DDF2411-9C40-6340-9666-06F1192781D4}" type="presParOf" srcId="{4DC34D3C-E1AB-574C-B1EE-1475A46BBDB3}" destId="{D026E29D-8186-AC41-8849-6BED8C610FE9}" srcOrd="1" destOrd="0" presId="urn:microsoft.com/office/officeart/2005/8/layout/list1"/>
    <dgm:cxn modelId="{CCDF608A-F3EC-C84E-8AB8-953B9B47C814}" type="presParOf" srcId="{A842B527-B0D8-FB40-9EAA-47B846F3D733}" destId="{CA9DDB9D-C0EB-034E-8D22-4D24907EBFC8}" srcOrd="9" destOrd="0" presId="urn:microsoft.com/office/officeart/2005/8/layout/list1"/>
    <dgm:cxn modelId="{7D89EF53-CD58-0049-A96A-4326F7D83D5C}" type="presParOf" srcId="{A842B527-B0D8-FB40-9EAA-47B846F3D733}" destId="{7035A933-388E-B441-AAB8-04D65CC5FFC8}" srcOrd="10" destOrd="0" presId="urn:microsoft.com/office/officeart/2005/8/layout/list1"/>
    <dgm:cxn modelId="{A1B75166-43E7-F742-B0AC-B0C58A3746A9}" type="presParOf" srcId="{A842B527-B0D8-FB40-9EAA-47B846F3D733}" destId="{8B063386-FF4A-304C-B8B5-0AA50801887B}" srcOrd="11" destOrd="0" presId="urn:microsoft.com/office/officeart/2005/8/layout/list1"/>
    <dgm:cxn modelId="{6C8B31E9-04F1-154F-AA52-B46D56F44E60}" type="presParOf" srcId="{A842B527-B0D8-FB40-9EAA-47B846F3D733}" destId="{83BAC8E7-86CE-A94F-85FA-535B6B8AA437}" srcOrd="12" destOrd="0" presId="urn:microsoft.com/office/officeart/2005/8/layout/list1"/>
    <dgm:cxn modelId="{D00C8266-DA4C-0948-BF31-B8596A5EB9FD}" type="presParOf" srcId="{83BAC8E7-86CE-A94F-85FA-535B6B8AA437}" destId="{05862D6A-437C-FE4C-9BFB-09F621F3D3FE}" srcOrd="0" destOrd="0" presId="urn:microsoft.com/office/officeart/2005/8/layout/list1"/>
    <dgm:cxn modelId="{A7CFCC7C-F9BE-7141-9980-D2C9091DAEE8}" type="presParOf" srcId="{83BAC8E7-86CE-A94F-85FA-535B6B8AA437}" destId="{15D4DFF9-4C30-4840-9F13-4B326D23040F}" srcOrd="1" destOrd="0" presId="urn:microsoft.com/office/officeart/2005/8/layout/list1"/>
    <dgm:cxn modelId="{BDAB7926-1409-A640-9A28-69BE2D3781A4}" type="presParOf" srcId="{A842B527-B0D8-FB40-9EAA-47B846F3D733}" destId="{28936FF6-2FB8-B14C-9ABD-F82BC1651897}" srcOrd="13" destOrd="0" presId="urn:microsoft.com/office/officeart/2005/8/layout/list1"/>
    <dgm:cxn modelId="{D597954E-1EDB-DE41-9508-6B183AEBED4B}" type="presParOf" srcId="{A842B527-B0D8-FB40-9EAA-47B846F3D733}" destId="{04DC5960-55A7-674A-952D-99B4012C4201}" srcOrd="14" destOrd="0" presId="urn:microsoft.com/office/officeart/2005/8/layout/list1"/>
    <dgm:cxn modelId="{BE9B22B8-CA61-644A-91AF-C2ABD1019262}" type="presParOf" srcId="{A842B527-B0D8-FB40-9EAA-47B846F3D733}" destId="{27B17C40-D777-E949-8D58-0CF933C538D0}" srcOrd="15" destOrd="0" presId="urn:microsoft.com/office/officeart/2005/8/layout/list1"/>
    <dgm:cxn modelId="{14F59B44-E5BF-0A41-B0AE-74931C29CA01}" type="presParOf" srcId="{A842B527-B0D8-FB40-9EAA-47B846F3D733}" destId="{370B0546-702B-9942-85F7-CB7E8D0DE3D4}" srcOrd="16" destOrd="0" presId="urn:microsoft.com/office/officeart/2005/8/layout/list1"/>
    <dgm:cxn modelId="{72821CF7-4BB7-4A46-B6E1-97F788B7D9B8}" type="presParOf" srcId="{370B0546-702B-9942-85F7-CB7E8D0DE3D4}" destId="{F800C442-FA62-D246-BDA7-0D4F0FC995B7}" srcOrd="0" destOrd="0" presId="urn:microsoft.com/office/officeart/2005/8/layout/list1"/>
    <dgm:cxn modelId="{FFC90A47-5153-1B40-A720-62B9444A36A6}" type="presParOf" srcId="{370B0546-702B-9942-85F7-CB7E8D0DE3D4}" destId="{D8B583C8-451F-9945-91E7-CF7E047E1FD9}" srcOrd="1" destOrd="0" presId="urn:microsoft.com/office/officeart/2005/8/layout/list1"/>
    <dgm:cxn modelId="{BDC44661-27FC-8946-9AC5-5427BE6531D3}" type="presParOf" srcId="{A842B527-B0D8-FB40-9EAA-47B846F3D733}" destId="{4C569940-8415-394A-B898-07988F6EE6D7}" srcOrd="17" destOrd="0" presId="urn:microsoft.com/office/officeart/2005/8/layout/list1"/>
    <dgm:cxn modelId="{C15621FD-89AC-AE4D-B762-1B0AE988A216}" type="presParOf" srcId="{A842B527-B0D8-FB40-9EAA-47B846F3D733}" destId="{977A68ED-6233-B849-A539-F29F1905C13D}" srcOrd="18" destOrd="0" presId="urn:microsoft.com/office/officeart/2005/8/layout/list1"/>
    <dgm:cxn modelId="{6FBF8D7C-D855-7741-B592-382EE7A5BD74}" type="presParOf" srcId="{A842B527-B0D8-FB40-9EAA-47B846F3D733}" destId="{96F347DF-3406-5F4D-A781-F00C981E5540}" srcOrd="19" destOrd="0" presId="urn:microsoft.com/office/officeart/2005/8/layout/list1"/>
    <dgm:cxn modelId="{F915A359-3DB4-2542-9184-889BDD2E6863}" type="presParOf" srcId="{A842B527-B0D8-FB40-9EAA-47B846F3D733}" destId="{C1476B00-60A4-A746-9D6A-248CE13A0341}" srcOrd="20" destOrd="0" presId="urn:microsoft.com/office/officeart/2005/8/layout/list1"/>
    <dgm:cxn modelId="{136942E6-267C-CC4C-9B36-EF79898CC46B}" type="presParOf" srcId="{C1476B00-60A4-A746-9D6A-248CE13A0341}" destId="{1A3F582E-A0D6-1B40-9E8F-7A5D9B6210DC}" srcOrd="0" destOrd="0" presId="urn:microsoft.com/office/officeart/2005/8/layout/list1"/>
    <dgm:cxn modelId="{F88565BD-D165-644E-96BD-367F831525BF}" type="presParOf" srcId="{C1476B00-60A4-A746-9D6A-248CE13A0341}" destId="{D516783F-9F63-1248-8DE2-37AB2C8629FF}" srcOrd="1" destOrd="0" presId="urn:microsoft.com/office/officeart/2005/8/layout/list1"/>
    <dgm:cxn modelId="{CF98B291-BE68-F345-810A-B0CE74189686}" type="presParOf" srcId="{A842B527-B0D8-FB40-9EAA-47B846F3D733}" destId="{2EEB7EC5-B597-2449-A911-9204F316DA53}" srcOrd="21" destOrd="0" presId="urn:microsoft.com/office/officeart/2005/8/layout/list1"/>
    <dgm:cxn modelId="{E73D9AFA-2052-0144-A9D0-29B3D988935F}" type="presParOf" srcId="{A842B527-B0D8-FB40-9EAA-47B846F3D733}" destId="{259A2B9D-3DE2-3F4F-9BF8-EE5F2526A3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3220B-EE1A-46F6-893D-80DCC1437A7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07CEEA-0C03-448E-A09F-509E4D77124A}">
      <dgm:prSet/>
      <dgm:spPr/>
      <dgm:t>
        <a:bodyPr/>
        <a:lstStyle/>
        <a:p>
          <a:pPr>
            <a:defRPr cap="all"/>
          </a:pPr>
          <a:r>
            <a:rPr lang="en-GB"/>
            <a:t>Personal choice</a:t>
          </a:r>
        </a:p>
      </dgm:t>
    </dgm:pt>
    <dgm:pt modelId="{FCB2B36D-97B0-4B28-820B-96D09BBB473F}" type="parTrans" cxnId="{26DCB66D-1AEA-4A9B-A4E5-1E5DCB905493}">
      <dgm:prSet/>
      <dgm:spPr/>
      <dgm:t>
        <a:bodyPr/>
        <a:lstStyle/>
        <a:p>
          <a:endParaRPr lang="en-US"/>
        </a:p>
      </dgm:t>
    </dgm:pt>
    <dgm:pt modelId="{A369FF39-25FA-42DE-B7F1-00FAC566E64D}" type="sibTrans" cxnId="{26DCB66D-1AEA-4A9B-A4E5-1E5DCB905493}">
      <dgm:prSet/>
      <dgm:spPr/>
      <dgm:t>
        <a:bodyPr/>
        <a:lstStyle/>
        <a:p>
          <a:endParaRPr lang="en-US"/>
        </a:p>
      </dgm:t>
    </dgm:pt>
    <dgm:pt modelId="{5FFC3E66-ED5E-4B4D-BC06-2FA1CF2D5CCE}">
      <dgm:prSet/>
      <dgm:spPr/>
      <dgm:t>
        <a:bodyPr/>
        <a:lstStyle/>
        <a:p>
          <a:pPr>
            <a:defRPr cap="all"/>
          </a:pPr>
          <a:r>
            <a:rPr lang="en-GB"/>
            <a:t>Evaluation of sources; Investigation; Reflection</a:t>
          </a:r>
        </a:p>
      </dgm:t>
    </dgm:pt>
    <dgm:pt modelId="{F124B80A-017E-4272-9D79-77C9E30058EB}" type="parTrans" cxnId="{0CA2A90B-D696-4471-9678-505EDA6CE78D}">
      <dgm:prSet/>
      <dgm:spPr/>
      <dgm:t>
        <a:bodyPr/>
        <a:lstStyle/>
        <a:p>
          <a:endParaRPr lang="en-US"/>
        </a:p>
      </dgm:t>
    </dgm:pt>
    <dgm:pt modelId="{8F9EC162-9643-4C73-8108-AEDFC3BF574D}" type="sibTrans" cxnId="{0CA2A90B-D696-4471-9678-505EDA6CE78D}">
      <dgm:prSet/>
      <dgm:spPr/>
      <dgm:t>
        <a:bodyPr/>
        <a:lstStyle/>
        <a:p>
          <a:endParaRPr lang="en-US"/>
        </a:p>
      </dgm:t>
    </dgm:pt>
    <dgm:pt modelId="{93B17DC9-B6A6-4C94-9249-DCEB2062F8AE}">
      <dgm:prSet/>
      <dgm:spPr/>
      <dgm:t>
        <a:bodyPr/>
        <a:lstStyle/>
        <a:p>
          <a:pPr>
            <a:defRPr cap="all"/>
          </a:pPr>
          <a:r>
            <a:rPr lang="en-GB"/>
            <a:t>Application of skills </a:t>
          </a:r>
        </a:p>
      </dgm:t>
    </dgm:pt>
    <dgm:pt modelId="{AC429526-EDE4-4781-A8C6-CBA0F843D645}" type="parTrans" cxnId="{6B6AE746-144A-424F-83A0-CDAC22D3F674}">
      <dgm:prSet/>
      <dgm:spPr/>
      <dgm:t>
        <a:bodyPr/>
        <a:lstStyle/>
        <a:p>
          <a:endParaRPr lang="en-US"/>
        </a:p>
      </dgm:t>
    </dgm:pt>
    <dgm:pt modelId="{36A217CC-FB9F-4067-A90A-6ADD22E75410}" type="sibTrans" cxnId="{6B6AE746-144A-424F-83A0-CDAC22D3F674}">
      <dgm:prSet/>
      <dgm:spPr/>
      <dgm:t>
        <a:bodyPr/>
        <a:lstStyle/>
        <a:p>
          <a:endParaRPr lang="en-US"/>
        </a:p>
      </dgm:t>
    </dgm:pt>
    <dgm:pt modelId="{35FD90E8-35EF-43B0-BF3B-5815F01F1A7C}">
      <dgm:prSet/>
      <dgm:spPr/>
      <dgm:t>
        <a:bodyPr/>
        <a:lstStyle/>
        <a:p>
          <a:pPr>
            <a:defRPr cap="all"/>
          </a:pPr>
          <a:r>
            <a:rPr lang="en-GB"/>
            <a:t>2,200 words</a:t>
          </a:r>
        </a:p>
      </dgm:t>
    </dgm:pt>
    <dgm:pt modelId="{83DF9B2C-257C-4BF1-AF68-D860ACFB18DA}" type="parTrans" cxnId="{561C331F-C1AF-41B8-8B2A-4052604CB590}">
      <dgm:prSet/>
      <dgm:spPr/>
      <dgm:t>
        <a:bodyPr/>
        <a:lstStyle/>
        <a:p>
          <a:endParaRPr lang="en-US"/>
        </a:p>
      </dgm:t>
    </dgm:pt>
    <dgm:pt modelId="{2EE9E730-6940-4DF8-B401-74163151DCA8}" type="sibTrans" cxnId="{561C331F-C1AF-41B8-8B2A-4052604CB590}">
      <dgm:prSet/>
      <dgm:spPr/>
      <dgm:t>
        <a:bodyPr/>
        <a:lstStyle/>
        <a:p>
          <a:endParaRPr lang="en-US"/>
        </a:p>
      </dgm:t>
    </dgm:pt>
    <dgm:pt modelId="{31F1FC70-B26F-4D73-BE01-E6C14CB54D64}" type="pres">
      <dgm:prSet presAssocID="{D413220B-EE1A-46F6-893D-80DCC1437A76}" presName="root" presStyleCnt="0">
        <dgm:presLayoutVars>
          <dgm:dir/>
          <dgm:resizeHandles val="exact"/>
        </dgm:presLayoutVars>
      </dgm:prSet>
      <dgm:spPr/>
    </dgm:pt>
    <dgm:pt modelId="{4FFE4813-03AA-448E-8BCA-5AE9F4266282}" type="pres">
      <dgm:prSet presAssocID="{2807CEEA-0C03-448E-A09F-509E4D77124A}" presName="compNode" presStyleCnt="0"/>
      <dgm:spPr/>
    </dgm:pt>
    <dgm:pt modelId="{50527BA5-AB78-4E11-B9D8-ABD67199C9C4}" type="pres">
      <dgm:prSet presAssocID="{2807CEEA-0C03-448E-A09F-509E4D77124A}" presName="iconBgRect" presStyleLbl="bgShp" presStyleIdx="0" presStyleCnt="4"/>
      <dgm:spPr/>
    </dgm:pt>
    <dgm:pt modelId="{3F27D9A6-33BA-4852-8651-D3E8F584033D}" type="pres">
      <dgm:prSet presAssocID="{2807CEEA-0C03-448E-A09F-509E4D7712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C65295D-E6FF-46B6-B6CD-DAD642DF4B9C}" type="pres">
      <dgm:prSet presAssocID="{2807CEEA-0C03-448E-A09F-509E4D77124A}" presName="spaceRect" presStyleCnt="0"/>
      <dgm:spPr/>
    </dgm:pt>
    <dgm:pt modelId="{31A0B4C5-A438-4B0B-A355-9495E38A7A64}" type="pres">
      <dgm:prSet presAssocID="{2807CEEA-0C03-448E-A09F-509E4D77124A}" presName="textRect" presStyleLbl="revTx" presStyleIdx="0" presStyleCnt="4">
        <dgm:presLayoutVars>
          <dgm:chMax val="1"/>
          <dgm:chPref val="1"/>
        </dgm:presLayoutVars>
      </dgm:prSet>
      <dgm:spPr/>
    </dgm:pt>
    <dgm:pt modelId="{EE21276A-0275-4766-BCA4-84C1F5995487}" type="pres">
      <dgm:prSet presAssocID="{A369FF39-25FA-42DE-B7F1-00FAC566E64D}" presName="sibTrans" presStyleCnt="0"/>
      <dgm:spPr/>
    </dgm:pt>
    <dgm:pt modelId="{061E48D1-FB01-4BC5-A195-FBC856AC70A5}" type="pres">
      <dgm:prSet presAssocID="{5FFC3E66-ED5E-4B4D-BC06-2FA1CF2D5CCE}" presName="compNode" presStyleCnt="0"/>
      <dgm:spPr/>
    </dgm:pt>
    <dgm:pt modelId="{BF5C9B5E-EDBC-4D18-AECF-4D41DED4BF73}" type="pres">
      <dgm:prSet presAssocID="{5FFC3E66-ED5E-4B4D-BC06-2FA1CF2D5CCE}" presName="iconBgRect" presStyleLbl="bgShp" presStyleIdx="1" presStyleCnt="4"/>
      <dgm:spPr/>
    </dgm:pt>
    <dgm:pt modelId="{1D250C8D-24AC-4A1E-B3DE-F6DC8BED58C9}" type="pres">
      <dgm:prSet presAssocID="{5FFC3E66-ED5E-4B4D-BC06-2FA1CF2D5C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6E2A9F9A-39B9-4BA4-8CAF-7AB7066EFB43}" type="pres">
      <dgm:prSet presAssocID="{5FFC3E66-ED5E-4B4D-BC06-2FA1CF2D5CCE}" presName="spaceRect" presStyleCnt="0"/>
      <dgm:spPr/>
    </dgm:pt>
    <dgm:pt modelId="{8A5532A9-D55F-4545-A087-8DE87CEB59A0}" type="pres">
      <dgm:prSet presAssocID="{5FFC3E66-ED5E-4B4D-BC06-2FA1CF2D5CCE}" presName="textRect" presStyleLbl="revTx" presStyleIdx="1" presStyleCnt="4">
        <dgm:presLayoutVars>
          <dgm:chMax val="1"/>
          <dgm:chPref val="1"/>
        </dgm:presLayoutVars>
      </dgm:prSet>
      <dgm:spPr/>
    </dgm:pt>
    <dgm:pt modelId="{0AE6130A-81A4-443F-98E4-C3E88003774F}" type="pres">
      <dgm:prSet presAssocID="{8F9EC162-9643-4C73-8108-AEDFC3BF574D}" presName="sibTrans" presStyleCnt="0"/>
      <dgm:spPr/>
    </dgm:pt>
    <dgm:pt modelId="{4811F3B6-715C-460F-AB30-741F9FE8CA9F}" type="pres">
      <dgm:prSet presAssocID="{93B17DC9-B6A6-4C94-9249-DCEB2062F8AE}" presName="compNode" presStyleCnt="0"/>
      <dgm:spPr/>
    </dgm:pt>
    <dgm:pt modelId="{2428ED0A-7756-4BA7-BDC5-28638736DCEB}" type="pres">
      <dgm:prSet presAssocID="{93B17DC9-B6A6-4C94-9249-DCEB2062F8AE}" presName="iconBgRect" presStyleLbl="bgShp" presStyleIdx="2" presStyleCnt="4"/>
      <dgm:spPr/>
    </dgm:pt>
    <dgm:pt modelId="{72FD4973-7E50-40A4-BB30-29DFDC9FAE57}" type="pres">
      <dgm:prSet presAssocID="{93B17DC9-B6A6-4C94-9249-DCEB2062F8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3FE92F-D04F-463E-B1B8-D67C8FAA3E81}" type="pres">
      <dgm:prSet presAssocID="{93B17DC9-B6A6-4C94-9249-DCEB2062F8AE}" presName="spaceRect" presStyleCnt="0"/>
      <dgm:spPr/>
    </dgm:pt>
    <dgm:pt modelId="{7868327D-0123-4A9D-BBC8-AF25A7C4CD2A}" type="pres">
      <dgm:prSet presAssocID="{93B17DC9-B6A6-4C94-9249-DCEB2062F8AE}" presName="textRect" presStyleLbl="revTx" presStyleIdx="2" presStyleCnt="4">
        <dgm:presLayoutVars>
          <dgm:chMax val="1"/>
          <dgm:chPref val="1"/>
        </dgm:presLayoutVars>
      </dgm:prSet>
      <dgm:spPr/>
    </dgm:pt>
    <dgm:pt modelId="{9A9D09C6-BD84-49D5-85FF-7D740F1FE1BC}" type="pres">
      <dgm:prSet presAssocID="{36A217CC-FB9F-4067-A90A-6ADD22E75410}" presName="sibTrans" presStyleCnt="0"/>
      <dgm:spPr/>
    </dgm:pt>
    <dgm:pt modelId="{08BA974F-3482-42E5-B502-9050F657077C}" type="pres">
      <dgm:prSet presAssocID="{35FD90E8-35EF-43B0-BF3B-5815F01F1A7C}" presName="compNode" presStyleCnt="0"/>
      <dgm:spPr/>
    </dgm:pt>
    <dgm:pt modelId="{6D9679DA-DB49-452B-887E-D1B23228E33F}" type="pres">
      <dgm:prSet presAssocID="{35FD90E8-35EF-43B0-BF3B-5815F01F1A7C}" presName="iconBgRect" presStyleLbl="bgShp" presStyleIdx="3" presStyleCnt="4"/>
      <dgm:spPr/>
    </dgm:pt>
    <dgm:pt modelId="{C2956EF1-0E93-442C-ACA0-D29C069C88C1}" type="pres">
      <dgm:prSet presAssocID="{35FD90E8-35EF-43B0-BF3B-5815F01F1A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C3358D3-0F7C-4E32-829A-457EFD9AB11E}" type="pres">
      <dgm:prSet presAssocID="{35FD90E8-35EF-43B0-BF3B-5815F01F1A7C}" presName="spaceRect" presStyleCnt="0"/>
      <dgm:spPr/>
    </dgm:pt>
    <dgm:pt modelId="{BEBD5A81-AE03-4754-A06A-3FBF92930695}" type="pres">
      <dgm:prSet presAssocID="{35FD90E8-35EF-43B0-BF3B-5815F01F1A7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CA2A90B-D696-4471-9678-505EDA6CE78D}" srcId="{D413220B-EE1A-46F6-893D-80DCC1437A76}" destId="{5FFC3E66-ED5E-4B4D-BC06-2FA1CF2D5CCE}" srcOrd="1" destOrd="0" parTransId="{F124B80A-017E-4272-9D79-77C9E30058EB}" sibTransId="{8F9EC162-9643-4C73-8108-AEDFC3BF574D}"/>
    <dgm:cxn modelId="{561C331F-C1AF-41B8-8B2A-4052604CB590}" srcId="{D413220B-EE1A-46F6-893D-80DCC1437A76}" destId="{35FD90E8-35EF-43B0-BF3B-5815F01F1A7C}" srcOrd="3" destOrd="0" parTransId="{83DF9B2C-257C-4BF1-AF68-D860ACFB18DA}" sibTransId="{2EE9E730-6940-4DF8-B401-74163151DCA8}"/>
    <dgm:cxn modelId="{87387941-7C31-4A80-8FD9-2D8A7B8AD751}" type="presOf" srcId="{35FD90E8-35EF-43B0-BF3B-5815F01F1A7C}" destId="{BEBD5A81-AE03-4754-A06A-3FBF92930695}" srcOrd="0" destOrd="0" presId="urn:microsoft.com/office/officeart/2018/5/layout/IconCircleLabelList"/>
    <dgm:cxn modelId="{6B6AE746-144A-424F-83A0-CDAC22D3F674}" srcId="{D413220B-EE1A-46F6-893D-80DCC1437A76}" destId="{93B17DC9-B6A6-4C94-9249-DCEB2062F8AE}" srcOrd="2" destOrd="0" parTransId="{AC429526-EDE4-4781-A8C6-CBA0F843D645}" sibTransId="{36A217CC-FB9F-4067-A90A-6ADD22E75410}"/>
    <dgm:cxn modelId="{3DAD7D4B-5C1B-4EA1-83C4-343A7784F6B4}" type="presOf" srcId="{2807CEEA-0C03-448E-A09F-509E4D77124A}" destId="{31A0B4C5-A438-4B0B-A355-9495E38A7A64}" srcOrd="0" destOrd="0" presId="urn:microsoft.com/office/officeart/2018/5/layout/IconCircleLabelList"/>
    <dgm:cxn modelId="{26DCB66D-1AEA-4A9B-A4E5-1E5DCB905493}" srcId="{D413220B-EE1A-46F6-893D-80DCC1437A76}" destId="{2807CEEA-0C03-448E-A09F-509E4D77124A}" srcOrd="0" destOrd="0" parTransId="{FCB2B36D-97B0-4B28-820B-96D09BBB473F}" sibTransId="{A369FF39-25FA-42DE-B7F1-00FAC566E64D}"/>
    <dgm:cxn modelId="{F0EAAA6E-20DD-42E0-B066-140D291246BF}" type="presOf" srcId="{5FFC3E66-ED5E-4B4D-BC06-2FA1CF2D5CCE}" destId="{8A5532A9-D55F-4545-A087-8DE87CEB59A0}" srcOrd="0" destOrd="0" presId="urn:microsoft.com/office/officeart/2018/5/layout/IconCircleLabelList"/>
    <dgm:cxn modelId="{43A51ADA-5D86-4468-B69F-379FE9807DF1}" type="presOf" srcId="{D413220B-EE1A-46F6-893D-80DCC1437A76}" destId="{31F1FC70-B26F-4D73-BE01-E6C14CB54D64}" srcOrd="0" destOrd="0" presId="urn:microsoft.com/office/officeart/2018/5/layout/IconCircleLabelList"/>
    <dgm:cxn modelId="{77C126EE-99D0-4FB1-A8AC-60294AC8C972}" type="presOf" srcId="{93B17DC9-B6A6-4C94-9249-DCEB2062F8AE}" destId="{7868327D-0123-4A9D-BBC8-AF25A7C4CD2A}" srcOrd="0" destOrd="0" presId="urn:microsoft.com/office/officeart/2018/5/layout/IconCircleLabelList"/>
    <dgm:cxn modelId="{E5E35E06-C5F5-4763-8270-AAFFEA39B63F}" type="presParOf" srcId="{31F1FC70-B26F-4D73-BE01-E6C14CB54D64}" destId="{4FFE4813-03AA-448E-8BCA-5AE9F4266282}" srcOrd="0" destOrd="0" presId="urn:microsoft.com/office/officeart/2018/5/layout/IconCircleLabelList"/>
    <dgm:cxn modelId="{8EE10C87-B0BA-400E-9848-EE1539F569C3}" type="presParOf" srcId="{4FFE4813-03AA-448E-8BCA-5AE9F4266282}" destId="{50527BA5-AB78-4E11-B9D8-ABD67199C9C4}" srcOrd="0" destOrd="0" presId="urn:microsoft.com/office/officeart/2018/5/layout/IconCircleLabelList"/>
    <dgm:cxn modelId="{0762EF59-7701-4FD5-80C5-D84289DD8F7D}" type="presParOf" srcId="{4FFE4813-03AA-448E-8BCA-5AE9F4266282}" destId="{3F27D9A6-33BA-4852-8651-D3E8F584033D}" srcOrd="1" destOrd="0" presId="urn:microsoft.com/office/officeart/2018/5/layout/IconCircleLabelList"/>
    <dgm:cxn modelId="{AA64E258-2121-41DE-98EE-6B2CD9A98661}" type="presParOf" srcId="{4FFE4813-03AA-448E-8BCA-5AE9F4266282}" destId="{3C65295D-E6FF-46B6-B6CD-DAD642DF4B9C}" srcOrd="2" destOrd="0" presId="urn:microsoft.com/office/officeart/2018/5/layout/IconCircleLabelList"/>
    <dgm:cxn modelId="{8B74FC39-85C2-40E7-AB1C-5002185247B6}" type="presParOf" srcId="{4FFE4813-03AA-448E-8BCA-5AE9F4266282}" destId="{31A0B4C5-A438-4B0B-A355-9495E38A7A64}" srcOrd="3" destOrd="0" presId="urn:microsoft.com/office/officeart/2018/5/layout/IconCircleLabelList"/>
    <dgm:cxn modelId="{59691FFF-3FB9-441F-A91C-BA5A5CE94239}" type="presParOf" srcId="{31F1FC70-B26F-4D73-BE01-E6C14CB54D64}" destId="{EE21276A-0275-4766-BCA4-84C1F5995487}" srcOrd="1" destOrd="0" presId="urn:microsoft.com/office/officeart/2018/5/layout/IconCircleLabelList"/>
    <dgm:cxn modelId="{C1AB5A64-615C-4B45-BA22-035678C4518E}" type="presParOf" srcId="{31F1FC70-B26F-4D73-BE01-E6C14CB54D64}" destId="{061E48D1-FB01-4BC5-A195-FBC856AC70A5}" srcOrd="2" destOrd="0" presId="urn:microsoft.com/office/officeart/2018/5/layout/IconCircleLabelList"/>
    <dgm:cxn modelId="{CFE8C3D9-0DAE-4975-B059-1B4EE42405A4}" type="presParOf" srcId="{061E48D1-FB01-4BC5-A195-FBC856AC70A5}" destId="{BF5C9B5E-EDBC-4D18-AECF-4D41DED4BF73}" srcOrd="0" destOrd="0" presId="urn:microsoft.com/office/officeart/2018/5/layout/IconCircleLabelList"/>
    <dgm:cxn modelId="{AD94BE2E-98DA-4B45-82AF-E4C710D28BF5}" type="presParOf" srcId="{061E48D1-FB01-4BC5-A195-FBC856AC70A5}" destId="{1D250C8D-24AC-4A1E-B3DE-F6DC8BED58C9}" srcOrd="1" destOrd="0" presId="urn:microsoft.com/office/officeart/2018/5/layout/IconCircleLabelList"/>
    <dgm:cxn modelId="{80964766-ACF1-4CB9-A97F-E299E9DA8375}" type="presParOf" srcId="{061E48D1-FB01-4BC5-A195-FBC856AC70A5}" destId="{6E2A9F9A-39B9-4BA4-8CAF-7AB7066EFB43}" srcOrd="2" destOrd="0" presId="urn:microsoft.com/office/officeart/2018/5/layout/IconCircleLabelList"/>
    <dgm:cxn modelId="{9562D1BA-A09D-44A2-B106-AFA34AB823B6}" type="presParOf" srcId="{061E48D1-FB01-4BC5-A195-FBC856AC70A5}" destId="{8A5532A9-D55F-4545-A087-8DE87CEB59A0}" srcOrd="3" destOrd="0" presId="urn:microsoft.com/office/officeart/2018/5/layout/IconCircleLabelList"/>
    <dgm:cxn modelId="{DE04DB71-F28B-438D-A7D9-34C6695E2868}" type="presParOf" srcId="{31F1FC70-B26F-4D73-BE01-E6C14CB54D64}" destId="{0AE6130A-81A4-443F-98E4-C3E88003774F}" srcOrd="3" destOrd="0" presId="urn:microsoft.com/office/officeart/2018/5/layout/IconCircleLabelList"/>
    <dgm:cxn modelId="{9B8D04B2-1F7C-4563-84EE-F9ACB0145C19}" type="presParOf" srcId="{31F1FC70-B26F-4D73-BE01-E6C14CB54D64}" destId="{4811F3B6-715C-460F-AB30-741F9FE8CA9F}" srcOrd="4" destOrd="0" presId="urn:microsoft.com/office/officeart/2018/5/layout/IconCircleLabelList"/>
    <dgm:cxn modelId="{6305A53F-1E36-422D-979A-7080A280C20B}" type="presParOf" srcId="{4811F3B6-715C-460F-AB30-741F9FE8CA9F}" destId="{2428ED0A-7756-4BA7-BDC5-28638736DCEB}" srcOrd="0" destOrd="0" presId="urn:microsoft.com/office/officeart/2018/5/layout/IconCircleLabelList"/>
    <dgm:cxn modelId="{65BBDCCA-E0E3-4977-ABF2-C6AA62E96C06}" type="presParOf" srcId="{4811F3B6-715C-460F-AB30-741F9FE8CA9F}" destId="{72FD4973-7E50-40A4-BB30-29DFDC9FAE57}" srcOrd="1" destOrd="0" presId="urn:microsoft.com/office/officeart/2018/5/layout/IconCircleLabelList"/>
    <dgm:cxn modelId="{5E7A6CFF-C6BE-44F5-9C52-0774A7E6A0F9}" type="presParOf" srcId="{4811F3B6-715C-460F-AB30-741F9FE8CA9F}" destId="{723FE92F-D04F-463E-B1B8-D67C8FAA3E81}" srcOrd="2" destOrd="0" presId="urn:microsoft.com/office/officeart/2018/5/layout/IconCircleLabelList"/>
    <dgm:cxn modelId="{77497D35-31DC-4331-B20C-3221286FF36D}" type="presParOf" srcId="{4811F3B6-715C-460F-AB30-741F9FE8CA9F}" destId="{7868327D-0123-4A9D-BBC8-AF25A7C4CD2A}" srcOrd="3" destOrd="0" presId="urn:microsoft.com/office/officeart/2018/5/layout/IconCircleLabelList"/>
    <dgm:cxn modelId="{2E9AA033-0473-4911-8D63-8F6362A0FC41}" type="presParOf" srcId="{31F1FC70-B26F-4D73-BE01-E6C14CB54D64}" destId="{9A9D09C6-BD84-49D5-85FF-7D740F1FE1BC}" srcOrd="5" destOrd="0" presId="urn:microsoft.com/office/officeart/2018/5/layout/IconCircleLabelList"/>
    <dgm:cxn modelId="{C4766BD4-4912-404A-8B28-5C0E0B5D230A}" type="presParOf" srcId="{31F1FC70-B26F-4D73-BE01-E6C14CB54D64}" destId="{08BA974F-3482-42E5-B502-9050F657077C}" srcOrd="6" destOrd="0" presId="urn:microsoft.com/office/officeart/2018/5/layout/IconCircleLabelList"/>
    <dgm:cxn modelId="{15940AFF-1AC0-4AF3-ADAA-5B5FEC5DDA41}" type="presParOf" srcId="{08BA974F-3482-42E5-B502-9050F657077C}" destId="{6D9679DA-DB49-452B-887E-D1B23228E33F}" srcOrd="0" destOrd="0" presId="urn:microsoft.com/office/officeart/2018/5/layout/IconCircleLabelList"/>
    <dgm:cxn modelId="{F4A1B257-FACB-4AE7-BDB3-43A37C344EAC}" type="presParOf" srcId="{08BA974F-3482-42E5-B502-9050F657077C}" destId="{C2956EF1-0E93-442C-ACA0-D29C069C88C1}" srcOrd="1" destOrd="0" presId="urn:microsoft.com/office/officeart/2018/5/layout/IconCircleLabelList"/>
    <dgm:cxn modelId="{71A030D0-E3A9-441D-B8CA-6EE2AEC07071}" type="presParOf" srcId="{08BA974F-3482-42E5-B502-9050F657077C}" destId="{AC3358D3-0F7C-4E32-829A-457EFD9AB11E}" srcOrd="2" destOrd="0" presId="urn:microsoft.com/office/officeart/2018/5/layout/IconCircleLabelList"/>
    <dgm:cxn modelId="{FA493A33-4FCD-45A3-9B7B-EC233EBD8B8E}" type="presParOf" srcId="{08BA974F-3482-42E5-B502-9050F657077C}" destId="{BEBD5A81-AE03-4754-A06A-3FBF929306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94B3B-2B88-9B48-B7AA-BE4256F5B974}">
      <dsp:nvSpPr>
        <dsp:cNvPr id="0" name=""/>
        <dsp:cNvSpPr/>
      </dsp:nvSpPr>
      <dsp:spPr>
        <a:xfrm>
          <a:off x="0" y="33802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2AF52-6D3C-0848-BD89-F2FCF60D0F74}">
      <dsp:nvSpPr>
        <dsp:cNvPr id="0" name=""/>
        <dsp:cNvSpPr/>
      </dsp:nvSpPr>
      <dsp:spPr>
        <a:xfrm>
          <a:off x="350618" y="8710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20</a:t>
          </a:r>
          <a:r>
            <a:rPr lang="en-GB" sz="1700" kern="1200" baseline="30000"/>
            <a:t>th</a:t>
          </a:r>
          <a:r>
            <a:rPr lang="en-GB" sz="1700" kern="1200"/>
            <a:t> Century World History</a:t>
          </a:r>
        </a:p>
      </dsp:txBody>
      <dsp:txXfrm>
        <a:off x="375116" y="111603"/>
        <a:ext cx="4859663" cy="452844"/>
      </dsp:txXfrm>
    </dsp:sp>
    <dsp:sp modelId="{E4356164-4138-EC40-B071-56D5E6E46E0B}">
      <dsp:nvSpPr>
        <dsp:cNvPr id="0" name=""/>
        <dsp:cNvSpPr/>
      </dsp:nvSpPr>
      <dsp:spPr>
        <a:xfrm>
          <a:off x="0" y="110914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DB56F-FE2D-1747-8E34-22B2BF1C6308}">
      <dsp:nvSpPr>
        <dsp:cNvPr id="0" name=""/>
        <dsp:cNvSpPr/>
      </dsp:nvSpPr>
      <dsp:spPr>
        <a:xfrm>
          <a:off x="350618" y="85822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SL and HL</a:t>
          </a:r>
        </a:p>
      </dsp:txBody>
      <dsp:txXfrm>
        <a:off x="375116" y="882723"/>
        <a:ext cx="4859663" cy="452844"/>
      </dsp:txXfrm>
    </dsp:sp>
    <dsp:sp modelId="{7035A933-388E-B441-AAB8-04D65CC5FFC8}">
      <dsp:nvSpPr>
        <dsp:cNvPr id="0" name=""/>
        <dsp:cNvSpPr/>
      </dsp:nvSpPr>
      <dsp:spPr>
        <a:xfrm>
          <a:off x="0" y="188026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6E29D-8186-AC41-8849-6BED8C610FE9}">
      <dsp:nvSpPr>
        <dsp:cNvPr id="0" name=""/>
        <dsp:cNvSpPr/>
      </dsp:nvSpPr>
      <dsp:spPr>
        <a:xfrm>
          <a:off x="350618" y="162934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Prescribed Subject: Case Studies</a:t>
          </a:r>
        </a:p>
      </dsp:txBody>
      <dsp:txXfrm>
        <a:off x="375116" y="1653843"/>
        <a:ext cx="4859663" cy="452844"/>
      </dsp:txXfrm>
    </dsp:sp>
    <dsp:sp modelId="{04DC5960-55A7-674A-952D-99B4012C4201}">
      <dsp:nvSpPr>
        <dsp:cNvPr id="0" name=""/>
        <dsp:cNvSpPr/>
      </dsp:nvSpPr>
      <dsp:spPr>
        <a:xfrm>
          <a:off x="0" y="265138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DFF9-4C30-4840-9F13-4B326D23040F}">
      <dsp:nvSpPr>
        <dsp:cNvPr id="0" name=""/>
        <dsp:cNvSpPr/>
      </dsp:nvSpPr>
      <dsp:spPr>
        <a:xfrm>
          <a:off x="350618" y="240046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World History Topics</a:t>
          </a:r>
        </a:p>
      </dsp:txBody>
      <dsp:txXfrm>
        <a:off x="375116" y="2424963"/>
        <a:ext cx="4859663" cy="452844"/>
      </dsp:txXfrm>
    </dsp:sp>
    <dsp:sp modelId="{977A68ED-6233-B849-A539-F29F1905C13D}">
      <dsp:nvSpPr>
        <dsp:cNvPr id="0" name=""/>
        <dsp:cNvSpPr/>
      </dsp:nvSpPr>
      <dsp:spPr>
        <a:xfrm>
          <a:off x="0" y="342250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583C8-451F-9945-91E7-CF7E047E1FD9}">
      <dsp:nvSpPr>
        <dsp:cNvPr id="0" name=""/>
        <dsp:cNvSpPr/>
      </dsp:nvSpPr>
      <dsp:spPr>
        <a:xfrm>
          <a:off x="350618" y="317158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Historical Investigation</a:t>
          </a:r>
        </a:p>
      </dsp:txBody>
      <dsp:txXfrm>
        <a:off x="375116" y="3196083"/>
        <a:ext cx="4859663" cy="452844"/>
      </dsp:txXfrm>
    </dsp:sp>
    <dsp:sp modelId="{259A2B9D-3DE2-3F4F-9BF8-EE5F2526A317}">
      <dsp:nvSpPr>
        <dsp:cNvPr id="0" name=""/>
        <dsp:cNvSpPr/>
      </dsp:nvSpPr>
      <dsp:spPr>
        <a:xfrm>
          <a:off x="0" y="4193625"/>
          <a:ext cx="701237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6783F-9F63-1248-8DE2-37AB2C8629FF}">
      <dsp:nvSpPr>
        <dsp:cNvPr id="0" name=""/>
        <dsp:cNvSpPr/>
      </dsp:nvSpPr>
      <dsp:spPr>
        <a:xfrm>
          <a:off x="350618" y="3942705"/>
          <a:ext cx="49086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536" tIns="0" rIns="1855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History of Europe (HL)</a:t>
          </a:r>
        </a:p>
      </dsp:txBody>
      <dsp:txXfrm>
        <a:off x="375116" y="3967203"/>
        <a:ext cx="485966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7BA5-AB78-4E11-B9D8-ABD67199C9C4}">
      <dsp:nvSpPr>
        <dsp:cNvPr id="0" name=""/>
        <dsp:cNvSpPr/>
      </dsp:nvSpPr>
      <dsp:spPr>
        <a:xfrm>
          <a:off x="600792" y="596391"/>
          <a:ext cx="1449891" cy="14498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7D9A6-33BA-4852-8651-D3E8F584033D}">
      <dsp:nvSpPr>
        <dsp:cNvPr id="0" name=""/>
        <dsp:cNvSpPr/>
      </dsp:nvSpPr>
      <dsp:spPr>
        <a:xfrm>
          <a:off x="909785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0B4C5-A438-4B0B-A355-9495E38A7A64}">
      <dsp:nvSpPr>
        <dsp:cNvPr id="0" name=""/>
        <dsp:cNvSpPr/>
      </dsp:nvSpPr>
      <dsp:spPr>
        <a:xfrm>
          <a:off x="137302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Personal choice</a:t>
          </a:r>
        </a:p>
      </dsp:txBody>
      <dsp:txXfrm>
        <a:off x="137302" y="2497889"/>
        <a:ext cx="2376871" cy="720000"/>
      </dsp:txXfrm>
    </dsp:sp>
    <dsp:sp modelId="{BF5C9B5E-EDBC-4D18-AECF-4D41DED4BF73}">
      <dsp:nvSpPr>
        <dsp:cNvPr id="0" name=""/>
        <dsp:cNvSpPr/>
      </dsp:nvSpPr>
      <dsp:spPr>
        <a:xfrm>
          <a:off x="3393616" y="596391"/>
          <a:ext cx="1449891" cy="1449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0C8D-24AC-4A1E-B3DE-F6DC8BED58C9}">
      <dsp:nvSpPr>
        <dsp:cNvPr id="0" name=""/>
        <dsp:cNvSpPr/>
      </dsp:nvSpPr>
      <dsp:spPr>
        <a:xfrm>
          <a:off x="3702610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32A9-D55F-4545-A087-8DE87CEB59A0}">
      <dsp:nvSpPr>
        <dsp:cNvPr id="0" name=""/>
        <dsp:cNvSpPr/>
      </dsp:nvSpPr>
      <dsp:spPr>
        <a:xfrm>
          <a:off x="2930126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Evaluation of sources; Investigation; Reflection</a:t>
          </a:r>
        </a:p>
      </dsp:txBody>
      <dsp:txXfrm>
        <a:off x="2930126" y="2497889"/>
        <a:ext cx="2376871" cy="720000"/>
      </dsp:txXfrm>
    </dsp:sp>
    <dsp:sp modelId="{2428ED0A-7756-4BA7-BDC5-28638736DCEB}">
      <dsp:nvSpPr>
        <dsp:cNvPr id="0" name=""/>
        <dsp:cNvSpPr/>
      </dsp:nvSpPr>
      <dsp:spPr>
        <a:xfrm>
          <a:off x="6186441" y="596391"/>
          <a:ext cx="1449891" cy="1449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D4973-7E50-40A4-BB30-29DFDC9FAE57}">
      <dsp:nvSpPr>
        <dsp:cNvPr id="0" name=""/>
        <dsp:cNvSpPr/>
      </dsp:nvSpPr>
      <dsp:spPr>
        <a:xfrm>
          <a:off x="6495434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8327D-0123-4A9D-BBC8-AF25A7C4CD2A}">
      <dsp:nvSpPr>
        <dsp:cNvPr id="0" name=""/>
        <dsp:cNvSpPr/>
      </dsp:nvSpPr>
      <dsp:spPr>
        <a:xfrm>
          <a:off x="5722951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Application of skills </a:t>
          </a:r>
        </a:p>
      </dsp:txBody>
      <dsp:txXfrm>
        <a:off x="5722951" y="2497889"/>
        <a:ext cx="2376871" cy="720000"/>
      </dsp:txXfrm>
    </dsp:sp>
    <dsp:sp modelId="{6D9679DA-DB49-452B-887E-D1B23228E33F}">
      <dsp:nvSpPr>
        <dsp:cNvPr id="0" name=""/>
        <dsp:cNvSpPr/>
      </dsp:nvSpPr>
      <dsp:spPr>
        <a:xfrm>
          <a:off x="8979265" y="596391"/>
          <a:ext cx="1449891" cy="1449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56EF1-0E93-442C-ACA0-D29C069C88C1}">
      <dsp:nvSpPr>
        <dsp:cNvPr id="0" name=""/>
        <dsp:cNvSpPr/>
      </dsp:nvSpPr>
      <dsp:spPr>
        <a:xfrm>
          <a:off x="9288259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D5A81-AE03-4754-A06A-3FBF92930695}">
      <dsp:nvSpPr>
        <dsp:cNvPr id="0" name=""/>
        <dsp:cNvSpPr/>
      </dsp:nvSpPr>
      <dsp:spPr>
        <a:xfrm>
          <a:off x="8515775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2,200 words</a:t>
          </a:r>
        </a:p>
      </dsp:txBody>
      <dsp:txXfrm>
        <a:off x="8515775" y="2497889"/>
        <a:ext cx="237687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1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1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6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1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55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hyperlink" Target="mailto:jwalker@warminsterschool.org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s://www.flickr.com/photos/washington_area_spark/2074704224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Rectangle 2">
            <a:extLst>
              <a:ext uri="{FF2B5EF4-FFF2-40B4-BE49-F238E27FC236}">
                <a16:creationId xmlns:a16="http://schemas.microsoft.com/office/drawing/2014/main" id="{CC67DB71-D5C3-2947-BCA9-ABF08F467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en-GB" altLang="en-US" sz="6600">
                <a:solidFill>
                  <a:srgbClr val="FFFFFF">
                    <a:alpha val="90000"/>
                  </a:srgbClr>
                </a:solidFill>
              </a:rPr>
              <a:t>IB History</a:t>
            </a:r>
            <a:endParaRPr lang="en-US" altLang="en-US" sz="660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5A7BEF1-36AD-B041-A7FF-C58B06A220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800">
                <a:solidFill>
                  <a:srgbClr val="FFFFFF"/>
                </a:solidFill>
              </a:rPr>
              <a:t>SL and HL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Audio Recording 8 Dec 2020 at 22:12:22" descr="Audio Recording 8 Dec 2020 at 22:12:22">
            <a:hlinkClick r:id="" action="ppaction://media"/>
            <a:extLst>
              <a:ext uri="{FF2B5EF4-FFF2-40B4-BE49-F238E27FC236}">
                <a16:creationId xmlns:a16="http://schemas.microsoft.com/office/drawing/2014/main" id="{1E98318D-4CDB-FC47-8DB4-07F6783C15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6321" y="3851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529" name="Rectangle 2">
            <a:extLst>
              <a:ext uri="{FF2B5EF4-FFF2-40B4-BE49-F238E27FC236}">
                <a16:creationId xmlns:a16="http://schemas.microsoft.com/office/drawing/2014/main" id="{559EDF88-2922-3E4B-AC54-FAED11C1C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Investigation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541" name="Rectangle 77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2532" name="Rectangle 3">
            <a:extLst>
              <a:ext uri="{FF2B5EF4-FFF2-40B4-BE49-F238E27FC236}">
                <a16:creationId xmlns:a16="http://schemas.microsoft.com/office/drawing/2014/main" id="{3C858162-1CC2-4FA2-8252-8720B3DFD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2780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8 Dec 2020 at 22:16:26" descr="Audio Recording 8 Dec 2020 at 22:16:26">
            <a:hlinkClick r:id="" action="ppaction://media"/>
            <a:extLst>
              <a:ext uri="{FF2B5EF4-FFF2-40B4-BE49-F238E27FC236}">
                <a16:creationId xmlns:a16="http://schemas.microsoft.com/office/drawing/2014/main" id="{C54FE3D9-3CEB-7846-8EC6-8A1053C74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8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53" name="Rectangle 2">
            <a:extLst>
              <a:ext uri="{FF2B5EF4-FFF2-40B4-BE49-F238E27FC236}">
                <a16:creationId xmlns:a16="http://schemas.microsoft.com/office/drawing/2014/main" id="{425517AD-19B8-5647-B3BB-DE2A4B8E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rgbClr val="FFFEFF"/>
                </a:solidFill>
              </a:rPr>
              <a:t>Assessment</a:t>
            </a:r>
            <a:endParaRPr lang="en-US" altLang="en-US">
              <a:solidFill>
                <a:srgbClr val="FFFEFF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8854A03-B7BF-DD40-8D1A-7840C9B8F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Examinations</a:t>
            </a:r>
          </a:p>
          <a:p>
            <a:pPr eaLnBrk="1" hangingPunct="1"/>
            <a:r>
              <a:rPr lang="en-GB" altLang="en-US"/>
              <a:t>Paper 1 – SL and HL</a:t>
            </a:r>
          </a:p>
          <a:p>
            <a:pPr eaLnBrk="1" hangingPunct="1"/>
            <a:r>
              <a:rPr lang="en-GB" altLang="en-US"/>
              <a:t>Paper 2 – SL and HL</a:t>
            </a:r>
          </a:p>
          <a:p>
            <a:pPr eaLnBrk="1" hangingPunct="1"/>
            <a:r>
              <a:rPr lang="en-GB" altLang="en-US"/>
              <a:t>Historical Investigation – SL and HL</a:t>
            </a:r>
            <a:endParaRPr lang="en-US" altLang="en-US"/>
          </a:p>
          <a:p>
            <a:pPr eaLnBrk="1" hangingPunct="1"/>
            <a:r>
              <a:rPr lang="en-GB" altLang="en-US"/>
              <a:t>Paper 3 – HL only</a:t>
            </a:r>
          </a:p>
          <a:p>
            <a:pPr eaLnBrk="1" hangingPunct="1"/>
            <a:endParaRPr lang="en-GB" altLang="en-US"/>
          </a:p>
        </p:txBody>
      </p:sp>
      <p:pic>
        <p:nvPicPr>
          <p:cNvPr id="3" name="Audio Recording 8 Dec 2020 at 22:17:26" descr="Audio Recording 8 Dec 2020 at 22:17:26">
            <a:hlinkClick r:id="" action="ppaction://media"/>
            <a:extLst>
              <a:ext uri="{FF2B5EF4-FFF2-40B4-BE49-F238E27FC236}">
                <a16:creationId xmlns:a16="http://schemas.microsoft.com/office/drawing/2014/main" id="{AE79DC70-6AEF-A248-AF8A-910336942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Title 1">
            <a:extLst>
              <a:ext uri="{FF2B5EF4-FFF2-40B4-BE49-F238E27FC236}">
                <a16:creationId xmlns:a16="http://schemas.microsoft.com/office/drawing/2014/main" id="{D2BA365F-AAB1-AC4B-83EE-5D5A6EB48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n-US" alt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0DCBD0B-442B-C344-AFBC-392B22FE48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en-US" altLang="en-US" sz="2000"/>
              <a:t>If you have any questions about the IB History course, please do not hesitate to contact me via the Firefly Forum or directly on the email address below:</a:t>
            </a:r>
          </a:p>
          <a:p>
            <a:endParaRPr lang="en-US" altLang="en-US" sz="2000"/>
          </a:p>
          <a:p>
            <a:r>
              <a:rPr lang="en-US" altLang="en-US" sz="2000">
                <a:hlinkClick r:id="rId4"/>
              </a:rPr>
              <a:t>jwalker@warminsterschool.org.uk</a:t>
            </a:r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Mrs. J. Walker, Head of History and Politics</a:t>
            </a:r>
          </a:p>
          <a:p>
            <a:endParaRPr lang="en-US" altLang="en-US" sz="20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udio Recording 8 Dec 2020 at 22:17:46" descr="Audio Recording 8 Dec 2020 at 22:17:46">
            <a:hlinkClick r:id="" action="ppaction://media"/>
            <a:extLst>
              <a:ext uri="{FF2B5EF4-FFF2-40B4-BE49-F238E27FC236}">
                <a16:creationId xmlns:a16="http://schemas.microsoft.com/office/drawing/2014/main" id="{C1219F86-DE56-6844-8591-32F09F362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7700"/>
            <a:ext cx="3703320" cy="57428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37" name="Rectangle 2">
            <a:extLst>
              <a:ext uri="{FF2B5EF4-FFF2-40B4-BE49-F238E27FC236}">
                <a16:creationId xmlns:a16="http://schemas.microsoft.com/office/drawing/2014/main" id="{4E121A14-B5C8-3A43-9785-44532BA84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9643" y="1037967"/>
            <a:ext cx="3004939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rgbClr val="FFFEFF"/>
                </a:solidFill>
              </a:rPr>
              <a:t>Course Outline</a:t>
            </a:r>
            <a:endParaRPr lang="en-US" altLang="en-US">
              <a:solidFill>
                <a:srgbClr val="FFFE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C930E8B-CABB-49C6-9609-F872BC043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D211A8-7186-46C6-AC78-73F89CAA5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8062204-EE69-489C-87C1-C1958C334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340" name="Rectangle 3">
            <a:extLst>
              <a:ext uri="{FF2B5EF4-FFF2-40B4-BE49-F238E27FC236}">
                <a16:creationId xmlns:a16="http://schemas.microsoft.com/office/drawing/2014/main" id="{9278EA93-AA04-46CA-8709-33A30A0EE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357619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8 Dec 2020 at 22:13:06" descr="Audio Recording 8 Dec 2020 at 22:13:06">
            <a:hlinkClick r:id="" action="ppaction://media"/>
            <a:extLst>
              <a:ext uri="{FF2B5EF4-FFF2-40B4-BE49-F238E27FC236}">
                <a16:creationId xmlns:a16="http://schemas.microsoft.com/office/drawing/2014/main" id="{B6894B80-3A20-2C4C-BE4C-4AE1CBCE3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1" name="Rectangle 2">
            <a:extLst>
              <a:ext uri="{FF2B5EF4-FFF2-40B4-BE49-F238E27FC236}">
                <a16:creationId xmlns:a16="http://schemas.microsoft.com/office/drawing/2014/main" id="{3E9FAA37-7828-B547-A101-421A0CD3C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>
                <a:solidFill>
                  <a:srgbClr val="FFFEFF"/>
                </a:solidFill>
              </a:rPr>
              <a:t>Prescribed Subject – Rights and Protest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8E01CAE-1A1C-C544-8E89-B3E150B5EB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The Civil Rights Movement in the United States (1954–1965)</a:t>
            </a:r>
          </a:p>
          <a:p>
            <a:pPr>
              <a:defRPr/>
            </a:pPr>
            <a:r>
              <a:rPr lang="en-GB" dirty="0"/>
              <a:t>Apartheid in South Africa (1948–1964)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i="1" dirty="0"/>
              <a:t>Origins of discrimination</a:t>
            </a:r>
          </a:p>
          <a:p>
            <a:pPr>
              <a:defRPr/>
            </a:pPr>
            <a:r>
              <a:rPr lang="en-GB" i="1" dirty="0"/>
              <a:t>The nature of discrimination </a:t>
            </a:r>
          </a:p>
          <a:p>
            <a:pPr>
              <a:defRPr/>
            </a:pPr>
            <a:r>
              <a:rPr lang="en-GB" i="1" dirty="0"/>
              <a:t>The role of key individuals and groups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4" name="Audio Recording 8 Dec 2020 at 22:13:54" descr="Audio Recording 8 Dec 2020 at 22:13:54">
            <a:hlinkClick r:id="" action="ppaction://media"/>
            <a:extLst>
              <a:ext uri="{FF2B5EF4-FFF2-40B4-BE49-F238E27FC236}">
                <a16:creationId xmlns:a16="http://schemas.microsoft.com/office/drawing/2014/main" id="{70316B66-28BB-EC48-A192-53BAAC798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0FCA262-8CE5-FC40-BEA6-F3EE41273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6386" name="Content Placeholder 4">
            <a:extLst>
              <a:ext uri="{FF2B5EF4-FFF2-40B4-BE49-F238E27FC236}">
                <a16:creationId xmlns:a16="http://schemas.microsoft.com/office/drawing/2014/main" id="{F7F4E7A6-4792-214E-BD7B-3885FCAC1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879" y="3516467"/>
            <a:ext cx="2625725" cy="3278188"/>
          </a:xfrm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08BA11C9-7519-FA45-B355-29A307EC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" y="702156"/>
            <a:ext cx="4579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>
            <a:extLst>
              <a:ext uri="{FF2B5EF4-FFF2-40B4-BE49-F238E27FC236}">
                <a16:creationId xmlns:a16="http://schemas.microsoft.com/office/drawing/2014/main" id="{932B3178-A746-A244-9E1A-4FBBA7DED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52" y="702156"/>
            <a:ext cx="4597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834D9C8-88E0-7345-B8B6-4BE183AA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26" y="894402"/>
            <a:ext cx="309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D068FC14-E539-4643-B796-8C0F440ABF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14" y="3645853"/>
            <a:ext cx="423420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>
            <a:extLst>
              <a:ext uri="{FF2B5EF4-FFF2-40B4-BE49-F238E27FC236}">
                <a16:creationId xmlns:a16="http://schemas.microsoft.com/office/drawing/2014/main" id="{E74707E8-C3C0-2B4E-BC07-1D1F9F372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76" y="3166428"/>
            <a:ext cx="35131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417EA799-090C-BF48-A176-BD7D42923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5" y="4595813"/>
            <a:ext cx="342106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59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09" name="Rectangle 2">
            <a:extLst>
              <a:ext uri="{FF2B5EF4-FFF2-40B4-BE49-F238E27FC236}">
                <a16:creationId xmlns:a16="http://schemas.microsoft.com/office/drawing/2014/main" id="{B6ED45C0-44F3-7846-B51F-1C4DC9CEF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>
                <a:solidFill>
                  <a:srgbClr val="FFFEFF"/>
                </a:solidFill>
              </a:rPr>
              <a:t>World History</a:t>
            </a:r>
            <a:endParaRPr lang="en-US" altLang="en-US">
              <a:solidFill>
                <a:srgbClr val="FFFEFF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E84288C-8089-2C4F-BB07-81026BE83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altLang="en-US" dirty="0"/>
          </a:p>
          <a:p>
            <a:pPr eaLnBrk="1" hangingPunct="1">
              <a:defRPr/>
            </a:pPr>
            <a:r>
              <a:rPr lang="en-GB" altLang="en-US" b="1" dirty="0"/>
              <a:t>Causes and effects of C20th Warfare</a:t>
            </a:r>
          </a:p>
          <a:p>
            <a:pPr eaLnBrk="1" hangingPunct="1">
              <a:defRPr/>
            </a:pPr>
            <a:r>
              <a:rPr lang="en-GB" altLang="en-US" i="1" dirty="0"/>
              <a:t>Origins, nature and the consequences of warfare </a:t>
            </a:r>
          </a:p>
          <a:p>
            <a:pPr eaLnBrk="1" hangingPunct="1">
              <a:defRPr/>
            </a:pPr>
            <a:endParaRPr lang="en-GB" altLang="en-US" i="1" dirty="0"/>
          </a:p>
          <a:p>
            <a:pPr eaLnBrk="1" hangingPunct="1">
              <a:defRPr/>
            </a:pPr>
            <a:r>
              <a:rPr lang="en-GB" altLang="en-US" b="1" dirty="0"/>
              <a:t>Authoritarian States</a:t>
            </a:r>
          </a:p>
          <a:p>
            <a:pPr eaLnBrk="1" hangingPunct="1">
              <a:defRPr/>
            </a:pPr>
            <a:r>
              <a:rPr lang="en-GB" altLang="en-US" i="1" dirty="0"/>
              <a:t>Origins and rise of authoritarian leaders, the consolidation of their rule and the nature of their regimes. </a:t>
            </a:r>
            <a:endParaRPr lang="en-US" altLang="en-US" i="1" dirty="0"/>
          </a:p>
        </p:txBody>
      </p:sp>
      <p:pic>
        <p:nvPicPr>
          <p:cNvPr id="3" name="Audio Recording 8 Dec 2020 at 22:14:20" descr="Audio Recording 8 Dec 2020 at 22:14:20">
            <a:hlinkClick r:id="" action="ppaction://media"/>
            <a:extLst>
              <a:ext uri="{FF2B5EF4-FFF2-40B4-BE49-F238E27FC236}">
                <a16:creationId xmlns:a16="http://schemas.microsoft.com/office/drawing/2014/main" id="{9E2D48A1-79F9-5643-8D36-ECC3D58A0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F08EAD9-514A-C741-B822-151118244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Current topic areas studied: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920F-634A-274F-9594-14DC682C9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5194767" cy="2216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GB" sz="1000" dirty="0"/>
          </a:p>
          <a:p>
            <a:pPr marL="457200" lvl="1" indent="0">
              <a:buNone/>
              <a:defRPr/>
            </a:pPr>
            <a:endParaRPr lang="en-GB" sz="1000" dirty="0"/>
          </a:p>
          <a:p>
            <a:pPr lvl="1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Spanish Civil War</a:t>
            </a:r>
          </a:p>
          <a:p>
            <a:pPr lvl="1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Second World War</a:t>
            </a:r>
          </a:p>
          <a:p>
            <a:pPr lvl="1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Chinese Civil War</a:t>
            </a:r>
          </a:p>
          <a:p>
            <a:pPr lvl="1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Falklands / Malvinas War </a:t>
            </a:r>
          </a:p>
        </p:txBody>
      </p:sp>
      <p:sp>
        <p:nvSpPr>
          <p:cNvPr id="18437" name="Content Placeholder 4">
            <a:extLst>
              <a:ext uri="{FF2B5EF4-FFF2-40B4-BE49-F238E27FC236}">
                <a16:creationId xmlns:a16="http://schemas.microsoft.com/office/drawing/2014/main" id="{D23481D8-B304-464C-8105-9B7A4AC08B4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16039" y="2228004"/>
            <a:ext cx="5194769" cy="291200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dirty="0"/>
              <a:t>The USSR under Lenin and Stalin</a:t>
            </a:r>
          </a:p>
          <a:p>
            <a:r>
              <a:rPr lang="en-US" altLang="en-US" sz="2200" dirty="0"/>
              <a:t>Germany under Hitler</a:t>
            </a:r>
          </a:p>
          <a:p>
            <a:r>
              <a:rPr lang="en-US" altLang="en-US" sz="2200" dirty="0"/>
              <a:t>China under Mao</a:t>
            </a:r>
          </a:p>
          <a:p>
            <a:r>
              <a:rPr lang="en-US" altLang="en-US" sz="2200" dirty="0"/>
              <a:t>Spain under Franco</a:t>
            </a:r>
          </a:p>
          <a:p>
            <a:r>
              <a:rPr lang="en-US" altLang="en-US" sz="2200" dirty="0"/>
              <a:t>Cuba under Castro</a:t>
            </a:r>
          </a:p>
          <a:p>
            <a:endParaRPr lang="en-US" altLang="en-US" dirty="0"/>
          </a:p>
        </p:txBody>
      </p:sp>
      <p:sp>
        <p:nvSpPr>
          <p:cNvPr id="18434" name="Text Placeholder 1">
            <a:extLst>
              <a:ext uri="{FF2B5EF4-FFF2-40B4-BE49-F238E27FC236}">
                <a16:creationId xmlns:a16="http://schemas.microsoft.com/office/drawing/2014/main" id="{991DE84D-5C47-C746-BBE5-0973B58B41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16894"/>
            <a:ext cx="4040188" cy="639762"/>
          </a:xfrm>
        </p:spPr>
        <p:txBody>
          <a:bodyPr/>
          <a:lstStyle/>
          <a:p>
            <a:r>
              <a:rPr lang="en-US" altLang="en-US" dirty="0"/>
              <a:t>Causes and Effects of C20th Warfare </a:t>
            </a:r>
          </a:p>
        </p:txBody>
      </p:sp>
      <p:sp>
        <p:nvSpPr>
          <p:cNvPr id="18436" name="Text Placeholder 3">
            <a:extLst>
              <a:ext uri="{FF2B5EF4-FFF2-40B4-BE49-F238E27FC236}">
                <a16:creationId xmlns:a16="http://schemas.microsoft.com/office/drawing/2014/main" id="{60B70046-EA0A-6F49-842C-6F6FFA65DF8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502400" y="1817845"/>
            <a:ext cx="5194300" cy="552450"/>
          </a:xfrm>
        </p:spPr>
        <p:txBody>
          <a:bodyPr/>
          <a:lstStyle/>
          <a:p>
            <a:r>
              <a:rPr lang="en-US" altLang="en-US" dirty="0"/>
              <a:t>Authoritarian States</a:t>
            </a:r>
          </a:p>
        </p:txBody>
      </p:sp>
      <p:pic>
        <p:nvPicPr>
          <p:cNvPr id="5" name="Audio Recording 8 Dec 2020 at 22:15:19" descr="Audio Recording 8 Dec 2020 at 22:15:19">
            <a:hlinkClick r:id="" action="ppaction://media"/>
            <a:extLst>
              <a:ext uri="{FF2B5EF4-FFF2-40B4-BE49-F238E27FC236}">
                <a16:creationId xmlns:a16="http://schemas.microsoft.com/office/drawing/2014/main" id="{7E497856-CD59-0D47-BE4D-5BE949C50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918762D-BA4E-664F-8B60-CA0CAC1E1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9458" name="Content Placeholder 3">
            <a:extLst>
              <a:ext uri="{FF2B5EF4-FFF2-40B4-BE49-F238E27FC236}">
                <a16:creationId xmlns:a16="http://schemas.microsoft.com/office/drawing/2014/main" id="{8947CA0D-8370-4B4A-BC1B-6C446E879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4579938" cy="3490913"/>
          </a:xfrm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6A641DB1-23BB-274C-890B-70AF46C6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0"/>
            <a:ext cx="4579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B8C8D569-03B3-3044-BAF8-872D4B1EA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90914"/>
            <a:ext cx="455612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6E0357A8-E4DE-8C47-8EB7-745FB6240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520951"/>
            <a:ext cx="46021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>
            <a:extLst>
              <a:ext uri="{FF2B5EF4-FFF2-40B4-BE49-F238E27FC236}">
                <a16:creationId xmlns:a16="http://schemas.microsoft.com/office/drawing/2014/main" id="{CEEF2A71-AE0E-5A4D-A903-3CAFD406C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4" y="4518026"/>
            <a:ext cx="462438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8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08A2FD3-524F-D247-9F26-F9F54A2D7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D1DF9D27-EF97-744B-B240-48E0AC802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688"/>
            <a:ext cx="3443288" cy="6865938"/>
          </a:xfrm>
        </p:spPr>
      </p:pic>
      <p:pic>
        <p:nvPicPr>
          <p:cNvPr id="20483" name="Picture 4">
            <a:extLst>
              <a:ext uri="{FF2B5EF4-FFF2-40B4-BE49-F238E27FC236}">
                <a16:creationId xmlns:a16="http://schemas.microsoft.com/office/drawing/2014/main" id="{710036F4-17F7-7E49-A238-756BB1B8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9688"/>
            <a:ext cx="57007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3F4255DE-CA06-7E49-AFCC-5413A0964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39688"/>
            <a:ext cx="33226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727E0122-CAF8-8546-9D8F-6D75DDD70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7" y="2616035"/>
            <a:ext cx="5305427" cy="424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C1FED-2F6D-A443-A2DE-672174BB4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48715" y="2843212"/>
            <a:ext cx="3505504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itle 1">
            <a:extLst>
              <a:ext uri="{FF2B5EF4-FFF2-40B4-BE49-F238E27FC236}">
                <a16:creationId xmlns:a16="http://schemas.microsoft.com/office/drawing/2014/main" id="{5D71DE91-CBFC-2942-B9B1-EC3E24B4E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GB" altLang="en-US">
                <a:solidFill>
                  <a:srgbClr val="FFFFFF"/>
                </a:solidFill>
              </a:rPr>
              <a:t>Higher Level: The History of Europe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281A1D36-F1BE-D648-9BE7-0FAE03766A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endParaRPr lang="en-GB" altLang="en-US" dirty="0"/>
          </a:p>
          <a:p>
            <a:r>
              <a:rPr lang="en-GB" altLang="en-US" dirty="0"/>
              <a:t>Europe</a:t>
            </a:r>
          </a:p>
          <a:p>
            <a:r>
              <a:rPr lang="en-GB" altLang="en-US" dirty="0"/>
              <a:t>Topics flexible</a:t>
            </a:r>
          </a:p>
          <a:p>
            <a:r>
              <a:rPr lang="en-GB" altLang="en-US" dirty="0"/>
              <a:t>Additional paper</a:t>
            </a:r>
          </a:p>
        </p:txBody>
      </p:sp>
      <p:pic>
        <p:nvPicPr>
          <p:cNvPr id="3" name="Audio Recording 8 Dec 2020 at 22:15:49" descr="Audio Recording 8 Dec 2020 at 22:15:49">
            <a:hlinkClick r:id="" action="ppaction://media"/>
            <a:extLst>
              <a:ext uri="{FF2B5EF4-FFF2-40B4-BE49-F238E27FC236}">
                <a16:creationId xmlns:a16="http://schemas.microsoft.com/office/drawing/2014/main" id="{AEF23E22-1F72-9242-9319-6AD42B408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257</Words>
  <Application>Microsoft Macintosh PowerPoint</Application>
  <PresentationFormat>Widescreen</PresentationFormat>
  <Paragraphs>60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DividendVTI</vt:lpstr>
      <vt:lpstr>IB History</vt:lpstr>
      <vt:lpstr>Course Outline</vt:lpstr>
      <vt:lpstr>Prescribed Subject – Rights and Protest</vt:lpstr>
      <vt:lpstr>PowerPoint Presentation</vt:lpstr>
      <vt:lpstr>World History</vt:lpstr>
      <vt:lpstr>Current topic areas studied:</vt:lpstr>
      <vt:lpstr>PowerPoint Presentation</vt:lpstr>
      <vt:lpstr>PowerPoint Presentation</vt:lpstr>
      <vt:lpstr>Higher Level: The History of Europe</vt:lpstr>
      <vt:lpstr>Historical Investigation</vt:lpstr>
      <vt:lpstr>Assessment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History</dc:title>
  <dc:creator>Juliette Walker</dc:creator>
  <cp:lastModifiedBy>Juliette Walker</cp:lastModifiedBy>
  <cp:revision>2</cp:revision>
  <dcterms:created xsi:type="dcterms:W3CDTF">2020-12-08T22:05:14Z</dcterms:created>
  <dcterms:modified xsi:type="dcterms:W3CDTF">2020-12-08T22:17:51Z</dcterms:modified>
</cp:coreProperties>
</file>