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5"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Quicksand"/>
      <p:regular r:id="rId15"/>
      <p:bold r:id="rId16"/>
    </p:embeddedFont>
    <p:embeddedFont>
      <p:font typeface="Quicksand Medium"/>
      <p:regular r:id="rId17"/>
      <p:bold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B9DBDBC-88F0-4813-B447-0E1AB0160D1B}">
  <a:tblStyle styleId="{0B9DBDBC-88F0-4813-B447-0E1AB0160D1B}"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Quicksand-regular.fntdata"/><Relationship Id="rId14" Type="http://schemas.openxmlformats.org/officeDocument/2006/relationships/slide" Target="slides/slide9.xml"/><Relationship Id="rId17" Type="http://schemas.openxmlformats.org/officeDocument/2006/relationships/font" Target="fonts/QuicksandMedium-regular.fntdata"/><Relationship Id="rId16" Type="http://schemas.openxmlformats.org/officeDocument/2006/relationships/font" Target="fonts/Quicksand-bold.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QuicksandMedium-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ncce.io/tcc" TargetMode="External"/><Relationship Id="rId3" Type="http://schemas.openxmlformats.org/officeDocument/2006/relationships/hyperlink" Target="https://pixabay.com/illustrations/smartphone-app-news-web-internet-1184883/" TargetMode="Externa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pixabay.com/vectors/school-school-supplies-education-1555910/" TargetMode="Externa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 name="Shape 45"/>
        <p:cNvGrpSpPr/>
        <p:nvPr/>
      </p:nvGrpSpPr>
      <p:grpSpPr>
        <a:xfrm>
          <a:off x="0" y="0"/>
          <a:ext cx="0" cy="0"/>
          <a:chOff x="0" y="0"/>
          <a:chExt cx="0" cy="0"/>
        </a:xfrm>
      </p:grpSpPr>
      <p:sp>
        <p:nvSpPr>
          <p:cNvPr id="46" name="Google Shape;46;g5ea948baa0_1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7" name="Google Shape;47;g5ea948baa0_1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Quicksand"/>
                <a:ea typeface="Quicksand"/>
                <a:cs typeface="Quicksand"/>
                <a:sym typeface="Quicksand"/>
              </a:rPr>
              <a:t>Last updated: 10-05-2021</a:t>
            </a:r>
            <a:endParaRPr sz="1000">
              <a:solidFill>
                <a:schemeClr val="dk1"/>
              </a:solidFill>
              <a:latin typeface="Quicksand"/>
              <a:ea typeface="Quicksand"/>
              <a:cs typeface="Quicksand"/>
              <a:sym typeface="Quicksand"/>
            </a:endParaRPr>
          </a:p>
          <a:p>
            <a:pPr indent="0" lvl="0" marL="0" rtl="0" algn="l">
              <a:lnSpc>
                <a:spcPct val="115000"/>
              </a:lnSpc>
              <a:spcBef>
                <a:spcPts val="0"/>
              </a:spcBef>
              <a:spcAft>
                <a:spcPts val="0"/>
              </a:spcAft>
              <a:buClr>
                <a:schemeClr val="dk1"/>
              </a:buClr>
              <a:buSzPts val="1100"/>
              <a:buFont typeface="Arial"/>
              <a:buNone/>
            </a:pPr>
            <a:r>
              <a:t/>
            </a:r>
            <a:endParaRPr sz="1000">
              <a:solidFill>
                <a:schemeClr val="dk1"/>
              </a:solidFill>
              <a:latin typeface="Quicksand"/>
              <a:ea typeface="Quicksand"/>
              <a:cs typeface="Quicksand"/>
              <a:sym typeface="Quicksand"/>
            </a:endParaRPr>
          </a:p>
          <a:p>
            <a:pPr indent="0" lvl="0" marL="0" rtl="0" algn="l">
              <a:lnSpc>
                <a:spcPct val="115000"/>
              </a:lnSpc>
              <a:spcBef>
                <a:spcPts val="0"/>
              </a:spcBef>
              <a:spcAft>
                <a:spcPts val="0"/>
              </a:spcAft>
              <a:buClr>
                <a:srgbClr val="5B5BA5"/>
              </a:buClr>
              <a:buSzPts val="1100"/>
              <a:buFont typeface="Arial"/>
              <a:buNone/>
            </a:pPr>
            <a:r>
              <a:rPr lang="en-GB" sz="1000">
                <a:solidFill>
                  <a:schemeClr val="dk1"/>
                </a:solidFill>
                <a:latin typeface="Quicksand"/>
                <a:ea typeface="Quicksand"/>
                <a:cs typeface="Quicksand"/>
                <a:sym typeface="Quicksand"/>
              </a:rPr>
              <a:t>Resources are updated regularly — the latest version is available at: </a:t>
            </a:r>
            <a:r>
              <a:rPr lang="en-GB" sz="1000" u="sng">
                <a:solidFill>
                  <a:schemeClr val="dk1"/>
                </a:solidFill>
                <a:latin typeface="Quicksand"/>
                <a:ea typeface="Quicksand"/>
                <a:cs typeface="Quicksand"/>
                <a:sym typeface="Quicksand"/>
                <a:hlinkClick r:id="rId2">
                  <a:extLst>
                    <a:ext uri="{A12FA001-AC4F-418D-AE19-62706E023703}">
                      <ahyp:hlinkClr val="tx"/>
                    </a:ext>
                  </a:extLst>
                </a:hlinkClick>
              </a:rPr>
              <a:t>ncce.io/tcc</a:t>
            </a:r>
            <a:r>
              <a:rPr lang="en-GB" sz="1000">
                <a:solidFill>
                  <a:schemeClr val="dk1"/>
                </a:solidFill>
                <a:latin typeface="Quicksand"/>
                <a:ea typeface="Quicksand"/>
                <a:cs typeface="Quicksand"/>
                <a:sym typeface="Quicksand"/>
              </a:rPr>
              <a:t>.</a:t>
            </a:r>
            <a:endParaRPr sz="1000">
              <a:latin typeface="Quicksand"/>
              <a:ea typeface="Quicksand"/>
              <a:cs typeface="Quicksand"/>
              <a:sym typeface="Quicksand"/>
            </a:endParaRPr>
          </a:p>
          <a:p>
            <a:pPr indent="0" lvl="0" marL="0" rtl="0" algn="l">
              <a:lnSpc>
                <a:spcPct val="115000"/>
              </a:lnSpc>
              <a:spcBef>
                <a:spcPts val="0"/>
              </a:spcBef>
              <a:spcAft>
                <a:spcPts val="0"/>
              </a:spcAft>
              <a:buNone/>
            </a:pPr>
            <a:r>
              <a:rPr lang="en-GB" sz="1000">
                <a:latin typeface="Quicksand"/>
                <a:ea typeface="Quicksand"/>
                <a:cs typeface="Quicksand"/>
                <a:sym typeface="Quicksand"/>
              </a:rPr>
              <a:t>Image source: </a:t>
            </a:r>
            <a:r>
              <a:rPr lang="en-GB" sz="1000" u="sng">
                <a:solidFill>
                  <a:schemeClr val="hlink"/>
                </a:solidFill>
                <a:latin typeface="Quicksand"/>
                <a:ea typeface="Quicksand"/>
                <a:cs typeface="Quicksand"/>
                <a:sym typeface="Quicksand"/>
                <a:hlinkClick r:id="rId3"/>
              </a:rPr>
              <a:t>https://pixabay.com/illustrations/smartphone-app-news-web-internet-1184883</a:t>
            </a:r>
            <a:endParaRPr sz="1000">
              <a:solidFill>
                <a:srgbClr val="666666"/>
              </a:solidFill>
              <a:latin typeface="Quicksand"/>
              <a:ea typeface="Quicksand"/>
              <a:cs typeface="Quicksand"/>
              <a:sym typeface="Quicksan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g759732e3e1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5" name="Google Shape;55;g759732e3e1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000">
                <a:latin typeface="Quicksand"/>
                <a:ea typeface="Quicksand"/>
                <a:cs typeface="Quicksand"/>
                <a:sym typeface="Quicksand"/>
              </a:rPr>
              <a:t>Image source: </a:t>
            </a:r>
            <a:r>
              <a:rPr lang="en-GB" sz="1000" u="sng">
                <a:solidFill>
                  <a:schemeClr val="hlink"/>
                </a:solidFill>
                <a:latin typeface="Quicksand"/>
                <a:ea typeface="Quicksand"/>
                <a:cs typeface="Quicksand"/>
                <a:sym typeface="Quicksand"/>
                <a:hlinkClick r:id="rId2"/>
              </a:rPr>
              <a:t>https://pixabay.com/vectors/school-school-supplies-education-1555910</a:t>
            </a:r>
            <a:endParaRPr sz="1000">
              <a:latin typeface="Quicksand"/>
              <a:ea typeface="Quicksand"/>
              <a:cs typeface="Quicksand"/>
              <a:sym typeface="Quicksan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759732e3e1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759732e3e1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759732e3e1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759732e3e1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6bbcecf246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6bbcecf246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6bbcecf246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6bbcecf246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75c2e34b0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75c2e34b0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75c2e34b0b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75c2e34b0b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6c2d49bf3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6c2d49bf3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_3">
    <p:spTree>
      <p:nvGrpSpPr>
        <p:cNvPr id="10" name="Shape 10"/>
        <p:cNvGrpSpPr/>
        <p:nvPr/>
      </p:nvGrpSpPr>
      <p:grpSpPr>
        <a:xfrm>
          <a:off x="0" y="0"/>
          <a:ext cx="0" cy="0"/>
          <a:chOff x="0" y="0"/>
          <a:chExt cx="0" cy="0"/>
        </a:xfrm>
      </p:grpSpPr>
      <p:sp>
        <p:nvSpPr>
          <p:cNvPr id="11" name="Google Shape;11;p2"/>
          <p:cNvSpPr txBox="1"/>
          <p:nvPr>
            <p:ph type="title"/>
          </p:nvPr>
        </p:nvSpPr>
        <p:spPr>
          <a:xfrm>
            <a:off x="526875" y="576775"/>
            <a:ext cx="8095800" cy="2034900"/>
          </a:xfrm>
          <a:prstGeom prst="rect">
            <a:avLst/>
          </a:prstGeom>
        </p:spPr>
        <p:txBody>
          <a:bodyPr anchorCtr="0" anchor="t" bIns="91425" lIns="91425" spcFirstLastPara="1" rIns="91425" wrap="square" tIns="91425">
            <a:noAutofit/>
          </a:bodyPr>
          <a:lstStyle>
            <a:lvl1pPr lvl="0" rtl="0">
              <a:spcBef>
                <a:spcPts val="0"/>
              </a:spcBef>
              <a:spcAft>
                <a:spcPts val="0"/>
              </a:spcAft>
              <a:buNone/>
              <a:defRPr sz="5800">
                <a:solidFill>
                  <a:schemeClr val="dk1"/>
                </a:solidFill>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p:txBody>
      </p:sp>
      <p:sp>
        <p:nvSpPr>
          <p:cNvPr id="12" name="Google Shape;12;p2"/>
          <p:cNvSpPr txBox="1"/>
          <p:nvPr>
            <p:ph idx="1" type="subTitle"/>
          </p:nvPr>
        </p:nvSpPr>
        <p:spPr>
          <a:xfrm>
            <a:off x="532725" y="2665400"/>
            <a:ext cx="8095800" cy="731100"/>
          </a:xfrm>
          <a:prstGeom prst="rect">
            <a:avLst/>
          </a:prstGeom>
        </p:spPr>
        <p:txBody>
          <a:bodyPr anchorCtr="0" anchor="t" bIns="91425" lIns="91425" spcFirstLastPara="1" rIns="91425" wrap="square" tIns="91425">
            <a:noAutofit/>
          </a:bodyPr>
          <a:lstStyle>
            <a:lvl1pPr lvl="0" rtl="0">
              <a:spcBef>
                <a:spcPts val="0"/>
              </a:spcBef>
              <a:spcAft>
                <a:spcPts val="0"/>
              </a:spcAft>
              <a:buNone/>
              <a:defRPr/>
            </a:lvl1pPr>
            <a:lvl2pPr lvl="1" rtl="0">
              <a:spcBef>
                <a:spcPts val="1600"/>
              </a:spcBef>
              <a:spcAft>
                <a:spcPts val="0"/>
              </a:spcAft>
              <a:buNone/>
              <a:defRPr/>
            </a:lvl2pPr>
            <a:lvl3pPr lvl="2" rtl="0">
              <a:spcBef>
                <a:spcPts val="1600"/>
              </a:spcBef>
              <a:spcAft>
                <a:spcPts val="0"/>
              </a:spcAft>
              <a:buNone/>
              <a:defRPr/>
            </a:lvl3pPr>
            <a:lvl4pPr lvl="3" rtl="0">
              <a:spcBef>
                <a:spcPts val="1600"/>
              </a:spcBef>
              <a:spcAft>
                <a:spcPts val="0"/>
              </a:spcAft>
              <a:buNone/>
              <a:defRPr/>
            </a:lvl4pPr>
            <a:lvl5pPr lvl="4" rtl="0">
              <a:spcBef>
                <a:spcPts val="1600"/>
              </a:spcBef>
              <a:spcAft>
                <a:spcPts val="0"/>
              </a:spcAft>
              <a:buNone/>
              <a:defRPr/>
            </a:lvl5pPr>
            <a:lvl6pPr lvl="5" rtl="0">
              <a:spcBef>
                <a:spcPts val="1600"/>
              </a:spcBef>
              <a:spcAft>
                <a:spcPts val="0"/>
              </a:spcAft>
              <a:buNone/>
              <a:defRPr/>
            </a:lvl6pPr>
            <a:lvl7pPr lvl="6" rtl="0">
              <a:spcBef>
                <a:spcPts val="1600"/>
              </a:spcBef>
              <a:spcAft>
                <a:spcPts val="0"/>
              </a:spcAft>
              <a:buNone/>
              <a:defRPr/>
            </a:lvl7pPr>
            <a:lvl8pPr lvl="7" rtl="0">
              <a:spcBef>
                <a:spcPts val="1600"/>
              </a:spcBef>
              <a:spcAft>
                <a:spcPts val="0"/>
              </a:spcAft>
              <a:buNone/>
              <a:defRPr/>
            </a:lvl8pPr>
            <a:lvl9pPr lvl="8" rtl="0">
              <a:spcBef>
                <a:spcPts val="1600"/>
              </a:spcBef>
              <a:spcAft>
                <a:spcPts val="1600"/>
              </a:spcAft>
              <a:buNone/>
              <a:defRPr/>
            </a:lvl9pPr>
          </a:lstStyle>
          <a:p/>
        </p:txBody>
      </p:sp>
      <p:sp>
        <p:nvSpPr>
          <p:cNvPr id="13" name="Google Shape;13;p2"/>
          <p:cNvSpPr txBox="1"/>
          <p:nvPr>
            <p:ph idx="2" type="subTitle"/>
          </p:nvPr>
        </p:nvSpPr>
        <p:spPr>
          <a:xfrm>
            <a:off x="5257800" y="0"/>
            <a:ext cx="3564900" cy="314100"/>
          </a:xfrm>
          <a:prstGeom prst="rect">
            <a:avLst/>
          </a:prstGeom>
        </p:spPr>
        <p:txBody>
          <a:bodyPr anchorCtr="0" anchor="ctr" bIns="91425" lIns="91425" spcFirstLastPara="1" rIns="0" wrap="square" tIns="91425">
            <a:noAutofit/>
          </a:bodyPr>
          <a:lstStyle>
            <a:lvl1pPr lvl="0" rtl="0" algn="r">
              <a:lnSpc>
                <a:spcPct val="100000"/>
              </a:lnSpc>
              <a:spcBef>
                <a:spcPts val="0"/>
              </a:spcBef>
              <a:spcAft>
                <a:spcPts val="0"/>
              </a:spcAft>
              <a:buNone/>
              <a:defRPr b="1" sz="1200"/>
            </a:lvl1pPr>
            <a:lvl2pPr lvl="1" rtl="0">
              <a:spcBef>
                <a:spcPts val="0"/>
              </a:spcBef>
              <a:spcAft>
                <a:spcPts val="0"/>
              </a:spcAft>
              <a:buNone/>
              <a:defRPr/>
            </a:lvl2pPr>
            <a:lvl3pPr lvl="2" rtl="0">
              <a:spcBef>
                <a:spcPts val="1600"/>
              </a:spcBef>
              <a:spcAft>
                <a:spcPts val="0"/>
              </a:spcAft>
              <a:buNone/>
              <a:defRPr/>
            </a:lvl3pPr>
            <a:lvl4pPr lvl="3" rtl="0">
              <a:spcBef>
                <a:spcPts val="1600"/>
              </a:spcBef>
              <a:spcAft>
                <a:spcPts val="0"/>
              </a:spcAft>
              <a:buNone/>
              <a:defRPr/>
            </a:lvl4pPr>
            <a:lvl5pPr lvl="4" rtl="0">
              <a:spcBef>
                <a:spcPts val="1600"/>
              </a:spcBef>
              <a:spcAft>
                <a:spcPts val="0"/>
              </a:spcAft>
              <a:buNone/>
              <a:defRPr/>
            </a:lvl5pPr>
            <a:lvl6pPr lvl="5" rtl="0">
              <a:spcBef>
                <a:spcPts val="1600"/>
              </a:spcBef>
              <a:spcAft>
                <a:spcPts val="0"/>
              </a:spcAft>
              <a:buNone/>
              <a:defRPr/>
            </a:lvl6pPr>
            <a:lvl7pPr lvl="6" rtl="0">
              <a:spcBef>
                <a:spcPts val="1600"/>
              </a:spcBef>
              <a:spcAft>
                <a:spcPts val="0"/>
              </a:spcAft>
              <a:buNone/>
              <a:defRPr/>
            </a:lvl7pPr>
            <a:lvl8pPr lvl="7" rtl="0">
              <a:spcBef>
                <a:spcPts val="1600"/>
              </a:spcBef>
              <a:spcAft>
                <a:spcPts val="0"/>
              </a:spcAft>
              <a:buNone/>
              <a:defRPr/>
            </a:lvl8pPr>
            <a:lvl9pPr lvl="8" rtl="0">
              <a:spcBef>
                <a:spcPts val="1600"/>
              </a:spcBef>
              <a:spcAft>
                <a:spcPts val="1600"/>
              </a:spcAft>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bjectives / Questions / Lists">
  <p:cSld name="TITLE_4_1_1_1_2">
    <p:spTree>
      <p:nvGrpSpPr>
        <p:cNvPr id="14" name="Shape 14"/>
        <p:cNvGrpSpPr/>
        <p:nvPr/>
      </p:nvGrpSpPr>
      <p:grpSpPr>
        <a:xfrm>
          <a:off x="0" y="0"/>
          <a:ext cx="0" cy="0"/>
          <a:chOff x="0" y="0"/>
          <a:chExt cx="0" cy="0"/>
        </a:xfrm>
      </p:grpSpPr>
      <p:sp>
        <p:nvSpPr>
          <p:cNvPr id="15" name="Google Shape;15;p3"/>
          <p:cNvSpPr txBox="1"/>
          <p:nvPr>
            <p:ph idx="1" type="body"/>
          </p:nvPr>
        </p:nvSpPr>
        <p:spPr>
          <a:xfrm>
            <a:off x="310900" y="1017725"/>
            <a:ext cx="8522100" cy="3811500"/>
          </a:xfrm>
          <a:prstGeom prst="rect">
            <a:avLst/>
          </a:prstGeom>
          <a:ln>
            <a:noFill/>
          </a:ln>
        </p:spPr>
        <p:txBody>
          <a:bodyPr anchorCtr="0" anchor="t" bIns="91425" lIns="91425" spcFirstLastPara="1" rIns="91425" wrap="square" tIns="91425">
            <a:noAutofit/>
          </a:bodyPr>
          <a:lstStyle>
            <a:lvl1pPr indent="-342900" lvl="0" marL="457200" rtl="0">
              <a:lnSpc>
                <a:spcPct val="115000"/>
              </a:lnSpc>
              <a:spcBef>
                <a:spcPts val="0"/>
              </a:spcBef>
              <a:spcAft>
                <a:spcPts val="0"/>
              </a:spcAft>
              <a:buSzPts val="1800"/>
              <a:buChar char="●"/>
              <a:defRPr/>
            </a:lvl1pPr>
            <a:lvl2pPr indent="-317500" lvl="1" marL="914400" rtl="0">
              <a:lnSpc>
                <a:spcPct val="115000"/>
              </a:lnSpc>
              <a:spcBef>
                <a:spcPts val="1600"/>
              </a:spcBef>
              <a:spcAft>
                <a:spcPts val="0"/>
              </a:spcAft>
              <a:buSzPts val="1400"/>
              <a:buChar char="○"/>
              <a:defRPr/>
            </a:lvl2pPr>
            <a:lvl3pPr indent="-317500" lvl="2" marL="1371600" rtl="0">
              <a:lnSpc>
                <a:spcPct val="115000"/>
              </a:lnSpc>
              <a:spcBef>
                <a:spcPts val="1600"/>
              </a:spcBef>
              <a:spcAft>
                <a:spcPts val="0"/>
              </a:spcAft>
              <a:buSzPts val="1400"/>
              <a:buChar char="■"/>
              <a:defRPr/>
            </a:lvl3pPr>
            <a:lvl4pPr indent="-317500" lvl="3" marL="1828800" rtl="0">
              <a:lnSpc>
                <a:spcPct val="115000"/>
              </a:lnSpc>
              <a:spcBef>
                <a:spcPts val="1600"/>
              </a:spcBef>
              <a:spcAft>
                <a:spcPts val="0"/>
              </a:spcAft>
              <a:buSzPts val="1400"/>
              <a:buChar char="●"/>
              <a:defRPr/>
            </a:lvl4pPr>
            <a:lvl5pPr indent="-317500" lvl="4" marL="2286000" rtl="0">
              <a:lnSpc>
                <a:spcPct val="115000"/>
              </a:lnSpc>
              <a:spcBef>
                <a:spcPts val="1600"/>
              </a:spcBef>
              <a:spcAft>
                <a:spcPts val="0"/>
              </a:spcAft>
              <a:buSzPts val="1400"/>
              <a:buChar char="○"/>
              <a:defRPr/>
            </a:lvl5pPr>
            <a:lvl6pPr indent="-317500" lvl="5" marL="2743200" rtl="0">
              <a:lnSpc>
                <a:spcPct val="115000"/>
              </a:lnSpc>
              <a:spcBef>
                <a:spcPts val="1600"/>
              </a:spcBef>
              <a:spcAft>
                <a:spcPts val="0"/>
              </a:spcAft>
              <a:buSzPts val="1400"/>
              <a:buChar char="■"/>
              <a:defRPr/>
            </a:lvl6pPr>
            <a:lvl7pPr indent="-317500" lvl="6" marL="3200400" rtl="0">
              <a:lnSpc>
                <a:spcPct val="115000"/>
              </a:lnSpc>
              <a:spcBef>
                <a:spcPts val="1600"/>
              </a:spcBef>
              <a:spcAft>
                <a:spcPts val="0"/>
              </a:spcAft>
              <a:buSzPts val="1400"/>
              <a:buChar char="●"/>
              <a:defRPr/>
            </a:lvl7pPr>
            <a:lvl8pPr indent="-317500" lvl="7" marL="3657600" rtl="0">
              <a:lnSpc>
                <a:spcPct val="115000"/>
              </a:lnSpc>
              <a:spcBef>
                <a:spcPts val="1600"/>
              </a:spcBef>
              <a:spcAft>
                <a:spcPts val="0"/>
              </a:spcAft>
              <a:buSzPts val="1400"/>
              <a:buChar char="○"/>
              <a:defRPr/>
            </a:lvl8pPr>
            <a:lvl9pPr indent="-317500" lvl="8" marL="4114800" rtl="0">
              <a:lnSpc>
                <a:spcPct val="115000"/>
              </a:lnSpc>
              <a:spcBef>
                <a:spcPts val="1600"/>
              </a:spcBef>
              <a:spcAft>
                <a:spcPts val="1600"/>
              </a:spcAft>
              <a:buSzPts val="1400"/>
              <a:buChar char="■"/>
              <a:defRPr/>
            </a:lvl9pPr>
          </a:lstStyle>
          <a:p/>
        </p:txBody>
      </p:sp>
      <p:sp>
        <p:nvSpPr>
          <p:cNvPr id="16" name="Google Shape;16;p3"/>
          <p:cNvSpPr txBox="1"/>
          <p:nvPr>
            <p:ph type="title"/>
          </p:nvPr>
        </p:nvSpPr>
        <p:spPr>
          <a:xfrm>
            <a:off x="310900" y="310900"/>
            <a:ext cx="8522100" cy="706800"/>
          </a:xfrm>
          <a:prstGeom prst="rect">
            <a:avLst/>
          </a:prstGeom>
        </p:spPr>
        <p:txBody>
          <a:bodyPr anchorCtr="0" anchor="ctr" bIns="91425" lIns="91425" spcFirstLastPara="1" rIns="91425" wrap="square" tIns="91425">
            <a:noAutofit/>
          </a:bodyPr>
          <a:lstStyle>
            <a:lvl1pPr lvl="0" rtl="0">
              <a:spcBef>
                <a:spcPts val="0"/>
              </a:spcBef>
              <a:spcAft>
                <a:spcPts val="0"/>
              </a:spcAft>
              <a:buNone/>
              <a:defRPr sz="24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p:txBody>
      </p:sp>
      <p:sp>
        <p:nvSpPr>
          <p:cNvPr id="17" name="Google Shape;17;p3"/>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lvl1pPr lvl="0" rtl="0">
              <a:buNone/>
              <a:defRPr sz="800">
                <a:solidFill>
                  <a:srgbClr val="494985"/>
                </a:solidFill>
                <a:latin typeface="Quicksand Medium"/>
                <a:ea typeface="Quicksand Medium"/>
                <a:cs typeface="Quicksand Medium"/>
                <a:sym typeface="Quicksand Medium"/>
              </a:defRPr>
            </a:lvl1pPr>
            <a:lvl2pPr lvl="1" rtl="0">
              <a:buNone/>
              <a:defRPr sz="800">
                <a:solidFill>
                  <a:srgbClr val="494985"/>
                </a:solidFill>
                <a:latin typeface="Quicksand Medium"/>
                <a:ea typeface="Quicksand Medium"/>
                <a:cs typeface="Quicksand Medium"/>
                <a:sym typeface="Quicksand Medium"/>
              </a:defRPr>
            </a:lvl2pPr>
            <a:lvl3pPr lvl="2" rtl="0">
              <a:buNone/>
              <a:defRPr sz="800">
                <a:solidFill>
                  <a:srgbClr val="494985"/>
                </a:solidFill>
                <a:latin typeface="Quicksand Medium"/>
                <a:ea typeface="Quicksand Medium"/>
                <a:cs typeface="Quicksand Medium"/>
                <a:sym typeface="Quicksand Medium"/>
              </a:defRPr>
            </a:lvl3pPr>
            <a:lvl4pPr lvl="3" rtl="0">
              <a:buNone/>
              <a:defRPr sz="800">
                <a:solidFill>
                  <a:srgbClr val="494985"/>
                </a:solidFill>
                <a:latin typeface="Quicksand Medium"/>
                <a:ea typeface="Quicksand Medium"/>
                <a:cs typeface="Quicksand Medium"/>
                <a:sym typeface="Quicksand Medium"/>
              </a:defRPr>
            </a:lvl4pPr>
            <a:lvl5pPr lvl="4" rtl="0">
              <a:buNone/>
              <a:defRPr sz="800">
                <a:solidFill>
                  <a:srgbClr val="494985"/>
                </a:solidFill>
                <a:latin typeface="Quicksand Medium"/>
                <a:ea typeface="Quicksand Medium"/>
                <a:cs typeface="Quicksand Medium"/>
                <a:sym typeface="Quicksand Medium"/>
              </a:defRPr>
            </a:lvl5pPr>
            <a:lvl6pPr lvl="5" rtl="0">
              <a:buNone/>
              <a:defRPr sz="800">
                <a:solidFill>
                  <a:srgbClr val="494985"/>
                </a:solidFill>
                <a:latin typeface="Quicksand Medium"/>
                <a:ea typeface="Quicksand Medium"/>
                <a:cs typeface="Quicksand Medium"/>
                <a:sym typeface="Quicksand Medium"/>
              </a:defRPr>
            </a:lvl6pPr>
            <a:lvl7pPr lvl="6" rtl="0">
              <a:buNone/>
              <a:defRPr sz="800">
                <a:solidFill>
                  <a:srgbClr val="494985"/>
                </a:solidFill>
                <a:latin typeface="Quicksand Medium"/>
                <a:ea typeface="Quicksand Medium"/>
                <a:cs typeface="Quicksand Medium"/>
                <a:sym typeface="Quicksand Medium"/>
              </a:defRPr>
            </a:lvl7pPr>
            <a:lvl8pPr lvl="7" rtl="0">
              <a:buNone/>
              <a:defRPr sz="800">
                <a:solidFill>
                  <a:srgbClr val="494985"/>
                </a:solidFill>
                <a:latin typeface="Quicksand Medium"/>
                <a:ea typeface="Quicksand Medium"/>
                <a:cs typeface="Quicksand Medium"/>
                <a:sym typeface="Quicksand Medium"/>
              </a:defRPr>
            </a:lvl8pPr>
            <a:lvl9pPr lvl="8" rtl="0">
              <a:buNone/>
              <a:defRPr sz="800">
                <a:solidFill>
                  <a:srgbClr val="494985"/>
                </a:solidFill>
                <a:latin typeface="Quicksand Medium"/>
                <a:ea typeface="Quicksand Medium"/>
                <a:cs typeface="Quicksand Medium"/>
                <a:sym typeface="Quicksand Medium"/>
              </a:defRPr>
            </a:lvl9pPr>
          </a:lstStyle>
          <a:p>
            <a:pPr indent="0" lvl="0" marL="0" rtl="0" algn="ctr">
              <a:spcBef>
                <a:spcPts val="0"/>
              </a:spcBef>
              <a:spcAft>
                <a:spcPts val="0"/>
              </a:spcAft>
              <a:buNone/>
            </a:pPr>
            <a:fld id="{00000000-1234-1234-1234-123412341234}" type="slidenum">
              <a:rPr lang="en-GB"/>
              <a:t>‹#›</a:t>
            </a:fld>
            <a:endParaRPr/>
          </a:p>
        </p:txBody>
      </p:sp>
      <p:sp>
        <p:nvSpPr>
          <p:cNvPr id="18" name="Google Shape;18;p3"/>
          <p:cNvSpPr txBox="1"/>
          <p:nvPr>
            <p:ph idx="2" type="subTitle"/>
          </p:nvPr>
        </p:nvSpPr>
        <p:spPr>
          <a:xfrm>
            <a:off x="5257800" y="0"/>
            <a:ext cx="3564900" cy="314100"/>
          </a:xfrm>
          <a:prstGeom prst="rect">
            <a:avLst/>
          </a:prstGeom>
        </p:spPr>
        <p:txBody>
          <a:bodyPr anchorCtr="0" anchor="ctr" bIns="91425" lIns="91425" spcFirstLastPara="1" rIns="0" wrap="square" tIns="91425">
            <a:noAutofit/>
          </a:bodyPr>
          <a:lstStyle>
            <a:lvl1pPr lvl="0" algn="r">
              <a:lnSpc>
                <a:spcPct val="100000"/>
              </a:lnSpc>
              <a:spcBef>
                <a:spcPts val="0"/>
              </a:spcBef>
              <a:spcAft>
                <a:spcPts val="0"/>
              </a:spcAft>
              <a:buNone/>
              <a:defRPr b="1" sz="1200"/>
            </a:lvl1pPr>
            <a:lvl2pPr lvl="1">
              <a:spcBef>
                <a:spcPts val="0"/>
              </a:spcBef>
              <a:spcAft>
                <a:spcPts val="0"/>
              </a:spcAft>
              <a:buNone/>
              <a:defRPr/>
            </a:lvl2pPr>
            <a:lvl3pPr lvl="2">
              <a:spcBef>
                <a:spcPts val="1600"/>
              </a:spcBef>
              <a:spcAft>
                <a:spcPts val="0"/>
              </a:spcAft>
              <a:buNone/>
              <a:defRPr/>
            </a:lvl3pPr>
            <a:lvl4pPr lvl="3">
              <a:spcBef>
                <a:spcPts val="1600"/>
              </a:spcBef>
              <a:spcAft>
                <a:spcPts val="0"/>
              </a:spcAft>
              <a:buNone/>
              <a:defRPr/>
            </a:lvl4pPr>
            <a:lvl5pPr lvl="4">
              <a:spcBef>
                <a:spcPts val="1600"/>
              </a:spcBef>
              <a:spcAft>
                <a:spcPts val="0"/>
              </a:spcAft>
              <a:buNone/>
              <a:defRPr/>
            </a:lvl5pPr>
            <a:lvl6pPr lvl="5">
              <a:spcBef>
                <a:spcPts val="1600"/>
              </a:spcBef>
              <a:spcAft>
                <a:spcPts val="0"/>
              </a:spcAft>
              <a:buNone/>
              <a:defRPr/>
            </a:lvl6pPr>
            <a:lvl7pPr lvl="6">
              <a:spcBef>
                <a:spcPts val="1600"/>
              </a:spcBef>
              <a:spcAft>
                <a:spcPts val="0"/>
              </a:spcAft>
              <a:buNone/>
              <a:defRPr/>
            </a:lvl7pPr>
            <a:lvl8pPr lvl="7">
              <a:spcBef>
                <a:spcPts val="1600"/>
              </a:spcBef>
              <a:spcAft>
                <a:spcPts val="0"/>
              </a:spcAft>
              <a:buNone/>
              <a:defRPr/>
            </a:lvl8pPr>
            <a:lvl9pPr lvl="8">
              <a:spcBef>
                <a:spcPts val="1600"/>
              </a:spcBef>
              <a:spcAft>
                <a:spcPts val="1600"/>
              </a:spcAft>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arge image and text under (with heading)">
  <p:cSld name="TITLE_4_1_1_2_1">
    <p:spTree>
      <p:nvGrpSpPr>
        <p:cNvPr id="19" name="Shape 19"/>
        <p:cNvGrpSpPr/>
        <p:nvPr/>
      </p:nvGrpSpPr>
      <p:grpSpPr>
        <a:xfrm>
          <a:off x="0" y="0"/>
          <a:ext cx="0" cy="0"/>
          <a:chOff x="0" y="0"/>
          <a:chExt cx="0" cy="0"/>
        </a:xfrm>
      </p:grpSpPr>
      <p:sp>
        <p:nvSpPr>
          <p:cNvPr id="20" name="Google Shape;20;p4"/>
          <p:cNvSpPr txBox="1"/>
          <p:nvPr>
            <p:ph idx="1" type="body"/>
          </p:nvPr>
        </p:nvSpPr>
        <p:spPr>
          <a:xfrm>
            <a:off x="310900" y="1017725"/>
            <a:ext cx="8521200" cy="3097200"/>
          </a:xfrm>
          <a:prstGeom prst="rect">
            <a:avLst/>
          </a:prstGeom>
          <a:ln>
            <a:noFill/>
          </a:ln>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21" name="Google Shape;21;p4"/>
          <p:cNvSpPr txBox="1"/>
          <p:nvPr>
            <p:ph idx="2" type="body"/>
          </p:nvPr>
        </p:nvSpPr>
        <p:spPr>
          <a:xfrm>
            <a:off x="310900" y="4117599"/>
            <a:ext cx="8521200" cy="6981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22" name="Google Shape;22;p4"/>
          <p:cNvSpPr txBox="1"/>
          <p:nvPr>
            <p:ph type="title"/>
          </p:nvPr>
        </p:nvSpPr>
        <p:spPr>
          <a:xfrm>
            <a:off x="310900" y="319600"/>
            <a:ext cx="8521200" cy="698100"/>
          </a:xfrm>
          <a:prstGeom prst="rect">
            <a:avLst/>
          </a:prstGeom>
        </p:spPr>
        <p:txBody>
          <a:bodyPr anchorCtr="0" anchor="ctr" bIns="91425" lIns="91425" spcFirstLastPara="1" rIns="91425" wrap="square" tIns="91425">
            <a:noAutofit/>
          </a:bodyPr>
          <a:lstStyle>
            <a:lvl1pPr lvl="0" rtl="0">
              <a:spcBef>
                <a:spcPts val="0"/>
              </a:spcBef>
              <a:spcAft>
                <a:spcPts val="0"/>
              </a:spcAft>
              <a:buNone/>
              <a:defRPr sz="24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p:txBody>
      </p:sp>
      <p:sp>
        <p:nvSpPr>
          <p:cNvPr id="23" name="Google Shape;23;p4"/>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lvl1pPr lvl="0" rtl="0">
              <a:buNone/>
              <a:defRPr sz="800">
                <a:solidFill>
                  <a:srgbClr val="494985"/>
                </a:solidFill>
                <a:latin typeface="Quicksand Medium"/>
                <a:ea typeface="Quicksand Medium"/>
                <a:cs typeface="Quicksand Medium"/>
                <a:sym typeface="Quicksand Medium"/>
              </a:defRPr>
            </a:lvl1pPr>
            <a:lvl2pPr lvl="1" rtl="0">
              <a:buNone/>
              <a:defRPr sz="800">
                <a:solidFill>
                  <a:srgbClr val="494985"/>
                </a:solidFill>
                <a:latin typeface="Quicksand Medium"/>
                <a:ea typeface="Quicksand Medium"/>
                <a:cs typeface="Quicksand Medium"/>
                <a:sym typeface="Quicksand Medium"/>
              </a:defRPr>
            </a:lvl2pPr>
            <a:lvl3pPr lvl="2" rtl="0">
              <a:buNone/>
              <a:defRPr sz="800">
                <a:solidFill>
                  <a:srgbClr val="494985"/>
                </a:solidFill>
                <a:latin typeface="Quicksand Medium"/>
                <a:ea typeface="Quicksand Medium"/>
                <a:cs typeface="Quicksand Medium"/>
                <a:sym typeface="Quicksand Medium"/>
              </a:defRPr>
            </a:lvl3pPr>
            <a:lvl4pPr lvl="3" rtl="0">
              <a:buNone/>
              <a:defRPr sz="800">
                <a:solidFill>
                  <a:srgbClr val="494985"/>
                </a:solidFill>
                <a:latin typeface="Quicksand Medium"/>
                <a:ea typeface="Quicksand Medium"/>
                <a:cs typeface="Quicksand Medium"/>
                <a:sym typeface="Quicksand Medium"/>
              </a:defRPr>
            </a:lvl4pPr>
            <a:lvl5pPr lvl="4" rtl="0">
              <a:buNone/>
              <a:defRPr sz="800">
                <a:solidFill>
                  <a:srgbClr val="494985"/>
                </a:solidFill>
                <a:latin typeface="Quicksand Medium"/>
                <a:ea typeface="Quicksand Medium"/>
                <a:cs typeface="Quicksand Medium"/>
                <a:sym typeface="Quicksand Medium"/>
              </a:defRPr>
            </a:lvl5pPr>
            <a:lvl6pPr lvl="5" rtl="0">
              <a:buNone/>
              <a:defRPr sz="800">
                <a:solidFill>
                  <a:srgbClr val="494985"/>
                </a:solidFill>
                <a:latin typeface="Quicksand Medium"/>
                <a:ea typeface="Quicksand Medium"/>
                <a:cs typeface="Quicksand Medium"/>
                <a:sym typeface="Quicksand Medium"/>
              </a:defRPr>
            </a:lvl6pPr>
            <a:lvl7pPr lvl="6" rtl="0">
              <a:buNone/>
              <a:defRPr sz="800">
                <a:solidFill>
                  <a:srgbClr val="494985"/>
                </a:solidFill>
                <a:latin typeface="Quicksand Medium"/>
                <a:ea typeface="Quicksand Medium"/>
                <a:cs typeface="Quicksand Medium"/>
                <a:sym typeface="Quicksand Medium"/>
              </a:defRPr>
            </a:lvl7pPr>
            <a:lvl8pPr lvl="7" rtl="0">
              <a:buNone/>
              <a:defRPr sz="800">
                <a:solidFill>
                  <a:srgbClr val="494985"/>
                </a:solidFill>
                <a:latin typeface="Quicksand Medium"/>
                <a:ea typeface="Quicksand Medium"/>
                <a:cs typeface="Quicksand Medium"/>
                <a:sym typeface="Quicksand Medium"/>
              </a:defRPr>
            </a:lvl8pPr>
            <a:lvl9pPr lvl="8" rtl="0">
              <a:buNone/>
              <a:defRPr sz="800">
                <a:solidFill>
                  <a:srgbClr val="494985"/>
                </a:solidFill>
                <a:latin typeface="Quicksand Medium"/>
                <a:ea typeface="Quicksand Medium"/>
                <a:cs typeface="Quicksand Medium"/>
                <a:sym typeface="Quicksand Medium"/>
              </a:defRPr>
            </a:lvl9pPr>
          </a:lstStyle>
          <a:p>
            <a:pPr indent="0" lvl="0" marL="0" rtl="0" algn="ctr">
              <a:spcBef>
                <a:spcPts val="0"/>
              </a:spcBef>
              <a:spcAft>
                <a:spcPts val="0"/>
              </a:spcAft>
              <a:buNone/>
            </a:pPr>
            <a:fld id="{00000000-1234-1234-1234-123412341234}" type="slidenum">
              <a:rPr lang="en-GB"/>
              <a:t>‹#›</a:t>
            </a:fld>
            <a:endParaRPr/>
          </a:p>
        </p:txBody>
      </p:sp>
      <p:sp>
        <p:nvSpPr>
          <p:cNvPr id="24" name="Google Shape;24;p4"/>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lvl1pPr lvl="0" rtl="0" algn="r">
              <a:lnSpc>
                <a:spcPct val="100000"/>
              </a:lnSpc>
              <a:spcBef>
                <a:spcPts val="0"/>
              </a:spcBef>
              <a:spcAft>
                <a:spcPts val="0"/>
              </a:spcAft>
              <a:buNone/>
              <a:defRPr b="1" sz="1200"/>
            </a:lvl1pPr>
            <a:lvl2pPr lvl="1" rtl="0">
              <a:spcBef>
                <a:spcPts val="0"/>
              </a:spcBef>
              <a:spcAft>
                <a:spcPts val="0"/>
              </a:spcAft>
              <a:buNone/>
              <a:defRPr/>
            </a:lvl2pPr>
            <a:lvl3pPr lvl="2" rtl="0">
              <a:spcBef>
                <a:spcPts val="1600"/>
              </a:spcBef>
              <a:spcAft>
                <a:spcPts val="0"/>
              </a:spcAft>
              <a:buNone/>
              <a:defRPr/>
            </a:lvl3pPr>
            <a:lvl4pPr lvl="3" rtl="0">
              <a:spcBef>
                <a:spcPts val="1600"/>
              </a:spcBef>
              <a:spcAft>
                <a:spcPts val="0"/>
              </a:spcAft>
              <a:buNone/>
              <a:defRPr/>
            </a:lvl4pPr>
            <a:lvl5pPr lvl="4" rtl="0">
              <a:spcBef>
                <a:spcPts val="1600"/>
              </a:spcBef>
              <a:spcAft>
                <a:spcPts val="0"/>
              </a:spcAft>
              <a:buNone/>
              <a:defRPr/>
            </a:lvl5pPr>
            <a:lvl6pPr lvl="5" rtl="0">
              <a:spcBef>
                <a:spcPts val="1600"/>
              </a:spcBef>
              <a:spcAft>
                <a:spcPts val="0"/>
              </a:spcAft>
              <a:buNone/>
              <a:defRPr/>
            </a:lvl6pPr>
            <a:lvl7pPr lvl="6" rtl="0">
              <a:spcBef>
                <a:spcPts val="1600"/>
              </a:spcBef>
              <a:spcAft>
                <a:spcPts val="0"/>
              </a:spcAft>
              <a:buNone/>
              <a:defRPr/>
            </a:lvl7pPr>
            <a:lvl8pPr lvl="7" rtl="0">
              <a:spcBef>
                <a:spcPts val="1600"/>
              </a:spcBef>
              <a:spcAft>
                <a:spcPts val="0"/>
              </a:spcAft>
              <a:buNone/>
              <a:defRPr/>
            </a:lvl8pPr>
            <a:lvl9pPr lvl="8" rtl="0">
              <a:spcBef>
                <a:spcPts val="1600"/>
              </a:spcBef>
              <a:spcAft>
                <a:spcPts val="1600"/>
              </a:spcAft>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arge image and text under (no heading)">
  <p:cSld name="TITLE_4_1_1_1_4_1">
    <p:spTree>
      <p:nvGrpSpPr>
        <p:cNvPr id="25" name="Shape 25"/>
        <p:cNvGrpSpPr/>
        <p:nvPr/>
      </p:nvGrpSpPr>
      <p:grpSpPr>
        <a:xfrm>
          <a:off x="0" y="0"/>
          <a:ext cx="0" cy="0"/>
          <a:chOff x="0" y="0"/>
          <a:chExt cx="0" cy="0"/>
        </a:xfrm>
      </p:grpSpPr>
      <p:sp>
        <p:nvSpPr>
          <p:cNvPr id="26" name="Google Shape;26;p5"/>
          <p:cNvSpPr txBox="1"/>
          <p:nvPr>
            <p:ph idx="1" type="body"/>
          </p:nvPr>
        </p:nvSpPr>
        <p:spPr>
          <a:xfrm>
            <a:off x="310900" y="472000"/>
            <a:ext cx="8521200" cy="3795300"/>
          </a:xfrm>
          <a:prstGeom prst="rect">
            <a:avLst/>
          </a:prstGeom>
          <a:ln>
            <a:noFill/>
          </a:ln>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27" name="Google Shape;27;p5"/>
          <p:cNvSpPr txBox="1"/>
          <p:nvPr>
            <p:ph idx="2" type="body"/>
          </p:nvPr>
        </p:nvSpPr>
        <p:spPr>
          <a:xfrm>
            <a:off x="310900" y="4282175"/>
            <a:ext cx="8521200" cy="5460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SzPts val="1800"/>
              <a:buChar char="●"/>
              <a:defRPr/>
            </a:lvl1pPr>
            <a:lvl2pPr indent="-317500" lvl="1" marL="914400" rtl="0" algn="ctr">
              <a:spcBef>
                <a:spcPts val="1600"/>
              </a:spcBef>
              <a:spcAft>
                <a:spcPts val="0"/>
              </a:spcAft>
              <a:buSzPts val="1400"/>
              <a:buChar char="○"/>
              <a:defRPr/>
            </a:lvl2pPr>
            <a:lvl3pPr indent="-317500" lvl="2" marL="1371600" rtl="0" algn="ctr">
              <a:spcBef>
                <a:spcPts val="1600"/>
              </a:spcBef>
              <a:spcAft>
                <a:spcPts val="0"/>
              </a:spcAft>
              <a:buSzPts val="1400"/>
              <a:buChar char="■"/>
              <a:defRPr/>
            </a:lvl3pPr>
            <a:lvl4pPr indent="-317500" lvl="3" marL="1828800" rtl="0" algn="ctr">
              <a:spcBef>
                <a:spcPts val="1600"/>
              </a:spcBef>
              <a:spcAft>
                <a:spcPts val="0"/>
              </a:spcAft>
              <a:buSzPts val="1400"/>
              <a:buChar char="●"/>
              <a:defRPr/>
            </a:lvl4pPr>
            <a:lvl5pPr indent="-317500" lvl="4" marL="2286000" rtl="0" algn="ctr">
              <a:spcBef>
                <a:spcPts val="1600"/>
              </a:spcBef>
              <a:spcAft>
                <a:spcPts val="0"/>
              </a:spcAft>
              <a:buSzPts val="1400"/>
              <a:buChar char="○"/>
              <a:defRPr/>
            </a:lvl5pPr>
            <a:lvl6pPr indent="-317500" lvl="5" marL="2743200" rtl="0" algn="ctr">
              <a:spcBef>
                <a:spcPts val="1600"/>
              </a:spcBef>
              <a:spcAft>
                <a:spcPts val="0"/>
              </a:spcAft>
              <a:buSzPts val="1400"/>
              <a:buChar char="■"/>
              <a:defRPr/>
            </a:lvl6pPr>
            <a:lvl7pPr indent="-317500" lvl="6" marL="3200400" rtl="0" algn="ctr">
              <a:spcBef>
                <a:spcPts val="1600"/>
              </a:spcBef>
              <a:spcAft>
                <a:spcPts val="0"/>
              </a:spcAft>
              <a:buSzPts val="1400"/>
              <a:buChar char="●"/>
              <a:defRPr/>
            </a:lvl7pPr>
            <a:lvl8pPr indent="-317500" lvl="7" marL="3657600" rtl="0" algn="ctr">
              <a:spcBef>
                <a:spcPts val="1600"/>
              </a:spcBef>
              <a:spcAft>
                <a:spcPts val="0"/>
              </a:spcAft>
              <a:buSzPts val="1400"/>
              <a:buChar char="○"/>
              <a:defRPr/>
            </a:lvl8pPr>
            <a:lvl9pPr indent="-317500" lvl="8" marL="4114800" rtl="0" algn="ctr">
              <a:spcBef>
                <a:spcPts val="1600"/>
              </a:spcBef>
              <a:spcAft>
                <a:spcPts val="1600"/>
              </a:spcAft>
              <a:buSzPts val="1400"/>
              <a:buChar char="■"/>
              <a:defRPr/>
            </a:lvl9pPr>
          </a:lstStyle>
          <a:p/>
        </p:txBody>
      </p:sp>
      <p:sp>
        <p:nvSpPr>
          <p:cNvPr id="28" name="Google Shape;28;p5"/>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lvl1pPr lvl="0" rtl="0">
              <a:buNone/>
              <a:defRPr sz="800">
                <a:solidFill>
                  <a:srgbClr val="494985"/>
                </a:solidFill>
                <a:latin typeface="Quicksand Medium"/>
                <a:ea typeface="Quicksand Medium"/>
                <a:cs typeface="Quicksand Medium"/>
                <a:sym typeface="Quicksand Medium"/>
              </a:defRPr>
            </a:lvl1pPr>
            <a:lvl2pPr lvl="1" rtl="0">
              <a:buNone/>
              <a:defRPr sz="800">
                <a:solidFill>
                  <a:srgbClr val="494985"/>
                </a:solidFill>
                <a:latin typeface="Quicksand Medium"/>
                <a:ea typeface="Quicksand Medium"/>
                <a:cs typeface="Quicksand Medium"/>
                <a:sym typeface="Quicksand Medium"/>
              </a:defRPr>
            </a:lvl2pPr>
            <a:lvl3pPr lvl="2" rtl="0">
              <a:buNone/>
              <a:defRPr sz="800">
                <a:solidFill>
                  <a:srgbClr val="494985"/>
                </a:solidFill>
                <a:latin typeface="Quicksand Medium"/>
                <a:ea typeface="Quicksand Medium"/>
                <a:cs typeface="Quicksand Medium"/>
                <a:sym typeface="Quicksand Medium"/>
              </a:defRPr>
            </a:lvl3pPr>
            <a:lvl4pPr lvl="3" rtl="0">
              <a:buNone/>
              <a:defRPr sz="800">
                <a:solidFill>
                  <a:srgbClr val="494985"/>
                </a:solidFill>
                <a:latin typeface="Quicksand Medium"/>
                <a:ea typeface="Quicksand Medium"/>
                <a:cs typeface="Quicksand Medium"/>
                <a:sym typeface="Quicksand Medium"/>
              </a:defRPr>
            </a:lvl4pPr>
            <a:lvl5pPr lvl="4" rtl="0">
              <a:buNone/>
              <a:defRPr sz="800">
                <a:solidFill>
                  <a:srgbClr val="494985"/>
                </a:solidFill>
                <a:latin typeface="Quicksand Medium"/>
                <a:ea typeface="Quicksand Medium"/>
                <a:cs typeface="Quicksand Medium"/>
                <a:sym typeface="Quicksand Medium"/>
              </a:defRPr>
            </a:lvl5pPr>
            <a:lvl6pPr lvl="5" rtl="0">
              <a:buNone/>
              <a:defRPr sz="800">
                <a:solidFill>
                  <a:srgbClr val="494985"/>
                </a:solidFill>
                <a:latin typeface="Quicksand Medium"/>
                <a:ea typeface="Quicksand Medium"/>
                <a:cs typeface="Quicksand Medium"/>
                <a:sym typeface="Quicksand Medium"/>
              </a:defRPr>
            </a:lvl6pPr>
            <a:lvl7pPr lvl="6" rtl="0">
              <a:buNone/>
              <a:defRPr sz="800">
                <a:solidFill>
                  <a:srgbClr val="494985"/>
                </a:solidFill>
                <a:latin typeface="Quicksand Medium"/>
                <a:ea typeface="Quicksand Medium"/>
                <a:cs typeface="Quicksand Medium"/>
                <a:sym typeface="Quicksand Medium"/>
              </a:defRPr>
            </a:lvl7pPr>
            <a:lvl8pPr lvl="7" rtl="0">
              <a:buNone/>
              <a:defRPr sz="800">
                <a:solidFill>
                  <a:srgbClr val="494985"/>
                </a:solidFill>
                <a:latin typeface="Quicksand Medium"/>
                <a:ea typeface="Quicksand Medium"/>
                <a:cs typeface="Quicksand Medium"/>
                <a:sym typeface="Quicksand Medium"/>
              </a:defRPr>
            </a:lvl8pPr>
            <a:lvl9pPr lvl="8" rtl="0">
              <a:buNone/>
              <a:defRPr sz="800">
                <a:solidFill>
                  <a:srgbClr val="494985"/>
                </a:solidFill>
                <a:latin typeface="Quicksand Medium"/>
                <a:ea typeface="Quicksand Medium"/>
                <a:cs typeface="Quicksand Medium"/>
                <a:sym typeface="Quicksand Medium"/>
              </a:defRPr>
            </a:lvl9pPr>
          </a:lstStyle>
          <a:p>
            <a:pPr indent="0" lvl="0" marL="0" rtl="0" algn="ctr">
              <a:spcBef>
                <a:spcPts val="0"/>
              </a:spcBef>
              <a:spcAft>
                <a:spcPts val="0"/>
              </a:spcAft>
              <a:buNone/>
            </a:pPr>
            <a:fld id="{00000000-1234-1234-1234-123412341234}" type="slidenum">
              <a:rPr lang="en-GB"/>
              <a:t>‹#›</a:t>
            </a:fld>
            <a:endParaRPr/>
          </a:p>
        </p:txBody>
      </p:sp>
      <p:sp>
        <p:nvSpPr>
          <p:cNvPr id="29" name="Google Shape;29;p5"/>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lvl1pPr lvl="0" rtl="0" algn="r">
              <a:lnSpc>
                <a:spcPct val="100000"/>
              </a:lnSpc>
              <a:spcBef>
                <a:spcPts val="0"/>
              </a:spcBef>
              <a:spcAft>
                <a:spcPts val="0"/>
              </a:spcAft>
              <a:buNone/>
              <a:defRPr b="1" sz="1200"/>
            </a:lvl1pPr>
            <a:lvl2pPr lvl="1" rtl="0">
              <a:spcBef>
                <a:spcPts val="0"/>
              </a:spcBef>
              <a:spcAft>
                <a:spcPts val="0"/>
              </a:spcAft>
              <a:buNone/>
              <a:defRPr/>
            </a:lvl2pPr>
            <a:lvl3pPr lvl="2" rtl="0">
              <a:spcBef>
                <a:spcPts val="1600"/>
              </a:spcBef>
              <a:spcAft>
                <a:spcPts val="0"/>
              </a:spcAft>
              <a:buNone/>
              <a:defRPr/>
            </a:lvl3pPr>
            <a:lvl4pPr lvl="3" rtl="0">
              <a:spcBef>
                <a:spcPts val="1600"/>
              </a:spcBef>
              <a:spcAft>
                <a:spcPts val="0"/>
              </a:spcAft>
              <a:buNone/>
              <a:defRPr/>
            </a:lvl4pPr>
            <a:lvl5pPr lvl="4" rtl="0">
              <a:spcBef>
                <a:spcPts val="1600"/>
              </a:spcBef>
              <a:spcAft>
                <a:spcPts val="0"/>
              </a:spcAft>
              <a:buNone/>
              <a:defRPr/>
            </a:lvl5pPr>
            <a:lvl6pPr lvl="5" rtl="0">
              <a:spcBef>
                <a:spcPts val="1600"/>
              </a:spcBef>
              <a:spcAft>
                <a:spcPts val="0"/>
              </a:spcAft>
              <a:buNone/>
              <a:defRPr/>
            </a:lvl6pPr>
            <a:lvl7pPr lvl="6" rtl="0">
              <a:spcBef>
                <a:spcPts val="1600"/>
              </a:spcBef>
              <a:spcAft>
                <a:spcPts val="0"/>
              </a:spcAft>
              <a:buNone/>
              <a:defRPr/>
            </a:lvl7pPr>
            <a:lvl8pPr lvl="7" rtl="0">
              <a:spcBef>
                <a:spcPts val="1600"/>
              </a:spcBef>
              <a:spcAft>
                <a:spcPts val="0"/>
              </a:spcAft>
              <a:buNone/>
              <a:defRPr/>
            </a:lvl8pPr>
            <a:lvl9pPr lvl="8" rtl="0">
              <a:spcBef>
                <a:spcPts val="1600"/>
              </a:spcBef>
              <a:spcAft>
                <a:spcPts val="1600"/>
              </a:spcAft>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arge image (no text under)">
  <p:cSld name="TITLE_4_1_1_1_3_2_1">
    <p:spTree>
      <p:nvGrpSpPr>
        <p:cNvPr id="30" name="Shape 30"/>
        <p:cNvGrpSpPr/>
        <p:nvPr/>
      </p:nvGrpSpPr>
      <p:grpSpPr>
        <a:xfrm>
          <a:off x="0" y="0"/>
          <a:ext cx="0" cy="0"/>
          <a:chOff x="0" y="0"/>
          <a:chExt cx="0" cy="0"/>
        </a:xfrm>
      </p:grpSpPr>
      <p:sp>
        <p:nvSpPr>
          <p:cNvPr id="31" name="Google Shape;31;p6"/>
          <p:cNvSpPr txBox="1"/>
          <p:nvPr>
            <p:ph idx="1" type="body"/>
          </p:nvPr>
        </p:nvSpPr>
        <p:spPr>
          <a:xfrm>
            <a:off x="310900" y="1017725"/>
            <a:ext cx="8521200" cy="3811500"/>
          </a:xfrm>
          <a:prstGeom prst="rect">
            <a:avLst/>
          </a:prstGeom>
          <a:ln>
            <a:noFill/>
          </a:ln>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32" name="Google Shape;32;p6"/>
          <p:cNvSpPr txBox="1"/>
          <p:nvPr>
            <p:ph type="title"/>
          </p:nvPr>
        </p:nvSpPr>
        <p:spPr>
          <a:xfrm>
            <a:off x="310900" y="319600"/>
            <a:ext cx="8521200" cy="708900"/>
          </a:xfrm>
          <a:prstGeom prst="rect">
            <a:avLst/>
          </a:prstGeom>
        </p:spPr>
        <p:txBody>
          <a:bodyPr anchorCtr="0" anchor="ctr" bIns="91425" lIns="91425" spcFirstLastPara="1" rIns="91425" wrap="square" tIns="91425">
            <a:noAutofit/>
          </a:bodyPr>
          <a:lstStyle>
            <a:lvl1pPr lvl="0" rtl="0">
              <a:spcBef>
                <a:spcPts val="0"/>
              </a:spcBef>
              <a:spcAft>
                <a:spcPts val="0"/>
              </a:spcAft>
              <a:buNone/>
              <a:defRPr sz="24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p:txBody>
      </p:sp>
      <p:sp>
        <p:nvSpPr>
          <p:cNvPr id="33" name="Google Shape;33;p6"/>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lvl1pPr lvl="0" rtl="0">
              <a:buNone/>
              <a:defRPr sz="800">
                <a:solidFill>
                  <a:srgbClr val="494985"/>
                </a:solidFill>
                <a:latin typeface="Quicksand Medium"/>
                <a:ea typeface="Quicksand Medium"/>
                <a:cs typeface="Quicksand Medium"/>
                <a:sym typeface="Quicksand Medium"/>
              </a:defRPr>
            </a:lvl1pPr>
            <a:lvl2pPr lvl="1" rtl="0">
              <a:buNone/>
              <a:defRPr sz="800">
                <a:solidFill>
                  <a:srgbClr val="494985"/>
                </a:solidFill>
                <a:latin typeface="Quicksand Medium"/>
                <a:ea typeface="Quicksand Medium"/>
                <a:cs typeface="Quicksand Medium"/>
                <a:sym typeface="Quicksand Medium"/>
              </a:defRPr>
            </a:lvl2pPr>
            <a:lvl3pPr lvl="2" rtl="0">
              <a:buNone/>
              <a:defRPr sz="800">
                <a:solidFill>
                  <a:srgbClr val="494985"/>
                </a:solidFill>
                <a:latin typeface="Quicksand Medium"/>
                <a:ea typeface="Quicksand Medium"/>
                <a:cs typeface="Quicksand Medium"/>
                <a:sym typeface="Quicksand Medium"/>
              </a:defRPr>
            </a:lvl3pPr>
            <a:lvl4pPr lvl="3" rtl="0">
              <a:buNone/>
              <a:defRPr sz="800">
                <a:solidFill>
                  <a:srgbClr val="494985"/>
                </a:solidFill>
                <a:latin typeface="Quicksand Medium"/>
                <a:ea typeface="Quicksand Medium"/>
                <a:cs typeface="Quicksand Medium"/>
                <a:sym typeface="Quicksand Medium"/>
              </a:defRPr>
            </a:lvl4pPr>
            <a:lvl5pPr lvl="4" rtl="0">
              <a:buNone/>
              <a:defRPr sz="800">
                <a:solidFill>
                  <a:srgbClr val="494985"/>
                </a:solidFill>
                <a:latin typeface="Quicksand Medium"/>
                <a:ea typeface="Quicksand Medium"/>
                <a:cs typeface="Quicksand Medium"/>
                <a:sym typeface="Quicksand Medium"/>
              </a:defRPr>
            </a:lvl5pPr>
            <a:lvl6pPr lvl="5" rtl="0">
              <a:buNone/>
              <a:defRPr sz="800">
                <a:solidFill>
                  <a:srgbClr val="494985"/>
                </a:solidFill>
                <a:latin typeface="Quicksand Medium"/>
                <a:ea typeface="Quicksand Medium"/>
                <a:cs typeface="Quicksand Medium"/>
                <a:sym typeface="Quicksand Medium"/>
              </a:defRPr>
            </a:lvl6pPr>
            <a:lvl7pPr lvl="6" rtl="0">
              <a:buNone/>
              <a:defRPr sz="800">
                <a:solidFill>
                  <a:srgbClr val="494985"/>
                </a:solidFill>
                <a:latin typeface="Quicksand Medium"/>
                <a:ea typeface="Quicksand Medium"/>
                <a:cs typeface="Quicksand Medium"/>
                <a:sym typeface="Quicksand Medium"/>
              </a:defRPr>
            </a:lvl7pPr>
            <a:lvl8pPr lvl="7" rtl="0">
              <a:buNone/>
              <a:defRPr sz="800">
                <a:solidFill>
                  <a:srgbClr val="494985"/>
                </a:solidFill>
                <a:latin typeface="Quicksand Medium"/>
                <a:ea typeface="Quicksand Medium"/>
                <a:cs typeface="Quicksand Medium"/>
                <a:sym typeface="Quicksand Medium"/>
              </a:defRPr>
            </a:lvl8pPr>
            <a:lvl9pPr lvl="8" rtl="0">
              <a:buNone/>
              <a:defRPr sz="800">
                <a:solidFill>
                  <a:srgbClr val="494985"/>
                </a:solidFill>
                <a:latin typeface="Quicksand Medium"/>
                <a:ea typeface="Quicksand Medium"/>
                <a:cs typeface="Quicksand Medium"/>
                <a:sym typeface="Quicksand Medium"/>
              </a:defRPr>
            </a:lvl9pPr>
          </a:lstStyle>
          <a:p>
            <a:pPr indent="0" lvl="0" marL="0" rtl="0" algn="ctr">
              <a:spcBef>
                <a:spcPts val="0"/>
              </a:spcBef>
              <a:spcAft>
                <a:spcPts val="0"/>
              </a:spcAft>
              <a:buNone/>
            </a:pPr>
            <a:fld id="{00000000-1234-1234-1234-123412341234}" type="slidenum">
              <a:rPr lang="en-GB"/>
              <a:t>‹#›</a:t>
            </a:fld>
            <a:endParaRPr/>
          </a:p>
        </p:txBody>
      </p:sp>
      <p:sp>
        <p:nvSpPr>
          <p:cNvPr id="34" name="Google Shape;34;p6"/>
          <p:cNvSpPr txBox="1"/>
          <p:nvPr>
            <p:ph idx="2" type="subTitle"/>
          </p:nvPr>
        </p:nvSpPr>
        <p:spPr>
          <a:xfrm>
            <a:off x="5257800" y="0"/>
            <a:ext cx="3564900" cy="314100"/>
          </a:xfrm>
          <a:prstGeom prst="rect">
            <a:avLst/>
          </a:prstGeom>
        </p:spPr>
        <p:txBody>
          <a:bodyPr anchorCtr="0" anchor="ctr" bIns="91425" lIns="91425" spcFirstLastPara="1" rIns="0" wrap="square" tIns="91425">
            <a:noAutofit/>
          </a:bodyPr>
          <a:lstStyle>
            <a:lvl1pPr lvl="0" rtl="0" algn="r">
              <a:lnSpc>
                <a:spcPct val="100000"/>
              </a:lnSpc>
              <a:spcBef>
                <a:spcPts val="0"/>
              </a:spcBef>
              <a:spcAft>
                <a:spcPts val="0"/>
              </a:spcAft>
              <a:buNone/>
              <a:defRPr b="1" sz="1200"/>
            </a:lvl1pPr>
            <a:lvl2pPr lvl="1" rtl="0">
              <a:spcBef>
                <a:spcPts val="0"/>
              </a:spcBef>
              <a:spcAft>
                <a:spcPts val="0"/>
              </a:spcAft>
              <a:buNone/>
              <a:defRPr/>
            </a:lvl2pPr>
            <a:lvl3pPr lvl="2" rtl="0">
              <a:spcBef>
                <a:spcPts val="1600"/>
              </a:spcBef>
              <a:spcAft>
                <a:spcPts val="0"/>
              </a:spcAft>
              <a:buNone/>
              <a:defRPr/>
            </a:lvl3pPr>
            <a:lvl4pPr lvl="3" rtl="0">
              <a:spcBef>
                <a:spcPts val="1600"/>
              </a:spcBef>
              <a:spcAft>
                <a:spcPts val="0"/>
              </a:spcAft>
              <a:buNone/>
              <a:defRPr/>
            </a:lvl4pPr>
            <a:lvl5pPr lvl="4" rtl="0">
              <a:spcBef>
                <a:spcPts val="1600"/>
              </a:spcBef>
              <a:spcAft>
                <a:spcPts val="0"/>
              </a:spcAft>
              <a:buNone/>
              <a:defRPr/>
            </a:lvl5pPr>
            <a:lvl6pPr lvl="5" rtl="0">
              <a:spcBef>
                <a:spcPts val="1600"/>
              </a:spcBef>
              <a:spcAft>
                <a:spcPts val="0"/>
              </a:spcAft>
              <a:buNone/>
              <a:defRPr/>
            </a:lvl6pPr>
            <a:lvl7pPr lvl="6" rtl="0">
              <a:spcBef>
                <a:spcPts val="1600"/>
              </a:spcBef>
              <a:spcAft>
                <a:spcPts val="0"/>
              </a:spcAft>
              <a:buNone/>
              <a:defRPr/>
            </a:lvl7pPr>
            <a:lvl8pPr lvl="7" rtl="0">
              <a:spcBef>
                <a:spcPts val="1600"/>
              </a:spcBef>
              <a:spcAft>
                <a:spcPts val="0"/>
              </a:spcAft>
              <a:buNone/>
              <a:defRPr/>
            </a:lvl8pPr>
            <a:lvl9pPr lvl="8" rtl="0">
              <a:spcBef>
                <a:spcPts val="1600"/>
              </a:spcBef>
              <a:spcAft>
                <a:spcPts val="1600"/>
              </a:spcAft>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or Images side by side">
  <p:cSld name="TITLE_4_1_1_1_3_1_1_1">
    <p:spTree>
      <p:nvGrpSpPr>
        <p:cNvPr id="35" name="Shape 35"/>
        <p:cNvGrpSpPr/>
        <p:nvPr/>
      </p:nvGrpSpPr>
      <p:grpSpPr>
        <a:xfrm>
          <a:off x="0" y="0"/>
          <a:ext cx="0" cy="0"/>
          <a:chOff x="0" y="0"/>
          <a:chExt cx="0" cy="0"/>
        </a:xfrm>
      </p:grpSpPr>
      <p:sp>
        <p:nvSpPr>
          <p:cNvPr id="36" name="Google Shape;36;p7"/>
          <p:cNvSpPr txBox="1"/>
          <p:nvPr>
            <p:ph idx="1" type="body"/>
          </p:nvPr>
        </p:nvSpPr>
        <p:spPr>
          <a:xfrm>
            <a:off x="310900" y="1170124"/>
            <a:ext cx="4096500" cy="3659100"/>
          </a:xfrm>
          <a:prstGeom prst="rect">
            <a:avLst/>
          </a:prstGeom>
          <a:ln>
            <a:noFill/>
          </a:ln>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37" name="Google Shape;37;p7"/>
          <p:cNvSpPr txBox="1"/>
          <p:nvPr>
            <p:ph type="title"/>
          </p:nvPr>
        </p:nvSpPr>
        <p:spPr>
          <a:xfrm>
            <a:off x="310900" y="319600"/>
            <a:ext cx="8521200" cy="698100"/>
          </a:xfrm>
          <a:prstGeom prst="rect">
            <a:avLst/>
          </a:prstGeom>
        </p:spPr>
        <p:txBody>
          <a:bodyPr anchorCtr="0" anchor="ctr" bIns="91425" lIns="91425" spcFirstLastPara="1" rIns="91425" wrap="square" tIns="91425">
            <a:noAutofit/>
          </a:bodyPr>
          <a:lstStyle>
            <a:lvl1pPr lvl="0" rtl="0">
              <a:spcBef>
                <a:spcPts val="0"/>
              </a:spcBef>
              <a:spcAft>
                <a:spcPts val="0"/>
              </a:spcAft>
              <a:buNone/>
              <a:defRPr sz="24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p:txBody>
      </p:sp>
      <p:sp>
        <p:nvSpPr>
          <p:cNvPr id="38" name="Google Shape;38;p7"/>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lvl1pPr lvl="0" rtl="0">
              <a:buNone/>
              <a:defRPr sz="800">
                <a:solidFill>
                  <a:srgbClr val="494985"/>
                </a:solidFill>
                <a:latin typeface="Quicksand Medium"/>
                <a:ea typeface="Quicksand Medium"/>
                <a:cs typeface="Quicksand Medium"/>
                <a:sym typeface="Quicksand Medium"/>
              </a:defRPr>
            </a:lvl1pPr>
            <a:lvl2pPr lvl="1" rtl="0">
              <a:buNone/>
              <a:defRPr sz="800">
                <a:solidFill>
                  <a:srgbClr val="494985"/>
                </a:solidFill>
                <a:latin typeface="Quicksand Medium"/>
                <a:ea typeface="Quicksand Medium"/>
                <a:cs typeface="Quicksand Medium"/>
                <a:sym typeface="Quicksand Medium"/>
              </a:defRPr>
            </a:lvl2pPr>
            <a:lvl3pPr lvl="2" rtl="0">
              <a:buNone/>
              <a:defRPr sz="800">
                <a:solidFill>
                  <a:srgbClr val="494985"/>
                </a:solidFill>
                <a:latin typeface="Quicksand Medium"/>
                <a:ea typeface="Quicksand Medium"/>
                <a:cs typeface="Quicksand Medium"/>
                <a:sym typeface="Quicksand Medium"/>
              </a:defRPr>
            </a:lvl3pPr>
            <a:lvl4pPr lvl="3" rtl="0">
              <a:buNone/>
              <a:defRPr sz="800">
                <a:solidFill>
                  <a:srgbClr val="494985"/>
                </a:solidFill>
                <a:latin typeface="Quicksand Medium"/>
                <a:ea typeface="Quicksand Medium"/>
                <a:cs typeface="Quicksand Medium"/>
                <a:sym typeface="Quicksand Medium"/>
              </a:defRPr>
            </a:lvl4pPr>
            <a:lvl5pPr lvl="4" rtl="0">
              <a:buNone/>
              <a:defRPr sz="800">
                <a:solidFill>
                  <a:srgbClr val="494985"/>
                </a:solidFill>
                <a:latin typeface="Quicksand Medium"/>
                <a:ea typeface="Quicksand Medium"/>
                <a:cs typeface="Quicksand Medium"/>
                <a:sym typeface="Quicksand Medium"/>
              </a:defRPr>
            </a:lvl5pPr>
            <a:lvl6pPr lvl="5" rtl="0">
              <a:buNone/>
              <a:defRPr sz="800">
                <a:solidFill>
                  <a:srgbClr val="494985"/>
                </a:solidFill>
                <a:latin typeface="Quicksand Medium"/>
                <a:ea typeface="Quicksand Medium"/>
                <a:cs typeface="Quicksand Medium"/>
                <a:sym typeface="Quicksand Medium"/>
              </a:defRPr>
            </a:lvl6pPr>
            <a:lvl7pPr lvl="6" rtl="0">
              <a:buNone/>
              <a:defRPr sz="800">
                <a:solidFill>
                  <a:srgbClr val="494985"/>
                </a:solidFill>
                <a:latin typeface="Quicksand Medium"/>
                <a:ea typeface="Quicksand Medium"/>
                <a:cs typeface="Quicksand Medium"/>
                <a:sym typeface="Quicksand Medium"/>
              </a:defRPr>
            </a:lvl7pPr>
            <a:lvl8pPr lvl="7" rtl="0">
              <a:buNone/>
              <a:defRPr sz="800">
                <a:solidFill>
                  <a:srgbClr val="494985"/>
                </a:solidFill>
                <a:latin typeface="Quicksand Medium"/>
                <a:ea typeface="Quicksand Medium"/>
                <a:cs typeface="Quicksand Medium"/>
                <a:sym typeface="Quicksand Medium"/>
              </a:defRPr>
            </a:lvl8pPr>
            <a:lvl9pPr lvl="8" rtl="0">
              <a:buNone/>
              <a:defRPr sz="800">
                <a:solidFill>
                  <a:srgbClr val="494985"/>
                </a:solidFill>
                <a:latin typeface="Quicksand Medium"/>
                <a:ea typeface="Quicksand Medium"/>
                <a:cs typeface="Quicksand Medium"/>
                <a:sym typeface="Quicksand Medium"/>
              </a:defRPr>
            </a:lvl9pPr>
          </a:lstStyle>
          <a:p>
            <a:pPr indent="0" lvl="0" marL="0" rtl="0" algn="ctr">
              <a:spcBef>
                <a:spcPts val="0"/>
              </a:spcBef>
              <a:spcAft>
                <a:spcPts val="0"/>
              </a:spcAft>
              <a:buNone/>
            </a:pPr>
            <a:fld id="{00000000-1234-1234-1234-123412341234}" type="slidenum">
              <a:rPr lang="en-GB"/>
              <a:t>‹#›</a:t>
            </a:fld>
            <a:endParaRPr/>
          </a:p>
        </p:txBody>
      </p:sp>
      <p:sp>
        <p:nvSpPr>
          <p:cNvPr id="39" name="Google Shape;39;p7"/>
          <p:cNvSpPr txBox="1"/>
          <p:nvPr>
            <p:ph idx="2" type="body"/>
          </p:nvPr>
        </p:nvSpPr>
        <p:spPr>
          <a:xfrm>
            <a:off x="4736600" y="1170100"/>
            <a:ext cx="4096500" cy="3659100"/>
          </a:xfrm>
          <a:prstGeom prst="rect">
            <a:avLst/>
          </a:prstGeom>
          <a:ln>
            <a:noFill/>
          </a:ln>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40" name="Google Shape;40;p7"/>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lvl1pPr lvl="0" rtl="0" algn="r">
              <a:lnSpc>
                <a:spcPct val="100000"/>
              </a:lnSpc>
              <a:spcBef>
                <a:spcPts val="0"/>
              </a:spcBef>
              <a:spcAft>
                <a:spcPts val="0"/>
              </a:spcAft>
              <a:buNone/>
              <a:defRPr b="1" sz="1200"/>
            </a:lvl1pPr>
            <a:lvl2pPr lvl="1" rtl="0">
              <a:spcBef>
                <a:spcPts val="0"/>
              </a:spcBef>
              <a:spcAft>
                <a:spcPts val="0"/>
              </a:spcAft>
              <a:buNone/>
              <a:defRPr/>
            </a:lvl2pPr>
            <a:lvl3pPr lvl="2" rtl="0">
              <a:spcBef>
                <a:spcPts val="1600"/>
              </a:spcBef>
              <a:spcAft>
                <a:spcPts val="0"/>
              </a:spcAft>
              <a:buNone/>
              <a:defRPr/>
            </a:lvl3pPr>
            <a:lvl4pPr lvl="3" rtl="0">
              <a:spcBef>
                <a:spcPts val="1600"/>
              </a:spcBef>
              <a:spcAft>
                <a:spcPts val="0"/>
              </a:spcAft>
              <a:buNone/>
              <a:defRPr/>
            </a:lvl4pPr>
            <a:lvl5pPr lvl="4" rtl="0">
              <a:spcBef>
                <a:spcPts val="1600"/>
              </a:spcBef>
              <a:spcAft>
                <a:spcPts val="0"/>
              </a:spcAft>
              <a:buNone/>
              <a:defRPr/>
            </a:lvl5pPr>
            <a:lvl6pPr lvl="5" rtl="0">
              <a:spcBef>
                <a:spcPts val="1600"/>
              </a:spcBef>
              <a:spcAft>
                <a:spcPts val="0"/>
              </a:spcAft>
              <a:buNone/>
              <a:defRPr/>
            </a:lvl6pPr>
            <a:lvl7pPr lvl="6" rtl="0">
              <a:spcBef>
                <a:spcPts val="1600"/>
              </a:spcBef>
              <a:spcAft>
                <a:spcPts val="0"/>
              </a:spcAft>
              <a:buNone/>
              <a:defRPr/>
            </a:lvl7pPr>
            <a:lvl8pPr lvl="7" rtl="0">
              <a:spcBef>
                <a:spcPts val="1600"/>
              </a:spcBef>
              <a:spcAft>
                <a:spcPts val="0"/>
              </a:spcAft>
              <a:buNone/>
              <a:defRPr/>
            </a:lvl8pPr>
            <a:lvl9pPr lvl="8" rtl="0">
              <a:spcBef>
                <a:spcPts val="1600"/>
              </a:spcBef>
              <a:spcAft>
                <a:spcPts val="1600"/>
              </a:spcAft>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arge text">
  <p:cSld name="TITLE_4_1_1_1_1_1_1">
    <p:spTree>
      <p:nvGrpSpPr>
        <p:cNvPr id="41" name="Shape 41"/>
        <p:cNvGrpSpPr/>
        <p:nvPr/>
      </p:nvGrpSpPr>
      <p:grpSpPr>
        <a:xfrm>
          <a:off x="0" y="0"/>
          <a:ext cx="0" cy="0"/>
          <a:chOff x="0" y="0"/>
          <a:chExt cx="0" cy="0"/>
        </a:xfrm>
      </p:grpSpPr>
      <p:sp>
        <p:nvSpPr>
          <p:cNvPr id="42" name="Google Shape;42;p8"/>
          <p:cNvSpPr txBox="1"/>
          <p:nvPr>
            <p:ph type="title"/>
          </p:nvPr>
        </p:nvSpPr>
        <p:spPr>
          <a:xfrm>
            <a:off x="310900" y="319600"/>
            <a:ext cx="8521200" cy="4508400"/>
          </a:xfrm>
          <a:prstGeom prst="rect">
            <a:avLst/>
          </a:prstGeom>
        </p:spPr>
        <p:txBody>
          <a:bodyPr anchorCtr="0" anchor="t" bIns="91425" lIns="91425" spcFirstLastPara="1" rIns="91425" wrap="square" tIns="91425">
            <a:noAutofit/>
          </a:bodyPr>
          <a:lstStyle>
            <a:lvl1pPr lvl="0" rtl="0">
              <a:spcBef>
                <a:spcPts val="0"/>
              </a:spcBef>
              <a:spcAft>
                <a:spcPts val="0"/>
              </a:spcAft>
              <a:buNone/>
              <a:defRPr b="0" sz="3600">
                <a:latin typeface="Quicksand Medium"/>
                <a:ea typeface="Quicksand Medium"/>
                <a:cs typeface="Quicksand Medium"/>
                <a:sym typeface="Quicksand Medium"/>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p:txBody>
      </p:sp>
      <p:sp>
        <p:nvSpPr>
          <p:cNvPr id="43" name="Google Shape;43;p8"/>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lvl1pPr lvl="0" rtl="0">
              <a:buNone/>
              <a:defRPr sz="800">
                <a:solidFill>
                  <a:srgbClr val="494985"/>
                </a:solidFill>
                <a:latin typeface="Quicksand Medium"/>
                <a:ea typeface="Quicksand Medium"/>
                <a:cs typeface="Quicksand Medium"/>
                <a:sym typeface="Quicksand Medium"/>
              </a:defRPr>
            </a:lvl1pPr>
            <a:lvl2pPr lvl="1" rtl="0">
              <a:buNone/>
              <a:defRPr sz="800">
                <a:solidFill>
                  <a:srgbClr val="494985"/>
                </a:solidFill>
                <a:latin typeface="Quicksand Medium"/>
                <a:ea typeface="Quicksand Medium"/>
                <a:cs typeface="Quicksand Medium"/>
                <a:sym typeface="Quicksand Medium"/>
              </a:defRPr>
            </a:lvl2pPr>
            <a:lvl3pPr lvl="2" rtl="0">
              <a:buNone/>
              <a:defRPr sz="800">
                <a:solidFill>
                  <a:srgbClr val="494985"/>
                </a:solidFill>
                <a:latin typeface="Quicksand Medium"/>
                <a:ea typeface="Quicksand Medium"/>
                <a:cs typeface="Quicksand Medium"/>
                <a:sym typeface="Quicksand Medium"/>
              </a:defRPr>
            </a:lvl3pPr>
            <a:lvl4pPr lvl="3" rtl="0">
              <a:buNone/>
              <a:defRPr sz="800">
                <a:solidFill>
                  <a:srgbClr val="494985"/>
                </a:solidFill>
                <a:latin typeface="Quicksand Medium"/>
                <a:ea typeface="Quicksand Medium"/>
                <a:cs typeface="Quicksand Medium"/>
                <a:sym typeface="Quicksand Medium"/>
              </a:defRPr>
            </a:lvl4pPr>
            <a:lvl5pPr lvl="4" rtl="0">
              <a:buNone/>
              <a:defRPr sz="800">
                <a:solidFill>
                  <a:srgbClr val="494985"/>
                </a:solidFill>
                <a:latin typeface="Quicksand Medium"/>
                <a:ea typeface="Quicksand Medium"/>
                <a:cs typeface="Quicksand Medium"/>
                <a:sym typeface="Quicksand Medium"/>
              </a:defRPr>
            </a:lvl5pPr>
            <a:lvl6pPr lvl="5" rtl="0">
              <a:buNone/>
              <a:defRPr sz="800">
                <a:solidFill>
                  <a:srgbClr val="494985"/>
                </a:solidFill>
                <a:latin typeface="Quicksand Medium"/>
                <a:ea typeface="Quicksand Medium"/>
                <a:cs typeface="Quicksand Medium"/>
                <a:sym typeface="Quicksand Medium"/>
              </a:defRPr>
            </a:lvl6pPr>
            <a:lvl7pPr lvl="6" rtl="0">
              <a:buNone/>
              <a:defRPr sz="800">
                <a:solidFill>
                  <a:srgbClr val="494985"/>
                </a:solidFill>
                <a:latin typeface="Quicksand Medium"/>
                <a:ea typeface="Quicksand Medium"/>
                <a:cs typeface="Quicksand Medium"/>
                <a:sym typeface="Quicksand Medium"/>
              </a:defRPr>
            </a:lvl7pPr>
            <a:lvl8pPr lvl="7" rtl="0">
              <a:buNone/>
              <a:defRPr sz="800">
                <a:solidFill>
                  <a:srgbClr val="494985"/>
                </a:solidFill>
                <a:latin typeface="Quicksand Medium"/>
                <a:ea typeface="Quicksand Medium"/>
                <a:cs typeface="Quicksand Medium"/>
                <a:sym typeface="Quicksand Medium"/>
              </a:defRPr>
            </a:lvl8pPr>
            <a:lvl9pPr lvl="8" rtl="0">
              <a:buNone/>
              <a:defRPr sz="800">
                <a:solidFill>
                  <a:srgbClr val="494985"/>
                </a:solidFill>
                <a:latin typeface="Quicksand Medium"/>
                <a:ea typeface="Quicksand Medium"/>
                <a:cs typeface="Quicksand Medium"/>
                <a:sym typeface="Quicksand Medium"/>
              </a:defRPr>
            </a:lvl9pPr>
          </a:lstStyle>
          <a:p>
            <a:pPr indent="0" lvl="0" marL="0" rtl="0" algn="ctr">
              <a:spcBef>
                <a:spcPts val="0"/>
              </a:spcBef>
              <a:spcAft>
                <a:spcPts val="0"/>
              </a:spcAft>
              <a:buNone/>
            </a:pPr>
            <a:fld id="{00000000-1234-1234-1234-123412341234}" type="slidenum">
              <a:rPr lang="en-GB"/>
              <a:t>‹#›</a:t>
            </a:fld>
            <a:endParaRPr/>
          </a:p>
        </p:txBody>
      </p:sp>
      <p:sp>
        <p:nvSpPr>
          <p:cNvPr id="44" name="Google Shape;44;p8"/>
          <p:cNvSpPr txBox="1"/>
          <p:nvPr>
            <p:ph idx="1" type="subTitle"/>
          </p:nvPr>
        </p:nvSpPr>
        <p:spPr>
          <a:xfrm>
            <a:off x="5257800" y="0"/>
            <a:ext cx="3564900" cy="314100"/>
          </a:xfrm>
          <a:prstGeom prst="rect">
            <a:avLst/>
          </a:prstGeom>
        </p:spPr>
        <p:txBody>
          <a:bodyPr anchorCtr="0" anchor="ctr" bIns="91425" lIns="91425" spcFirstLastPara="1" rIns="0" wrap="square" tIns="91425">
            <a:noAutofit/>
          </a:bodyPr>
          <a:lstStyle>
            <a:lvl1pPr lvl="0" rtl="0" algn="r">
              <a:lnSpc>
                <a:spcPct val="100000"/>
              </a:lnSpc>
              <a:spcBef>
                <a:spcPts val="0"/>
              </a:spcBef>
              <a:spcAft>
                <a:spcPts val="0"/>
              </a:spcAft>
              <a:buNone/>
              <a:defRPr b="1" sz="1200"/>
            </a:lvl1pPr>
            <a:lvl2pPr lvl="1" rtl="0">
              <a:spcBef>
                <a:spcPts val="0"/>
              </a:spcBef>
              <a:spcAft>
                <a:spcPts val="0"/>
              </a:spcAft>
              <a:buNone/>
              <a:defRPr/>
            </a:lvl2pPr>
            <a:lvl3pPr lvl="2" rtl="0">
              <a:spcBef>
                <a:spcPts val="1600"/>
              </a:spcBef>
              <a:spcAft>
                <a:spcPts val="0"/>
              </a:spcAft>
              <a:buNone/>
              <a:defRPr/>
            </a:lvl3pPr>
            <a:lvl4pPr lvl="3" rtl="0">
              <a:spcBef>
                <a:spcPts val="1600"/>
              </a:spcBef>
              <a:spcAft>
                <a:spcPts val="0"/>
              </a:spcAft>
              <a:buNone/>
              <a:defRPr/>
            </a:lvl4pPr>
            <a:lvl5pPr lvl="4" rtl="0">
              <a:spcBef>
                <a:spcPts val="1600"/>
              </a:spcBef>
              <a:spcAft>
                <a:spcPts val="0"/>
              </a:spcAft>
              <a:buNone/>
              <a:defRPr/>
            </a:lvl5pPr>
            <a:lvl6pPr lvl="5" rtl="0">
              <a:spcBef>
                <a:spcPts val="1600"/>
              </a:spcBef>
              <a:spcAft>
                <a:spcPts val="0"/>
              </a:spcAft>
              <a:buNone/>
              <a:defRPr/>
            </a:lvl6pPr>
            <a:lvl7pPr lvl="6" rtl="0">
              <a:spcBef>
                <a:spcPts val="1600"/>
              </a:spcBef>
              <a:spcAft>
                <a:spcPts val="0"/>
              </a:spcAft>
              <a:buNone/>
              <a:defRPr/>
            </a:lvl7pPr>
            <a:lvl8pPr lvl="7" rtl="0">
              <a:spcBef>
                <a:spcPts val="1600"/>
              </a:spcBef>
              <a:spcAft>
                <a:spcPts val="0"/>
              </a:spcAft>
              <a:buNone/>
              <a:defRPr/>
            </a:lvl8pPr>
            <a:lvl9pPr lvl="8" rtl="0">
              <a:spcBef>
                <a:spcPts val="1600"/>
              </a:spcBef>
              <a:spcAft>
                <a:spcPts val="1600"/>
              </a:spcAft>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1155CC">
            <a:alpha val="5590"/>
          </a:srgbClr>
        </a:solidFill>
      </p:bgPr>
    </p:bg>
    <p:spTree>
      <p:nvGrpSpPr>
        <p:cNvPr id="5" name="Shape 5"/>
        <p:cNvGrpSpPr/>
        <p:nvPr/>
      </p:nvGrpSpPr>
      <p:grpSpPr>
        <a:xfrm>
          <a:off x="0" y="0"/>
          <a:ext cx="0" cy="0"/>
          <a:chOff x="0" y="0"/>
          <a:chExt cx="0" cy="0"/>
        </a:xfrm>
      </p:grpSpPr>
      <p:sp>
        <p:nvSpPr>
          <p:cNvPr id="6" name="Google Shape;6;p1"/>
          <p:cNvSpPr/>
          <p:nvPr/>
        </p:nvSpPr>
        <p:spPr>
          <a:xfrm>
            <a:off x="0" y="2725"/>
            <a:ext cx="9144000" cy="3069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 name="Google Shape;7;p1"/>
          <p:cNvSpPr txBox="1"/>
          <p:nvPr>
            <p:ph type="title"/>
          </p:nvPr>
        </p:nvSpPr>
        <p:spPr>
          <a:xfrm>
            <a:off x="310900" y="310900"/>
            <a:ext cx="8521500" cy="706800"/>
          </a:xfrm>
          <a:prstGeom prst="rect">
            <a:avLst/>
          </a:prstGeom>
          <a:noFill/>
          <a:ln>
            <a:noFill/>
          </a:ln>
        </p:spPr>
        <p:txBody>
          <a:bodyPr anchorCtr="0" anchor="ctr" bIns="91425" lIns="91425" spcFirstLastPara="1" rIns="91425" wrap="square" tIns="91425">
            <a:noAutofit/>
          </a:bodyPr>
          <a:lstStyle>
            <a:lvl1pPr lvl="0">
              <a:spcBef>
                <a:spcPts val="0"/>
              </a:spcBef>
              <a:spcAft>
                <a:spcPts val="0"/>
              </a:spcAft>
              <a:buClr>
                <a:schemeClr val="dk1"/>
              </a:buClr>
              <a:buSzPts val="2800"/>
              <a:buFont typeface="Quicksand"/>
              <a:buNone/>
              <a:defRPr b="1" sz="2800">
                <a:solidFill>
                  <a:schemeClr val="dk1"/>
                </a:solidFill>
                <a:latin typeface="Quicksand"/>
                <a:ea typeface="Quicksand"/>
                <a:cs typeface="Quicksand"/>
                <a:sym typeface="Quicksand"/>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8" name="Google Shape;8;p1"/>
          <p:cNvSpPr txBox="1"/>
          <p:nvPr>
            <p:ph idx="1" type="body"/>
          </p:nvPr>
        </p:nvSpPr>
        <p:spPr>
          <a:xfrm>
            <a:off x="310900" y="1017725"/>
            <a:ext cx="8521500" cy="38103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1pPr>
            <a:lvl2pPr indent="-317500" lvl="1" marL="914400">
              <a:lnSpc>
                <a:spcPct val="115000"/>
              </a:lnSpc>
              <a:spcBef>
                <a:spcPts val="1600"/>
              </a:spcBef>
              <a:spcAft>
                <a:spcPts val="0"/>
              </a:spcAft>
              <a:buClr>
                <a:schemeClr val="dk1"/>
              </a:buClr>
              <a:buSzPts val="1400"/>
              <a:buFont typeface="Quicksand"/>
              <a:buChar char="○"/>
              <a:defRPr>
                <a:solidFill>
                  <a:schemeClr val="dk1"/>
                </a:solidFill>
                <a:latin typeface="Quicksand"/>
                <a:ea typeface="Quicksand"/>
                <a:cs typeface="Quicksand"/>
                <a:sym typeface="Quicksand"/>
              </a:defRPr>
            </a:lvl2pPr>
            <a:lvl3pPr indent="-317500" lvl="2" marL="1371600">
              <a:lnSpc>
                <a:spcPct val="115000"/>
              </a:lnSpc>
              <a:spcBef>
                <a:spcPts val="1600"/>
              </a:spcBef>
              <a:spcAft>
                <a:spcPts val="0"/>
              </a:spcAft>
              <a:buClr>
                <a:schemeClr val="dk1"/>
              </a:buClr>
              <a:buSzPts val="1400"/>
              <a:buFont typeface="Quicksand"/>
              <a:buChar char="■"/>
              <a:defRPr>
                <a:solidFill>
                  <a:schemeClr val="dk1"/>
                </a:solidFill>
                <a:latin typeface="Quicksand"/>
                <a:ea typeface="Quicksand"/>
                <a:cs typeface="Quicksand"/>
                <a:sym typeface="Quicksand"/>
              </a:defRPr>
            </a:lvl3pPr>
            <a:lvl4pPr indent="-317500" lvl="3" marL="1828800">
              <a:lnSpc>
                <a:spcPct val="115000"/>
              </a:lnSpc>
              <a:spcBef>
                <a:spcPts val="1600"/>
              </a:spcBef>
              <a:spcAft>
                <a:spcPts val="0"/>
              </a:spcAft>
              <a:buClr>
                <a:schemeClr val="dk1"/>
              </a:buClr>
              <a:buSzPts val="1400"/>
              <a:buFont typeface="Quicksand"/>
              <a:buChar char="●"/>
              <a:defRPr>
                <a:solidFill>
                  <a:schemeClr val="dk1"/>
                </a:solidFill>
                <a:latin typeface="Quicksand"/>
                <a:ea typeface="Quicksand"/>
                <a:cs typeface="Quicksand"/>
                <a:sym typeface="Quicksand"/>
              </a:defRPr>
            </a:lvl4pPr>
            <a:lvl5pPr indent="-317500" lvl="4" marL="2286000">
              <a:lnSpc>
                <a:spcPct val="115000"/>
              </a:lnSpc>
              <a:spcBef>
                <a:spcPts val="1600"/>
              </a:spcBef>
              <a:spcAft>
                <a:spcPts val="0"/>
              </a:spcAft>
              <a:buClr>
                <a:schemeClr val="dk1"/>
              </a:buClr>
              <a:buSzPts val="1400"/>
              <a:buFont typeface="Quicksand"/>
              <a:buChar char="○"/>
              <a:defRPr>
                <a:solidFill>
                  <a:schemeClr val="dk1"/>
                </a:solidFill>
                <a:latin typeface="Quicksand"/>
                <a:ea typeface="Quicksand"/>
                <a:cs typeface="Quicksand"/>
                <a:sym typeface="Quicksand"/>
              </a:defRPr>
            </a:lvl5pPr>
            <a:lvl6pPr indent="-317500" lvl="5" marL="2743200">
              <a:lnSpc>
                <a:spcPct val="115000"/>
              </a:lnSpc>
              <a:spcBef>
                <a:spcPts val="1600"/>
              </a:spcBef>
              <a:spcAft>
                <a:spcPts val="0"/>
              </a:spcAft>
              <a:buClr>
                <a:schemeClr val="dk1"/>
              </a:buClr>
              <a:buSzPts val="1400"/>
              <a:buFont typeface="Quicksand"/>
              <a:buChar char="■"/>
              <a:defRPr>
                <a:solidFill>
                  <a:schemeClr val="dk1"/>
                </a:solidFill>
                <a:latin typeface="Quicksand"/>
                <a:ea typeface="Quicksand"/>
                <a:cs typeface="Quicksand"/>
                <a:sym typeface="Quicksand"/>
              </a:defRPr>
            </a:lvl6pPr>
            <a:lvl7pPr indent="-317500" lvl="6" marL="3200400">
              <a:lnSpc>
                <a:spcPct val="115000"/>
              </a:lnSpc>
              <a:spcBef>
                <a:spcPts val="1600"/>
              </a:spcBef>
              <a:spcAft>
                <a:spcPts val="0"/>
              </a:spcAft>
              <a:buClr>
                <a:schemeClr val="dk1"/>
              </a:buClr>
              <a:buSzPts val="1400"/>
              <a:buFont typeface="Quicksand"/>
              <a:buChar char="●"/>
              <a:defRPr>
                <a:solidFill>
                  <a:schemeClr val="dk1"/>
                </a:solidFill>
                <a:latin typeface="Quicksand"/>
                <a:ea typeface="Quicksand"/>
                <a:cs typeface="Quicksand"/>
                <a:sym typeface="Quicksand"/>
              </a:defRPr>
            </a:lvl7pPr>
            <a:lvl8pPr indent="-317500" lvl="7" marL="3657600">
              <a:lnSpc>
                <a:spcPct val="115000"/>
              </a:lnSpc>
              <a:spcBef>
                <a:spcPts val="1600"/>
              </a:spcBef>
              <a:spcAft>
                <a:spcPts val="0"/>
              </a:spcAft>
              <a:buClr>
                <a:schemeClr val="dk1"/>
              </a:buClr>
              <a:buSzPts val="1400"/>
              <a:buFont typeface="Quicksand"/>
              <a:buChar char="○"/>
              <a:defRPr>
                <a:solidFill>
                  <a:schemeClr val="dk1"/>
                </a:solidFill>
                <a:latin typeface="Quicksand"/>
                <a:ea typeface="Quicksand"/>
                <a:cs typeface="Quicksand"/>
                <a:sym typeface="Quicksand"/>
              </a:defRPr>
            </a:lvl8pPr>
            <a:lvl9pPr indent="-317500" lvl="8" marL="4114800">
              <a:lnSpc>
                <a:spcPct val="115000"/>
              </a:lnSpc>
              <a:spcBef>
                <a:spcPts val="1600"/>
              </a:spcBef>
              <a:spcAft>
                <a:spcPts val="1600"/>
              </a:spcAft>
              <a:buClr>
                <a:schemeClr val="dk1"/>
              </a:buClr>
              <a:buSzPts val="1400"/>
              <a:buFont typeface="Quicksand"/>
              <a:buChar char="■"/>
              <a:defRPr>
                <a:solidFill>
                  <a:schemeClr val="dk1"/>
                </a:solidFill>
                <a:latin typeface="Quicksand"/>
                <a:ea typeface="Quicksand"/>
                <a:cs typeface="Quicksand"/>
                <a:sym typeface="Quicksand"/>
              </a:defRPr>
            </a:lvl9pPr>
          </a:lstStyle>
          <a:p/>
        </p:txBody>
      </p:sp>
      <p:sp>
        <p:nvSpPr>
          <p:cNvPr id="9" name="Google Shape;9;p1"/>
          <p:cNvSpPr txBox="1"/>
          <p:nvPr>
            <p:ph idx="12" type="sldNum"/>
          </p:nvPr>
        </p:nvSpPr>
        <p:spPr>
          <a:xfrm>
            <a:off x="8832200" y="4829300"/>
            <a:ext cx="311700" cy="314100"/>
          </a:xfrm>
          <a:prstGeom prst="rect">
            <a:avLst/>
          </a:prstGeom>
          <a:noFill/>
          <a:ln>
            <a:noFill/>
          </a:ln>
        </p:spPr>
        <p:txBody>
          <a:bodyPr anchorCtr="0" anchor="ctr" bIns="91425" lIns="91425" spcFirstLastPara="1" rIns="91425" wrap="square" tIns="91425">
            <a:noAutofit/>
          </a:bodyPr>
          <a:lstStyle>
            <a:lvl1pPr lvl="0" rtl="0" algn="ctr">
              <a:buNone/>
              <a:defRPr sz="800">
                <a:solidFill>
                  <a:srgbClr val="494985"/>
                </a:solidFill>
                <a:latin typeface="Quicksand Medium"/>
                <a:ea typeface="Quicksand Medium"/>
                <a:cs typeface="Quicksand Medium"/>
                <a:sym typeface="Quicksand Medium"/>
              </a:defRPr>
            </a:lvl1pPr>
            <a:lvl2pPr lvl="1" rtl="0" algn="ctr">
              <a:buNone/>
              <a:defRPr sz="800">
                <a:solidFill>
                  <a:srgbClr val="494985"/>
                </a:solidFill>
                <a:latin typeface="Quicksand Medium"/>
                <a:ea typeface="Quicksand Medium"/>
                <a:cs typeface="Quicksand Medium"/>
                <a:sym typeface="Quicksand Medium"/>
              </a:defRPr>
            </a:lvl2pPr>
            <a:lvl3pPr lvl="2" rtl="0" algn="ctr">
              <a:buNone/>
              <a:defRPr sz="800">
                <a:solidFill>
                  <a:srgbClr val="494985"/>
                </a:solidFill>
                <a:latin typeface="Quicksand Medium"/>
                <a:ea typeface="Quicksand Medium"/>
                <a:cs typeface="Quicksand Medium"/>
                <a:sym typeface="Quicksand Medium"/>
              </a:defRPr>
            </a:lvl3pPr>
            <a:lvl4pPr lvl="3" rtl="0" algn="ctr">
              <a:buNone/>
              <a:defRPr sz="800">
                <a:solidFill>
                  <a:srgbClr val="494985"/>
                </a:solidFill>
                <a:latin typeface="Quicksand Medium"/>
                <a:ea typeface="Quicksand Medium"/>
                <a:cs typeface="Quicksand Medium"/>
                <a:sym typeface="Quicksand Medium"/>
              </a:defRPr>
            </a:lvl4pPr>
            <a:lvl5pPr lvl="4" rtl="0" algn="ctr">
              <a:buNone/>
              <a:defRPr sz="800">
                <a:solidFill>
                  <a:srgbClr val="494985"/>
                </a:solidFill>
                <a:latin typeface="Quicksand Medium"/>
                <a:ea typeface="Quicksand Medium"/>
                <a:cs typeface="Quicksand Medium"/>
                <a:sym typeface="Quicksand Medium"/>
              </a:defRPr>
            </a:lvl5pPr>
            <a:lvl6pPr lvl="5" rtl="0" algn="ctr">
              <a:buNone/>
              <a:defRPr sz="800">
                <a:solidFill>
                  <a:srgbClr val="494985"/>
                </a:solidFill>
                <a:latin typeface="Quicksand Medium"/>
                <a:ea typeface="Quicksand Medium"/>
                <a:cs typeface="Quicksand Medium"/>
                <a:sym typeface="Quicksand Medium"/>
              </a:defRPr>
            </a:lvl6pPr>
            <a:lvl7pPr lvl="6" rtl="0" algn="ctr">
              <a:buNone/>
              <a:defRPr sz="800">
                <a:solidFill>
                  <a:srgbClr val="494985"/>
                </a:solidFill>
                <a:latin typeface="Quicksand Medium"/>
                <a:ea typeface="Quicksand Medium"/>
                <a:cs typeface="Quicksand Medium"/>
                <a:sym typeface="Quicksand Medium"/>
              </a:defRPr>
            </a:lvl7pPr>
            <a:lvl8pPr lvl="7" rtl="0" algn="ctr">
              <a:buNone/>
              <a:defRPr sz="800">
                <a:solidFill>
                  <a:srgbClr val="494985"/>
                </a:solidFill>
                <a:latin typeface="Quicksand Medium"/>
                <a:ea typeface="Quicksand Medium"/>
                <a:cs typeface="Quicksand Medium"/>
                <a:sym typeface="Quicksand Medium"/>
              </a:defRPr>
            </a:lvl8pPr>
            <a:lvl9pPr lvl="8" rtl="0" algn="ctr">
              <a:buNone/>
              <a:defRPr sz="800">
                <a:solidFill>
                  <a:srgbClr val="494985"/>
                </a:solidFill>
                <a:latin typeface="Quicksand Medium"/>
                <a:ea typeface="Quicksand Medium"/>
                <a:cs typeface="Quicksand Medium"/>
                <a:sym typeface="Quicksand Medium"/>
              </a:defRPr>
            </a:lvl9pPr>
          </a:lstStyle>
          <a:p>
            <a:pPr indent="0" lvl="0" marL="0" rtl="0" algn="ct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pos="196">
          <p15:clr>
            <a:srgbClr val="EA4335"/>
          </p15:clr>
        </p15:guide>
        <p15:guide id="2" orient="horz" pos="196">
          <p15:clr>
            <a:srgbClr val="EA4335"/>
          </p15:clr>
        </p15:guide>
        <p15:guide id="3" orient="horz" pos="641">
          <p15:clr>
            <a:srgbClr val="EA4335"/>
          </p15:clr>
        </p15:guide>
        <p15:guide id="4" pos="2776">
          <p15:clr>
            <a:srgbClr val="EA4335"/>
          </p15:clr>
        </p15:guide>
        <p15:guide id="5" orient="horz" pos="812">
          <p15:clr>
            <a:srgbClr val="EA4335"/>
          </p15:clr>
        </p15:guide>
        <p15:guide id="6" pos="2984">
          <p15:clr>
            <a:srgbClr val="EA4335"/>
          </p15:clr>
        </p15:guide>
        <p15:guide id="7" pos="5564">
          <p15:clr>
            <a:srgbClr val="EA4335"/>
          </p15:clr>
        </p15:guide>
        <p15:guide id="8" orient="horz" pos="2592">
          <p15:clr>
            <a:srgbClr val="EA4335"/>
          </p15:clr>
        </p15:guide>
        <p15:guide id="9" pos="2448">
          <p15:clr>
            <a:srgbClr val="EA4335"/>
          </p15:clr>
        </p15:guide>
        <p15:guide id="10" pos="3312">
          <p15:clr>
            <a:srgbClr val="EA4335"/>
          </p15:clr>
        </p15:guide>
        <p15:guide id="11" orient="horz" pos="3041">
          <p15:clr>
            <a:srgbClr val="EA4335"/>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48" name="Shape 48"/>
        <p:cNvGrpSpPr/>
        <p:nvPr/>
      </p:nvGrpSpPr>
      <p:grpSpPr>
        <a:xfrm>
          <a:off x="0" y="0"/>
          <a:ext cx="0" cy="0"/>
          <a:chOff x="0" y="0"/>
          <a:chExt cx="0" cy="0"/>
        </a:xfrm>
      </p:grpSpPr>
      <p:sp>
        <p:nvSpPr>
          <p:cNvPr id="49" name="Google Shape;49;p9"/>
          <p:cNvSpPr txBox="1"/>
          <p:nvPr>
            <p:ph type="title"/>
          </p:nvPr>
        </p:nvSpPr>
        <p:spPr>
          <a:xfrm>
            <a:off x="526875" y="576775"/>
            <a:ext cx="8415600" cy="2034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School Lab Studios</a:t>
            </a:r>
            <a:endParaRPr/>
          </a:p>
        </p:txBody>
      </p:sp>
      <p:pic>
        <p:nvPicPr>
          <p:cNvPr id="50" name="Google Shape;50;p9"/>
          <p:cNvPicPr preferRelativeResize="0"/>
          <p:nvPr/>
        </p:nvPicPr>
        <p:blipFill>
          <a:blip r:embed="rId3">
            <a:alphaModFix/>
          </a:blip>
          <a:stretch>
            <a:fillRect/>
          </a:stretch>
        </p:blipFill>
        <p:spPr>
          <a:xfrm>
            <a:off x="0" y="1350950"/>
            <a:ext cx="2949750" cy="3792550"/>
          </a:xfrm>
          <a:prstGeom prst="rect">
            <a:avLst/>
          </a:prstGeom>
          <a:noFill/>
          <a:ln>
            <a:noFill/>
          </a:ln>
        </p:spPr>
      </p:pic>
      <p:sp>
        <p:nvSpPr>
          <p:cNvPr id="51" name="Google Shape;51;p9"/>
          <p:cNvSpPr txBox="1"/>
          <p:nvPr/>
        </p:nvSpPr>
        <p:spPr>
          <a:xfrm>
            <a:off x="5007650" y="2448975"/>
            <a:ext cx="2949900" cy="504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2400">
                <a:solidFill>
                  <a:schemeClr val="dk1"/>
                </a:solidFill>
                <a:latin typeface="Quicksand"/>
                <a:ea typeface="Quicksand"/>
                <a:cs typeface="Quicksand"/>
                <a:sym typeface="Quicksand"/>
              </a:rPr>
              <a:t>Virtual Pet</a:t>
            </a:r>
            <a:endParaRPr/>
          </a:p>
        </p:txBody>
      </p:sp>
      <p:pic>
        <p:nvPicPr>
          <p:cNvPr id="52" name="Google Shape;52;p9"/>
          <p:cNvPicPr preferRelativeResize="0"/>
          <p:nvPr/>
        </p:nvPicPr>
        <p:blipFill>
          <a:blip r:embed="rId4">
            <a:alphaModFix/>
          </a:blip>
          <a:stretch>
            <a:fillRect/>
          </a:stretch>
        </p:blipFill>
        <p:spPr>
          <a:xfrm>
            <a:off x="6990225" y="4164475"/>
            <a:ext cx="1714500" cy="7620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3"/>
        </a:solidFill>
      </p:bgPr>
    </p:bg>
    <p:spTree>
      <p:nvGrpSpPr>
        <p:cNvPr id="56" name="Shape 56"/>
        <p:cNvGrpSpPr/>
        <p:nvPr/>
      </p:nvGrpSpPr>
      <p:grpSpPr>
        <a:xfrm>
          <a:off x="0" y="0"/>
          <a:ext cx="0" cy="0"/>
          <a:chOff x="0" y="0"/>
          <a:chExt cx="0" cy="0"/>
        </a:xfrm>
      </p:grpSpPr>
      <p:sp>
        <p:nvSpPr>
          <p:cNvPr id="57" name="Google Shape;57;p10"/>
          <p:cNvSpPr txBox="1"/>
          <p:nvPr>
            <p:ph type="title"/>
          </p:nvPr>
        </p:nvSpPr>
        <p:spPr>
          <a:xfrm>
            <a:off x="310900" y="319600"/>
            <a:ext cx="8521200" cy="698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Virtual Pet</a:t>
            </a:r>
            <a:endParaRPr/>
          </a:p>
        </p:txBody>
      </p:sp>
      <p:sp>
        <p:nvSpPr>
          <p:cNvPr id="58" name="Google Shape;58;p10"/>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p>
            <a:pPr indent="0" lvl="0" marL="0" rtl="0" algn="r">
              <a:spcBef>
                <a:spcPts val="0"/>
              </a:spcBef>
              <a:spcAft>
                <a:spcPts val="0"/>
              </a:spcAft>
              <a:buNone/>
            </a:pPr>
            <a:r>
              <a:rPr lang="en-GB"/>
              <a:t>Project</a:t>
            </a:r>
            <a:r>
              <a:rPr lang="en-GB"/>
              <a:t> description</a:t>
            </a:r>
            <a:endParaRPr/>
          </a:p>
        </p:txBody>
      </p:sp>
      <p:sp>
        <p:nvSpPr>
          <p:cNvPr id="59" name="Google Shape;59;p10"/>
          <p:cNvSpPr txBox="1"/>
          <p:nvPr>
            <p:ph idx="1" type="body"/>
          </p:nvPr>
        </p:nvSpPr>
        <p:spPr>
          <a:xfrm>
            <a:off x="310900" y="1170124"/>
            <a:ext cx="4096500" cy="365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How well can you look after a pet? </a:t>
            </a:r>
            <a:endParaRPr/>
          </a:p>
          <a:p>
            <a:pPr indent="0" lvl="0" marL="0" rtl="0" algn="l">
              <a:spcBef>
                <a:spcPts val="1600"/>
              </a:spcBef>
              <a:spcAft>
                <a:spcPts val="1600"/>
              </a:spcAft>
              <a:buNone/>
            </a:pPr>
            <a:r>
              <a:rPr lang="en-GB"/>
              <a:t>In this app, the user will need to feed and exercise their virtual pet. Be careful, because too much food will not be good for the pet and the game will end if you forget about looking after the poor thing. </a:t>
            </a:r>
            <a:endParaRPr/>
          </a:p>
        </p:txBody>
      </p:sp>
      <p:sp>
        <p:nvSpPr>
          <p:cNvPr id="60" name="Google Shape;60;p10"/>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GB"/>
              <a:t>‹#›</a:t>
            </a:fld>
            <a:endParaRPr/>
          </a:p>
        </p:txBody>
      </p:sp>
      <p:pic>
        <p:nvPicPr>
          <p:cNvPr id="61" name="Google Shape;61;p10"/>
          <p:cNvPicPr preferRelativeResize="0"/>
          <p:nvPr/>
        </p:nvPicPr>
        <p:blipFill>
          <a:blip r:embed="rId3">
            <a:alphaModFix/>
          </a:blip>
          <a:stretch>
            <a:fillRect/>
          </a:stretch>
        </p:blipFill>
        <p:spPr>
          <a:xfrm>
            <a:off x="5326427" y="810950"/>
            <a:ext cx="3100949" cy="352157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3"/>
        </a:solidFill>
      </p:bgPr>
    </p:bg>
    <p:spTree>
      <p:nvGrpSpPr>
        <p:cNvPr id="65" name="Shape 65"/>
        <p:cNvGrpSpPr/>
        <p:nvPr/>
      </p:nvGrpSpPr>
      <p:grpSpPr>
        <a:xfrm>
          <a:off x="0" y="0"/>
          <a:ext cx="0" cy="0"/>
          <a:chOff x="0" y="0"/>
          <a:chExt cx="0" cy="0"/>
        </a:xfrm>
      </p:grpSpPr>
      <p:sp>
        <p:nvSpPr>
          <p:cNvPr id="66" name="Google Shape;66;p11"/>
          <p:cNvSpPr txBox="1"/>
          <p:nvPr>
            <p:ph type="title"/>
          </p:nvPr>
        </p:nvSpPr>
        <p:spPr>
          <a:xfrm>
            <a:off x="311400" y="242150"/>
            <a:ext cx="8521200" cy="698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Project 1: Success criteria</a:t>
            </a:r>
            <a:endParaRPr/>
          </a:p>
        </p:txBody>
      </p:sp>
      <p:sp>
        <p:nvSpPr>
          <p:cNvPr id="67" name="Google Shape;67;p11"/>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GB"/>
              <a:t>‹#›</a:t>
            </a:fld>
            <a:endParaRPr/>
          </a:p>
        </p:txBody>
      </p:sp>
      <p:sp>
        <p:nvSpPr>
          <p:cNvPr id="68" name="Google Shape;68;p11"/>
          <p:cNvSpPr txBox="1"/>
          <p:nvPr>
            <p:ph idx="2" type="body"/>
          </p:nvPr>
        </p:nvSpPr>
        <p:spPr>
          <a:xfrm>
            <a:off x="311400" y="762325"/>
            <a:ext cx="8586000" cy="698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Below are some mandatory success criteria. You should add between two and four additional success criteria that you would like your project to be judged on​.</a:t>
            </a:r>
            <a:endParaRPr/>
          </a:p>
          <a:p>
            <a:pPr indent="0" lvl="0" marL="0" rtl="0" algn="l">
              <a:spcBef>
                <a:spcPts val="1600"/>
              </a:spcBef>
              <a:spcAft>
                <a:spcPts val="1600"/>
              </a:spcAft>
              <a:buNone/>
            </a:pPr>
            <a:r>
              <a:t/>
            </a:r>
            <a:endParaRPr sz="1400"/>
          </a:p>
        </p:txBody>
      </p:sp>
      <p:sp>
        <p:nvSpPr>
          <p:cNvPr id="69" name="Google Shape;69;p11"/>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p>
            <a:pPr indent="0" lvl="0" marL="0" rtl="0" algn="r">
              <a:spcBef>
                <a:spcPts val="0"/>
              </a:spcBef>
              <a:spcAft>
                <a:spcPts val="0"/>
              </a:spcAft>
              <a:buNone/>
            </a:pPr>
            <a:r>
              <a:rPr lang="en-GB"/>
              <a:t>S</a:t>
            </a:r>
            <a:r>
              <a:rPr lang="en-GB"/>
              <a:t>uccess criteria</a:t>
            </a:r>
            <a:endParaRPr/>
          </a:p>
        </p:txBody>
      </p:sp>
      <p:graphicFrame>
        <p:nvGraphicFramePr>
          <p:cNvPr id="70" name="Google Shape;70;p11"/>
          <p:cNvGraphicFramePr/>
          <p:nvPr/>
        </p:nvGraphicFramePr>
        <p:xfrm>
          <a:off x="396950" y="1536620"/>
          <a:ext cx="3000000" cy="3000000"/>
        </p:xfrm>
        <a:graphic>
          <a:graphicData uri="http://schemas.openxmlformats.org/drawingml/2006/table">
            <a:tbl>
              <a:tblPr>
                <a:noFill/>
                <a:tableStyleId>{0B9DBDBC-88F0-4813-B447-0E1AB0160D1B}</a:tableStyleId>
              </a:tblPr>
              <a:tblGrid>
                <a:gridCol w="7393900"/>
                <a:gridCol w="698675"/>
              </a:tblGrid>
              <a:tr h="396225">
                <a:tc>
                  <a:txBody>
                    <a:bodyPr/>
                    <a:lstStyle/>
                    <a:p>
                      <a:pPr indent="0" lvl="0" marL="0" rtl="0" algn="l">
                        <a:spcBef>
                          <a:spcPts val="0"/>
                        </a:spcBef>
                        <a:spcAft>
                          <a:spcPts val="0"/>
                        </a:spcAft>
                        <a:buNone/>
                      </a:pPr>
                      <a:r>
                        <a:rPr b="1" lang="en-GB">
                          <a:solidFill>
                            <a:schemeClr val="dk1"/>
                          </a:solidFill>
                          <a:latin typeface="Quicksand"/>
                          <a:ea typeface="Quicksand"/>
                          <a:cs typeface="Quicksand"/>
                          <a:sym typeface="Quicksand"/>
                        </a:rPr>
                        <a:t>Success criterion</a:t>
                      </a:r>
                      <a:endParaRPr b="1">
                        <a:solidFill>
                          <a:schemeClr val="dk1"/>
                        </a:solidFill>
                        <a:latin typeface="Quicksand"/>
                        <a:ea typeface="Quicksand"/>
                        <a:cs typeface="Quicksand"/>
                        <a:sym typeface="Quicksand"/>
                      </a:endParaRPr>
                    </a:p>
                  </a:txBody>
                  <a:tcPr marT="91425" marB="91425" marR="91425" marL="91425"/>
                </a:tc>
                <a:tc>
                  <a:txBody>
                    <a:bodyPr/>
                    <a:lstStyle/>
                    <a:p>
                      <a:pPr indent="0" lvl="0" marL="0" rtl="0" algn="l">
                        <a:spcBef>
                          <a:spcPts val="0"/>
                        </a:spcBef>
                        <a:spcAft>
                          <a:spcPts val="0"/>
                        </a:spcAft>
                        <a:buNone/>
                      </a:pPr>
                      <a:r>
                        <a:rPr b="1" lang="en-GB">
                          <a:solidFill>
                            <a:schemeClr val="dk1"/>
                          </a:solidFill>
                          <a:latin typeface="Quicksand"/>
                          <a:ea typeface="Quicksand"/>
                          <a:cs typeface="Quicksand"/>
                          <a:sym typeface="Quicksand"/>
                        </a:rPr>
                        <a:t>M</a:t>
                      </a:r>
                      <a:r>
                        <a:rPr b="1" lang="en-GB">
                          <a:solidFill>
                            <a:schemeClr val="dk1"/>
                          </a:solidFill>
                          <a:latin typeface="Quicksand"/>
                          <a:ea typeface="Quicksand"/>
                          <a:cs typeface="Quicksand"/>
                          <a:sym typeface="Quicksand"/>
                        </a:rPr>
                        <a:t>et?</a:t>
                      </a:r>
                      <a:endParaRPr b="1">
                        <a:solidFill>
                          <a:schemeClr val="dk1"/>
                        </a:solidFill>
                        <a:latin typeface="Quicksand"/>
                        <a:ea typeface="Quicksand"/>
                        <a:cs typeface="Quicksand"/>
                        <a:sym typeface="Quicksand"/>
                      </a:endParaRPr>
                    </a:p>
                  </a:txBody>
                  <a:tcPr marT="91425" marB="91425" marR="91425" marL="91425"/>
                </a:tc>
              </a:tr>
              <a:tr h="396225">
                <a:tc>
                  <a:txBody>
                    <a:bodyPr/>
                    <a:lstStyle/>
                    <a:p>
                      <a:pPr indent="0" lvl="0" marL="0" rtl="0" algn="l">
                        <a:spcBef>
                          <a:spcPts val="0"/>
                        </a:spcBef>
                        <a:spcAft>
                          <a:spcPts val="0"/>
                        </a:spcAft>
                        <a:buNone/>
                      </a:pPr>
                      <a:r>
                        <a:rPr lang="en-GB">
                          <a:solidFill>
                            <a:schemeClr val="dk1"/>
                          </a:solidFill>
                          <a:latin typeface="Quicksand"/>
                          <a:ea typeface="Quicksand"/>
                          <a:cs typeface="Quicksand"/>
                          <a:sym typeface="Quicksand"/>
                        </a:rPr>
                        <a:t>1</a:t>
                      </a:r>
                      <a:r>
                        <a:rPr lang="en-GB">
                          <a:solidFill>
                            <a:schemeClr val="dk1"/>
                          </a:solidFill>
                          <a:latin typeface="Quicksand"/>
                          <a:ea typeface="Quicksand"/>
                          <a:cs typeface="Quicksand"/>
                          <a:sym typeface="Quicksand"/>
                        </a:rPr>
                        <a:t>. There must be buttons to allow the user to ‘feed’ and ‘exercise’ their pet.</a:t>
                      </a:r>
                      <a:endParaRPr>
                        <a:solidFill>
                          <a:schemeClr val="dk1"/>
                        </a:solidFill>
                        <a:latin typeface="Quicksand"/>
                        <a:ea typeface="Quicksand"/>
                        <a:cs typeface="Quicksand"/>
                        <a:sym typeface="Quicksand"/>
                      </a:endParaRPr>
                    </a:p>
                  </a:txBody>
                  <a:tcPr marT="91425" marB="91425" marR="91425" marL="91425"/>
                </a:tc>
                <a:tc>
                  <a:txBody>
                    <a:bodyPr/>
                    <a:lstStyle/>
                    <a:p>
                      <a:pPr indent="0" lvl="0" marL="0" rtl="0" algn="l">
                        <a:spcBef>
                          <a:spcPts val="0"/>
                        </a:spcBef>
                        <a:spcAft>
                          <a:spcPts val="0"/>
                        </a:spcAft>
                        <a:buNone/>
                      </a:pPr>
                      <a:r>
                        <a:t/>
                      </a:r>
                      <a:endParaRPr>
                        <a:solidFill>
                          <a:schemeClr val="dk1"/>
                        </a:solidFill>
                        <a:latin typeface="Quicksand"/>
                        <a:ea typeface="Quicksand"/>
                        <a:cs typeface="Quicksand"/>
                        <a:sym typeface="Quicksand"/>
                      </a:endParaRPr>
                    </a:p>
                  </a:txBody>
                  <a:tcPr marT="91425" marB="91425" marR="91425" marL="91425"/>
                </a:tc>
              </a:tr>
              <a:tr h="396225">
                <a:tc>
                  <a:txBody>
                    <a:bodyPr/>
                    <a:lstStyle/>
                    <a:p>
                      <a:pPr indent="0" lvl="0" marL="0" rtl="0" algn="l">
                        <a:spcBef>
                          <a:spcPts val="0"/>
                        </a:spcBef>
                        <a:spcAft>
                          <a:spcPts val="0"/>
                        </a:spcAft>
                        <a:buNone/>
                      </a:pPr>
                      <a:r>
                        <a:rPr lang="en-GB">
                          <a:solidFill>
                            <a:schemeClr val="dk1"/>
                          </a:solidFill>
                          <a:latin typeface="Quicksand"/>
                          <a:ea typeface="Quicksand"/>
                          <a:cs typeface="Quicksand"/>
                          <a:sym typeface="Quicksand"/>
                        </a:rPr>
                        <a:t>2</a:t>
                      </a:r>
                      <a:r>
                        <a:rPr lang="en-GB">
                          <a:solidFill>
                            <a:schemeClr val="dk1"/>
                          </a:solidFill>
                          <a:latin typeface="Quicksand"/>
                          <a:ea typeface="Quicksand"/>
                          <a:cs typeface="Quicksand"/>
                          <a:sym typeface="Quicksand"/>
                        </a:rPr>
                        <a:t>. The values of Feed and Exercise must increase by one each time the button is clicked.</a:t>
                      </a:r>
                      <a:endParaRPr>
                        <a:solidFill>
                          <a:schemeClr val="dk1"/>
                        </a:solidFill>
                        <a:latin typeface="Quicksand"/>
                        <a:ea typeface="Quicksand"/>
                        <a:cs typeface="Quicksand"/>
                        <a:sym typeface="Quicksand"/>
                      </a:endParaRPr>
                    </a:p>
                  </a:txBody>
                  <a:tcPr marT="91425" marB="91425" marR="91425" marL="91425"/>
                </a:tc>
                <a:tc>
                  <a:txBody>
                    <a:bodyPr/>
                    <a:lstStyle/>
                    <a:p>
                      <a:pPr indent="0" lvl="0" marL="0" rtl="0" algn="l">
                        <a:spcBef>
                          <a:spcPts val="0"/>
                        </a:spcBef>
                        <a:spcAft>
                          <a:spcPts val="0"/>
                        </a:spcAft>
                        <a:buNone/>
                      </a:pPr>
                      <a:r>
                        <a:t/>
                      </a:r>
                      <a:endParaRPr>
                        <a:solidFill>
                          <a:schemeClr val="dk1"/>
                        </a:solidFill>
                        <a:latin typeface="Quicksand"/>
                        <a:ea typeface="Quicksand"/>
                        <a:cs typeface="Quicksand"/>
                        <a:sym typeface="Quicksand"/>
                      </a:endParaRPr>
                    </a:p>
                  </a:txBody>
                  <a:tcPr marT="91425" marB="91425" marR="91425" marL="91425"/>
                </a:tc>
              </a:tr>
              <a:tr h="601950">
                <a:tc>
                  <a:txBody>
                    <a:bodyPr/>
                    <a:lstStyle/>
                    <a:p>
                      <a:pPr indent="0" lvl="0" marL="0" rtl="0" algn="l">
                        <a:spcBef>
                          <a:spcPts val="0"/>
                        </a:spcBef>
                        <a:spcAft>
                          <a:spcPts val="0"/>
                        </a:spcAft>
                        <a:buNone/>
                      </a:pPr>
                      <a:r>
                        <a:rPr lang="en-GB">
                          <a:solidFill>
                            <a:schemeClr val="dk1"/>
                          </a:solidFill>
                          <a:latin typeface="Quicksand"/>
                          <a:ea typeface="Quicksand"/>
                          <a:cs typeface="Quicksand"/>
                          <a:sym typeface="Quicksand"/>
                        </a:rPr>
                        <a:t>3</a:t>
                      </a:r>
                      <a:r>
                        <a:rPr lang="en-GB">
                          <a:solidFill>
                            <a:schemeClr val="dk1"/>
                          </a:solidFill>
                          <a:latin typeface="Quicksand"/>
                          <a:ea typeface="Quicksand"/>
                          <a:cs typeface="Quicksand"/>
                          <a:sym typeface="Quicksand"/>
                        </a:rPr>
                        <a:t>. The values of </a:t>
                      </a:r>
                      <a:r>
                        <a:rPr lang="en-GB">
                          <a:solidFill>
                            <a:schemeClr val="dk1"/>
                          </a:solidFill>
                          <a:latin typeface="Quicksand"/>
                          <a:ea typeface="Quicksand"/>
                          <a:cs typeface="Quicksand"/>
                          <a:sym typeface="Quicksand"/>
                        </a:rPr>
                        <a:t>Feed</a:t>
                      </a:r>
                      <a:r>
                        <a:rPr lang="en-GB">
                          <a:solidFill>
                            <a:schemeClr val="dk1"/>
                          </a:solidFill>
                          <a:latin typeface="Quicksand"/>
                          <a:ea typeface="Quicksand"/>
                          <a:cs typeface="Quicksand"/>
                          <a:sym typeface="Quicksand"/>
                        </a:rPr>
                        <a:t> and </a:t>
                      </a:r>
                      <a:r>
                        <a:rPr lang="en-GB">
                          <a:solidFill>
                            <a:schemeClr val="dk1"/>
                          </a:solidFill>
                          <a:latin typeface="Quicksand"/>
                          <a:ea typeface="Quicksand"/>
                          <a:cs typeface="Quicksand"/>
                          <a:sym typeface="Quicksand"/>
                        </a:rPr>
                        <a:t>Exercise</a:t>
                      </a:r>
                      <a:r>
                        <a:rPr lang="en-GB">
                          <a:solidFill>
                            <a:schemeClr val="dk1"/>
                          </a:solidFill>
                          <a:latin typeface="Quicksand"/>
                          <a:ea typeface="Quicksand"/>
                          <a:cs typeface="Quicksand"/>
                          <a:sym typeface="Quicksand"/>
                        </a:rPr>
                        <a:t> must decrease by a minimum of three at random time intervals of three to ten seconds.</a:t>
                      </a:r>
                      <a:endParaRPr>
                        <a:solidFill>
                          <a:schemeClr val="dk1"/>
                        </a:solidFill>
                        <a:latin typeface="Quicksand"/>
                        <a:ea typeface="Quicksand"/>
                        <a:cs typeface="Quicksand"/>
                        <a:sym typeface="Quicksand"/>
                      </a:endParaRPr>
                    </a:p>
                  </a:txBody>
                  <a:tcPr marT="91425" marB="91425" marR="91425" marL="91425"/>
                </a:tc>
                <a:tc>
                  <a:txBody>
                    <a:bodyPr/>
                    <a:lstStyle/>
                    <a:p>
                      <a:pPr indent="0" lvl="0" marL="0" rtl="0" algn="l">
                        <a:spcBef>
                          <a:spcPts val="0"/>
                        </a:spcBef>
                        <a:spcAft>
                          <a:spcPts val="0"/>
                        </a:spcAft>
                        <a:buNone/>
                      </a:pPr>
                      <a:r>
                        <a:t/>
                      </a:r>
                      <a:endParaRPr>
                        <a:solidFill>
                          <a:schemeClr val="dk1"/>
                        </a:solidFill>
                        <a:latin typeface="Quicksand"/>
                        <a:ea typeface="Quicksand"/>
                        <a:cs typeface="Quicksand"/>
                        <a:sym typeface="Quicksand"/>
                      </a:endParaRPr>
                    </a:p>
                  </a:txBody>
                  <a:tcPr marT="91425" marB="91425" marR="91425" marL="91425"/>
                </a:tc>
              </a:tr>
              <a:tr h="601950">
                <a:tc>
                  <a:txBody>
                    <a:bodyPr/>
                    <a:lstStyle/>
                    <a:p>
                      <a:pPr indent="0" lvl="0" marL="0" rtl="0" algn="l">
                        <a:spcBef>
                          <a:spcPts val="0"/>
                        </a:spcBef>
                        <a:spcAft>
                          <a:spcPts val="0"/>
                        </a:spcAft>
                        <a:buNone/>
                      </a:pPr>
                      <a:r>
                        <a:rPr lang="en-GB">
                          <a:solidFill>
                            <a:schemeClr val="dk1"/>
                          </a:solidFill>
                          <a:latin typeface="Quicksand"/>
                          <a:ea typeface="Quicksand"/>
                          <a:cs typeface="Quicksand"/>
                          <a:sym typeface="Quicksand"/>
                        </a:rPr>
                        <a:t>4</a:t>
                      </a:r>
                      <a:r>
                        <a:rPr lang="en-GB">
                          <a:solidFill>
                            <a:schemeClr val="dk1"/>
                          </a:solidFill>
                          <a:latin typeface="Quicksand"/>
                          <a:ea typeface="Quicksand"/>
                          <a:cs typeface="Quicksand"/>
                          <a:sym typeface="Quicksand"/>
                        </a:rPr>
                        <a:t>. If the value of </a:t>
                      </a:r>
                      <a:r>
                        <a:rPr lang="en-GB">
                          <a:solidFill>
                            <a:schemeClr val="dk1"/>
                          </a:solidFill>
                          <a:latin typeface="Quicksand"/>
                          <a:ea typeface="Quicksand"/>
                          <a:cs typeface="Quicksand"/>
                          <a:sym typeface="Quicksand"/>
                        </a:rPr>
                        <a:t>Feed</a:t>
                      </a:r>
                      <a:r>
                        <a:rPr lang="en-GB">
                          <a:solidFill>
                            <a:schemeClr val="dk1"/>
                          </a:solidFill>
                          <a:latin typeface="Quicksand"/>
                          <a:ea typeface="Quicksand"/>
                          <a:cs typeface="Quicksand"/>
                          <a:sym typeface="Quicksand"/>
                        </a:rPr>
                        <a:t> or </a:t>
                      </a:r>
                      <a:r>
                        <a:rPr lang="en-GB">
                          <a:solidFill>
                            <a:schemeClr val="dk1"/>
                          </a:solidFill>
                          <a:latin typeface="Quicksand"/>
                          <a:ea typeface="Quicksand"/>
                          <a:cs typeface="Quicksand"/>
                          <a:sym typeface="Quicksand"/>
                        </a:rPr>
                        <a:t>Exercise</a:t>
                      </a:r>
                      <a:r>
                        <a:rPr lang="en-GB">
                          <a:solidFill>
                            <a:schemeClr val="dk1"/>
                          </a:solidFill>
                          <a:latin typeface="Quicksand"/>
                          <a:ea typeface="Quicksand"/>
                          <a:cs typeface="Quicksand"/>
                          <a:sym typeface="Quicksand"/>
                        </a:rPr>
                        <a:t> is zero or below, the game must stop and go to a ‘Game</a:t>
                      </a:r>
                      <a:r>
                        <a:rPr lang="en-GB">
                          <a:solidFill>
                            <a:schemeClr val="dk1"/>
                          </a:solidFill>
                          <a:latin typeface="Quicksand"/>
                          <a:ea typeface="Quicksand"/>
                          <a:cs typeface="Quicksand"/>
                          <a:sym typeface="Quicksand"/>
                        </a:rPr>
                        <a:t> o</a:t>
                      </a:r>
                      <a:r>
                        <a:rPr lang="en-GB">
                          <a:solidFill>
                            <a:schemeClr val="dk1"/>
                          </a:solidFill>
                          <a:latin typeface="Quicksand"/>
                          <a:ea typeface="Quicksand"/>
                          <a:cs typeface="Quicksand"/>
                          <a:sym typeface="Quicksand"/>
                        </a:rPr>
                        <a:t>ver’ screen.</a:t>
                      </a:r>
                      <a:endParaRPr>
                        <a:solidFill>
                          <a:schemeClr val="dk1"/>
                        </a:solidFill>
                        <a:latin typeface="Quicksand"/>
                        <a:ea typeface="Quicksand"/>
                        <a:cs typeface="Quicksand"/>
                        <a:sym typeface="Quicksand"/>
                      </a:endParaRPr>
                    </a:p>
                  </a:txBody>
                  <a:tcPr marT="91425" marB="91425" marR="91425" marL="91425"/>
                </a:tc>
                <a:tc>
                  <a:txBody>
                    <a:bodyPr/>
                    <a:lstStyle/>
                    <a:p>
                      <a:pPr indent="0" lvl="0" marL="0" rtl="0" algn="l">
                        <a:spcBef>
                          <a:spcPts val="0"/>
                        </a:spcBef>
                        <a:spcAft>
                          <a:spcPts val="0"/>
                        </a:spcAft>
                        <a:buNone/>
                      </a:pPr>
                      <a:r>
                        <a:t/>
                      </a:r>
                      <a:endParaRPr>
                        <a:solidFill>
                          <a:schemeClr val="dk1"/>
                        </a:solidFill>
                        <a:latin typeface="Quicksand"/>
                        <a:ea typeface="Quicksand"/>
                        <a:cs typeface="Quicksand"/>
                        <a:sym typeface="Quicksand"/>
                      </a:endParaRPr>
                    </a:p>
                  </a:txBody>
                  <a:tcPr marT="91425" marB="91425" marR="91425" marL="91425"/>
                </a:tc>
              </a:tr>
              <a:tr h="396225">
                <a:tc>
                  <a:txBody>
                    <a:bodyPr/>
                    <a:lstStyle/>
                    <a:p>
                      <a:pPr indent="0" lvl="0" marL="0" rtl="0" algn="l">
                        <a:spcBef>
                          <a:spcPts val="0"/>
                        </a:spcBef>
                        <a:spcAft>
                          <a:spcPts val="0"/>
                        </a:spcAft>
                        <a:buNone/>
                      </a:pPr>
                      <a:r>
                        <a:rPr lang="en-GB">
                          <a:solidFill>
                            <a:schemeClr val="dk1"/>
                          </a:solidFill>
                          <a:latin typeface="Quicksand"/>
                          <a:ea typeface="Quicksand"/>
                          <a:cs typeface="Quicksand"/>
                          <a:sym typeface="Quicksand"/>
                        </a:rPr>
                        <a:t>5</a:t>
                      </a:r>
                      <a:r>
                        <a:rPr lang="en-GB">
                          <a:solidFill>
                            <a:schemeClr val="dk1"/>
                          </a:solidFill>
                          <a:latin typeface="Quicksand"/>
                          <a:ea typeface="Quicksand"/>
                          <a:cs typeface="Quicksand"/>
                          <a:sym typeface="Quicksand"/>
                        </a:rPr>
                        <a:t>.</a:t>
                      </a:r>
                      <a:endParaRPr>
                        <a:solidFill>
                          <a:schemeClr val="dk1"/>
                        </a:solidFill>
                        <a:latin typeface="Quicksand"/>
                        <a:ea typeface="Quicksand"/>
                        <a:cs typeface="Quicksand"/>
                        <a:sym typeface="Quicksand"/>
                      </a:endParaRPr>
                    </a:p>
                  </a:txBody>
                  <a:tcPr marT="91425" marB="91425" marR="91425" marL="91425"/>
                </a:tc>
                <a:tc>
                  <a:txBody>
                    <a:bodyPr/>
                    <a:lstStyle/>
                    <a:p>
                      <a:pPr indent="0" lvl="0" marL="0" rtl="0" algn="l">
                        <a:spcBef>
                          <a:spcPts val="0"/>
                        </a:spcBef>
                        <a:spcAft>
                          <a:spcPts val="0"/>
                        </a:spcAft>
                        <a:buNone/>
                      </a:pPr>
                      <a:r>
                        <a:t/>
                      </a:r>
                      <a:endParaRPr>
                        <a:solidFill>
                          <a:schemeClr val="dk1"/>
                        </a:solidFill>
                        <a:latin typeface="Quicksand"/>
                        <a:ea typeface="Quicksand"/>
                        <a:cs typeface="Quicksand"/>
                        <a:sym typeface="Quicksand"/>
                      </a:endParaRPr>
                    </a:p>
                  </a:txBody>
                  <a:tcPr marT="91425" marB="91425" marR="91425" marL="91425"/>
                </a:tc>
              </a:tr>
              <a:tr h="396225">
                <a:tc>
                  <a:txBody>
                    <a:bodyPr/>
                    <a:lstStyle/>
                    <a:p>
                      <a:pPr indent="0" lvl="0" marL="0" rtl="0" algn="l">
                        <a:spcBef>
                          <a:spcPts val="0"/>
                        </a:spcBef>
                        <a:spcAft>
                          <a:spcPts val="0"/>
                        </a:spcAft>
                        <a:buNone/>
                      </a:pPr>
                      <a:r>
                        <a:rPr lang="en-GB">
                          <a:solidFill>
                            <a:schemeClr val="dk1"/>
                          </a:solidFill>
                          <a:latin typeface="Quicksand"/>
                          <a:ea typeface="Quicksand"/>
                          <a:cs typeface="Quicksand"/>
                          <a:sym typeface="Quicksand"/>
                        </a:rPr>
                        <a:t>6</a:t>
                      </a:r>
                      <a:r>
                        <a:rPr lang="en-GB">
                          <a:solidFill>
                            <a:schemeClr val="dk1"/>
                          </a:solidFill>
                          <a:latin typeface="Quicksand"/>
                          <a:ea typeface="Quicksand"/>
                          <a:cs typeface="Quicksand"/>
                          <a:sym typeface="Quicksand"/>
                        </a:rPr>
                        <a:t>.</a:t>
                      </a:r>
                      <a:endParaRPr>
                        <a:solidFill>
                          <a:schemeClr val="dk1"/>
                        </a:solidFill>
                        <a:latin typeface="Quicksand"/>
                        <a:ea typeface="Quicksand"/>
                        <a:cs typeface="Quicksand"/>
                        <a:sym typeface="Quicksand"/>
                      </a:endParaRPr>
                    </a:p>
                  </a:txBody>
                  <a:tcPr marT="91425" marB="91425" marR="91425" marL="91425"/>
                </a:tc>
                <a:tc>
                  <a:txBody>
                    <a:bodyPr/>
                    <a:lstStyle/>
                    <a:p>
                      <a:pPr indent="0" lvl="0" marL="0" rtl="0" algn="l">
                        <a:spcBef>
                          <a:spcPts val="0"/>
                        </a:spcBef>
                        <a:spcAft>
                          <a:spcPts val="0"/>
                        </a:spcAft>
                        <a:buNone/>
                      </a:pPr>
                      <a:r>
                        <a:t/>
                      </a:r>
                      <a:endParaRPr>
                        <a:solidFill>
                          <a:schemeClr val="dk1"/>
                        </a:solidFill>
                        <a:latin typeface="Quicksand"/>
                        <a:ea typeface="Quicksand"/>
                        <a:cs typeface="Quicksand"/>
                        <a:sym typeface="Quicksand"/>
                      </a:endParaRPr>
                    </a:p>
                  </a:txBody>
                  <a:tcPr marT="91425" marB="91425" marR="91425" marL="91425"/>
                </a:tc>
              </a:tr>
              <a:tr h="396225">
                <a:tc>
                  <a:txBody>
                    <a:bodyPr/>
                    <a:lstStyle/>
                    <a:p>
                      <a:pPr indent="0" lvl="0" marL="0" rtl="0" algn="l">
                        <a:spcBef>
                          <a:spcPts val="0"/>
                        </a:spcBef>
                        <a:spcAft>
                          <a:spcPts val="0"/>
                        </a:spcAft>
                        <a:buNone/>
                      </a:pPr>
                      <a:r>
                        <a:rPr lang="en-GB">
                          <a:solidFill>
                            <a:schemeClr val="dk1"/>
                          </a:solidFill>
                          <a:latin typeface="Quicksand"/>
                          <a:ea typeface="Quicksand"/>
                          <a:cs typeface="Quicksand"/>
                          <a:sym typeface="Quicksand"/>
                        </a:rPr>
                        <a:t>7. </a:t>
                      </a:r>
                      <a:endParaRPr>
                        <a:solidFill>
                          <a:schemeClr val="dk1"/>
                        </a:solidFill>
                        <a:latin typeface="Quicksand"/>
                        <a:ea typeface="Quicksand"/>
                        <a:cs typeface="Quicksand"/>
                        <a:sym typeface="Quicksand"/>
                      </a:endParaRPr>
                    </a:p>
                  </a:txBody>
                  <a:tcPr marT="91425" marB="91425" marR="91425" marL="91425"/>
                </a:tc>
                <a:tc>
                  <a:txBody>
                    <a:bodyPr/>
                    <a:lstStyle/>
                    <a:p>
                      <a:pPr indent="0" lvl="0" marL="0" rtl="0" algn="l">
                        <a:spcBef>
                          <a:spcPts val="0"/>
                        </a:spcBef>
                        <a:spcAft>
                          <a:spcPts val="0"/>
                        </a:spcAft>
                        <a:buNone/>
                      </a:pPr>
                      <a:r>
                        <a:t/>
                      </a:r>
                      <a:endParaRPr>
                        <a:solidFill>
                          <a:schemeClr val="dk1"/>
                        </a:solidFill>
                        <a:latin typeface="Quicksand"/>
                        <a:ea typeface="Quicksand"/>
                        <a:cs typeface="Quicksand"/>
                        <a:sym typeface="Quicksand"/>
                      </a:endParaRPr>
                    </a:p>
                  </a:txBody>
                  <a:tcPr marT="91425" marB="91425" marR="91425" marL="91425"/>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3"/>
        </a:solidFill>
      </p:bgPr>
    </p:bg>
    <p:spTree>
      <p:nvGrpSpPr>
        <p:cNvPr id="74" name="Shape 74"/>
        <p:cNvGrpSpPr/>
        <p:nvPr/>
      </p:nvGrpSpPr>
      <p:grpSpPr>
        <a:xfrm>
          <a:off x="0" y="0"/>
          <a:ext cx="0" cy="0"/>
          <a:chOff x="0" y="0"/>
          <a:chExt cx="0" cy="0"/>
        </a:xfrm>
      </p:grpSpPr>
      <p:sp>
        <p:nvSpPr>
          <p:cNvPr id="75" name="Google Shape;75;p12"/>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GB"/>
              <a:t>‹#›</a:t>
            </a:fld>
            <a:endParaRPr/>
          </a:p>
        </p:txBody>
      </p:sp>
      <p:sp>
        <p:nvSpPr>
          <p:cNvPr id="76" name="Google Shape;76;p12"/>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p>
            <a:pPr indent="0" lvl="0" marL="0" rtl="0" algn="r">
              <a:spcBef>
                <a:spcPts val="0"/>
              </a:spcBef>
              <a:spcAft>
                <a:spcPts val="0"/>
              </a:spcAft>
              <a:buNone/>
            </a:pPr>
            <a:r>
              <a:rPr lang="en-GB"/>
              <a:t>Screen designs</a:t>
            </a:r>
            <a:endParaRPr/>
          </a:p>
        </p:txBody>
      </p:sp>
      <p:pic>
        <p:nvPicPr>
          <p:cNvPr id="77" name="Google Shape;77;p12"/>
          <p:cNvPicPr preferRelativeResize="0"/>
          <p:nvPr/>
        </p:nvPicPr>
        <p:blipFill rotWithShape="1">
          <a:blip r:embed="rId3">
            <a:alphaModFix/>
          </a:blip>
          <a:srcRect b="4736" l="27126" r="27158" t="4527"/>
          <a:stretch/>
        </p:blipFill>
        <p:spPr>
          <a:xfrm>
            <a:off x="1391250" y="310900"/>
            <a:ext cx="2377526" cy="4718851"/>
          </a:xfrm>
          <a:prstGeom prst="rect">
            <a:avLst/>
          </a:prstGeom>
          <a:noFill/>
          <a:ln>
            <a:noFill/>
          </a:ln>
        </p:spPr>
      </p:pic>
      <p:pic>
        <p:nvPicPr>
          <p:cNvPr id="78" name="Google Shape;78;p12"/>
          <p:cNvPicPr preferRelativeResize="0"/>
          <p:nvPr/>
        </p:nvPicPr>
        <p:blipFill rotWithShape="1">
          <a:blip r:embed="rId3">
            <a:alphaModFix/>
          </a:blip>
          <a:srcRect b="4736" l="27126" r="27158" t="4527"/>
          <a:stretch/>
        </p:blipFill>
        <p:spPr>
          <a:xfrm>
            <a:off x="5418100" y="310900"/>
            <a:ext cx="2377526" cy="471885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3"/>
        </a:solidFill>
      </p:bgPr>
    </p:bg>
    <p:spTree>
      <p:nvGrpSpPr>
        <p:cNvPr id="82" name="Shape 82"/>
        <p:cNvGrpSpPr/>
        <p:nvPr/>
      </p:nvGrpSpPr>
      <p:grpSpPr>
        <a:xfrm>
          <a:off x="0" y="0"/>
          <a:ext cx="0" cy="0"/>
          <a:chOff x="0" y="0"/>
          <a:chExt cx="0" cy="0"/>
        </a:xfrm>
      </p:grpSpPr>
      <p:sp>
        <p:nvSpPr>
          <p:cNvPr id="83" name="Google Shape;83;p13"/>
          <p:cNvSpPr txBox="1"/>
          <p:nvPr>
            <p:ph idx="1" type="body"/>
          </p:nvPr>
        </p:nvSpPr>
        <p:spPr>
          <a:xfrm>
            <a:off x="310900" y="797675"/>
            <a:ext cx="8522100" cy="4401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GB" sz="1400"/>
              <a:t>Use the table below to document how you intend to decompose the problem. Don’t overcomplicate this by adding too many steps; remember that each step can be decomposed further, and use your success criteria as a guide to help you.</a:t>
            </a:r>
            <a:endParaRPr sz="1100"/>
          </a:p>
        </p:txBody>
      </p:sp>
      <p:sp>
        <p:nvSpPr>
          <p:cNvPr id="84" name="Google Shape;84;p13"/>
          <p:cNvSpPr txBox="1"/>
          <p:nvPr>
            <p:ph type="title"/>
          </p:nvPr>
        </p:nvSpPr>
        <p:spPr>
          <a:xfrm>
            <a:off x="310950" y="254050"/>
            <a:ext cx="8522100" cy="706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Decompose the problem</a:t>
            </a:r>
            <a:endParaRPr/>
          </a:p>
        </p:txBody>
      </p:sp>
      <p:sp>
        <p:nvSpPr>
          <p:cNvPr id="85" name="Google Shape;85;p13"/>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GB"/>
              <a:t>‹#›</a:t>
            </a:fld>
            <a:endParaRPr/>
          </a:p>
        </p:txBody>
      </p:sp>
      <p:sp>
        <p:nvSpPr>
          <p:cNvPr id="86" name="Google Shape;86;p13"/>
          <p:cNvSpPr txBox="1"/>
          <p:nvPr>
            <p:ph idx="2" type="subTitle"/>
          </p:nvPr>
        </p:nvSpPr>
        <p:spPr>
          <a:xfrm>
            <a:off x="5257800" y="0"/>
            <a:ext cx="3564900" cy="314100"/>
          </a:xfrm>
          <a:prstGeom prst="rect">
            <a:avLst/>
          </a:prstGeom>
        </p:spPr>
        <p:txBody>
          <a:bodyPr anchorCtr="0" anchor="ctr" bIns="91425" lIns="91425" spcFirstLastPara="1" rIns="0" wrap="square" tIns="91425">
            <a:noAutofit/>
          </a:bodyPr>
          <a:lstStyle/>
          <a:p>
            <a:pPr indent="0" lvl="0" marL="0" rtl="0" algn="r">
              <a:spcBef>
                <a:spcPts val="0"/>
              </a:spcBef>
              <a:spcAft>
                <a:spcPts val="0"/>
              </a:spcAft>
              <a:buNone/>
            </a:pPr>
            <a:r>
              <a:rPr lang="en-GB"/>
              <a:t>Decomposition</a:t>
            </a:r>
            <a:endParaRPr/>
          </a:p>
        </p:txBody>
      </p:sp>
      <p:graphicFrame>
        <p:nvGraphicFramePr>
          <p:cNvPr id="87" name="Google Shape;87;p13"/>
          <p:cNvGraphicFramePr/>
          <p:nvPr/>
        </p:nvGraphicFramePr>
        <p:xfrm>
          <a:off x="310950" y="1646250"/>
          <a:ext cx="3000000" cy="3000000"/>
        </p:xfrm>
        <a:graphic>
          <a:graphicData uri="http://schemas.openxmlformats.org/drawingml/2006/table">
            <a:tbl>
              <a:tblPr>
                <a:noFill/>
                <a:tableStyleId>{0B9DBDBC-88F0-4813-B447-0E1AB0160D1B}</a:tableStyleId>
              </a:tblPr>
              <a:tblGrid>
                <a:gridCol w="2734275"/>
                <a:gridCol w="5949575"/>
              </a:tblGrid>
              <a:tr h="525750">
                <a:tc>
                  <a:txBody>
                    <a:bodyPr/>
                    <a:lstStyle/>
                    <a:p>
                      <a:pPr indent="0" lvl="0" marL="0" rtl="0" algn="l">
                        <a:spcBef>
                          <a:spcPts val="0"/>
                        </a:spcBef>
                        <a:spcAft>
                          <a:spcPts val="0"/>
                        </a:spcAft>
                        <a:buNone/>
                      </a:pPr>
                      <a:r>
                        <a:rPr b="1" lang="en-GB">
                          <a:solidFill>
                            <a:srgbClr val="5B5BA5"/>
                          </a:solidFill>
                          <a:latin typeface="Quicksand"/>
                          <a:ea typeface="Quicksand"/>
                          <a:cs typeface="Quicksand"/>
                          <a:sym typeface="Quicksand"/>
                        </a:rPr>
                        <a:t>Step</a:t>
                      </a:r>
                      <a:endParaRPr b="1">
                        <a:solidFill>
                          <a:srgbClr val="5B5BA5"/>
                        </a:solidFill>
                        <a:latin typeface="Quicksand"/>
                        <a:ea typeface="Quicksand"/>
                        <a:cs typeface="Quicksand"/>
                        <a:sym typeface="Quicksand"/>
                      </a:endParaRPr>
                    </a:p>
                  </a:txBody>
                  <a:tcPr marT="91425" marB="91425" marR="91425" marL="91425"/>
                </a:tc>
                <a:tc>
                  <a:txBody>
                    <a:bodyPr/>
                    <a:lstStyle/>
                    <a:p>
                      <a:pPr indent="0" lvl="0" marL="0" rtl="0" algn="l">
                        <a:spcBef>
                          <a:spcPts val="0"/>
                        </a:spcBef>
                        <a:spcAft>
                          <a:spcPts val="0"/>
                        </a:spcAft>
                        <a:buNone/>
                      </a:pPr>
                      <a:r>
                        <a:rPr b="1" lang="en-GB">
                          <a:solidFill>
                            <a:srgbClr val="5B5BA5"/>
                          </a:solidFill>
                          <a:latin typeface="Quicksand"/>
                          <a:ea typeface="Quicksand"/>
                          <a:cs typeface="Quicksand"/>
                          <a:sym typeface="Quicksand"/>
                        </a:rPr>
                        <a:t>Further decomposition</a:t>
                      </a:r>
                      <a:endParaRPr b="1">
                        <a:solidFill>
                          <a:srgbClr val="5B5BA5"/>
                        </a:solidFill>
                        <a:latin typeface="Quicksand"/>
                        <a:ea typeface="Quicksand"/>
                        <a:cs typeface="Quicksand"/>
                        <a:sym typeface="Quicksand"/>
                      </a:endParaRPr>
                    </a:p>
                  </a:txBody>
                  <a:tcPr marT="91425" marB="91425" marR="91425" marL="91425"/>
                </a:tc>
              </a:tr>
              <a:tr h="525750">
                <a:tc>
                  <a:txBody>
                    <a:bodyPr/>
                    <a:lstStyle/>
                    <a:p>
                      <a:pPr indent="0" lvl="0" marL="0" rtl="0" algn="l">
                        <a:spcBef>
                          <a:spcPts val="0"/>
                        </a:spcBef>
                        <a:spcAft>
                          <a:spcPts val="0"/>
                        </a:spcAft>
                        <a:buNone/>
                      </a:pPr>
                      <a:r>
                        <a:t/>
                      </a:r>
                      <a:endParaRPr>
                        <a:solidFill>
                          <a:srgbClr val="5B5BA5"/>
                        </a:solidFill>
                        <a:latin typeface="Quicksand"/>
                        <a:ea typeface="Quicksand"/>
                        <a:cs typeface="Quicksand"/>
                        <a:sym typeface="Quicksand"/>
                      </a:endParaRPr>
                    </a:p>
                  </a:txBody>
                  <a:tcPr marT="91425" marB="91425" marR="91425" marL="91425"/>
                </a:tc>
                <a:tc>
                  <a:txBody>
                    <a:bodyPr/>
                    <a:lstStyle/>
                    <a:p>
                      <a:pPr indent="0" lvl="0" marL="0" rtl="0" algn="l">
                        <a:spcBef>
                          <a:spcPts val="0"/>
                        </a:spcBef>
                        <a:spcAft>
                          <a:spcPts val="0"/>
                        </a:spcAft>
                        <a:buNone/>
                      </a:pPr>
                      <a:r>
                        <a:rPr lang="en-GB" sz="1100">
                          <a:solidFill>
                            <a:srgbClr val="5B5BA5"/>
                          </a:solidFill>
                          <a:latin typeface="Quicksand"/>
                          <a:ea typeface="Quicksand"/>
                          <a:cs typeface="Quicksand"/>
                          <a:sym typeface="Quicksand"/>
                        </a:rPr>
                        <a:t>1.</a:t>
                      </a:r>
                      <a:endParaRPr sz="1100">
                        <a:solidFill>
                          <a:srgbClr val="5B5BA5"/>
                        </a:solidFill>
                        <a:latin typeface="Quicksand"/>
                        <a:ea typeface="Quicksand"/>
                        <a:cs typeface="Quicksand"/>
                        <a:sym typeface="Quicksand"/>
                      </a:endParaRPr>
                    </a:p>
                    <a:p>
                      <a:pPr indent="0" lvl="0" marL="0" rtl="0" algn="l">
                        <a:spcBef>
                          <a:spcPts val="0"/>
                        </a:spcBef>
                        <a:spcAft>
                          <a:spcPts val="0"/>
                        </a:spcAft>
                        <a:buNone/>
                      </a:pPr>
                      <a:r>
                        <a:rPr lang="en-GB" sz="1100">
                          <a:solidFill>
                            <a:srgbClr val="5B5BA5"/>
                          </a:solidFill>
                          <a:latin typeface="Quicksand"/>
                          <a:ea typeface="Quicksand"/>
                          <a:cs typeface="Quicksand"/>
                          <a:sym typeface="Quicksand"/>
                        </a:rPr>
                        <a:t>2.</a:t>
                      </a:r>
                      <a:endParaRPr sz="1100">
                        <a:solidFill>
                          <a:srgbClr val="5B5BA5"/>
                        </a:solidFill>
                        <a:latin typeface="Quicksand"/>
                        <a:ea typeface="Quicksand"/>
                        <a:cs typeface="Quicksand"/>
                        <a:sym typeface="Quicksand"/>
                      </a:endParaRPr>
                    </a:p>
                  </a:txBody>
                  <a:tcPr marT="91425" marB="91425" marR="91425" marL="91425"/>
                </a:tc>
              </a:tr>
              <a:tr h="525750">
                <a:tc>
                  <a:txBody>
                    <a:bodyPr/>
                    <a:lstStyle/>
                    <a:p>
                      <a:pPr indent="0" lvl="0" marL="0" rtl="0" algn="l">
                        <a:spcBef>
                          <a:spcPts val="0"/>
                        </a:spcBef>
                        <a:spcAft>
                          <a:spcPts val="0"/>
                        </a:spcAft>
                        <a:buNone/>
                      </a:pPr>
                      <a:r>
                        <a:t/>
                      </a:r>
                      <a:endParaRPr>
                        <a:solidFill>
                          <a:srgbClr val="5B5BA5"/>
                        </a:solidFill>
                        <a:latin typeface="Quicksand"/>
                        <a:ea typeface="Quicksand"/>
                        <a:cs typeface="Quicksand"/>
                        <a:sym typeface="Quicksand"/>
                      </a:endParaRPr>
                    </a:p>
                  </a:txBody>
                  <a:tcPr marT="91425" marB="91425" marR="91425" marL="91425"/>
                </a:tc>
                <a:tc>
                  <a:txBody>
                    <a:bodyPr/>
                    <a:lstStyle/>
                    <a:p>
                      <a:pPr indent="0" lvl="0" marL="0" rtl="0" algn="l">
                        <a:spcBef>
                          <a:spcPts val="0"/>
                        </a:spcBef>
                        <a:spcAft>
                          <a:spcPts val="0"/>
                        </a:spcAft>
                        <a:buNone/>
                      </a:pPr>
                      <a:r>
                        <a:t/>
                      </a:r>
                      <a:endParaRPr sz="1200">
                        <a:solidFill>
                          <a:srgbClr val="5B5BA5"/>
                        </a:solidFill>
                        <a:latin typeface="Quicksand"/>
                        <a:ea typeface="Quicksand"/>
                        <a:cs typeface="Quicksand"/>
                        <a:sym typeface="Quicksand"/>
                      </a:endParaRPr>
                    </a:p>
                  </a:txBody>
                  <a:tcPr marT="91425" marB="91425" marR="91425" marL="91425"/>
                </a:tc>
              </a:tr>
              <a:tr h="525750">
                <a:tc>
                  <a:txBody>
                    <a:bodyPr/>
                    <a:lstStyle/>
                    <a:p>
                      <a:pPr indent="0" lvl="0" marL="0" rtl="0" algn="l">
                        <a:spcBef>
                          <a:spcPts val="0"/>
                        </a:spcBef>
                        <a:spcAft>
                          <a:spcPts val="0"/>
                        </a:spcAft>
                        <a:buNone/>
                      </a:pPr>
                      <a:r>
                        <a:t/>
                      </a:r>
                      <a:endParaRPr>
                        <a:solidFill>
                          <a:srgbClr val="5B5BA5"/>
                        </a:solidFill>
                        <a:latin typeface="Quicksand"/>
                        <a:ea typeface="Quicksand"/>
                        <a:cs typeface="Quicksand"/>
                        <a:sym typeface="Quicksand"/>
                      </a:endParaRPr>
                    </a:p>
                  </a:txBody>
                  <a:tcPr marT="91425" marB="91425" marR="91425" marL="91425"/>
                </a:tc>
                <a:tc>
                  <a:txBody>
                    <a:bodyPr/>
                    <a:lstStyle/>
                    <a:p>
                      <a:pPr indent="0" lvl="0" marL="0" rtl="0" algn="l">
                        <a:spcBef>
                          <a:spcPts val="0"/>
                        </a:spcBef>
                        <a:spcAft>
                          <a:spcPts val="0"/>
                        </a:spcAft>
                        <a:buNone/>
                      </a:pPr>
                      <a:r>
                        <a:t/>
                      </a:r>
                      <a:endParaRPr sz="1200">
                        <a:solidFill>
                          <a:srgbClr val="5B5BA5"/>
                        </a:solidFill>
                        <a:latin typeface="Quicksand"/>
                        <a:ea typeface="Quicksand"/>
                        <a:cs typeface="Quicksand"/>
                        <a:sym typeface="Quicksand"/>
                      </a:endParaRPr>
                    </a:p>
                  </a:txBody>
                  <a:tcPr marT="91425" marB="91425" marR="91425" marL="91425"/>
                </a:tc>
              </a:tr>
              <a:tr h="525750">
                <a:tc>
                  <a:txBody>
                    <a:bodyPr/>
                    <a:lstStyle/>
                    <a:p>
                      <a:pPr indent="0" lvl="0" marL="0" rtl="0" algn="l">
                        <a:spcBef>
                          <a:spcPts val="0"/>
                        </a:spcBef>
                        <a:spcAft>
                          <a:spcPts val="0"/>
                        </a:spcAft>
                        <a:buNone/>
                      </a:pPr>
                      <a:r>
                        <a:t/>
                      </a:r>
                      <a:endParaRPr>
                        <a:solidFill>
                          <a:srgbClr val="5B5BA5"/>
                        </a:solidFill>
                        <a:latin typeface="Quicksand"/>
                        <a:ea typeface="Quicksand"/>
                        <a:cs typeface="Quicksand"/>
                        <a:sym typeface="Quicksand"/>
                      </a:endParaRPr>
                    </a:p>
                  </a:txBody>
                  <a:tcPr marT="91425" marB="91425" marR="91425" marL="91425"/>
                </a:tc>
                <a:tc>
                  <a:txBody>
                    <a:bodyPr/>
                    <a:lstStyle/>
                    <a:p>
                      <a:pPr indent="0" lvl="0" marL="0" rtl="0" algn="l">
                        <a:spcBef>
                          <a:spcPts val="0"/>
                        </a:spcBef>
                        <a:spcAft>
                          <a:spcPts val="0"/>
                        </a:spcAft>
                        <a:buNone/>
                      </a:pPr>
                      <a:r>
                        <a:t/>
                      </a:r>
                      <a:endParaRPr sz="1200">
                        <a:solidFill>
                          <a:srgbClr val="5B5BA5"/>
                        </a:solidFill>
                        <a:latin typeface="Quicksand"/>
                        <a:ea typeface="Quicksand"/>
                        <a:cs typeface="Quicksand"/>
                        <a:sym typeface="Quicksand"/>
                      </a:endParaRPr>
                    </a:p>
                  </a:txBody>
                  <a:tcPr marT="91425" marB="91425" marR="91425" marL="91425"/>
                </a:tc>
              </a:tr>
              <a:tr h="525750">
                <a:tc>
                  <a:txBody>
                    <a:bodyPr/>
                    <a:lstStyle/>
                    <a:p>
                      <a:pPr indent="0" lvl="0" marL="0" rtl="0" algn="l">
                        <a:spcBef>
                          <a:spcPts val="0"/>
                        </a:spcBef>
                        <a:spcAft>
                          <a:spcPts val="0"/>
                        </a:spcAft>
                        <a:buNone/>
                      </a:pPr>
                      <a:r>
                        <a:t/>
                      </a:r>
                      <a:endParaRPr>
                        <a:solidFill>
                          <a:srgbClr val="5B5BA5"/>
                        </a:solidFill>
                        <a:latin typeface="Quicksand"/>
                        <a:ea typeface="Quicksand"/>
                        <a:cs typeface="Quicksand"/>
                        <a:sym typeface="Quicksand"/>
                      </a:endParaRPr>
                    </a:p>
                  </a:txBody>
                  <a:tcPr marT="91425" marB="91425" marR="91425" marL="91425"/>
                </a:tc>
                <a:tc>
                  <a:txBody>
                    <a:bodyPr/>
                    <a:lstStyle/>
                    <a:p>
                      <a:pPr indent="0" lvl="0" marL="0" rtl="0" algn="l">
                        <a:spcBef>
                          <a:spcPts val="0"/>
                        </a:spcBef>
                        <a:spcAft>
                          <a:spcPts val="0"/>
                        </a:spcAft>
                        <a:buNone/>
                      </a:pPr>
                      <a:r>
                        <a:t/>
                      </a:r>
                      <a:endParaRPr sz="1200">
                        <a:solidFill>
                          <a:srgbClr val="5B5BA5"/>
                        </a:solidFill>
                        <a:latin typeface="Quicksand"/>
                        <a:ea typeface="Quicksand"/>
                        <a:cs typeface="Quicksand"/>
                        <a:sym typeface="Quicksand"/>
                      </a:endParaRPr>
                    </a:p>
                  </a:txBody>
                  <a:tcPr marT="91425" marB="91425" marR="91425" marL="91425"/>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3"/>
        </a:solidFill>
      </p:bgPr>
    </p:bg>
    <p:spTree>
      <p:nvGrpSpPr>
        <p:cNvPr id="91" name="Shape 91"/>
        <p:cNvGrpSpPr/>
        <p:nvPr/>
      </p:nvGrpSpPr>
      <p:grpSpPr>
        <a:xfrm>
          <a:off x="0" y="0"/>
          <a:ext cx="0" cy="0"/>
          <a:chOff x="0" y="0"/>
          <a:chExt cx="0" cy="0"/>
        </a:xfrm>
      </p:grpSpPr>
      <p:sp>
        <p:nvSpPr>
          <p:cNvPr id="92" name="Google Shape;92;p14"/>
          <p:cNvSpPr txBox="1"/>
          <p:nvPr>
            <p:ph type="title"/>
          </p:nvPr>
        </p:nvSpPr>
        <p:spPr>
          <a:xfrm>
            <a:off x="310900" y="319600"/>
            <a:ext cx="8521200" cy="698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Diary milestone 1</a:t>
            </a:r>
            <a:endParaRPr/>
          </a:p>
        </p:txBody>
      </p:sp>
      <p:sp>
        <p:nvSpPr>
          <p:cNvPr id="93" name="Google Shape;93;p14"/>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GB"/>
              <a:t>‹#›</a:t>
            </a:fld>
            <a:endParaRPr/>
          </a:p>
        </p:txBody>
      </p:sp>
      <p:sp>
        <p:nvSpPr>
          <p:cNvPr id="94" name="Google Shape;94;p14"/>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p>
            <a:pPr indent="0" lvl="0" marL="0" rtl="0" algn="r">
              <a:spcBef>
                <a:spcPts val="0"/>
              </a:spcBef>
              <a:spcAft>
                <a:spcPts val="0"/>
              </a:spcAft>
              <a:buNone/>
            </a:pPr>
            <a:r>
              <a:rPr lang="en-GB"/>
              <a:t>Milestone 1</a:t>
            </a:r>
            <a:endParaRPr/>
          </a:p>
        </p:txBody>
      </p:sp>
      <p:sp>
        <p:nvSpPr>
          <p:cNvPr id="95" name="Google Shape;95;p14"/>
          <p:cNvSpPr txBox="1"/>
          <p:nvPr>
            <p:ph idx="2" type="body"/>
          </p:nvPr>
        </p:nvSpPr>
        <p:spPr>
          <a:xfrm>
            <a:off x="4037250" y="1289300"/>
            <a:ext cx="4795800" cy="21549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rPr lang="en-GB" sz="1200"/>
              <a:t> </a:t>
            </a:r>
            <a:endParaRPr sz="1200"/>
          </a:p>
        </p:txBody>
      </p:sp>
      <p:sp>
        <p:nvSpPr>
          <p:cNvPr id="96" name="Google Shape;96;p14"/>
          <p:cNvSpPr txBox="1"/>
          <p:nvPr/>
        </p:nvSpPr>
        <p:spPr>
          <a:xfrm>
            <a:off x="4026800" y="548500"/>
            <a:ext cx="4795800" cy="69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1"/>
                </a:solidFill>
                <a:latin typeface="Quicksand"/>
                <a:ea typeface="Quicksand"/>
                <a:cs typeface="Quicksand"/>
                <a:sym typeface="Quicksand"/>
              </a:rPr>
              <a:t>What have you achieved in this lesson? Don’t forget to include information on anything that went wrong and how you resolved the issues.</a:t>
            </a:r>
            <a:endParaRPr/>
          </a:p>
          <a:p>
            <a:pPr indent="0" lvl="0" marL="0" rtl="0" algn="l">
              <a:spcBef>
                <a:spcPts val="0"/>
              </a:spcBef>
              <a:spcAft>
                <a:spcPts val="0"/>
              </a:spcAft>
              <a:buNone/>
            </a:pPr>
            <a:r>
              <a:t/>
            </a:r>
            <a:endParaRPr b="1" sz="1100">
              <a:solidFill>
                <a:schemeClr val="dk1"/>
              </a:solidFill>
              <a:latin typeface="Quicksand"/>
              <a:ea typeface="Quicksand"/>
              <a:cs typeface="Quicksand"/>
              <a:sym typeface="Quicksand"/>
            </a:endParaRPr>
          </a:p>
        </p:txBody>
      </p:sp>
      <p:sp>
        <p:nvSpPr>
          <p:cNvPr id="97" name="Google Shape;97;p14"/>
          <p:cNvSpPr txBox="1"/>
          <p:nvPr/>
        </p:nvSpPr>
        <p:spPr>
          <a:xfrm>
            <a:off x="310900" y="975200"/>
            <a:ext cx="1244700" cy="31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1"/>
                </a:solidFill>
                <a:latin typeface="Quicksand"/>
                <a:ea typeface="Quicksand"/>
                <a:cs typeface="Quicksand"/>
                <a:sym typeface="Quicksand"/>
              </a:rPr>
              <a:t>Screenshot</a:t>
            </a:r>
            <a:endParaRPr/>
          </a:p>
        </p:txBody>
      </p:sp>
      <p:sp>
        <p:nvSpPr>
          <p:cNvPr id="98" name="Google Shape;98;p14"/>
          <p:cNvSpPr txBox="1"/>
          <p:nvPr>
            <p:ph idx="2" type="body"/>
          </p:nvPr>
        </p:nvSpPr>
        <p:spPr>
          <a:xfrm>
            <a:off x="4032050" y="3835650"/>
            <a:ext cx="4795800" cy="11736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rPr lang="en-GB" sz="1200"/>
              <a:t> </a:t>
            </a:r>
            <a:endParaRPr sz="1200"/>
          </a:p>
        </p:txBody>
      </p:sp>
      <p:sp>
        <p:nvSpPr>
          <p:cNvPr id="99" name="Google Shape;99;p14"/>
          <p:cNvSpPr txBox="1"/>
          <p:nvPr/>
        </p:nvSpPr>
        <p:spPr>
          <a:xfrm>
            <a:off x="4034600" y="3444225"/>
            <a:ext cx="4780200" cy="34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1"/>
                </a:solidFill>
                <a:latin typeface="Quicksand"/>
                <a:ea typeface="Quicksand"/>
                <a:cs typeface="Quicksand"/>
                <a:sym typeface="Quicksand"/>
              </a:rPr>
              <a:t>What do you need to focus on in the next lesson?</a:t>
            </a:r>
            <a:endParaRPr/>
          </a:p>
          <a:p>
            <a:pPr indent="0" lvl="0" marL="0" rtl="0" algn="l">
              <a:spcBef>
                <a:spcPts val="0"/>
              </a:spcBef>
              <a:spcAft>
                <a:spcPts val="0"/>
              </a:spcAft>
              <a:buNone/>
            </a:pPr>
            <a:r>
              <a:t/>
            </a:r>
            <a:endParaRPr b="1" sz="1100">
              <a:solidFill>
                <a:schemeClr val="dk1"/>
              </a:solidFill>
              <a:latin typeface="Quicksand"/>
              <a:ea typeface="Quicksand"/>
              <a:cs typeface="Quicksand"/>
              <a:sym typeface="Quicksan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3"/>
        </a:solidFill>
      </p:bgPr>
    </p:bg>
    <p:spTree>
      <p:nvGrpSpPr>
        <p:cNvPr id="103" name="Shape 103"/>
        <p:cNvGrpSpPr/>
        <p:nvPr/>
      </p:nvGrpSpPr>
      <p:grpSpPr>
        <a:xfrm>
          <a:off x="0" y="0"/>
          <a:ext cx="0" cy="0"/>
          <a:chOff x="0" y="0"/>
          <a:chExt cx="0" cy="0"/>
        </a:xfrm>
      </p:grpSpPr>
      <p:sp>
        <p:nvSpPr>
          <p:cNvPr id="104" name="Google Shape;104;p15"/>
          <p:cNvSpPr txBox="1"/>
          <p:nvPr>
            <p:ph type="title"/>
          </p:nvPr>
        </p:nvSpPr>
        <p:spPr>
          <a:xfrm>
            <a:off x="310900" y="319600"/>
            <a:ext cx="8521200" cy="7089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Feedback</a:t>
            </a:r>
            <a:endParaRPr/>
          </a:p>
        </p:txBody>
      </p:sp>
      <p:sp>
        <p:nvSpPr>
          <p:cNvPr id="105" name="Google Shape;105;p15"/>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GB"/>
              <a:t>‹#›</a:t>
            </a:fld>
            <a:endParaRPr/>
          </a:p>
        </p:txBody>
      </p:sp>
      <p:sp>
        <p:nvSpPr>
          <p:cNvPr id="106" name="Google Shape;106;p15"/>
          <p:cNvSpPr txBox="1"/>
          <p:nvPr>
            <p:ph idx="2" type="subTitle"/>
          </p:nvPr>
        </p:nvSpPr>
        <p:spPr>
          <a:xfrm>
            <a:off x="5257800" y="0"/>
            <a:ext cx="3564900" cy="314100"/>
          </a:xfrm>
          <a:prstGeom prst="rect">
            <a:avLst/>
          </a:prstGeom>
        </p:spPr>
        <p:txBody>
          <a:bodyPr anchorCtr="0" anchor="ctr" bIns="91425" lIns="91425" spcFirstLastPara="1" rIns="0" wrap="square" tIns="91425">
            <a:noAutofit/>
          </a:bodyPr>
          <a:lstStyle/>
          <a:p>
            <a:pPr indent="0" lvl="0" marL="0" rtl="0" algn="r">
              <a:spcBef>
                <a:spcPts val="0"/>
              </a:spcBef>
              <a:spcAft>
                <a:spcPts val="0"/>
              </a:spcAft>
              <a:buNone/>
            </a:pPr>
            <a:r>
              <a:rPr lang="en-GB" sz="1100"/>
              <a:t>Peer feedback</a:t>
            </a:r>
            <a:endParaRPr/>
          </a:p>
        </p:txBody>
      </p:sp>
      <p:graphicFrame>
        <p:nvGraphicFramePr>
          <p:cNvPr id="107" name="Google Shape;107;p15"/>
          <p:cNvGraphicFramePr/>
          <p:nvPr/>
        </p:nvGraphicFramePr>
        <p:xfrm>
          <a:off x="345025" y="1034565"/>
          <a:ext cx="3000000" cy="3000000"/>
        </p:xfrm>
        <a:graphic>
          <a:graphicData uri="http://schemas.openxmlformats.org/drawingml/2006/table">
            <a:tbl>
              <a:tblPr>
                <a:noFill/>
                <a:tableStyleId>{0B9DBDBC-88F0-4813-B447-0E1AB0160D1B}</a:tableStyleId>
              </a:tblPr>
              <a:tblGrid>
                <a:gridCol w="3541175"/>
                <a:gridCol w="623450"/>
              </a:tblGrid>
              <a:tr h="356750">
                <a:tc>
                  <a:txBody>
                    <a:bodyPr/>
                    <a:lstStyle/>
                    <a:p>
                      <a:pPr indent="0" lvl="0" marL="0" rtl="0" algn="l">
                        <a:spcBef>
                          <a:spcPts val="0"/>
                        </a:spcBef>
                        <a:spcAft>
                          <a:spcPts val="0"/>
                        </a:spcAft>
                        <a:buNone/>
                      </a:pPr>
                      <a:r>
                        <a:rPr b="1" lang="en-GB" sz="1100">
                          <a:solidFill>
                            <a:schemeClr val="dk1"/>
                          </a:solidFill>
                          <a:latin typeface="Quicksand"/>
                          <a:ea typeface="Quicksand"/>
                          <a:cs typeface="Quicksand"/>
                          <a:sym typeface="Quicksand"/>
                        </a:rPr>
                        <a:t>Success criterion</a:t>
                      </a:r>
                      <a:endParaRPr b="1" sz="1100">
                        <a:solidFill>
                          <a:schemeClr val="dk1"/>
                        </a:solidFill>
                        <a:latin typeface="Quicksand"/>
                        <a:ea typeface="Quicksand"/>
                        <a:cs typeface="Quicksand"/>
                        <a:sym typeface="Quicksand"/>
                      </a:endParaRPr>
                    </a:p>
                  </a:txBody>
                  <a:tcPr marT="91425" marB="91425" marR="91425" marL="91425">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GB" sz="1100">
                          <a:solidFill>
                            <a:schemeClr val="dk1"/>
                          </a:solidFill>
                          <a:latin typeface="Quicksand"/>
                          <a:ea typeface="Quicksand"/>
                          <a:cs typeface="Quicksand"/>
                          <a:sym typeface="Quicksand"/>
                        </a:rPr>
                        <a:t>Met?</a:t>
                      </a:r>
                      <a:endParaRPr b="1" sz="1100">
                        <a:solidFill>
                          <a:schemeClr val="dk1"/>
                        </a:solidFill>
                        <a:latin typeface="Quicksand"/>
                        <a:ea typeface="Quicksand"/>
                        <a:cs typeface="Quicksand"/>
                        <a:sym typeface="Quicksand"/>
                      </a:endParaRPr>
                    </a:p>
                  </a:txBody>
                  <a:tcPr marT="91425" marB="91425" marR="91425" marL="91425"/>
                </a:tc>
              </a:tr>
              <a:tr h="529400">
                <a:tc>
                  <a:txBody>
                    <a:bodyPr/>
                    <a:lstStyle/>
                    <a:p>
                      <a:pPr indent="0" lvl="0" marL="0" rtl="0" algn="l">
                        <a:spcBef>
                          <a:spcPts val="0"/>
                        </a:spcBef>
                        <a:spcAft>
                          <a:spcPts val="0"/>
                        </a:spcAft>
                        <a:buNone/>
                      </a:pPr>
                      <a:r>
                        <a:rPr lang="en-GB" sz="1100">
                          <a:solidFill>
                            <a:schemeClr val="dk1"/>
                          </a:solidFill>
                          <a:latin typeface="Quicksand"/>
                          <a:ea typeface="Quicksand"/>
                          <a:cs typeface="Quicksand"/>
                          <a:sym typeface="Quicksand"/>
                        </a:rPr>
                        <a:t>1. There must be buttons to allow the user to ‘feed’ and ‘exercise’ their pet.</a:t>
                      </a:r>
                      <a:endParaRPr sz="1100">
                        <a:solidFill>
                          <a:srgbClr val="5B5BA5"/>
                        </a:solidFill>
                        <a:latin typeface="Quicksand"/>
                        <a:ea typeface="Quicksand"/>
                        <a:cs typeface="Quicksand"/>
                        <a:sym typeface="Quicksand"/>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100">
                        <a:solidFill>
                          <a:schemeClr val="dk1"/>
                        </a:solidFill>
                        <a:latin typeface="Quicksand"/>
                        <a:ea typeface="Quicksand"/>
                        <a:cs typeface="Quicksand"/>
                        <a:sym typeface="Quicksand"/>
                      </a:endParaRPr>
                    </a:p>
                  </a:txBody>
                  <a:tcPr marT="91425" marB="91425" marR="91425" marL="91425">
                    <a:lnL cap="flat" cmpd="sng" w="9525">
                      <a:solidFill>
                        <a:srgbClr val="9E9E9E"/>
                      </a:solidFill>
                      <a:prstDash val="solid"/>
                      <a:round/>
                      <a:headEnd len="sm" w="sm" type="none"/>
                      <a:tailEnd len="sm" w="sm" type="none"/>
                    </a:lnL>
                  </a:tcPr>
                </a:tc>
              </a:tr>
              <a:tr h="356750">
                <a:tc>
                  <a:txBody>
                    <a:bodyPr/>
                    <a:lstStyle/>
                    <a:p>
                      <a:pPr indent="0" lvl="0" marL="0" rtl="0" algn="l">
                        <a:spcBef>
                          <a:spcPts val="0"/>
                        </a:spcBef>
                        <a:spcAft>
                          <a:spcPts val="0"/>
                        </a:spcAft>
                        <a:buNone/>
                      </a:pPr>
                      <a:r>
                        <a:rPr lang="en-GB" sz="1100">
                          <a:solidFill>
                            <a:schemeClr val="dk1"/>
                          </a:solidFill>
                          <a:latin typeface="Quicksand"/>
                          <a:ea typeface="Quicksand"/>
                          <a:cs typeface="Quicksand"/>
                          <a:sym typeface="Quicksand"/>
                        </a:rPr>
                        <a:t>2. The values of Feed and Exercise must increase by one each time the button is clicked.</a:t>
                      </a:r>
                      <a:endParaRPr sz="1100">
                        <a:solidFill>
                          <a:srgbClr val="5B5BA5"/>
                        </a:solidFill>
                        <a:latin typeface="Quicksand"/>
                        <a:ea typeface="Quicksand"/>
                        <a:cs typeface="Quicksand"/>
                        <a:sym typeface="Quicksand"/>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100">
                        <a:solidFill>
                          <a:schemeClr val="dk1"/>
                        </a:solidFill>
                        <a:latin typeface="Quicksand"/>
                        <a:ea typeface="Quicksand"/>
                        <a:cs typeface="Quicksand"/>
                        <a:sym typeface="Quicksand"/>
                      </a:endParaRPr>
                    </a:p>
                  </a:txBody>
                  <a:tcPr marT="91425" marB="91425" marR="91425" marL="91425">
                    <a:lnL cap="flat" cmpd="sng" w="9525">
                      <a:solidFill>
                        <a:srgbClr val="9E9E9E"/>
                      </a:solidFill>
                      <a:prstDash val="solid"/>
                      <a:round/>
                      <a:headEnd len="sm" w="sm" type="none"/>
                      <a:tailEnd len="sm" w="sm" type="none"/>
                    </a:lnL>
                  </a:tcPr>
                </a:tc>
              </a:tr>
              <a:tr h="356750">
                <a:tc>
                  <a:txBody>
                    <a:bodyPr/>
                    <a:lstStyle/>
                    <a:p>
                      <a:pPr indent="0" lvl="0" marL="0" rtl="0" algn="l">
                        <a:spcBef>
                          <a:spcPts val="0"/>
                        </a:spcBef>
                        <a:spcAft>
                          <a:spcPts val="0"/>
                        </a:spcAft>
                        <a:buNone/>
                      </a:pPr>
                      <a:r>
                        <a:rPr lang="en-GB" sz="1100">
                          <a:solidFill>
                            <a:schemeClr val="dk1"/>
                          </a:solidFill>
                          <a:latin typeface="Quicksand"/>
                          <a:ea typeface="Quicksand"/>
                          <a:cs typeface="Quicksand"/>
                          <a:sym typeface="Quicksand"/>
                        </a:rPr>
                        <a:t>3. The values of Feed and Exercise must decrease by a minimum of three at random time intervals of three to ten seconds.</a:t>
                      </a:r>
                      <a:endParaRPr sz="1100">
                        <a:solidFill>
                          <a:srgbClr val="5B5BA5"/>
                        </a:solidFill>
                        <a:latin typeface="Quicksand"/>
                        <a:ea typeface="Quicksand"/>
                        <a:cs typeface="Quicksand"/>
                        <a:sym typeface="Quicksand"/>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100">
                        <a:solidFill>
                          <a:schemeClr val="dk1"/>
                        </a:solidFill>
                        <a:latin typeface="Quicksand"/>
                        <a:ea typeface="Quicksand"/>
                        <a:cs typeface="Quicksand"/>
                        <a:sym typeface="Quicksand"/>
                      </a:endParaRPr>
                    </a:p>
                  </a:txBody>
                  <a:tcPr marT="91425" marB="91425" marR="91425" marL="91425">
                    <a:lnL cap="flat" cmpd="sng" w="9525">
                      <a:solidFill>
                        <a:srgbClr val="9E9E9E"/>
                      </a:solidFill>
                      <a:prstDash val="solid"/>
                      <a:round/>
                      <a:headEnd len="sm" w="sm" type="none"/>
                      <a:tailEnd len="sm" w="sm" type="none"/>
                    </a:lnL>
                  </a:tcPr>
                </a:tc>
              </a:tr>
              <a:tr h="356750">
                <a:tc>
                  <a:txBody>
                    <a:bodyPr/>
                    <a:lstStyle/>
                    <a:p>
                      <a:pPr indent="0" lvl="0" marL="0" rtl="0" algn="l">
                        <a:spcBef>
                          <a:spcPts val="0"/>
                        </a:spcBef>
                        <a:spcAft>
                          <a:spcPts val="0"/>
                        </a:spcAft>
                        <a:buNone/>
                      </a:pPr>
                      <a:r>
                        <a:rPr lang="en-GB" sz="1100">
                          <a:solidFill>
                            <a:schemeClr val="dk1"/>
                          </a:solidFill>
                          <a:latin typeface="Quicksand"/>
                          <a:ea typeface="Quicksand"/>
                          <a:cs typeface="Quicksand"/>
                          <a:sym typeface="Quicksand"/>
                        </a:rPr>
                        <a:t>4. If the value of Feed or Exercise is zero or below, the game must stop and go to a ‘Game over’ screen.</a:t>
                      </a:r>
                      <a:endParaRPr sz="1100">
                        <a:solidFill>
                          <a:srgbClr val="5B5BA5"/>
                        </a:solidFill>
                        <a:latin typeface="Quicksand"/>
                        <a:ea typeface="Quicksand"/>
                        <a:cs typeface="Quicksand"/>
                        <a:sym typeface="Quicksand"/>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100">
                        <a:solidFill>
                          <a:schemeClr val="dk1"/>
                        </a:solidFill>
                        <a:latin typeface="Quicksand"/>
                        <a:ea typeface="Quicksand"/>
                        <a:cs typeface="Quicksand"/>
                        <a:sym typeface="Quicksand"/>
                      </a:endParaRPr>
                    </a:p>
                  </a:txBody>
                  <a:tcPr marT="91425" marB="91425" marR="91425" marL="91425">
                    <a:lnL cap="flat" cmpd="sng" w="9525">
                      <a:solidFill>
                        <a:srgbClr val="9E9E9E"/>
                      </a:solidFill>
                      <a:prstDash val="solid"/>
                      <a:round/>
                      <a:headEnd len="sm" w="sm" type="none"/>
                      <a:tailEnd len="sm" w="sm" type="none"/>
                    </a:lnL>
                  </a:tcPr>
                </a:tc>
              </a:tr>
              <a:tr h="356750">
                <a:tc>
                  <a:txBody>
                    <a:bodyPr/>
                    <a:lstStyle/>
                    <a:p>
                      <a:pPr indent="0" lvl="0" marL="0" rtl="0" algn="l">
                        <a:spcBef>
                          <a:spcPts val="0"/>
                        </a:spcBef>
                        <a:spcAft>
                          <a:spcPts val="0"/>
                        </a:spcAft>
                        <a:buNone/>
                      </a:pPr>
                      <a:r>
                        <a:rPr lang="en-GB" sz="1100">
                          <a:solidFill>
                            <a:schemeClr val="dk1"/>
                          </a:solidFill>
                          <a:latin typeface="Quicksand"/>
                          <a:ea typeface="Quicksand"/>
                          <a:cs typeface="Quicksand"/>
                          <a:sym typeface="Quicksand"/>
                        </a:rPr>
                        <a:t>5.</a:t>
                      </a:r>
                      <a:endParaRPr sz="1100">
                        <a:solidFill>
                          <a:schemeClr val="dk1"/>
                        </a:solidFill>
                        <a:latin typeface="Quicksand"/>
                        <a:ea typeface="Quicksand"/>
                        <a:cs typeface="Quicksand"/>
                        <a:sym typeface="Quicksand"/>
                      </a:endParaRPr>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t/>
                      </a:r>
                      <a:endParaRPr sz="1100">
                        <a:solidFill>
                          <a:schemeClr val="dk1"/>
                        </a:solidFill>
                        <a:latin typeface="Quicksand"/>
                        <a:ea typeface="Quicksand"/>
                        <a:cs typeface="Quicksand"/>
                        <a:sym typeface="Quicksand"/>
                      </a:endParaRPr>
                    </a:p>
                  </a:txBody>
                  <a:tcPr marT="91425" marB="91425" marR="91425" marL="91425"/>
                </a:tc>
              </a:tr>
              <a:tr h="356750">
                <a:tc>
                  <a:txBody>
                    <a:bodyPr/>
                    <a:lstStyle/>
                    <a:p>
                      <a:pPr indent="0" lvl="0" marL="0" rtl="0" algn="l">
                        <a:spcBef>
                          <a:spcPts val="0"/>
                        </a:spcBef>
                        <a:spcAft>
                          <a:spcPts val="0"/>
                        </a:spcAft>
                        <a:buNone/>
                      </a:pPr>
                      <a:r>
                        <a:rPr lang="en-GB" sz="1100">
                          <a:solidFill>
                            <a:schemeClr val="dk1"/>
                          </a:solidFill>
                          <a:latin typeface="Quicksand"/>
                          <a:ea typeface="Quicksand"/>
                          <a:cs typeface="Quicksand"/>
                          <a:sym typeface="Quicksand"/>
                        </a:rPr>
                        <a:t>6.</a:t>
                      </a:r>
                      <a:endParaRPr sz="1100">
                        <a:solidFill>
                          <a:schemeClr val="dk1"/>
                        </a:solidFill>
                        <a:latin typeface="Quicksand"/>
                        <a:ea typeface="Quicksand"/>
                        <a:cs typeface="Quicksand"/>
                        <a:sym typeface="Quicksand"/>
                      </a:endParaRPr>
                    </a:p>
                  </a:txBody>
                  <a:tcPr marT="91425" marB="91425" marR="91425" marL="91425"/>
                </a:tc>
                <a:tc>
                  <a:txBody>
                    <a:bodyPr/>
                    <a:lstStyle/>
                    <a:p>
                      <a:pPr indent="0" lvl="0" marL="0" rtl="0" algn="l">
                        <a:spcBef>
                          <a:spcPts val="0"/>
                        </a:spcBef>
                        <a:spcAft>
                          <a:spcPts val="0"/>
                        </a:spcAft>
                        <a:buNone/>
                      </a:pPr>
                      <a:r>
                        <a:t/>
                      </a:r>
                      <a:endParaRPr sz="1100">
                        <a:solidFill>
                          <a:schemeClr val="dk1"/>
                        </a:solidFill>
                        <a:latin typeface="Quicksand"/>
                        <a:ea typeface="Quicksand"/>
                        <a:cs typeface="Quicksand"/>
                        <a:sym typeface="Quicksand"/>
                      </a:endParaRPr>
                    </a:p>
                  </a:txBody>
                  <a:tcPr marT="91425" marB="91425" marR="91425" marL="91425"/>
                </a:tc>
              </a:tr>
              <a:tr h="356750">
                <a:tc>
                  <a:txBody>
                    <a:bodyPr/>
                    <a:lstStyle/>
                    <a:p>
                      <a:pPr indent="0" lvl="0" marL="0" rtl="0" algn="l">
                        <a:spcBef>
                          <a:spcPts val="0"/>
                        </a:spcBef>
                        <a:spcAft>
                          <a:spcPts val="0"/>
                        </a:spcAft>
                        <a:buNone/>
                      </a:pPr>
                      <a:r>
                        <a:rPr lang="en-GB" sz="1100">
                          <a:solidFill>
                            <a:schemeClr val="dk1"/>
                          </a:solidFill>
                          <a:latin typeface="Quicksand"/>
                          <a:ea typeface="Quicksand"/>
                          <a:cs typeface="Quicksand"/>
                          <a:sym typeface="Quicksand"/>
                        </a:rPr>
                        <a:t>7.</a:t>
                      </a:r>
                      <a:endParaRPr sz="1100">
                        <a:solidFill>
                          <a:schemeClr val="dk1"/>
                        </a:solidFill>
                        <a:latin typeface="Quicksand"/>
                        <a:ea typeface="Quicksand"/>
                        <a:cs typeface="Quicksand"/>
                        <a:sym typeface="Quicksand"/>
                      </a:endParaRPr>
                    </a:p>
                  </a:txBody>
                  <a:tcPr marT="91425" marB="91425" marR="91425" marL="91425"/>
                </a:tc>
                <a:tc>
                  <a:txBody>
                    <a:bodyPr/>
                    <a:lstStyle/>
                    <a:p>
                      <a:pPr indent="0" lvl="0" marL="0" rtl="0" algn="l">
                        <a:spcBef>
                          <a:spcPts val="0"/>
                        </a:spcBef>
                        <a:spcAft>
                          <a:spcPts val="0"/>
                        </a:spcAft>
                        <a:buNone/>
                      </a:pPr>
                      <a:r>
                        <a:t/>
                      </a:r>
                      <a:endParaRPr sz="1100">
                        <a:solidFill>
                          <a:schemeClr val="dk1"/>
                        </a:solidFill>
                        <a:latin typeface="Quicksand"/>
                        <a:ea typeface="Quicksand"/>
                        <a:cs typeface="Quicksand"/>
                        <a:sym typeface="Quicksand"/>
                      </a:endParaRPr>
                    </a:p>
                  </a:txBody>
                  <a:tcPr marT="91425" marB="91425" marR="91425" marL="91425"/>
                </a:tc>
              </a:tr>
            </a:tbl>
          </a:graphicData>
        </a:graphic>
      </p:graphicFrame>
      <p:sp>
        <p:nvSpPr>
          <p:cNvPr id="108" name="Google Shape;108;p15"/>
          <p:cNvSpPr txBox="1"/>
          <p:nvPr>
            <p:ph idx="4294967295" type="body"/>
          </p:nvPr>
        </p:nvSpPr>
        <p:spPr>
          <a:xfrm>
            <a:off x="4705300" y="1415575"/>
            <a:ext cx="4203600" cy="19200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rPr lang="en-GB" sz="1100"/>
              <a:t> </a:t>
            </a:r>
            <a:endParaRPr sz="1100"/>
          </a:p>
        </p:txBody>
      </p:sp>
      <p:sp>
        <p:nvSpPr>
          <p:cNvPr id="109" name="Google Shape;109;p15"/>
          <p:cNvSpPr txBox="1"/>
          <p:nvPr/>
        </p:nvSpPr>
        <p:spPr>
          <a:xfrm>
            <a:off x="4687050" y="651050"/>
            <a:ext cx="4374300" cy="493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1"/>
                </a:solidFill>
                <a:latin typeface="Quicksand"/>
                <a:ea typeface="Quicksand"/>
                <a:cs typeface="Quicksand"/>
                <a:sym typeface="Quicksand"/>
              </a:rPr>
              <a:t>What do you think could be done to help the app meet the success criteria? What other suggestions do you have?</a:t>
            </a:r>
            <a:endParaRPr/>
          </a:p>
          <a:p>
            <a:pPr indent="0" lvl="0" marL="0" rtl="0" algn="l">
              <a:spcBef>
                <a:spcPts val="0"/>
              </a:spcBef>
              <a:spcAft>
                <a:spcPts val="0"/>
              </a:spcAft>
              <a:buNone/>
            </a:pPr>
            <a:r>
              <a:t/>
            </a:r>
            <a:endParaRPr b="1" sz="1100">
              <a:solidFill>
                <a:schemeClr val="dk1"/>
              </a:solidFill>
              <a:latin typeface="Quicksand"/>
              <a:ea typeface="Quicksand"/>
              <a:cs typeface="Quicksand"/>
              <a:sym typeface="Quicksand"/>
            </a:endParaRPr>
          </a:p>
        </p:txBody>
      </p:sp>
      <p:sp>
        <p:nvSpPr>
          <p:cNvPr id="110" name="Google Shape;110;p15"/>
          <p:cNvSpPr txBox="1"/>
          <p:nvPr>
            <p:ph idx="4294967295" type="body"/>
          </p:nvPr>
        </p:nvSpPr>
        <p:spPr>
          <a:xfrm>
            <a:off x="4700100" y="3885725"/>
            <a:ext cx="4203600" cy="11736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rPr lang="en-GB" sz="1100"/>
              <a:t> </a:t>
            </a:r>
            <a:endParaRPr sz="1100"/>
          </a:p>
        </p:txBody>
      </p:sp>
      <p:sp>
        <p:nvSpPr>
          <p:cNvPr id="111" name="Google Shape;111;p15"/>
          <p:cNvSpPr txBox="1"/>
          <p:nvPr/>
        </p:nvSpPr>
        <p:spPr>
          <a:xfrm>
            <a:off x="4687050" y="3265700"/>
            <a:ext cx="4366500" cy="34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1"/>
                </a:solidFill>
                <a:latin typeface="Quicksand"/>
                <a:ea typeface="Quicksand"/>
                <a:cs typeface="Quicksand"/>
                <a:sym typeface="Quicksand"/>
              </a:rPr>
              <a:t>What do you think users will like most about the app?</a:t>
            </a:r>
            <a:endParaRPr/>
          </a:p>
          <a:p>
            <a:pPr indent="0" lvl="0" marL="0" rtl="0" algn="l">
              <a:spcBef>
                <a:spcPts val="0"/>
              </a:spcBef>
              <a:spcAft>
                <a:spcPts val="0"/>
              </a:spcAft>
              <a:buNone/>
            </a:pPr>
            <a:r>
              <a:t/>
            </a:r>
            <a:endParaRPr b="1" sz="1100">
              <a:solidFill>
                <a:schemeClr val="dk1"/>
              </a:solidFill>
              <a:latin typeface="Quicksand"/>
              <a:ea typeface="Quicksand"/>
              <a:cs typeface="Quicksand"/>
              <a:sym typeface="Quicksan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3"/>
        </a:solidFill>
      </p:bgPr>
    </p:bg>
    <p:spTree>
      <p:nvGrpSpPr>
        <p:cNvPr id="115" name="Shape 115"/>
        <p:cNvGrpSpPr/>
        <p:nvPr/>
      </p:nvGrpSpPr>
      <p:grpSpPr>
        <a:xfrm>
          <a:off x="0" y="0"/>
          <a:ext cx="0" cy="0"/>
          <a:chOff x="0" y="0"/>
          <a:chExt cx="0" cy="0"/>
        </a:xfrm>
      </p:grpSpPr>
      <p:sp>
        <p:nvSpPr>
          <p:cNvPr id="116" name="Google Shape;116;p16"/>
          <p:cNvSpPr txBox="1"/>
          <p:nvPr>
            <p:ph type="title"/>
          </p:nvPr>
        </p:nvSpPr>
        <p:spPr>
          <a:xfrm>
            <a:off x="310900" y="319600"/>
            <a:ext cx="8521200" cy="698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Diary milestone 2</a:t>
            </a:r>
            <a:endParaRPr/>
          </a:p>
        </p:txBody>
      </p:sp>
      <p:sp>
        <p:nvSpPr>
          <p:cNvPr id="117" name="Google Shape;117;p16"/>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GB"/>
              <a:t>‹#›</a:t>
            </a:fld>
            <a:endParaRPr/>
          </a:p>
        </p:txBody>
      </p:sp>
      <p:sp>
        <p:nvSpPr>
          <p:cNvPr id="118" name="Google Shape;118;p16"/>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p>
            <a:pPr indent="0" lvl="0" marL="0" rtl="0" algn="r">
              <a:spcBef>
                <a:spcPts val="0"/>
              </a:spcBef>
              <a:spcAft>
                <a:spcPts val="0"/>
              </a:spcAft>
              <a:buNone/>
            </a:pPr>
            <a:r>
              <a:rPr lang="en-GB"/>
              <a:t>Milestone 2</a:t>
            </a:r>
            <a:endParaRPr/>
          </a:p>
        </p:txBody>
      </p:sp>
      <p:sp>
        <p:nvSpPr>
          <p:cNvPr id="119" name="Google Shape;119;p16"/>
          <p:cNvSpPr txBox="1"/>
          <p:nvPr>
            <p:ph idx="2" type="body"/>
          </p:nvPr>
        </p:nvSpPr>
        <p:spPr>
          <a:xfrm>
            <a:off x="4037250" y="1289300"/>
            <a:ext cx="4795800" cy="21549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rPr lang="en-GB" sz="1200"/>
              <a:t> </a:t>
            </a:r>
            <a:endParaRPr sz="1200"/>
          </a:p>
        </p:txBody>
      </p:sp>
      <p:sp>
        <p:nvSpPr>
          <p:cNvPr id="120" name="Google Shape;120;p16"/>
          <p:cNvSpPr txBox="1"/>
          <p:nvPr/>
        </p:nvSpPr>
        <p:spPr>
          <a:xfrm>
            <a:off x="4026800" y="548500"/>
            <a:ext cx="4795800" cy="69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1"/>
                </a:solidFill>
                <a:latin typeface="Quicksand"/>
                <a:ea typeface="Quicksand"/>
                <a:cs typeface="Quicksand"/>
                <a:sym typeface="Quicksand"/>
              </a:rPr>
              <a:t>What have you achieved this lesson? Don’t forget to include information on anything that went wrong and how you resolved the issues.</a:t>
            </a:r>
            <a:endParaRPr/>
          </a:p>
          <a:p>
            <a:pPr indent="0" lvl="0" marL="0" rtl="0" algn="l">
              <a:spcBef>
                <a:spcPts val="0"/>
              </a:spcBef>
              <a:spcAft>
                <a:spcPts val="0"/>
              </a:spcAft>
              <a:buNone/>
            </a:pPr>
            <a:r>
              <a:t/>
            </a:r>
            <a:endParaRPr b="1" sz="1100">
              <a:solidFill>
                <a:schemeClr val="dk1"/>
              </a:solidFill>
              <a:latin typeface="Quicksand"/>
              <a:ea typeface="Quicksand"/>
              <a:cs typeface="Quicksand"/>
              <a:sym typeface="Quicksand"/>
            </a:endParaRPr>
          </a:p>
        </p:txBody>
      </p:sp>
      <p:sp>
        <p:nvSpPr>
          <p:cNvPr id="121" name="Google Shape;121;p16"/>
          <p:cNvSpPr txBox="1"/>
          <p:nvPr/>
        </p:nvSpPr>
        <p:spPr>
          <a:xfrm>
            <a:off x="310900" y="975200"/>
            <a:ext cx="1278900" cy="31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1"/>
                </a:solidFill>
                <a:latin typeface="Quicksand"/>
                <a:ea typeface="Quicksand"/>
                <a:cs typeface="Quicksand"/>
                <a:sym typeface="Quicksand"/>
              </a:rPr>
              <a:t>Screenshot</a:t>
            </a:r>
            <a:endParaRPr/>
          </a:p>
        </p:txBody>
      </p:sp>
      <p:sp>
        <p:nvSpPr>
          <p:cNvPr id="122" name="Google Shape;122;p16"/>
          <p:cNvSpPr txBox="1"/>
          <p:nvPr>
            <p:ph idx="2" type="body"/>
          </p:nvPr>
        </p:nvSpPr>
        <p:spPr>
          <a:xfrm>
            <a:off x="4032050" y="3835650"/>
            <a:ext cx="4795800" cy="11736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rPr lang="en-GB" sz="1200"/>
              <a:t> </a:t>
            </a:r>
            <a:endParaRPr sz="1200"/>
          </a:p>
        </p:txBody>
      </p:sp>
      <p:sp>
        <p:nvSpPr>
          <p:cNvPr id="123" name="Google Shape;123;p16"/>
          <p:cNvSpPr txBox="1"/>
          <p:nvPr/>
        </p:nvSpPr>
        <p:spPr>
          <a:xfrm>
            <a:off x="4034600" y="3444225"/>
            <a:ext cx="4780200" cy="34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1"/>
                </a:solidFill>
                <a:latin typeface="Quicksand"/>
                <a:ea typeface="Quicksand"/>
                <a:cs typeface="Quicksand"/>
                <a:sym typeface="Quicksand"/>
              </a:rPr>
              <a:t>What do you need to focus on in the next lesson?</a:t>
            </a:r>
            <a:endParaRPr/>
          </a:p>
          <a:p>
            <a:pPr indent="0" lvl="0" marL="0" rtl="0" algn="l">
              <a:spcBef>
                <a:spcPts val="0"/>
              </a:spcBef>
              <a:spcAft>
                <a:spcPts val="0"/>
              </a:spcAft>
              <a:buNone/>
            </a:pPr>
            <a:r>
              <a:t/>
            </a:r>
            <a:endParaRPr b="1" sz="1100">
              <a:solidFill>
                <a:schemeClr val="dk1"/>
              </a:solidFill>
              <a:latin typeface="Quicksand"/>
              <a:ea typeface="Quicksand"/>
              <a:cs typeface="Quicksand"/>
              <a:sym typeface="Quicksan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3"/>
        </a:solidFill>
      </p:bgPr>
    </p:bg>
    <p:spTree>
      <p:nvGrpSpPr>
        <p:cNvPr id="127" name="Shape 127"/>
        <p:cNvGrpSpPr/>
        <p:nvPr/>
      </p:nvGrpSpPr>
      <p:grpSpPr>
        <a:xfrm>
          <a:off x="0" y="0"/>
          <a:ext cx="0" cy="0"/>
          <a:chOff x="0" y="0"/>
          <a:chExt cx="0" cy="0"/>
        </a:xfrm>
      </p:grpSpPr>
      <p:sp>
        <p:nvSpPr>
          <p:cNvPr id="128" name="Google Shape;128;p17"/>
          <p:cNvSpPr txBox="1"/>
          <p:nvPr>
            <p:ph type="title"/>
          </p:nvPr>
        </p:nvSpPr>
        <p:spPr>
          <a:xfrm>
            <a:off x="310900" y="319600"/>
            <a:ext cx="8521200" cy="698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Evaluation</a:t>
            </a:r>
            <a:endParaRPr/>
          </a:p>
        </p:txBody>
      </p:sp>
      <p:sp>
        <p:nvSpPr>
          <p:cNvPr id="129" name="Google Shape;129;p17"/>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GB"/>
              <a:t>‹#›</a:t>
            </a:fld>
            <a:endParaRPr/>
          </a:p>
        </p:txBody>
      </p:sp>
      <p:sp>
        <p:nvSpPr>
          <p:cNvPr id="130" name="Google Shape;130;p17"/>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p>
            <a:pPr indent="0" lvl="0" marL="0" rtl="0" algn="r">
              <a:spcBef>
                <a:spcPts val="0"/>
              </a:spcBef>
              <a:spcAft>
                <a:spcPts val="0"/>
              </a:spcAft>
              <a:buNone/>
            </a:pPr>
            <a:r>
              <a:rPr lang="en-GB"/>
              <a:t>Project evaluation</a:t>
            </a:r>
            <a:endParaRPr/>
          </a:p>
        </p:txBody>
      </p:sp>
      <p:graphicFrame>
        <p:nvGraphicFramePr>
          <p:cNvPr id="131" name="Google Shape;131;p17"/>
          <p:cNvGraphicFramePr/>
          <p:nvPr/>
        </p:nvGraphicFramePr>
        <p:xfrm>
          <a:off x="339375" y="1023200"/>
          <a:ext cx="3000000" cy="3000000"/>
        </p:xfrm>
        <a:graphic>
          <a:graphicData uri="http://schemas.openxmlformats.org/drawingml/2006/table">
            <a:tbl>
              <a:tblPr>
                <a:noFill/>
                <a:tableStyleId>{0B9DBDBC-88F0-4813-B447-0E1AB0160D1B}</a:tableStyleId>
              </a:tblPr>
              <a:tblGrid>
                <a:gridCol w="2805500"/>
                <a:gridCol w="5608675"/>
              </a:tblGrid>
              <a:tr h="381000">
                <a:tc>
                  <a:txBody>
                    <a:bodyPr/>
                    <a:lstStyle/>
                    <a:p>
                      <a:pPr indent="0" lvl="0" marL="0" rtl="0" algn="l">
                        <a:spcBef>
                          <a:spcPts val="0"/>
                        </a:spcBef>
                        <a:spcAft>
                          <a:spcPts val="0"/>
                        </a:spcAft>
                        <a:buNone/>
                      </a:pPr>
                      <a:r>
                        <a:rPr b="1" lang="en-GB">
                          <a:solidFill>
                            <a:srgbClr val="5B5BA5"/>
                          </a:solidFill>
                          <a:latin typeface="Quicksand"/>
                          <a:ea typeface="Quicksand"/>
                          <a:cs typeface="Quicksand"/>
                          <a:sym typeface="Quicksand"/>
                        </a:rPr>
                        <a:t>Questions</a:t>
                      </a:r>
                      <a:endParaRPr b="1">
                        <a:solidFill>
                          <a:srgbClr val="5B5BA5"/>
                        </a:solidFill>
                        <a:latin typeface="Quicksand"/>
                        <a:ea typeface="Quicksand"/>
                        <a:cs typeface="Quicksand"/>
                        <a:sym typeface="Quicksand"/>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FFFFFF">
                          <a:alpha val="0"/>
                        </a:srgbClr>
                      </a:solidFill>
                      <a:prstDash val="solid"/>
                      <a:round/>
                      <a:headEnd len="sm" w="sm" type="none"/>
                      <a:tailEnd len="sm" w="sm" type="none"/>
                    </a:lnB>
                  </a:tcPr>
                </a:tc>
                <a:tc>
                  <a:txBody>
                    <a:bodyPr/>
                    <a:lstStyle/>
                    <a:p>
                      <a:pPr indent="0" lvl="0" marL="0" rtl="0" algn="l">
                        <a:spcBef>
                          <a:spcPts val="0"/>
                        </a:spcBef>
                        <a:spcAft>
                          <a:spcPts val="0"/>
                        </a:spcAft>
                        <a:buNone/>
                      </a:pPr>
                      <a:r>
                        <a:rPr b="1" lang="en-GB">
                          <a:solidFill>
                            <a:srgbClr val="5B5BA5"/>
                          </a:solidFill>
                          <a:latin typeface="Quicksand"/>
                          <a:ea typeface="Quicksand"/>
                          <a:cs typeface="Quicksand"/>
                          <a:sym typeface="Quicksand"/>
                        </a:rPr>
                        <a:t>Responses</a:t>
                      </a:r>
                      <a:endParaRPr b="1">
                        <a:solidFill>
                          <a:srgbClr val="5B5BA5"/>
                        </a:solidFill>
                        <a:latin typeface="Quicksand"/>
                        <a:ea typeface="Quicksand"/>
                        <a:cs typeface="Quicksand"/>
                        <a:sym typeface="Quicksand"/>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l">
                        <a:spcBef>
                          <a:spcPts val="0"/>
                        </a:spcBef>
                        <a:spcAft>
                          <a:spcPts val="0"/>
                        </a:spcAft>
                        <a:buNone/>
                      </a:pPr>
                      <a:r>
                        <a:rPr lang="en-GB">
                          <a:solidFill>
                            <a:srgbClr val="5B5BA5"/>
                          </a:solidFill>
                          <a:latin typeface="Quicksand"/>
                          <a:ea typeface="Quicksand"/>
                          <a:cs typeface="Quicksand"/>
                          <a:sym typeface="Quicksand"/>
                        </a:rPr>
                        <a:t>Do you think your app will be successful, and why? (For example, which features do you think will appeal to the audience?)</a:t>
                      </a:r>
                      <a:endParaRPr>
                        <a:solidFill>
                          <a:srgbClr val="5B5BA5"/>
                        </a:solidFill>
                        <a:latin typeface="Quicksand"/>
                        <a:ea typeface="Quicksand"/>
                        <a:cs typeface="Quicksand"/>
                        <a:sym typeface="Quicksand"/>
                      </a:endParaRPr>
                    </a:p>
                  </a:txBody>
                  <a:tcPr marT="91425" marB="91425" marR="91425" marL="91425">
                    <a:lnL cap="flat" cmpd="sng" w="9525">
                      <a:solidFill>
                        <a:srgbClr val="FFFFFF">
                          <a:alpha val="0"/>
                        </a:srgbClr>
                      </a:solidFill>
                      <a:prstDash val="solid"/>
                      <a:round/>
                      <a:headEnd len="sm" w="sm" type="none"/>
                      <a:tailEnd len="sm" w="sm" type="none"/>
                    </a:lnL>
                    <a:lnR cap="flat" cmpd="sng" w="9525">
                      <a:solidFill>
                        <a:srgbClr val="FFFFFF">
                          <a:alpha val="0"/>
                        </a:srgbClr>
                      </a:solidFill>
                      <a:prstDash val="solid"/>
                      <a:round/>
                      <a:headEnd len="sm" w="sm" type="none"/>
                      <a:tailEnd len="sm" w="sm" type="none"/>
                    </a:lnR>
                    <a:lnT cap="flat" cmpd="sng" w="9525">
                      <a:solidFill>
                        <a:srgbClr val="FFFFFF">
                          <a:alpha val="0"/>
                        </a:srgbClr>
                      </a:solidFill>
                      <a:prstDash val="solid"/>
                      <a:round/>
                      <a:headEnd len="sm" w="sm" type="none"/>
                      <a:tailEnd len="sm" w="sm" type="none"/>
                    </a:lnT>
                    <a:lnB cap="flat" cmpd="sng" w="9525">
                      <a:solidFill>
                        <a:srgbClr val="FFFFFF">
                          <a:alpha val="0"/>
                        </a:srgbClr>
                      </a:solidFill>
                      <a:prstDash val="solid"/>
                      <a:round/>
                      <a:headEnd len="sm" w="sm" type="none"/>
                      <a:tailEnd len="sm" w="sm" type="none"/>
                    </a:lnB>
                  </a:tcPr>
                </a:tc>
                <a:tc>
                  <a:txBody>
                    <a:bodyPr/>
                    <a:lstStyle/>
                    <a:p>
                      <a:pPr indent="0" lvl="0" marL="0" rtl="0" algn="l">
                        <a:spcBef>
                          <a:spcPts val="0"/>
                        </a:spcBef>
                        <a:spcAft>
                          <a:spcPts val="0"/>
                        </a:spcAft>
                        <a:buNone/>
                      </a:pPr>
                      <a:r>
                        <a:t/>
                      </a:r>
                      <a:endParaRPr sz="1100">
                        <a:solidFill>
                          <a:srgbClr val="5B5BA5"/>
                        </a:solidFill>
                        <a:latin typeface="Quicksand"/>
                        <a:ea typeface="Quicksand"/>
                        <a:cs typeface="Quicksand"/>
                        <a:sym typeface="Quicksand"/>
                      </a:endParaRPr>
                    </a:p>
                  </a:txBody>
                  <a:tcPr marT="91425" marB="91425" marR="91425" marL="91425">
                    <a:lnL cap="flat" cmpd="sng" w="9525">
                      <a:solidFill>
                        <a:srgbClr val="FFFFFF">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l">
                        <a:spcBef>
                          <a:spcPts val="0"/>
                        </a:spcBef>
                        <a:spcAft>
                          <a:spcPts val="0"/>
                        </a:spcAft>
                        <a:buNone/>
                      </a:pPr>
                      <a:r>
                        <a:rPr lang="en-GB">
                          <a:solidFill>
                            <a:srgbClr val="5B5BA5"/>
                          </a:solidFill>
                          <a:latin typeface="Quicksand"/>
                          <a:ea typeface="Quicksand"/>
                          <a:cs typeface="Quicksand"/>
                          <a:sym typeface="Quicksand"/>
                        </a:rPr>
                        <a:t>Based on the feedback from your user, what do you think could be improved upon if you had had more time?​</a:t>
                      </a:r>
                      <a:endParaRPr>
                        <a:solidFill>
                          <a:srgbClr val="5B5BA5"/>
                        </a:solidFill>
                        <a:latin typeface="Quicksand"/>
                        <a:ea typeface="Quicksand"/>
                        <a:cs typeface="Quicksand"/>
                        <a:sym typeface="Quicksand"/>
                      </a:endParaRPr>
                    </a:p>
                  </a:txBody>
                  <a:tcPr marT="91425" marB="91425" marR="91425" marL="91425">
                    <a:lnL cap="flat" cmpd="sng" w="9525">
                      <a:solidFill>
                        <a:srgbClr val="FFFFFF">
                          <a:alpha val="0"/>
                        </a:srgbClr>
                      </a:solidFill>
                      <a:prstDash val="solid"/>
                      <a:round/>
                      <a:headEnd len="sm" w="sm" type="none"/>
                      <a:tailEnd len="sm" w="sm" type="none"/>
                    </a:lnL>
                    <a:lnR cap="flat" cmpd="sng" w="9525">
                      <a:solidFill>
                        <a:srgbClr val="FFFFFF">
                          <a:alpha val="0"/>
                        </a:srgbClr>
                      </a:solidFill>
                      <a:prstDash val="solid"/>
                      <a:round/>
                      <a:headEnd len="sm" w="sm" type="none"/>
                      <a:tailEnd len="sm" w="sm" type="none"/>
                    </a:lnR>
                    <a:lnT cap="flat" cmpd="sng" w="9525">
                      <a:solidFill>
                        <a:srgbClr val="FFFFFF">
                          <a:alpha val="0"/>
                        </a:srgbClr>
                      </a:solidFill>
                      <a:prstDash val="solid"/>
                      <a:round/>
                      <a:headEnd len="sm" w="sm" type="none"/>
                      <a:tailEnd len="sm" w="sm" type="none"/>
                    </a:lnT>
                    <a:lnB cap="flat" cmpd="sng" w="9525">
                      <a:solidFill>
                        <a:srgbClr val="FFFFFF">
                          <a:alpha val="0"/>
                        </a:srgbClr>
                      </a:solidFill>
                      <a:prstDash val="solid"/>
                      <a:round/>
                      <a:headEnd len="sm" w="sm" type="none"/>
                      <a:tailEnd len="sm" w="sm" type="none"/>
                    </a:lnB>
                  </a:tcPr>
                </a:tc>
                <a:tc>
                  <a:txBody>
                    <a:bodyPr/>
                    <a:lstStyle/>
                    <a:p>
                      <a:pPr indent="0" lvl="0" marL="0" rtl="0" algn="l">
                        <a:spcBef>
                          <a:spcPts val="0"/>
                        </a:spcBef>
                        <a:spcAft>
                          <a:spcPts val="0"/>
                        </a:spcAft>
                        <a:buNone/>
                      </a:pPr>
                      <a:r>
                        <a:t/>
                      </a:r>
                      <a:endParaRPr sz="1100">
                        <a:solidFill>
                          <a:srgbClr val="5B5BA5"/>
                        </a:solidFill>
                        <a:latin typeface="Quicksand"/>
                        <a:ea typeface="Quicksand"/>
                        <a:cs typeface="Quicksand"/>
                        <a:sym typeface="Quicksand"/>
                      </a:endParaRPr>
                    </a:p>
                  </a:txBody>
                  <a:tcPr marT="91425" marB="91425" marR="91425" marL="91425">
                    <a:lnL cap="flat" cmpd="sng" w="9525">
                      <a:solidFill>
                        <a:srgbClr val="FFFFFF">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l">
                        <a:spcBef>
                          <a:spcPts val="0"/>
                        </a:spcBef>
                        <a:spcAft>
                          <a:spcPts val="0"/>
                        </a:spcAft>
                        <a:buNone/>
                      </a:pPr>
                      <a:r>
                        <a:rPr lang="en-GB">
                          <a:solidFill>
                            <a:srgbClr val="5B5BA5"/>
                          </a:solidFill>
                          <a:latin typeface="Quicksand"/>
                          <a:ea typeface="Quicksand"/>
                          <a:cs typeface="Quicksand"/>
                          <a:sym typeface="Quicksand"/>
                        </a:rPr>
                        <a:t>What additional features would you like to add to the app in the future to help keep people engaged with it?</a:t>
                      </a:r>
                      <a:endParaRPr>
                        <a:solidFill>
                          <a:srgbClr val="5B5BA5"/>
                        </a:solidFill>
                        <a:latin typeface="Quicksand"/>
                        <a:ea typeface="Quicksand"/>
                        <a:cs typeface="Quicksand"/>
                        <a:sym typeface="Quicksand"/>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FFFFFF">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t/>
                      </a:r>
                      <a:endParaRPr sz="1100">
                        <a:solidFill>
                          <a:srgbClr val="5B5BA5"/>
                        </a:solidFill>
                        <a:latin typeface="Quicksand"/>
                        <a:ea typeface="Quicksand"/>
                        <a:cs typeface="Quicksand"/>
                        <a:sym typeface="Quicksand"/>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NCCE Slides">
  <a:themeElements>
    <a:clrScheme name="Simple Light">
      <a:dk1>
        <a:srgbClr val="5B5BA5"/>
      </a:dk1>
      <a:lt1>
        <a:srgbClr val="FFFFFF"/>
      </a:lt1>
      <a:dk2>
        <a:srgbClr val="E9E9F3"/>
      </a:dk2>
      <a:lt2>
        <a:srgbClr val="F2F6FC"/>
      </a:lt2>
      <a:accent1>
        <a:srgbClr val="E9F7FC"/>
      </a:accent1>
      <a:accent2>
        <a:srgbClr val="FFEFDA"/>
      </a:accent2>
      <a:accent3>
        <a:srgbClr val="ECF8F5"/>
      </a:accent3>
      <a:accent4>
        <a:srgbClr val="FEF2F6"/>
      </a:accent4>
      <a:accent5>
        <a:srgbClr val="E6E6EA"/>
      </a:accent5>
      <a:accent6>
        <a:srgbClr val="F0F6ED"/>
      </a:accent6>
      <a:hlink>
        <a:srgbClr val="3197A8"/>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