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5"/>
  </p:notesMasterIdLst>
  <p:sldIdLst>
    <p:sldId id="257" r:id="rId5"/>
    <p:sldId id="261" r:id="rId6"/>
    <p:sldId id="327" r:id="rId7"/>
    <p:sldId id="321" r:id="rId8"/>
    <p:sldId id="322" r:id="rId9"/>
    <p:sldId id="260" r:id="rId10"/>
    <p:sldId id="328" r:id="rId11"/>
    <p:sldId id="329" r:id="rId12"/>
    <p:sldId id="330" r:id="rId13"/>
    <p:sldId id="325" r:id="rId14"/>
    <p:sldId id="262" r:id="rId15"/>
    <p:sldId id="263" r:id="rId16"/>
    <p:sldId id="331" r:id="rId17"/>
    <p:sldId id="265" r:id="rId18"/>
    <p:sldId id="266" r:id="rId19"/>
    <p:sldId id="267" r:id="rId20"/>
    <p:sldId id="268" r:id="rId21"/>
    <p:sldId id="326" r:id="rId22"/>
    <p:sldId id="332" r:id="rId23"/>
    <p:sldId id="259" r:id="rId24"/>
  </p:sldIdLst>
  <p:sldSz cx="9144000" cy="6858000" type="screen4x3"/>
  <p:notesSz cx="6797675" cy="9926638"/>
  <p:embeddedFontLst>
    <p:embeddedFont>
      <p:font typeface="Calibri" panose="020F0502020204030204" pitchFamily="34" charset="0"/>
      <p:regular r:id="rId26"/>
      <p:bold r:id="rId27"/>
      <p:italic r:id="rId28"/>
      <p:boldItalic r:id="rId29"/>
    </p:embeddedFont>
    <p:embeddedFont>
      <p:font typeface="Museo 100" panose="02000000000000000000" charset="0"/>
      <p:regular r:id="rId30"/>
    </p:embeddedFont>
    <p:embeddedFont>
      <p:font typeface="Museo 500" panose="02000000000000000000" charset="0"/>
      <p:regular r:id="rId31"/>
    </p:embeddedFont>
    <p:embeddedFont>
      <p:font typeface="Museo 700" panose="02000000000000000000" charset="0"/>
      <p:bold r:id="rId32"/>
    </p:embeddedFont>
    <p:embeddedFont>
      <p:font typeface="Museo 900" panose="02000000000000000000" charset="0"/>
      <p:bold r:id="rId33"/>
    </p:embeddedFont>
    <p:embeddedFont>
      <p:font typeface="Museo900-Regular" panose="02000000000000000000" charset="0"/>
      <p:bold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ext uri="{19B8F6BF-5375-455C-9EA6-DF929625EA0E}">
        <p15:presenceInfo xmlns:p15="http://schemas.microsoft.com/office/powerpoint/2012/main" userId="147c6ab5d955da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CFF"/>
    <a:srgbClr val="FDFDFD"/>
    <a:srgbClr val="FFAE0D"/>
    <a:srgbClr val="867BCC"/>
    <a:srgbClr val="C7462D"/>
    <a:srgbClr val="637075"/>
    <a:srgbClr val="C1C6CC"/>
    <a:srgbClr val="20692A"/>
    <a:srgbClr val="D1DA2E"/>
    <a:srgbClr val="571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0"/>
    <p:restoredTop sz="97449" autoAdjust="0"/>
  </p:normalViewPr>
  <p:slideViewPr>
    <p:cSldViewPr snapToGrid="0">
      <p:cViewPr varScale="1">
        <p:scale>
          <a:sx n="114" d="100"/>
          <a:sy n="114" d="100"/>
        </p:scale>
        <p:origin x="1524" y="84"/>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Gray" userId="3900aca3-aa6e-4813-b4e0-c02f9e48a0aa" providerId="ADAL" clId="{235E9A15-CEF5-4B50-8095-323D46A030D8}"/>
    <pc:docChg chg="undo custSel modSld">
      <pc:chgData name="Andy Gray" userId="3900aca3-aa6e-4813-b4e0-c02f9e48a0aa" providerId="ADAL" clId="{235E9A15-CEF5-4B50-8095-323D46A030D8}" dt="2019-07-10T13:17:36.523" v="252" actId="1037"/>
      <pc:docMkLst>
        <pc:docMk/>
      </pc:docMkLst>
      <pc:sldChg chg="modSp">
        <pc:chgData name="Andy Gray" userId="3900aca3-aa6e-4813-b4e0-c02f9e48a0aa" providerId="ADAL" clId="{235E9A15-CEF5-4B50-8095-323D46A030D8}" dt="2019-07-10T11:49:42.784" v="3" actId="947"/>
        <pc:sldMkLst>
          <pc:docMk/>
          <pc:sldMk cId="2819996977" sldId="257"/>
        </pc:sldMkLst>
        <pc:spChg chg="mod">
          <ac:chgData name="Andy Gray" userId="3900aca3-aa6e-4813-b4e0-c02f9e48a0aa" providerId="ADAL" clId="{235E9A15-CEF5-4B50-8095-323D46A030D8}" dt="2019-07-10T11:49:42.784" v="3" actId="947"/>
          <ac:spMkLst>
            <pc:docMk/>
            <pc:sldMk cId="2819996977" sldId="257"/>
            <ac:spMk id="9" creationId="{9B940526-E652-49E9-80CD-519D5A66C408}"/>
          </ac:spMkLst>
        </pc:spChg>
      </pc:sldChg>
      <pc:sldChg chg="addSp delSp modSp setBg">
        <pc:chgData name="Andy Gray" userId="3900aca3-aa6e-4813-b4e0-c02f9e48a0aa" providerId="ADAL" clId="{235E9A15-CEF5-4B50-8095-323D46A030D8}" dt="2019-07-10T13:17:36.523" v="252" actId="1037"/>
        <pc:sldMkLst>
          <pc:docMk/>
          <pc:sldMk cId="3998161294" sldId="260"/>
        </pc:sldMkLst>
        <pc:spChg chg="add del mod">
          <ac:chgData name="Andy Gray" userId="3900aca3-aa6e-4813-b4e0-c02f9e48a0aa" providerId="ADAL" clId="{235E9A15-CEF5-4B50-8095-323D46A030D8}" dt="2019-07-10T13:17:36.523" v="252" actId="1037"/>
          <ac:spMkLst>
            <pc:docMk/>
            <pc:sldMk cId="3998161294" sldId="260"/>
            <ac:spMk id="7" creationId="{F93DAE1E-CB05-4199-B53E-528B17EC682C}"/>
          </ac:spMkLst>
        </pc:spChg>
        <pc:picChg chg="del mod modCrop">
          <ac:chgData name="Andy Gray" userId="3900aca3-aa6e-4813-b4e0-c02f9e48a0aa" providerId="ADAL" clId="{235E9A15-CEF5-4B50-8095-323D46A030D8}" dt="2019-07-10T13:17:01.808" v="236" actId="478"/>
          <ac:picMkLst>
            <pc:docMk/>
            <pc:sldMk cId="3998161294" sldId="260"/>
            <ac:picMk id="5" creationId="{919D8564-E98A-4ED5-88BC-C927755D8978}"/>
          </ac:picMkLst>
        </pc:picChg>
        <pc:picChg chg="del mod">
          <ac:chgData name="Andy Gray" userId="3900aca3-aa6e-4813-b4e0-c02f9e48a0aa" providerId="ADAL" clId="{235E9A15-CEF5-4B50-8095-323D46A030D8}" dt="2019-07-10T13:17:12.151" v="240" actId="478"/>
          <ac:picMkLst>
            <pc:docMk/>
            <pc:sldMk cId="3998161294" sldId="260"/>
            <ac:picMk id="6" creationId="{5224B210-8BDE-4FEB-BF65-3570F1CE64A1}"/>
          </ac:picMkLst>
        </pc:picChg>
      </pc:sldChg>
      <pc:sldChg chg="addSp delSp modSp setBg">
        <pc:chgData name="Andy Gray" userId="3900aca3-aa6e-4813-b4e0-c02f9e48a0aa" providerId="ADAL" clId="{235E9A15-CEF5-4B50-8095-323D46A030D8}" dt="2019-07-10T12:39:35.498" v="107"/>
        <pc:sldMkLst>
          <pc:docMk/>
          <pc:sldMk cId="140860679" sldId="262"/>
        </pc:sldMkLst>
        <pc:picChg chg="del mod modCrop">
          <ac:chgData name="Andy Gray" userId="3900aca3-aa6e-4813-b4e0-c02f9e48a0aa" providerId="ADAL" clId="{235E9A15-CEF5-4B50-8095-323D46A030D8}" dt="2019-07-10T12:10:35.368" v="100" actId="478"/>
          <ac:picMkLst>
            <pc:docMk/>
            <pc:sldMk cId="140860679" sldId="262"/>
            <ac:picMk id="5" creationId="{1082224C-6798-40B6-96D5-4F2348BF0B45}"/>
          </ac:picMkLst>
        </pc:picChg>
        <pc:picChg chg="add mod ord modCrop">
          <ac:chgData name="Andy Gray" userId="3900aca3-aa6e-4813-b4e0-c02f9e48a0aa" providerId="ADAL" clId="{235E9A15-CEF5-4B50-8095-323D46A030D8}" dt="2019-07-10T12:10:32.157" v="99" actId="167"/>
          <ac:picMkLst>
            <pc:docMk/>
            <pc:sldMk cId="140860679" sldId="262"/>
            <ac:picMk id="6" creationId="{9A41845C-CB66-43F4-94D7-D6344EB4472D}"/>
          </ac:picMkLst>
        </pc:picChg>
      </pc:sldChg>
      <pc:sldChg chg="addSp delSp modSp">
        <pc:chgData name="Andy Gray" userId="3900aca3-aa6e-4813-b4e0-c02f9e48a0aa" providerId="ADAL" clId="{235E9A15-CEF5-4B50-8095-323D46A030D8}" dt="2019-07-10T12:40:47.216" v="120" actId="1076"/>
        <pc:sldMkLst>
          <pc:docMk/>
          <pc:sldMk cId="1747379972" sldId="263"/>
        </pc:sldMkLst>
        <pc:picChg chg="del mod modCrop">
          <ac:chgData name="Andy Gray" userId="3900aca3-aa6e-4813-b4e0-c02f9e48a0aa" providerId="ADAL" clId="{235E9A15-CEF5-4B50-8095-323D46A030D8}" dt="2019-07-10T12:40:21.390" v="116" actId="478"/>
          <ac:picMkLst>
            <pc:docMk/>
            <pc:sldMk cId="1747379972" sldId="263"/>
            <ac:picMk id="4" creationId="{95806406-CC08-41A2-B316-F143D2A5FD1C}"/>
          </ac:picMkLst>
        </pc:picChg>
        <pc:picChg chg="add mod ord modCrop">
          <ac:chgData name="Andy Gray" userId="3900aca3-aa6e-4813-b4e0-c02f9e48a0aa" providerId="ADAL" clId="{235E9A15-CEF5-4B50-8095-323D46A030D8}" dt="2019-07-10T12:40:47.216" v="120" actId="1076"/>
          <ac:picMkLst>
            <pc:docMk/>
            <pc:sldMk cId="1747379972" sldId="263"/>
            <ac:picMk id="6" creationId="{06DEA107-86E7-44F4-B2B9-D7C8CDE8A454}"/>
          </ac:picMkLst>
        </pc:picChg>
        <pc:picChg chg="add">
          <ac:chgData name="Andy Gray" userId="3900aca3-aa6e-4813-b4e0-c02f9e48a0aa" providerId="ADAL" clId="{235E9A15-CEF5-4B50-8095-323D46A030D8}" dt="2019-07-10T12:40:42.268" v="119"/>
          <ac:picMkLst>
            <pc:docMk/>
            <pc:sldMk cId="1747379972" sldId="263"/>
            <ac:picMk id="7" creationId="{4E3E5377-5223-47B7-8D65-A2EB3B958A74}"/>
          </ac:picMkLst>
        </pc:picChg>
      </pc:sldChg>
      <pc:sldChg chg="addSp delSp modSp">
        <pc:chgData name="Andy Gray" userId="3900aca3-aa6e-4813-b4e0-c02f9e48a0aa" providerId="ADAL" clId="{235E9A15-CEF5-4B50-8095-323D46A030D8}" dt="2019-07-10T12:45:47" v="163" actId="1076"/>
        <pc:sldMkLst>
          <pc:docMk/>
          <pc:sldMk cId="96786628" sldId="265"/>
        </pc:sldMkLst>
        <pc:spChg chg="mod">
          <ac:chgData name="Andy Gray" userId="3900aca3-aa6e-4813-b4e0-c02f9e48a0aa" providerId="ADAL" clId="{235E9A15-CEF5-4B50-8095-323D46A030D8}" dt="2019-07-10T12:45:21.890" v="158" actId="1076"/>
          <ac:spMkLst>
            <pc:docMk/>
            <pc:sldMk cId="96786628" sldId="265"/>
            <ac:spMk id="3" creationId="{5E885B95-370A-4D09-A53E-ED99B490252F}"/>
          </ac:spMkLst>
        </pc:spChg>
        <pc:picChg chg="del mod modCrop">
          <ac:chgData name="Andy Gray" userId="3900aca3-aa6e-4813-b4e0-c02f9e48a0aa" providerId="ADAL" clId="{235E9A15-CEF5-4B50-8095-323D46A030D8}" dt="2019-07-10T12:45:14.889" v="155" actId="478"/>
          <ac:picMkLst>
            <pc:docMk/>
            <pc:sldMk cId="96786628" sldId="265"/>
            <ac:picMk id="5" creationId="{ACC7A0FC-C167-4516-AD48-916B0527B5CD}"/>
          </ac:picMkLst>
        </pc:picChg>
        <pc:picChg chg="add mod ord modCrop">
          <ac:chgData name="Andy Gray" userId="3900aca3-aa6e-4813-b4e0-c02f9e48a0aa" providerId="ADAL" clId="{235E9A15-CEF5-4B50-8095-323D46A030D8}" dt="2019-07-10T12:45:47" v="163" actId="1076"/>
          <ac:picMkLst>
            <pc:docMk/>
            <pc:sldMk cId="96786628" sldId="265"/>
            <ac:picMk id="6" creationId="{3E730B97-395C-446F-91BF-845C35C64F4E}"/>
          </ac:picMkLst>
        </pc:picChg>
      </pc:sldChg>
      <pc:sldChg chg="addSp delSp modSp setBg">
        <pc:chgData name="Andy Gray" userId="3900aca3-aa6e-4813-b4e0-c02f9e48a0aa" providerId="ADAL" clId="{235E9A15-CEF5-4B50-8095-323D46A030D8}" dt="2019-07-10T12:49:02.016" v="182" actId="732"/>
        <pc:sldMkLst>
          <pc:docMk/>
          <pc:sldMk cId="3483134339" sldId="266"/>
        </pc:sldMkLst>
        <pc:picChg chg="del mod modCrop">
          <ac:chgData name="Andy Gray" userId="3900aca3-aa6e-4813-b4e0-c02f9e48a0aa" providerId="ADAL" clId="{235E9A15-CEF5-4B50-8095-323D46A030D8}" dt="2019-07-10T12:48:26.837" v="178" actId="478"/>
          <ac:picMkLst>
            <pc:docMk/>
            <pc:sldMk cId="3483134339" sldId="266"/>
            <ac:picMk id="4" creationId="{23A02906-722E-474D-95BF-73C89ACA2B5B}"/>
          </ac:picMkLst>
        </pc:picChg>
        <pc:picChg chg="add mod ord modCrop">
          <ac:chgData name="Andy Gray" userId="3900aca3-aa6e-4813-b4e0-c02f9e48a0aa" providerId="ADAL" clId="{235E9A15-CEF5-4B50-8095-323D46A030D8}" dt="2019-07-10T12:49:02.016" v="182" actId="732"/>
          <ac:picMkLst>
            <pc:docMk/>
            <pc:sldMk cId="3483134339" sldId="266"/>
            <ac:picMk id="6" creationId="{98370FA9-4C31-4810-A6B1-2A01F57B1ABC}"/>
          </ac:picMkLst>
        </pc:picChg>
      </pc:sldChg>
      <pc:sldChg chg="addSp delSp modSp">
        <pc:chgData name="Andy Gray" userId="3900aca3-aa6e-4813-b4e0-c02f9e48a0aa" providerId="ADAL" clId="{235E9A15-CEF5-4B50-8095-323D46A030D8}" dt="2019-07-10T13:01:47.884" v="229" actId="478"/>
        <pc:sldMkLst>
          <pc:docMk/>
          <pc:sldMk cId="1261975268" sldId="267"/>
        </pc:sldMkLst>
        <pc:picChg chg="del mod modCrop">
          <ac:chgData name="Andy Gray" userId="3900aca3-aa6e-4813-b4e0-c02f9e48a0aa" providerId="ADAL" clId="{235E9A15-CEF5-4B50-8095-323D46A030D8}" dt="2019-07-10T12:51:30.042" v="194" actId="478"/>
          <ac:picMkLst>
            <pc:docMk/>
            <pc:sldMk cId="1261975268" sldId="267"/>
            <ac:picMk id="4" creationId="{D328B25A-EE39-4820-B8AB-D77A5208D726}"/>
          </ac:picMkLst>
        </pc:picChg>
        <pc:picChg chg="add del mod ord modCrop">
          <ac:chgData name="Andy Gray" userId="3900aca3-aa6e-4813-b4e0-c02f9e48a0aa" providerId="ADAL" clId="{235E9A15-CEF5-4B50-8095-323D46A030D8}" dt="2019-07-10T13:01:47.884" v="229" actId="478"/>
          <ac:picMkLst>
            <pc:docMk/>
            <pc:sldMk cId="1261975268" sldId="267"/>
            <ac:picMk id="6" creationId="{773BD242-DE73-4799-9293-16E936C51C2E}"/>
          </ac:picMkLst>
        </pc:picChg>
        <pc:picChg chg="add">
          <ac:chgData name="Andy Gray" userId="3900aca3-aa6e-4813-b4e0-c02f9e48a0aa" providerId="ADAL" clId="{235E9A15-CEF5-4B50-8095-323D46A030D8}" dt="2019-07-10T12:52:22.973" v="203"/>
          <ac:picMkLst>
            <pc:docMk/>
            <pc:sldMk cId="1261975268" sldId="267"/>
            <ac:picMk id="7" creationId="{21E7C5AA-4E5F-4E8B-9DC2-8946B589D4A0}"/>
          </ac:picMkLst>
        </pc:picChg>
        <pc:picChg chg="add del mod ord modCrop">
          <ac:chgData name="Andy Gray" userId="3900aca3-aa6e-4813-b4e0-c02f9e48a0aa" providerId="ADAL" clId="{235E9A15-CEF5-4B50-8095-323D46A030D8}" dt="2019-07-10T13:01:46.091" v="228" actId="167"/>
          <ac:picMkLst>
            <pc:docMk/>
            <pc:sldMk cId="1261975268" sldId="267"/>
            <ac:picMk id="9" creationId="{EA32B4BE-6244-4076-88E8-5859D604139B}"/>
          </ac:picMkLst>
        </pc:picChg>
      </pc:sldChg>
      <pc:sldChg chg="addSp delSp modSp">
        <pc:chgData name="Andy Gray" userId="3900aca3-aa6e-4813-b4e0-c02f9e48a0aa" providerId="ADAL" clId="{235E9A15-CEF5-4B50-8095-323D46A030D8}" dt="2019-07-10T12:56:27.669" v="217" actId="1076"/>
        <pc:sldMkLst>
          <pc:docMk/>
          <pc:sldMk cId="1539399712" sldId="268"/>
        </pc:sldMkLst>
        <pc:picChg chg="del mod modCrop">
          <ac:chgData name="Andy Gray" userId="3900aca3-aa6e-4813-b4e0-c02f9e48a0aa" providerId="ADAL" clId="{235E9A15-CEF5-4B50-8095-323D46A030D8}" dt="2019-07-10T12:56:22.645" v="216" actId="478"/>
          <ac:picMkLst>
            <pc:docMk/>
            <pc:sldMk cId="1539399712" sldId="268"/>
            <ac:picMk id="4" creationId="{F67D565C-CEA2-450D-9E52-2BA72D0706DD}"/>
          </ac:picMkLst>
        </pc:picChg>
        <pc:picChg chg="add mod ord modCrop">
          <ac:chgData name="Andy Gray" userId="3900aca3-aa6e-4813-b4e0-c02f9e48a0aa" providerId="ADAL" clId="{235E9A15-CEF5-4B50-8095-323D46A030D8}" dt="2019-07-10T12:56:27.669" v="217" actId="1076"/>
          <ac:picMkLst>
            <pc:docMk/>
            <pc:sldMk cId="1539399712" sldId="268"/>
            <ac:picMk id="6" creationId="{45DAF9D2-F153-486A-95AD-36988DD37D7F}"/>
          </ac:picMkLst>
        </pc:picChg>
      </pc:sldChg>
      <pc:sldChg chg="addSp delSp modSp">
        <pc:chgData name="Andy Gray" userId="3900aca3-aa6e-4813-b4e0-c02f9e48a0aa" providerId="ADAL" clId="{235E9A15-CEF5-4B50-8095-323D46A030D8}" dt="2019-07-10T11:55:11.513" v="30" actId="1076"/>
        <pc:sldMkLst>
          <pc:docMk/>
          <pc:sldMk cId="1718332578" sldId="322"/>
        </pc:sldMkLst>
        <pc:picChg chg="del mod modCrop">
          <ac:chgData name="Andy Gray" userId="3900aca3-aa6e-4813-b4e0-c02f9e48a0aa" providerId="ADAL" clId="{235E9A15-CEF5-4B50-8095-323D46A030D8}" dt="2019-07-10T11:55:08.646" v="29" actId="478"/>
          <ac:picMkLst>
            <pc:docMk/>
            <pc:sldMk cId="1718332578" sldId="322"/>
            <ac:picMk id="5" creationId="{0C7352C5-05E2-4A9D-A8ED-BD5B10446E11}"/>
          </ac:picMkLst>
        </pc:picChg>
        <pc:picChg chg="add mod ord modCrop">
          <ac:chgData name="Andy Gray" userId="3900aca3-aa6e-4813-b4e0-c02f9e48a0aa" providerId="ADAL" clId="{235E9A15-CEF5-4B50-8095-323D46A030D8}" dt="2019-07-10T11:55:11.513" v="30" actId="1076"/>
          <ac:picMkLst>
            <pc:docMk/>
            <pc:sldMk cId="1718332578" sldId="322"/>
            <ac:picMk id="6" creationId="{7DA232D6-A7D0-400B-93F4-5C1BA692C928}"/>
          </ac:picMkLst>
        </pc:picChg>
      </pc:sldChg>
      <pc:sldChg chg="addSp delSp modSp">
        <pc:chgData name="Andy Gray" userId="3900aca3-aa6e-4813-b4e0-c02f9e48a0aa" providerId="ADAL" clId="{235E9A15-CEF5-4B50-8095-323D46A030D8}" dt="2019-07-10T11:53:10.523" v="16" actId="732"/>
        <pc:sldMkLst>
          <pc:docMk/>
          <pc:sldMk cId="3148645782" sldId="327"/>
        </pc:sldMkLst>
        <pc:picChg chg="del mod modCrop">
          <ac:chgData name="Andy Gray" userId="3900aca3-aa6e-4813-b4e0-c02f9e48a0aa" providerId="ADAL" clId="{235E9A15-CEF5-4B50-8095-323D46A030D8}" dt="2019-07-10T11:52:56.845" v="13" actId="478"/>
          <ac:picMkLst>
            <pc:docMk/>
            <pc:sldMk cId="3148645782" sldId="327"/>
            <ac:picMk id="5" creationId="{1722E512-1EEC-45A2-BF4F-C0DD22E7AB6F}"/>
          </ac:picMkLst>
        </pc:picChg>
        <pc:picChg chg="add mod ord modCrop">
          <ac:chgData name="Andy Gray" userId="3900aca3-aa6e-4813-b4e0-c02f9e48a0aa" providerId="ADAL" clId="{235E9A15-CEF5-4B50-8095-323D46A030D8}" dt="2019-07-10T11:53:10.523" v="16" actId="732"/>
          <ac:picMkLst>
            <pc:docMk/>
            <pc:sldMk cId="3148645782" sldId="327"/>
            <ac:picMk id="6" creationId="{AC13391D-DC03-45A0-80A8-2EB487474A78}"/>
          </ac:picMkLst>
        </pc:picChg>
      </pc:sldChg>
      <pc:sldChg chg="addSp delSp modSp">
        <pc:chgData name="Andy Gray" userId="3900aca3-aa6e-4813-b4e0-c02f9e48a0aa" providerId="ADAL" clId="{235E9A15-CEF5-4B50-8095-323D46A030D8}" dt="2019-07-10T12:01:48.077" v="64"/>
        <pc:sldMkLst>
          <pc:docMk/>
          <pc:sldMk cId="2729071964" sldId="328"/>
        </pc:sldMkLst>
        <pc:spChg chg="mod">
          <ac:chgData name="Andy Gray" userId="3900aca3-aa6e-4813-b4e0-c02f9e48a0aa" providerId="ADAL" clId="{235E9A15-CEF5-4B50-8095-323D46A030D8}" dt="2019-07-10T11:59:39.150" v="63" actId="14100"/>
          <ac:spMkLst>
            <pc:docMk/>
            <pc:sldMk cId="2729071964" sldId="328"/>
            <ac:spMk id="5" creationId="{700EF163-BE71-4EDD-96F1-8E307B1615FA}"/>
          </ac:spMkLst>
        </pc:spChg>
        <pc:picChg chg="del mod modCrop">
          <ac:chgData name="Andy Gray" userId="3900aca3-aa6e-4813-b4e0-c02f9e48a0aa" providerId="ADAL" clId="{235E9A15-CEF5-4B50-8095-323D46A030D8}" dt="2019-07-10T11:59:33.117" v="62" actId="478"/>
          <ac:picMkLst>
            <pc:docMk/>
            <pc:sldMk cId="2729071964" sldId="328"/>
            <ac:picMk id="4" creationId="{BB6189BC-DD8A-4B64-A099-FB79198364BA}"/>
          </ac:picMkLst>
        </pc:picChg>
        <pc:picChg chg="add mod ord modCrop">
          <ac:chgData name="Andy Gray" userId="3900aca3-aa6e-4813-b4e0-c02f9e48a0aa" providerId="ADAL" clId="{235E9A15-CEF5-4B50-8095-323D46A030D8}" dt="2019-07-10T11:59:27.858" v="60" actId="167"/>
          <ac:picMkLst>
            <pc:docMk/>
            <pc:sldMk cId="2729071964" sldId="328"/>
            <ac:picMk id="7" creationId="{A059EE78-0CA5-4F0F-A705-ECE361578D40}"/>
          </ac:picMkLst>
        </pc:picChg>
        <pc:picChg chg="add">
          <ac:chgData name="Andy Gray" userId="3900aca3-aa6e-4813-b4e0-c02f9e48a0aa" providerId="ADAL" clId="{235E9A15-CEF5-4B50-8095-323D46A030D8}" dt="2019-07-10T12:01:48.077" v="64"/>
          <ac:picMkLst>
            <pc:docMk/>
            <pc:sldMk cId="2729071964" sldId="328"/>
            <ac:picMk id="8" creationId="{1DC09883-E288-4428-AC27-E4642B3AEB39}"/>
          </ac:picMkLst>
        </pc:picChg>
      </pc:sldChg>
      <pc:sldChg chg="addSp delSp modSp">
        <pc:chgData name="Andy Gray" userId="3900aca3-aa6e-4813-b4e0-c02f9e48a0aa" providerId="ADAL" clId="{235E9A15-CEF5-4B50-8095-323D46A030D8}" dt="2019-07-10T12:04:07.650" v="75" actId="1076"/>
        <pc:sldMkLst>
          <pc:docMk/>
          <pc:sldMk cId="3332161675" sldId="329"/>
        </pc:sldMkLst>
        <pc:picChg chg="add mod modCrop">
          <ac:chgData name="Andy Gray" userId="3900aca3-aa6e-4813-b4e0-c02f9e48a0aa" providerId="ADAL" clId="{235E9A15-CEF5-4B50-8095-323D46A030D8}" dt="2019-07-10T12:04:07.650" v="75" actId="1076"/>
          <ac:picMkLst>
            <pc:docMk/>
            <pc:sldMk cId="3332161675" sldId="329"/>
            <ac:picMk id="5" creationId="{63BFDB80-32F8-4F64-9F09-531C86DC69AF}"/>
          </ac:picMkLst>
        </pc:picChg>
        <pc:picChg chg="del">
          <ac:chgData name="Andy Gray" userId="3900aca3-aa6e-4813-b4e0-c02f9e48a0aa" providerId="ADAL" clId="{235E9A15-CEF5-4B50-8095-323D46A030D8}" dt="2019-07-10T12:04:02.699" v="74" actId="478"/>
          <ac:picMkLst>
            <pc:docMk/>
            <pc:sldMk cId="3332161675" sldId="329"/>
            <ac:picMk id="1026" creationId="{7B086C73-D079-45B0-9FF7-288F8143AA68}"/>
          </ac:picMkLst>
        </pc:picChg>
      </pc:sldChg>
      <pc:sldChg chg="addSp delSp modSp">
        <pc:chgData name="Andy Gray" userId="3900aca3-aa6e-4813-b4e0-c02f9e48a0aa" providerId="ADAL" clId="{235E9A15-CEF5-4B50-8095-323D46A030D8}" dt="2019-07-10T12:05:59.436" v="88"/>
        <pc:sldMkLst>
          <pc:docMk/>
          <pc:sldMk cId="2604960952" sldId="330"/>
        </pc:sldMkLst>
        <pc:picChg chg="del mod modCrop">
          <ac:chgData name="Andy Gray" userId="3900aca3-aa6e-4813-b4e0-c02f9e48a0aa" providerId="ADAL" clId="{235E9A15-CEF5-4B50-8095-323D46A030D8}" dt="2019-07-10T12:05:44.816" v="85" actId="478"/>
          <ac:picMkLst>
            <pc:docMk/>
            <pc:sldMk cId="2604960952" sldId="330"/>
            <ac:picMk id="4" creationId="{F6A59B37-361D-43F7-A9CC-497CFC492D31}"/>
          </ac:picMkLst>
        </pc:picChg>
        <pc:picChg chg="add mod ord modCrop">
          <ac:chgData name="Andy Gray" userId="3900aca3-aa6e-4813-b4e0-c02f9e48a0aa" providerId="ADAL" clId="{235E9A15-CEF5-4B50-8095-323D46A030D8}" dt="2019-07-10T12:05:54.419" v="87" actId="1076"/>
          <ac:picMkLst>
            <pc:docMk/>
            <pc:sldMk cId="2604960952" sldId="330"/>
            <ac:picMk id="6" creationId="{C40F5633-23BA-48FE-9043-760A10E9BA92}"/>
          </ac:picMkLst>
        </pc:picChg>
        <pc:picChg chg="add">
          <ac:chgData name="Andy Gray" userId="3900aca3-aa6e-4813-b4e0-c02f9e48a0aa" providerId="ADAL" clId="{235E9A15-CEF5-4B50-8095-323D46A030D8}" dt="2019-07-10T12:05:59.436" v="88"/>
          <ac:picMkLst>
            <pc:docMk/>
            <pc:sldMk cId="2604960952" sldId="330"/>
            <ac:picMk id="7" creationId="{5D776D20-69B0-436A-A9C5-29928791A671}"/>
          </ac:picMkLst>
        </pc:picChg>
      </pc:sldChg>
      <pc:sldChg chg="addSp delSp modSp">
        <pc:chgData name="Andy Gray" userId="3900aca3-aa6e-4813-b4e0-c02f9e48a0aa" providerId="ADAL" clId="{235E9A15-CEF5-4B50-8095-323D46A030D8}" dt="2019-07-10T12:43:01.782" v="136" actId="688"/>
        <pc:sldMkLst>
          <pc:docMk/>
          <pc:sldMk cId="737755904" sldId="331"/>
        </pc:sldMkLst>
        <pc:picChg chg="del mod modCrop">
          <ac:chgData name="Andy Gray" userId="3900aca3-aa6e-4813-b4e0-c02f9e48a0aa" providerId="ADAL" clId="{235E9A15-CEF5-4B50-8095-323D46A030D8}" dt="2019-07-10T12:42:32.254" v="131" actId="478"/>
          <ac:picMkLst>
            <pc:docMk/>
            <pc:sldMk cId="737755904" sldId="331"/>
            <ac:picMk id="4" creationId="{FD0A51CA-EDB6-45AF-853D-86F3D36042A7}"/>
          </ac:picMkLst>
        </pc:picChg>
        <pc:picChg chg="add mod ord">
          <ac:chgData name="Andy Gray" userId="3900aca3-aa6e-4813-b4e0-c02f9e48a0aa" providerId="ADAL" clId="{235E9A15-CEF5-4B50-8095-323D46A030D8}" dt="2019-07-10T12:43:01.782" v="136" actId="688"/>
          <ac:picMkLst>
            <pc:docMk/>
            <pc:sldMk cId="737755904" sldId="331"/>
            <ac:picMk id="6" creationId="{A5AB3E97-3CA4-446F-B93C-4F534BCA362A}"/>
          </ac:picMkLst>
        </pc:picChg>
        <pc:picChg chg="add">
          <ac:chgData name="Andy Gray" userId="3900aca3-aa6e-4813-b4e0-c02f9e48a0aa" providerId="ADAL" clId="{235E9A15-CEF5-4B50-8095-323D46A030D8}" dt="2019-07-10T12:42:36.362" v="132"/>
          <ac:picMkLst>
            <pc:docMk/>
            <pc:sldMk cId="737755904" sldId="331"/>
            <ac:picMk id="7" creationId="{CE929505-53DB-4D5B-AFCB-5F77D6A67D35}"/>
          </ac:picMkLst>
        </pc:picChg>
      </pc:sldChg>
    </pc:docChg>
  </pc:docChgLst>
  <pc:docChgLst>
    <pc:chgData name="Leonora Sheppard" userId="3688f6d8-1f97-408e-a4fe-cc859c551ddb" providerId="ADAL" clId="{92E0005C-1A90-4976-B1B9-0CA4BF51E433}"/>
    <pc:docChg chg="modSld">
      <pc:chgData name="Leonora Sheppard" userId="3688f6d8-1f97-408e-a4fe-cc859c551ddb" providerId="ADAL" clId="{92E0005C-1A90-4976-B1B9-0CA4BF51E433}" dt="2019-07-08T15:06:26.399" v="15" actId="14100"/>
      <pc:docMkLst>
        <pc:docMk/>
      </pc:docMkLst>
      <pc:sldChg chg="modSp">
        <pc:chgData name="Leonora Sheppard" userId="3688f6d8-1f97-408e-a4fe-cc859c551ddb" providerId="ADAL" clId="{92E0005C-1A90-4976-B1B9-0CA4BF51E433}" dt="2019-07-08T14:52:35.514" v="3" actId="20577"/>
        <pc:sldMkLst>
          <pc:docMk/>
          <pc:sldMk cId="3483134339" sldId="266"/>
        </pc:sldMkLst>
        <pc:spChg chg="mod">
          <ac:chgData name="Leonora Sheppard" userId="3688f6d8-1f97-408e-a4fe-cc859c551ddb" providerId="ADAL" clId="{92E0005C-1A90-4976-B1B9-0CA4BF51E433}" dt="2019-07-08T14:51:58.899" v="0" actId="20577"/>
          <ac:spMkLst>
            <pc:docMk/>
            <pc:sldMk cId="3483134339" sldId="266"/>
            <ac:spMk id="2" creationId="{3E1006FD-4E99-4E7B-B867-65231C6ED3FD}"/>
          </ac:spMkLst>
        </pc:spChg>
        <pc:spChg chg="mod">
          <ac:chgData name="Leonora Sheppard" userId="3688f6d8-1f97-408e-a4fe-cc859c551ddb" providerId="ADAL" clId="{92E0005C-1A90-4976-B1B9-0CA4BF51E433}" dt="2019-07-08T14:52:35.514" v="3" actId="20577"/>
          <ac:spMkLst>
            <pc:docMk/>
            <pc:sldMk cId="3483134339" sldId="266"/>
            <ac:spMk id="3" creationId="{43560CA1-8067-4E54-83A7-C1A5EB0DBA36}"/>
          </ac:spMkLst>
        </pc:spChg>
      </pc:sldChg>
      <pc:sldChg chg="modSp">
        <pc:chgData name="Leonora Sheppard" userId="3688f6d8-1f97-408e-a4fe-cc859c551ddb" providerId="ADAL" clId="{92E0005C-1A90-4976-B1B9-0CA4BF51E433}" dt="2019-07-08T15:05:59.648" v="8" actId="20577"/>
        <pc:sldMkLst>
          <pc:docMk/>
          <pc:sldMk cId="1539399712" sldId="268"/>
        </pc:sldMkLst>
        <pc:spChg chg="mod">
          <ac:chgData name="Leonora Sheppard" userId="3688f6d8-1f97-408e-a4fe-cc859c551ddb" providerId="ADAL" clId="{92E0005C-1A90-4976-B1B9-0CA4BF51E433}" dt="2019-07-08T15:05:59.648" v="8" actId="20577"/>
          <ac:spMkLst>
            <pc:docMk/>
            <pc:sldMk cId="1539399712" sldId="268"/>
            <ac:spMk id="3" creationId="{2745B79F-A339-4ACB-A178-22F2E6E737DF}"/>
          </ac:spMkLst>
        </pc:spChg>
      </pc:sldChg>
      <pc:sldChg chg="modSp">
        <pc:chgData name="Leonora Sheppard" userId="3688f6d8-1f97-408e-a4fe-cc859c551ddb" providerId="ADAL" clId="{92E0005C-1A90-4976-B1B9-0CA4BF51E433}" dt="2019-07-08T15:06:26.399" v="15" actId="14100"/>
        <pc:sldMkLst>
          <pc:docMk/>
          <pc:sldMk cId="3795873493" sldId="332"/>
        </pc:sldMkLst>
        <pc:spChg chg="mod">
          <ac:chgData name="Leonora Sheppard" userId="3688f6d8-1f97-408e-a4fe-cc859c551ddb" providerId="ADAL" clId="{92E0005C-1A90-4976-B1B9-0CA4BF51E433}" dt="2019-07-08T15:06:26.399" v="15" actId="14100"/>
          <ac:spMkLst>
            <pc:docMk/>
            <pc:sldMk cId="3795873493" sldId="332"/>
            <ac:spMk id="3" creationId="{8621A4C6-0482-4BB7-90C2-AF9BBF582B53}"/>
          </ac:spMkLst>
        </pc:spChg>
      </pc:sldChg>
    </pc:docChg>
  </pc:docChgLst>
  <pc:docChgLst>
    <pc:chgData name="Andy Gray" userId="3900aca3-aa6e-4813-b4e0-c02f9e48a0aa" providerId="ADAL" clId="{F32EBD55-593F-438C-BE66-8F813EBF3043}"/>
    <pc:docChg chg="modSld">
      <pc:chgData name="Andy Gray" userId="3900aca3-aa6e-4813-b4e0-c02f9e48a0aa" providerId="ADAL" clId="{F32EBD55-593F-438C-BE66-8F813EBF3043}" dt="2019-07-12T10:41:01.291" v="19" actId="14100"/>
      <pc:docMkLst>
        <pc:docMk/>
      </pc:docMkLst>
      <pc:sldChg chg="modSp">
        <pc:chgData name="Andy Gray" userId="3900aca3-aa6e-4813-b4e0-c02f9e48a0aa" providerId="ADAL" clId="{F32EBD55-593F-438C-BE66-8F813EBF3043}" dt="2019-07-12T10:39:13.040" v="4" actId="20577"/>
        <pc:sldMkLst>
          <pc:docMk/>
          <pc:sldMk cId="2819996977" sldId="257"/>
        </pc:sldMkLst>
        <pc:spChg chg="mod">
          <ac:chgData name="Andy Gray" userId="3900aca3-aa6e-4813-b4e0-c02f9e48a0aa" providerId="ADAL" clId="{F32EBD55-593F-438C-BE66-8F813EBF3043}" dt="2019-07-12T10:39:13.040" v="4" actId="20577"/>
          <ac:spMkLst>
            <pc:docMk/>
            <pc:sldMk cId="2819996977" sldId="257"/>
            <ac:spMk id="9" creationId="{9B940526-E652-49E9-80CD-519D5A66C408}"/>
          </ac:spMkLst>
        </pc:spChg>
      </pc:sldChg>
      <pc:sldChg chg="modSp modNotesTx">
        <pc:chgData name="Andy Gray" userId="3900aca3-aa6e-4813-b4e0-c02f9e48a0aa" providerId="ADAL" clId="{F32EBD55-593F-438C-BE66-8F813EBF3043}" dt="2019-07-12T10:41:01.291" v="19" actId="14100"/>
        <pc:sldMkLst>
          <pc:docMk/>
          <pc:sldMk cId="3148645782" sldId="327"/>
        </pc:sldMkLst>
        <pc:picChg chg="mod">
          <ac:chgData name="Andy Gray" userId="3900aca3-aa6e-4813-b4e0-c02f9e48a0aa" providerId="ADAL" clId="{F32EBD55-593F-438C-BE66-8F813EBF3043}" dt="2019-07-12T10:41:01.291" v="19" actId="14100"/>
          <ac:picMkLst>
            <pc:docMk/>
            <pc:sldMk cId="3148645782" sldId="327"/>
            <ac:picMk id="6" creationId="{AC13391D-DC03-45A0-80A8-2EB487474A78}"/>
          </ac:picMkLst>
        </pc:picChg>
      </pc:sldChg>
    </pc:docChg>
  </pc:docChgLst>
  <pc:docChgLst>
    <pc:chgData name="Emma Arnold" userId="8993a44a-1dde-43d4-879e-84867f47ccd8" providerId="ADAL" clId="{8880C0B9-DFE4-4414-9FF3-3E64404C40FD}"/>
    <pc:docChg chg="custSel modSld">
      <pc:chgData name="Emma Arnold" userId="8993a44a-1dde-43d4-879e-84867f47ccd8" providerId="ADAL" clId="{8880C0B9-DFE4-4414-9FF3-3E64404C40FD}" dt="2019-07-04T07:52:36.267" v="7" actId="478"/>
      <pc:docMkLst>
        <pc:docMk/>
      </pc:docMkLst>
      <pc:sldChg chg="delSp">
        <pc:chgData name="Emma Arnold" userId="8993a44a-1dde-43d4-879e-84867f47ccd8" providerId="ADAL" clId="{8880C0B9-DFE4-4414-9FF3-3E64404C40FD}" dt="2019-07-04T07:47:05.895" v="5" actId="478"/>
        <pc:sldMkLst>
          <pc:docMk/>
          <pc:sldMk cId="140860679" sldId="262"/>
        </pc:sldMkLst>
        <pc:spChg chg="del">
          <ac:chgData name="Emma Arnold" userId="8993a44a-1dde-43d4-879e-84867f47ccd8" providerId="ADAL" clId="{8880C0B9-DFE4-4414-9FF3-3E64404C40FD}" dt="2019-07-04T07:47:05.895" v="5" actId="478"/>
          <ac:spMkLst>
            <pc:docMk/>
            <pc:sldMk cId="140860679" sldId="262"/>
            <ac:spMk id="6" creationId="{DC815948-DE32-4F6C-8C1C-D47E2FA23CFB}"/>
          </ac:spMkLst>
        </pc:spChg>
        <pc:picChg chg="del">
          <ac:chgData name="Emma Arnold" userId="8993a44a-1dde-43d4-879e-84867f47ccd8" providerId="ADAL" clId="{8880C0B9-DFE4-4414-9FF3-3E64404C40FD}" dt="2019-07-04T07:45:21.160" v="4" actId="478"/>
          <ac:picMkLst>
            <pc:docMk/>
            <pc:sldMk cId="140860679" sldId="262"/>
            <ac:picMk id="4" creationId="{57E21493-B66F-4369-8816-96859D03FE57}"/>
          </ac:picMkLst>
        </pc:picChg>
      </pc:sldChg>
      <pc:sldChg chg="delSp">
        <pc:chgData name="Emma Arnold" userId="8993a44a-1dde-43d4-879e-84867f47ccd8" providerId="ADAL" clId="{8880C0B9-DFE4-4414-9FF3-3E64404C40FD}" dt="2019-07-04T07:48:19.218" v="6" actId="478"/>
        <pc:sldMkLst>
          <pc:docMk/>
          <pc:sldMk cId="1747379972" sldId="263"/>
        </pc:sldMkLst>
        <pc:spChg chg="del">
          <ac:chgData name="Emma Arnold" userId="8993a44a-1dde-43d4-879e-84867f47ccd8" providerId="ADAL" clId="{8880C0B9-DFE4-4414-9FF3-3E64404C40FD}" dt="2019-07-04T07:48:19.218" v="6" actId="478"/>
          <ac:spMkLst>
            <pc:docMk/>
            <pc:sldMk cId="1747379972" sldId="263"/>
            <ac:spMk id="5" creationId="{58F05044-3FBF-4DD8-8F10-A70DB4C06BDF}"/>
          </ac:spMkLst>
        </pc:spChg>
      </pc:sldChg>
      <pc:sldChg chg="delSp">
        <pc:chgData name="Emma Arnold" userId="8993a44a-1dde-43d4-879e-84867f47ccd8" providerId="ADAL" clId="{8880C0B9-DFE4-4414-9FF3-3E64404C40FD}" dt="2019-07-04T07:52:36.267" v="7" actId="478"/>
        <pc:sldMkLst>
          <pc:docMk/>
          <pc:sldMk cId="3483134339" sldId="266"/>
        </pc:sldMkLst>
        <pc:spChg chg="del">
          <ac:chgData name="Emma Arnold" userId="8993a44a-1dde-43d4-879e-84867f47ccd8" providerId="ADAL" clId="{8880C0B9-DFE4-4414-9FF3-3E64404C40FD}" dt="2019-07-04T07:52:36.267" v="7" actId="478"/>
          <ac:spMkLst>
            <pc:docMk/>
            <pc:sldMk cId="3483134339" sldId="266"/>
            <ac:spMk id="6" creationId="{5BBBE7C6-48DD-4FA4-9FAA-F4837278532F}"/>
          </ac:spMkLst>
        </pc:spChg>
      </pc:sldChg>
      <pc:sldChg chg="delSp">
        <pc:chgData name="Emma Arnold" userId="8993a44a-1dde-43d4-879e-84867f47ccd8" providerId="ADAL" clId="{8880C0B9-DFE4-4414-9FF3-3E64404C40FD}" dt="2019-07-04T07:36:39" v="0" actId="478"/>
        <pc:sldMkLst>
          <pc:docMk/>
          <pc:sldMk cId="431808770" sldId="321"/>
        </pc:sldMkLst>
        <pc:spChg chg="del">
          <ac:chgData name="Emma Arnold" userId="8993a44a-1dde-43d4-879e-84867f47ccd8" providerId="ADAL" clId="{8880C0B9-DFE4-4414-9FF3-3E64404C40FD}" dt="2019-07-04T07:36:39" v="0" actId="478"/>
          <ac:spMkLst>
            <pc:docMk/>
            <pc:sldMk cId="431808770" sldId="321"/>
            <ac:spMk id="4" creationId="{16E04D71-BC5F-4838-AC9E-8399EBD0157F}"/>
          </ac:spMkLst>
        </pc:spChg>
      </pc:sldChg>
      <pc:sldChg chg="delSp">
        <pc:chgData name="Emma Arnold" userId="8993a44a-1dde-43d4-879e-84867f47ccd8" providerId="ADAL" clId="{8880C0B9-DFE4-4414-9FF3-3E64404C40FD}" dt="2019-07-04T07:40:24.285" v="1" actId="478"/>
        <pc:sldMkLst>
          <pc:docMk/>
          <pc:sldMk cId="2729071964" sldId="328"/>
        </pc:sldMkLst>
        <pc:spChg chg="del">
          <ac:chgData name="Emma Arnold" userId="8993a44a-1dde-43d4-879e-84867f47ccd8" providerId="ADAL" clId="{8880C0B9-DFE4-4414-9FF3-3E64404C40FD}" dt="2019-07-04T07:40:24.285" v="1" actId="478"/>
          <ac:spMkLst>
            <pc:docMk/>
            <pc:sldMk cId="2729071964" sldId="328"/>
            <ac:spMk id="7" creationId="{11B8A8E8-AF71-4BCA-919C-7BCB2E53BA96}"/>
          </ac:spMkLst>
        </pc:spChg>
      </pc:sldChg>
      <pc:sldChg chg="modSp">
        <pc:chgData name="Emma Arnold" userId="8993a44a-1dde-43d4-879e-84867f47ccd8" providerId="ADAL" clId="{8880C0B9-DFE4-4414-9FF3-3E64404C40FD}" dt="2019-07-04T07:40:32.514" v="2" actId="313"/>
        <pc:sldMkLst>
          <pc:docMk/>
          <pc:sldMk cId="3332161675" sldId="329"/>
        </pc:sldMkLst>
        <pc:spChg chg="mod">
          <ac:chgData name="Emma Arnold" userId="8993a44a-1dde-43d4-879e-84867f47ccd8" providerId="ADAL" clId="{8880C0B9-DFE4-4414-9FF3-3E64404C40FD}" dt="2019-07-04T07:40:32.514" v="2" actId="313"/>
          <ac:spMkLst>
            <pc:docMk/>
            <pc:sldMk cId="3332161675" sldId="329"/>
            <ac:spMk id="3" creationId="{5F7BB4B1-A8C0-4A72-A421-9323D971E911}"/>
          </ac:spMkLst>
        </pc:spChg>
      </pc:sldChg>
      <pc:sldChg chg="delSp">
        <pc:chgData name="Emma Arnold" userId="8993a44a-1dde-43d4-879e-84867f47ccd8" providerId="ADAL" clId="{8880C0B9-DFE4-4414-9FF3-3E64404C40FD}" dt="2019-07-04T07:44:10.324" v="3" actId="478"/>
        <pc:sldMkLst>
          <pc:docMk/>
          <pc:sldMk cId="2604960952" sldId="330"/>
        </pc:sldMkLst>
        <pc:spChg chg="del">
          <ac:chgData name="Emma Arnold" userId="8993a44a-1dde-43d4-879e-84867f47ccd8" providerId="ADAL" clId="{8880C0B9-DFE4-4414-9FF3-3E64404C40FD}" dt="2019-07-04T07:44:10.324" v="3" actId="478"/>
          <ac:spMkLst>
            <pc:docMk/>
            <pc:sldMk cId="2604960952" sldId="330"/>
            <ac:spMk id="5" creationId="{244C206E-776C-4D69-97BD-CC4BFF363D5F}"/>
          </ac:spMkLst>
        </pc:spChg>
      </pc:sldChg>
    </pc:docChg>
  </pc:docChgLst>
  <pc:docChgLst>
    <pc:chgData name="Rob Heathcote" userId="62419938-1f1d-43ca-9327-cfd6c1894440" providerId="ADAL" clId="{B9157A64-D795-4339-88CE-36E667E8B422}"/>
    <pc:docChg chg="custSel modSld">
      <pc:chgData name="Rob Heathcote" userId="62419938-1f1d-43ca-9327-cfd6c1894440" providerId="ADAL" clId="{B9157A64-D795-4339-88CE-36E667E8B422}" dt="2019-07-12T12:06:36.502" v="4" actId="6549"/>
      <pc:docMkLst>
        <pc:docMk/>
      </pc:docMkLst>
      <pc:sldChg chg="delSp modSp">
        <pc:chgData name="Rob Heathcote" userId="62419938-1f1d-43ca-9327-cfd6c1894440" providerId="ADAL" clId="{B9157A64-D795-4339-88CE-36E667E8B422}" dt="2019-07-12T12:06:36.502" v="4" actId="6549"/>
        <pc:sldMkLst>
          <pc:docMk/>
          <pc:sldMk cId="3332161675" sldId="329"/>
        </pc:sldMkLst>
        <pc:spChg chg="mod">
          <ac:chgData name="Rob Heathcote" userId="62419938-1f1d-43ca-9327-cfd6c1894440" providerId="ADAL" clId="{B9157A64-D795-4339-88CE-36E667E8B422}" dt="2019-07-12T12:06:36.502" v="4" actId="6549"/>
          <ac:spMkLst>
            <pc:docMk/>
            <pc:sldMk cId="3332161675" sldId="329"/>
            <ac:spMk id="3" creationId="{5F7BB4B1-A8C0-4A72-A421-9323D971E911}"/>
          </ac:spMkLst>
        </pc:spChg>
        <pc:picChg chg="del">
          <ac:chgData name="Rob Heathcote" userId="62419938-1f1d-43ca-9327-cfd6c1894440" providerId="ADAL" clId="{B9157A64-D795-4339-88CE-36E667E8B422}" dt="2019-07-12T12:06:29.741" v="0" actId="478"/>
          <ac:picMkLst>
            <pc:docMk/>
            <pc:sldMk cId="3332161675" sldId="329"/>
            <ac:picMk id="5" creationId="{63BFDB80-32F8-4F64-9F09-531C86DC69AF}"/>
          </ac:picMkLst>
        </pc:picChg>
      </pc:sldChg>
    </pc:docChg>
  </pc:docChgLst>
  <pc:docChgLst>
    <pc:chgData name="Mike Ross" userId="7954c944-6085-4b08-be0b-82a8f61afa5b" providerId="ADAL" clId="{DB46916D-626D-4AC6-8661-56D2354CA258}"/>
    <pc:docChg chg="undo custSel addSld delSld modSld">
      <pc:chgData name="Mike Ross" userId="7954c944-6085-4b08-be0b-82a8f61afa5b" providerId="ADAL" clId="{DB46916D-626D-4AC6-8661-56D2354CA258}" dt="2019-07-09T08:45:19.657" v="1037" actId="20577"/>
      <pc:docMkLst>
        <pc:docMk/>
      </pc:docMkLst>
      <pc:sldChg chg="modSp">
        <pc:chgData name="Mike Ross" userId="7954c944-6085-4b08-be0b-82a8f61afa5b" providerId="ADAL" clId="{DB46916D-626D-4AC6-8661-56D2354CA258}" dt="2019-07-08T10:47:54.207" v="985" actId="113"/>
        <pc:sldMkLst>
          <pc:docMk/>
          <pc:sldMk cId="3998161294" sldId="260"/>
        </pc:sldMkLst>
        <pc:spChg chg="mod">
          <ac:chgData name="Mike Ross" userId="7954c944-6085-4b08-be0b-82a8f61afa5b" providerId="ADAL" clId="{DB46916D-626D-4AC6-8661-56D2354CA258}" dt="2019-07-08T10:47:54.207" v="985" actId="113"/>
          <ac:spMkLst>
            <pc:docMk/>
            <pc:sldMk cId="3998161294" sldId="260"/>
            <ac:spMk id="3" creationId="{76AB8E7A-A6C2-450A-9E27-9038DD65D762}"/>
          </ac:spMkLst>
        </pc:spChg>
      </pc:sldChg>
      <pc:sldChg chg="delSp modSp">
        <pc:chgData name="Mike Ross" userId="7954c944-6085-4b08-be0b-82a8f61afa5b" providerId="ADAL" clId="{DB46916D-626D-4AC6-8661-56D2354CA258}" dt="2019-07-09T08:42:51.406" v="986" actId="478"/>
        <pc:sldMkLst>
          <pc:docMk/>
          <pc:sldMk cId="1939890389" sldId="261"/>
        </pc:sldMkLst>
        <pc:spChg chg="mod">
          <ac:chgData name="Mike Ross" userId="7954c944-6085-4b08-be0b-82a8f61afa5b" providerId="ADAL" clId="{DB46916D-626D-4AC6-8661-56D2354CA258}" dt="2019-07-05T15:56:15.466" v="195" actId="20577"/>
          <ac:spMkLst>
            <pc:docMk/>
            <pc:sldMk cId="1939890389" sldId="261"/>
            <ac:spMk id="4" creationId="{EC118D72-844D-4BCA-A08B-1A0E21E4A66E}"/>
          </ac:spMkLst>
        </pc:spChg>
        <pc:picChg chg="del mod">
          <ac:chgData name="Mike Ross" userId="7954c944-6085-4b08-be0b-82a8f61afa5b" providerId="ADAL" clId="{DB46916D-626D-4AC6-8661-56D2354CA258}" dt="2019-07-09T08:42:51.406" v="986" actId="478"/>
          <ac:picMkLst>
            <pc:docMk/>
            <pc:sldMk cId="1939890389" sldId="261"/>
            <ac:picMk id="2" creationId="{638C736D-D63A-44A9-A0A4-DB477422F1C8}"/>
          </ac:picMkLst>
        </pc:picChg>
      </pc:sldChg>
      <pc:sldChg chg="modSp">
        <pc:chgData name="Mike Ross" userId="7954c944-6085-4b08-be0b-82a8f61afa5b" providerId="ADAL" clId="{DB46916D-626D-4AC6-8661-56D2354CA258}" dt="2019-07-05T16:04:27.792" v="246" actId="20577"/>
        <pc:sldMkLst>
          <pc:docMk/>
          <pc:sldMk cId="140860679" sldId="262"/>
        </pc:sldMkLst>
        <pc:spChg chg="mod">
          <ac:chgData name="Mike Ross" userId="7954c944-6085-4b08-be0b-82a8f61afa5b" providerId="ADAL" clId="{DB46916D-626D-4AC6-8661-56D2354CA258}" dt="2019-07-05T16:04:27.792" v="246" actId="20577"/>
          <ac:spMkLst>
            <pc:docMk/>
            <pc:sldMk cId="140860679" sldId="262"/>
            <ac:spMk id="3" creationId="{6C3E87DA-9A7F-4F7E-9CC0-53523DF01026}"/>
          </ac:spMkLst>
        </pc:spChg>
      </pc:sldChg>
      <pc:sldChg chg="modSp">
        <pc:chgData name="Mike Ross" userId="7954c944-6085-4b08-be0b-82a8f61afa5b" providerId="ADAL" clId="{DB46916D-626D-4AC6-8661-56D2354CA258}" dt="2019-07-09T08:43:52.094" v="1012" actId="20577"/>
        <pc:sldMkLst>
          <pc:docMk/>
          <pc:sldMk cId="1747379972" sldId="263"/>
        </pc:sldMkLst>
        <pc:spChg chg="mod">
          <ac:chgData name="Mike Ross" userId="7954c944-6085-4b08-be0b-82a8f61afa5b" providerId="ADAL" clId="{DB46916D-626D-4AC6-8661-56D2354CA258}" dt="2019-07-09T08:43:52.094" v="1012" actId="20577"/>
          <ac:spMkLst>
            <pc:docMk/>
            <pc:sldMk cId="1747379972" sldId="263"/>
            <ac:spMk id="3" creationId="{676C8071-50C4-4ADD-85EB-2F70DA647373}"/>
          </ac:spMkLst>
        </pc:spChg>
        <pc:picChg chg="mod">
          <ac:chgData name="Mike Ross" userId="7954c944-6085-4b08-be0b-82a8f61afa5b" providerId="ADAL" clId="{DB46916D-626D-4AC6-8661-56D2354CA258}" dt="2019-07-08T08:09:37.720" v="309" actId="1076"/>
          <ac:picMkLst>
            <pc:docMk/>
            <pc:sldMk cId="1747379972" sldId="263"/>
            <ac:picMk id="4" creationId="{95806406-CC08-41A2-B316-F143D2A5FD1C}"/>
          </ac:picMkLst>
        </pc:picChg>
      </pc:sldChg>
      <pc:sldChg chg="modSp">
        <pc:chgData name="Mike Ross" userId="7954c944-6085-4b08-be0b-82a8f61afa5b" providerId="ADAL" clId="{DB46916D-626D-4AC6-8661-56D2354CA258}" dt="2019-07-08T09:01:16.353" v="482" actId="6549"/>
        <pc:sldMkLst>
          <pc:docMk/>
          <pc:sldMk cId="96786628" sldId="265"/>
        </pc:sldMkLst>
        <pc:spChg chg="mod">
          <ac:chgData name="Mike Ross" userId="7954c944-6085-4b08-be0b-82a8f61afa5b" providerId="ADAL" clId="{DB46916D-626D-4AC6-8661-56D2354CA258}" dt="2019-07-08T08:59:09.098" v="434" actId="20577"/>
          <ac:spMkLst>
            <pc:docMk/>
            <pc:sldMk cId="96786628" sldId="265"/>
            <ac:spMk id="2" creationId="{75E3018F-B28F-4E06-AD31-E7717A97F0CD}"/>
          </ac:spMkLst>
        </pc:spChg>
        <pc:spChg chg="mod">
          <ac:chgData name="Mike Ross" userId="7954c944-6085-4b08-be0b-82a8f61afa5b" providerId="ADAL" clId="{DB46916D-626D-4AC6-8661-56D2354CA258}" dt="2019-07-08T09:01:16.353" v="482" actId="6549"/>
          <ac:spMkLst>
            <pc:docMk/>
            <pc:sldMk cId="96786628" sldId="265"/>
            <ac:spMk id="3" creationId="{5E885B95-370A-4D09-A53E-ED99B490252F}"/>
          </ac:spMkLst>
        </pc:spChg>
      </pc:sldChg>
      <pc:sldChg chg="modSp">
        <pc:chgData name="Mike Ross" userId="7954c944-6085-4b08-be0b-82a8f61afa5b" providerId="ADAL" clId="{DB46916D-626D-4AC6-8661-56D2354CA258}" dt="2019-07-09T08:45:19.657" v="1037" actId="20577"/>
        <pc:sldMkLst>
          <pc:docMk/>
          <pc:sldMk cId="3483134339" sldId="266"/>
        </pc:sldMkLst>
        <pc:spChg chg="mod">
          <ac:chgData name="Mike Ross" userId="7954c944-6085-4b08-be0b-82a8f61afa5b" providerId="ADAL" clId="{DB46916D-626D-4AC6-8661-56D2354CA258}" dt="2019-07-08T09:01:41.615" v="484" actId="20577"/>
          <ac:spMkLst>
            <pc:docMk/>
            <pc:sldMk cId="3483134339" sldId="266"/>
            <ac:spMk id="2" creationId="{3E1006FD-4E99-4E7B-B867-65231C6ED3FD}"/>
          </ac:spMkLst>
        </pc:spChg>
        <pc:spChg chg="mod">
          <ac:chgData name="Mike Ross" userId="7954c944-6085-4b08-be0b-82a8f61afa5b" providerId="ADAL" clId="{DB46916D-626D-4AC6-8661-56D2354CA258}" dt="2019-07-09T08:45:19.657" v="1037" actId="20577"/>
          <ac:spMkLst>
            <pc:docMk/>
            <pc:sldMk cId="3483134339" sldId="266"/>
            <ac:spMk id="3" creationId="{43560CA1-8067-4E54-83A7-C1A5EB0DBA36}"/>
          </ac:spMkLst>
        </pc:spChg>
      </pc:sldChg>
      <pc:sldChg chg="modSp">
        <pc:chgData name="Mike Ross" userId="7954c944-6085-4b08-be0b-82a8f61afa5b" providerId="ADAL" clId="{DB46916D-626D-4AC6-8661-56D2354CA258}" dt="2019-07-08T09:03:41.769" v="502" actId="207"/>
        <pc:sldMkLst>
          <pc:docMk/>
          <pc:sldMk cId="1261975268" sldId="267"/>
        </pc:sldMkLst>
        <pc:spChg chg="mod">
          <ac:chgData name="Mike Ross" userId="7954c944-6085-4b08-be0b-82a8f61afa5b" providerId="ADAL" clId="{DB46916D-626D-4AC6-8661-56D2354CA258}" dt="2019-07-08T09:03:41.769" v="502" actId="207"/>
          <ac:spMkLst>
            <pc:docMk/>
            <pc:sldMk cId="1261975268" sldId="267"/>
            <ac:spMk id="3" creationId="{12BA0036-3969-4B3C-8585-7B2AA90E29EF}"/>
          </ac:spMkLst>
        </pc:spChg>
      </pc:sldChg>
      <pc:sldChg chg="modSp">
        <pc:chgData name="Mike Ross" userId="7954c944-6085-4b08-be0b-82a8f61afa5b" providerId="ADAL" clId="{DB46916D-626D-4AC6-8661-56D2354CA258}" dt="2019-07-08T10:45:33.979" v="961" actId="20577"/>
        <pc:sldMkLst>
          <pc:docMk/>
          <pc:sldMk cId="1539399712" sldId="268"/>
        </pc:sldMkLst>
        <pc:spChg chg="mod">
          <ac:chgData name="Mike Ross" userId="7954c944-6085-4b08-be0b-82a8f61afa5b" providerId="ADAL" clId="{DB46916D-626D-4AC6-8661-56D2354CA258}" dt="2019-07-08T10:45:33.979" v="961" actId="20577"/>
          <ac:spMkLst>
            <pc:docMk/>
            <pc:sldMk cId="1539399712" sldId="268"/>
            <ac:spMk id="3" creationId="{2745B79F-A339-4ACB-A178-22F2E6E737DF}"/>
          </ac:spMkLst>
        </pc:spChg>
        <pc:picChg chg="mod">
          <ac:chgData name="Mike Ross" userId="7954c944-6085-4b08-be0b-82a8f61afa5b" providerId="ADAL" clId="{DB46916D-626D-4AC6-8661-56D2354CA258}" dt="2019-07-08T10:45:04.302" v="950" actId="14100"/>
          <ac:picMkLst>
            <pc:docMk/>
            <pc:sldMk cId="1539399712" sldId="268"/>
            <ac:picMk id="4" creationId="{F67D565C-CEA2-450D-9E52-2BA72D0706DD}"/>
          </ac:picMkLst>
        </pc:picChg>
      </pc:sldChg>
      <pc:sldChg chg="modSp">
        <pc:chgData name="Mike Ross" userId="7954c944-6085-4b08-be0b-82a8f61afa5b" providerId="ADAL" clId="{DB46916D-626D-4AC6-8661-56D2354CA258}" dt="2019-07-08T09:33:19.680" v="534" actId="20577"/>
        <pc:sldMkLst>
          <pc:docMk/>
          <pc:sldMk cId="431808770" sldId="321"/>
        </pc:sldMkLst>
        <pc:spChg chg="mod">
          <ac:chgData name="Mike Ross" userId="7954c944-6085-4b08-be0b-82a8f61afa5b" providerId="ADAL" clId="{DB46916D-626D-4AC6-8661-56D2354CA258}" dt="2019-07-08T09:33:19.680" v="534" actId="20577"/>
          <ac:spMkLst>
            <pc:docMk/>
            <pc:sldMk cId="431808770" sldId="321"/>
            <ac:spMk id="3" creationId="{00000000-0000-0000-0000-000000000000}"/>
          </ac:spMkLst>
        </pc:spChg>
      </pc:sldChg>
      <pc:sldChg chg="modSp">
        <pc:chgData name="Mike Ross" userId="7954c944-6085-4b08-be0b-82a8f61afa5b" providerId="ADAL" clId="{DB46916D-626D-4AC6-8661-56D2354CA258}" dt="2019-07-05T15:23:46.017" v="18" actId="20577"/>
        <pc:sldMkLst>
          <pc:docMk/>
          <pc:sldMk cId="1718332578" sldId="322"/>
        </pc:sldMkLst>
        <pc:spChg chg="mod">
          <ac:chgData name="Mike Ross" userId="7954c944-6085-4b08-be0b-82a8f61afa5b" providerId="ADAL" clId="{DB46916D-626D-4AC6-8661-56D2354CA258}" dt="2019-07-05T15:23:46.017" v="18" actId="20577"/>
          <ac:spMkLst>
            <pc:docMk/>
            <pc:sldMk cId="1718332578" sldId="322"/>
            <ac:spMk id="3" creationId="{00000000-0000-0000-0000-000000000000}"/>
          </ac:spMkLst>
        </pc:spChg>
      </pc:sldChg>
      <pc:sldChg chg="modSp">
        <pc:chgData name="Mike Ross" userId="7954c944-6085-4b08-be0b-82a8f61afa5b" providerId="ADAL" clId="{DB46916D-626D-4AC6-8661-56D2354CA258}" dt="2019-07-08T10:24:11.735" v="539" actId="6549"/>
        <pc:sldMkLst>
          <pc:docMk/>
          <pc:sldMk cId="1844135000" sldId="326"/>
        </pc:sldMkLst>
        <pc:spChg chg="mod">
          <ac:chgData name="Mike Ross" userId="7954c944-6085-4b08-be0b-82a8f61afa5b" providerId="ADAL" clId="{DB46916D-626D-4AC6-8661-56D2354CA258}" dt="2019-07-08T10:24:11.735" v="539" actId="6549"/>
          <ac:spMkLst>
            <pc:docMk/>
            <pc:sldMk cId="1844135000" sldId="326"/>
            <ac:spMk id="136" creationId="{00000000-0000-0000-0000-000000000000}"/>
          </ac:spMkLst>
        </pc:spChg>
      </pc:sldChg>
      <pc:sldChg chg="modSp">
        <pc:chgData name="Mike Ross" userId="7954c944-6085-4b08-be0b-82a8f61afa5b" providerId="ADAL" clId="{DB46916D-626D-4AC6-8661-56D2354CA258}" dt="2019-07-05T15:21:43.815" v="1" actId="20577"/>
        <pc:sldMkLst>
          <pc:docMk/>
          <pc:sldMk cId="3148645782" sldId="327"/>
        </pc:sldMkLst>
        <pc:spChg chg="mod">
          <ac:chgData name="Mike Ross" userId="7954c944-6085-4b08-be0b-82a8f61afa5b" providerId="ADAL" clId="{DB46916D-626D-4AC6-8661-56D2354CA258}" dt="2019-07-05T15:21:43.815" v="1" actId="20577"/>
          <ac:spMkLst>
            <pc:docMk/>
            <pc:sldMk cId="3148645782" sldId="327"/>
            <ac:spMk id="3" creationId="{0685D501-3B25-45CF-A2A0-7693A355AC60}"/>
          </ac:spMkLst>
        </pc:spChg>
      </pc:sldChg>
      <pc:sldChg chg="delSp modSp">
        <pc:chgData name="Mike Ross" userId="7954c944-6085-4b08-be0b-82a8f61afa5b" providerId="ADAL" clId="{DB46916D-626D-4AC6-8661-56D2354CA258}" dt="2019-07-05T15:48:24.245" v="120" actId="14100"/>
        <pc:sldMkLst>
          <pc:docMk/>
          <pc:sldMk cId="2729071964" sldId="328"/>
        </pc:sldMkLst>
        <pc:spChg chg="mod">
          <ac:chgData name="Mike Ross" userId="7954c944-6085-4b08-be0b-82a8f61afa5b" providerId="ADAL" clId="{DB46916D-626D-4AC6-8661-56D2354CA258}" dt="2019-07-05T15:48:07.640" v="119" actId="20577"/>
          <ac:spMkLst>
            <pc:docMk/>
            <pc:sldMk cId="2729071964" sldId="328"/>
            <ac:spMk id="3" creationId="{A04FD5E5-EE57-4EC9-A417-F2F62A521E4E}"/>
          </ac:spMkLst>
        </pc:spChg>
        <pc:spChg chg="mod">
          <ac:chgData name="Mike Ross" userId="7954c944-6085-4b08-be0b-82a8f61afa5b" providerId="ADAL" clId="{DB46916D-626D-4AC6-8661-56D2354CA258}" dt="2019-07-05T15:48:24.245" v="120" actId="14100"/>
          <ac:spMkLst>
            <pc:docMk/>
            <pc:sldMk cId="2729071964" sldId="328"/>
            <ac:spMk id="5" creationId="{700EF163-BE71-4EDD-96F1-8E307B1615FA}"/>
          </ac:spMkLst>
        </pc:spChg>
        <pc:spChg chg="del mod">
          <ac:chgData name="Mike Ross" userId="7954c944-6085-4b08-be0b-82a8f61afa5b" providerId="ADAL" clId="{DB46916D-626D-4AC6-8661-56D2354CA258}" dt="2019-07-05T15:41:03.329" v="24" actId="478"/>
          <ac:spMkLst>
            <pc:docMk/>
            <pc:sldMk cId="2729071964" sldId="328"/>
            <ac:spMk id="6" creationId="{DC604679-63D6-4378-B9C1-3578CC4FF9A4}"/>
          </ac:spMkLst>
        </pc:spChg>
      </pc:sldChg>
      <pc:sldChg chg="addSp delSp modSp">
        <pc:chgData name="Mike Ross" userId="7954c944-6085-4b08-be0b-82a8f61afa5b" providerId="ADAL" clId="{DB46916D-626D-4AC6-8661-56D2354CA258}" dt="2019-07-05T15:55:31.331" v="185" actId="20577"/>
        <pc:sldMkLst>
          <pc:docMk/>
          <pc:sldMk cId="3332161675" sldId="329"/>
        </pc:sldMkLst>
        <pc:spChg chg="mod">
          <ac:chgData name="Mike Ross" userId="7954c944-6085-4b08-be0b-82a8f61afa5b" providerId="ADAL" clId="{DB46916D-626D-4AC6-8661-56D2354CA258}" dt="2019-07-05T15:55:31.331" v="185" actId="20577"/>
          <ac:spMkLst>
            <pc:docMk/>
            <pc:sldMk cId="3332161675" sldId="329"/>
            <ac:spMk id="3" creationId="{5F7BB4B1-A8C0-4A72-A421-9323D971E911}"/>
          </ac:spMkLst>
        </pc:spChg>
        <pc:spChg chg="del">
          <ac:chgData name="Mike Ross" userId="7954c944-6085-4b08-be0b-82a8f61afa5b" providerId="ADAL" clId="{DB46916D-626D-4AC6-8661-56D2354CA258}" dt="2019-07-05T15:52:20.131" v="130" actId="478"/>
          <ac:spMkLst>
            <pc:docMk/>
            <pc:sldMk cId="3332161675" sldId="329"/>
            <ac:spMk id="5" creationId="{3648EE5F-19A4-4D62-A8BE-BABF0E15DB60}"/>
          </ac:spMkLst>
        </pc:spChg>
        <pc:spChg chg="del mod">
          <ac:chgData name="Mike Ross" userId="7954c944-6085-4b08-be0b-82a8f61afa5b" providerId="ADAL" clId="{DB46916D-626D-4AC6-8661-56D2354CA258}" dt="2019-07-05T15:52:19.639" v="129" actId="478"/>
          <ac:spMkLst>
            <pc:docMk/>
            <pc:sldMk cId="3332161675" sldId="329"/>
            <ac:spMk id="6" creationId="{3AABD556-F0FB-42FD-83E9-22558E02C246}"/>
          </ac:spMkLst>
        </pc:spChg>
        <pc:picChg chg="del">
          <ac:chgData name="Mike Ross" userId="7954c944-6085-4b08-be0b-82a8f61afa5b" providerId="ADAL" clId="{DB46916D-626D-4AC6-8661-56D2354CA258}" dt="2019-07-05T15:52:21.190" v="131" actId="478"/>
          <ac:picMkLst>
            <pc:docMk/>
            <pc:sldMk cId="3332161675" sldId="329"/>
            <ac:picMk id="4" creationId="{45081353-4C46-4CF9-A620-77BD23B02833}"/>
          </ac:picMkLst>
        </pc:picChg>
        <pc:picChg chg="add mod">
          <ac:chgData name="Mike Ross" userId="7954c944-6085-4b08-be0b-82a8f61afa5b" providerId="ADAL" clId="{DB46916D-626D-4AC6-8661-56D2354CA258}" dt="2019-07-05T15:54:46.335" v="183" actId="1076"/>
          <ac:picMkLst>
            <pc:docMk/>
            <pc:sldMk cId="3332161675" sldId="329"/>
            <ac:picMk id="1026" creationId="{7B086C73-D079-45B0-9FF7-288F8143AA68}"/>
          </ac:picMkLst>
        </pc:picChg>
      </pc:sldChg>
      <pc:sldChg chg="modSp">
        <pc:chgData name="Mike Ross" userId="7954c944-6085-4b08-be0b-82a8f61afa5b" providerId="ADAL" clId="{DB46916D-626D-4AC6-8661-56D2354CA258}" dt="2019-07-05T15:59:18.015" v="236" actId="1076"/>
        <pc:sldMkLst>
          <pc:docMk/>
          <pc:sldMk cId="2604960952" sldId="330"/>
        </pc:sldMkLst>
        <pc:spChg chg="mod">
          <ac:chgData name="Mike Ross" userId="7954c944-6085-4b08-be0b-82a8f61afa5b" providerId="ADAL" clId="{DB46916D-626D-4AC6-8661-56D2354CA258}" dt="2019-07-05T15:59:03.490" v="232" actId="6549"/>
          <ac:spMkLst>
            <pc:docMk/>
            <pc:sldMk cId="2604960952" sldId="330"/>
            <ac:spMk id="3" creationId="{D85E1B25-C2D8-4BA5-8DC6-E38D2F56E62B}"/>
          </ac:spMkLst>
        </pc:spChg>
        <pc:picChg chg="mod modCrop">
          <ac:chgData name="Mike Ross" userId="7954c944-6085-4b08-be0b-82a8f61afa5b" providerId="ADAL" clId="{DB46916D-626D-4AC6-8661-56D2354CA258}" dt="2019-07-05T15:59:18.015" v="236" actId="1076"/>
          <ac:picMkLst>
            <pc:docMk/>
            <pc:sldMk cId="2604960952" sldId="330"/>
            <ac:picMk id="4" creationId="{F6A59B37-361D-43F7-A9CC-497CFC492D31}"/>
          </ac:picMkLst>
        </pc:picChg>
      </pc:sldChg>
      <pc:sldChg chg="modSp">
        <pc:chgData name="Mike Ross" userId="7954c944-6085-4b08-be0b-82a8f61afa5b" providerId="ADAL" clId="{DB46916D-626D-4AC6-8661-56D2354CA258}" dt="2019-07-08T08:58:59.091" v="432" actId="20577"/>
        <pc:sldMkLst>
          <pc:docMk/>
          <pc:sldMk cId="737755904" sldId="331"/>
        </pc:sldMkLst>
        <pc:spChg chg="mod">
          <ac:chgData name="Mike Ross" userId="7954c944-6085-4b08-be0b-82a8f61afa5b" providerId="ADAL" clId="{DB46916D-626D-4AC6-8661-56D2354CA258}" dt="2019-07-08T08:58:59.091" v="432" actId="20577"/>
          <ac:spMkLst>
            <pc:docMk/>
            <pc:sldMk cId="737755904" sldId="331"/>
            <ac:spMk id="2" creationId="{037EF16F-F064-4FDF-8F7E-721A4E4E77CF}"/>
          </ac:spMkLst>
        </pc:spChg>
        <pc:spChg chg="mod">
          <ac:chgData name="Mike Ross" userId="7954c944-6085-4b08-be0b-82a8f61afa5b" providerId="ADAL" clId="{DB46916D-626D-4AC6-8661-56D2354CA258}" dt="2019-07-08T08:58:27.043" v="426" actId="6549"/>
          <ac:spMkLst>
            <pc:docMk/>
            <pc:sldMk cId="737755904" sldId="331"/>
            <ac:spMk id="3" creationId="{49E7CB09-E6BE-406A-AFB0-88BD7940512F}"/>
          </ac:spMkLst>
        </pc:spChg>
        <pc:picChg chg="mod">
          <ac:chgData name="Mike Ross" userId="7954c944-6085-4b08-be0b-82a8f61afa5b" providerId="ADAL" clId="{DB46916D-626D-4AC6-8661-56D2354CA258}" dt="2019-07-08T08:58:41.969" v="430" actId="14100"/>
          <ac:picMkLst>
            <pc:docMk/>
            <pc:sldMk cId="737755904" sldId="331"/>
            <ac:picMk id="4" creationId="{FD0A51CA-EDB6-45AF-853D-86F3D36042A7}"/>
          </ac:picMkLst>
        </pc:picChg>
      </pc:sldChg>
      <pc:sldChg chg="modSp add">
        <pc:chgData name="Mike Ross" userId="7954c944-6085-4b08-be0b-82a8f61afa5b" providerId="ADAL" clId="{DB46916D-626D-4AC6-8661-56D2354CA258}" dt="2019-07-08T10:34:15.705" v="852" actId="20577"/>
        <pc:sldMkLst>
          <pc:docMk/>
          <pc:sldMk cId="3795873493" sldId="332"/>
        </pc:sldMkLst>
        <pc:spChg chg="mod">
          <ac:chgData name="Mike Ross" userId="7954c944-6085-4b08-be0b-82a8f61afa5b" providerId="ADAL" clId="{DB46916D-626D-4AC6-8661-56D2354CA258}" dt="2019-07-08T10:28:24.202" v="549" actId="20577"/>
          <ac:spMkLst>
            <pc:docMk/>
            <pc:sldMk cId="3795873493" sldId="332"/>
            <ac:spMk id="2" creationId="{E620736A-A6B4-46B1-B7A1-842389D0DE47}"/>
          </ac:spMkLst>
        </pc:spChg>
        <pc:spChg chg="mod">
          <ac:chgData name="Mike Ross" userId="7954c944-6085-4b08-be0b-82a8f61afa5b" providerId="ADAL" clId="{DB46916D-626D-4AC6-8661-56D2354CA258}" dt="2019-07-08T10:34:15.705" v="852" actId="20577"/>
          <ac:spMkLst>
            <pc:docMk/>
            <pc:sldMk cId="3795873493" sldId="332"/>
            <ac:spMk id="3" creationId="{8621A4C6-0482-4BB7-90C2-AF9BBF582B5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4/23/2020</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3</a:t>
            </a:fld>
            <a:endParaRPr lang="en-US"/>
          </a:p>
        </p:txBody>
      </p:sp>
    </p:spTree>
    <p:extLst>
      <p:ext uri="{BB962C8B-B14F-4D97-AF65-F5344CB8AC3E}">
        <p14:creationId xmlns:p14="http://schemas.microsoft.com/office/powerpoint/2010/main" val="758430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7</a:t>
            </a:fld>
            <a:endParaRPr lang="en-US"/>
          </a:p>
        </p:txBody>
      </p:sp>
    </p:spTree>
    <p:extLst>
      <p:ext uri="{BB962C8B-B14F-4D97-AF65-F5344CB8AC3E}">
        <p14:creationId xmlns:p14="http://schemas.microsoft.com/office/powerpoint/2010/main" val="3064320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Used a s a mulch to keep crops/plants warm</a:t>
            </a:r>
          </a:p>
        </p:txBody>
      </p:sp>
      <p:sp>
        <p:nvSpPr>
          <p:cNvPr id="4" name="Slide Number Placeholder 3"/>
          <p:cNvSpPr>
            <a:spLocks noGrp="1"/>
          </p:cNvSpPr>
          <p:nvPr>
            <p:ph type="sldNum" sz="quarter" idx="5"/>
          </p:nvPr>
        </p:nvSpPr>
        <p:spPr/>
        <p:txBody>
          <a:bodyPr/>
          <a:lstStyle/>
          <a:p>
            <a:fld id="{D0169DF5-1076-41F9-AD7F-99C0E564EF6A}" type="slidenum">
              <a:rPr lang="en-US" smtClean="0"/>
              <a:t>8</a:t>
            </a:fld>
            <a:endParaRPr lang="en-US"/>
          </a:p>
        </p:txBody>
      </p:sp>
    </p:spTree>
    <p:extLst>
      <p:ext uri="{BB962C8B-B14F-4D97-AF65-F5344CB8AC3E}">
        <p14:creationId xmlns:p14="http://schemas.microsoft.com/office/powerpoint/2010/main" val="3783285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49d30294cb_0_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49d30294cb_0_0: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3" name="Google Shape;133;g49d30294cb_0_0:notes"/>
          <p:cNvSpPr txBox="1">
            <a:spLocks noGrp="1"/>
          </p:cNvSpPr>
          <p:nvPr>
            <p:ph type="sldNum" idx="12"/>
          </p:nvPr>
        </p:nvSpPr>
        <p:spPr>
          <a:xfrm>
            <a:off x="3849688" y="9429750"/>
            <a:ext cx="29463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10</a:t>
            </a:fld>
            <a:endParaRPr dirty="0"/>
          </a:p>
        </p:txBody>
      </p:sp>
    </p:spTree>
    <p:extLst>
      <p:ext uri="{BB962C8B-B14F-4D97-AF65-F5344CB8AC3E}">
        <p14:creationId xmlns:p14="http://schemas.microsoft.com/office/powerpoint/2010/main" val="2185635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49d30294cb_0_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49d30294cb_0_0: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3" name="Google Shape;133;g49d30294cb_0_0:notes"/>
          <p:cNvSpPr txBox="1">
            <a:spLocks noGrp="1"/>
          </p:cNvSpPr>
          <p:nvPr>
            <p:ph type="sldNum" idx="12"/>
          </p:nvPr>
        </p:nvSpPr>
        <p:spPr>
          <a:xfrm>
            <a:off x="3849688" y="9429750"/>
            <a:ext cx="29463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18</a:t>
            </a:fld>
            <a:endParaRPr dirty="0"/>
          </a:p>
        </p:txBody>
      </p:sp>
    </p:spTree>
    <p:extLst>
      <p:ext uri="{BB962C8B-B14F-4D97-AF65-F5344CB8AC3E}">
        <p14:creationId xmlns:p14="http://schemas.microsoft.com/office/powerpoint/2010/main" val="39440952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867BCC"/>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312247"/>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a:effectLst/>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FFAE0D"/>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38064E0-9195-4C8D-B860-50E25458C0E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67BCC"/>
                </a:solidFill>
                <a:latin typeface="Arial"/>
                <a:cs typeface="Arial"/>
              </a:defRPr>
            </a:lvl2pPr>
            <a:lvl3pPr marL="723900" indent="-279400">
              <a:lnSpc>
                <a:spcPct val="100000"/>
              </a:lnSpc>
              <a:buFont typeface="Arial"/>
              <a:buChar char="•"/>
              <a:defRPr lang="en-US" sz="2000" kern="1200" baseline="0" dirty="0" smtClean="0">
                <a:solidFill>
                  <a:srgbClr val="FFAE0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Biodegradable polymers</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Unit 2 Performance characteristics of polymers</a:t>
            </a: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67BCC"/>
                </a:solidFill>
                <a:latin typeface="Arial"/>
                <a:cs typeface="Arial"/>
              </a:defRPr>
            </a:lvl2pPr>
            <a:lvl3pPr marL="723900" indent="-279400">
              <a:lnSpc>
                <a:spcPct val="100000"/>
              </a:lnSpc>
              <a:buFont typeface="Arial"/>
              <a:buChar char="•"/>
              <a:defRPr lang="en-US" sz="2000" kern="1200" baseline="0" dirty="0" smtClean="0">
                <a:solidFill>
                  <a:srgbClr val="FFAE0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0" name="Picture 9">
            <a:extLst>
              <a:ext uri="{FF2B5EF4-FFF2-40B4-BE49-F238E27FC236}">
                <a16:creationId xmlns:a16="http://schemas.microsoft.com/office/drawing/2014/main" id="{D88F266A-1D1E-42CB-A48A-876338A47A3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2" name="Picture 11">
            <a:extLst>
              <a:ext uri="{FF2B5EF4-FFF2-40B4-BE49-F238E27FC236}">
                <a16:creationId xmlns:a16="http://schemas.microsoft.com/office/drawing/2014/main" id="{F3985833-DA38-4CFE-A50F-56AB7AB2675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14" name="TextBox 13">
            <a:extLst>
              <a:ext uri="{FF2B5EF4-FFF2-40B4-BE49-F238E27FC236}">
                <a16:creationId xmlns:a16="http://schemas.microsoft.com/office/drawing/2014/main" id="{B29C84BA-AE9B-4598-A0F2-78FC3DE24FF0}"/>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Biodegradable polymers</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Unit 2 Performance characteristics of polymers</a:t>
            </a: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67BCC"/>
                </a:solidFill>
                <a:latin typeface="Arial"/>
                <a:cs typeface="Arial"/>
              </a:defRPr>
            </a:lvl2pPr>
            <a:lvl3pPr marL="723900" indent="-279400">
              <a:lnSpc>
                <a:spcPct val="100000"/>
              </a:lnSpc>
              <a:buFont typeface="Arial"/>
              <a:buChar char="•"/>
              <a:defRPr lang="en-US" sz="2000" kern="1200" baseline="0" dirty="0" smtClean="0">
                <a:solidFill>
                  <a:srgbClr val="FFAE0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ADC202E0-A551-4C1F-B9D2-9358717EB60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2" name="TextBox 11">
            <a:extLst>
              <a:ext uri="{FF2B5EF4-FFF2-40B4-BE49-F238E27FC236}">
                <a16:creationId xmlns:a16="http://schemas.microsoft.com/office/drawing/2014/main" id="{3CCAA641-DCE6-4123-82F0-34BB3AA0E382}"/>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Biodegradable polymers</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Unit 2 Performance characteristics of polymers</a:t>
            </a: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67BCC"/>
                </a:solidFill>
                <a:latin typeface="Arial"/>
                <a:cs typeface="Arial"/>
              </a:defRPr>
            </a:lvl2pPr>
            <a:lvl3pPr marL="723900" indent="-279400">
              <a:lnSpc>
                <a:spcPct val="100000"/>
              </a:lnSpc>
              <a:buFont typeface="Arial"/>
              <a:buChar char="•"/>
              <a:defRPr lang="en-US" sz="2000" kern="1200" baseline="0" dirty="0" smtClean="0">
                <a:solidFill>
                  <a:srgbClr val="FFAE0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C5F1575B-9F63-4791-9624-A3C877AEF49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3" name="TextBox 12">
            <a:extLst>
              <a:ext uri="{FF2B5EF4-FFF2-40B4-BE49-F238E27FC236}">
                <a16:creationId xmlns:a16="http://schemas.microsoft.com/office/drawing/2014/main" id="{651BF310-4CA0-4DFE-BF83-C90EC2578685}"/>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Biodegradable polymers</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US" sz="1200" b="0" dirty="0">
                <a:solidFill>
                  <a:srgbClr val="FFFFFF"/>
                </a:solidFill>
                <a:effectLst>
                  <a:glow rad="228600">
                    <a:schemeClr val="tx1">
                      <a:alpha val="40000"/>
                    </a:schemeClr>
                  </a:glow>
                </a:effectLst>
                <a:latin typeface="Arial"/>
                <a:cs typeface="Arial"/>
              </a:rPr>
              <a:t>Unit 2 Performance characteristics of polymers</a:t>
            </a: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Picture 5">
            <a:extLst>
              <a:ext uri="{FF2B5EF4-FFF2-40B4-BE49-F238E27FC236}">
                <a16:creationId xmlns:a16="http://schemas.microsoft.com/office/drawing/2014/main" id="{4FF81877-BFAA-4137-96B8-BE4222A2BE9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0" name="Picture 9">
            <a:extLst>
              <a:ext uri="{FF2B5EF4-FFF2-40B4-BE49-F238E27FC236}">
                <a16:creationId xmlns:a16="http://schemas.microsoft.com/office/drawing/2014/main" id="{09E8F0FF-05E2-4CC1-8059-0FF4D1D0D10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11" name="TextBox 10">
            <a:extLst>
              <a:ext uri="{FF2B5EF4-FFF2-40B4-BE49-F238E27FC236}">
                <a16:creationId xmlns:a16="http://schemas.microsoft.com/office/drawing/2014/main" id="{17C126AE-B511-458A-BE00-47B03F092529}"/>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Biodegradable polymers</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GB" sz="1200" b="0" dirty="0">
                <a:solidFill>
                  <a:srgbClr val="FFFFFF"/>
                </a:solidFill>
                <a:effectLst>
                  <a:glow rad="228600">
                    <a:schemeClr val="tx1">
                      <a:alpha val="40000"/>
                    </a:schemeClr>
                  </a:glow>
                </a:effectLst>
                <a:latin typeface="Arial"/>
                <a:cs typeface="Arial"/>
              </a:rPr>
              <a:t>Unit 2 Performance characteristics of polymers</a:t>
            </a:r>
          </a:p>
        </p:txBody>
      </p:sp>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R2noqvlBxZk" TargetMode="External"/><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hyperlink" Target="https://www.youtube.com/watch?v=ual_5N5Dw7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YWs_VVLNWC0" TargetMode="External"/><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hyperlink" Target="https://www.youtube.com/watch?v=KppS7LRbybw"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ecofilm.com/" TargetMode="External"/><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hyperlink" Target="http://www.absorbables.com/"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PTM5WTJkHR0" TargetMode="External"/><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s://www.youtube.com/watch?v=vWne99E_zAw"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xagon 6">
            <a:extLst>
              <a:ext uri="{FF2B5EF4-FFF2-40B4-BE49-F238E27FC236}">
                <a16:creationId xmlns:a16="http://schemas.microsoft.com/office/drawing/2014/main" id="{C260AA86-96E8-47F8-B4C4-FEAE1A358404}"/>
              </a:ext>
            </a:extLst>
          </p:cNvPr>
          <p:cNvSpPr/>
          <p:nvPr/>
        </p:nvSpPr>
        <p:spPr>
          <a:xfrm>
            <a:off x="1060200" y="4100382"/>
            <a:ext cx="1080000" cy="972000"/>
          </a:xfrm>
          <a:prstGeom prst="hexagon">
            <a:avLst/>
          </a:prstGeom>
          <a:noFill/>
          <a:ln w="114300">
            <a:solidFill>
              <a:srgbClr val="FFAE0D"/>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FFAE0D"/>
                </a:solidFill>
                <a:latin typeface="Arial"/>
                <a:cs typeface="Arial"/>
              </a:rPr>
              <a:t>5</a:t>
            </a:r>
          </a:p>
        </p:txBody>
      </p:sp>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spcBef>
                <a:spcPts val="300"/>
              </a:spcBef>
            </a:pPr>
            <a:r>
              <a:rPr lang="en-US" sz="2500" dirty="0">
                <a:solidFill>
                  <a:schemeClr val="bg1"/>
                </a:solidFill>
                <a:latin typeface="Museo 100" panose="02000000000000000000" pitchFamily="50" charset="0"/>
              </a:rPr>
              <a:t>Product Design </a:t>
            </a:r>
            <a:r>
              <a:rPr lang="en-US" sz="2500" dirty="0">
                <a:solidFill>
                  <a:srgbClr val="FFAE0D"/>
                </a:solidFill>
                <a:latin typeface="Museo 100" panose="02000000000000000000" pitchFamily="50" charset="0"/>
              </a:rPr>
              <a:t>7552</a:t>
            </a:r>
            <a:endParaRPr lang="en-GB" dirty="0">
              <a:solidFill>
                <a:srgbClr val="FFAE0D"/>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600" y="1841231"/>
            <a:ext cx="2736850" cy="2201863"/>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0" spc="0" dirty="0">
                <a:latin typeface="Museo 900" panose="02000000000000000000" pitchFamily="2" charset="0"/>
              </a:rPr>
              <a:t>Biodegradable polymers</a:t>
            </a:r>
          </a:p>
          <a:p>
            <a:pPr>
              <a:lnSpc>
                <a:spcPts val="2000"/>
              </a:lnSpc>
              <a:spcBef>
                <a:spcPts val="1800"/>
              </a:spcBef>
            </a:pPr>
            <a:br>
              <a:rPr lang="en-US" sz="2000" b="0" spc="0" dirty="0">
                <a:latin typeface="Museo 100" panose="02000000000000000000" pitchFamily="2" charset="0"/>
              </a:rPr>
            </a:br>
            <a:r>
              <a:rPr lang="en-US" sz="2000" b="0" spc="0" dirty="0">
                <a:latin typeface="Museo 100" panose="02000000000000000000" pitchFamily="2" charset="0"/>
              </a:rPr>
              <a:t>Unit 2 </a:t>
            </a:r>
            <a:r>
              <a:rPr lang="en-GB" sz="2000" b="0" spc="0" dirty="0">
                <a:latin typeface="Museo 100" panose="02000000000000000000" pitchFamily="2" charset="0"/>
              </a:rPr>
              <a:t>Performance</a:t>
            </a:r>
            <a:br>
              <a:rPr lang="en-GB" sz="2000" b="0" spc="0" dirty="0">
                <a:latin typeface="Museo 100" panose="02000000000000000000" pitchFamily="2" charset="0"/>
              </a:rPr>
            </a:br>
            <a:r>
              <a:rPr lang="en-GB" sz="2000" b="0" spc="0" dirty="0">
                <a:latin typeface="Museo 100" panose="02000000000000000000" pitchFamily="2" charset="0"/>
              </a:rPr>
              <a:t>characteristics of polymers</a:t>
            </a:r>
            <a:endParaRPr lang="en-US" sz="2000" b="0" spc="0" dirty="0">
              <a:latin typeface="Museo 100" panose="02000000000000000000" pitchFamily="2" charset="0"/>
            </a:endParaRP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body" sz="quarter" idx="13"/>
          </p:nvPr>
        </p:nvSpPr>
        <p:spPr>
          <a:prstGeom prst="rect">
            <a:avLst/>
          </a:prstGeom>
        </p:spPr>
        <p:txBody>
          <a:bodyPr spcFirstLastPara="1" wrap="square" lIns="0" tIns="45700" rIns="91425" bIns="45700" anchor="t" anchorCtr="0">
            <a:noAutofit/>
          </a:bodyPr>
          <a:lstStyle/>
          <a:p>
            <a:pPr marL="0" lvl="0" indent="0" algn="l" rtl="0">
              <a:spcBef>
                <a:spcPts val="0"/>
              </a:spcBef>
              <a:spcAft>
                <a:spcPts val="1500"/>
              </a:spcAft>
              <a:buNone/>
            </a:pPr>
            <a:r>
              <a:rPr lang="en-GB" dirty="0"/>
              <a:t>Worksheet Task</a:t>
            </a:r>
            <a:endParaRPr dirty="0"/>
          </a:p>
        </p:txBody>
      </p:sp>
      <p:sp>
        <p:nvSpPr>
          <p:cNvPr id="136" name="Google Shape;136;p20"/>
          <p:cNvSpPr txBox="1">
            <a:spLocks noGrp="1"/>
          </p:cNvSpPr>
          <p:nvPr>
            <p:ph type="body" sz="quarter" idx="14"/>
          </p:nvPr>
        </p:nvSpPr>
        <p:spPr>
          <a:prstGeom prst="rect">
            <a:avLst/>
          </a:prstGeom>
        </p:spPr>
        <p:txBody>
          <a:bodyPr spcFirstLastPara="1" wrap="square" lIns="0" tIns="0" rIns="91425" bIns="45700" anchor="t" anchorCtr="0">
            <a:noAutofit/>
          </a:bodyPr>
          <a:lstStyle/>
          <a:p>
            <a:pPr marL="457200" lvl="0" indent="-387350" algn="l" rtl="0">
              <a:spcBef>
                <a:spcPts val="0"/>
              </a:spcBef>
              <a:spcAft>
                <a:spcPts val="0"/>
              </a:spcAft>
              <a:buSzPts val="2500"/>
              <a:buChar char="•"/>
            </a:pPr>
            <a:r>
              <a:rPr lang="en-GB" dirty="0"/>
              <a:t>Complete </a:t>
            </a:r>
            <a:r>
              <a:rPr lang="en-GB" b="1" dirty="0"/>
              <a:t>Task 1</a:t>
            </a:r>
            <a:r>
              <a:rPr lang="en-GB" dirty="0"/>
              <a:t> of </a:t>
            </a:r>
            <a:r>
              <a:rPr lang="en-GB" b="1" dirty="0"/>
              <a:t>Worksheet 5</a:t>
            </a:r>
            <a:endParaRPr b="1" dirty="0"/>
          </a:p>
          <a:p>
            <a:pPr marL="0" lvl="0" indent="0" algn="l" rtl="0">
              <a:spcBef>
                <a:spcPts val="0"/>
              </a:spcBef>
              <a:spcAft>
                <a:spcPts val="1400"/>
              </a:spcAft>
              <a:buNone/>
            </a:pPr>
            <a:endParaRPr dirty="0"/>
          </a:p>
        </p:txBody>
      </p:sp>
    </p:spTree>
    <p:extLst>
      <p:ext uri="{BB962C8B-B14F-4D97-AF65-F5344CB8AC3E}">
        <p14:creationId xmlns:p14="http://schemas.microsoft.com/office/powerpoint/2010/main" val="56396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41845C-CB66-43F4-94D7-D6344EB447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3735804" y="2105526"/>
            <a:ext cx="5408196" cy="4752474"/>
          </a:xfrm>
          <a:prstGeom prst="rect">
            <a:avLst/>
          </a:prstGeom>
        </p:spPr>
      </p:pic>
      <p:sp>
        <p:nvSpPr>
          <p:cNvPr id="2" name="Text Placeholder 1">
            <a:extLst>
              <a:ext uri="{FF2B5EF4-FFF2-40B4-BE49-F238E27FC236}">
                <a16:creationId xmlns:a16="http://schemas.microsoft.com/office/drawing/2014/main" id="{3DC777AB-5ABB-4CA8-A450-1549F8601BEC}"/>
              </a:ext>
            </a:extLst>
          </p:cNvPr>
          <p:cNvSpPr>
            <a:spLocks noGrp="1"/>
          </p:cNvSpPr>
          <p:nvPr>
            <p:ph type="body" sz="quarter" idx="13"/>
          </p:nvPr>
        </p:nvSpPr>
        <p:spPr/>
        <p:txBody>
          <a:bodyPr/>
          <a:lstStyle/>
          <a:p>
            <a:r>
              <a:rPr lang="en-GB" dirty="0"/>
              <a:t>Corn starch polymers</a:t>
            </a:r>
          </a:p>
        </p:txBody>
      </p:sp>
      <p:sp>
        <p:nvSpPr>
          <p:cNvPr id="3" name="Text Placeholder 2">
            <a:extLst>
              <a:ext uri="{FF2B5EF4-FFF2-40B4-BE49-F238E27FC236}">
                <a16:creationId xmlns:a16="http://schemas.microsoft.com/office/drawing/2014/main" id="{6C3E87DA-9A7F-4F7E-9CC0-53523DF01026}"/>
              </a:ext>
            </a:extLst>
          </p:cNvPr>
          <p:cNvSpPr>
            <a:spLocks noGrp="1"/>
          </p:cNvSpPr>
          <p:nvPr>
            <p:ph type="body" sz="quarter" idx="14"/>
          </p:nvPr>
        </p:nvSpPr>
        <p:spPr/>
        <p:txBody>
          <a:bodyPr/>
          <a:lstStyle/>
          <a:p>
            <a:r>
              <a:rPr lang="en-GB" dirty="0"/>
              <a:t>Corn starch polymer is a naturally derived biopolymer which is commonly used in packaging and for single use applications</a:t>
            </a:r>
          </a:p>
          <a:p>
            <a:pPr lvl="1"/>
            <a:r>
              <a:rPr lang="en-GB" dirty="0"/>
              <a:t>It can be extruded to produce a sheet or film and can </a:t>
            </a:r>
            <a:br>
              <a:rPr lang="en-GB" dirty="0"/>
            </a:br>
            <a:r>
              <a:rPr lang="en-GB" dirty="0"/>
              <a:t>be injection moulded and used in 3D printers</a:t>
            </a:r>
          </a:p>
          <a:p>
            <a:pPr lvl="1"/>
            <a:r>
              <a:rPr lang="en-GB" dirty="0"/>
              <a:t>It is food safe and resistant to fats</a:t>
            </a:r>
          </a:p>
          <a:p>
            <a:pPr lvl="1"/>
            <a:r>
              <a:rPr lang="en-GB" dirty="0"/>
              <a:t>It is oxy-biodegradable</a:t>
            </a:r>
          </a:p>
          <a:p>
            <a:pPr lvl="1"/>
            <a:r>
              <a:rPr lang="en-GB" dirty="0"/>
              <a:t>It is UV resistant</a:t>
            </a:r>
          </a:p>
          <a:p>
            <a:pPr lvl="1"/>
            <a:r>
              <a:rPr lang="en-GB" dirty="0"/>
              <a:t>It is printable</a:t>
            </a:r>
          </a:p>
        </p:txBody>
      </p:sp>
      <p:sp>
        <p:nvSpPr>
          <p:cNvPr id="4" name="Rectangle 3">
            <a:extLst>
              <a:ext uri="{FF2B5EF4-FFF2-40B4-BE49-F238E27FC236}">
                <a16:creationId xmlns:a16="http://schemas.microsoft.com/office/drawing/2014/main" id="{4464E426-39B8-4E4A-83C8-64B2F10C48F6}"/>
              </a:ext>
            </a:extLst>
          </p:cNvPr>
          <p:cNvSpPr/>
          <p:nvPr/>
        </p:nvSpPr>
        <p:spPr>
          <a:xfrm>
            <a:off x="0" y="6488668"/>
            <a:ext cx="5408196" cy="369332"/>
          </a:xfrm>
          <a:prstGeom prst="rect">
            <a:avLst/>
          </a:prstGeom>
        </p:spPr>
        <p:txBody>
          <a:bodyPr wrap="square">
            <a:spAutoFit/>
          </a:bodyPr>
          <a:lstStyle/>
          <a:p>
            <a:r>
              <a:rPr lang="en-GB" dirty="0">
                <a:hlinkClick r:id="rId3"/>
              </a:rPr>
              <a:t>https://www.youtube.com/watch?v=R2noqvlBxZk</a:t>
            </a:r>
            <a:r>
              <a:rPr lang="en-GB" dirty="0"/>
              <a:t> </a:t>
            </a:r>
          </a:p>
        </p:txBody>
      </p:sp>
    </p:spTree>
    <p:extLst>
      <p:ext uri="{BB962C8B-B14F-4D97-AF65-F5344CB8AC3E}">
        <p14:creationId xmlns:p14="http://schemas.microsoft.com/office/powerpoint/2010/main" val="140860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6DEA107-86E7-44F4-B2B9-D7C8CDE8A45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5047246" y="3076563"/>
            <a:ext cx="4096754" cy="3572381"/>
          </a:xfrm>
          <a:prstGeom prst="rect">
            <a:avLst/>
          </a:prstGeom>
        </p:spPr>
      </p:pic>
      <p:sp>
        <p:nvSpPr>
          <p:cNvPr id="2" name="Text Placeholder 1">
            <a:extLst>
              <a:ext uri="{FF2B5EF4-FFF2-40B4-BE49-F238E27FC236}">
                <a16:creationId xmlns:a16="http://schemas.microsoft.com/office/drawing/2014/main" id="{487CD170-1628-4E9B-82C5-3696B3E36E8A}"/>
              </a:ext>
            </a:extLst>
          </p:cNvPr>
          <p:cNvSpPr>
            <a:spLocks noGrp="1"/>
          </p:cNvSpPr>
          <p:nvPr>
            <p:ph type="body" sz="quarter" idx="13"/>
          </p:nvPr>
        </p:nvSpPr>
        <p:spPr/>
        <p:txBody>
          <a:bodyPr/>
          <a:lstStyle/>
          <a:p>
            <a:r>
              <a:rPr lang="en-GB" dirty="0"/>
              <a:t>PotatoPak</a:t>
            </a:r>
          </a:p>
        </p:txBody>
      </p:sp>
      <p:sp>
        <p:nvSpPr>
          <p:cNvPr id="3" name="Text Placeholder 2">
            <a:extLst>
              <a:ext uri="{FF2B5EF4-FFF2-40B4-BE49-F238E27FC236}">
                <a16:creationId xmlns:a16="http://schemas.microsoft.com/office/drawing/2014/main" id="{676C8071-50C4-4ADD-85EB-2F70DA647373}"/>
              </a:ext>
            </a:extLst>
          </p:cNvPr>
          <p:cNvSpPr>
            <a:spLocks noGrp="1"/>
          </p:cNvSpPr>
          <p:nvPr>
            <p:ph type="body" sz="quarter" idx="14"/>
          </p:nvPr>
        </p:nvSpPr>
        <p:spPr>
          <a:xfrm>
            <a:off x="724280" y="1704179"/>
            <a:ext cx="7797230" cy="3453607"/>
          </a:xfrm>
        </p:spPr>
        <p:txBody>
          <a:bodyPr/>
          <a:lstStyle/>
          <a:p>
            <a:r>
              <a:rPr lang="en-GB" dirty="0"/>
              <a:t>PotatoPak is another starch based, compostable, natural biopolymer but made from potatoes</a:t>
            </a:r>
          </a:p>
          <a:p>
            <a:pPr lvl="1"/>
            <a:r>
              <a:rPr lang="en-GB" dirty="0"/>
              <a:t>Powdered polymer is inserted into a mould which is heated under pressure to make a rigid shape</a:t>
            </a:r>
          </a:p>
          <a:p>
            <a:pPr lvl="1"/>
            <a:r>
              <a:rPr lang="en-GB" dirty="0"/>
              <a:t>It is used for single use plastic </a:t>
            </a:r>
            <a:br>
              <a:rPr lang="en-GB" dirty="0"/>
            </a:br>
            <a:r>
              <a:rPr lang="en-GB" dirty="0"/>
              <a:t>items such as plates and bowls, </a:t>
            </a:r>
            <a:br>
              <a:rPr lang="en-GB" dirty="0"/>
            </a:br>
            <a:r>
              <a:rPr lang="en-GB" dirty="0"/>
              <a:t>food trays and cutlery</a:t>
            </a:r>
          </a:p>
          <a:p>
            <a:pPr lvl="1"/>
            <a:r>
              <a:rPr lang="en-US" dirty="0"/>
              <a:t>By using an additive it can also </a:t>
            </a:r>
            <a:br>
              <a:rPr lang="en-US" dirty="0"/>
            </a:br>
            <a:r>
              <a:rPr lang="en-US" dirty="0"/>
              <a:t>be expanded and made into </a:t>
            </a:r>
            <a:br>
              <a:rPr lang="en-US" dirty="0"/>
            </a:br>
            <a:r>
              <a:rPr lang="en-US" dirty="0"/>
              <a:t>for packaging pellets</a:t>
            </a:r>
          </a:p>
          <a:p>
            <a:pPr lvl="1"/>
            <a:endParaRPr lang="en-GB" dirty="0"/>
          </a:p>
        </p:txBody>
      </p:sp>
      <p:pic>
        <p:nvPicPr>
          <p:cNvPr id="7" name="Picture 6">
            <a:extLst>
              <a:ext uri="{FF2B5EF4-FFF2-40B4-BE49-F238E27FC236}">
                <a16:creationId xmlns:a16="http://schemas.microsoft.com/office/drawing/2014/main" id="{4E3E5377-5223-47B7-8D65-A2EB3B958A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4" name="Rectangle 3">
            <a:extLst>
              <a:ext uri="{FF2B5EF4-FFF2-40B4-BE49-F238E27FC236}">
                <a16:creationId xmlns:a16="http://schemas.microsoft.com/office/drawing/2014/main" id="{6AC07F2D-3BF4-4EAA-851B-6E45E85A9769}"/>
              </a:ext>
            </a:extLst>
          </p:cNvPr>
          <p:cNvSpPr/>
          <p:nvPr/>
        </p:nvSpPr>
        <p:spPr>
          <a:xfrm>
            <a:off x="0" y="6509037"/>
            <a:ext cx="5247314" cy="369332"/>
          </a:xfrm>
          <a:prstGeom prst="rect">
            <a:avLst/>
          </a:prstGeom>
        </p:spPr>
        <p:txBody>
          <a:bodyPr wrap="square">
            <a:spAutoFit/>
          </a:bodyPr>
          <a:lstStyle/>
          <a:p>
            <a:r>
              <a:rPr lang="en-GB" dirty="0">
                <a:hlinkClick r:id="rId4"/>
              </a:rPr>
              <a:t>https://www.youtube.com/watch?v=ual_5N5Dw74</a:t>
            </a:r>
            <a:r>
              <a:rPr lang="en-GB" dirty="0"/>
              <a:t> </a:t>
            </a:r>
          </a:p>
        </p:txBody>
      </p:sp>
    </p:spTree>
    <p:extLst>
      <p:ext uri="{BB962C8B-B14F-4D97-AF65-F5344CB8AC3E}">
        <p14:creationId xmlns:p14="http://schemas.microsoft.com/office/powerpoint/2010/main" val="1747379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ky, indoor, tool, sitting&#10;&#10;Description generated with high confidence">
            <a:extLst>
              <a:ext uri="{FF2B5EF4-FFF2-40B4-BE49-F238E27FC236}">
                <a16:creationId xmlns:a16="http://schemas.microsoft.com/office/drawing/2014/main" id="{A5AB3E97-3CA4-446F-B93C-4F534BCA362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03851" y="3429000"/>
            <a:ext cx="4693594" cy="3332452"/>
          </a:xfrm>
          <a:prstGeom prst="rect">
            <a:avLst/>
          </a:prstGeom>
        </p:spPr>
      </p:pic>
      <p:sp>
        <p:nvSpPr>
          <p:cNvPr id="2" name="Text Placeholder 1">
            <a:extLst>
              <a:ext uri="{FF2B5EF4-FFF2-40B4-BE49-F238E27FC236}">
                <a16:creationId xmlns:a16="http://schemas.microsoft.com/office/drawing/2014/main" id="{037EF16F-F064-4FDF-8F7E-721A4E4E77CF}"/>
              </a:ext>
            </a:extLst>
          </p:cNvPr>
          <p:cNvSpPr>
            <a:spLocks noGrp="1"/>
          </p:cNvSpPr>
          <p:nvPr>
            <p:ph type="body" sz="quarter" idx="13"/>
          </p:nvPr>
        </p:nvSpPr>
        <p:spPr/>
        <p:txBody>
          <a:bodyPr/>
          <a:lstStyle/>
          <a:p>
            <a:r>
              <a:rPr lang="en-GB" dirty="0"/>
              <a:t>Biopol</a:t>
            </a:r>
            <a:r>
              <a:rPr lang="en-GB" baseline="30000" dirty="0"/>
              <a:t>®</a:t>
            </a:r>
            <a:endParaRPr lang="en-GB" dirty="0"/>
          </a:p>
        </p:txBody>
      </p:sp>
      <p:sp>
        <p:nvSpPr>
          <p:cNvPr id="3" name="Text Placeholder 2">
            <a:extLst>
              <a:ext uri="{FF2B5EF4-FFF2-40B4-BE49-F238E27FC236}">
                <a16:creationId xmlns:a16="http://schemas.microsoft.com/office/drawing/2014/main" id="{49E7CB09-E6BE-406A-AFB0-88BD7940512F}"/>
              </a:ext>
            </a:extLst>
          </p:cNvPr>
          <p:cNvSpPr>
            <a:spLocks noGrp="1"/>
          </p:cNvSpPr>
          <p:nvPr>
            <p:ph type="body" sz="quarter" idx="14"/>
          </p:nvPr>
        </p:nvSpPr>
        <p:spPr/>
        <p:txBody>
          <a:bodyPr/>
          <a:lstStyle/>
          <a:p>
            <a:r>
              <a:rPr lang="en-GB" dirty="0"/>
              <a:t>Biopol</a:t>
            </a:r>
            <a:r>
              <a:rPr lang="en-GB" baseline="30000" dirty="0"/>
              <a:t>®</a:t>
            </a:r>
            <a:r>
              <a:rPr lang="en-GB" dirty="0"/>
              <a:t> is the trade name for Polyhydroxybutyrate  (PHB) a natural biopolymer made from bacteria</a:t>
            </a:r>
          </a:p>
          <a:p>
            <a:pPr lvl="1"/>
            <a:r>
              <a:rPr lang="en-GB" dirty="0"/>
              <a:t>It can be moulded, formed and extruded and can be used as an additive to promote bio-degradation in other thermoplastics </a:t>
            </a:r>
          </a:p>
          <a:p>
            <a:pPr lvl="1"/>
            <a:r>
              <a:rPr lang="en-GB" dirty="0"/>
              <a:t>It is made </a:t>
            </a:r>
            <a:r>
              <a:rPr lang="en-US" dirty="0"/>
              <a:t>in to a range of disposable items </a:t>
            </a:r>
            <a:br>
              <a:rPr lang="en-US" dirty="0"/>
            </a:br>
            <a:r>
              <a:rPr lang="en-US" dirty="0"/>
              <a:t>including shampoo bottles, disposable </a:t>
            </a:r>
            <a:br>
              <a:rPr lang="en-US" dirty="0"/>
            </a:br>
            <a:r>
              <a:rPr lang="en-US" dirty="0"/>
              <a:t>razors and in the lining of nappies</a:t>
            </a:r>
            <a:endParaRPr lang="en-GB" dirty="0"/>
          </a:p>
          <a:p>
            <a:pPr lvl="1"/>
            <a:r>
              <a:rPr lang="en-GB" dirty="0"/>
              <a:t>It has good UV resistance and </a:t>
            </a:r>
            <a:br>
              <a:rPr lang="en-GB" dirty="0"/>
            </a:br>
            <a:r>
              <a:rPr lang="en-GB" dirty="0"/>
              <a:t>does not dissolve in water</a:t>
            </a:r>
          </a:p>
          <a:p>
            <a:pPr lvl="1"/>
            <a:endParaRPr lang="en-GB" dirty="0"/>
          </a:p>
        </p:txBody>
      </p:sp>
      <p:pic>
        <p:nvPicPr>
          <p:cNvPr id="7" name="Picture 6">
            <a:extLst>
              <a:ext uri="{FF2B5EF4-FFF2-40B4-BE49-F238E27FC236}">
                <a16:creationId xmlns:a16="http://schemas.microsoft.com/office/drawing/2014/main" id="{CE929505-53DB-4D5B-AFCB-5F77D6A67D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Tree>
    <p:extLst>
      <p:ext uri="{BB962C8B-B14F-4D97-AF65-F5344CB8AC3E}">
        <p14:creationId xmlns:p14="http://schemas.microsoft.com/office/powerpoint/2010/main" val="737755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indoor, table, scene, wall&#10;&#10;Description generated with very high confidence">
            <a:extLst>
              <a:ext uri="{FF2B5EF4-FFF2-40B4-BE49-F238E27FC236}">
                <a16:creationId xmlns:a16="http://schemas.microsoft.com/office/drawing/2014/main" id="{3E730B97-395C-446F-91BF-845C35C64F4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74369" y="2620119"/>
            <a:ext cx="3669631" cy="3492952"/>
          </a:xfrm>
          <a:prstGeom prst="rect">
            <a:avLst/>
          </a:prstGeom>
        </p:spPr>
      </p:pic>
      <p:sp>
        <p:nvSpPr>
          <p:cNvPr id="2" name="Text Placeholder 1">
            <a:extLst>
              <a:ext uri="{FF2B5EF4-FFF2-40B4-BE49-F238E27FC236}">
                <a16:creationId xmlns:a16="http://schemas.microsoft.com/office/drawing/2014/main" id="{75E3018F-B28F-4E06-AD31-E7717A97F0CD}"/>
              </a:ext>
            </a:extLst>
          </p:cNvPr>
          <p:cNvSpPr>
            <a:spLocks noGrp="1"/>
          </p:cNvSpPr>
          <p:nvPr>
            <p:ph type="body" sz="quarter" idx="13"/>
          </p:nvPr>
        </p:nvSpPr>
        <p:spPr/>
        <p:txBody>
          <a:bodyPr/>
          <a:lstStyle/>
          <a:p>
            <a:r>
              <a:rPr lang="en-GB" dirty="0"/>
              <a:t>Polylactide acid (PLA)</a:t>
            </a:r>
          </a:p>
        </p:txBody>
      </p:sp>
      <p:sp>
        <p:nvSpPr>
          <p:cNvPr id="3" name="Text Placeholder 2">
            <a:extLst>
              <a:ext uri="{FF2B5EF4-FFF2-40B4-BE49-F238E27FC236}">
                <a16:creationId xmlns:a16="http://schemas.microsoft.com/office/drawing/2014/main" id="{5E885B95-370A-4D09-A53E-ED99B490252F}"/>
              </a:ext>
            </a:extLst>
          </p:cNvPr>
          <p:cNvSpPr>
            <a:spLocks noGrp="1"/>
          </p:cNvSpPr>
          <p:nvPr>
            <p:ph type="body" sz="quarter" idx="14"/>
          </p:nvPr>
        </p:nvSpPr>
        <p:spPr>
          <a:xfrm>
            <a:off x="724280" y="1704179"/>
            <a:ext cx="7797230" cy="3453607"/>
          </a:xfrm>
        </p:spPr>
        <p:txBody>
          <a:bodyPr/>
          <a:lstStyle/>
          <a:p>
            <a:r>
              <a:rPr lang="en-GB" dirty="0"/>
              <a:t>PLA is a synthetic biopolymer fermented and synthesised from corn starch </a:t>
            </a:r>
          </a:p>
          <a:p>
            <a:pPr lvl="1"/>
            <a:r>
              <a:rPr lang="en-GB" dirty="0"/>
              <a:t>PLA is used for packaging products including </a:t>
            </a:r>
            <a:br>
              <a:rPr lang="en-GB" dirty="0"/>
            </a:br>
            <a:r>
              <a:rPr lang="en-GB" dirty="0"/>
              <a:t>water bottles, carrier bags and plant pots </a:t>
            </a:r>
          </a:p>
          <a:p>
            <a:pPr lvl="1"/>
            <a:r>
              <a:rPr lang="en-GB" dirty="0"/>
              <a:t>It can be moulded, formed and extruded </a:t>
            </a:r>
            <a:br>
              <a:rPr lang="en-GB" dirty="0"/>
            </a:br>
            <a:r>
              <a:rPr lang="en-GB" dirty="0"/>
              <a:t>and is commonly used as polymer </a:t>
            </a:r>
            <a:br>
              <a:rPr lang="en-GB" dirty="0"/>
            </a:br>
            <a:r>
              <a:rPr lang="en-GB" dirty="0"/>
              <a:t>filament for 3D printing</a:t>
            </a:r>
          </a:p>
          <a:p>
            <a:pPr lvl="1"/>
            <a:r>
              <a:rPr lang="en-GB" dirty="0"/>
              <a:t>PLA can be recycled</a:t>
            </a:r>
          </a:p>
          <a:p>
            <a:pPr lvl="1"/>
            <a:r>
              <a:rPr lang="en-GB" dirty="0">
                <a:solidFill>
                  <a:srgbClr val="FFAE0D"/>
                </a:solidFill>
              </a:rPr>
              <a:t>What are the benefits of using </a:t>
            </a:r>
            <a:br>
              <a:rPr lang="en-GB" dirty="0">
                <a:solidFill>
                  <a:srgbClr val="FFAE0D"/>
                </a:solidFill>
              </a:rPr>
            </a:br>
            <a:r>
              <a:rPr lang="en-GB" dirty="0">
                <a:solidFill>
                  <a:srgbClr val="FFAE0D"/>
                </a:solidFill>
              </a:rPr>
              <a:t>a biodegradable polymer in the </a:t>
            </a:r>
            <a:br>
              <a:rPr lang="en-GB" dirty="0">
                <a:solidFill>
                  <a:srgbClr val="FFAE0D"/>
                </a:solidFill>
              </a:rPr>
            </a:br>
            <a:r>
              <a:rPr lang="en-GB" dirty="0">
                <a:solidFill>
                  <a:srgbClr val="FFAE0D"/>
                </a:solidFill>
              </a:rPr>
              <a:t>manufacture of plastic plant pots?</a:t>
            </a:r>
          </a:p>
        </p:txBody>
      </p:sp>
    </p:spTree>
    <p:extLst>
      <p:ext uri="{BB962C8B-B14F-4D97-AF65-F5344CB8AC3E}">
        <p14:creationId xmlns:p14="http://schemas.microsoft.com/office/powerpoint/2010/main" val="96786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CFF"/>
        </a:solidFill>
        <a:effectLst/>
      </p:bgPr>
    </p:bg>
    <p:spTree>
      <p:nvGrpSpPr>
        <p:cNvPr id="1" name=""/>
        <p:cNvGrpSpPr/>
        <p:nvPr/>
      </p:nvGrpSpPr>
      <p:grpSpPr>
        <a:xfrm>
          <a:off x="0" y="0"/>
          <a:ext cx="0" cy="0"/>
          <a:chOff x="0" y="0"/>
          <a:chExt cx="0" cy="0"/>
        </a:xfrm>
      </p:grpSpPr>
      <p:pic>
        <p:nvPicPr>
          <p:cNvPr id="6" name="Picture 5" descr="A close up of a persons hand&#10;&#10;Description generated with very high confidence">
            <a:extLst>
              <a:ext uri="{FF2B5EF4-FFF2-40B4-BE49-F238E27FC236}">
                <a16:creationId xmlns:a16="http://schemas.microsoft.com/office/drawing/2014/main" id="{98370FA9-4C31-4810-A6B1-2A01F57B1AB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5305925" y="3609474"/>
            <a:ext cx="3838074" cy="3248526"/>
          </a:xfrm>
          <a:prstGeom prst="rect">
            <a:avLst/>
          </a:prstGeom>
        </p:spPr>
      </p:pic>
      <p:sp>
        <p:nvSpPr>
          <p:cNvPr id="2" name="Text Placeholder 1">
            <a:extLst>
              <a:ext uri="{FF2B5EF4-FFF2-40B4-BE49-F238E27FC236}">
                <a16:creationId xmlns:a16="http://schemas.microsoft.com/office/drawing/2014/main" id="{3E1006FD-4E99-4E7B-B867-65231C6ED3FD}"/>
              </a:ext>
            </a:extLst>
          </p:cNvPr>
          <p:cNvSpPr>
            <a:spLocks noGrp="1"/>
          </p:cNvSpPr>
          <p:nvPr>
            <p:ph type="body" sz="quarter" idx="13"/>
          </p:nvPr>
        </p:nvSpPr>
        <p:spPr/>
        <p:txBody>
          <a:bodyPr/>
          <a:lstStyle/>
          <a:p>
            <a:r>
              <a:rPr lang="en-GB" dirty="0"/>
              <a:t>Polyhydroxyalkanoate (PHA)</a:t>
            </a:r>
          </a:p>
        </p:txBody>
      </p:sp>
      <p:sp>
        <p:nvSpPr>
          <p:cNvPr id="3" name="Text Placeholder 2">
            <a:extLst>
              <a:ext uri="{FF2B5EF4-FFF2-40B4-BE49-F238E27FC236}">
                <a16:creationId xmlns:a16="http://schemas.microsoft.com/office/drawing/2014/main" id="{43560CA1-8067-4E54-83A7-C1A5EB0DBA36}"/>
              </a:ext>
            </a:extLst>
          </p:cNvPr>
          <p:cNvSpPr>
            <a:spLocks noGrp="1"/>
          </p:cNvSpPr>
          <p:nvPr>
            <p:ph type="body" sz="quarter" idx="14"/>
          </p:nvPr>
        </p:nvSpPr>
        <p:spPr/>
        <p:txBody>
          <a:bodyPr/>
          <a:lstStyle/>
          <a:p>
            <a:r>
              <a:rPr lang="en-GB" dirty="0"/>
              <a:t>PHA is a natural, compostable biopolymer powder made from mixed organic waste and fermented bacteria cultures, water and oxygen</a:t>
            </a:r>
          </a:p>
          <a:p>
            <a:pPr lvl="1"/>
            <a:r>
              <a:rPr lang="en-GB" dirty="0"/>
              <a:t>PHA is food safe and so is ideal for use in food packaging, bottles and films as well as plastic cutlery and crockery </a:t>
            </a:r>
          </a:p>
          <a:p>
            <a:pPr lvl="1"/>
            <a:r>
              <a:rPr lang="en-GB" dirty="0"/>
              <a:t>It can be formed and moulded like </a:t>
            </a:r>
            <a:br>
              <a:rPr lang="en-GB" dirty="0"/>
            </a:br>
            <a:r>
              <a:rPr lang="en-GB" dirty="0"/>
              <a:t>conventional thermoplastics</a:t>
            </a:r>
          </a:p>
          <a:p>
            <a:pPr lvl="1"/>
            <a:r>
              <a:rPr lang="en-GB" dirty="0">
                <a:solidFill>
                  <a:srgbClr val="FFAE0D"/>
                </a:solidFill>
              </a:rPr>
              <a:t>It is also used in surgical fixings </a:t>
            </a:r>
            <a:br>
              <a:rPr lang="en-GB" dirty="0">
                <a:solidFill>
                  <a:srgbClr val="FFAE0D"/>
                </a:solidFill>
              </a:rPr>
            </a:br>
            <a:r>
              <a:rPr lang="en-GB" dirty="0">
                <a:solidFill>
                  <a:srgbClr val="FFAE0D"/>
                </a:solidFill>
              </a:rPr>
              <a:t>like screws and bone plates as well </a:t>
            </a:r>
            <a:br>
              <a:rPr lang="en-GB" dirty="0">
                <a:solidFill>
                  <a:srgbClr val="FFAE0D"/>
                </a:solidFill>
              </a:rPr>
            </a:br>
            <a:r>
              <a:rPr lang="en-GB" dirty="0">
                <a:solidFill>
                  <a:srgbClr val="FFAE0D"/>
                </a:solidFill>
              </a:rPr>
              <a:t>as sutures and drug delivery patches</a:t>
            </a:r>
          </a:p>
          <a:p>
            <a:pPr lvl="1"/>
            <a:r>
              <a:rPr lang="en-GB" dirty="0">
                <a:solidFill>
                  <a:srgbClr val="FFAE0D"/>
                </a:solidFill>
              </a:rPr>
              <a:t>What makes it appropriate </a:t>
            </a:r>
            <a:br>
              <a:rPr lang="en-GB" dirty="0">
                <a:solidFill>
                  <a:srgbClr val="FFAE0D"/>
                </a:solidFill>
              </a:rPr>
            </a:br>
            <a:r>
              <a:rPr lang="en-GB" dirty="0">
                <a:solidFill>
                  <a:srgbClr val="FFAE0D"/>
                </a:solidFill>
              </a:rPr>
              <a:t>for this use?</a:t>
            </a:r>
          </a:p>
        </p:txBody>
      </p:sp>
      <p:sp>
        <p:nvSpPr>
          <p:cNvPr id="4" name="Rectangle 3">
            <a:extLst>
              <a:ext uri="{FF2B5EF4-FFF2-40B4-BE49-F238E27FC236}">
                <a16:creationId xmlns:a16="http://schemas.microsoft.com/office/drawing/2014/main" id="{766AE1DD-F911-441B-BF76-D22BA9D88AF4}"/>
              </a:ext>
            </a:extLst>
          </p:cNvPr>
          <p:cNvSpPr/>
          <p:nvPr/>
        </p:nvSpPr>
        <p:spPr>
          <a:xfrm>
            <a:off x="18136" y="6488668"/>
            <a:ext cx="5993934" cy="369332"/>
          </a:xfrm>
          <a:prstGeom prst="rect">
            <a:avLst/>
          </a:prstGeom>
        </p:spPr>
        <p:txBody>
          <a:bodyPr wrap="square">
            <a:spAutoFit/>
          </a:bodyPr>
          <a:lstStyle/>
          <a:p>
            <a:r>
              <a:rPr lang="en-GB" dirty="0">
                <a:hlinkClick r:id="rId3"/>
              </a:rPr>
              <a:t>https://www.youtube.com/watch?v=YWs_VVLNWC0</a:t>
            </a:r>
            <a:r>
              <a:rPr lang="en-GB" dirty="0"/>
              <a:t> </a:t>
            </a:r>
          </a:p>
        </p:txBody>
      </p:sp>
    </p:spTree>
    <p:extLst>
      <p:ext uri="{BB962C8B-B14F-4D97-AF65-F5344CB8AC3E}">
        <p14:creationId xmlns:p14="http://schemas.microsoft.com/office/powerpoint/2010/main" val="3483134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late of food on a table&#10;&#10;Description generated with high confidence">
            <a:extLst>
              <a:ext uri="{FF2B5EF4-FFF2-40B4-BE49-F238E27FC236}">
                <a16:creationId xmlns:a16="http://schemas.microsoft.com/office/drawing/2014/main" id="{EA32B4BE-6244-4076-88E8-5859D604139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80432" y="2412332"/>
            <a:ext cx="5863568" cy="4236612"/>
          </a:xfrm>
          <a:prstGeom prst="rect">
            <a:avLst/>
          </a:prstGeom>
        </p:spPr>
      </p:pic>
      <p:sp>
        <p:nvSpPr>
          <p:cNvPr id="2" name="Text Placeholder 1">
            <a:extLst>
              <a:ext uri="{FF2B5EF4-FFF2-40B4-BE49-F238E27FC236}">
                <a16:creationId xmlns:a16="http://schemas.microsoft.com/office/drawing/2014/main" id="{0DD44B62-465B-423D-81ED-460DE896BBE7}"/>
              </a:ext>
            </a:extLst>
          </p:cNvPr>
          <p:cNvSpPr>
            <a:spLocks noGrp="1"/>
          </p:cNvSpPr>
          <p:nvPr>
            <p:ph type="body" sz="quarter" idx="13"/>
          </p:nvPr>
        </p:nvSpPr>
        <p:spPr/>
        <p:txBody>
          <a:bodyPr/>
          <a:lstStyle/>
          <a:p>
            <a:r>
              <a:rPr lang="en-GB" dirty="0"/>
              <a:t>Lactide</a:t>
            </a:r>
          </a:p>
        </p:txBody>
      </p:sp>
      <p:sp>
        <p:nvSpPr>
          <p:cNvPr id="3" name="Text Placeholder 2">
            <a:extLst>
              <a:ext uri="{FF2B5EF4-FFF2-40B4-BE49-F238E27FC236}">
                <a16:creationId xmlns:a16="http://schemas.microsoft.com/office/drawing/2014/main" id="{12BA0036-3969-4B3C-8585-7B2AA90E29EF}"/>
              </a:ext>
            </a:extLst>
          </p:cNvPr>
          <p:cNvSpPr>
            <a:spLocks noGrp="1"/>
          </p:cNvSpPr>
          <p:nvPr>
            <p:ph type="body" sz="quarter" idx="14"/>
          </p:nvPr>
        </p:nvSpPr>
        <p:spPr/>
        <p:txBody>
          <a:bodyPr/>
          <a:lstStyle/>
          <a:p>
            <a:r>
              <a:rPr lang="en-GB" dirty="0"/>
              <a:t>Lactide is a synthetic PLA based polymer</a:t>
            </a:r>
          </a:p>
          <a:p>
            <a:pPr lvl="1"/>
            <a:r>
              <a:rPr lang="en-GB" dirty="0"/>
              <a:t>It is compostable and hydro-degradable and its various applications utilise this property</a:t>
            </a:r>
          </a:p>
          <a:p>
            <a:pPr lvl="1"/>
            <a:r>
              <a:rPr lang="en-GB" dirty="0"/>
              <a:t>It has many biomedical application including </a:t>
            </a:r>
            <a:br>
              <a:rPr lang="en-GB" dirty="0"/>
            </a:br>
            <a:r>
              <a:rPr lang="en-GB" dirty="0"/>
              <a:t>use in pill and capsule casings as it allows </a:t>
            </a:r>
            <a:br>
              <a:rPr lang="en-GB" dirty="0"/>
            </a:br>
            <a:r>
              <a:rPr lang="en-GB" dirty="0"/>
              <a:t>the slow release of the medication</a:t>
            </a:r>
          </a:p>
          <a:p>
            <a:pPr lvl="1"/>
            <a:r>
              <a:rPr lang="en-GB" dirty="0"/>
              <a:t>It is also used in detergent pods</a:t>
            </a:r>
          </a:p>
          <a:p>
            <a:pPr lvl="1"/>
            <a:r>
              <a:rPr lang="en-GB" dirty="0">
                <a:solidFill>
                  <a:srgbClr val="FFAE0D"/>
                </a:solidFill>
              </a:rPr>
              <a:t>How should these products </a:t>
            </a:r>
            <a:br>
              <a:rPr lang="en-GB" dirty="0">
                <a:solidFill>
                  <a:srgbClr val="FFAE0D"/>
                </a:solidFill>
              </a:rPr>
            </a:br>
            <a:r>
              <a:rPr lang="en-GB" dirty="0">
                <a:solidFill>
                  <a:srgbClr val="FFAE0D"/>
                </a:solidFill>
              </a:rPr>
              <a:t>be stored to ensure they </a:t>
            </a:r>
            <a:br>
              <a:rPr lang="en-GB" dirty="0">
                <a:solidFill>
                  <a:srgbClr val="FFAE0D"/>
                </a:solidFill>
              </a:rPr>
            </a:br>
            <a:r>
              <a:rPr lang="en-GB" dirty="0">
                <a:solidFill>
                  <a:srgbClr val="FFAE0D"/>
                </a:solidFill>
              </a:rPr>
              <a:t>do not prematurely </a:t>
            </a:r>
            <a:br>
              <a:rPr lang="en-GB" dirty="0">
                <a:solidFill>
                  <a:srgbClr val="FFAE0D"/>
                </a:solidFill>
              </a:rPr>
            </a:br>
            <a:r>
              <a:rPr lang="en-GB" dirty="0">
                <a:solidFill>
                  <a:srgbClr val="FFAE0D"/>
                </a:solidFill>
              </a:rPr>
              <a:t>degrade?</a:t>
            </a:r>
          </a:p>
        </p:txBody>
      </p:sp>
      <p:pic>
        <p:nvPicPr>
          <p:cNvPr id="7" name="Picture 6">
            <a:extLst>
              <a:ext uri="{FF2B5EF4-FFF2-40B4-BE49-F238E27FC236}">
                <a16:creationId xmlns:a16="http://schemas.microsoft.com/office/drawing/2014/main" id="{21E7C5AA-4E5F-4E8B-9DC2-8946B589D4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4" name="Rectangle 3">
            <a:extLst>
              <a:ext uri="{FF2B5EF4-FFF2-40B4-BE49-F238E27FC236}">
                <a16:creationId xmlns:a16="http://schemas.microsoft.com/office/drawing/2014/main" id="{4AD3954A-63A4-45D6-92A6-3946CD154B4D}"/>
              </a:ext>
            </a:extLst>
          </p:cNvPr>
          <p:cNvSpPr/>
          <p:nvPr/>
        </p:nvSpPr>
        <p:spPr>
          <a:xfrm>
            <a:off x="0" y="6488668"/>
            <a:ext cx="5524150" cy="369332"/>
          </a:xfrm>
          <a:prstGeom prst="rect">
            <a:avLst/>
          </a:prstGeom>
        </p:spPr>
        <p:txBody>
          <a:bodyPr wrap="square">
            <a:spAutoFit/>
          </a:bodyPr>
          <a:lstStyle/>
          <a:p>
            <a:r>
              <a:rPr lang="en-GB" dirty="0">
                <a:hlinkClick r:id="rId4"/>
              </a:rPr>
              <a:t>https://www.youtube.com/watch?v=KppS7LRbybw</a:t>
            </a:r>
            <a:r>
              <a:rPr lang="en-GB" dirty="0"/>
              <a:t> </a:t>
            </a:r>
          </a:p>
        </p:txBody>
      </p:sp>
    </p:spTree>
    <p:extLst>
      <p:ext uri="{BB962C8B-B14F-4D97-AF65-F5344CB8AC3E}">
        <p14:creationId xmlns:p14="http://schemas.microsoft.com/office/powerpoint/2010/main" val="1261975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flower&#10;&#10;Description generated with very high confidence">
            <a:extLst>
              <a:ext uri="{FF2B5EF4-FFF2-40B4-BE49-F238E27FC236}">
                <a16:creationId xmlns:a16="http://schemas.microsoft.com/office/drawing/2014/main" id="{45DAF9D2-F153-486A-95AD-36988DD37D7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656958" y="2673016"/>
            <a:ext cx="3487041" cy="3505200"/>
          </a:xfrm>
          <a:prstGeom prst="rect">
            <a:avLst/>
          </a:prstGeom>
        </p:spPr>
      </p:pic>
      <p:sp>
        <p:nvSpPr>
          <p:cNvPr id="2" name="Text Placeholder 1">
            <a:extLst>
              <a:ext uri="{FF2B5EF4-FFF2-40B4-BE49-F238E27FC236}">
                <a16:creationId xmlns:a16="http://schemas.microsoft.com/office/drawing/2014/main" id="{218BDCBB-6314-40D3-B1CA-3AA5AB26CD77}"/>
              </a:ext>
            </a:extLst>
          </p:cNvPr>
          <p:cNvSpPr>
            <a:spLocks noGrp="1"/>
          </p:cNvSpPr>
          <p:nvPr>
            <p:ph type="body" sz="quarter" idx="13"/>
          </p:nvPr>
        </p:nvSpPr>
        <p:spPr/>
        <p:txBody>
          <a:bodyPr/>
          <a:lstStyle/>
          <a:p>
            <a:r>
              <a:rPr lang="en-GB" dirty="0"/>
              <a:t>Glycolide</a:t>
            </a:r>
          </a:p>
        </p:txBody>
      </p:sp>
      <p:sp>
        <p:nvSpPr>
          <p:cNvPr id="3" name="Text Placeholder 2">
            <a:extLst>
              <a:ext uri="{FF2B5EF4-FFF2-40B4-BE49-F238E27FC236}">
                <a16:creationId xmlns:a16="http://schemas.microsoft.com/office/drawing/2014/main" id="{2745B79F-A339-4ACB-A178-22F2E6E737DF}"/>
              </a:ext>
            </a:extLst>
          </p:cNvPr>
          <p:cNvSpPr>
            <a:spLocks noGrp="1"/>
          </p:cNvSpPr>
          <p:nvPr>
            <p:ph type="body" sz="quarter" idx="14"/>
          </p:nvPr>
        </p:nvSpPr>
        <p:spPr/>
        <p:txBody>
          <a:bodyPr/>
          <a:lstStyle/>
          <a:p>
            <a:r>
              <a:rPr lang="en-GB" dirty="0"/>
              <a:t>Similar to Lactide, Glycolide is also a synthetic PLA based polymer, it is available as a sheet and a film</a:t>
            </a:r>
          </a:p>
          <a:p>
            <a:pPr lvl="1"/>
            <a:r>
              <a:rPr lang="en-GB" dirty="0"/>
              <a:t>It is also known as Ecofilm and can be extruded to produce fine films for use in food packaging, packaging </a:t>
            </a:r>
            <a:br>
              <a:rPr lang="en-GB" dirty="0"/>
            </a:br>
            <a:r>
              <a:rPr lang="en-GB" dirty="0"/>
              <a:t>wraps and in floristry as a flower wrap</a:t>
            </a:r>
          </a:p>
          <a:p>
            <a:pPr lvl="1"/>
            <a:r>
              <a:rPr lang="en-GB" dirty="0"/>
              <a:t>It has similar properties to LDPE but is much </a:t>
            </a:r>
            <a:br>
              <a:rPr lang="en-GB" dirty="0"/>
            </a:br>
            <a:r>
              <a:rPr lang="en-GB" dirty="0"/>
              <a:t>stronger and is also used to make bags, </a:t>
            </a:r>
            <a:br>
              <a:rPr lang="en-GB" dirty="0"/>
            </a:br>
            <a:r>
              <a:rPr lang="en-GB" dirty="0"/>
              <a:t>bin liners and horticultural sheeting</a:t>
            </a:r>
          </a:p>
          <a:p>
            <a:pPr lvl="1"/>
            <a:r>
              <a:rPr lang="en-GB" dirty="0"/>
              <a:t>LACTEL is a company specialising in </a:t>
            </a:r>
            <a:br>
              <a:rPr lang="en-GB" dirty="0"/>
            </a:br>
            <a:r>
              <a:rPr lang="en-GB" dirty="0"/>
              <a:t>glycolide and other PLA derivatives</a:t>
            </a:r>
          </a:p>
        </p:txBody>
      </p:sp>
      <p:sp>
        <p:nvSpPr>
          <p:cNvPr id="4" name="Rectangle 3">
            <a:extLst>
              <a:ext uri="{FF2B5EF4-FFF2-40B4-BE49-F238E27FC236}">
                <a16:creationId xmlns:a16="http://schemas.microsoft.com/office/drawing/2014/main" id="{D2EEB2D0-ECE0-4E7B-B774-014D5DAD0315}"/>
              </a:ext>
            </a:extLst>
          </p:cNvPr>
          <p:cNvSpPr/>
          <p:nvPr/>
        </p:nvSpPr>
        <p:spPr>
          <a:xfrm>
            <a:off x="0" y="6488668"/>
            <a:ext cx="2788007" cy="369332"/>
          </a:xfrm>
          <a:prstGeom prst="rect">
            <a:avLst/>
          </a:prstGeom>
        </p:spPr>
        <p:txBody>
          <a:bodyPr wrap="none">
            <a:spAutoFit/>
          </a:bodyPr>
          <a:lstStyle/>
          <a:p>
            <a:pPr>
              <a:spcBef>
                <a:spcPts val="600"/>
              </a:spcBef>
              <a:spcAft>
                <a:spcPts val="0"/>
              </a:spcAft>
            </a:pPr>
            <a:r>
              <a:rPr lang="en-GB" u="sng" dirty="0">
                <a:solidFill>
                  <a:srgbClr val="0000FF"/>
                </a:solidFill>
                <a:latin typeface="Arial" panose="020B0604020202020204" pitchFamily="34" charset="0"/>
                <a:ea typeface="Times New Roman" panose="02020603050405020304" pitchFamily="18" charset="0"/>
                <a:hlinkClick r:id="rId3"/>
              </a:rPr>
              <a:t>https://www.ecofilm.com/</a:t>
            </a:r>
            <a:r>
              <a:rPr lang="en-GB" dirty="0">
                <a:latin typeface="Arial" panose="020B0604020202020204" pitchFamily="34" charset="0"/>
                <a:ea typeface="Times New Roman" panose="02020603050405020304" pitchFamily="18" charset="0"/>
              </a:rPr>
              <a:t> </a:t>
            </a:r>
            <a:endParaRPr lang="en-GB" b="1" dirty="0">
              <a:latin typeface="Arial" panose="020B0604020202020204" pitchFamily="34" charset="0"/>
              <a:ea typeface="Times New Roman" panose="02020603050405020304" pitchFamily="18" charset="0"/>
            </a:endParaRPr>
          </a:p>
        </p:txBody>
      </p:sp>
      <p:sp>
        <p:nvSpPr>
          <p:cNvPr id="5" name="Rectangle 4">
            <a:extLst>
              <a:ext uri="{FF2B5EF4-FFF2-40B4-BE49-F238E27FC236}">
                <a16:creationId xmlns:a16="http://schemas.microsoft.com/office/drawing/2014/main" id="{BCA28425-018A-4A40-92E4-AFA55D0C1708}"/>
              </a:ext>
            </a:extLst>
          </p:cNvPr>
          <p:cNvSpPr/>
          <p:nvPr/>
        </p:nvSpPr>
        <p:spPr>
          <a:xfrm>
            <a:off x="2870648" y="6488668"/>
            <a:ext cx="3134256" cy="369332"/>
          </a:xfrm>
          <a:prstGeom prst="rect">
            <a:avLst/>
          </a:prstGeom>
        </p:spPr>
        <p:txBody>
          <a:bodyPr wrap="none">
            <a:spAutoFit/>
          </a:bodyPr>
          <a:lstStyle/>
          <a:p>
            <a:pPr>
              <a:spcBef>
                <a:spcPts val="600"/>
              </a:spcBef>
              <a:spcAft>
                <a:spcPts val="0"/>
              </a:spcAft>
            </a:pPr>
            <a:r>
              <a:rPr lang="en-GB" u="sng" dirty="0">
                <a:solidFill>
                  <a:srgbClr val="0000FF"/>
                </a:solidFill>
                <a:latin typeface="Arial" panose="020B0604020202020204" pitchFamily="34" charset="0"/>
                <a:ea typeface="Times New Roman" panose="02020603050405020304" pitchFamily="18" charset="0"/>
                <a:hlinkClick r:id="rId4"/>
              </a:rPr>
              <a:t>http://www.absorbables.com/</a:t>
            </a:r>
            <a:endParaRPr lang="en-GB" b="1"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539399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body" sz="quarter" idx="13"/>
          </p:nvPr>
        </p:nvSpPr>
        <p:spPr>
          <a:prstGeom prst="rect">
            <a:avLst/>
          </a:prstGeom>
        </p:spPr>
        <p:txBody>
          <a:bodyPr spcFirstLastPara="1" wrap="square" lIns="0" tIns="45700" rIns="91425" bIns="45700" anchor="t" anchorCtr="0">
            <a:noAutofit/>
          </a:bodyPr>
          <a:lstStyle/>
          <a:p>
            <a:pPr marL="0" lvl="0" indent="0" algn="l" rtl="0">
              <a:spcBef>
                <a:spcPts val="0"/>
              </a:spcBef>
              <a:spcAft>
                <a:spcPts val="1500"/>
              </a:spcAft>
              <a:buNone/>
            </a:pPr>
            <a:r>
              <a:rPr lang="en-GB" dirty="0"/>
              <a:t>Worksheet Task</a:t>
            </a:r>
            <a:endParaRPr dirty="0"/>
          </a:p>
        </p:txBody>
      </p:sp>
      <p:sp>
        <p:nvSpPr>
          <p:cNvPr id="136" name="Google Shape;136;p20"/>
          <p:cNvSpPr txBox="1">
            <a:spLocks noGrp="1"/>
          </p:cNvSpPr>
          <p:nvPr>
            <p:ph type="body" sz="quarter" idx="14"/>
          </p:nvPr>
        </p:nvSpPr>
        <p:spPr>
          <a:prstGeom prst="rect">
            <a:avLst/>
          </a:prstGeom>
        </p:spPr>
        <p:txBody>
          <a:bodyPr spcFirstLastPara="1" wrap="square" lIns="0" tIns="0" rIns="91425" bIns="45700" anchor="t" anchorCtr="0">
            <a:noAutofit/>
          </a:bodyPr>
          <a:lstStyle/>
          <a:p>
            <a:pPr marL="457200" lvl="0" indent="-387350" algn="l" rtl="0">
              <a:spcBef>
                <a:spcPts val="0"/>
              </a:spcBef>
              <a:spcAft>
                <a:spcPts val="0"/>
              </a:spcAft>
              <a:buSzPts val="2500"/>
              <a:buChar char="•"/>
            </a:pPr>
            <a:r>
              <a:rPr lang="en-GB" dirty="0"/>
              <a:t>Complete </a:t>
            </a:r>
            <a:r>
              <a:rPr lang="en-GB" b="1" dirty="0"/>
              <a:t>Task 2 </a:t>
            </a:r>
            <a:r>
              <a:rPr lang="en-GB" dirty="0"/>
              <a:t>and</a:t>
            </a:r>
            <a:r>
              <a:rPr lang="en-GB" b="1" dirty="0"/>
              <a:t> 3 </a:t>
            </a:r>
            <a:r>
              <a:rPr lang="en-GB" dirty="0"/>
              <a:t>of </a:t>
            </a:r>
            <a:r>
              <a:rPr lang="en-GB" b="1" dirty="0"/>
              <a:t>Worksheet 5</a:t>
            </a:r>
            <a:endParaRPr b="1" dirty="0"/>
          </a:p>
          <a:p>
            <a:pPr marL="0" lvl="0" indent="0" algn="l" rtl="0">
              <a:spcBef>
                <a:spcPts val="0"/>
              </a:spcBef>
              <a:spcAft>
                <a:spcPts val="1400"/>
              </a:spcAft>
              <a:buNone/>
            </a:pPr>
            <a:endParaRPr dirty="0"/>
          </a:p>
        </p:txBody>
      </p:sp>
    </p:spTree>
    <p:extLst>
      <p:ext uri="{BB962C8B-B14F-4D97-AF65-F5344CB8AC3E}">
        <p14:creationId xmlns:p14="http://schemas.microsoft.com/office/powerpoint/2010/main" val="1844135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20736A-A6B4-46B1-B7A1-842389D0DE47}"/>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8621A4C6-0482-4BB7-90C2-AF9BBF582B53}"/>
              </a:ext>
            </a:extLst>
          </p:cNvPr>
          <p:cNvSpPr>
            <a:spLocks noGrp="1"/>
          </p:cNvSpPr>
          <p:nvPr>
            <p:ph type="body" sz="quarter" idx="14"/>
          </p:nvPr>
        </p:nvSpPr>
        <p:spPr>
          <a:xfrm>
            <a:off x="724280" y="1704179"/>
            <a:ext cx="7797230" cy="3856866"/>
          </a:xfrm>
        </p:spPr>
        <p:txBody>
          <a:bodyPr/>
          <a:lstStyle/>
          <a:p>
            <a:r>
              <a:rPr lang="en-GB" dirty="0"/>
              <a:t>Define the difference between degradable and biodegradable</a:t>
            </a:r>
          </a:p>
          <a:p>
            <a:r>
              <a:rPr lang="en-GB" dirty="0"/>
              <a:t>What is PLA made from and what is its common use in schools?</a:t>
            </a:r>
          </a:p>
          <a:p>
            <a:r>
              <a:rPr lang="en-GB" dirty="0"/>
              <a:t>Describe </a:t>
            </a:r>
            <a:r>
              <a:rPr lang="en-GB" b="1" dirty="0"/>
              <a:t>three</a:t>
            </a:r>
            <a:r>
              <a:rPr lang="en-GB" dirty="0"/>
              <a:t> different ways that polymers tend </a:t>
            </a:r>
            <a:br>
              <a:rPr lang="en-GB" dirty="0"/>
            </a:br>
            <a:r>
              <a:rPr lang="en-GB" dirty="0"/>
              <a:t>to degrade</a:t>
            </a:r>
          </a:p>
          <a:p>
            <a:r>
              <a:rPr lang="en-GB" dirty="0"/>
              <a:t>What are the issues with recycling biodegradable polymers in the normal household recycling stream?</a:t>
            </a:r>
          </a:p>
          <a:p>
            <a:endParaRPr lang="en-GB" dirty="0"/>
          </a:p>
        </p:txBody>
      </p:sp>
    </p:spTree>
    <p:extLst>
      <p:ext uri="{BB962C8B-B14F-4D97-AF65-F5344CB8AC3E}">
        <p14:creationId xmlns:p14="http://schemas.microsoft.com/office/powerpoint/2010/main" val="3795873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EC118D72-844D-4BCA-A08B-1A0E21E4A66E}"/>
              </a:ext>
            </a:extLst>
          </p:cNvPr>
          <p:cNvSpPr>
            <a:spLocks noGrp="1"/>
          </p:cNvSpPr>
          <p:nvPr>
            <p:ph type="body" sz="quarter" idx="14"/>
          </p:nvPr>
        </p:nvSpPr>
        <p:spPr>
          <a:xfrm>
            <a:off x="723600" y="1702799"/>
            <a:ext cx="7861300" cy="4918133"/>
          </a:xfrm>
        </p:spPr>
        <p:txBody>
          <a:bodyPr/>
          <a:lstStyle/>
          <a:p>
            <a:r>
              <a:rPr lang="en-GB" dirty="0"/>
              <a:t>Be able to explain the suitability of biodegradable polymers for given applications, making reference to their physical and mechanical properties</a:t>
            </a:r>
          </a:p>
          <a:p>
            <a:r>
              <a:rPr lang="en-GB" dirty="0"/>
              <a:t>Understand how biodegradable polymers degrade</a:t>
            </a:r>
          </a:p>
          <a:p>
            <a:r>
              <a:rPr lang="en-GB" dirty="0"/>
              <a:t>Be familiar with a range of biodegradable polymers</a:t>
            </a:r>
          </a:p>
          <a:p>
            <a:endParaRPr lang="en-GB" dirty="0"/>
          </a:p>
        </p:txBody>
      </p:sp>
      <p:sp>
        <p:nvSpPr>
          <p:cNvPr id="5" name="Text Placeholder 2">
            <a:extLst>
              <a:ext uri="{FF2B5EF4-FFF2-40B4-BE49-F238E27FC236}">
                <a16:creationId xmlns:a16="http://schemas.microsoft.com/office/drawing/2014/main" id="{8EDCBF2A-FB83-42D1-844D-5A2B5523C7B9}"/>
              </a:ext>
            </a:extLst>
          </p:cNvPr>
          <p:cNvSpPr>
            <a:spLocks noGrp="1"/>
          </p:cNvSpPr>
          <p:nvPr>
            <p:ph type="body" sz="quarter" idx="13"/>
          </p:nvPr>
        </p:nvSpPr>
        <p:spPr>
          <a:xfrm>
            <a:off x="724280" y="906233"/>
            <a:ext cx="7816470" cy="670772"/>
          </a:xfrm>
        </p:spPr>
        <p:txBody>
          <a:bodyPr/>
          <a:lstStyle/>
          <a:p>
            <a:r>
              <a:rPr lang="en-GB" dirty="0"/>
              <a:t>Objectives</a:t>
            </a:r>
          </a:p>
        </p:txBody>
      </p:sp>
    </p:spTree>
    <p:extLst>
      <p:ext uri="{BB962C8B-B14F-4D97-AF65-F5344CB8AC3E}">
        <p14:creationId xmlns:p14="http://schemas.microsoft.com/office/powerpoint/2010/main" val="1939890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toy stuffed animal&#10;&#10;Description generated with high confidence">
            <a:extLst>
              <a:ext uri="{FF2B5EF4-FFF2-40B4-BE49-F238E27FC236}">
                <a16:creationId xmlns:a16="http://schemas.microsoft.com/office/drawing/2014/main" id="{AC13391D-DC03-45A0-80A8-2EB487474A7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3251" y="646883"/>
            <a:ext cx="8540749" cy="6211117"/>
          </a:xfrm>
          <a:prstGeom prst="rect">
            <a:avLst/>
          </a:prstGeom>
        </p:spPr>
      </p:pic>
      <p:sp>
        <p:nvSpPr>
          <p:cNvPr id="2" name="Text Placeholder 1">
            <a:extLst>
              <a:ext uri="{FF2B5EF4-FFF2-40B4-BE49-F238E27FC236}">
                <a16:creationId xmlns:a16="http://schemas.microsoft.com/office/drawing/2014/main" id="{20C4F3EA-83ED-4064-9F0A-F4FF61BCB865}"/>
              </a:ext>
            </a:extLst>
          </p:cNvPr>
          <p:cNvSpPr>
            <a:spLocks noGrp="1"/>
          </p:cNvSpPr>
          <p:nvPr>
            <p:ph type="body" sz="quarter" idx="13"/>
          </p:nvPr>
        </p:nvSpPr>
        <p:spPr/>
        <p:txBody>
          <a:bodyPr/>
          <a:lstStyle/>
          <a:p>
            <a:r>
              <a:rPr lang="en-GB" dirty="0"/>
              <a:t>What happens next?</a:t>
            </a:r>
          </a:p>
        </p:txBody>
      </p:sp>
      <p:sp>
        <p:nvSpPr>
          <p:cNvPr id="3" name="Text Placeholder 2">
            <a:extLst>
              <a:ext uri="{FF2B5EF4-FFF2-40B4-BE49-F238E27FC236}">
                <a16:creationId xmlns:a16="http://schemas.microsoft.com/office/drawing/2014/main" id="{0685D501-3B25-45CF-A2A0-7693A355AC60}"/>
              </a:ext>
            </a:extLst>
          </p:cNvPr>
          <p:cNvSpPr>
            <a:spLocks noGrp="1"/>
          </p:cNvSpPr>
          <p:nvPr>
            <p:ph type="body" sz="quarter" idx="14"/>
          </p:nvPr>
        </p:nvSpPr>
        <p:spPr/>
        <p:txBody>
          <a:bodyPr/>
          <a:lstStyle/>
          <a:p>
            <a:r>
              <a:rPr lang="en-GB" dirty="0"/>
              <a:t>At end of life, if thrown into landfill:</a:t>
            </a:r>
          </a:p>
          <a:p>
            <a:pPr lvl="1"/>
            <a:r>
              <a:rPr lang="en-GB" dirty="0"/>
              <a:t>what would happen to a conventional </a:t>
            </a:r>
            <a:br>
              <a:rPr lang="en-GB" dirty="0"/>
            </a:br>
            <a:r>
              <a:rPr lang="en-GB" dirty="0"/>
              <a:t>plastic bag labelled ‘degradable’?</a:t>
            </a:r>
          </a:p>
          <a:p>
            <a:pPr lvl="1"/>
            <a:r>
              <a:rPr lang="en-GB" dirty="0"/>
              <a:t>what would happen to a bag labelled </a:t>
            </a:r>
            <a:br>
              <a:rPr lang="en-GB" dirty="0"/>
            </a:br>
            <a:r>
              <a:rPr lang="en-GB" dirty="0"/>
              <a:t>‘biodegradable’?</a:t>
            </a:r>
          </a:p>
        </p:txBody>
      </p:sp>
    </p:spTree>
    <p:extLst>
      <p:ext uri="{BB962C8B-B14F-4D97-AF65-F5344CB8AC3E}">
        <p14:creationId xmlns:p14="http://schemas.microsoft.com/office/powerpoint/2010/main" val="3148645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Degradable or biodegradable</a:t>
            </a:r>
          </a:p>
          <a:p>
            <a:endParaRPr lang="en-US" dirty="0"/>
          </a:p>
        </p:txBody>
      </p:sp>
      <p:sp>
        <p:nvSpPr>
          <p:cNvPr id="3" name="Text Placeholder 2"/>
          <p:cNvSpPr>
            <a:spLocks noGrp="1"/>
          </p:cNvSpPr>
          <p:nvPr>
            <p:ph type="body" sz="quarter" idx="14"/>
          </p:nvPr>
        </p:nvSpPr>
        <p:spPr/>
        <p:txBody>
          <a:bodyPr/>
          <a:lstStyle/>
          <a:p>
            <a:r>
              <a:rPr lang="en-US" dirty="0"/>
              <a:t>All polymers are degradable, but some may take a 1000 years or more to do so</a:t>
            </a:r>
          </a:p>
          <a:p>
            <a:pPr lvl="1"/>
            <a:r>
              <a:rPr lang="en-US" dirty="0"/>
              <a:t>Those called ‘degradable’ do so by breaking down very slowly into tiny plastic particles which do not assimilate back into the earth but remain, pollute and can get into the food chain</a:t>
            </a:r>
          </a:p>
          <a:p>
            <a:r>
              <a:rPr lang="en-US" dirty="0"/>
              <a:t>Biodegradable polymers are those that decompose due to the presence and action of living organisms </a:t>
            </a:r>
          </a:p>
          <a:p>
            <a:pPr lvl="1"/>
            <a:r>
              <a:rPr lang="en-US" dirty="0"/>
              <a:t>Biodegradable polymers will break down without oxygen and turn into carbon dioxide, water and biomass, finally assimilating, however this can still take several years</a:t>
            </a:r>
          </a:p>
        </p:txBody>
      </p:sp>
    </p:spTree>
    <p:extLst>
      <p:ext uri="{BB962C8B-B14F-4D97-AF65-F5344CB8AC3E}">
        <p14:creationId xmlns:p14="http://schemas.microsoft.com/office/powerpoint/2010/main" val="431808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food&#10;&#10;Description generated with very high confidence">
            <a:extLst>
              <a:ext uri="{FF2B5EF4-FFF2-40B4-BE49-F238E27FC236}">
                <a16:creationId xmlns:a16="http://schemas.microsoft.com/office/drawing/2014/main" id="{7DA232D6-A7D0-400B-93F4-5C1BA692C92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46650" y="3035301"/>
            <a:ext cx="4102100" cy="3092450"/>
          </a:xfrm>
          <a:prstGeom prst="rect">
            <a:avLst/>
          </a:prstGeom>
        </p:spPr>
      </p:pic>
      <p:sp>
        <p:nvSpPr>
          <p:cNvPr id="2" name="Text Placeholder 1"/>
          <p:cNvSpPr>
            <a:spLocks noGrp="1"/>
          </p:cNvSpPr>
          <p:nvPr>
            <p:ph type="body" sz="quarter" idx="13"/>
          </p:nvPr>
        </p:nvSpPr>
        <p:spPr/>
        <p:txBody>
          <a:bodyPr/>
          <a:lstStyle/>
          <a:p>
            <a:r>
              <a:rPr lang="en-US" dirty="0"/>
              <a:t>Compostable</a:t>
            </a:r>
          </a:p>
          <a:p>
            <a:endParaRPr lang="en-US" dirty="0"/>
          </a:p>
        </p:txBody>
      </p:sp>
      <p:sp>
        <p:nvSpPr>
          <p:cNvPr id="3" name="Text Placeholder 2"/>
          <p:cNvSpPr>
            <a:spLocks noGrp="1"/>
          </p:cNvSpPr>
          <p:nvPr>
            <p:ph type="body" sz="quarter" idx="14"/>
          </p:nvPr>
        </p:nvSpPr>
        <p:spPr/>
        <p:txBody>
          <a:bodyPr/>
          <a:lstStyle/>
          <a:p>
            <a:r>
              <a:rPr lang="en-US" dirty="0"/>
              <a:t>There is some confusion over the differences between biodegradable and compostable</a:t>
            </a:r>
          </a:p>
          <a:p>
            <a:pPr lvl="1"/>
            <a:r>
              <a:rPr lang="en-US" dirty="0"/>
              <a:t>Compostable means that the material breaks down under certain specific conditions into carbon dioxide, water, inorganic compounds and biomass</a:t>
            </a:r>
          </a:p>
          <a:p>
            <a:pPr lvl="1"/>
            <a:r>
              <a:rPr lang="en-US" dirty="0"/>
              <a:t>It takes a much shorter time </a:t>
            </a:r>
            <a:br>
              <a:rPr lang="en-US" dirty="0"/>
            </a:br>
            <a:r>
              <a:rPr lang="en-US" dirty="0"/>
              <a:t>and leaves no toxic residue </a:t>
            </a:r>
          </a:p>
          <a:p>
            <a:pPr lvl="2"/>
            <a:r>
              <a:rPr lang="en-US" dirty="0"/>
              <a:t>Not all compostable polymers </a:t>
            </a:r>
            <a:br>
              <a:rPr lang="en-US" dirty="0"/>
            </a:br>
            <a:r>
              <a:rPr lang="en-US" dirty="0"/>
              <a:t>can be done so in domestic </a:t>
            </a:r>
            <a:br>
              <a:rPr lang="en-US" dirty="0"/>
            </a:br>
            <a:r>
              <a:rPr lang="en-US" dirty="0"/>
              <a:t>compost – what problems </a:t>
            </a:r>
            <a:br>
              <a:rPr lang="en-US" dirty="0"/>
            </a:br>
            <a:r>
              <a:rPr lang="en-US" dirty="0"/>
              <a:t>might this cause?</a:t>
            </a:r>
          </a:p>
        </p:txBody>
      </p:sp>
    </p:spTree>
    <p:extLst>
      <p:ext uri="{BB962C8B-B14F-4D97-AF65-F5344CB8AC3E}">
        <p14:creationId xmlns:p14="http://schemas.microsoft.com/office/powerpoint/2010/main" val="1718332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93DAE1E-CB05-4199-B53E-528B17EC682C}"/>
              </a:ext>
            </a:extLst>
          </p:cNvPr>
          <p:cNvSpPr/>
          <p:nvPr/>
        </p:nvSpPr>
        <p:spPr>
          <a:xfrm>
            <a:off x="-1" y="650932"/>
            <a:ext cx="9144001" cy="6201052"/>
          </a:xfrm>
          <a:prstGeom prst="rect">
            <a:avLst/>
          </a:prstGeom>
          <a:gradFill flip="none" rotWithShape="1">
            <a:gsLst>
              <a:gs pos="36000">
                <a:schemeClr val="bg1"/>
              </a:gs>
              <a:gs pos="50000">
                <a:schemeClr val="bg1">
                  <a:alpha val="36000"/>
                </a:schemeClr>
              </a:gs>
              <a:gs pos="100000">
                <a:schemeClr val="bg1">
                  <a:shade val="100000"/>
                  <a:satMod val="115000"/>
                  <a:alpha val="7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Biodegradable polymers</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dirty="0"/>
              <a:t>Biodegradable polymers or biopolymers fall </a:t>
            </a:r>
            <a:br>
              <a:rPr lang="en-US" dirty="0"/>
            </a:br>
            <a:r>
              <a:rPr lang="en-US" dirty="0"/>
              <a:t>into two categories:</a:t>
            </a:r>
          </a:p>
          <a:p>
            <a:pPr lvl="1"/>
            <a:r>
              <a:rPr lang="en-US" dirty="0"/>
              <a:t>Those that are made from renewable raw materials including sugar and plant starches such as Polylactic acid (PLA)</a:t>
            </a:r>
          </a:p>
          <a:p>
            <a:pPr lvl="1"/>
            <a:r>
              <a:rPr lang="en-US" dirty="0"/>
              <a:t>Those that are manufactured from </a:t>
            </a:r>
            <a:br>
              <a:rPr lang="en-US" dirty="0"/>
            </a:br>
            <a:r>
              <a:rPr lang="en-US" dirty="0"/>
              <a:t>petrochemicals with the addition </a:t>
            </a:r>
            <a:br>
              <a:rPr lang="en-US" dirty="0"/>
            </a:br>
            <a:r>
              <a:rPr lang="en-US" dirty="0"/>
              <a:t>of </a:t>
            </a:r>
            <a:r>
              <a:rPr lang="en-US" b="1" dirty="0"/>
              <a:t>biodegradable additives </a:t>
            </a:r>
            <a:br>
              <a:rPr lang="en-US" b="1" dirty="0"/>
            </a:br>
            <a:r>
              <a:rPr lang="en-US" dirty="0"/>
              <a:t>(bio batch) which aid degradation</a:t>
            </a:r>
          </a:p>
          <a:p>
            <a:endParaRPr lang="en-US" dirty="0"/>
          </a:p>
        </p:txBody>
      </p:sp>
      <p:sp>
        <p:nvSpPr>
          <p:cNvPr id="4" name="Rectangle 3">
            <a:extLst>
              <a:ext uri="{FF2B5EF4-FFF2-40B4-BE49-F238E27FC236}">
                <a16:creationId xmlns:a16="http://schemas.microsoft.com/office/drawing/2014/main" id="{D16F469C-7FF1-4879-A712-0B50B5423512}"/>
              </a:ext>
            </a:extLst>
          </p:cNvPr>
          <p:cNvSpPr/>
          <p:nvPr/>
        </p:nvSpPr>
        <p:spPr>
          <a:xfrm>
            <a:off x="-1" y="6482652"/>
            <a:ext cx="5356371" cy="369332"/>
          </a:xfrm>
          <a:prstGeom prst="rect">
            <a:avLst/>
          </a:prstGeom>
        </p:spPr>
        <p:txBody>
          <a:bodyPr wrap="square">
            <a:spAutoFit/>
          </a:bodyPr>
          <a:lstStyle/>
          <a:p>
            <a:r>
              <a:rPr lang="en-GB" dirty="0">
                <a:hlinkClick r:id="rId3"/>
              </a:rPr>
              <a:t>https://www.youtube.com/watch?v=PTM5WTJkHR0</a:t>
            </a:r>
            <a:r>
              <a:rPr lang="en-GB" dirty="0"/>
              <a:t> </a:t>
            </a:r>
          </a:p>
        </p:txBody>
      </p:sp>
    </p:spTree>
    <p:extLst>
      <p:ext uri="{BB962C8B-B14F-4D97-AF65-F5344CB8AC3E}">
        <p14:creationId xmlns:p14="http://schemas.microsoft.com/office/powerpoint/2010/main" val="3998161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food&#10;&#10;Description generated with very high confidence">
            <a:extLst>
              <a:ext uri="{FF2B5EF4-FFF2-40B4-BE49-F238E27FC236}">
                <a16:creationId xmlns:a16="http://schemas.microsoft.com/office/drawing/2014/main" id="{A059EE78-0CA5-4F0F-A705-ECE361578D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0" y="648070"/>
            <a:ext cx="9144002" cy="6209930"/>
          </a:xfrm>
          <a:prstGeom prst="rect">
            <a:avLst/>
          </a:prstGeom>
        </p:spPr>
      </p:pic>
      <p:sp>
        <p:nvSpPr>
          <p:cNvPr id="5" name="Rectangle 4">
            <a:extLst>
              <a:ext uri="{FF2B5EF4-FFF2-40B4-BE49-F238E27FC236}">
                <a16:creationId xmlns:a16="http://schemas.microsoft.com/office/drawing/2014/main" id="{700EF163-BE71-4EDD-96F1-8E307B1615FA}"/>
              </a:ext>
            </a:extLst>
          </p:cNvPr>
          <p:cNvSpPr/>
          <p:nvPr/>
        </p:nvSpPr>
        <p:spPr>
          <a:xfrm>
            <a:off x="0" y="648070"/>
            <a:ext cx="9144000" cy="6209930"/>
          </a:xfrm>
          <a:prstGeom prst="rect">
            <a:avLst/>
          </a:prstGeom>
          <a:gradFill flip="none" rotWithShape="1">
            <a:gsLst>
              <a:gs pos="0">
                <a:schemeClr val="bg1"/>
              </a:gs>
              <a:gs pos="50000">
                <a:schemeClr val="bg1">
                  <a:alpha val="80000"/>
                </a:schemeClr>
              </a:gs>
              <a:gs pos="100000">
                <a:schemeClr val="bg1">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6F6A804A-41E7-4459-AE41-F33A02EA4CFD}"/>
              </a:ext>
            </a:extLst>
          </p:cNvPr>
          <p:cNvSpPr>
            <a:spLocks noGrp="1"/>
          </p:cNvSpPr>
          <p:nvPr>
            <p:ph type="body" sz="quarter" idx="13"/>
          </p:nvPr>
        </p:nvSpPr>
        <p:spPr/>
        <p:txBody>
          <a:bodyPr/>
          <a:lstStyle/>
          <a:p>
            <a:r>
              <a:rPr lang="en-GB" dirty="0"/>
              <a:t>Oxy-degradation</a:t>
            </a:r>
          </a:p>
        </p:txBody>
      </p:sp>
      <p:sp>
        <p:nvSpPr>
          <p:cNvPr id="3" name="Text Placeholder 2">
            <a:extLst>
              <a:ext uri="{FF2B5EF4-FFF2-40B4-BE49-F238E27FC236}">
                <a16:creationId xmlns:a16="http://schemas.microsoft.com/office/drawing/2014/main" id="{A04FD5E5-EE57-4EC9-A417-F2F62A521E4E}"/>
              </a:ext>
            </a:extLst>
          </p:cNvPr>
          <p:cNvSpPr>
            <a:spLocks noGrp="1"/>
          </p:cNvSpPr>
          <p:nvPr>
            <p:ph type="body" sz="quarter" idx="14"/>
          </p:nvPr>
        </p:nvSpPr>
        <p:spPr/>
        <p:txBody>
          <a:bodyPr/>
          <a:lstStyle/>
          <a:p>
            <a:r>
              <a:rPr lang="en-GB" dirty="0"/>
              <a:t>Some biodegradable polymers </a:t>
            </a:r>
            <a:br>
              <a:rPr lang="en-GB" dirty="0"/>
            </a:br>
            <a:r>
              <a:rPr lang="en-GB" dirty="0"/>
              <a:t>are designed to break down </a:t>
            </a:r>
            <a:br>
              <a:rPr lang="en-GB" dirty="0"/>
            </a:br>
            <a:r>
              <a:rPr lang="en-GB" dirty="0"/>
              <a:t>when exposed to oxygen</a:t>
            </a:r>
          </a:p>
          <a:p>
            <a:pPr lvl="1"/>
            <a:r>
              <a:rPr lang="en-GB" dirty="0"/>
              <a:t>An additive is often used </a:t>
            </a:r>
            <a:br>
              <a:rPr lang="en-GB" dirty="0"/>
            </a:br>
            <a:r>
              <a:rPr lang="en-GB" dirty="0"/>
              <a:t>in plastic carrier bags to</a:t>
            </a:r>
            <a:br>
              <a:rPr lang="en-GB" dirty="0"/>
            </a:br>
            <a:r>
              <a:rPr lang="en-GB" dirty="0"/>
              <a:t>speed up the process</a:t>
            </a:r>
          </a:p>
          <a:p>
            <a:pPr lvl="1"/>
            <a:r>
              <a:rPr lang="en-GB" dirty="0"/>
              <a:t>The time it takes to break down </a:t>
            </a:r>
            <a:br>
              <a:rPr lang="en-GB" dirty="0"/>
            </a:br>
            <a:r>
              <a:rPr lang="en-GB" dirty="0"/>
              <a:t>can be ‘built in’ to the material </a:t>
            </a:r>
          </a:p>
          <a:p>
            <a:pPr lvl="1"/>
            <a:r>
              <a:rPr lang="en-GB" dirty="0"/>
              <a:t>First the material flakes, then, </a:t>
            </a:r>
            <a:br>
              <a:rPr lang="en-GB" dirty="0"/>
            </a:br>
            <a:r>
              <a:rPr lang="en-GB" dirty="0"/>
              <a:t>over a few months or years, </a:t>
            </a:r>
            <a:br>
              <a:rPr lang="en-GB" dirty="0"/>
            </a:br>
            <a:r>
              <a:rPr lang="en-GB" dirty="0"/>
              <a:t>the flakes turn to a powder</a:t>
            </a:r>
          </a:p>
        </p:txBody>
      </p:sp>
      <p:pic>
        <p:nvPicPr>
          <p:cNvPr id="8" name="Picture 7">
            <a:extLst>
              <a:ext uri="{FF2B5EF4-FFF2-40B4-BE49-F238E27FC236}">
                <a16:creationId xmlns:a16="http://schemas.microsoft.com/office/drawing/2014/main" id="{1DC09883-E288-4428-AC27-E4642B3AEB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4" name="Rectangle 3">
            <a:extLst>
              <a:ext uri="{FF2B5EF4-FFF2-40B4-BE49-F238E27FC236}">
                <a16:creationId xmlns:a16="http://schemas.microsoft.com/office/drawing/2014/main" id="{03638299-2404-405B-B8D3-7CD10A3803A3}"/>
              </a:ext>
            </a:extLst>
          </p:cNvPr>
          <p:cNvSpPr/>
          <p:nvPr/>
        </p:nvSpPr>
        <p:spPr>
          <a:xfrm>
            <a:off x="-2" y="6488668"/>
            <a:ext cx="5138257" cy="369332"/>
          </a:xfrm>
          <a:prstGeom prst="rect">
            <a:avLst/>
          </a:prstGeom>
        </p:spPr>
        <p:txBody>
          <a:bodyPr wrap="square">
            <a:spAutoFit/>
          </a:bodyPr>
          <a:lstStyle/>
          <a:p>
            <a:r>
              <a:rPr lang="en-GB" dirty="0">
                <a:hlinkClick r:id="rId5"/>
              </a:rPr>
              <a:t>https://www.youtube.com/watch?v=vWne99E_zAw</a:t>
            </a:r>
            <a:r>
              <a:rPr lang="en-GB" dirty="0"/>
              <a:t> </a:t>
            </a:r>
          </a:p>
        </p:txBody>
      </p:sp>
    </p:spTree>
    <p:extLst>
      <p:ext uri="{BB962C8B-B14F-4D97-AF65-F5344CB8AC3E}">
        <p14:creationId xmlns:p14="http://schemas.microsoft.com/office/powerpoint/2010/main" val="2729071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7282A2-2952-431A-B767-1B76F211A549}"/>
              </a:ext>
            </a:extLst>
          </p:cNvPr>
          <p:cNvSpPr>
            <a:spLocks noGrp="1"/>
          </p:cNvSpPr>
          <p:nvPr>
            <p:ph type="body" sz="quarter" idx="13"/>
          </p:nvPr>
        </p:nvSpPr>
        <p:spPr/>
        <p:txBody>
          <a:bodyPr/>
          <a:lstStyle/>
          <a:p>
            <a:r>
              <a:rPr lang="en-GB" dirty="0"/>
              <a:t>Photo-degradation</a:t>
            </a:r>
          </a:p>
        </p:txBody>
      </p:sp>
      <p:sp>
        <p:nvSpPr>
          <p:cNvPr id="3" name="Text Placeholder 2">
            <a:extLst>
              <a:ext uri="{FF2B5EF4-FFF2-40B4-BE49-F238E27FC236}">
                <a16:creationId xmlns:a16="http://schemas.microsoft.com/office/drawing/2014/main" id="{5F7BB4B1-A8C0-4A72-A421-9323D971E911}"/>
              </a:ext>
            </a:extLst>
          </p:cNvPr>
          <p:cNvSpPr>
            <a:spLocks noGrp="1"/>
          </p:cNvSpPr>
          <p:nvPr>
            <p:ph type="body" sz="quarter" idx="14"/>
          </p:nvPr>
        </p:nvSpPr>
        <p:spPr/>
        <p:txBody>
          <a:bodyPr/>
          <a:lstStyle/>
          <a:p>
            <a:r>
              <a:rPr lang="en-GB" dirty="0"/>
              <a:t>Polymers that are photo-degradable will start to break down when exposed to UV light</a:t>
            </a:r>
          </a:p>
          <a:p>
            <a:pPr lvl="1"/>
            <a:r>
              <a:rPr lang="en-GB" dirty="0"/>
              <a:t>Some weed suppressant sheeting is photo-degradable and can be used to temporarily block out light preventing growth</a:t>
            </a:r>
            <a:br>
              <a:rPr lang="en-GB" dirty="0"/>
            </a:br>
            <a:r>
              <a:rPr lang="en-GB" dirty="0"/>
              <a:t>until they break down  </a:t>
            </a:r>
          </a:p>
          <a:p>
            <a:pPr lvl="1"/>
            <a:r>
              <a:rPr lang="en-GB" dirty="0"/>
              <a:t>These are commonly used in domestic gardens and </a:t>
            </a:r>
            <a:br>
              <a:rPr lang="en-GB" dirty="0"/>
            </a:br>
            <a:r>
              <a:rPr lang="en-GB" dirty="0"/>
              <a:t>allotments, commercial nurseries and agriculture</a:t>
            </a:r>
          </a:p>
          <a:p>
            <a:pPr lvl="2"/>
            <a:r>
              <a:rPr lang="en-GB" dirty="0"/>
              <a:t>What other benefits does photo-degradable weed </a:t>
            </a:r>
            <a:br>
              <a:rPr lang="en-GB" dirty="0"/>
            </a:br>
            <a:r>
              <a:rPr lang="en-GB" dirty="0"/>
              <a:t>suppressant sheeting offer gardeners?</a:t>
            </a:r>
          </a:p>
        </p:txBody>
      </p:sp>
    </p:spTree>
    <p:extLst>
      <p:ext uri="{BB962C8B-B14F-4D97-AF65-F5344CB8AC3E}">
        <p14:creationId xmlns:p14="http://schemas.microsoft.com/office/powerpoint/2010/main" val="3332161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food&#10;&#10;Description generated with high confidence">
            <a:extLst>
              <a:ext uri="{FF2B5EF4-FFF2-40B4-BE49-F238E27FC236}">
                <a16:creationId xmlns:a16="http://schemas.microsoft.com/office/drawing/2014/main" id="{C40F5633-23BA-48FE-9043-760A10E9BA9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63217" y="2460458"/>
            <a:ext cx="5180783" cy="4211052"/>
          </a:xfrm>
          <a:prstGeom prst="rect">
            <a:avLst/>
          </a:prstGeom>
        </p:spPr>
      </p:pic>
      <p:sp>
        <p:nvSpPr>
          <p:cNvPr id="2" name="Text Placeholder 1">
            <a:extLst>
              <a:ext uri="{FF2B5EF4-FFF2-40B4-BE49-F238E27FC236}">
                <a16:creationId xmlns:a16="http://schemas.microsoft.com/office/drawing/2014/main" id="{2063F726-045B-496C-82A0-38B296CF86F1}"/>
              </a:ext>
            </a:extLst>
          </p:cNvPr>
          <p:cNvSpPr>
            <a:spLocks noGrp="1"/>
          </p:cNvSpPr>
          <p:nvPr>
            <p:ph type="body" sz="quarter" idx="13"/>
          </p:nvPr>
        </p:nvSpPr>
        <p:spPr/>
        <p:txBody>
          <a:bodyPr/>
          <a:lstStyle/>
          <a:p>
            <a:r>
              <a:rPr lang="en-GB" dirty="0"/>
              <a:t>Hydro-degradable</a:t>
            </a:r>
          </a:p>
        </p:txBody>
      </p:sp>
      <p:sp>
        <p:nvSpPr>
          <p:cNvPr id="3" name="Text Placeholder 2">
            <a:extLst>
              <a:ext uri="{FF2B5EF4-FFF2-40B4-BE49-F238E27FC236}">
                <a16:creationId xmlns:a16="http://schemas.microsoft.com/office/drawing/2014/main" id="{D85E1B25-C2D8-4BA5-8DC6-E38D2F56E62B}"/>
              </a:ext>
            </a:extLst>
          </p:cNvPr>
          <p:cNvSpPr>
            <a:spLocks noGrp="1"/>
          </p:cNvSpPr>
          <p:nvPr>
            <p:ph type="body" sz="quarter" idx="14"/>
          </p:nvPr>
        </p:nvSpPr>
        <p:spPr/>
        <p:txBody>
          <a:bodyPr/>
          <a:lstStyle/>
          <a:p>
            <a:r>
              <a:rPr lang="en-GB" dirty="0"/>
              <a:t>As the name implies, these polymers are designed to degrade and dissolve when exposed to water</a:t>
            </a:r>
          </a:p>
          <a:p>
            <a:pPr lvl="1"/>
            <a:r>
              <a:rPr lang="en-GB" dirty="0"/>
              <a:t>These polymers are ideally suited to applications </a:t>
            </a:r>
            <a:br>
              <a:rPr lang="en-GB" dirty="0"/>
            </a:br>
            <a:r>
              <a:rPr lang="en-GB" dirty="0"/>
              <a:t>that require a hygienic or leak-free </a:t>
            </a:r>
            <a:br>
              <a:rPr lang="en-GB" dirty="0"/>
            </a:br>
            <a:r>
              <a:rPr lang="en-GB" dirty="0"/>
              <a:t>seal before exposure to water</a:t>
            </a:r>
          </a:p>
          <a:p>
            <a:pPr lvl="1"/>
            <a:r>
              <a:rPr lang="en-GB" dirty="0"/>
              <a:t>Laundry liquid pods</a:t>
            </a:r>
          </a:p>
          <a:p>
            <a:pPr lvl="1"/>
            <a:r>
              <a:rPr lang="en-GB" dirty="0"/>
              <a:t>Hospital laundry bags</a:t>
            </a:r>
          </a:p>
          <a:p>
            <a:pPr lvl="1"/>
            <a:r>
              <a:rPr lang="en-GB" dirty="0"/>
              <a:t>Casings and capsules for </a:t>
            </a:r>
            <a:br>
              <a:rPr lang="en-GB" dirty="0"/>
            </a:br>
            <a:r>
              <a:rPr lang="en-GB" dirty="0"/>
              <a:t>vitamins and medicines </a:t>
            </a:r>
          </a:p>
          <a:p>
            <a:pPr lvl="1"/>
            <a:r>
              <a:rPr lang="en-GB" dirty="0">
                <a:solidFill>
                  <a:srgbClr val="FFAE0D"/>
                </a:solidFill>
              </a:rPr>
              <a:t>Discuss some other applications </a:t>
            </a:r>
            <a:br>
              <a:rPr lang="en-GB" dirty="0">
                <a:solidFill>
                  <a:srgbClr val="FFAE0D"/>
                </a:solidFill>
              </a:rPr>
            </a:br>
            <a:r>
              <a:rPr lang="en-GB" dirty="0">
                <a:solidFill>
                  <a:srgbClr val="FFAE0D"/>
                </a:solidFill>
              </a:rPr>
              <a:t>for hydro-biodegradable polymers</a:t>
            </a:r>
          </a:p>
        </p:txBody>
      </p:sp>
      <p:pic>
        <p:nvPicPr>
          <p:cNvPr id="7" name="Picture 6">
            <a:extLst>
              <a:ext uri="{FF2B5EF4-FFF2-40B4-BE49-F238E27FC236}">
                <a16:creationId xmlns:a16="http://schemas.microsoft.com/office/drawing/2014/main" id="{5D776D20-69B0-436A-A9C5-29928791A6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Tree>
    <p:extLst>
      <p:ext uri="{BB962C8B-B14F-4D97-AF65-F5344CB8AC3E}">
        <p14:creationId xmlns:p14="http://schemas.microsoft.com/office/powerpoint/2010/main" val="2604960952"/>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053e5e352f7d5c2cf6e7a9735d486c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57a90440137a21de25fb8f39b51654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A3B4FC-C80C-4A5F-A5AC-FAB8ED91F185}">
  <ds:schemaRefs>
    <ds:schemaRef ds:uri="http://schemas.microsoft.com/office/2006/documentManagement/types"/>
    <ds:schemaRef ds:uri="94dce8ab-38ff-4714-b1ed-1fc5e4d9abd1"/>
    <ds:schemaRef ds:uri="http://www.w3.org/XML/1998/namespace"/>
    <ds:schemaRef ds:uri="http://purl.org/dc/terms/"/>
    <ds:schemaRef ds:uri="http://purl.org/dc/elements/1.1/"/>
    <ds:schemaRef ds:uri="http://purl.org/dc/dcmitype/"/>
    <ds:schemaRef ds:uri="1ef05dc5-97a2-498b-bf7c-bd189143a1ff"/>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9DF878F1-BD4B-4844-B1FD-DC4AF939E960}">
  <ds:schemaRefs>
    <ds:schemaRef ds:uri="http://schemas.microsoft.com/sharepoint/v3/contenttype/forms"/>
  </ds:schemaRefs>
</ds:datastoreItem>
</file>

<file path=customXml/itemProps3.xml><?xml version="1.0" encoding="utf-8"?>
<ds:datastoreItem xmlns:ds="http://schemas.openxmlformats.org/officeDocument/2006/customXml" ds:itemID="{7C9A3B32-3ABC-474F-B1CB-277701A822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11683</TotalTime>
  <Words>1210</Words>
  <Application>Microsoft Office PowerPoint</Application>
  <PresentationFormat>On-screen Show (4:3)</PresentationFormat>
  <Paragraphs>108</Paragraphs>
  <Slides>20</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Times New Roman</vt:lpstr>
      <vt:lpstr>Calibri</vt:lpstr>
      <vt:lpstr>Museo 900</vt:lpstr>
      <vt:lpstr>Museo 500</vt:lpstr>
      <vt:lpstr>Museo900-Regular</vt:lpstr>
      <vt:lpstr>Museo 100</vt:lpstr>
      <vt:lpstr>Museo 700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Rossiter</dc:creator>
  <cp:lastModifiedBy>Simon Rossiter</cp:lastModifiedBy>
  <cp:revision>253</cp:revision>
  <cp:lastPrinted>2016-07-07T15:33:43Z</cp:lastPrinted>
  <dcterms:created xsi:type="dcterms:W3CDTF">2016-07-06T09:17:47Z</dcterms:created>
  <dcterms:modified xsi:type="dcterms:W3CDTF">2020-04-23T10:12:47Z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