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ink/ink1.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sldIdLst>
    <p:sldId id="256" r:id="rId5"/>
    <p:sldId id="278" r:id="rId6"/>
    <p:sldId id="305" r:id="rId7"/>
    <p:sldId id="483" r:id="rId8"/>
    <p:sldId id="439" r:id="rId9"/>
    <p:sldId id="484" r:id="rId10"/>
    <p:sldId id="456" r:id="rId11"/>
    <p:sldId id="481" r:id="rId12"/>
    <p:sldId id="482" r:id="rId13"/>
    <p:sldId id="442" r:id="rId14"/>
    <p:sldId id="455" r:id="rId15"/>
    <p:sldId id="485" r:id="rId16"/>
    <p:sldId id="487" r:id="rId17"/>
    <p:sldId id="486" r:id="rId18"/>
    <p:sldId id="488" r:id="rId19"/>
    <p:sldId id="489" r:id="rId20"/>
    <p:sldId id="459" r:id="rId21"/>
    <p:sldId id="490" r:id="rId22"/>
    <p:sldId id="444" r:id="rId23"/>
    <p:sldId id="491" r:id="rId24"/>
    <p:sldId id="460" r:id="rId25"/>
    <p:sldId id="492" r:id="rId26"/>
    <p:sldId id="450" r:id="rId27"/>
    <p:sldId id="493" r:id="rId28"/>
    <p:sldId id="465" r:id="rId29"/>
    <p:sldId id="494" r:id="rId30"/>
    <p:sldId id="449" r:id="rId31"/>
    <p:sldId id="462" r:id="rId32"/>
    <p:sldId id="495" r:id="rId33"/>
    <p:sldId id="441" r:id="rId34"/>
    <p:sldId id="496" r:id="rId35"/>
    <p:sldId id="464" r:id="rId36"/>
    <p:sldId id="497" r:id="rId37"/>
    <p:sldId id="438" r:id="rId38"/>
    <p:sldId id="406" r:id="rId39"/>
  </p:sldIdLst>
  <p:sldSz cx="9144000" cy="6858000" type="screen4x3"/>
  <p:notesSz cx="6858000" cy="9144000"/>
  <p:embeddedFontLst>
    <p:embeddedFont>
      <p:font typeface="Cambria Math" panose="02040503050406030204" pitchFamily="18" charset="0"/>
      <p:regular r:id="rId40"/>
    </p:embeddedFont>
    <p:embeddedFont>
      <p:font typeface="Museo 500" panose="02000000000000000000" charset="0"/>
      <p:regular r:id="rId41"/>
    </p:embeddedFont>
    <p:embeddedFont>
      <p:font typeface="Museo 700" panose="02000000000000000000" charset="0"/>
      <p:bold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King" initials="RK" lastIdx="11" clrIdx="0">
    <p:extLst>
      <p:ext uri="{19B8F6BF-5375-455C-9EA6-DF929625EA0E}">
        <p15:presenceInfo xmlns:p15="http://schemas.microsoft.com/office/powerpoint/2012/main" userId="S-1-12-1-1417116784-1192807002-2876445336-646609810" providerId="AD"/>
      </p:ext>
    </p:extLst>
  </p:cmAuthor>
  <p:cmAuthor id="2" name="Rob King" initials="RK [2]" lastIdx="3" clrIdx="1">
    <p:extLst>
      <p:ext uri="{19B8F6BF-5375-455C-9EA6-DF929625EA0E}">
        <p15:presenceInfo xmlns:p15="http://schemas.microsoft.com/office/powerpoint/2012/main" userId="S-1-5-21-1757981266-1202660629-1343024091-2474" providerId="AD"/>
      </p:ext>
    </p:extLst>
  </p:cmAuthor>
  <p:cmAuthor id="3" name="Mike Bloys" initials="MB" lastIdx="2" clrIdx="2">
    <p:extLst>
      <p:ext uri="{19B8F6BF-5375-455C-9EA6-DF929625EA0E}">
        <p15:presenceInfo xmlns:p15="http://schemas.microsoft.com/office/powerpoint/2012/main" userId="S::mike.bloys@pgonline.co.uk::1248c4d8-7b2b-4b32-b8bd-163ae845f9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655"/>
    <a:srgbClr val="55BEB4"/>
    <a:srgbClr val="FFFF99"/>
    <a:srgbClr val="8C82BB"/>
    <a:srgbClr val="EC44CC"/>
    <a:srgbClr val="6D5068"/>
    <a:srgbClr val="FDC19D"/>
    <a:srgbClr val="E9EAEC"/>
    <a:srgbClr val="7055BC"/>
    <a:srgbClr val="E9AE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0127B7-40F8-46F5-BC47-6A6F6E65EC32}" v="8" dt="2019-04-02T11:17:26.0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4"/>
    <p:restoredTop sz="94751"/>
  </p:normalViewPr>
  <p:slideViewPr>
    <p:cSldViewPr snapToGrid="0">
      <p:cViewPr varScale="1">
        <p:scale>
          <a:sx n="103" d="100"/>
          <a:sy n="103" d="100"/>
        </p:scale>
        <p:origin x="1860"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Ross" userId="7954c944-6085-4b08-be0b-82a8f61afa5b" providerId="ADAL" clId="{250127B7-40F8-46F5-BC47-6A6F6E65EC32}"/>
    <pc:docChg chg="modSld">
      <pc:chgData name="Mike Ross" userId="7954c944-6085-4b08-be0b-82a8f61afa5b" providerId="ADAL" clId="{250127B7-40F8-46F5-BC47-6A6F6E65EC32}" dt="2019-04-02T11:19:17.757" v="9" actId="20577"/>
      <pc:docMkLst>
        <pc:docMk/>
      </pc:docMkLst>
      <pc:sldChg chg="modSp">
        <pc:chgData name="Mike Ross" userId="7954c944-6085-4b08-be0b-82a8f61afa5b" providerId="ADAL" clId="{250127B7-40F8-46F5-BC47-6A6F6E65EC32}" dt="2019-04-02T11:19:17.757" v="9" actId="20577"/>
        <pc:sldMkLst>
          <pc:docMk/>
          <pc:sldMk cId="1327134955" sldId="488"/>
        </pc:sldMkLst>
        <pc:spChg chg="mod">
          <ac:chgData name="Mike Ross" userId="7954c944-6085-4b08-be0b-82a8f61afa5b" providerId="ADAL" clId="{250127B7-40F8-46F5-BC47-6A6F6E65EC32}" dt="2019-04-02T11:19:17.757" v="9" actId="20577"/>
          <ac:spMkLst>
            <pc:docMk/>
            <pc:sldMk cId="1327134955" sldId="488"/>
            <ac:spMk id="3" creationId="{00000000-0000-0000-0000-000000000000}"/>
          </ac:spMkLst>
        </pc:spChg>
      </pc:sldChg>
      <pc:sldChg chg="modSp">
        <pc:chgData name="Mike Ross" userId="7954c944-6085-4b08-be0b-82a8f61afa5b" providerId="ADAL" clId="{250127B7-40F8-46F5-BC47-6A6F6E65EC32}" dt="2019-04-02T11:19:03.656" v="6" actId="20577"/>
        <pc:sldMkLst>
          <pc:docMk/>
          <pc:sldMk cId="1776858341" sldId="489"/>
        </pc:sldMkLst>
        <pc:spChg chg="mod">
          <ac:chgData name="Mike Ross" userId="7954c944-6085-4b08-be0b-82a8f61afa5b" providerId="ADAL" clId="{250127B7-40F8-46F5-BC47-6A6F6E65EC32}" dt="2019-04-02T11:19:03.656" v="6" actId="20577"/>
          <ac:spMkLst>
            <pc:docMk/>
            <pc:sldMk cId="1776858341" sldId="489"/>
            <ac:spMk id="3" creationId="{00000000-0000-0000-0000-000000000000}"/>
          </ac:spMkLst>
        </pc:spChg>
      </pc:sldChg>
    </pc:docChg>
  </pc:docChgLst>
  <pc:docChgLst>
    <pc:chgData name="Emma Berry" userId="2f501676-f483-4083-b29e-a8f9a18288af" providerId="ADAL" clId="{7DD12CA2-4416-4FF0-AAAF-5775AE17284C}"/>
    <pc:docChg chg="undo custSel modSld">
      <pc:chgData name="Emma Berry" userId="2f501676-f483-4083-b29e-a8f9a18288af" providerId="ADAL" clId="{7DD12CA2-4416-4FF0-AAAF-5775AE17284C}" dt="2019-03-18T16:44:35.456" v="438" actId="947"/>
      <pc:docMkLst>
        <pc:docMk/>
      </pc:docMkLst>
      <pc:sldChg chg="modSp">
        <pc:chgData name="Emma Berry" userId="2f501676-f483-4083-b29e-a8f9a18288af" providerId="ADAL" clId="{7DD12CA2-4416-4FF0-AAAF-5775AE17284C}" dt="2019-03-18T11:27:01.827" v="1" actId="20577"/>
        <pc:sldMkLst>
          <pc:docMk/>
          <pc:sldMk cId="3875718293" sldId="305"/>
        </pc:sldMkLst>
        <pc:spChg chg="mod">
          <ac:chgData name="Emma Berry" userId="2f501676-f483-4083-b29e-a8f9a18288af" providerId="ADAL" clId="{7DD12CA2-4416-4FF0-AAAF-5775AE17284C}" dt="2019-03-18T11:27:01.827" v="1" actId="20577"/>
          <ac:spMkLst>
            <pc:docMk/>
            <pc:sldMk cId="3875718293" sldId="305"/>
            <ac:spMk id="5" creationId="{00000000-0000-0000-0000-000000000000}"/>
          </ac:spMkLst>
        </pc:spChg>
      </pc:sldChg>
      <pc:sldChg chg="modSp">
        <pc:chgData name="Emma Berry" userId="2f501676-f483-4083-b29e-a8f9a18288af" providerId="ADAL" clId="{7DD12CA2-4416-4FF0-AAAF-5775AE17284C}" dt="2019-03-18T11:30:43.124" v="41" actId="14100"/>
        <pc:sldMkLst>
          <pc:docMk/>
          <pc:sldMk cId="2236501822" sldId="439"/>
        </pc:sldMkLst>
        <pc:spChg chg="mod">
          <ac:chgData name="Emma Berry" userId="2f501676-f483-4083-b29e-a8f9a18288af" providerId="ADAL" clId="{7DD12CA2-4416-4FF0-AAAF-5775AE17284C}" dt="2019-03-18T11:30:35.213" v="40" actId="20577"/>
          <ac:spMkLst>
            <pc:docMk/>
            <pc:sldMk cId="2236501822" sldId="439"/>
            <ac:spMk id="3" creationId="{00000000-0000-0000-0000-000000000000}"/>
          </ac:spMkLst>
        </pc:spChg>
        <pc:picChg chg="mod">
          <ac:chgData name="Emma Berry" userId="2f501676-f483-4083-b29e-a8f9a18288af" providerId="ADAL" clId="{7DD12CA2-4416-4FF0-AAAF-5775AE17284C}" dt="2019-03-18T11:30:43.124" v="41" actId="14100"/>
          <ac:picMkLst>
            <pc:docMk/>
            <pc:sldMk cId="2236501822" sldId="439"/>
            <ac:picMk id="6" creationId="{4710D78A-665F-477F-A08D-007D6937103D}"/>
          </ac:picMkLst>
        </pc:picChg>
      </pc:sldChg>
      <pc:sldChg chg="modSp">
        <pc:chgData name="Emma Berry" userId="2f501676-f483-4083-b29e-a8f9a18288af" providerId="ADAL" clId="{7DD12CA2-4416-4FF0-AAAF-5775AE17284C}" dt="2019-03-18T15:17:28.067" v="417" actId="20577"/>
        <pc:sldMkLst>
          <pc:docMk/>
          <pc:sldMk cId="2037603949" sldId="441"/>
        </pc:sldMkLst>
        <pc:spChg chg="mod">
          <ac:chgData name="Emma Berry" userId="2f501676-f483-4083-b29e-a8f9a18288af" providerId="ADAL" clId="{7DD12CA2-4416-4FF0-AAAF-5775AE17284C}" dt="2019-03-18T15:17:28.067" v="417" actId="20577"/>
          <ac:spMkLst>
            <pc:docMk/>
            <pc:sldMk cId="2037603949" sldId="441"/>
            <ac:spMk id="3" creationId="{00000000-0000-0000-0000-000000000000}"/>
          </ac:spMkLst>
        </pc:spChg>
      </pc:sldChg>
      <pc:sldChg chg="modSp">
        <pc:chgData name="Emma Berry" userId="2f501676-f483-4083-b29e-a8f9a18288af" providerId="ADAL" clId="{7DD12CA2-4416-4FF0-AAAF-5775AE17284C}" dt="2019-03-18T14:42:10.041" v="355" actId="20577"/>
        <pc:sldMkLst>
          <pc:docMk/>
          <pc:sldMk cId="3743175165" sldId="444"/>
        </pc:sldMkLst>
        <pc:spChg chg="mod">
          <ac:chgData name="Emma Berry" userId="2f501676-f483-4083-b29e-a8f9a18288af" providerId="ADAL" clId="{7DD12CA2-4416-4FF0-AAAF-5775AE17284C}" dt="2019-03-18T14:42:10.041" v="355" actId="20577"/>
          <ac:spMkLst>
            <pc:docMk/>
            <pc:sldMk cId="3743175165" sldId="444"/>
            <ac:spMk id="3" creationId="{00000000-0000-0000-0000-000000000000}"/>
          </ac:spMkLst>
        </pc:spChg>
      </pc:sldChg>
      <pc:sldChg chg="modSp">
        <pc:chgData name="Emma Berry" userId="2f501676-f483-4083-b29e-a8f9a18288af" providerId="ADAL" clId="{7DD12CA2-4416-4FF0-AAAF-5775AE17284C}" dt="2019-03-18T14:26:14.295" v="101" actId="14100"/>
        <pc:sldMkLst>
          <pc:docMk/>
          <pc:sldMk cId="507665310" sldId="455"/>
        </pc:sldMkLst>
        <pc:spChg chg="mod">
          <ac:chgData name="Emma Berry" userId="2f501676-f483-4083-b29e-a8f9a18288af" providerId="ADAL" clId="{7DD12CA2-4416-4FF0-AAAF-5775AE17284C}" dt="2019-03-18T14:26:14.295" v="101" actId="14100"/>
          <ac:spMkLst>
            <pc:docMk/>
            <pc:sldMk cId="507665310" sldId="455"/>
            <ac:spMk id="3" creationId="{00000000-0000-0000-0000-000000000000}"/>
          </ac:spMkLst>
        </pc:spChg>
      </pc:sldChg>
      <pc:sldChg chg="modSp">
        <pc:chgData name="Emma Berry" userId="2f501676-f483-4083-b29e-a8f9a18288af" providerId="ADAL" clId="{7DD12CA2-4416-4FF0-AAAF-5775AE17284C}" dt="2019-03-18T14:38:25.448" v="276" actId="6549"/>
        <pc:sldMkLst>
          <pc:docMk/>
          <pc:sldMk cId="211415631" sldId="459"/>
        </pc:sldMkLst>
        <pc:spChg chg="mod">
          <ac:chgData name="Emma Berry" userId="2f501676-f483-4083-b29e-a8f9a18288af" providerId="ADAL" clId="{7DD12CA2-4416-4FF0-AAAF-5775AE17284C}" dt="2019-03-18T14:38:25.448" v="276" actId="6549"/>
          <ac:spMkLst>
            <pc:docMk/>
            <pc:sldMk cId="211415631" sldId="459"/>
            <ac:spMk id="3" creationId="{00000000-0000-0000-0000-000000000000}"/>
          </ac:spMkLst>
        </pc:spChg>
      </pc:sldChg>
      <pc:sldChg chg="addSp delSp modSp">
        <pc:chgData name="Emma Berry" userId="2f501676-f483-4083-b29e-a8f9a18288af" providerId="ADAL" clId="{7DD12CA2-4416-4FF0-AAAF-5775AE17284C}" dt="2019-03-18T11:34:51.243" v="76" actId="113"/>
        <pc:sldMkLst>
          <pc:docMk/>
          <pc:sldMk cId="115866338" sldId="481"/>
        </pc:sldMkLst>
        <pc:spChg chg="mod">
          <ac:chgData name="Emma Berry" userId="2f501676-f483-4083-b29e-a8f9a18288af" providerId="ADAL" clId="{7DD12CA2-4416-4FF0-AAAF-5775AE17284C}" dt="2019-03-18T11:34:51.243" v="76" actId="113"/>
          <ac:spMkLst>
            <pc:docMk/>
            <pc:sldMk cId="115866338" sldId="481"/>
            <ac:spMk id="5" creationId="{00000000-0000-0000-0000-000000000000}"/>
          </ac:spMkLst>
        </pc:spChg>
        <pc:picChg chg="add ord">
          <ac:chgData name="Emma Berry" userId="2f501676-f483-4083-b29e-a8f9a18288af" providerId="ADAL" clId="{7DD12CA2-4416-4FF0-AAAF-5775AE17284C}" dt="2019-03-18T11:34:28.048" v="75" actId="167"/>
          <ac:picMkLst>
            <pc:docMk/>
            <pc:sldMk cId="115866338" sldId="481"/>
            <ac:picMk id="7" creationId="{B2DB0C4E-A050-4C67-BAA0-6A5389C6C3B9}"/>
          </ac:picMkLst>
        </pc:picChg>
        <pc:picChg chg="del">
          <ac:chgData name="Emma Berry" userId="2f501676-f483-4083-b29e-a8f9a18288af" providerId="ADAL" clId="{7DD12CA2-4416-4FF0-AAAF-5775AE17284C}" dt="2019-03-18T11:34:24.947" v="73" actId="478"/>
          <ac:picMkLst>
            <pc:docMk/>
            <pc:sldMk cId="115866338" sldId="481"/>
            <ac:picMk id="2052" creationId="{F87F5E6A-B74E-4C4A-9421-354C6526FA8B}"/>
          </ac:picMkLst>
        </pc:picChg>
      </pc:sldChg>
      <pc:sldChg chg="modSp">
        <pc:chgData name="Emma Berry" userId="2f501676-f483-4083-b29e-a8f9a18288af" providerId="ADAL" clId="{7DD12CA2-4416-4FF0-AAAF-5775AE17284C}" dt="2019-03-18T14:22:38.667" v="85" actId="20577"/>
        <pc:sldMkLst>
          <pc:docMk/>
          <pc:sldMk cId="2278067768" sldId="482"/>
        </pc:sldMkLst>
        <pc:spChg chg="mod">
          <ac:chgData name="Emma Berry" userId="2f501676-f483-4083-b29e-a8f9a18288af" providerId="ADAL" clId="{7DD12CA2-4416-4FF0-AAAF-5775AE17284C}" dt="2019-03-18T14:22:38.667" v="85" actId="20577"/>
          <ac:spMkLst>
            <pc:docMk/>
            <pc:sldMk cId="2278067768" sldId="482"/>
            <ac:spMk id="3" creationId="{00000000-0000-0000-0000-000000000000}"/>
          </ac:spMkLst>
        </pc:spChg>
      </pc:sldChg>
      <pc:sldChg chg="modSp">
        <pc:chgData name="Emma Berry" userId="2f501676-f483-4083-b29e-a8f9a18288af" providerId="ADAL" clId="{7DD12CA2-4416-4FF0-AAAF-5775AE17284C}" dt="2019-03-18T16:44:35.456" v="438" actId="947"/>
        <pc:sldMkLst>
          <pc:docMk/>
          <pc:sldMk cId="3442863569" sldId="483"/>
        </pc:sldMkLst>
        <pc:spChg chg="mod">
          <ac:chgData name="Emma Berry" userId="2f501676-f483-4083-b29e-a8f9a18288af" providerId="ADAL" clId="{7DD12CA2-4416-4FF0-AAAF-5775AE17284C}" dt="2019-03-18T16:44:35.456" v="438" actId="947"/>
          <ac:spMkLst>
            <pc:docMk/>
            <pc:sldMk cId="3442863569" sldId="483"/>
            <ac:spMk id="5" creationId="{00000000-0000-0000-0000-000000000000}"/>
          </ac:spMkLst>
        </pc:spChg>
      </pc:sldChg>
      <pc:sldChg chg="addSp delSp modSp">
        <pc:chgData name="Emma Berry" userId="2f501676-f483-4083-b29e-a8f9a18288af" providerId="ADAL" clId="{7DD12CA2-4416-4FF0-AAAF-5775AE17284C}" dt="2019-03-18T11:35:17.542" v="82" actId="113"/>
        <pc:sldMkLst>
          <pc:docMk/>
          <pc:sldMk cId="768554062" sldId="484"/>
        </pc:sldMkLst>
        <pc:spChg chg="mod">
          <ac:chgData name="Emma Berry" userId="2f501676-f483-4083-b29e-a8f9a18288af" providerId="ADAL" clId="{7DD12CA2-4416-4FF0-AAAF-5775AE17284C}" dt="2019-03-18T11:35:17.542" v="82" actId="113"/>
          <ac:spMkLst>
            <pc:docMk/>
            <pc:sldMk cId="768554062" sldId="484"/>
            <ac:spMk id="3" creationId="{00000000-0000-0000-0000-000000000000}"/>
          </ac:spMkLst>
        </pc:spChg>
        <pc:picChg chg="del">
          <ac:chgData name="Emma Berry" userId="2f501676-f483-4083-b29e-a8f9a18288af" providerId="ADAL" clId="{7DD12CA2-4416-4FF0-AAAF-5775AE17284C}" dt="2019-03-18T11:30:52.623" v="42" actId="478"/>
          <ac:picMkLst>
            <pc:docMk/>
            <pc:sldMk cId="768554062" sldId="484"/>
            <ac:picMk id="6" creationId="{4710D78A-665F-477F-A08D-007D6937103D}"/>
          </ac:picMkLst>
        </pc:picChg>
        <pc:picChg chg="add ord">
          <ac:chgData name="Emma Berry" userId="2f501676-f483-4083-b29e-a8f9a18288af" providerId="ADAL" clId="{7DD12CA2-4416-4FF0-AAAF-5775AE17284C}" dt="2019-03-18T11:31:18.629" v="44" actId="167"/>
          <ac:picMkLst>
            <pc:docMk/>
            <pc:sldMk cId="768554062" sldId="484"/>
            <ac:picMk id="7" creationId="{A3652482-5BBB-44D5-B650-77B1A6105594}"/>
          </ac:picMkLst>
        </pc:picChg>
        <pc:picChg chg="add del">
          <ac:chgData name="Emma Berry" userId="2f501676-f483-4083-b29e-a8f9a18288af" providerId="ADAL" clId="{7DD12CA2-4416-4FF0-AAAF-5775AE17284C}" dt="2019-03-18T11:35:10.260" v="80" actId="113"/>
          <ac:picMkLst>
            <pc:docMk/>
            <pc:sldMk cId="768554062" sldId="484"/>
            <ac:picMk id="8" creationId="{06681A5F-BCAC-44EE-8E1D-99350E7D861F}"/>
          </ac:picMkLst>
        </pc:picChg>
      </pc:sldChg>
      <pc:sldChg chg="modSp">
        <pc:chgData name="Emma Berry" userId="2f501676-f483-4083-b29e-a8f9a18288af" providerId="ADAL" clId="{7DD12CA2-4416-4FF0-AAAF-5775AE17284C}" dt="2019-03-18T14:31:24.625" v="146" actId="20577"/>
        <pc:sldMkLst>
          <pc:docMk/>
          <pc:sldMk cId="656067499" sldId="487"/>
        </pc:sldMkLst>
        <pc:spChg chg="mod">
          <ac:chgData name="Emma Berry" userId="2f501676-f483-4083-b29e-a8f9a18288af" providerId="ADAL" clId="{7DD12CA2-4416-4FF0-AAAF-5775AE17284C}" dt="2019-03-18T14:31:24.625" v="146" actId="20577"/>
          <ac:spMkLst>
            <pc:docMk/>
            <pc:sldMk cId="656067499" sldId="487"/>
            <ac:spMk id="3" creationId="{00000000-0000-0000-0000-000000000000}"/>
          </ac:spMkLst>
        </pc:spChg>
      </pc:sldChg>
      <pc:sldChg chg="modSp">
        <pc:chgData name="Emma Berry" userId="2f501676-f483-4083-b29e-a8f9a18288af" providerId="ADAL" clId="{7DD12CA2-4416-4FF0-AAAF-5775AE17284C}" dt="2019-03-18T14:33:11.172" v="154" actId="20577"/>
        <pc:sldMkLst>
          <pc:docMk/>
          <pc:sldMk cId="1327134955" sldId="488"/>
        </pc:sldMkLst>
        <pc:spChg chg="mod">
          <ac:chgData name="Emma Berry" userId="2f501676-f483-4083-b29e-a8f9a18288af" providerId="ADAL" clId="{7DD12CA2-4416-4FF0-AAAF-5775AE17284C}" dt="2019-03-18T14:33:11.172" v="154" actId="20577"/>
          <ac:spMkLst>
            <pc:docMk/>
            <pc:sldMk cId="1327134955" sldId="488"/>
            <ac:spMk id="3" creationId="{00000000-0000-0000-0000-000000000000}"/>
          </ac:spMkLst>
        </pc:spChg>
      </pc:sldChg>
      <pc:sldChg chg="modSp">
        <pc:chgData name="Emma Berry" userId="2f501676-f483-4083-b29e-a8f9a18288af" providerId="ADAL" clId="{7DD12CA2-4416-4FF0-AAAF-5775AE17284C}" dt="2019-03-18T14:37:23.286" v="244" actId="20577"/>
        <pc:sldMkLst>
          <pc:docMk/>
          <pc:sldMk cId="1776858341" sldId="489"/>
        </pc:sldMkLst>
        <pc:spChg chg="mod">
          <ac:chgData name="Emma Berry" userId="2f501676-f483-4083-b29e-a8f9a18288af" providerId="ADAL" clId="{7DD12CA2-4416-4FF0-AAAF-5775AE17284C}" dt="2019-03-18T14:37:23.286" v="244" actId="20577"/>
          <ac:spMkLst>
            <pc:docMk/>
            <pc:sldMk cId="1776858341" sldId="489"/>
            <ac:spMk id="3" creationId="{00000000-0000-0000-0000-000000000000}"/>
          </ac:spMkLst>
        </pc:spChg>
      </pc:sldChg>
      <pc:sldChg chg="modSp">
        <pc:chgData name="Emma Berry" userId="2f501676-f483-4083-b29e-a8f9a18288af" providerId="ADAL" clId="{7DD12CA2-4416-4FF0-AAAF-5775AE17284C}" dt="2019-03-18T14:43:28.691" v="372" actId="20577"/>
        <pc:sldMkLst>
          <pc:docMk/>
          <pc:sldMk cId="588971776" sldId="491"/>
        </pc:sldMkLst>
        <pc:spChg chg="mod">
          <ac:chgData name="Emma Berry" userId="2f501676-f483-4083-b29e-a8f9a18288af" providerId="ADAL" clId="{7DD12CA2-4416-4FF0-AAAF-5775AE17284C}" dt="2019-03-18T14:43:28.691" v="372" actId="20577"/>
          <ac:spMkLst>
            <pc:docMk/>
            <pc:sldMk cId="588971776" sldId="491"/>
            <ac:spMk id="3" creationId="{00000000-0000-0000-0000-000000000000}"/>
          </ac:spMkLst>
        </pc:spChg>
      </pc:sldChg>
      <pc:sldChg chg="modSp">
        <pc:chgData name="Emma Berry" userId="2f501676-f483-4083-b29e-a8f9a18288af" providerId="ADAL" clId="{7DD12CA2-4416-4FF0-AAAF-5775AE17284C}" dt="2019-03-18T15:11:41.518" v="375" actId="113"/>
        <pc:sldMkLst>
          <pc:docMk/>
          <pc:sldMk cId="1049293766" sldId="493"/>
        </pc:sldMkLst>
        <pc:spChg chg="mod">
          <ac:chgData name="Emma Berry" userId="2f501676-f483-4083-b29e-a8f9a18288af" providerId="ADAL" clId="{7DD12CA2-4416-4FF0-AAAF-5775AE17284C}" dt="2019-03-18T15:11:41.518" v="375" actId="113"/>
          <ac:spMkLst>
            <pc:docMk/>
            <pc:sldMk cId="1049293766" sldId="493"/>
            <ac:spMk id="3" creationId="{00000000-0000-0000-0000-000000000000}"/>
          </ac:spMkLst>
        </pc:spChg>
      </pc:sldChg>
      <pc:sldChg chg="modSp">
        <pc:chgData name="Emma Berry" userId="2f501676-f483-4083-b29e-a8f9a18288af" providerId="ADAL" clId="{7DD12CA2-4416-4FF0-AAAF-5775AE17284C}" dt="2019-03-18T15:17:54.347" v="437" actId="20577"/>
        <pc:sldMkLst>
          <pc:docMk/>
          <pc:sldMk cId="2476714435" sldId="496"/>
        </pc:sldMkLst>
        <pc:spChg chg="mod">
          <ac:chgData name="Emma Berry" userId="2f501676-f483-4083-b29e-a8f9a18288af" providerId="ADAL" clId="{7DD12CA2-4416-4FF0-AAAF-5775AE17284C}" dt="2019-03-18T15:17:54.347" v="437" actId="20577"/>
          <ac:spMkLst>
            <pc:docMk/>
            <pc:sldMk cId="2476714435" sldId="496"/>
            <ac:spMk id="3" creationId="{00000000-0000-0000-0000-000000000000}"/>
          </ac:spMkLst>
        </pc:spChg>
      </pc:sldChg>
    </pc:docChg>
  </pc:docChgLst>
  <pc:docChgLst>
    <pc:chgData name="Mike Bloys" userId="1248c4d8-7b2b-4b32-b8bd-163ae845f9bb" providerId="ADAL" clId="{5715A97E-7D9E-4A61-B331-92919CF03DE1}"/>
    <pc:docChg chg="undo custSel addSld delSld modSld modMainMaster">
      <pc:chgData name="Mike Bloys" userId="1248c4d8-7b2b-4b32-b8bd-163ae845f9bb" providerId="ADAL" clId="{5715A97E-7D9E-4A61-B331-92919CF03DE1}" dt="2019-04-02T08:13:41.275" v="675" actId="6549"/>
      <pc:docMkLst>
        <pc:docMk/>
      </pc:docMkLst>
      <pc:sldChg chg="addSp delSp modSp">
        <pc:chgData name="Mike Bloys" userId="1248c4d8-7b2b-4b32-b8bd-163ae845f9bb" providerId="ADAL" clId="{5715A97E-7D9E-4A61-B331-92919CF03DE1}" dt="2019-03-22T16:57:55.725" v="3" actId="478"/>
        <pc:sldMkLst>
          <pc:docMk/>
          <pc:sldMk cId="197434005" sldId="256"/>
        </pc:sldMkLst>
        <pc:spChg chg="add del mod">
          <ac:chgData name="Mike Bloys" userId="1248c4d8-7b2b-4b32-b8bd-163ae845f9bb" providerId="ADAL" clId="{5715A97E-7D9E-4A61-B331-92919CF03DE1}" dt="2019-03-22T16:57:31.580" v="1" actId="478"/>
          <ac:spMkLst>
            <pc:docMk/>
            <pc:sldMk cId="197434005" sldId="256"/>
            <ac:spMk id="3" creationId="{7885DF67-BB51-44DA-8445-8DFE151E38C6}"/>
          </ac:spMkLst>
        </pc:spChg>
        <pc:spChg chg="del">
          <ac:chgData name="Mike Bloys" userId="1248c4d8-7b2b-4b32-b8bd-163ae845f9bb" providerId="ADAL" clId="{5715A97E-7D9E-4A61-B331-92919CF03DE1}" dt="2019-03-22T16:57:54.174" v="2" actId="478"/>
          <ac:spMkLst>
            <pc:docMk/>
            <pc:sldMk cId="197434005" sldId="256"/>
            <ac:spMk id="4" creationId="{00000000-0000-0000-0000-000000000000}"/>
          </ac:spMkLst>
        </pc:spChg>
        <pc:spChg chg="del">
          <ac:chgData name="Mike Bloys" userId="1248c4d8-7b2b-4b32-b8bd-163ae845f9bb" providerId="ADAL" clId="{5715A97E-7D9E-4A61-B331-92919CF03DE1}" dt="2019-03-22T16:57:28.574" v="0" actId="478"/>
          <ac:spMkLst>
            <pc:docMk/>
            <pc:sldMk cId="197434005" sldId="256"/>
            <ac:spMk id="5" creationId="{00000000-0000-0000-0000-000000000000}"/>
          </ac:spMkLst>
        </pc:spChg>
        <pc:spChg chg="del">
          <ac:chgData name="Mike Bloys" userId="1248c4d8-7b2b-4b32-b8bd-163ae845f9bb" providerId="ADAL" clId="{5715A97E-7D9E-4A61-B331-92919CF03DE1}" dt="2019-03-22T16:57:28.574" v="0" actId="478"/>
          <ac:spMkLst>
            <pc:docMk/>
            <pc:sldMk cId="197434005" sldId="256"/>
            <ac:spMk id="6" creationId="{00000000-0000-0000-0000-000000000000}"/>
          </ac:spMkLst>
        </pc:spChg>
        <pc:spChg chg="add del mod">
          <ac:chgData name="Mike Bloys" userId="1248c4d8-7b2b-4b32-b8bd-163ae845f9bb" providerId="ADAL" clId="{5715A97E-7D9E-4A61-B331-92919CF03DE1}" dt="2019-03-22T16:57:31.580" v="1" actId="478"/>
          <ac:spMkLst>
            <pc:docMk/>
            <pc:sldMk cId="197434005" sldId="256"/>
            <ac:spMk id="8" creationId="{C6F4B63B-9990-4EA5-8C10-D77C6223AF46}"/>
          </ac:spMkLst>
        </pc:spChg>
        <pc:spChg chg="add del mod">
          <ac:chgData name="Mike Bloys" userId="1248c4d8-7b2b-4b32-b8bd-163ae845f9bb" providerId="ADAL" clId="{5715A97E-7D9E-4A61-B331-92919CF03DE1}" dt="2019-03-22T16:57:55.725" v="3" actId="478"/>
          <ac:spMkLst>
            <pc:docMk/>
            <pc:sldMk cId="197434005" sldId="256"/>
            <ac:spMk id="10" creationId="{D6A4CB4B-A71F-4FBE-855D-9C6C4ED97F57}"/>
          </ac:spMkLst>
        </pc:spChg>
      </pc:sldChg>
      <pc:sldChg chg="addSp delSp modSp">
        <pc:chgData name="Mike Bloys" userId="1248c4d8-7b2b-4b32-b8bd-163ae845f9bb" providerId="ADAL" clId="{5715A97E-7D9E-4A61-B331-92919CF03DE1}" dt="2019-04-02T07:47:33.373" v="521"/>
        <pc:sldMkLst>
          <pc:docMk/>
          <pc:sldMk cId="1925757031" sldId="278"/>
        </pc:sldMkLst>
        <pc:spChg chg="add del mod">
          <ac:chgData name="Mike Bloys" userId="1248c4d8-7b2b-4b32-b8bd-163ae845f9bb" providerId="ADAL" clId="{5715A97E-7D9E-4A61-B331-92919CF03DE1}" dt="2019-04-02T07:47:33.373" v="521"/>
          <ac:spMkLst>
            <pc:docMk/>
            <pc:sldMk cId="1925757031" sldId="278"/>
            <ac:spMk id="6" creationId="{84EDE452-185D-4AA6-9B8B-015A9EE3A235}"/>
          </ac:spMkLst>
        </pc:spChg>
      </pc:sldChg>
      <pc:sldChg chg="addSp delSp modSp">
        <pc:chgData name="Mike Bloys" userId="1248c4d8-7b2b-4b32-b8bd-163ae845f9bb" providerId="ADAL" clId="{5715A97E-7D9E-4A61-B331-92919CF03DE1}" dt="2019-03-25T09:50:03.130" v="102" actId="732"/>
        <pc:sldMkLst>
          <pc:docMk/>
          <pc:sldMk cId="3875718293" sldId="305"/>
        </pc:sldMkLst>
        <pc:spChg chg="mod">
          <ac:chgData name="Mike Bloys" userId="1248c4d8-7b2b-4b32-b8bd-163ae845f9bb" providerId="ADAL" clId="{5715A97E-7D9E-4A61-B331-92919CF03DE1}" dt="2019-03-25T09:49:50.995" v="100" actId="6549"/>
          <ac:spMkLst>
            <pc:docMk/>
            <pc:sldMk cId="3875718293" sldId="305"/>
            <ac:spMk id="5" creationId="{00000000-0000-0000-0000-000000000000}"/>
          </ac:spMkLst>
        </pc:spChg>
        <pc:picChg chg="add mod ord modCrop">
          <ac:chgData name="Mike Bloys" userId="1248c4d8-7b2b-4b32-b8bd-163ae845f9bb" providerId="ADAL" clId="{5715A97E-7D9E-4A61-B331-92919CF03DE1}" dt="2019-03-25T09:50:03.130" v="102" actId="732"/>
          <ac:picMkLst>
            <pc:docMk/>
            <pc:sldMk cId="3875718293" sldId="305"/>
            <ac:picMk id="3" creationId="{7595EBCF-10C7-488A-9285-4DC60813E92F}"/>
          </ac:picMkLst>
        </pc:picChg>
        <pc:picChg chg="del">
          <ac:chgData name="Mike Bloys" userId="1248c4d8-7b2b-4b32-b8bd-163ae845f9bb" providerId="ADAL" clId="{5715A97E-7D9E-4A61-B331-92919CF03DE1}" dt="2019-03-25T09:49:53.221" v="101" actId="478"/>
          <ac:picMkLst>
            <pc:docMk/>
            <pc:sldMk cId="3875718293" sldId="305"/>
            <ac:picMk id="2050" creationId="{39850474-6CDC-4195-939E-ABDD85C486B7}"/>
          </ac:picMkLst>
        </pc:picChg>
      </pc:sldChg>
      <pc:sldChg chg="addSp delSp modSp setBg">
        <pc:chgData name="Mike Bloys" userId="1248c4d8-7b2b-4b32-b8bd-163ae845f9bb" providerId="ADAL" clId="{5715A97E-7D9E-4A61-B331-92919CF03DE1}" dt="2019-03-25T10:26:54.503" v="139" actId="167"/>
        <pc:sldMkLst>
          <pc:docMk/>
          <pc:sldMk cId="2236501822" sldId="439"/>
        </pc:sldMkLst>
        <pc:picChg chg="add del mod">
          <ac:chgData name="Mike Bloys" userId="1248c4d8-7b2b-4b32-b8bd-163ae845f9bb" providerId="ADAL" clId="{5715A97E-7D9E-4A61-B331-92919CF03DE1}" dt="2019-03-25T10:22:29.754" v="109" actId="167"/>
          <ac:picMkLst>
            <pc:docMk/>
            <pc:sldMk cId="2236501822" sldId="439"/>
            <ac:picMk id="5" creationId="{B1196936-6D45-432C-9661-A11876F961CC}"/>
          </ac:picMkLst>
        </pc:picChg>
        <pc:picChg chg="del">
          <ac:chgData name="Mike Bloys" userId="1248c4d8-7b2b-4b32-b8bd-163ae845f9bb" providerId="ADAL" clId="{5715A97E-7D9E-4A61-B331-92919CF03DE1}" dt="2019-03-25T10:22:57.708" v="115" actId="478"/>
          <ac:picMkLst>
            <pc:docMk/>
            <pc:sldMk cId="2236501822" sldId="439"/>
            <ac:picMk id="6" creationId="{4710D78A-665F-477F-A08D-007D6937103D}"/>
          </ac:picMkLst>
        </pc:picChg>
        <pc:picChg chg="add del ord">
          <ac:chgData name="Mike Bloys" userId="1248c4d8-7b2b-4b32-b8bd-163ae845f9bb" providerId="ADAL" clId="{5715A97E-7D9E-4A61-B331-92919CF03DE1}" dt="2019-03-25T10:24:44.750" v="121" actId="478"/>
          <ac:picMkLst>
            <pc:docMk/>
            <pc:sldMk cId="2236501822" sldId="439"/>
            <ac:picMk id="7" creationId="{6529366E-2146-4BE4-9C5B-2D0D3EFAC8A6}"/>
          </ac:picMkLst>
        </pc:picChg>
        <pc:picChg chg="add ord">
          <ac:chgData name="Mike Bloys" userId="1248c4d8-7b2b-4b32-b8bd-163ae845f9bb" providerId="ADAL" clId="{5715A97E-7D9E-4A61-B331-92919CF03DE1}" dt="2019-03-25T10:23:00.110" v="117" actId="167"/>
          <ac:picMkLst>
            <pc:docMk/>
            <pc:sldMk cId="2236501822" sldId="439"/>
            <ac:picMk id="8" creationId="{270A68B6-7A05-4519-9E17-BD9303919614}"/>
          </ac:picMkLst>
        </pc:picChg>
        <pc:picChg chg="add del mod ord modCrop">
          <ac:chgData name="Mike Bloys" userId="1248c4d8-7b2b-4b32-b8bd-163ae845f9bb" providerId="ADAL" clId="{5715A97E-7D9E-4A61-B331-92919CF03DE1}" dt="2019-03-25T10:26:52.097" v="137" actId="478"/>
          <ac:picMkLst>
            <pc:docMk/>
            <pc:sldMk cId="2236501822" sldId="439"/>
            <ac:picMk id="10" creationId="{0A716B62-EFC0-47AD-885E-4CF1EA515F1A}"/>
          </ac:picMkLst>
        </pc:picChg>
        <pc:picChg chg="add ord">
          <ac:chgData name="Mike Bloys" userId="1248c4d8-7b2b-4b32-b8bd-163ae845f9bb" providerId="ADAL" clId="{5715A97E-7D9E-4A61-B331-92919CF03DE1}" dt="2019-03-25T10:26:54.503" v="139" actId="167"/>
          <ac:picMkLst>
            <pc:docMk/>
            <pc:sldMk cId="2236501822" sldId="439"/>
            <ac:picMk id="11" creationId="{CCA731D8-A3C5-4BB3-B42B-0222757AA72D}"/>
          </ac:picMkLst>
        </pc:picChg>
      </pc:sldChg>
      <pc:sldChg chg="addSp delSp modSp">
        <pc:chgData name="Mike Bloys" userId="1248c4d8-7b2b-4b32-b8bd-163ae845f9bb" providerId="ADAL" clId="{5715A97E-7D9E-4A61-B331-92919CF03DE1}" dt="2019-03-25T13:57:19.804" v="480" actId="1076"/>
        <pc:sldMkLst>
          <pc:docMk/>
          <pc:sldMk cId="2037603949" sldId="441"/>
        </pc:sldMkLst>
        <pc:spChg chg="mod">
          <ac:chgData name="Mike Bloys" userId="1248c4d8-7b2b-4b32-b8bd-163ae845f9bb" providerId="ADAL" clId="{5715A97E-7D9E-4A61-B331-92919CF03DE1}" dt="2019-03-22T17:11:38.254" v="93" actId="207"/>
          <ac:spMkLst>
            <pc:docMk/>
            <pc:sldMk cId="2037603949" sldId="441"/>
            <ac:spMk id="3" creationId="{00000000-0000-0000-0000-000000000000}"/>
          </ac:spMkLst>
        </pc:spChg>
        <pc:picChg chg="add mod ord modCrop">
          <ac:chgData name="Mike Bloys" userId="1248c4d8-7b2b-4b32-b8bd-163ae845f9bb" providerId="ADAL" clId="{5715A97E-7D9E-4A61-B331-92919CF03DE1}" dt="2019-03-25T13:57:19.804" v="480" actId="1076"/>
          <ac:picMkLst>
            <pc:docMk/>
            <pc:sldMk cId="2037603949" sldId="441"/>
            <ac:picMk id="5" creationId="{2D3469A7-FC89-488D-8D9D-A2FABCDE370B}"/>
          </ac:picMkLst>
        </pc:picChg>
        <pc:picChg chg="del">
          <ac:chgData name="Mike Bloys" userId="1248c4d8-7b2b-4b32-b8bd-163ae845f9bb" providerId="ADAL" clId="{5715A97E-7D9E-4A61-B331-92919CF03DE1}" dt="2019-03-25T13:57:01.551" v="478" actId="478"/>
          <ac:picMkLst>
            <pc:docMk/>
            <pc:sldMk cId="2037603949" sldId="441"/>
            <ac:picMk id="3074" creationId="{00000000-0000-0000-0000-000000000000}"/>
          </ac:picMkLst>
        </pc:picChg>
      </pc:sldChg>
      <pc:sldChg chg="addSp delSp modSp">
        <pc:chgData name="Mike Bloys" userId="1248c4d8-7b2b-4b32-b8bd-163ae845f9bb" providerId="ADAL" clId="{5715A97E-7D9E-4A61-B331-92919CF03DE1}" dt="2019-03-25T10:40:25.038" v="184" actId="20577"/>
        <pc:sldMkLst>
          <pc:docMk/>
          <pc:sldMk cId="1550303041" sldId="442"/>
        </pc:sldMkLst>
        <pc:spChg chg="mod">
          <ac:chgData name="Mike Bloys" userId="1248c4d8-7b2b-4b32-b8bd-163ae845f9bb" providerId="ADAL" clId="{5715A97E-7D9E-4A61-B331-92919CF03DE1}" dt="2019-03-25T10:40:25.038" v="184" actId="20577"/>
          <ac:spMkLst>
            <pc:docMk/>
            <pc:sldMk cId="1550303041" sldId="442"/>
            <ac:spMk id="3" creationId="{00000000-0000-0000-0000-000000000000}"/>
          </ac:spMkLst>
        </pc:spChg>
        <pc:picChg chg="add ord">
          <ac:chgData name="Mike Bloys" userId="1248c4d8-7b2b-4b32-b8bd-163ae845f9bb" providerId="ADAL" clId="{5715A97E-7D9E-4A61-B331-92919CF03DE1}" dt="2019-03-25T10:39:18.590" v="167" actId="167"/>
          <ac:picMkLst>
            <pc:docMk/>
            <pc:sldMk cId="1550303041" sldId="442"/>
            <ac:picMk id="6" creationId="{A58BB4A0-EA73-4EFE-8296-9E9CA604AFD3}"/>
          </ac:picMkLst>
        </pc:picChg>
        <pc:picChg chg="del">
          <ac:chgData name="Mike Bloys" userId="1248c4d8-7b2b-4b32-b8bd-163ae845f9bb" providerId="ADAL" clId="{5715A97E-7D9E-4A61-B331-92919CF03DE1}" dt="2019-03-25T10:39:13.061" v="165" actId="478"/>
          <ac:picMkLst>
            <pc:docMk/>
            <pc:sldMk cId="1550303041" sldId="442"/>
            <ac:picMk id="3074" creationId="{8AE5FE26-A4D8-4DEC-84CB-CAC8E7931DF4}"/>
          </ac:picMkLst>
        </pc:picChg>
      </pc:sldChg>
      <pc:sldChg chg="addSp delSp modSp">
        <pc:chgData name="Mike Bloys" userId="1248c4d8-7b2b-4b32-b8bd-163ae845f9bb" providerId="ADAL" clId="{5715A97E-7D9E-4A61-B331-92919CF03DE1}" dt="2019-04-02T08:11:57.021" v="656" actId="6549"/>
        <pc:sldMkLst>
          <pc:docMk/>
          <pc:sldMk cId="3743175165" sldId="444"/>
        </pc:sldMkLst>
        <pc:spChg chg="mod">
          <ac:chgData name="Mike Bloys" userId="1248c4d8-7b2b-4b32-b8bd-163ae845f9bb" providerId="ADAL" clId="{5715A97E-7D9E-4A61-B331-92919CF03DE1}" dt="2019-04-02T08:11:57.021" v="656" actId="6549"/>
          <ac:spMkLst>
            <pc:docMk/>
            <pc:sldMk cId="3743175165" sldId="444"/>
            <ac:spMk id="3" creationId="{00000000-0000-0000-0000-000000000000}"/>
          </ac:spMkLst>
        </pc:spChg>
        <pc:spChg chg="del">
          <ac:chgData name="Mike Bloys" userId="1248c4d8-7b2b-4b32-b8bd-163ae845f9bb" providerId="ADAL" clId="{5715A97E-7D9E-4A61-B331-92919CF03DE1}" dt="2019-03-25T12:19:58.505" v="281" actId="478"/>
          <ac:spMkLst>
            <pc:docMk/>
            <pc:sldMk cId="3743175165" sldId="444"/>
            <ac:spMk id="5" creationId="{56900762-F4FF-4FC8-9E5E-53D19948AE02}"/>
          </ac:spMkLst>
        </pc:spChg>
        <pc:picChg chg="add del mod">
          <ac:chgData name="Mike Bloys" userId="1248c4d8-7b2b-4b32-b8bd-163ae845f9bb" providerId="ADAL" clId="{5715A97E-7D9E-4A61-B331-92919CF03DE1}" dt="2019-03-25T12:18:45.737" v="271" actId="6549"/>
          <ac:picMkLst>
            <pc:docMk/>
            <pc:sldMk cId="3743175165" sldId="444"/>
            <ac:picMk id="6" creationId="{D376BDC3-E1AF-4B5F-9167-71835E6B102E}"/>
          </ac:picMkLst>
        </pc:picChg>
        <pc:picChg chg="add del ord">
          <ac:chgData name="Mike Bloys" userId="1248c4d8-7b2b-4b32-b8bd-163ae845f9bb" providerId="ADAL" clId="{5715A97E-7D9E-4A61-B331-92919CF03DE1}" dt="2019-03-25T12:19:50.688" v="280" actId="478"/>
          <ac:picMkLst>
            <pc:docMk/>
            <pc:sldMk cId="3743175165" sldId="444"/>
            <ac:picMk id="8" creationId="{50EE1B3A-2561-4B72-8B9A-86D8BC5388F9}"/>
          </ac:picMkLst>
        </pc:picChg>
        <pc:picChg chg="add del mod ord modCrop">
          <ac:chgData name="Mike Bloys" userId="1248c4d8-7b2b-4b32-b8bd-163ae845f9bb" providerId="ADAL" clId="{5715A97E-7D9E-4A61-B331-92919CF03DE1}" dt="2019-03-25T12:22:53.617" v="297" actId="478"/>
          <ac:picMkLst>
            <pc:docMk/>
            <pc:sldMk cId="3743175165" sldId="444"/>
            <ac:picMk id="9" creationId="{634FA3CF-ADE8-4816-921F-B7FF8E1078D5}"/>
          </ac:picMkLst>
        </pc:picChg>
        <pc:picChg chg="add">
          <ac:chgData name="Mike Bloys" userId="1248c4d8-7b2b-4b32-b8bd-163ae845f9bb" providerId="ADAL" clId="{5715A97E-7D9E-4A61-B331-92919CF03DE1}" dt="2019-03-25T12:20:19.501" v="284" actId="6549"/>
          <ac:picMkLst>
            <pc:docMk/>
            <pc:sldMk cId="3743175165" sldId="444"/>
            <ac:picMk id="11" creationId="{F03724CC-05D6-4502-B42E-A9A9AA06503F}"/>
          </ac:picMkLst>
        </pc:picChg>
        <pc:picChg chg="add del ord">
          <ac:chgData name="Mike Bloys" userId="1248c4d8-7b2b-4b32-b8bd-163ae845f9bb" providerId="ADAL" clId="{5715A97E-7D9E-4A61-B331-92919CF03DE1}" dt="2019-03-25T12:24:42.830" v="305" actId="478"/>
          <ac:picMkLst>
            <pc:docMk/>
            <pc:sldMk cId="3743175165" sldId="444"/>
            <ac:picMk id="12" creationId="{D46E4972-853C-431E-B0B5-3D132705046C}"/>
          </ac:picMkLst>
        </pc:picChg>
        <pc:picChg chg="add mod ord modCrop">
          <ac:chgData name="Mike Bloys" userId="1248c4d8-7b2b-4b32-b8bd-163ae845f9bb" providerId="ADAL" clId="{5715A97E-7D9E-4A61-B331-92919CF03DE1}" dt="2019-03-25T12:24:41.404" v="304" actId="167"/>
          <ac:picMkLst>
            <pc:docMk/>
            <pc:sldMk cId="3743175165" sldId="444"/>
            <ac:picMk id="13" creationId="{6E903FAF-289A-4CD3-A769-29EDCCA064C2}"/>
          </ac:picMkLst>
        </pc:picChg>
        <pc:picChg chg="del">
          <ac:chgData name="Mike Bloys" userId="1248c4d8-7b2b-4b32-b8bd-163ae845f9bb" providerId="ADAL" clId="{5715A97E-7D9E-4A61-B331-92919CF03DE1}" dt="2019-03-25T12:18:37.997" v="269" actId="478"/>
          <ac:picMkLst>
            <pc:docMk/>
            <pc:sldMk cId="3743175165" sldId="444"/>
            <ac:picMk id="3092" creationId="{BF92D3B1-D580-44F7-A4B4-3725911FE613}"/>
          </ac:picMkLst>
        </pc:picChg>
      </pc:sldChg>
      <pc:sldChg chg="addSp delSp modSp">
        <pc:chgData name="Mike Bloys" userId="1248c4d8-7b2b-4b32-b8bd-163ae845f9bb" providerId="ADAL" clId="{5715A97E-7D9E-4A61-B331-92919CF03DE1}" dt="2019-04-02T08:00:51.787" v="562" actId="20577"/>
        <pc:sldMkLst>
          <pc:docMk/>
          <pc:sldMk cId="921658944" sldId="449"/>
        </pc:sldMkLst>
        <pc:spChg chg="mod">
          <ac:chgData name="Mike Bloys" userId="1248c4d8-7b2b-4b32-b8bd-163ae845f9bb" providerId="ADAL" clId="{5715A97E-7D9E-4A61-B331-92919CF03DE1}" dt="2019-04-02T08:00:51.787" v="562" actId="20577"/>
          <ac:spMkLst>
            <pc:docMk/>
            <pc:sldMk cId="921658944" sldId="449"/>
            <ac:spMk id="3" creationId="{00000000-0000-0000-0000-000000000000}"/>
          </ac:spMkLst>
        </pc:spChg>
        <pc:picChg chg="add mod ord">
          <ac:chgData name="Mike Bloys" userId="1248c4d8-7b2b-4b32-b8bd-163ae845f9bb" providerId="ADAL" clId="{5715A97E-7D9E-4A61-B331-92919CF03DE1}" dt="2019-03-25T13:07:06.928" v="452" actId="1076"/>
          <ac:picMkLst>
            <pc:docMk/>
            <pc:sldMk cId="921658944" sldId="449"/>
            <ac:picMk id="6" creationId="{C32C129B-EB4E-4203-B249-D74223183AFC}"/>
          </ac:picMkLst>
        </pc:picChg>
        <pc:picChg chg="del">
          <ac:chgData name="Mike Bloys" userId="1248c4d8-7b2b-4b32-b8bd-163ae845f9bb" providerId="ADAL" clId="{5715A97E-7D9E-4A61-B331-92919CF03DE1}" dt="2019-03-25T13:06:53.733" v="450" actId="478"/>
          <ac:picMkLst>
            <pc:docMk/>
            <pc:sldMk cId="921658944" sldId="449"/>
            <ac:picMk id="11266" creationId="{00000000-0000-0000-0000-000000000000}"/>
          </ac:picMkLst>
        </pc:picChg>
      </pc:sldChg>
      <pc:sldChg chg="addSp delSp modSp mod">
        <pc:chgData name="Mike Bloys" userId="1248c4d8-7b2b-4b32-b8bd-163ae845f9bb" providerId="ADAL" clId="{5715A97E-7D9E-4A61-B331-92919CF03DE1}" dt="2019-03-25T12:53:54.465" v="413" actId="167"/>
        <pc:sldMkLst>
          <pc:docMk/>
          <pc:sldMk cId="2141703956" sldId="450"/>
        </pc:sldMkLst>
        <pc:spChg chg="mod">
          <ac:chgData name="Mike Bloys" userId="1248c4d8-7b2b-4b32-b8bd-163ae845f9bb" providerId="ADAL" clId="{5715A97E-7D9E-4A61-B331-92919CF03DE1}" dt="2019-03-25T12:51:59.745" v="397" actId="14100"/>
          <ac:spMkLst>
            <pc:docMk/>
            <pc:sldMk cId="2141703956" sldId="450"/>
            <ac:spMk id="3" creationId="{00000000-0000-0000-0000-000000000000}"/>
          </ac:spMkLst>
        </pc:spChg>
        <pc:graphicFrameChg chg="del mod">
          <ac:chgData name="Mike Bloys" userId="1248c4d8-7b2b-4b32-b8bd-163ae845f9bb" providerId="ADAL" clId="{5715A97E-7D9E-4A61-B331-92919CF03DE1}" dt="2019-03-25T12:45:03.857" v="349" actId="478"/>
          <ac:graphicFrameMkLst>
            <pc:docMk/>
            <pc:sldMk cId="2141703956" sldId="450"/>
            <ac:graphicFrameMk id="5" creationId="{00000000-0000-0000-0000-000000000000}"/>
          </ac:graphicFrameMkLst>
        </pc:graphicFrameChg>
        <pc:graphicFrameChg chg="add mod">
          <ac:chgData name="Mike Bloys" userId="1248c4d8-7b2b-4b32-b8bd-163ae845f9bb" providerId="ADAL" clId="{5715A97E-7D9E-4A61-B331-92919CF03DE1}" dt="2019-03-25T12:51:42.071" v="393" actId="1076"/>
          <ac:graphicFrameMkLst>
            <pc:docMk/>
            <pc:sldMk cId="2141703956" sldId="450"/>
            <ac:graphicFrameMk id="6" creationId="{1EAE3321-FAC5-4935-AD32-CAB37473B4ED}"/>
          </ac:graphicFrameMkLst>
        </pc:graphicFrameChg>
        <pc:graphicFrameChg chg="add del mod">
          <ac:chgData name="Mike Bloys" userId="1248c4d8-7b2b-4b32-b8bd-163ae845f9bb" providerId="ADAL" clId="{5715A97E-7D9E-4A61-B331-92919CF03DE1}" dt="2019-03-25T12:42:57.307" v="328" actId="478"/>
          <ac:graphicFrameMkLst>
            <pc:docMk/>
            <pc:sldMk cId="2141703956" sldId="450"/>
            <ac:graphicFrameMk id="7" creationId="{BEF9E491-ADC6-4E50-AFA5-CF8C9E3444BD}"/>
          </ac:graphicFrameMkLst>
        </pc:graphicFrameChg>
        <pc:picChg chg="add mod">
          <ac:chgData name="Mike Bloys" userId="1248c4d8-7b2b-4b32-b8bd-163ae845f9bb" providerId="ADAL" clId="{5715A97E-7D9E-4A61-B331-92919CF03DE1}" dt="2019-03-25T12:52:09.689" v="398" actId="1076"/>
          <ac:picMkLst>
            <pc:docMk/>
            <pc:sldMk cId="2141703956" sldId="450"/>
            <ac:picMk id="8" creationId="{3E5FEC07-433F-4F62-AEA0-AC656A4B5BD8}"/>
          </ac:picMkLst>
        </pc:picChg>
        <pc:picChg chg="add">
          <ac:chgData name="Mike Bloys" userId="1248c4d8-7b2b-4b32-b8bd-163ae845f9bb" providerId="ADAL" clId="{5715A97E-7D9E-4A61-B331-92919CF03DE1}" dt="2019-03-25T12:53:54.465" v="413" actId="167"/>
          <ac:picMkLst>
            <pc:docMk/>
            <pc:sldMk cId="2141703956" sldId="450"/>
            <ac:picMk id="9" creationId="{918453DD-8E3B-45CA-A419-9234C2F97ED2}"/>
          </ac:picMkLst>
        </pc:picChg>
        <pc:picChg chg="del mod">
          <ac:chgData name="Mike Bloys" userId="1248c4d8-7b2b-4b32-b8bd-163ae845f9bb" providerId="ADAL" clId="{5715A97E-7D9E-4A61-B331-92919CF03DE1}" dt="2019-03-25T12:51:27.427" v="387" actId="478"/>
          <ac:picMkLst>
            <pc:docMk/>
            <pc:sldMk cId="2141703956" sldId="450"/>
            <ac:picMk id="12290" creationId="{00000000-0000-0000-0000-000000000000}"/>
          </ac:picMkLst>
        </pc:picChg>
      </pc:sldChg>
      <pc:sldChg chg="addSp delSp modSp">
        <pc:chgData name="Mike Bloys" userId="1248c4d8-7b2b-4b32-b8bd-163ae845f9bb" providerId="ADAL" clId="{5715A97E-7D9E-4A61-B331-92919CF03DE1}" dt="2019-04-02T07:57:52.053" v="537" actId="6549"/>
        <pc:sldMkLst>
          <pc:docMk/>
          <pc:sldMk cId="507665310" sldId="455"/>
        </pc:sldMkLst>
        <pc:spChg chg="mod">
          <ac:chgData name="Mike Bloys" userId="1248c4d8-7b2b-4b32-b8bd-163ae845f9bb" providerId="ADAL" clId="{5715A97E-7D9E-4A61-B331-92919CF03DE1}" dt="2019-04-02T07:57:52.053" v="537" actId="6549"/>
          <ac:spMkLst>
            <pc:docMk/>
            <pc:sldMk cId="507665310" sldId="455"/>
            <ac:spMk id="3" creationId="{00000000-0000-0000-0000-000000000000}"/>
          </ac:spMkLst>
        </pc:spChg>
        <pc:picChg chg="add del mod ord">
          <ac:chgData name="Mike Bloys" userId="1248c4d8-7b2b-4b32-b8bd-163ae845f9bb" providerId="ADAL" clId="{5715A97E-7D9E-4A61-B331-92919CF03DE1}" dt="2019-03-25T10:41:28.792" v="194" actId="1076"/>
          <ac:picMkLst>
            <pc:docMk/>
            <pc:sldMk cId="507665310" sldId="455"/>
            <ac:picMk id="5" creationId="{011F8F03-1564-4A6E-BF42-F3F39621A0EB}"/>
          </ac:picMkLst>
        </pc:picChg>
        <pc:picChg chg="del">
          <ac:chgData name="Mike Bloys" userId="1248c4d8-7b2b-4b32-b8bd-163ae845f9bb" providerId="ADAL" clId="{5715A97E-7D9E-4A61-B331-92919CF03DE1}" dt="2019-03-25T10:41:23.447" v="193" actId="478"/>
          <ac:picMkLst>
            <pc:docMk/>
            <pc:sldMk cId="507665310" sldId="455"/>
            <ac:picMk id="1026" creationId="{A7CCA203-D481-45C6-A310-56459F572499}"/>
          </ac:picMkLst>
        </pc:picChg>
      </pc:sldChg>
      <pc:sldChg chg="addSp delSp modSp">
        <pc:chgData name="Mike Bloys" userId="1248c4d8-7b2b-4b32-b8bd-163ae845f9bb" providerId="ADAL" clId="{5715A97E-7D9E-4A61-B331-92919CF03DE1}" dt="2019-04-02T08:13:41.275" v="675" actId="6549"/>
        <pc:sldMkLst>
          <pc:docMk/>
          <pc:sldMk cId="2901085762" sldId="456"/>
        </pc:sldMkLst>
        <pc:spChg chg="mod">
          <ac:chgData name="Mike Bloys" userId="1248c4d8-7b2b-4b32-b8bd-163ae845f9bb" providerId="ADAL" clId="{5715A97E-7D9E-4A61-B331-92919CF03DE1}" dt="2019-04-02T08:13:41.275" v="675" actId="6549"/>
          <ac:spMkLst>
            <pc:docMk/>
            <pc:sldMk cId="2901085762" sldId="456"/>
            <ac:spMk id="5" creationId="{00000000-0000-0000-0000-000000000000}"/>
          </ac:spMkLst>
        </pc:spChg>
        <pc:picChg chg="add mod ord modCrop">
          <ac:chgData name="Mike Bloys" userId="1248c4d8-7b2b-4b32-b8bd-163ae845f9bb" providerId="ADAL" clId="{5715A97E-7D9E-4A61-B331-92919CF03DE1}" dt="2019-03-25T10:28:24.499" v="149" actId="1076"/>
          <ac:picMkLst>
            <pc:docMk/>
            <pc:sldMk cId="2901085762" sldId="456"/>
            <ac:picMk id="4" creationId="{F610F307-F358-4CD1-A5BC-43E0ABC2B4D9}"/>
          </ac:picMkLst>
        </pc:picChg>
        <pc:picChg chg="del">
          <ac:chgData name="Mike Bloys" userId="1248c4d8-7b2b-4b32-b8bd-163ae845f9bb" providerId="ADAL" clId="{5715A97E-7D9E-4A61-B331-92919CF03DE1}" dt="2019-03-25T10:27:16.086" v="145" actId="478"/>
          <ac:picMkLst>
            <pc:docMk/>
            <pc:sldMk cId="2901085762" sldId="456"/>
            <ac:picMk id="2052" creationId="{F87F5E6A-B74E-4C4A-9421-354C6526FA8B}"/>
          </ac:picMkLst>
        </pc:picChg>
      </pc:sldChg>
      <pc:sldChg chg="addSp delSp modSp">
        <pc:chgData name="Mike Bloys" userId="1248c4d8-7b2b-4b32-b8bd-163ae845f9bb" providerId="ADAL" clId="{5715A97E-7D9E-4A61-B331-92919CF03DE1}" dt="2019-03-25T12:13:52.386" v="266" actId="732"/>
        <pc:sldMkLst>
          <pc:docMk/>
          <pc:sldMk cId="211415631" sldId="459"/>
        </pc:sldMkLst>
        <pc:spChg chg="mod">
          <ac:chgData name="Mike Bloys" userId="1248c4d8-7b2b-4b32-b8bd-163ae845f9bb" providerId="ADAL" clId="{5715A97E-7D9E-4A61-B331-92919CF03DE1}" dt="2019-03-22T17:09:35.115" v="71" actId="207"/>
          <ac:spMkLst>
            <pc:docMk/>
            <pc:sldMk cId="211415631" sldId="459"/>
            <ac:spMk id="3" creationId="{00000000-0000-0000-0000-000000000000}"/>
          </ac:spMkLst>
        </pc:spChg>
        <pc:picChg chg="add mod ord modCrop">
          <ac:chgData name="Mike Bloys" userId="1248c4d8-7b2b-4b32-b8bd-163ae845f9bb" providerId="ADAL" clId="{5715A97E-7D9E-4A61-B331-92919CF03DE1}" dt="2019-03-25T12:13:52.386" v="266" actId="732"/>
          <ac:picMkLst>
            <pc:docMk/>
            <pc:sldMk cId="211415631" sldId="459"/>
            <ac:picMk id="5" creationId="{81A0D484-BD7C-46DC-A8F0-BD8D7097B58F}"/>
          </ac:picMkLst>
        </pc:picChg>
        <pc:picChg chg="add">
          <ac:chgData name="Mike Bloys" userId="1248c4d8-7b2b-4b32-b8bd-163ae845f9bb" providerId="ADAL" clId="{5715A97E-7D9E-4A61-B331-92919CF03DE1}" dt="2019-03-25T12:13:36.375" v="265" actId="732"/>
          <ac:picMkLst>
            <pc:docMk/>
            <pc:sldMk cId="211415631" sldId="459"/>
            <ac:picMk id="7" creationId="{6CD337AF-4868-4E8E-AF12-727CFC13ECC0}"/>
          </ac:picMkLst>
        </pc:picChg>
        <pc:picChg chg="del">
          <ac:chgData name="Mike Bloys" userId="1248c4d8-7b2b-4b32-b8bd-163ae845f9bb" providerId="ADAL" clId="{5715A97E-7D9E-4A61-B331-92919CF03DE1}" dt="2019-03-25T12:13:06.430" v="261" actId="478"/>
          <ac:picMkLst>
            <pc:docMk/>
            <pc:sldMk cId="211415631" sldId="459"/>
            <ac:picMk id="9218" creationId="{F4B935D2-72F7-4CFA-AD48-462D53E1DDFB}"/>
          </ac:picMkLst>
        </pc:picChg>
      </pc:sldChg>
      <pc:sldChg chg="addSp delSp modSp">
        <pc:chgData name="Mike Bloys" userId="1248c4d8-7b2b-4b32-b8bd-163ae845f9bb" providerId="ADAL" clId="{5715A97E-7D9E-4A61-B331-92919CF03DE1}" dt="2019-04-02T08:11:37.275" v="655" actId="6549"/>
        <pc:sldMkLst>
          <pc:docMk/>
          <pc:sldMk cId="1709931130" sldId="460"/>
        </pc:sldMkLst>
        <pc:spChg chg="mod">
          <ac:chgData name="Mike Bloys" userId="1248c4d8-7b2b-4b32-b8bd-163ae845f9bb" providerId="ADAL" clId="{5715A97E-7D9E-4A61-B331-92919CF03DE1}" dt="2019-04-02T08:11:37.275" v="655" actId="6549"/>
          <ac:spMkLst>
            <pc:docMk/>
            <pc:sldMk cId="1709931130" sldId="460"/>
            <ac:spMk id="3" creationId="{00000000-0000-0000-0000-000000000000}"/>
          </ac:spMkLst>
        </pc:spChg>
        <pc:spChg chg="del">
          <ac:chgData name="Mike Bloys" userId="1248c4d8-7b2b-4b32-b8bd-163ae845f9bb" providerId="ADAL" clId="{5715A97E-7D9E-4A61-B331-92919CF03DE1}" dt="2019-03-25T12:40:28.007" v="313" actId="478"/>
          <ac:spMkLst>
            <pc:docMk/>
            <pc:sldMk cId="1709931130" sldId="460"/>
            <ac:spMk id="12" creationId="{392F2E07-1D5F-414D-A2C7-F1009C21F375}"/>
          </ac:spMkLst>
        </pc:spChg>
        <pc:grpChg chg="del">
          <ac:chgData name="Mike Bloys" userId="1248c4d8-7b2b-4b32-b8bd-163ae845f9bb" providerId="ADAL" clId="{5715A97E-7D9E-4A61-B331-92919CF03DE1}" dt="2019-03-25T12:40:30.713" v="314" actId="478"/>
          <ac:grpSpMkLst>
            <pc:docMk/>
            <pc:sldMk cId="1709931130" sldId="460"/>
            <ac:grpSpMk id="11" creationId="{00000000-0000-0000-0000-000000000000}"/>
          </ac:grpSpMkLst>
        </pc:grpChg>
        <pc:picChg chg="add mod">
          <ac:chgData name="Mike Bloys" userId="1248c4d8-7b2b-4b32-b8bd-163ae845f9bb" providerId="ADAL" clId="{5715A97E-7D9E-4A61-B331-92919CF03DE1}" dt="2019-03-25T12:40:57.421" v="319" actId="1076"/>
          <ac:picMkLst>
            <pc:docMk/>
            <pc:sldMk cId="1709931130" sldId="460"/>
            <ac:picMk id="7" creationId="{29B12560-BDA8-4128-90D5-D67A7D3099B7}"/>
          </ac:picMkLst>
        </pc:picChg>
      </pc:sldChg>
      <pc:sldChg chg="addSp delSp modSp">
        <pc:chgData name="Mike Bloys" userId="1248c4d8-7b2b-4b32-b8bd-163ae845f9bb" providerId="ADAL" clId="{5715A97E-7D9E-4A61-B331-92919CF03DE1}" dt="2019-04-02T08:04:11.379" v="571" actId="947"/>
        <pc:sldMkLst>
          <pc:docMk/>
          <pc:sldMk cId="1136887201" sldId="462"/>
        </pc:sldMkLst>
        <pc:spChg chg="mod">
          <ac:chgData name="Mike Bloys" userId="1248c4d8-7b2b-4b32-b8bd-163ae845f9bb" providerId="ADAL" clId="{5715A97E-7D9E-4A61-B331-92919CF03DE1}" dt="2019-04-02T08:04:11.379" v="571" actId="947"/>
          <ac:spMkLst>
            <pc:docMk/>
            <pc:sldMk cId="1136887201" sldId="462"/>
            <ac:spMk id="3" creationId="{00000000-0000-0000-0000-000000000000}"/>
          </ac:spMkLst>
        </pc:spChg>
        <pc:picChg chg="del">
          <ac:chgData name="Mike Bloys" userId="1248c4d8-7b2b-4b32-b8bd-163ae845f9bb" providerId="ADAL" clId="{5715A97E-7D9E-4A61-B331-92919CF03DE1}" dt="2019-03-25T13:07:36.975" v="454" actId="478"/>
          <ac:picMkLst>
            <pc:docMk/>
            <pc:sldMk cId="1136887201" sldId="462"/>
            <ac:picMk id="4" creationId="{00000000-0000-0000-0000-000000000000}"/>
          </ac:picMkLst>
        </pc:picChg>
        <pc:picChg chg="add mod ord modCrop">
          <ac:chgData name="Mike Bloys" userId="1248c4d8-7b2b-4b32-b8bd-163ae845f9bb" providerId="ADAL" clId="{5715A97E-7D9E-4A61-B331-92919CF03DE1}" dt="2019-03-25T13:08:24.112" v="461" actId="167"/>
          <ac:picMkLst>
            <pc:docMk/>
            <pc:sldMk cId="1136887201" sldId="462"/>
            <ac:picMk id="6" creationId="{4C1F7BB4-A56B-4C04-9786-4AC3C43E97BB}"/>
          </ac:picMkLst>
        </pc:picChg>
        <pc:picChg chg="add">
          <ac:chgData name="Mike Bloys" userId="1248c4d8-7b2b-4b32-b8bd-163ae845f9bb" providerId="ADAL" clId="{5715A97E-7D9E-4A61-B331-92919CF03DE1}" dt="2019-03-25T13:52:47.606" v="462" actId="167"/>
          <ac:picMkLst>
            <pc:docMk/>
            <pc:sldMk cId="1136887201" sldId="462"/>
            <ac:picMk id="7" creationId="{FE312A08-1481-4FD8-980D-4E0F9E0755B8}"/>
          </ac:picMkLst>
        </pc:picChg>
      </pc:sldChg>
      <pc:sldChg chg="addSp delSp modSp">
        <pc:chgData name="Mike Bloys" userId="1248c4d8-7b2b-4b32-b8bd-163ae845f9bb" providerId="ADAL" clId="{5715A97E-7D9E-4A61-B331-92919CF03DE1}" dt="2019-04-02T08:10:41.404" v="651" actId="207"/>
        <pc:sldMkLst>
          <pc:docMk/>
          <pc:sldMk cId="1931181709" sldId="464"/>
        </pc:sldMkLst>
        <pc:spChg chg="mod">
          <ac:chgData name="Mike Bloys" userId="1248c4d8-7b2b-4b32-b8bd-163ae845f9bb" providerId="ADAL" clId="{5715A97E-7D9E-4A61-B331-92919CF03DE1}" dt="2019-04-02T08:10:41.404" v="651" actId="207"/>
          <ac:spMkLst>
            <pc:docMk/>
            <pc:sldMk cId="1931181709" sldId="464"/>
            <ac:spMk id="3" creationId="{00000000-0000-0000-0000-000000000000}"/>
          </ac:spMkLst>
        </pc:spChg>
        <pc:picChg chg="add mod ord modCrop">
          <ac:chgData name="Mike Bloys" userId="1248c4d8-7b2b-4b32-b8bd-163ae845f9bb" providerId="ADAL" clId="{5715A97E-7D9E-4A61-B331-92919CF03DE1}" dt="2019-03-25T13:58:51.833" v="493" actId="167"/>
          <ac:picMkLst>
            <pc:docMk/>
            <pc:sldMk cId="1931181709" sldId="464"/>
            <ac:picMk id="5" creationId="{11763D27-0BAC-41CD-B053-0009E94118D4}"/>
          </ac:picMkLst>
        </pc:picChg>
        <pc:picChg chg="add">
          <ac:chgData name="Mike Bloys" userId="1248c4d8-7b2b-4b32-b8bd-163ae845f9bb" providerId="ADAL" clId="{5715A97E-7D9E-4A61-B331-92919CF03DE1}" dt="2019-03-25T13:58:59.362" v="495" actId="167"/>
          <ac:picMkLst>
            <pc:docMk/>
            <pc:sldMk cId="1931181709" sldId="464"/>
            <ac:picMk id="7" creationId="{1A32B518-D764-42B2-B7D8-D30DA6BBDFF0}"/>
          </ac:picMkLst>
        </pc:picChg>
        <pc:picChg chg="del">
          <ac:chgData name="Mike Bloys" userId="1248c4d8-7b2b-4b32-b8bd-163ae845f9bb" providerId="ADAL" clId="{5715A97E-7D9E-4A61-B331-92919CF03DE1}" dt="2019-03-25T13:58:53.213" v="494" actId="478"/>
          <ac:picMkLst>
            <pc:docMk/>
            <pc:sldMk cId="1931181709" sldId="464"/>
            <ac:picMk id="11266" creationId="{BEE87C05-B32A-42B0-9662-8186DF129805}"/>
          </ac:picMkLst>
        </pc:picChg>
      </pc:sldChg>
      <pc:sldChg chg="addSp delSp modSp">
        <pc:chgData name="Mike Bloys" userId="1248c4d8-7b2b-4b32-b8bd-163ae845f9bb" providerId="ADAL" clId="{5715A97E-7D9E-4A61-B331-92919CF03DE1}" dt="2019-03-25T12:55:28.404" v="430" actId="6549"/>
        <pc:sldMkLst>
          <pc:docMk/>
          <pc:sldMk cId="2090376980" sldId="465"/>
        </pc:sldMkLst>
        <pc:spChg chg="mod">
          <ac:chgData name="Mike Bloys" userId="1248c4d8-7b2b-4b32-b8bd-163ae845f9bb" providerId="ADAL" clId="{5715A97E-7D9E-4A61-B331-92919CF03DE1}" dt="2019-03-25T12:55:28.404" v="430" actId="6549"/>
          <ac:spMkLst>
            <pc:docMk/>
            <pc:sldMk cId="2090376980" sldId="465"/>
            <ac:spMk id="3" creationId="{00000000-0000-0000-0000-000000000000}"/>
          </ac:spMkLst>
        </pc:spChg>
        <pc:picChg chg="add mod ord modCrop">
          <ac:chgData name="Mike Bloys" userId="1248c4d8-7b2b-4b32-b8bd-163ae845f9bb" providerId="ADAL" clId="{5715A97E-7D9E-4A61-B331-92919CF03DE1}" dt="2019-03-25T12:54:53.815" v="428" actId="732"/>
          <ac:picMkLst>
            <pc:docMk/>
            <pc:sldMk cId="2090376980" sldId="465"/>
            <ac:picMk id="5" creationId="{3F56AED5-5DC7-44A4-8F47-24260F25460E}"/>
          </ac:picMkLst>
        </pc:picChg>
        <pc:picChg chg="add">
          <ac:chgData name="Mike Bloys" userId="1248c4d8-7b2b-4b32-b8bd-163ae845f9bb" providerId="ADAL" clId="{5715A97E-7D9E-4A61-B331-92919CF03DE1}" dt="2019-03-25T12:54:43.299" v="426" actId="6549"/>
          <ac:picMkLst>
            <pc:docMk/>
            <pc:sldMk cId="2090376980" sldId="465"/>
            <ac:picMk id="7" creationId="{269440CF-8A88-4774-943A-BAA79EE1FFF8}"/>
          </ac:picMkLst>
        </pc:picChg>
        <pc:picChg chg="del">
          <ac:chgData name="Mike Bloys" userId="1248c4d8-7b2b-4b32-b8bd-163ae845f9bb" providerId="ADAL" clId="{5715A97E-7D9E-4A61-B331-92919CF03DE1}" dt="2019-03-25T12:54:06.571" v="415" actId="478"/>
          <ac:picMkLst>
            <pc:docMk/>
            <pc:sldMk cId="2090376980" sldId="465"/>
            <ac:picMk id="1026" creationId="{00000000-0000-0000-0000-000000000000}"/>
          </ac:picMkLst>
        </pc:picChg>
      </pc:sldChg>
      <pc:sldChg chg="addSp delSp modSp">
        <pc:chgData name="Mike Bloys" userId="1248c4d8-7b2b-4b32-b8bd-163ae845f9bb" providerId="ADAL" clId="{5715A97E-7D9E-4A61-B331-92919CF03DE1}" dt="2019-04-02T07:57:14.287" v="533" actId="6549"/>
        <pc:sldMkLst>
          <pc:docMk/>
          <pc:sldMk cId="115866338" sldId="481"/>
        </pc:sldMkLst>
        <pc:spChg chg="mod">
          <ac:chgData name="Mike Bloys" userId="1248c4d8-7b2b-4b32-b8bd-163ae845f9bb" providerId="ADAL" clId="{5715A97E-7D9E-4A61-B331-92919CF03DE1}" dt="2019-04-02T07:57:14.287" v="533" actId="6549"/>
          <ac:spMkLst>
            <pc:docMk/>
            <pc:sldMk cId="115866338" sldId="481"/>
            <ac:spMk id="5" creationId="{00000000-0000-0000-0000-000000000000}"/>
          </ac:spMkLst>
        </pc:spChg>
        <pc:picChg chg="del mod">
          <ac:chgData name="Mike Bloys" userId="1248c4d8-7b2b-4b32-b8bd-163ae845f9bb" providerId="ADAL" clId="{5715A97E-7D9E-4A61-B331-92919CF03DE1}" dt="2019-03-25T10:28:28.837" v="150" actId="478"/>
          <ac:picMkLst>
            <pc:docMk/>
            <pc:sldMk cId="115866338" sldId="481"/>
            <ac:picMk id="7" creationId="{B2DB0C4E-A050-4C67-BAA0-6A5389C6C3B9}"/>
          </ac:picMkLst>
        </pc:picChg>
        <pc:picChg chg="add ord">
          <ac:chgData name="Mike Bloys" userId="1248c4d8-7b2b-4b32-b8bd-163ae845f9bb" providerId="ADAL" clId="{5715A97E-7D9E-4A61-B331-92919CF03DE1}" dt="2019-03-25T10:28:32.213" v="152" actId="167"/>
          <ac:picMkLst>
            <pc:docMk/>
            <pc:sldMk cId="115866338" sldId="481"/>
            <ac:picMk id="8" creationId="{E5317692-8BA8-4FE2-8663-9200DF423959}"/>
          </ac:picMkLst>
        </pc:picChg>
      </pc:sldChg>
      <pc:sldChg chg="addSp delSp modSp">
        <pc:chgData name="Mike Bloys" userId="1248c4d8-7b2b-4b32-b8bd-163ae845f9bb" providerId="ADAL" clId="{5715A97E-7D9E-4A61-B331-92919CF03DE1}" dt="2019-03-25T10:39:08.395" v="164" actId="1076"/>
        <pc:sldMkLst>
          <pc:docMk/>
          <pc:sldMk cId="2278067768" sldId="482"/>
        </pc:sldMkLst>
        <pc:spChg chg="mod">
          <ac:chgData name="Mike Bloys" userId="1248c4d8-7b2b-4b32-b8bd-163ae845f9bb" providerId="ADAL" clId="{5715A97E-7D9E-4A61-B331-92919CF03DE1}" dt="2019-03-22T17:07:48.714" v="54" actId="20577"/>
          <ac:spMkLst>
            <pc:docMk/>
            <pc:sldMk cId="2278067768" sldId="482"/>
            <ac:spMk id="3" creationId="{00000000-0000-0000-0000-000000000000}"/>
          </ac:spMkLst>
        </pc:spChg>
        <pc:spChg chg="del">
          <ac:chgData name="Mike Bloys" userId="1248c4d8-7b2b-4b32-b8bd-163ae845f9bb" providerId="ADAL" clId="{5715A97E-7D9E-4A61-B331-92919CF03DE1}" dt="2019-03-25T10:38:34.209" v="153" actId="478"/>
          <ac:spMkLst>
            <pc:docMk/>
            <pc:sldMk cId="2278067768" sldId="482"/>
            <ac:spMk id="4" creationId="{443BC3C5-3903-40A7-B2BE-C836C6ECBB2A}"/>
          </ac:spMkLst>
        </pc:spChg>
        <pc:spChg chg="add del mod">
          <ac:chgData name="Mike Bloys" userId="1248c4d8-7b2b-4b32-b8bd-163ae845f9bb" providerId="ADAL" clId="{5715A97E-7D9E-4A61-B331-92919CF03DE1}" dt="2019-03-22T17:07:31.380" v="51" actId="20577"/>
          <ac:spMkLst>
            <pc:docMk/>
            <pc:sldMk cId="2278067768" sldId="482"/>
            <ac:spMk id="5" creationId="{2C8A5EA9-C644-456C-8A3B-505E59A6A38E}"/>
          </ac:spMkLst>
        </pc:spChg>
        <pc:spChg chg="add del mod">
          <ac:chgData name="Mike Bloys" userId="1248c4d8-7b2b-4b32-b8bd-163ae845f9bb" providerId="ADAL" clId="{5715A97E-7D9E-4A61-B331-92919CF03DE1}" dt="2019-03-22T17:07:31.380" v="51" actId="20577"/>
          <ac:spMkLst>
            <pc:docMk/>
            <pc:sldMk cId="2278067768" sldId="482"/>
            <ac:spMk id="6" creationId="{C4642C0B-8C76-4FF0-975D-EC0F4085026C}"/>
          </ac:spMkLst>
        </pc:spChg>
        <pc:picChg chg="add mod modCrop">
          <ac:chgData name="Mike Bloys" userId="1248c4d8-7b2b-4b32-b8bd-163ae845f9bb" providerId="ADAL" clId="{5715A97E-7D9E-4A61-B331-92919CF03DE1}" dt="2019-03-25T10:39:08.395" v="164" actId="1076"/>
          <ac:picMkLst>
            <pc:docMk/>
            <pc:sldMk cId="2278067768" sldId="482"/>
            <ac:picMk id="6" creationId="{8DEC823B-1D9E-4322-9018-7769ABF46402}"/>
          </ac:picMkLst>
        </pc:picChg>
        <pc:picChg chg="del">
          <ac:chgData name="Mike Bloys" userId="1248c4d8-7b2b-4b32-b8bd-163ae845f9bb" providerId="ADAL" clId="{5715A97E-7D9E-4A61-B331-92919CF03DE1}" dt="2019-03-25T10:38:34.209" v="153" actId="478"/>
          <ac:picMkLst>
            <pc:docMk/>
            <pc:sldMk cId="2278067768" sldId="482"/>
            <ac:picMk id="3074" creationId="{8AE5FE26-A4D8-4DEC-84CB-CAC8E7931DF4}"/>
          </ac:picMkLst>
        </pc:picChg>
      </pc:sldChg>
      <pc:sldChg chg="addSp delSp modSp">
        <pc:chgData name="Mike Bloys" userId="1248c4d8-7b2b-4b32-b8bd-163ae845f9bb" providerId="ADAL" clId="{5715A97E-7D9E-4A61-B331-92919CF03DE1}" dt="2019-04-02T07:56:32.597" v="529" actId="6549"/>
        <pc:sldMkLst>
          <pc:docMk/>
          <pc:sldMk cId="3442863569" sldId="483"/>
        </pc:sldMkLst>
        <pc:spChg chg="mod">
          <ac:chgData name="Mike Bloys" userId="1248c4d8-7b2b-4b32-b8bd-163ae845f9bb" providerId="ADAL" clId="{5715A97E-7D9E-4A61-B331-92919CF03DE1}" dt="2019-04-02T07:56:32.597" v="529" actId="6549"/>
          <ac:spMkLst>
            <pc:docMk/>
            <pc:sldMk cId="3442863569" sldId="483"/>
            <ac:spMk id="5" creationId="{00000000-0000-0000-0000-000000000000}"/>
          </ac:spMkLst>
        </pc:spChg>
        <pc:picChg chg="add ord">
          <ac:chgData name="Mike Bloys" userId="1248c4d8-7b2b-4b32-b8bd-163ae845f9bb" providerId="ADAL" clId="{5715A97E-7D9E-4A61-B331-92919CF03DE1}" dt="2019-03-25T09:55:59.140" v="105" actId="167"/>
          <ac:picMkLst>
            <pc:docMk/>
            <pc:sldMk cId="3442863569" sldId="483"/>
            <ac:picMk id="8" creationId="{51783CE7-AF77-4FD5-BF3E-E9C2AD3D7D72}"/>
          </ac:picMkLst>
        </pc:picChg>
        <pc:picChg chg="del">
          <ac:chgData name="Mike Bloys" userId="1248c4d8-7b2b-4b32-b8bd-163ae845f9bb" providerId="ADAL" clId="{5715A97E-7D9E-4A61-B331-92919CF03DE1}" dt="2019-03-25T09:55:53.286" v="103" actId="478"/>
          <ac:picMkLst>
            <pc:docMk/>
            <pc:sldMk cId="3442863569" sldId="483"/>
            <ac:picMk id="2050" creationId="{39850474-6CDC-4195-939E-ABDD85C486B7}"/>
          </ac:picMkLst>
        </pc:picChg>
      </pc:sldChg>
      <pc:sldChg chg="addSp delSp modSp setBg">
        <pc:chgData name="Mike Bloys" userId="1248c4d8-7b2b-4b32-b8bd-163ae845f9bb" providerId="ADAL" clId="{5715A97E-7D9E-4A61-B331-92919CF03DE1}" dt="2019-03-25T10:26:47.185" v="136" actId="478"/>
        <pc:sldMkLst>
          <pc:docMk/>
          <pc:sldMk cId="768554062" sldId="484"/>
        </pc:sldMkLst>
        <pc:spChg chg="add mod">
          <ac:chgData name="Mike Bloys" userId="1248c4d8-7b2b-4b32-b8bd-163ae845f9bb" providerId="ADAL" clId="{5715A97E-7D9E-4A61-B331-92919CF03DE1}" dt="2019-03-25T10:25:58.124" v="132" actId="164"/>
          <ac:spMkLst>
            <pc:docMk/>
            <pc:sldMk cId="768554062" sldId="484"/>
            <ac:spMk id="4" creationId="{059CD84F-F141-45D9-B10E-1A9616F8A276}"/>
          </ac:spMkLst>
        </pc:spChg>
        <pc:grpChg chg="add mod">
          <ac:chgData name="Mike Bloys" userId="1248c4d8-7b2b-4b32-b8bd-163ae845f9bb" providerId="ADAL" clId="{5715A97E-7D9E-4A61-B331-92919CF03DE1}" dt="2019-03-25T10:25:58.124" v="132" actId="164"/>
          <ac:grpSpMkLst>
            <pc:docMk/>
            <pc:sldMk cId="768554062" sldId="484"/>
            <ac:grpSpMk id="9" creationId="{6146D85E-8C68-46F0-AD21-31774074051D}"/>
          </ac:grpSpMkLst>
        </pc:grpChg>
        <pc:picChg chg="mod ord">
          <ac:chgData name="Mike Bloys" userId="1248c4d8-7b2b-4b32-b8bd-163ae845f9bb" providerId="ADAL" clId="{5715A97E-7D9E-4A61-B331-92919CF03DE1}" dt="2019-03-25T10:25:58.124" v="132" actId="164"/>
          <ac:picMkLst>
            <pc:docMk/>
            <pc:sldMk cId="768554062" sldId="484"/>
            <ac:picMk id="5" creationId="{2DF31B2E-ADB6-4E04-A4A7-86FFDC6A49BF}"/>
          </ac:picMkLst>
        </pc:picChg>
        <pc:picChg chg="add del ord">
          <ac:chgData name="Mike Bloys" userId="1248c4d8-7b2b-4b32-b8bd-163ae845f9bb" providerId="ADAL" clId="{5715A97E-7D9E-4A61-B331-92919CF03DE1}" dt="2019-03-25T10:26:47.185" v="136" actId="478"/>
          <ac:picMkLst>
            <pc:docMk/>
            <pc:sldMk cId="768554062" sldId="484"/>
            <ac:picMk id="6" creationId="{77F519A6-5DB1-42DC-AD52-DDC7AB8A66CC}"/>
          </ac:picMkLst>
        </pc:picChg>
        <pc:picChg chg="del">
          <ac:chgData name="Mike Bloys" userId="1248c4d8-7b2b-4b32-b8bd-163ae845f9bb" providerId="ADAL" clId="{5715A97E-7D9E-4A61-B331-92919CF03DE1}" dt="2019-03-25T10:25:23.353" v="122" actId="478"/>
          <ac:picMkLst>
            <pc:docMk/>
            <pc:sldMk cId="768554062" sldId="484"/>
            <ac:picMk id="7" creationId="{A3652482-5BBB-44D5-B650-77B1A6105594}"/>
          </ac:picMkLst>
        </pc:picChg>
        <pc:picChg chg="add mod ord">
          <ac:chgData name="Mike Bloys" userId="1248c4d8-7b2b-4b32-b8bd-163ae845f9bb" providerId="ADAL" clId="{5715A97E-7D9E-4A61-B331-92919CF03DE1}" dt="2019-03-25T10:25:33.220" v="127" actId="1076"/>
          <ac:picMkLst>
            <pc:docMk/>
            <pc:sldMk cId="768554062" sldId="484"/>
            <ac:picMk id="8" creationId="{2C8343D7-9379-4CCE-B39F-39BE4545BA0B}"/>
          </ac:picMkLst>
        </pc:picChg>
        <pc:picChg chg="add mod ord modCrop">
          <ac:chgData name="Mike Bloys" userId="1248c4d8-7b2b-4b32-b8bd-163ae845f9bb" providerId="ADAL" clId="{5715A97E-7D9E-4A61-B331-92919CF03DE1}" dt="2019-03-25T10:26:45.813" v="135" actId="167"/>
          <ac:picMkLst>
            <pc:docMk/>
            <pc:sldMk cId="768554062" sldId="484"/>
            <ac:picMk id="11" creationId="{315ADF25-DE55-4C7D-9557-A842D1F2D955}"/>
          </ac:picMkLst>
        </pc:picChg>
      </pc:sldChg>
      <pc:sldChg chg="addSp delSp modSp">
        <pc:chgData name="Mike Bloys" userId="1248c4d8-7b2b-4b32-b8bd-163ae845f9bb" providerId="ADAL" clId="{5715A97E-7D9E-4A61-B331-92919CF03DE1}" dt="2019-03-25T10:41:39.475" v="196" actId="167"/>
        <pc:sldMkLst>
          <pc:docMk/>
          <pc:sldMk cId="3082216282" sldId="485"/>
        </pc:sldMkLst>
        <pc:spChg chg="mod">
          <ac:chgData name="Mike Bloys" userId="1248c4d8-7b2b-4b32-b8bd-163ae845f9bb" providerId="ADAL" clId="{5715A97E-7D9E-4A61-B331-92919CF03DE1}" dt="2019-03-22T17:08:26.260" v="60" actId="207"/>
          <ac:spMkLst>
            <pc:docMk/>
            <pc:sldMk cId="3082216282" sldId="485"/>
            <ac:spMk id="3" creationId="{00000000-0000-0000-0000-000000000000}"/>
          </ac:spMkLst>
        </pc:spChg>
        <pc:picChg chg="add">
          <ac:chgData name="Mike Bloys" userId="1248c4d8-7b2b-4b32-b8bd-163ae845f9bb" providerId="ADAL" clId="{5715A97E-7D9E-4A61-B331-92919CF03DE1}" dt="2019-03-25T10:41:39.475" v="196" actId="167"/>
          <ac:picMkLst>
            <pc:docMk/>
            <pc:sldMk cId="3082216282" sldId="485"/>
            <ac:picMk id="6" creationId="{515B6513-7B85-4149-86EF-32985E0AA6C0}"/>
          </ac:picMkLst>
        </pc:picChg>
        <pc:picChg chg="del">
          <ac:chgData name="Mike Bloys" userId="1248c4d8-7b2b-4b32-b8bd-163ae845f9bb" providerId="ADAL" clId="{5715A97E-7D9E-4A61-B331-92919CF03DE1}" dt="2019-03-25T10:41:38.958" v="195" actId="478"/>
          <ac:picMkLst>
            <pc:docMk/>
            <pc:sldMk cId="3082216282" sldId="485"/>
            <ac:picMk id="1026" creationId="{A7CCA203-D481-45C6-A310-56459F572499}"/>
          </ac:picMkLst>
        </pc:picChg>
      </pc:sldChg>
      <pc:sldChg chg="addSp delSp modSp setBg">
        <pc:chgData name="Mike Bloys" userId="1248c4d8-7b2b-4b32-b8bd-163ae845f9bb" providerId="ADAL" clId="{5715A97E-7D9E-4A61-B331-92919CF03DE1}" dt="2019-03-25T12:52:53.370" v="410" actId="6549"/>
        <pc:sldMkLst>
          <pc:docMk/>
          <pc:sldMk cId="3198914361" sldId="486"/>
        </pc:sldMkLst>
        <pc:spChg chg="mod">
          <ac:chgData name="Mike Bloys" userId="1248c4d8-7b2b-4b32-b8bd-163ae845f9bb" providerId="ADAL" clId="{5715A97E-7D9E-4A61-B331-92919CF03DE1}" dt="2019-03-25T12:52:53.370" v="410" actId="6549"/>
          <ac:spMkLst>
            <pc:docMk/>
            <pc:sldMk cId="3198914361" sldId="486"/>
            <ac:spMk id="3" creationId="{00000000-0000-0000-0000-000000000000}"/>
          </ac:spMkLst>
        </pc:spChg>
        <pc:spChg chg="add mod">
          <ac:chgData name="Mike Bloys" userId="1248c4d8-7b2b-4b32-b8bd-163ae845f9bb" providerId="ADAL" clId="{5715A97E-7D9E-4A61-B331-92919CF03DE1}" dt="2019-03-25T10:49:31.900" v="215" actId="164"/>
          <ac:spMkLst>
            <pc:docMk/>
            <pc:sldMk cId="3198914361" sldId="486"/>
            <ac:spMk id="4" creationId="{CA4C66A1-A916-4025-B698-8E618080BB37}"/>
          </ac:spMkLst>
        </pc:spChg>
        <pc:grpChg chg="add mod">
          <ac:chgData name="Mike Bloys" userId="1248c4d8-7b2b-4b32-b8bd-163ae845f9bb" providerId="ADAL" clId="{5715A97E-7D9E-4A61-B331-92919CF03DE1}" dt="2019-03-25T10:49:31.900" v="215" actId="164"/>
          <ac:grpSpMkLst>
            <pc:docMk/>
            <pc:sldMk cId="3198914361" sldId="486"/>
            <ac:grpSpMk id="5" creationId="{4759E711-F7B2-433B-B2C8-72E25FFD835A}"/>
          </ac:grpSpMkLst>
        </pc:grpChg>
        <pc:picChg chg="mod ord">
          <ac:chgData name="Mike Bloys" userId="1248c4d8-7b2b-4b32-b8bd-163ae845f9bb" providerId="ADAL" clId="{5715A97E-7D9E-4A61-B331-92919CF03DE1}" dt="2019-03-25T10:49:31.900" v="215" actId="164"/>
          <ac:picMkLst>
            <pc:docMk/>
            <pc:sldMk cId="3198914361" sldId="486"/>
            <ac:picMk id="6" creationId="{DBAF92DA-A39C-4655-824C-BCED96BFCE68}"/>
          </ac:picMkLst>
        </pc:picChg>
        <pc:picChg chg="add ord">
          <ac:chgData name="Mike Bloys" userId="1248c4d8-7b2b-4b32-b8bd-163ae845f9bb" providerId="ADAL" clId="{5715A97E-7D9E-4A61-B331-92919CF03DE1}" dt="2019-03-25T10:49:07.357" v="210" actId="167"/>
          <ac:picMkLst>
            <pc:docMk/>
            <pc:sldMk cId="3198914361" sldId="486"/>
            <ac:picMk id="7" creationId="{7B3D2370-73AB-43FC-BB19-BD5EDC64E16E}"/>
          </ac:picMkLst>
        </pc:picChg>
        <pc:picChg chg="add ord">
          <ac:chgData name="Mike Bloys" userId="1248c4d8-7b2b-4b32-b8bd-163ae845f9bb" providerId="ADAL" clId="{5715A97E-7D9E-4A61-B331-92919CF03DE1}" dt="2019-03-25T10:49:07.357" v="210" actId="167"/>
          <ac:picMkLst>
            <pc:docMk/>
            <pc:sldMk cId="3198914361" sldId="486"/>
            <ac:picMk id="8" creationId="{4A1981C2-7A77-45CB-969C-5944C97DD2E8}"/>
          </ac:picMkLst>
        </pc:picChg>
        <pc:picChg chg="add del">
          <ac:chgData name="Mike Bloys" userId="1248c4d8-7b2b-4b32-b8bd-163ae845f9bb" providerId="ADAL" clId="{5715A97E-7D9E-4A61-B331-92919CF03DE1}" dt="2019-03-25T11:48:53.339" v="246" actId="478"/>
          <ac:picMkLst>
            <pc:docMk/>
            <pc:sldMk cId="3198914361" sldId="486"/>
            <ac:picMk id="10" creationId="{5AC80050-F164-442C-B9D5-F08D2344449B}"/>
          </ac:picMkLst>
        </pc:picChg>
        <pc:picChg chg="del">
          <ac:chgData name="Mike Bloys" userId="1248c4d8-7b2b-4b32-b8bd-163ae845f9bb" providerId="ADAL" clId="{5715A97E-7D9E-4A61-B331-92919CF03DE1}" dt="2019-03-25T10:48:51.376" v="207" actId="478"/>
          <ac:picMkLst>
            <pc:docMk/>
            <pc:sldMk cId="3198914361" sldId="486"/>
            <ac:picMk id="3074" creationId="{698364E5-4863-44F1-B37B-3A3E1B26735C}"/>
          </ac:picMkLst>
        </pc:picChg>
      </pc:sldChg>
      <pc:sldChg chg="addSp delSp modSp setBg">
        <pc:chgData name="Mike Bloys" userId="1248c4d8-7b2b-4b32-b8bd-163ae845f9bb" providerId="ADAL" clId="{5715A97E-7D9E-4A61-B331-92919CF03DE1}" dt="2019-03-25T12:52:44.100" v="409" actId="6549"/>
        <pc:sldMkLst>
          <pc:docMk/>
          <pc:sldMk cId="656067499" sldId="487"/>
        </pc:sldMkLst>
        <pc:spChg chg="mod">
          <ac:chgData name="Mike Bloys" userId="1248c4d8-7b2b-4b32-b8bd-163ae845f9bb" providerId="ADAL" clId="{5715A97E-7D9E-4A61-B331-92919CF03DE1}" dt="2019-03-25T12:52:44.100" v="409" actId="6549"/>
          <ac:spMkLst>
            <pc:docMk/>
            <pc:sldMk cId="656067499" sldId="487"/>
            <ac:spMk id="3" creationId="{00000000-0000-0000-0000-000000000000}"/>
          </ac:spMkLst>
        </pc:spChg>
        <pc:picChg chg="add del mod">
          <ac:chgData name="Mike Bloys" userId="1248c4d8-7b2b-4b32-b8bd-163ae845f9bb" providerId="ADAL" clId="{5715A97E-7D9E-4A61-B331-92919CF03DE1}" dt="2019-03-25T10:47:48.160" v="198" actId="6549"/>
          <ac:picMkLst>
            <pc:docMk/>
            <pc:sldMk cId="656067499" sldId="487"/>
            <ac:picMk id="5" creationId="{8FDDB517-7D35-4A80-A348-45FC0403BFF7}"/>
          </ac:picMkLst>
        </pc:picChg>
        <pc:picChg chg="add ord">
          <ac:chgData name="Mike Bloys" userId="1248c4d8-7b2b-4b32-b8bd-163ae845f9bb" providerId="ADAL" clId="{5715A97E-7D9E-4A61-B331-92919CF03DE1}" dt="2019-03-25T10:48:02.770" v="203" actId="167"/>
          <ac:picMkLst>
            <pc:docMk/>
            <pc:sldMk cId="656067499" sldId="487"/>
            <ac:picMk id="7" creationId="{D9EEB7F4-4A80-46DF-B826-401DE4626926}"/>
          </ac:picMkLst>
        </pc:picChg>
        <pc:picChg chg="add">
          <ac:chgData name="Mike Bloys" userId="1248c4d8-7b2b-4b32-b8bd-163ae845f9bb" providerId="ADAL" clId="{5715A97E-7D9E-4A61-B331-92919CF03DE1}" dt="2019-03-25T10:48:46.897" v="206" actId="6549"/>
          <ac:picMkLst>
            <pc:docMk/>
            <pc:sldMk cId="656067499" sldId="487"/>
            <ac:picMk id="8" creationId="{D09319A4-963D-4296-90D5-A34FCE9498F3}"/>
          </ac:picMkLst>
        </pc:picChg>
        <pc:picChg chg="del">
          <ac:chgData name="Mike Bloys" userId="1248c4d8-7b2b-4b32-b8bd-163ae845f9bb" providerId="ADAL" clId="{5715A97E-7D9E-4A61-B331-92919CF03DE1}" dt="2019-03-25T10:48:04.604" v="204" actId="478"/>
          <ac:picMkLst>
            <pc:docMk/>
            <pc:sldMk cId="656067499" sldId="487"/>
            <ac:picMk id="3074" creationId="{698364E5-4863-44F1-B37B-3A3E1B26735C}"/>
          </ac:picMkLst>
        </pc:picChg>
      </pc:sldChg>
      <pc:sldChg chg="addSp delSp modSp addCm modCm">
        <pc:chgData name="Mike Bloys" userId="1248c4d8-7b2b-4b32-b8bd-163ae845f9bb" providerId="ADAL" clId="{5715A97E-7D9E-4A61-B331-92919CF03DE1}" dt="2019-03-25T15:55:13.762" v="511" actId="478"/>
        <pc:sldMkLst>
          <pc:docMk/>
          <pc:sldMk cId="1327134955" sldId="488"/>
        </pc:sldMkLst>
        <pc:spChg chg="mod">
          <ac:chgData name="Mike Bloys" userId="1248c4d8-7b2b-4b32-b8bd-163ae845f9bb" providerId="ADAL" clId="{5715A97E-7D9E-4A61-B331-92919CF03DE1}" dt="2019-03-25T11:53:27.235" v="251" actId="2711"/>
          <ac:spMkLst>
            <pc:docMk/>
            <pc:sldMk cId="1327134955" sldId="488"/>
            <ac:spMk id="3" creationId="{00000000-0000-0000-0000-000000000000}"/>
          </ac:spMkLst>
        </pc:spChg>
        <pc:spChg chg="del">
          <ac:chgData name="Mike Bloys" userId="1248c4d8-7b2b-4b32-b8bd-163ae845f9bb" providerId="ADAL" clId="{5715A97E-7D9E-4A61-B331-92919CF03DE1}" dt="2019-03-25T11:46:08.588" v="216" actId="478"/>
          <ac:spMkLst>
            <pc:docMk/>
            <pc:sldMk cId="1327134955" sldId="488"/>
            <ac:spMk id="6" creationId="{E437E62D-DA59-4E23-AA30-93479DBACDE3}"/>
          </ac:spMkLst>
        </pc:spChg>
        <pc:spChg chg="mod">
          <ac:chgData name="Mike Bloys" userId="1248c4d8-7b2b-4b32-b8bd-163ae845f9bb" providerId="ADAL" clId="{5715A97E-7D9E-4A61-B331-92919CF03DE1}" dt="2019-03-25T11:46:22.946" v="218" actId="1076"/>
          <ac:spMkLst>
            <pc:docMk/>
            <pc:sldMk cId="1327134955" sldId="488"/>
            <ac:spMk id="13" creationId="{444731F5-1580-464E-8006-78F9B43FAE38}"/>
          </ac:spMkLst>
        </pc:spChg>
        <pc:spChg chg="mod">
          <ac:chgData name="Mike Bloys" userId="1248c4d8-7b2b-4b32-b8bd-163ae845f9bb" providerId="ADAL" clId="{5715A97E-7D9E-4A61-B331-92919CF03DE1}" dt="2019-03-25T11:46:22.946" v="218" actId="1076"/>
          <ac:spMkLst>
            <pc:docMk/>
            <pc:sldMk cId="1327134955" sldId="488"/>
            <ac:spMk id="14" creationId="{68FA4A62-67CC-4AF5-8431-1265FFA8C44A}"/>
          </ac:spMkLst>
        </pc:spChg>
        <pc:spChg chg="mod">
          <ac:chgData name="Mike Bloys" userId="1248c4d8-7b2b-4b32-b8bd-163ae845f9bb" providerId="ADAL" clId="{5715A97E-7D9E-4A61-B331-92919CF03DE1}" dt="2019-03-25T11:46:22.946" v="218" actId="1076"/>
          <ac:spMkLst>
            <pc:docMk/>
            <pc:sldMk cId="1327134955" sldId="488"/>
            <ac:spMk id="15" creationId="{FB5075C5-1E40-486E-A7A8-8CDA04916E39}"/>
          </ac:spMkLst>
        </pc:spChg>
        <pc:spChg chg="mod">
          <ac:chgData name="Mike Bloys" userId="1248c4d8-7b2b-4b32-b8bd-163ae845f9bb" providerId="ADAL" clId="{5715A97E-7D9E-4A61-B331-92919CF03DE1}" dt="2019-03-25T11:46:22.946" v="218" actId="1076"/>
          <ac:spMkLst>
            <pc:docMk/>
            <pc:sldMk cId="1327134955" sldId="488"/>
            <ac:spMk id="16" creationId="{FDDF607F-3AB6-49FC-891D-F06D7D922A79}"/>
          </ac:spMkLst>
        </pc:spChg>
        <pc:spChg chg="mod">
          <ac:chgData name="Mike Bloys" userId="1248c4d8-7b2b-4b32-b8bd-163ae845f9bb" providerId="ADAL" clId="{5715A97E-7D9E-4A61-B331-92919CF03DE1}" dt="2019-03-25T11:46:22.946" v="218" actId="1076"/>
          <ac:spMkLst>
            <pc:docMk/>
            <pc:sldMk cId="1327134955" sldId="488"/>
            <ac:spMk id="17" creationId="{893DEAAE-9CBD-492E-98CB-D1521328E169}"/>
          </ac:spMkLst>
        </pc:spChg>
        <pc:spChg chg="mod">
          <ac:chgData name="Mike Bloys" userId="1248c4d8-7b2b-4b32-b8bd-163ae845f9bb" providerId="ADAL" clId="{5715A97E-7D9E-4A61-B331-92919CF03DE1}" dt="2019-03-25T11:46:22.946" v="218" actId="1076"/>
          <ac:spMkLst>
            <pc:docMk/>
            <pc:sldMk cId="1327134955" sldId="488"/>
            <ac:spMk id="18" creationId="{2A684594-1E8C-4B02-BB74-A4C1166304BA}"/>
          </ac:spMkLst>
        </pc:spChg>
        <pc:picChg chg="add mod ord modCrop">
          <ac:chgData name="Mike Bloys" userId="1248c4d8-7b2b-4b32-b8bd-163ae845f9bb" providerId="ADAL" clId="{5715A97E-7D9E-4A61-B331-92919CF03DE1}" dt="2019-03-25T15:55:12.196" v="510" actId="167"/>
          <ac:picMkLst>
            <pc:docMk/>
            <pc:sldMk cId="1327134955" sldId="488"/>
            <ac:picMk id="5" creationId="{316FD94C-7238-479E-BBC0-6476AE0B65AB}"/>
          </ac:picMkLst>
        </pc:picChg>
        <pc:picChg chg="add del mod">
          <ac:chgData name="Mike Bloys" userId="1248c4d8-7b2b-4b32-b8bd-163ae845f9bb" providerId="ADAL" clId="{5715A97E-7D9E-4A61-B331-92919CF03DE1}" dt="2019-03-25T11:46:48.652" v="223" actId="167"/>
          <ac:picMkLst>
            <pc:docMk/>
            <pc:sldMk cId="1327134955" sldId="488"/>
            <ac:picMk id="5" creationId="{D978C445-FA18-4559-9F1A-E982ADD35D1F}"/>
          </ac:picMkLst>
        </pc:picChg>
        <pc:picChg chg="add del mod ord">
          <ac:chgData name="Mike Bloys" userId="1248c4d8-7b2b-4b32-b8bd-163ae845f9bb" providerId="ADAL" clId="{5715A97E-7D9E-4A61-B331-92919CF03DE1}" dt="2019-03-25T15:55:13.762" v="511" actId="478"/>
          <ac:picMkLst>
            <pc:docMk/>
            <pc:sldMk cId="1327134955" sldId="488"/>
            <ac:picMk id="19" creationId="{32C581EF-F4FF-4B42-8432-E94CA86D98BE}"/>
          </ac:picMkLst>
        </pc:picChg>
        <pc:picChg chg="add">
          <ac:chgData name="Mike Bloys" userId="1248c4d8-7b2b-4b32-b8bd-163ae845f9bb" providerId="ADAL" clId="{5715A97E-7D9E-4A61-B331-92919CF03DE1}" dt="2019-03-25T11:48:58.044" v="247" actId="167"/>
          <ac:picMkLst>
            <pc:docMk/>
            <pc:sldMk cId="1327134955" sldId="488"/>
            <ac:picMk id="20" creationId="{22453131-7A20-45DE-840A-BC9E9800C71B}"/>
          </ac:picMkLst>
        </pc:picChg>
        <pc:picChg chg="mod">
          <ac:chgData name="Mike Bloys" userId="1248c4d8-7b2b-4b32-b8bd-163ae845f9bb" providerId="ADAL" clId="{5715A97E-7D9E-4A61-B331-92919CF03DE1}" dt="2019-03-25T11:46:22.946" v="218" actId="1076"/>
          <ac:picMkLst>
            <pc:docMk/>
            <pc:sldMk cId="1327134955" sldId="488"/>
            <ac:picMk id="8194" creationId="{B5819773-923A-40D7-B15D-A4A3A42F7A6B}"/>
          </ac:picMkLst>
        </pc:picChg>
        <pc:cxnChg chg="mod">
          <ac:chgData name="Mike Bloys" userId="1248c4d8-7b2b-4b32-b8bd-163ae845f9bb" providerId="ADAL" clId="{5715A97E-7D9E-4A61-B331-92919CF03DE1}" dt="2019-03-25T11:46:22.946" v="218" actId="1076"/>
          <ac:cxnSpMkLst>
            <pc:docMk/>
            <pc:sldMk cId="1327134955" sldId="488"/>
            <ac:cxnSpMk id="10" creationId="{A9FF0289-F980-4079-AB04-A7B230B11B5E}"/>
          </ac:cxnSpMkLst>
        </pc:cxnChg>
        <pc:cxnChg chg="mod">
          <ac:chgData name="Mike Bloys" userId="1248c4d8-7b2b-4b32-b8bd-163ae845f9bb" providerId="ADAL" clId="{5715A97E-7D9E-4A61-B331-92919CF03DE1}" dt="2019-03-25T11:46:22.946" v="218" actId="1076"/>
          <ac:cxnSpMkLst>
            <pc:docMk/>
            <pc:sldMk cId="1327134955" sldId="488"/>
            <ac:cxnSpMk id="27" creationId="{037DDE05-DFA2-4A54-A0B6-FDC46967B9B3}"/>
          </ac:cxnSpMkLst>
        </pc:cxnChg>
        <pc:cxnChg chg="mod">
          <ac:chgData name="Mike Bloys" userId="1248c4d8-7b2b-4b32-b8bd-163ae845f9bb" providerId="ADAL" clId="{5715A97E-7D9E-4A61-B331-92919CF03DE1}" dt="2019-03-25T11:46:22.946" v="218" actId="1076"/>
          <ac:cxnSpMkLst>
            <pc:docMk/>
            <pc:sldMk cId="1327134955" sldId="488"/>
            <ac:cxnSpMk id="29" creationId="{B42B892A-5600-4EE0-99D6-90AD30C21939}"/>
          </ac:cxnSpMkLst>
        </pc:cxnChg>
      </pc:sldChg>
      <pc:sldChg chg="addSp delSp modSp">
        <pc:chgData name="Mike Bloys" userId="1248c4d8-7b2b-4b32-b8bd-163ae845f9bb" providerId="ADAL" clId="{5715A97E-7D9E-4A61-B331-92919CF03DE1}" dt="2019-03-25T12:13:31.279" v="264" actId="167"/>
        <pc:sldMkLst>
          <pc:docMk/>
          <pc:sldMk cId="1776858341" sldId="489"/>
        </pc:sldMkLst>
        <pc:spChg chg="mod">
          <ac:chgData name="Mike Bloys" userId="1248c4d8-7b2b-4b32-b8bd-163ae845f9bb" providerId="ADAL" clId="{5715A97E-7D9E-4A61-B331-92919CF03DE1}" dt="2019-03-25T12:12:33.021" v="255" actId="20577"/>
          <ac:spMkLst>
            <pc:docMk/>
            <pc:sldMk cId="1776858341" sldId="489"/>
            <ac:spMk id="3" creationId="{00000000-0000-0000-0000-000000000000}"/>
          </ac:spMkLst>
        </pc:spChg>
        <pc:spChg chg="del">
          <ac:chgData name="Mike Bloys" userId="1248c4d8-7b2b-4b32-b8bd-163ae845f9bb" providerId="ADAL" clId="{5715A97E-7D9E-4A61-B331-92919CF03DE1}" dt="2019-03-25T11:48:22.954" v="239" actId="478"/>
          <ac:spMkLst>
            <pc:docMk/>
            <pc:sldMk cId="1776858341" sldId="489"/>
            <ac:spMk id="13" creationId="{444731F5-1580-464E-8006-78F9B43FAE38}"/>
          </ac:spMkLst>
        </pc:spChg>
        <pc:spChg chg="del">
          <ac:chgData name="Mike Bloys" userId="1248c4d8-7b2b-4b32-b8bd-163ae845f9bb" providerId="ADAL" clId="{5715A97E-7D9E-4A61-B331-92919CF03DE1}" dt="2019-03-25T11:48:22.954" v="239" actId="478"/>
          <ac:spMkLst>
            <pc:docMk/>
            <pc:sldMk cId="1776858341" sldId="489"/>
            <ac:spMk id="14" creationId="{68FA4A62-67CC-4AF5-8431-1265FFA8C44A}"/>
          </ac:spMkLst>
        </pc:spChg>
        <pc:spChg chg="del">
          <ac:chgData name="Mike Bloys" userId="1248c4d8-7b2b-4b32-b8bd-163ae845f9bb" providerId="ADAL" clId="{5715A97E-7D9E-4A61-B331-92919CF03DE1}" dt="2019-03-25T11:48:26.115" v="240" actId="478"/>
          <ac:spMkLst>
            <pc:docMk/>
            <pc:sldMk cId="1776858341" sldId="489"/>
            <ac:spMk id="15" creationId="{FB5075C5-1E40-486E-A7A8-8CDA04916E39}"/>
          </ac:spMkLst>
        </pc:spChg>
        <pc:spChg chg="del">
          <ac:chgData name="Mike Bloys" userId="1248c4d8-7b2b-4b32-b8bd-163ae845f9bb" providerId="ADAL" clId="{5715A97E-7D9E-4A61-B331-92919CF03DE1}" dt="2019-03-25T11:48:22.954" v="239" actId="478"/>
          <ac:spMkLst>
            <pc:docMk/>
            <pc:sldMk cId="1776858341" sldId="489"/>
            <ac:spMk id="16" creationId="{FDDF607F-3AB6-49FC-891D-F06D7D922A79}"/>
          </ac:spMkLst>
        </pc:spChg>
        <pc:spChg chg="del">
          <ac:chgData name="Mike Bloys" userId="1248c4d8-7b2b-4b32-b8bd-163ae845f9bb" providerId="ADAL" clId="{5715A97E-7D9E-4A61-B331-92919CF03DE1}" dt="2019-03-25T11:48:26.115" v="240" actId="478"/>
          <ac:spMkLst>
            <pc:docMk/>
            <pc:sldMk cId="1776858341" sldId="489"/>
            <ac:spMk id="17" creationId="{893DEAAE-9CBD-492E-98CB-D1521328E169}"/>
          </ac:spMkLst>
        </pc:spChg>
        <pc:spChg chg="del">
          <ac:chgData name="Mike Bloys" userId="1248c4d8-7b2b-4b32-b8bd-163ae845f9bb" providerId="ADAL" clId="{5715A97E-7D9E-4A61-B331-92919CF03DE1}" dt="2019-03-25T11:48:22.954" v="239" actId="478"/>
          <ac:spMkLst>
            <pc:docMk/>
            <pc:sldMk cId="1776858341" sldId="489"/>
            <ac:spMk id="18" creationId="{2A684594-1E8C-4B02-BB74-A4C1166304BA}"/>
          </ac:spMkLst>
        </pc:spChg>
        <pc:picChg chg="add del mod modCrop">
          <ac:chgData name="Mike Bloys" userId="1248c4d8-7b2b-4b32-b8bd-163ae845f9bb" providerId="ADAL" clId="{5715A97E-7D9E-4A61-B331-92919CF03DE1}" dt="2019-03-25T11:48:13.860" v="237" actId="167"/>
          <ac:picMkLst>
            <pc:docMk/>
            <pc:sldMk cId="1776858341" sldId="489"/>
            <ac:picMk id="20" creationId="{73C9D3BB-7920-4C2B-9EAC-6F7D4B2550A9}"/>
          </ac:picMkLst>
        </pc:picChg>
        <pc:picChg chg="add ord">
          <ac:chgData name="Mike Bloys" userId="1248c4d8-7b2b-4b32-b8bd-163ae845f9bb" providerId="ADAL" clId="{5715A97E-7D9E-4A61-B331-92919CF03DE1}" dt="2019-03-25T11:48:30.537" v="242" actId="167"/>
          <ac:picMkLst>
            <pc:docMk/>
            <pc:sldMk cId="1776858341" sldId="489"/>
            <ac:picMk id="21" creationId="{9A35D5B2-6663-438C-BA4E-BCDAB646FC98}"/>
          </ac:picMkLst>
        </pc:picChg>
        <pc:picChg chg="add">
          <ac:chgData name="Mike Bloys" userId="1248c4d8-7b2b-4b32-b8bd-163ae845f9bb" providerId="ADAL" clId="{5715A97E-7D9E-4A61-B331-92919CF03DE1}" dt="2019-03-25T12:13:31.279" v="264" actId="167"/>
          <ac:picMkLst>
            <pc:docMk/>
            <pc:sldMk cId="1776858341" sldId="489"/>
            <ac:picMk id="22" creationId="{BF80297E-20E4-4DA6-8269-F3183D2B6BF4}"/>
          </ac:picMkLst>
        </pc:picChg>
        <pc:picChg chg="del">
          <ac:chgData name="Mike Bloys" userId="1248c4d8-7b2b-4b32-b8bd-163ae845f9bb" providerId="ADAL" clId="{5715A97E-7D9E-4A61-B331-92919CF03DE1}" dt="2019-03-25T11:48:16.225" v="238" actId="478"/>
          <ac:picMkLst>
            <pc:docMk/>
            <pc:sldMk cId="1776858341" sldId="489"/>
            <ac:picMk id="8194" creationId="{B5819773-923A-40D7-B15D-A4A3A42F7A6B}"/>
          </ac:picMkLst>
        </pc:picChg>
        <pc:cxnChg chg="del">
          <ac:chgData name="Mike Bloys" userId="1248c4d8-7b2b-4b32-b8bd-163ae845f9bb" providerId="ADAL" clId="{5715A97E-7D9E-4A61-B331-92919CF03DE1}" dt="2019-03-25T11:48:22.954" v="239" actId="478"/>
          <ac:cxnSpMkLst>
            <pc:docMk/>
            <pc:sldMk cId="1776858341" sldId="489"/>
            <ac:cxnSpMk id="10" creationId="{A9FF0289-F980-4079-AB04-A7B230B11B5E}"/>
          </ac:cxnSpMkLst>
        </pc:cxnChg>
        <pc:cxnChg chg="del">
          <ac:chgData name="Mike Bloys" userId="1248c4d8-7b2b-4b32-b8bd-163ae845f9bb" providerId="ADAL" clId="{5715A97E-7D9E-4A61-B331-92919CF03DE1}" dt="2019-03-25T11:48:26.115" v="240" actId="478"/>
          <ac:cxnSpMkLst>
            <pc:docMk/>
            <pc:sldMk cId="1776858341" sldId="489"/>
            <ac:cxnSpMk id="27" creationId="{037DDE05-DFA2-4A54-A0B6-FDC46967B9B3}"/>
          </ac:cxnSpMkLst>
        </pc:cxnChg>
        <pc:cxnChg chg="del">
          <ac:chgData name="Mike Bloys" userId="1248c4d8-7b2b-4b32-b8bd-163ae845f9bb" providerId="ADAL" clId="{5715A97E-7D9E-4A61-B331-92919CF03DE1}" dt="2019-03-25T11:48:22.954" v="239" actId="478"/>
          <ac:cxnSpMkLst>
            <pc:docMk/>
            <pc:sldMk cId="1776858341" sldId="489"/>
            <ac:cxnSpMk id="29" creationId="{B42B892A-5600-4EE0-99D6-90AD30C21939}"/>
          </ac:cxnSpMkLst>
        </pc:cxnChg>
      </pc:sldChg>
      <pc:sldChg chg="addSp delSp modSp">
        <pc:chgData name="Mike Bloys" userId="1248c4d8-7b2b-4b32-b8bd-163ae845f9bb" providerId="ADAL" clId="{5715A97E-7D9E-4A61-B331-92919CF03DE1}" dt="2019-04-02T08:12:43.657" v="674" actId="20577"/>
        <pc:sldMkLst>
          <pc:docMk/>
          <pc:sldMk cId="1466371329" sldId="490"/>
        </pc:sldMkLst>
        <pc:spChg chg="mod">
          <ac:chgData name="Mike Bloys" userId="1248c4d8-7b2b-4b32-b8bd-163ae845f9bb" providerId="ADAL" clId="{5715A97E-7D9E-4A61-B331-92919CF03DE1}" dt="2019-04-02T08:12:43.657" v="674" actId="20577"/>
          <ac:spMkLst>
            <pc:docMk/>
            <pc:sldMk cId="1466371329" sldId="490"/>
            <ac:spMk id="3" creationId="{00000000-0000-0000-0000-000000000000}"/>
          </ac:spMkLst>
        </pc:spChg>
        <pc:picChg chg="add">
          <ac:chgData name="Mike Bloys" userId="1248c4d8-7b2b-4b32-b8bd-163ae845f9bb" providerId="ADAL" clId="{5715A97E-7D9E-4A61-B331-92919CF03DE1}" dt="2019-03-25T12:14:04.292" v="268" actId="167"/>
          <ac:picMkLst>
            <pc:docMk/>
            <pc:sldMk cId="1466371329" sldId="490"/>
            <ac:picMk id="6" creationId="{FDFB844D-B2A3-4C8F-A5D6-BB6114CCD901}"/>
          </ac:picMkLst>
        </pc:picChg>
        <pc:picChg chg="add">
          <ac:chgData name="Mike Bloys" userId="1248c4d8-7b2b-4b32-b8bd-163ae845f9bb" providerId="ADAL" clId="{5715A97E-7D9E-4A61-B331-92919CF03DE1}" dt="2019-03-25T12:14:04.292" v="268" actId="167"/>
          <ac:picMkLst>
            <pc:docMk/>
            <pc:sldMk cId="1466371329" sldId="490"/>
            <ac:picMk id="7" creationId="{D0C58E52-7818-486E-BEA9-013919F15F93}"/>
          </ac:picMkLst>
        </pc:picChg>
        <pc:picChg chg="del">
          <ac:chgData name="Mike Bloys" userId="1248c4d8-7b2b-4b32-b8bd-163ae845f9bb" providerId="ADAL" clId="{5715A97E-7D9E-4A61-B331-92919CF03DE1}" dt="2019-03-25T12:14:02.004" v="267" actId="478"/>
          <ac:picMkLst>
            <pc:docMk/>
            <pc:sldMk cId="1466371329" sldId="490"/>
            <ac:picMk id="9218" creationId="{F4B935D2-72F7-4CFA-AD48-462D53E1DDFB}"/>
          </ac:picMkLst>
        </pc:picChg>
      </pc:sldChg>
      <pc:sldChg chg="addSp delSp modSp addCm modCm">
        <pc:chgData name="Mike Bloys" userId="1248c4d8-7b2b-4b32-b8bd-163ae845f9bb" providerId="ADAL" clId="{5715A97E-7D9E-4A61-B331-92919CF03DE1}" dt="2019-04-02T07:58:54.328" v="543" actId="6549"/>
        <pc:sldMkLst>
          <pc:docMk/>
          <pc:sldMk cId="588971776" sldId="491"/>
        </pc:sldMkLst>
        <pc:spChg chg="mod">
          <ac:chgData name="Mike Bloys" userId="1248c4d8-7b2b-4b32-b8bd-163ae845f9bb" providerId="ADAL" clId="{5715A97E-7D9E-4A61-B331-92919CF03DE1}" dt="2019-04-02T07:58:54.328" v="543" actId="6549"/>
          <ac:spMkLst>
            <pc:docMk/>
            <pc:sldMk cId="588971776" sldId="491"/>
            <ac:spMk id="3" creationId="{00000000-0000-0000-0000-000000000000}"/>
          </ac:spMkLst>
        </pc:spChg>
        <pc:spChg chg="add mod">
          <ac:chgData name="Mike Bloys" userId="1248c4d8-7b2b-4b32-b8bd-163ae845f9bb" providerId="ADAL" clId="{5715A97E-7D9E-4A61-B331-92919CF03DE1}" dt="2019-03-22T17:10:14.320" v="78" actId="164"/>
          <ac:spMkLst>
            <pc:docMk/>
            <pc:sldMk cId="588971776" sldId="491"/>
            <ac:spMk id="4" creationId="{3444BA1B-1507-469A-BD6A-E052D2D768B7}"/>
          </ac:spMkLst>
        </pc:spChg>
        <pc:grpChg chg="add mod">
          <ac:chgData name="Mike Bloys" userId="1248c4d8-7b2b-4b32-b8bd-163ae845f9bb" providerId="ADAL" clId="{5715A97E-7D9E-4A61-B331-92919CF03DE1}" dt="2019-03-22T17:10:14.320" v="78" actId="164"/>
          <ac:grpSpMkLst>
            <pc:docMk/>
            <pc:sldMk cId="588971776" sldId="491"/>
            <ac:grpSpMk id="6" creationId="{8A863491-3F7A-48EF-B4D5-08A5B699075C}"/>
          </ac:grpSpMkLst>
        </pc:grpChg>
        <pc:picChg chg="mod ord">
          <ac:chgData name="Mike Bloys" userId="1248c4d8-7b2b-4b32-b8bd-163ae845f9bb" providerId="ADAL" clId="{5715A97E-7D9E-4A61-B331-92919CF03DE1}" dt="2019-03-22T17:10:14.320" v="78" actId="164"/>
          <ac:picMkLst>
            <pc:docMk/>
            <pc:sldMk cId="588971776" sldId="491"/>
            <ac:picMk id="5" creationId="{E9E05C7A-6CE2-46AD-ABAF-96EC425D1612}"/>
          </ac:picMkLst>
        </pc:picChg>
        <pc:picChg chg="add del ord">
          <ac:chgData name="Mike Bloys" userId="1248c4d8-7b2b-4b32-b8bd-163ae845f9bb" providerId="ADAL" clId="{5715A97E-7D9E-4A61-B331-92919CF03DE1}" dt="2019-03-25T12:22:47.072" v="296" actId="478"/>
          <ac:picMkLst>
            <pc:docMk/>
            <pc:sldMk cId="588971776" sldId="491"/>
            <ac:picMk id="8" creationId="{BC79E332-DC56-427B-B9CA-2B33581C170E}"/>
          </ac:picMkLst>
        </pc:picChg>
        <pc:picChg chg="add ord">
          <ac:chgData name="Mike Bloys" userId="1248c4d8-7b2b-4b32-b8bd-163ae845f9bb" providerId="ADAL" clId="{5715A97E-7D9E-4A61-B331-92919CF03DE1}" dt="2019-03-25T12:20:27.307" v="287" actId="167"/>
          <ac:picMkLst>
            <pc:docMk/>
            <pc:sldMk cId="588971776" sldId="491"/>
            <ac:picMk id="9" creationId="{A539B633-0023-4A5D-BD09-B0586827E448}"/>
          </ac:picMkLst>
        </pc:picChg>
        <pc:picChg chg="add del mod ord modCrop">
          <ac:chgData name="Mike Bloys" userId="1248c4d8-7b2b-4b32-b8bd-163ae845f9bb" providerId="ADAL" clId="{5715A97E-7D9E-4A61-B331-92919CF03DE1}" dt="2019-03-25T12:24:51.914" v="306" actId="478"/>
          <ac:picMkLst>
            <pc:docMk/>
            <pc:sldMk cId="588971776" sldId="491"/>
            <ac:picMk id="10" creationId="{5041303C-415D-4430-992A-3DF6C537E1B0}"/>
          </ac:picMkLst>
        </pc:picChg>
        <pc:picChg chg="add ord">
          <ac:chgData name="Mike Bloys" userId="1248c4d8-7b2b-4b32-b8bd-163ae845f9bb" providerId="ADAL" clId="{5715A97E-7D9E-4A61-B331-92919CF03DE1}" dt="2019-03-25T12:24:54.220" v="308" actId="167"/>
          <ac:picMkLst>
            <pc:docMk/>
            <pc:sldMk cId="588971776" sldId="491"/>
            <ac:picMk id="12" creationId="{BCA0BA3E-93C4-4B42-9691-33400539AFF1}"/>
          </ac:picMkLst>
        </pc:picChg>
        <pc:picChg chg="del">
          <ac:chgData name="Mike Bloys" userId="1248c4d8-7b2b-4b32-b8bd-163ae845f9bb" providerId="ADAL" clId="{5715A97E-7D9E-4A61-B331-92919CF03DE1}" dt="2019-03-25T12:20:23.966" v="285" actId="478"/>
          <ac:picMkLst>
            <pc:docMk/>
            <pc:sldMk cId="588971776" sldId="491"/>
            <ac:picMk id="3092" creationId="{BF92D3B1-D580-44F7-A4B4-3725911FE613}"/>
          </ac:picMkLst>
        </pc:picChg>
      </pc:sldChg>
      <pc:sldChg chg="addSp delSp modSp">
        <pc:chgData name="Mike Bloys" userId="1248c4d8-7b2b-4b32-b8bd-163ae845f9bb" providerId="ADAL" clId="{5715A97E-7D9E-4A61-B331-92919CF03DE1}" dt="2019-04-02T07:59:42.438" v="551" actId="6549"/>
        <pc:sldMkLst>
          <pc:docMk/>
          <pc:sldMk cId="3092375005" sldId="492"/>
        </pc:sldMkLst>
        <pc:spChg chg="mod">
          <ac:chgData name="Mike Bloys" userId="1248c4d8-7b2b-4b32-b8bd-163ae845f9bb" providerId="ADAL" clId="{5715A97E-7D9E-4A61-B331-92919CF03DE1}" dt="2019-04-02T07:59:42.438" v="551" actId="6549"/>
          <ac:spMkLst>
            <pc:docMk/>
            <pc:sldMk cId="3092375005" sldId="492"/>
            <ac:spMk id="3" creationId="{00000000-0000-0000-0000-000000000000}"/>
          </ac:spMkLst>
        </pc:spChg>
        <pc:grpChg chg="del">
          <ac:chgData name="Mike Bloys" userId="1248c4d8-7b2b-4b32-b8bd-163ae845f9bb" providerId="ADAL" clId="{5715A97E-7D9E-4A61-B331-92919CF03DE1}" dt="2019-03-25T12:41:24.205" v="320" actId="478"/>
          <ac:grpSpMkLst>
            <pc:docMk/>
            <pc:sldMk cId="3092375005" sldId="492"/>
            <ac:grpSpMk id="14" creationId="{AF08AF22-C4AD-416A-BDB7-550B2D65BB18}"/>
          </ac:grpSpMkLst>
        </pc:grpChg>
        <pc:picChg chg="add">
          <ac:chgData name="Mike Bloys" userId="1248c4d8-7b2b-4b32-b8bd-163ae845f9bb" providerId="ADAL" clId="{5715A97E-7D9E-4A61-B331-92919CF03DE1}" dt="2019-03-25T12:41:24.668" v="321" actId="167"/>
          <ac:picMkLst>
            <pc:docMk/>
            <pc:sldMk cId="3092375005" sldId="492"/>
            <ac:picMk id="11" creationId="{BBAF2800-3672-40EB-B65D-620D4CB838E5}"/>
          </ac:picMkLst>
        </pc:picChg>
      </pc:sldChg>
      <pc:sldChg chg="addSp delSp modSp">
        <pc:chgData name="Mike Bloys" userId="1248c4d8-7b2b-4b32-b8bd-163ae845f9bb" providerId="ADAL" clId="{5715A97E-7D9E-4A61-B331-92919CF03DE1}" dt="2019-03-25T12:53:56.415" v="414" actId="167"/>
        <pc:sldMkLst>
          <pc:docMk/>
          <pc:sldMk cId="1049293766" sldId="493"/>
        </pc:sldMkLst>
        <pc:spChg chg="mod">
          <ac:chgData name="Mike Bloys" userId="1248c4d8-7b2b-4b32-b8bd-163ae845f9bb" providerId="ADAL" clId="{5715A97E-7D9E-4A61-B331-92919CF03DE1}" dt="2019-03-22T17:11:07.721" v="89" actId="207"/>
          <ac:spMkLst>
            <pc:docMk/>
            <pc:sldMk cId="1049293766" sldId="493"/>
            <ac:spMk id="3" creationId="{00000000-0000-0000-0000-000000000000}"/>
          </ac:spMkLst>
        </pc:spChg>
        <pc:graphicFrameChg chg="del">
          <ac:chgData name="Mike Bloys" userId="1248c4d8-7b2b-4b32-b8bd-163ae845f9bb" providerId="ADAL" clId="{5715A97E-7D9E-4A61-B331-92919CF03DE1}" dt="2019-03-25T12:53:47.435" v="411" actId="478"/>
          <ac:graphicFrameMkLst>
            <pc:docMk/>
            <pc:sldMk cId="1049293766" sldId="493"/>
            <ac:graphicFrameMk id="5" creationId="{00000000-0000-0000-0000-000000000000}"/>
          </ac:graphicFrameMkLst>
        </pc:graphicFrameChg>
        <pc:graphicFrameChg chg="add">
          <ac:chgData name="Mike Bloys" userId="1248c4d8-7b2b-4b32-b8bd-163ae845f9bb" providerId="ADAL" clId="{5715A97E-7D9E-4A61-B331-92919CF03DE1}" dt="2019-03-25T12:53:48.099" v="412" actId="167"/>
          <ac:graphicFrameMkLst>
            <pc:docMk/>
            <pc:sldMk cId="1049293766" sldId="493"/>
            <ac:graphicFrameMk id="9" creationId="{39961457-3284-425B-A340-A5D5293D5165}"/>
          </ac:graphicFrameMkLst>
        </pc:graphicFrameChg>
        <pc:picChg chg="add del mod modCrop">
          <ac:chgData name="Mike Bloys" userId="1248c4d8-7b2b-4b32-b8bd-163ae845f9bb" providerId="ADAL" clId="{5715A97E-7D9E-4A61-B331-92919CF03DE1}" dt="2019-03-25T12:51:25.175" v="386" actId="167"/>
          <ac:picMkLst>
            <pc:docMk/>
            <pc:sldMk cId="1049293766" sldId="493"/>
            <ac:picMk id="7" creationId="{ED2F3098-A0F6-4C0D-8D64-1ADADF6A2985}"/>
          </ac:picMkLst>
        </pc:picChg>
        <pc:picChg chg="add">
          <ac:chgData name="Mike Bloys" userId="1248c4d8-7b2b-4b32-b8bd-163ae845f9bb" providerId="ADAL" clId="{5715A97E-7D9E-4A61-B331-92919CF03DE1}" dt="2019-03-25T12:53:48.099" v="412" actId="167"/>
          <ac:picMkLst>
            <pc:docMk/>
            <pc:sldMk cId="1049293766" sldId="493"/>
            <ac:picMk id="10" creationId="{73AB9924-A483-47C7-8D3E-0EB9AD7B7E1B}"/>
          </ac:picMkLst>
        </pc:picChg>
        <pc:picChg chg="add">
          <ac:chgData name="Mike Bloys" userId="1248c4d8-7b2b-4b32-b8bd-163ae845f9bb" providerId="ADAL" clId="{5715A97E-7D9E-4A61-B331-92919CF03DE1}" dt="2019-03-25T12:53:56.415" v="414" actId="167"/>
          <ac:picMkLst>
            <pc:docMk/>
            <pc:sldMk cId="1049293766" sldId="493"/>
            <ac:picMk id="11" creationId="{911D154C-441C-45A6-833D-45424AC69919}"/>
          </ac:picMkLst>
        </pc:picChg>
        <pc:picChg chg="del">
          <ac:chgData name="Mike Bloys" userId="1248c4d8-7b2b-4b32-b8bd-163ae845f9bb" providerId="ADAL" clId="{5715A97E-7D9E-4A61-B331-92919CF03DE1}" dt="2019-03-25T12:50:58.112" v="377" actId="478"/>
          <ac:picMkLst>
            <pc:docMk/>
            <pc:sldMk cId="1049293766" sldId="493"/>
            <ac:picMk id="12290" creationId="{00000000-0000-0000-0000-000000000000}"/>
          </ac:picMkLst>
        </pc:picChg>
      </pc:sldChg>
      <pc:sldChg chg="addSp delSp modSp">
        <pc:chgData name="Mike Bloys" userId="1248c4d8-7b2b-4b32-b8bd-163ae845f9bb" providerId="ADAL" clId="{5715A97E-7D9E-4A61-B331-92919CF03DE1}" dt="2019-03-25T13:06:43.873" v="447" actId="14100"/>
        <pc:sldMkLst>
          <pc:docMk/>
          <pc:sldMk cId="17014298" sldId="494"/>
        </pc:sldMkLst>
        <pc:spChg chg="mod">
          <ac:chgData name="Mike Bloys" userId="1248c4d8-7b2b-4b32-b8bd-163ae845f9bb" providerId="ADAL" clId="{5715A97E-7D9E-4A61-B331-92919CF03DE1}" dt="2019-03-25T13:06:30.560" v="445" actId="20577"/>
          <ac:spMkLst>
            <pc:docMk/>
            <pc:sldMk cId="17014298" sldId="494"/>
            <ac:spMk id="3" creationId="{00000000-0000-0000-0000-000000000000}"/>
          </ac:spMkLst>
        </pc:spChg>
        <pc:picChg chg="del">
          <ac:chgData name="Mike Bloys" userId="1248c4d8-7b2b-4b32-b8bd-163ae845f9bb" providerId="ADAL" clId="{5715A97E-7D9E-4A61-B331-92919CF03DE1}" dt="2019-03-25T12:59:56.768" v="439" actId="478"/>
          <ac:picMkLst>
            <pc:docMk/>
            <pc:sldMk cId="17014298" sldId="494"/>
            <ac:picMk id="5" creationId="{2771E9E5-8610-4825-B49B-CCEF17CC8E71}"/>
          </ac:picMkLst>
        </pc:picChg>
        <pc:picChg chg="add del mod ord modCrop">
          <ac:chgData name="Mike Bloys" userId="1248c4d8-7b2b-4b32-b8bd-163ae845f9bb" providerId="ADAL" clId="{5715A97E-7D9E-4A61-B331-92919CF03DE1}" dt="2019-03-25T13:06:27.701" v="444" actId="478"/>
          <ac:picMkLst>
            <pc:docMk/>
            <pc:sldMk cId="17014298" sldId="494"/>
            <ac:picMk id="6" creationId="{A6DB009F-BC51-4026-9C44-51C8D25A286E}"/>
          </ac:picMkLst>
        </pc:picChg>
        <pc:picChg chg="add mod ord">
          <ac:chgData name="Mike Bloys" userId="1248c4d8-7b2b-4b32-b8bd-163ae845f9bb" providerId="ADAL" clId="{5715A97E-7D9E-4A61-B331-92919CF03DE1}" dt="2019-03-25T13:06:43.873" v="447" actId="14100"/>
          <ac:picMkLst>
            <pc:docMk/>
            <pc:sldMk cId="17014298" sldId="494"/>
            <ac:picMk id="8" creationId="{EB71D4E3-8AF6-426E-8DA1-C7B9EAB89D9B}"/>
          </ac:picMkLst>
        </pc:picChg>
        <pc:picChg chg="add">
          <ac:chgData name="Mike Bloys" userId="1248c4d8-7b2b-4b32-b8bd-163ae845f9bb" providerId="ADAL" clId="{5715A97E-7D9E-4A61-B331-92919CF03DE1}" dt="2019-03-25T13:06:38.958" v="446" actId="14100"/>
          <ac:picMkLst>
            <pc:docMk/>
            <pc:sldMk cId="17014298" sldId="494"/>
            <ac:picMk id="9" creationId="{4801B7E6-9D3E-4B55-BE19-4931D8D7AB2B}"/>
          </ac:picMkLst>
        </pc:picChg>
      </pc:sldChg>
      <pc:sldChg chg="addSp delSp modSp">
        <pc:chgData name="Mike Bloys" userId="1248c4d8-7b2b-4b32-b8bd-163ae845f9bb" providerId="ADAL" clId="{5715A97E-7D9E-4A61-B331-92919CF03DE1}" dt="2019-04-02T08:10:14.396" v="650" actId="207"/>
        <pc:sldMkLst>
          <pc:docMk/>
          <pc:sldMk cId="4001496950" sldId="495"/>
        </pc:sldMkLst>
        <pc:spChg chg="mod">
          <ac:chgData name="Mike Bloys" userId="1248c4d8-7b2b-4b32-b8bd-163ae845f9bb" providerId="ADAL" clId="{5715A97E-7D9E-4A61-B331-92919CF03DE1}" dt="2019-04-02T08:10:14.396" v="650" actId="207"/>
          <ac:spMkLst>
            <pc:docMk/>
            <pc:sldMk cId="4001496950" sldId="495"/>
            <ac:spMk id="3" creationId="{00000000-0000-0000-0000-000000000000}"/>
          </ac:spMkLst>
        </pc:spChg>
        <pc:spChg chg="add del mod">
          <ac:chgData name="Mike Bloys" userId="1248c4d8-7b2b-4b32-b8bd-163ae845f9bb" providerId="ADAL" clId="{5715A97E-7D9E-4A61-B331-92919CF03DE1}" dt="2019-04-02T08:10:06.335" v="648"/>
          <ac:spMkLst>
            <pc:docMk/>
            <pc:sldMk cId="4001496950" sldId="495"/>
            <ac:spMk id="4" creationId="{41EDFE06-6B37-4529-929E-A622495893C7}"/>
          </ac:spMkLst>
        </pc:spChg>
        <pc:spChg chg="add del mod">
          <ac:chgData name="Mike Bloys" userId="1248c4d8-7b2b-4b32-b8bd-163ae845f9bb" providerId="ADAL" clId="{5715A97E-7D9E-4A61-B331-92919CF03DE1}" dt="2019-04-02T08:10:06.335" v="648"/>
          <ac:spMkLst>
            <pc:docMk/>
            <pc:sldMk cId="4001496950" sldId="495"/>
            <ac:spMk id="8" creationId="{0366D8BD-8006-4DC5-9EEB-F4CFD6B91905}"/>
          </ac:spMkLst>
        </pc:spChg>
        <pc:picChg chg="del">
          <ac:chgData name="Mike Bloys" userId="1248c4d8-7b2b-4b32-b8bd-163ae845f9bb" providerId="ADAL" clId="{5715A97E-7D9E-4A61-B331-92919CF03DE1}" dt="2019-03-25T13:52:52.817" v="463" actId="478"/>
          <ac:picMkLst>
            <pc:docMk/>
            <pc:sldMk cId="4001496950" sldId="495"/>
            <ac:picMk id="4" creationId="{00000000-0000-0000-0000-000000000000}"/>
          </ac:picMkLst>
        </pc:picChg>
        <pc:picChg chg="add">
          <ac:chgData name="Mike Bloys" userId="1248c4d8-7b2b-4b32-b8bd-163ae845f9bb" providerId="ADAL" clId="{5715A97E-7D9E-4A61-B331-92919CF03DE1}" dt="2019-03-25T13:52:53.286" v="464" actId="20577"/>
          <ac:picMkLst>
            <pc:docMk/>
            <pc:sldMk cId="4001496950" sldId="495"/>
            <ac:picMk id="6" creationId="{18781A2B-795F-42A3-B35A-058952831AEB}"/>
          </ac:picMkLst>
        </pc:picChg>
        <pc:picChg chg="add">
          <ac:chgData name="Mike Bloys" userId="1248c4d8-7b2b-4b32-b8bd-163ae845f9bb" providerId="ADAL" clId="{5715A97E-7D9E-4A61-B331-92919CF03DE1}" dt="2019-03-25T13:52:53.286" v="464" actId="20577"/>
          <ac:picMkLst>
            <pc:docMk/>
            <pc:sldMk cId="4001496950" sldId="495"/>
            <ac:picMk id="7" creationId="{EBB72378-B775-4EC4-8720-BE465B268E8D}"/>
          </ac:picMkLst>
        </pc:picChg>
      </pc:sldChg>
      <pc:sldChg chg="addSp delSp modSp">
        <pc:chgData name="Mike Bloys" userId="1248c4d8-7b2b-4b32-b8bd-163ae845f9bb" providerId="ADAL" clId="{5715A97E-7D9E-4A61-B331-92919CF03DE1}" dt="2019-04-02T08:08:34.571" v="637" actId="20577"/>
        <pc:sldMkLst>
          <pc:docMk/>
          <pc:sldMk cId="2476714435" sldId="496"/>
        </pc:sldMkLst>
        <pc:spChg chg="mod">
          <ac:chgData name="Mike Bloys" userId="1248c4d8-7b2b-4b32-b8bd-163ae845f9bb" providerId="ADAL" clId="{5715A97E-7D9E-4A61-B331-92919CF03DE1}" dt="2019-04-02T08:08:34.571" v="637" actId="20577"/>
          <ac:spMkLst>
            <pc:docMk/>
            <pc:sldMk cId="2476714435" sldId="496"/>
            <ac:spMk id="3" creationId="{00000000-0000-0000-0000-000000000000}"/>
          </ac:spMkLst>
        </pc:spChg>
        <pc:picChg chg="add ord">
          <ac:chgData name="Mike Bloys" userId="1248c4d8-7b2b-4b32-b8bd-163ae845f9bb" providerId="ADAL" clId="{5715A97E-7D9E-4A61-B331-92919CF03DE1}" dt="2019-03-25T13:57:40.987" v="483" actId="167"/>
          <ac:picMkLst>
            <pc:docMk/>
            <pc:sldMk cId="2476714435" sldId="496"/>
            <ac:picMk id="6" creationId="{3F503F96-5B4E-4E2B-8149-3F72E73A4FD9}"/>
          </ac:picMkLst>
        </pc:picChg>
        <pc:picChg chg="del">
          <ac:chgData name="Mike Bloys" userId="1248c4d8-7b2b-4b32-b8bd-163ae845f9bb" providerId="ADAL" clId="{5715A97E-7D9E-4A61-B331-92919CF03DE1}" dt="2019-03-25T13:57:37.996" v="481" actId="478"/>
          <ac:picMkLst>
            <pc:docMk/>
            <pc:sldMk cId="2476714435" sldId="496"/>
            <ac:picMk id="3074" creationId="{00000000-0000-0000-0000-000000000000}"/>
          </ac:picMkLst>
        </pc:picChg>
      </pc:sldChg>
      <pc:sldChg chg="addSp delSp modSp">
        <pc:chgData name="Mike Bloys" userId="1248c4d8-7b2b-4b32-b8bd-163ae845f9bb" providerId="ADAL" clId="{5715A97E-7D9E-4A61-B331-92919CF03DE1}" dt="2019-04-02T08:10:50.337" v="653" actId="207"/>
        <pc:sldMkLst>
          <pc:docMk/>
          <pc:sldMk cId="3479349588" sldId="497"/>
        </pc:sldMkLst>
        <pc:spChg chg="mod">
          <ac:chgData name="Mike Bloys" userId="1248c4d8-7b2b-4b32-b8bd-163ae845f9bb" providerId="ADAL" clId="{5715A97E-7D9E-4A61-B331-92919CF03DE1}" dt="2019-04-02T08:10:50.337" v="653" actId="207"/>
          <ac:spMkLst>
            <pc:docMk/>
            <pc:sldMk cId="3479349588" sldId="497"/>
            <ac:spMk id="3" creationId="{00000000-0000-0000-0000-000000000000}"/>
          </ac:spMkLst>
        </pc:spChg>
        <pc:picChg chg="add ord">
          <ac:chgData name="Mike Bloys" userId="1248c4d8-7b2b-4b32-b8bd-163ae845f9bb" providerId="ADAL" clId="{5715A97E-7D9E-4A61-B331-92919CF03DE1}" dt="2019-03-25T13:59:07.309" v="498" actId="167"/>
          <ac:picMkLst>
            <pc:docMk/>
            <pc:sldMk cId="3479349588" sldId="497"/>
            <ac:picMk id="5" creationId="{606C574F-758B-4258-BFA8-F95A713677C3}"/>
          </ac:picMkLst>
        </pc:picChg>
        <pc:picChg chg="add ord">
          <ac:chgData name="Mike Bloys" userId="1248c4d8-7b2b-4b32-b8bd-163ae845f9bb" providerId="ADAL" clId="{5715A97E-7D9E-4A61-B331-92919CF03DE1}" dt="2019-03-25T13:59:07.309" v="498" actId="167"/>
          <ac:picMkLst>
            <pc:docMk/>
            <pc:sldMk cId="3479349588" sldId="497"/>
            <ac:picMk id="6" creationId="{3BDDCEBF-2A25-48DC-9B23-FBE6F6EC2728}"/>
          </ac:picMkLst>
        </pc:picChg>
        <pc:picChg chg="del">
          <ac:chgData name="Mike Bloys" userId="1248c4d8-7b2b-4b32-b8bd-163ae845f9bb" providerId="ADAL" clId="{5715A97E-7D9E-4A61-B331-92919CF03DE1}" dt="2019-03-25T13:59:04.802" v="496" actId="478"/>
          <ac:picMkLst>
            <pc:docMk/>
            <pc:sldMk cId="3479349588" sldId="497"/>
            <ac:picMk id="11266" creationId="{BEE87C05-B32A-42B0-9662-8186DF129805}"/>
          </ac:picMkLst>
        </pc:picChg>
      </pc:sldChg>
      <pc:sldMasterChg chg="modSldLayout">
        <pc:chgData name="Mike Bloys" userId="1248c4d8-7b2b-4b32-b8bd-163ae845f9bb" providerId="ADAL" clId="{5715A97E-7D9E-4A61-B331-92919CF03DE1}" dt="2019-04-02T07:52:31.706" v="527"/>
        <pc:sldMasterMkLst>
          <pc:docMk/>
          <pc:sldMasterMk cId="1932898210" sldId="2147483672"/>
        </pc:sldMasterMkLst>
        <pc:sldLayoutChg chg="addSp delSp modSp">
          <pc:chgData name="Mike Bloys" userId="1248c4d8-7b2b-4b32-b8bd-163ae845f9bb" providerId="ADAL" clId="{5715A97E-7D9E-4A61-B331-92919CF03DE1}" dt="2019-04-02T07:45:39.340" v="517" actId="20577"/>
          <pc:sldLayoutMkLst>
            <pc:docMk/>
            <pc:sldMasterMk cId="1932898210" sldId="2147483672"/>
            <pc:sldLayoutMk cId="170202131" sldId="2147483673"/>
          </pc:sldLayoutMkLst>
          <pc:spChg chg="add">
            <ac:chgData name="Mike Bloys" userId="1248c4d8-7b2b-4b32-b8bd-163ae845f9bb" providerId="ADAL" clId="{5715A97E-7D9E-4A61-B331-92919CF03DE1}" dt="2019-03-22T16:58:08.791" v="5" actId="207"/>
            <ac:spMkLst>
              <pc:docMk/>
              <pc:sldMasterMk cId="1932898210" sldId="2147483672"/>
              <pc:sldLayoutMk cId="170202131" sldId="2147483673"/>
              <ac:spMk id="8" creationId="{4D6C1545-81F3-41E7-A8F3-A626DAEBC732}"/>
            </ac:spMkLst>
          </pc:spChg>
          <pc:spChg chg="add mod">
            <ac:chgData name="Mike Bloys" userId="1248c4d8-7b2b-4b32-b8bd-163ae845f9bb" providerId="ADAL" clId="{5715A97E-7D9E-4A61-B331-92919CF03DE1}" dt="2019-04-02T07:45:39.340" v="517" actId="20577"/>
            <ac:spMkLst>
              <pc:docMk/>
              <pc:sldMasterMk cId="1932898210" sldId="2147483672"/>
              <pc:sldLayoutMk cId="170202131" sldId="2147483673"/>
              <ac:spMk id="9" creationId="{84CBF914-E26F-40FD-A063-A91472837AED}"/>
            </ac:spMkLst>
          </pc:spChg>
          <pc:spChg chg="del">
            <ac:chgData name="Mike Bloys" userId="1248c4d8-7b2b-4b32-b8bd-163ae845f9bb" providerId="ADAL" clId="{5715A97E-7D9E-4A61-B331-92919CF03DE1}" dt="2019-03-22T16:58:07.627" v="4" actId="478"/>
            <ac:spMkLst>
              <pc:docMk/>
              <pc:sldMasterMk cId="1932898210" sldId="2147483672"/>
              <pc:sldLayoutMk cId="170202131" sldId="2147483673"/>
              <ac:spMk id="20" creationId="{00000000-0000-0000-0000-000000000000}"/>
            </ac:spMkLst>
          </pc:spChg>
          <pc:spChg chg="del">
            <ac:chgData name="Mike Bloys" userId="1248c4d8-7b2b-4b32-b8bd-163ae845f9bb" providerId="ADAL" clId="{5715A97E-7D9E-4A61-B331-92919CF03DE1}" dt="2019-03-22T16:58:07.627" v="4" actId="478"/>
            <ac:spMkLst>
              <pc:docMk/>
              <pc:sldMasterMk cId="1932898210" sldId="2147483672"/>
              <pc:sldLayoutMk cId="170202131" sldId="2147483673"/>
              <ac:spMk id="21" creationId="{00000000-0000-0000-0000-000000000000}"/>
            </ac:spMkLst>
          </pc:spChg>
          <pc:spChg chg="del">
            <ac:chgData name="Mike Bloys" userId="1248c4d8-7b2b-4b32-b8bd-163ae845f9bb" providerId="ADAL" clId="{5715A97E-7D9E-4A61-B331-92919CF03DE1}" dt="2019-03-22T16:58:07.627" v="4" actId="478"/>
            <ac:spMkLst>
              <pc:docMk/>
              <pc:sldMasterMk cId="1932898210" sldId="2147483672"/>
              <pc:sldLayoutMk cId="170202131" sldId="2147483673"/>
              <ac:spMk id="24" creationId="{00000000-0000-0000-0000-000000000000}"/>
            </ac:spMkLst>
          </pc:spChg>
          <pc:grpChg chg="add">
            <ac:chgData name="Mike Bloys" userId="1248c4d8-7b2b-4b32-b8bd-163ae845f9bb" providerId="ADAL" clId="{5715A97E-7D9E-4A61-B331-92919CF03DE1}" dt="2019-03-22T16:58:08.791" v="5" actId="207"/>
            <ac:grpSpMkLst>
              <pc:docMk/>
              <pc:sldMasterMk cId="1932898210" sldId="2147483672"/>
              <pc:sldLayoutMk cId="170202131" sldId="2147483673"/>
              <ac:grpSpMk id="11" creationId="{D4AEE9CC-24C8-4EB6-9DDA-D0657DB8CD6F}"/>
            </ac:grpSpMkLst>
          </pc:grpChg>
          <pc:picChg chg="del">
            <ac:chgData name="Mike Bloys" userId="1248c4d8-7b2b-4b32-b8bd-163ae845f9bb" providerId="ADAL" clId="{5715A97E-7D9E-4A61-B331-92919CF03DE1}" dt="2019-03-22T16:58:07.627" v="4" actId="478"/>
            <ac:picMkLst>
              <pc:docMk/>
              <pc:sldMasterMk cId="1932898210" sldId="2147483672"/>
              <pc:sldLayoutMk cId="170202131" sldId="2147483673"/>
              <ac:picMk id="2" creationId="{00000000-0000-0000-0000-000000000000}"/>
            </ac:picMkLst>
          </pc:picChg>
          <pc:picChg chg="add">
            <ac:chgData name="Mike Bloys" userId="1248c4d8-7b2b-4b32-b8bd-163ae845f9bb" providerId="ADAL" clId="{5715A97E-7D9E-4A61-B331-92919CF03DE1}" dt="2019-03-22T16:58:08.791" v="5" actId="207"/>
            <ac:picMkLst>
              <pc:docMk/>
              <pc:sldMasterMk cId="1932898210" sldId="2147483672"/>
              <pc:sldLayoutMk cId="170202131" sldId="2147483673"/>
              <ac:picMk id="7" creationId="{95158601-3826-45E3-920A-3E3468E7C4CF}"/>
            </ac:picMkLst>
          </pc:picChg>
          <pc:cxnChg chg="add">
            <ac:chgData name="Mike Bloys" userId="1248c4d8-7b2b-4b32-b8bd-163ae845f9bb" providerId="ADAL" clId="{5715A97E-7D9E-4A61-B331-92919CF03DE1}" dt="2019-03-22T16:58:08.791" v="5" actId="207"/>
            <ac:cxnSpMkLst>
              <pc:docMk/>
              <pc:sldMasterMk cId="1932898210" sldId="2147483672"/>
              <pc:sldLayoutMk cId="170202131" sldId="2147483673"/>
              <ac:cxnSpMk id="10" creationId="{D2B9DECB-3776-45A4-AAB8-D05E562DD78F}"/>
            </ac:cxnSpMkLst>
          </pc:cxnChg>
          <pc:cxnChg chg="del">
            <ac:chgData name="Mike Bloys" userId="1248c4d8-7b2b-4b32-b8bd-163ae845f9bb" providerId="ADAL" clId="{5715A97E-7D9E-4A61-B331-92919CF03DE1}" dt="2019-03-22T16:58:07.627" v="4" actId="478"/>
            <ac:cxnSpMkLst>
              <pc:docMk/>
              <pc:sldMasterMk cId="1932898210" sldId="2147483672"/>
              <pc:sldLayoutMk cId="170202131" sldId="2147483673"/>
              <ac:cxnSpMk id="14" creationId="{00000000-0000-0000-0000-000000000000}"/>
            </ac:cxnSpMkLst>
          </pc:cxnChg>
        </pc:sldLayoutChg>
        <pc:sldLayoutChg chg="addSp delSp modSp setBg">
          <pc:chgData name="Mike Bloys" userId="1248c4d8-7b2b-4b32-b8bd-163ae845f9bb" providerId="ADAL" clId="{5715A97E-7D9E-4A61-B331-92919CF03DE1}" dt="2019-04-02T07:52:31.706" v="527"/>
          <pc:sldLayoutMkLst>
            <pc:docMk/>
            <pc:sldMasterMk cId="1932898210" sldId="2147483672"/>
            <pc:sldLayoutMk cId="2147235817" sldId="2147483674"/>
          </pc:sldLayoutMkLst>
          <pc:spChg chg="add del">
            <ac:chgData name="Mike Bloys" userId="1248c4d8-7b2b-4b32-b8bd-163ae845f9bb" providerId="ADAL" clId="{5715A97E-7D9E-4A61-B331-92919CF03DE1}" dt="2019-03-22T17:03:08.963" v="29" actId="207"/>
            <ac:spMkLst>
              <pc:docMk/>
              <pc:sldMasterMk cId="1932898210" sldId="2147483672"/>
              <pc:sldLayoutMk cId="2147235817" sldId="2147483674"/>
              <ac:spMk id="5" creationId="{A4D00545-7B64-4126-977D-AE0E372C4D98}"/>
            </ac:spMkLst>
          </pc:spChg>
          <pc:spChg chg="mod">
            <ac:chgData name="Mike Bloys" userId="1248c4d8-7b2b-4b32-b8bd-163ae845f9bb" providerId="ADAL" clId="{5715A97E-7D9E-4A61-B331-92919CF03DE1}" dt="2019-03-22T17:02:54.939" v="27" actId="207"/>
            <ac:spMkLst>
              <pc:docMk/>
              <pc:sldMasterMk cId="1932898210" sldId="2147483672"/>
              <pc:sldLayoutMk cId="2147235817" sldId="2147483674"/>
              <ac:spMk id="6" creationId="{00000000-0000-0000-0000-000000000000}"/>
            </ac:spMkLst>
          </pc:spChg>
          <pc:spChg chg="add del">
            <ac:chgData name="Mike Bloys" userId="1248c4d8-7b2b-4b32-b8bd-163ae845f9bb" providerId="ADAL" clId="{5715A97E-7D9E-4A61-B331-92919CF03DE1}" dt="2019-03-22T17:03:08.963" v="29" actId="207"/>
            <ac:spMkLst>
              <pc:docMk/>
              <pc:sldMasterMk cId="1932898210" sldId="2147483672"/>
              <pc:sldLayoutMk cId="2147235817" sldId="2147483674"/>
              <ac:spMk id="7" creationId="{F63CB8B7-2D80-4309-AEDE-9DCA38264184}"/>
            </ac:spMkLst>
          </pc:spChg>
          <pc:spChg chg="mod">
            <ac:chgData name="Mike Bloys" userId="1248c4d8-7b2b-4b32-b8bd-163ae845f9bb" providerId="ADAL" clId="{5715A97E-7D9E-4A61-B331-92919CF03DE1}" dt="2019-03-22T17:02:54.939" v="27" actId="207"/>
            <ac:spMkLst>
              <pc:docMk/>
              <pc:sldMasterMk cId="1932898210" sldId="2147483672"/>
              <pc:sldLayoutMk cId="2147235817" sldId="2147483674"/>
              <ac:spMk id="10" creationId="{00000000-0000-0000-0000-000000000000}"/>
            </ac:spMkLst>
          </pc:spChg>
          <pc:cxnChg chg="add">
            <ac:chgData name="Mike Bloys" userId="1248c4d8-7b2b-4b32-b8bd-163ae845f9bb" providerId="ADAL" clId="{5715A97E-7D9E-4A61-B331-92919CF03DE1}" dt="2019-04-02T07:52:31.706" v="527"/>
            <ac:cxnSpMkLst>
              <pc:docMk/>
              <pc:sldMasterMk cId="1932898210" sldId="2147483672"/>
              <pc:sldLayoutMk cId="2147235817" sldId="2147483674"/>
              <ac:cxnSpMk id="5" creationId="{E173AF58-AC7D-4690-9AD0-E23672DA1C48}"/>
            </ac:cxnSpMkLst>
          </pc:cxnChg>
          <pc:cxnChg chg="del">
            <ac:chgData name="Mike Bloys" userId="1248c4d8-7b2b-4b32-b8bd-163ae845f9bb" providerId="ADAL" clId="{5715A97E-7D9E-4A61-B331-92919CF03DE1}" dt="2019-04-02T07:52:31.236" v="526" actId="478"/>
            <ac:cxnSpMkLst>
              <pc:docMk/>
              <pc:sldMasterMk cId="1932898210" sldId="2147483672"/>
              <pc:sldLayoutMk cId="2147235817" sldId="2147483674"/>
              <ac:cxnSpMk id="9" creationId="{00000000-0000-0000-0000-000000000000}"/>
            </ac:cxnSpMkLst>
          </pc:cxnChg>
        </pc:sldLayoutChg>
        <pc:sldLayoutChg chg="addSp delSp modSp setBg">
          <pc:chgData name="Mike Bloys" userId="1248c4d8-7b2b-4b32-b8bd-163ae845f9bb" providerId="ADAL" clId="{5715A97E-7D9E-4A61-B331-92919CF03DE1}" dt="2019-04-02T07:47:43.175" v="525" actId="478"/>
          <pc:sldLayoutMkLst>
            <pc:docMk/>
            <pc:sldMasterMk cId="1932898210" sldId="2147483672"/>
            <pc:sldLayoutMk cId="3801642454" sldId="2147483675"/>
          </pc:sldLayoutMkLst>
          <pc:spChg chg="add del">
            <ac:chgData name="Mike Bloys" userId="1248c4d8-7b2b-4b32-b8bd-163ae845f9bb" providerId="ADAL" clId="{5715A97E-7D9E-4A61-B331-92919CF03DE1}" dt="2019-03-22T17:03:20.739" v="31" actId="478"/>
            <ac:spMkLst>
              <pc:docMk/>
              <pc:sldMasterMk cId="1932898210" sldId="2147483672"/>
              <pc:sldLayoutMk cId="3801642454" sldId="2147483675"/>
              <ac:spMk id="6" creationId="{488839F7-4A8C-4062-A371-7E3C81BFB074}"/>
            </ac:spMkLst>
          </pc:spChg>
          <pc:spChg chg="add del">
            <ac:chgData name="Mike Bloys" userId="1248c4d8-7b2b-4b32-b8bd-163ae845f9bb" providerId="ADAL" clId="{5715A97E-7D9E-4A61-B331-92919CF03DE1}" dt="2019-04-02T07:47:43.175" v="525" actId="478"/>
            <ac:spMkLst>
              <pc:docMk/>
              <pc:sldMasterMk cId="1932898210" sldId="2147483672"/>
              <pc:sldLayoutMk cId="3801642454" sldId="2147483675"/>
              <ac:spMk id="6" creationId="{A5076854-BE52-4750-976E-92364FEB17BA}"/>
            </ac:spMkLst>
          </pc:spChg>
          <pc:spChg chg="add del">
            <ac:chgData name="Mike Bloys" userId="1248c4d8-7b2b-4b32-b8bd-163ae845f9bb" providerId="ADAL" clId="{5715A97E-7D9E-4A61-B331-92919CF03DE1}" dt="2019-03-22T17:03:20.739" v="31" actId="478"/>
            <ac:spMkLst>
              <pc:docMk/>
              <pc:sldMasterMk cId="1932898210" sldId="2147483672"/>
              <pc:sldLayoutMk cId="3801642454" sldId="2147483675"/>
              <ac:spMk id="7" creationId="{83BDC154-4048-4716-8611-7385A3CF80ED}"/>
            </ac:spMkLst>
          </pc:spChg>
          <pc:cxnChg chg="mod">
            <ac:chgData name="Mike Bloys" userId="1248c4d8-7b2b-4b32-b8bd-163ae845f9bb" providerId="ADAL" clId="{5715A97E-7D9E-4A61-B331-92919CF03DE1}" dt="2019-04-02T07:47:42.010" v="524" actId="14100"/>
            <ac:cxnSpMkLst>
              <pc:docMk/>
              <pc:sldMasterMk cId="1932898210" sldId="2147483672"/>
              <pc:sldLayoutMk cId="3801642454" sldId="2147483675"/>
              <ac:cxnSpMk id="8" creationId="{00000000-0000-0000-0000-000000000000}"/>
            </ac:cxnSpMkLst>
          </pc:cxnChg>
        </pc:sldLayoutChg>
        <pc:sldLayoutChg chg="addSp delSp modSp">
          <pc:chgData name="Mike Bloys" userId="1248c4d8-7b2b-4b32-b8bd-163ae845f9bb" providerId="ADAL" clId="{5715A97E-7D9E-4A61-B331-92919CF03DE1}" dt="2019-04-02T07:40:58.327" v="512" actId="20577"/>
          <pc:sldLayoutMkLst>
            <pc:docMk/>
            <pc:sldMasterMk cId="1932898210" sldId="2147483672"/>
            <pc:sldLayoutMk cId="3842507570" sldId="2147483676"/>
          </pc:sldLayoutMkLst>
          <pc:spChg chg="mod">
            <ac:chgData name="Mike Bloys" userId="1248c4d8-7b2b-4b32-b8bd-163ae845f9bb" providerId="ADAL" clId="{5715A97E-7D9E-4A61-B331-92919CF03DE1}" dt="2019-03-22T17:03:38.649" v="34" actId="207"/>
            <ac:spMkLst>
              <pc:docMk/>
              <pc:sldMasterMk cId="1932898210" sldId="2147483672"/>
              <pc:sldLayoutMk cId="3842507570" sldId="2147483676"/>
              <ac:spMk id="9" creationId="{00000000-0000-0000-0000-000000000000}"/>
            </ac:spMkLst>
          </pc:spChg>
          <pc:spChg chg="add mod">
            <ac:chgData name="Mike Bloys" userId="1248c4d8-7b2b-4b32-b8bd-163ae845f9bb" providerId="ADAL" clId="{5715A97E-7D9E-4A61-B331-92919CF03DE1}" dt="2019-04-02T07:40:58.327" v="512" actId="20577"/>
            <ac:spMkLst>
              <pc:docMk/>
              <pc:sldMasterMk cId="1932898210" sldId="2147483672"/>
              <pc:sldLayoutMk cId="3842507570" sldId="2147483676"/>
              <ac:spMk id="11" creationId="{BFBA54DD-3D16-4051-90D6-9A189219FA52}"/>
            </ac:spMkLst>
          </pc:spChg>
          <pc:spChg chg="del">
            <ac:chgData name="Mike Bloys" userId="1248c4d8-7b2b-4b32-b8bd-163ae845f9bb" providerId="ADAL" clId="{5715A97E-7D9E-4A61-B331-92919CF03DE1}" dt="2019-03-22T17:01:02.051" v="8" actId="478"/>
            <ac:spMkLst>
              <pc:docMk/>
              <pc:sldMasterMk cId="1932898210" sldId="2147483672"/>
              <pc:sldLayoutMk cId="3842507570" sldId="2147483676"/>
              <ac:spMk id="12" creationId="{00000000-0000-0000-0000-000000000000}"/>
            </ac:spMkLst>
          </pc:spChg>
          <pc:picChg chg="del">
            <ac:chgData name="Mike Bloys" userId="1248c4d8-7b2b-4b32-b8bd-163ae845f9bb" providerId="ADAL" clId="{5715A97E-7D9E-4A61-B331-92919CF03DE1}" dt="2019-03-22T17:01:04.217" v="9" actId="478"/>
            <ac:picMkLst>
              <pc:docMk/>
              <pc:sldMasterMk cId="1932898210" sldId="2147483672"/>
              <pc:sldLayoutMk cId="3842507570" sldId="2147483676"/>
              <ac:picMk id="3" creationId="{00000000-0000-0000-0000-000000000000}"/>
            </ac:picMkLst>
          </pc:picChg>
          <pc:picChg chg="add">
            <ac:chgData name="Mike Bloys" userId="1248c4d8-7b2b-4b32-b8bd-163ae845f9bb" providerId="ADAL" clId="{5715A97E-7D9E-4A61-B331-92919CF03DE1}" dt="2019-03-22T17:01:04.744" v="10" actId="207"/>
            <ac:picMkLst>
              <pc:docMk/>
              <pc:sldMasterMk cId="1932898210" sldId="2147483672"/>
              <pc:sldLayoutMk cId="3842507570" sldId="2147483676"/>
              <ac:picMk id="7" creationId="{7F5A41C2-5E6B-46FB-B3D0-7BBC43DBA653}"/>
            </ac:picMkLst>
          </pc:picChg>
          <pc:picChg chg="del">
            <ac:chgData name="Mike Bloys" userId="1248c4d8-7b2b-4b32-b8bd-163ae845f9bb" providerId="ADAL" clId="{5715A97E-7D9E-4A61-B331-92919CF03DE1}" dt="2019-03-22T17:01:02.051" v="8" actId="478"/>
            <ac:picMkLst>
              <pc:docMk/>
              <pc:sldMasterMk cId="1932898210" sldId="2147483672"/>
              <pc:sldLayoutMk cId="3842507570" sldId="2147483676"/>
              <ac:picMk id="10" creationId="{00000000-0000-0000-0000-000000000000}"/>
            </ac:picMkLst>
          </pc:picChg>
          <pc:picChg chg="add del mod ord modCrop">
            <ac:chgData name="Mike Bloys" userId="1248c4d8-7b2b-4b32-b8bd-163ae845f9bb" providerId="ADAL" clId="{5715A97E-7D9E-4A61-B331-92919CF03DE1}" dt="2019-03-25T10:22:47.244" v="113" actId="478"/>
            <ac:picMkLst>
              <pc:docMk/>
              <pc:sldMasterMk cId="1932898210" sldId="2147483672"/>
              <pc:sldLayoutMk cId="3842507570" sldId="2147483676"/>
              <ac:picMk id="10" creationId="{951B27F6-FB6B-4CD2-A0E9-827B43312070}"/>
            </ac:picMkLst>
          </pc:picChg>
          <pc:picChg chg="add del mod modCrop">
            <ac:chgData name="Mike Bloys" userId="1248c4d8-7b2b-4b32-b8bd-163ae845f9bb" providerId="ADAL" clId="{5715A97E-7D9E-4A61-B331-92919CF03DE1}" dt="2019-03-25T10:47:58.110" v="201" actId="167"/>
            <ac:picMkLst>
              <pc:docMk/>
              <pc:sldMasterMk cId="1932898210" sldId="2147483672"/>
              <pc:sldLayoutMk cId="3842507570" sldId="2147483676"/>
              <ac:picMk id="12" creationId="{DB7925E3-29C1-4BFA-B1E6-50B5F2E3F18E}"/>
            </ac:picMkLst>
          </pc:picChg>
          <pc:picChg chg="add">
            <ac:chgData name="Mike Bloys" userId="1248c4d8-7b2b-4b32-b8bd-163ae845f9bb" providerId="ADAL" clId="{5715A97E-7D9E-4A61-B331-92919CF03DE1}" dt="2019-03-22T17:01:04.744" v="10" actId="207"/>
            <ac:picMkLst>
              <pc:docMk/>
              <pc:sldMasterMk cId="1932898210" sldId="2147483672"/>
              <pc:sldLayoutMk cId="3842507570" sldId="2147483676"/>
              <ac:picMk id="13" creationId="{9D87788F-086E-4741-BA15-8E307E5C71E4}"/>
            </ac:picMkLst>
          </pc:picChg>
          <pc:picChg chg="add del mod modCrop">
            <ac:chgData name="Mike Bloys" userId="1248c4d8-7b2b-4b32-b8bd-163ae845f9bb" providerId="ADAL" clId="{5715A97E-7D9E-4A61-B331-92919CF03DE1}" dt="2019-03-25T12:18:55.877" v="274" actId="167"/>
            <ac:picMkLst>
              <pc:docMk/>
              <pc:sldMasterMk cId="1932898210" sldId="2147483672"/>
              <pc:sldLayoutMk cId="3842507570" sldId="2147483676"/>
              <ac:picMk id="14" creationId="{38FABE0E-755B-4050-84B5-31838EFF7C50}"/>
            </ac:picMkLst>
          </pc:picChg>
        </pc:sldLayoutChg>
        <pc:sldLayoutChg chg="addSp delSp modSp">
          <pc:chgData name="Mike Bloys" userId="1248c4d8-7b2b-4b32-b8bd-163ae845f9bb" providerId="ADAL" clId="{5715A97E-7D9E-4A61-B331-92919CF03DE1}" dt="2019-04-02T07:41:06.506" v="513"/>
          <pc:sldLayoutMkLst>
            <pc:docMk/>
            <pc:sldMasterMk cId="1932898210" sldId="2147483672"/>
            <pc:sldLayoutMk cId="2838869952" sldId="2147483677"/>
          </pc:sldLayoutMkLst>
          <pc:spChg chg="mod">
            <ac:chgData name="Mike Bloys" userId="1248c4d8-7b2b-4b32-b8bd-163ae845f9bb" providerId="ADAL" clId="{5715A97E-7D9E-4A61-B331-92919CF03DE1}" dt="2019-03-22T17:03:47.613" v="36" actId="207"/>
            <ac:spMkLst>
              <pc:docMk/>
              <pc:sldMasterMk cId="1932898210" sldId="2147483672"/>
              <pc:sldLayoutMk cId="2838869952" sldId="2147483677"/>
              <ac:spMk id="8" creationId="{00000000-0000-0000-0000-000000000000}"/>
            </ac:spMkLst>
          </pc:spChg>
          <pc:spChg chg="del">
            <ac:chgData name="Mike Bloys" userId="1248c4d8-7b2b-4b32-b8bd-163ae845f9bb" providerId="ADAL" clId="{5715A97E-7D9E-4A61-B331-92919CF03DE1}" dt="2019-03-22T17:01:30.812" v="13" actId="478"/>
            <ac:spMkLst>
              <pc:docMk/>
              <pc:sldMasterMk cId="1932898210" sldId="2147483672"/>
              <pc:sldLayoutMk cId="2838869952" sldId="2147483677"/>
              <ac:spMk id="10" creationId="{00000000-0000-0000-0000-000000000000}"/>
            </ac:spMkLst>
          </pc:spChg>
          <pc:spChg chg="add mod">
            <ac:chgData name="Mike Bloys" userId="1248c4d8-7b2b-4b32-b8bd-163ae845f9bb" providerId="ADAL" clId="{5715A97E-7D9E-4A61-B331-92919CF03DE1}" dt="2019-04-02T07:41:06.506" v="513"/>
            <ac:spMkLst>
              <pc:docMk/>
              <pc:sldMasterMk cId="1932898210" sldId="2147483672"/>
              <pc:sldLayoutMk cId="2838869952" sldId="2147483677"/>
              <ac:spMk id="12" creationId="{3BE6F42E-1598-43B6-9F1A-C2E4B351973E}"/>
            </ac:spMkLst>
          </pc:spChg>
          <pc:picChg chg="del">
            <ac:chgData name="Mike Bloys" userId="1248c4d8-7b2b-4b32-b8bd-163ae845f9bb" providerId="ADAL" clId="{5715A97E-7D9E-4A61-B331-92919CF03DE1}" dt="2019-03-22T17:01:30.812" v="13" actId="478"/>
            <ac:picMkLst>
              <pc:docMk/>
              <pc:sldMasterMk cId="1932898210" sldId="2147483672"/>
              <pc:sldLayoutMk cId="2838869952" sldId="2147483677"/>
              <ac:picMk id="9" creationId="{00000000-0000-0000-0000-000000000000}"/>
            </ac:picMkLst>
          </pc:picChg>
          <pc:picChg chg="add">
            <ac:chgData name="Mike Bloys" userId="1248c4d8-7b2b-4b32-b8bd-163ae845f9bb" providerId="ADAL" clId="{5715A97E-7D9E-4A61-B331-92919CF03DE1}" dt="2019-03-22T17:01:31.194" v="14" actId="207"/>
            <ac:picMkLst>
              <pc:docMk/>
              <pc:sldMasterMk cId="1932898210" sldId="2147483672"/>
              <pc:sldLayoutMk cId="2838869952" sldId="2147483677"/>
              <ac:picMk id="11" creationId="{62EB54F0-9F35-48A7-9BEA-E99AEA47A025}"/>
            </ac:picMkLst>
          </pc:picChg>
          <pc:picChg chg="add ord">
            <ac:chgData name="Mike Bloys" userId="1248c4d8-7b2b-4b32-b8bd-163ae845f9bb" providerId="ADAL" clId="{5715A97E-7D9E-4A61-B331-92919CF03DE1}" dt="2019-03-22T17:01:36.011" v="15" actId="167"/>
            <ac:picMkLst>
              <pc:docMk/>
              <pc:sldMasterMk cId="1932898210" sldId="2147483672"/>
              <pc:sldLayoutMk cId="2838869952" sldId="2147483677"/>
              <ac:picMk id="13" creationId="{30D97260-37B0-4072-B69D-967F11AD0B49}"/>
            </ac:picMkLst>
          </pc:picChg>
          <pc:picChg chg="del">
            <ac:chgData name="Mike Bloys" userId="1248c4d8-7b2b-4b32-b8bd-163ae845f9bb" providerId="ADAL" clId="{5715A97E-7D9E-4A61-B331-92919CF03DE1}" dt="2019-03-22T17:01:37.273" v="16" actId="478"/>
            <ac:picMkLst>
              <pc:docMk/>
              <pc:sldMasterMk cId="1932898210" sldId="2147483672"/>
              <pc:sldLayoutMk cId="2838869952" sldId="2147483677"/>
              <ac:picMk id="21" creationId="{00000000-0000-0000-0000-000000000000}"/>
            </ac:picMkLst>
          </pc:picChg>
        </pc:sldLayoutChg>
        <pc:sldLayoutChg chg="addSp delSp modSp">
          <pc:chgData name="Mike Bloys" userId="1248c4d8-7b2b-4b32-b8bd-163ae845f9bb" providerId="ADAL" clId="{5715A97E-7D9E-4A61-B331-92919CF03DE1}" dt="2019-04-02T07:41:09.976" v="514"/>
          <pc:sldLayoutMkLst>
            <pc:docMk/>
            <pc:sldMasterMk cId="1932898210" sldId="2147483672"/>
            <pc:sldLayoutMk cId="3363712589" sldId="2147483678"/>
          </pc:sldLayoutMkLst>
          <pc:spChg chg="mod">
            <ac:chgData name="Mike Bloys" userId="1248c4d8-7b2b-4b32-b8bd-163ae845f9bb" providerId="ADAL" clId="{5715A97E-7D9E-4A61-B331-92919CF03DE1}" dt="2019-03-22T17:03:56.910" v="38" actId="207"/>
            <ac:spMkLst>
              <pc:docMk/>
              <pc:sldMasterMk cId="1932898210" sldId="2147483672"/>
              <pc:sldLayoutMk cId="3363712589" sldId="2147483678"/>
              <ac:spMk id="9" creationId="{00000000-0000-0000-0000-000000000000}"/>
            </ac:spMkLst>
          </pc:spChg>
          <pc:spChg chg="del">
            <ac:chgData name="Mike Bloys" userId="1248c4d8-7b2b-4b32-b8bd-163ae845f9bb" providerId="ADAL" clId="{5715A97E-7D9E-4A61-B331-92919CF03DE1}" dt="2019-03-22T17:01:43.290" v="17" actId="478"/>
            <ac:spMkLst>
              <pc:docMk/>
              <pc:sldMasterMk cId="1932898210" sldId="2147483672"/>
              <pc:sldLayoutMk cId="3363712589" sldId="2147483678"/>
              <ac:spMk id="10" creationId="{00000000-0000-0000-0000-000000000000}"/>
            </ac:spMkLst>
          </pc:spChg>
          <pc:spChg chg="add mod">
            <ac:chgData name="Mike Bloys" userId="1248c4d8-7b2b-4b32-b8bd-163ae845f9bb" providerId="ADAL" clId="{5715A97E-7D9E-4A61-B331-92919CF03DE1}" dt="2019-04-02T07:41:09.976" v="514"/>
            <ac:spMkLst>
              <pc:docMk/>
              <pc:sldMasterMk cId="1932898210" sldId="2147483672"/>
              <pc:sldLayoutMk cId="3363712589" sldId="2147483678"/>
              <ac:spMk id="11" creationId="{586422DF-19D6-4F99-9DB7-42E442DE1A5E}"/>
            </ac:spMkLst>
          </pc:spChg>
          <pc:picChg chg="add">
            <ac:chgData name="Mike Bloys" userId="1248c4d8-7b2b-4b32-b8bd-163ae845f9bb" providerId="ADAL" clId="{5715A97E-7D9E-4A61-B331-92919CF03DE1}" dt="2019-03-22T17:01:43.715" v="18" actId="207"/>
            <ac:picMkLst>
              <pc:docMk/>
              <pc:sldMasterMk cId="1932898210" sldId="2147483672"/>
              <pc:sldLayoutMk cId="3363712589" sldId="2147483678"/>
              <ac:picMk id="6" creationId="{83BC966A-8008-434F-B425-0626156C3F10}"/>
            </ac:picMkLst>
          </pc:picChg>
          <pc:picChg chg="del">
            <ac:chgData name="Mike Bloys" userId="1248c4d8-7b2b-4b32-b8bd-163ae845f9bb" providerId="ADAL" clId="{5715A97E-7D9E-4A61-B331-92919CF03DE1}" dt="2019-03-22T17:01:43.290" v="17" actId="478"/>
            <ac:picMkLst>
              <pc:docMk/>
              <pc:sldMasterMk cId="1932898210" sldId="2147483672"/>
              <pc:sldLayoutMk cId="3363712589" sldId="2147483678"/>
              <ac:picMk id="7" creationId="{00000000-0000-0000-0000-000000000000}"/>
            </ac:picMkLst>
          </pc:picChg>
          <pc:picChg chg="add del">
            <ac:chgData name="Mike Bloys" userId="1248c4d8-7b2b-4b32-b8bd-163ae845f9bb" providerId="ADAL" clId="{5715A97E-7D9E-4A61-B331-92919CF03DE1}" dt="2019-03-22T17:01:46.289" v="19" actId="478"/>
            <ac:picMkLst>
              <pc:docMk/>
              <pc:sldMasterMk cId="1932898210" sldId="2147483672"/>
              <pc:sldLayoutMk cId="3363712589" sldId="2147483678"/>
              <ac:picMk id="12" creationId="{84FE1896-617F-4BBD-B6A9-BBA7DA9B5A75}"/>
            </ac:picMkLst>
          </pc:picChg>
        </pc:sldLayoutChg>
        <pc:sldLayoutChg chg="addSp delSp modSp">
          <pc:chgData name="Mike Bloys" userId="1248c4d8-7b2b-4b32-b8bd-163ae845f9bb" providerId="ADAL" clId="{5715A97E-7D9E-4A61-B331-92919CF03DE1}" dt="2019-04-02T07:41:13.165" v="515"/>
          <pc:sldLayoutMkLst>
            <pc:docMk/>
            <pc:sldMasterMk cId="1932898210" sldId="2147483672"/>
            <pc:sldLayoutMk cId="3015589528" sldId="2147483679"/>
          </pc:sldLayoutMkLst>
          <pc:spChg chg="add mod">
            <ac:chgData name="Mike Bloys" userId="1248c4d8-7b2b-4b32-b8bd-163ae845f9bb" providerId="ADAL" clId="{5715A97E-7D9E-4A61-B331-92919CF03DE1}" dt="2019-04-02T07:41:13.165" v="515"/>
            <ac:spMkLst>
              <pc:docMk/>
              <pc:sldMasterMk cId="1932898210" sldId="2147483672"/>
              <pc:sldLayoutMk cId="3015589528" sldId="2147483679"/>
              <ac:spMk id="8" creationId="{E9FBD4B5-7B29-44D9-8D89-79220EC8EB69}"/>
            </ac:spMkLst>
          </pc:spChg>
          <pc:spChg chg="del">
            <ac:chgData name="Mike Bloys" userId="1248c4d8-7b2b-4b32-b8bd-163ae845f9bb" providerId="ADAL" clId="{5715A97E-7D9E-4A61-B331-92919CF03DE1}" dt="2019-03-22T17:01:49.795" v="20" actId="478"/>
            <ac:spMkLst>
              <pc:docMk/>
              <pc:sldMasterMk cId="1932898210" sldId="2147483672"/>
              <pc:sldLayoutMk cId="3015589528" sldId="2147483679"/>
              <ac:spMk id="12" creationId="{00000000-0000-0000-0000-000000000000}"/>
            </ac:spMkLst>
          </pc:spChg>
          <pc:spChg chg="mod">
            <ac:chgData name="Mike Bloys" userId="1248c4d8-7b2b-4b32-b8bd-163ae845f9bb" providerId="ADAL" clId="{5715A97E-7D9E-4A61-B331-92919CF03DE1}" dt="2019-03-22T17:04:06.360" v="40" actId="207"/>
            <ac:spMkLst>
              <pc:docMk/>
              <pc:sldMasterMk cId="1932898210" sldId="2147483672"/>
              <pc:sldLayoutMk cId="3015589528" sldId="2147483679"/>
              <ac:spMk id="14" creationId="{00000000-0000-0000-0000-000000000000}"/>
            </ac:spMkLst>
          </pc:spChg>
          <pc:picChg chg="del">
            <ac:chgData name="Mike Bloys" userId="1248c4d8-7b2b-4b32-b8bd-163ae845f9bb" providerId="ADAL" clId="{5715A97E-7D9E-4A61-B331-92919CF03DE1}" dt="2019-03-22T17:01:49.795" v="20" actId="478"/>
            <ac:picMkLst>
              <pc:docMk/>
              <pc:sldMasterMk cId="1932898210" sldId="2147483672"/>
              <pc:sldLayoutMk cId="3015589528" sldId="2147483679"/>
              <ac:picMk id="2" creationId="{00000000-0000-0000-0000-000000000000}"/>
            </ac:picMkLst>
          </pc:picChg>
          <pc:picChg chg="add">
            <ac:chgData name="Mike Bloys" userId="1248c4d8-7b2b-4b32-b8bd-163ae845f9bb" providerId="ADAL" clId="{5715A97E-7D9E-4A61-B331-92919CF03DE1}" dt="2019-03-22T17:01:50.766" v="21" actId="207"/>
            <ac:picMkLst>
              <pc:docMk/>
              <pc:sldMasterMk cId="1932898210" sldId="2147483672"/>
              <pc:sldLayoutMk cId="3015589528" sldId="2147483679"/>
              <ac:picMk id="7" creationId="{EAF262C9-CCD9-4338-BD66-B8CE2B46BEE3}"/>
            </ac:picMkLst>
          </pc:picChg>
          <pc:picChg chg="add del">
            <ac:chgData name="Mike Bloys" userId="1248c4d8-7b2b-4b32-b8bd-163ae845f9bb" providerId="ADAL" clId="{5715A97E-7D9E-4A61-B331-92919CF03DE1}" dt="2019-03-22T17:01:52.502" v="22" actId="478"/>
            <ac:picMkLst>
              <pc:docMk/>
              <pc:sldMasterMk cId="1932898210" sldId="2147483672"/>
              <pc:sldLayoutMk cId="3015589528" sldId="2147483679"/>
              <ac:picMk id="11" creationId="{9D455350-569E-4990-A44C-2A4B880C062C}"/>
            </ac:picMkLst>
          </pc:picChg>
        </pc:sldLayoutChg>
        <pc:sldLayoutChg chg="addSp delSp modSp">
          <pc:chgData name="Mike Bloys" userId="1248c4d8-7b2b-4b32-b8bd-163ae845f9bb" providerId="ADAL" clId="{5715A97E-7D9E-4A61-B331-92919CF03DE1}" dt="2019-04-02T07:41:17.073" v="516"/>
          <pc:sldLayoutMkLst>
            <pc:docMk/>
            <pc:sldMasterMk cId="1932898210" sldId="2147483672"/>
            <pc:sldLayoutMk cId="3098249716" sldId="2147483680"/>
          </pc:sldLayoutMkLst>
          <pc:spChg chg="del">
            <ac:chgData name="Mike Bloys" userId="1248c4d8-7b2b-4b32-b8bd-163ae845f9bb" providerId="ADAL" clId="{5715A97E-7D9E-4A61-B331-92919CF03DE1}" dt="2019-03-22T17:01:56.593" v="23" actId="478"/>
            <ac:spMkLst>
              <pc:docMk/>
              <pc:sldMasterMk cId="1932898210" sldId="2147483672"/>
              <pc:sldLayoutMk cId="3098249716" sldId="2147483680"/>
              <ac:spMk id="10" creationId="{00000000-0000-0000-0000-000000000000}"/>
            </ac:spMkLst>
          </pc:spChg>
          <pc:spChg chg="add mod">
            <ac:chgData name="Mike Bloys" userId="1248c4d8-7b2b-4b32-b8bd-163ae845f9bb" providerId="ADAL" clId="{5715A97E-7D9E-4A61-B331-92919CF03DE1}" dt="2019-04-02T07:41:17.073" v="516"/>
            <ac:spMkLst>
              <pc:docMk/>
              <pc:sldMasterMk cId="1932898210" sldId="2147483672"/>
              <pc:sldLayoutMk cId="3098249716" sldId="2147483680"/>
              <ac:spMk id="11" creationId="{5C54BD77-35AA-4DD8-837C-182AAE247B35}"/>
            </ac:spMkLst>
          </pc:spChg>
          <pc:picChg chg="del">
            <ac:chgData name="Mike Bloys" userId="1248c4d8-7b2b-4b32-b8bd-163ae845f9bb" providerId="ADAL" clId="{5715A97E-7D9E-4A61-B331-92919CF03DE1}" dt="2019-03-22T17:01:56.593" v="23" actId="478"/>
            <ac:picMkLst>
              <pc:docMk/>
              <pc:sldMasterMk cId="1932898210" sldId="2147483672"/>
              <pc:sldLayoutMk cId="3098249716" sldId="2147483680"/>
              <ac:picMk id="7" creationId="{00000000-0000-0000-0000-000000000000}"/>
            </ac:picMkLst>
          </pc:picChg>
          <pc:picChg chg="add">
            <ac:chgData name="Mike Bloys" userId="1248c4d8-7b2b-4b32-b8bd-163ae845f9bb" providerId="ADAL" clId="{5715A97E-7D9E-4A61-B331-92919CF03DE1}" dt="2019-03-22T17:01:57.059" v="24" actId="113"/>
            <ac:picMkLst>
              <pc:docMk/>
              <pc:sldMasterMk cId="1932898210" sldId="2147483672"/>
              <pc:sldLayoutMk cId="3098249716" sldId="2147483680"/>
              <ac:picMk id="8" creationId="{5B218FEC-74C0-4093-A0F6-DD15C4335744}"/>
            </ac:picMkLst>
          </pc:picChg>
          <pc:picChg chg="del">
            <ac:chgData name="Mike Bloys" userId="1248c4d8-7b2b-4b32-b8bd-163ae845f9bb" providerId="ADAL" clId="{5715A97E-7D9E-4A61-B331-92919CF03DE1}" dt="2019-03-22T17:01:56.593" v="23" actId="478"/>
            <ac:picMkLst>
              <pc:docMk/>
              <pc:sldMasterMk cId="1932898210" sldId="2147483672"/>
              <pc:sldLayoutMk cId="3098249716" sldId="2147483680"/>
              <ac:picMk id="9" creationId="{00000000-0000-0000-0000-000000000000}"/>
            </ac:picMkLst>
          </pc:picChg>
          <pc:picChg chg="add">
            <ac:chgData name="Mike Bloys" userId="1248c4d8-7b2b-4b32-b8bd-163ae845f9bb" providerId="ADAL" clId="{5715A97E-7D9E-4A61-B331-92919CF03DE1}" dt="2019-03-22T17:01:57.059" v="24" actId="113"/>
            <ac:picMkLst>
              <pc:docMk/>
              <pc:sldMasterMk cId="1932898210" sldId="2147483672"/>
              <pc:sldLayoutMk cId="3098249716" sldId="2147483680"/>
              <ac:picMk id="12" creationId="{D22439D5-4C34-44D1-8BB0-0FA18D7ABA8E}"/>
            </ac:picMkLst>
          </pc:picChg>
        </pc:sldLayoutChg>
      </pc:sldMasterChg>
    </pc:docChg>
  </pc:docChgLst>
  <pc:docChgLst>
    <pc:chgData name="Mike Bloys" userId="1248c4d8-7b2b-4b32-b8bd-163ae845f9bb" providerId="ADAL" clId="{447366C3-6661-6C49-84A8-CB1A29745439}"/>
    <pc:docChg chg="undo custSel modSld">
      <pc:chgData name="Mike Bloys" userId="1248c4d8-7b2b-4b32-b8bd-163ae845f9bb" providerId="ADAL" clId="{447366C3-6661-6C49-84A8-CB1A29745439}" dt="2019-03-28T15:41:05.721" v="102" actId="1076"/>
      <pc:docMkLst>
        <pc:docMk/>
      </pc:docMkLst>
      <pc:sldChg chg="addSp delSp modSp">
        <pc:chgData name="Mike Bloys" userId="1248c4d8-7b2b-4b32-b8bd-163ae845f9bb" providerId="ADAL" clId="{447366C3-6661-6C49-84A8-CB1A29745439}" dt="2019-03-28T15:41:05.721" v="102" actId="1076"/>
        <pc:sldMkLst>
          <pc:docMk/>
          <pc:sldMk cId="921658944" sldId="449"/>
        </pc:sldMkLst>
        <pc:spChg chg="mod">
          <ac:chgData name="Mike Bloys" userId="1248c4d8-7b2b-4b32-b8bd-163ae845f9bb" providerId="ADAL" clId="{447366C3-6661-6C49-84A8-CB1A29745439}" dt="2019-03-28T15:41:05.721" v="102" actId="1076"/>
          <ac:spMkLst>
            <pc:docMk/>
            <pc:sldMk cId="921658944" sldId="449"/>
            <ac:spMk id="7" creationId="{E527D6BA-7F9F-473F-9D49-16CAFC3AE303}"/>
          </ac:spMkLst>
        </pc:spChg>
        <pc:spChg chg="add del mod">
          <ac:chgData name="Mike Bloys" userId="1248c4d8-7b2b-4b32-b8bd-163ae845f9bb" providerId="ADAL" clId="{447366C3-6661-6C49-84A8-CB1A29745439}" dt="2019-03-28T15:40:04.395" v="91" actId="478"/>
          <ac:spMkLst>
            <pc:docMk/>
            <pc:sldMk cId="921658944" sldId="449"/>
            <ac:spMk id="8" creationId="{A68F0D9E-AF0E-E94B-982F-7409D10CCEAF}"/>
          </ac:spMkLst>
        </pc:spChg>
      </pc:sldChg>
      <pc:sldChg chg="modSp">
        <pc:chgData name="Mike Bloys" userId="1248c4d8-7b2b-4b32-b8bd-163ae845f9bb" providerId="ADAL" clId="{447366C3-6661-6C49-84A8-CB1A29745439}" dt="2019-03-28T10:45:10.453" v="47" actId="179"/>
        <pc:sldMkLst>
          <pc:docMk/>
          <pc:sldMk cId="3092375005" sldId="492"/>
        </pc:sldMkLst>
        <pc:spChg chg="mod">
          <ac:chgData name="Mike Bloys" userId="1248c4d8-7b2b-4b32-b8bd-163ae845f9bb" providerId="ADAL" clId="{447366C3-6661-6C49-84A8-CB1A29745439}" dt="2019-03-28T10:45:10.453" v="47" actId="179"/>
          <ac:spMkLst>
            <pc:docMk/>
            <pc:sldMk cId="3092375005" sldId="492"/>
            <ac:spMk id="3" creationId="{00000000-0000-0000-0000-000000000000}"/>
          </ac:spMkLst>
        </pc:spChg>
      </pc:sldChg>
    </pc:docChg>
  </pc:docChgLst>
  <pc:docChgLst>
    <pc:chgData name="Mike Ross" userId="7954c944-6085-4b08-be0b-82a8f61afa5b" providerId="ADAL" clId="{B18D553A-58B4-437C-BB6C-9AAAF2F1A08A}"/>
    <pc:docChg chg="undo redo custSel addSld delSld modSld sldOrd modMainMaster">
      <pc:chgData name="Mike Ross" userId="7954c944-6085-4b08-be0b-82a8f61afa5b" providerId="ADAL" clId="{B18D553A-58B4-437C-BB6C-9AAAF2F1A08A}" dt="2019-03-29T14:34:08.446" v="7461" actId="207"/>
      <pc:docMkLst>
        <pc:docMk/>
      </pc:docMkLst>
      <pc:sldChg chg="modSp">
        <pc:chgData name="Mike Ross" userId="7954c944-6085-4b08-be0b-82a8f61afa5b" providerId="ADAL" clId="{B18D553A-58B4-437C-BB6C-9AAAF2F1A08A}" dt="2019-03-19T12:41:36.395" v="6420" actId="20577"/>
        <pc:sldMkLst>
          <pc:docMk/>
          <pc:sldMk cId="197434005" sldId="256"/>
        </pc:sldMkLst>
        <pc:spChg chg="mod">
          <ac:chgData name="Mike Ross" userId="7954c944-6085-4b08-be0b-82a8f61afa5b" providerId="ADAL" clId="{B18D553A-58B4-437C-BB6C-9AAAF2F1A08A}" dt="2019-03-13T09:02:14.148" v="6391" actId="20577"/>
          <ac:spMkLst>
            <pc:docMk/>
            <pc:sldMk cId="197434005" sldId="256"/>
            <ac:spMk id="4" creationId="{00000000-0000-0000-0000-000000000000}"/>
          </ac:spMkLst>
        </pc:spChg>
        <pc:spChg chg="mod">
          <ac:chgData name="Mike Ross" userId="7954c944-6085-4b08-be0b-82a8f61afa5b" providerId="ADAL" clId="{B18D553A-58B4-437C-BB6C-9AAAF2F1A08A}" dt="2019-03-11T14:18:19.834" v="2060" actId="20577"/>
          <ac:spMkLst>
            <pc:docMk/>
            <pc:sldMk cId="197434005" sldId="256"/>
            <ac:spMk id="5" creationId="{00000000-0000-0000-0000-000000000000}"/>
          </ac:spMkLst>
        </pc:spChg>
        <pc:spChg chg="mod">
          <ac:chgData name="Mike Ross" userId="7954c944-6085-4b08-be0b-82a8f61afa5b" providerId="ADAL" clId="{B18D553A-58B4-437C-BB6C-9AAAF2F1A08A}" dt="2019-03-19T12:41:36.395" v="6420" actId="20577"/>
          <ac:spMkLst>
            <pc:docMk/>
            <pc:sldMk cId="197434005" sldId="256"/>
            <ac:spMk id="6" creationId="{00000000-0000-0000-0000-000000000000}"/>
          </ac:spMkLst>
        </pc:spChg>
      </pc:sldChg>
      <pc:sldChg chg="delSp modSp add del">
        <pc:chgData name="Mike Ross" userId="7954c944-6085-4b08-be0b-82a8f61afa5b" providerId="ADAL" clId="{B18D553A-58B4-437C-BB6C-9AAAF2F1A08A}" dt="2019-03-13T09:01:49.928" v="6389" actId="14100"/>
        <pc:sldMkLst>
          <pc:docMk/>
          <pc:sldMk cId="1925757031" sldId="278"/>
        </pc:sldMkLst>
        <pc:spChg chg="mod">
          <ac:chgData name="Mike Ross" userId="7954c944-6085-4b08-be0b-82a8f61afa5b" providerId="ADAL" clId="{B18D553A-58B4-437C-BB6C-9AAAF2F1A08A}" dt="2019-03-13T09:01:49.928" v="6389" actId="14100"/>
          <ac:spMkLst>
            <pc:docMk/>
            <pc:sldMk cId="1925757031" sldId="278"/>
            <ac:spMk id="5" creationId="{00000000-0000-0000-0000-000000000000}"/>
          </ac:spMkLst>
        </pc:spChg>
        <pc:picChg chg="del">
          <ac:chgData name="Mike Ross" userId="7954c944-6085-4b08-be0b-82a8f61afa5b" providerId="ADAL" clId="{B18D553A-58B4-437C-BB6C-9AAAF2F1A08A}" dt="2019-03-08T16:05:56.014" v="13" actId="478"/>
          <ac:picMkLst>
            <pc:docMk/>
            <pc:sldMk cId="1925757031" sldId="278"/>
            <ac:picMk id="6" creationId="{81FD9CB5-29CB-4638-8438-4EDE4921C2A8}"/>
          </ac:picMkLst>
        </pc:picChg>
        <pc:picChg chg="del">
          <ac:chgData name="Mike Ross" userId="7954c944-6085-4b08-be0b-82a8f61afa5b" providerId="ADAL" clId="{B18D553A-58B4-437C-BB6C-9AAAF2F1A08A}" dt="2019-03-08T16:05:56.572" v="14" actId="478"/>
          <ac:picMkLst>
            <pc:docMk/>
            <pc:sldMk cId="1925757031" sldId="278"/>
            <ac:picMk id="7" creationId="{D31B4504-83C9-4219-8017-CEDD0C388D6A}"/>
          </ac:picMkLst>
        </pc:picChg>
      </pc:sldChg>
      <pc:sldChg chg="addSp delSp modSp">
        <pc:chgData name="Mike Ross" userId="7954c944-6085-4b08-be0b-82a8f61afa5b" providerId="ADAL" clId="{B18D553A-58B4-437C-BB6C-9AAAF2F1A08A}" dt="2019-03-25T15:15:59.140" v="6775" actId="207"/>
        <pc:sldMkLst>
          <pc:docMk/>
          <pc:sldMk cId="3875718293" sldId="305"/>
        </pc:sldMkLst>
        <pc:spChg chg="mod">
          <ac:chgData name="Mike Ross" userId="7954c944-6085-4b08-be0b-82a8f61afa5b" providerId="ADAL" clId="{B18D553A-58B4-437C-BB6C-9AAAF2F1A08A}" dt="2019-03-25T15:15:59.140" v="6775" actId="207"/>
          <ac:spMkLst>
            <pc:docMk/>
            <pc:sldMk cId="3875718293" sldId="305"/>
            <ac:spMk id="5" creationId="{00000000-0000-0000-0000-000000000000}"/>
          </ac:spMkLst>
        </pc:spChg>
        <pc:picChg chg="del">
          <ac:chgData name="Mike Ross" userId="7954c944-6085-4b08-be0b-82a8f61afa5b" providerId="ADAL" clId="{B18D553A-58B4-437C-BB6C-9AAAF2F1A08A}" dt="2019-03-08T15:51:49.940" v="0" actId="478"/>
          <ac:picMkLst>
            <pc:docMk/>
            <pc:sldMk cId="3875718293" sldId="305"/>
            <ac:picMk id="1026" creationId="{00000000-0000-0000-0000-000000000000}"/>
          </ac:picMkLst>
        </pc:picChg>
        <pc:picChg chg="add mod ord modCrop">
          <ac:chgData name="Mike Ross" userId="7954c944-6085-4b08-be0b-82a8f61afa5b" providerId="ADAL" clId="{B18D553A-58B4-437C-BB6C-9AAAF2F1A08A}" dt="2019-03-11T11:40:20.187" v="1559" actId="1076"/>
          <ac:picMkLst>
            <pc:docMk/>
            <pc:sldMk cId="3875718293" sldId="305"/>
            <ac:picMk id="2050" creationId="{39850474-6CDC-4195-939E-ABDD85C486B7}"/>
          </ac:picMkLst>
        </pc:picChg>
      </pc:sldChg>
      <pc:sldChg chg="modSp">
        <pc:chgData name="Mike Ross" userId="7954c944-6085-4b08-be0b-82a8f61afa5b" providerId="ADAL" clId="{B18D553A-58B4-437C-BB6C-9AAAF2F1A08A}" dt="2019-03-19T13:55:38.039" v="6508" actId="20577"/>
        <pc:sldMkLst>
          <pc:docMk/>
          <pc:sldMk cId="1951832407" sldId="438"/>
        </pc:sldMkLst>
        <pc:spChg chg="mod">
          <ac:chgData name="Mike Ross" userId="7954c944-6085-4b08-be0b-82a8f61afa5b" providerId="ADAL" clId="{B18D553A-58B4-437C-BB6C-9AAAF2F1A08A}" dt="2019-03-13T09:03:24.504" v="6398" actId="20577"/>
          <ac:spMkLst>
            <pc:docMk/>
            <pc:sldMk cId="1951832407" sldId="438"/>
            <ac:spMk id="2" creationId="{00000000-0000-0000-0000-000000000000}"/>
          </ac:spMkLst>
        </pc:spChg>
        <pc:spChg chg="mod">
          <ac:chgData name="Mike Ross" userId="7954c944-6085-4b08-be0b-82a8f61afa5b" providerId="ADAL" clId="{B18D553A-58B4-437C-BB6C-9AAAF2F1A08A}" dt="2019-03-19T13:55:38.039" v="6508" actId="20577"/>
          <ac:spMkLst>
            <pc:docMk/>
            <pc:sldMk cId="1951832407" sldId="438"/>
            <ac:spMk id="3" creationId="{00000000-0000-0000-0000-000000000000}"/>
          </ac:spMkLst>
        </pc:spChg>
      </pc:sldChg>
      <pc:sldChg chg="addSp delSp modSp setBg">
        <pc:chgData name="Mike Ross" userId="7954c944-6085-4b08-be0b-82a8f61afa5b" providerId="ADAL" clId="{B18D553A-58B4-437C-BB6C-9AAAF2F1A08A}" dt="2019-03-11T14:45:20.885" v="2147" actId="20577"/>
        <pc:sldMkLst>
          <pc:docMk/>
          <pc:sldMk cId="2236501822" sldId="439"/>
        </pc:sldMkLst>
        <pc:spChg chg="mod">
          <ac:chgData name="Mike Ross" userId="7954c944-6085-4b08-be0b-82a8f61afa5b" providerId="ADAL" clId="{B18D553A-58B4-437C-BB6C-9AAAF2F1A08A}" dt="2019-03-11T11:52:28.267" v="1854" actId="207"/>
          <ac:spMkLst>
            <pc:docMk/>
            <pc:sldMk cId="2236501822" sldId="439"/>
            <ac:spMk id="2" creationId="{00000000-0000-0000-0000-000000000000}"/>
          </ac:spMkLst>
        </pc:spChg>
        <pc:spChg chg="mod">
          <ac:chgData name="Mike Ross" userId="7954c944-6085-4b08-be0b-82a8f61afa5b" providerId="ADAL" clId="{B18D553A-58B4-437C-BB6C-9AAAF2F1A08A}" dt="2019-03-11T14:45:20.885" v="2147" actId="20577"/>
          <ac:spMkLst>
            <pc:docMk/>
            <pc:sldMk cId="2236501822" sldId="439"/>
            <ac:spMk id="3" creationId="{00000000-0000-0000-0000-000000000000}"/>
          </ac:spMkLst>
        </pc:spChg>
        <pc:spChg chg="add del mod">
          <ac:chgData name="Mike Ross" userId="7954c944-6085-4b08-be0b-82a8f61afa5b" providerId="ADAL" clId="{B18D553A-58B4-437C-BB6C-9AAAF2F1A08A}" dt="2019-03-08T16:15:12.747" v="221" actId="20577"/>
          <ac:spMkLst>
            <pc:docMk/>
            <pc:sldMk cId="2236501822" sldId="439"/>
            <ac:spMk id="7" creationId="{CA1EE832-43E3-411A-ACAE-C55F7A5027B8}"/>
          </ac:spMkLst>
        </pc:spChg>
        <pc:spChg chg="add del mod">
          <ac:chgData name="Mike Ross" userId="7954c944-6085-4b08-be0b-82a8f61afa5b" providerId="ADAL" clId="{B18D553A-58B4-437C-BB6C-9AAAF2F1A08A}" dt="2019-03-08T16:15:12.747" v="221" actId="20577"/>
          <ac:spMkLst>
            <pc:docMk/>
            <pc:sldMk cId="2236501822" sldId="439"/>
            <ac:spMk id="8" creationId="{E263182A-B447-4C4F-8FFD-46B6A4743306}"/>
          </ac:spMkLst>
        </pc:spChg>
        <pc:spChg chg="add del mod">
          <ac:chgData name="Mike Ross" userId="7954c944-6085-4b08-be0b-82a8f61afa5b" providerId="ADAL" clId="{B18D553A-58B4-437C-BB6C-9AAAF2F1A08A}" dt="2019-03-08T16:15:16.665" v="222" actId="20577"/>
          <ac:spMkLst>
            <pc:docMk/>
            <pc:sldMk cId="2236501822" sldId="439"/>
            <ac:spMk id="9" creationId="{54E2108E-3EDB-4F64-B986-F65F46969204}"/>
          </ac:spMkLst>
        </pc:spChg>
        <pc:spChg chg="add del mod">
          <ac:chgData name="Mike Ross" userId="7954c944-6085-4b08-be0b-82a8f61afa5b" providerId="ADAL" clId="{B18D553A-58B4-437C-BB6C-9AAAF2F1A08A}" dt="2019-03-08T16:15:16.665" v="222" actId="20577"/>
          <ac:spMkLst>
            <pc:docMk/>
            <pc:sldMk cId="2236501822" sldId="439"/>
            <ac:spMk id="10" creationId="{8E38BD97-FFF8-45D3-BE71-6CB1FA1A9FBF}"/>
          </ac:spMkLst>
        </pc:spChg>
        <pc:spChg chg="add del mod">
          <ac:chgData name="Mike Ross" userId="7954c944-6085-4b08-be0b-82a8f61afa5b" providerId="ADAL" clId="{B18D553A-58B4-437C-BB6C-9AAAF2F1A08A}" dt="2019-03-08T16:15:17.008" v="223" actId="20577"/>
          <ac:spMkLst>
            <pc:docMk/>
            <pc:sldMk cId="2236501822" sldId="439"/>
            <ac:spMk id="11" creationId="{BC7BE664-849B-4AD0-919C-E6552697D14E}"/>
          </ac:spMkLst>
        </pc:spChg>
        <pc:spChg chg="add del mod">
          <ac:chgData name="Mike Ross" userId="7954c944-6085-4b08-be0b-82a8f61afa5b" providerId="ADAL" clId="{B18D553A-58B4-437C-BB6C-9AAAF2F1A08A}" dt="2019-03-08T16:15:17.008" v="223" actId="20577"/>
          <ac:spMkLst>
            <pc:docMk/>
            <pc:sldMk cId="2236501822" sldId="439"/>
            <ac:spMk id="12" creationId="{4D72D8EC-81EE-4D35-B761-7587374701C9}"/>
          </ac:spMkLst>
        </pc:spChg>
        <pc:spChg chg="add del mod">
          <ac:chgData name="Mike Ross" userId="7954c944-6085-4b08-be0b-82a8f61afa5b" providerId="ADAL" clId="{B18D553A-58B4-437C-BB6C-9AAAF2F1A08A}" dt="2019-03-08T16:15:25.155" v="226" actId="20577"/>
          <ac:spMkLst>
            <pc:docMk/>
            <pc:sldMk cId="2236501822" sldId="439"/>
            <ac:spMk id="13" creationId="{C3A39105-E44F-42FC-990D-1B98FB8B11E4}"/>
          </ac:spMkLst>
        </pc:spChg>
        <pc:spChg chg="add del mod">
          <ac:chgData name="Mike Ross" userId="7954c944-6085-4b08-be0b-82a8f61afa5b" providerId="ADAL" clId="{B18D553A-58B4-437C-BB6C-9AAAF2F1A08A}" dt="2019-03-08T16:15:25.155" v="226" actId="20577"/>
          <ac:spMkLst>
            <pc:docMk/>
            <pc:sldMk cId="2236501822" sldId="439"/>
            <ac:spMk id="14" creationId="{F3DA9A0C-F349-49F7-AF7E-36379DAA435E}"/>
          </ac:spMkLst>
        </pc:spChg>
        <pc:picChg chg="del">
          <ac:chgData name="Mike Ross" userId="7954c944-6085-4b08-be0b-82a8f61afa5b" providerId="ADAL" clId="{B18D553A-58B4-437C-BB6C-9AAAF2F1A08A}" dt="2019-03-08T16:08:27.828" v="42" actId="478"/>
          <ac:picMkLst>
            <pc:docMk/>
            <pc:sldMk cId="2236501822" sldId="439"/>
            <ac:picMk id="4" creationId="{00000000-0000-0000-0000-000000000000}"/>
          </ac:picMkLst>
        </pc:picChg>
        <pc:picChg chg="del">
          <ac:chgData name="Mike Ross" userId="7954c944-6085-4b08-be0b-82a8f61afa5b" providerId="ADAL" clId="{B18D553A-58B4-437C-BB6C-9AAAF2F1A08A}" dt="2019-03-08T16:08:07.856" v="37" actId="478"/>
          <ac:picMkLst>
            <pc:docMk/>
            <pc:sldMk cId="2236501822" sldId="439"/>
            <ac:picMk id="5" creationId="{00000000-0000-0000-0000-000000000000}"/>
          </ac:picMkLst>
        </pc:picChg>
        <pc:picChg chg="add mod ord">
          <ac:chgData name="Mike Ross" userId="7954c944-6085-4b08-be0b-82a8f61afa5b" providerId="ADAL" clId="{B18D553A-58B4-437C-BB6C-9AAAF2F1A08A}" dt="2019-03-08T16:09:36.608" v="71" actId="14100"/>
          <ac:picMkLst>
            <pc:docMk/>
            <pc:sldMk cId="2236501822" sldId="439"/>
            <ac:picMk id="6" creationId="{4710D78A-665F-477F-A08D-007D6937103D}"/>
          </ac:picMkLst>
        </pc:picChg>
        <pc:picChg chg="del">
          <ac:chgData name="Mike Ross" userId="7954c944-6085-4b08-be0b-82a8f61afa5b" providerId="ADAL" clId="{B18D553A-58B4-437C-BB6C-9AAAF2F1A08A}" dt="2019-03-08T16:08:09.824" v="38" actId="478"/>
          <ac:picMkLst>
            <pc:docMk/>
            <pc:sldMk cId="2236501822" sldId="439"/>
            <ac:picMk id="1026" creationId="{00000000-0000-0000-0000-000000000000}"/>
          </ac:picMkLst>
        </pc:picChg>
      </pc:sldChg>
      <pc:sldChg chg="modSp">
        <pc:chgData name="Mike Ross" userId="7954c944-6085-4b08-be0b-82a8f61afa5b" providerId="ADAL" clId="{B18D553A-58B4-437C-BB6C-9AAAF2F1A08A}" dt="2019-03-19T13:52:54.104" v="6487" actId="207"/>
        <pc:sldMkLst>
          <pc:docMk/>
          <pc:sldMk cId="2037603949" sldId="441"/>
        </pc:sldMkLst>
        <pc:spChg chg="mod">
          <ac:chgData name="Mike Ross" userId="7954c944-6085-4b08-be0b-82a8f61afa5b" providerId="ADAL" clId="{B18D553A-58B4-437C-BB6C-9AAAF2F1A08A}" dt="2019-03-12T16:35:09.459" v="5751" actId="20577"/>
          <ac:spMkLst>
            <pc:docMk/>
            <pc:sldMk cId="2037603949" sldId="441"/>
            <ac:spMk id="2" creationId="{00000000-0000-0000-0000-000000000000}"/>
          </ac:spMkLst>
        </pc:spChg>
        <pc:spChg chg="mod">
          <ac:chgData name="Mike Ross" userId="7954c944-6085-4b08-be0b-82a8f61afa5b" providerId="ADAL" clId="{B18D553A-58B4-437C-BB6C-9AAAF2F1A08A}" dt="2019-03-19T13:52:54.104" v="6487" actId="207"/>
          <ac:spMkLst>
            <pc:docMk/>
            <pc:sldMk cId="2037603949" sldId="441"/>
            <ac:spMk id="3" creationId="{00000000-0000-0000-0000-000000000000}"/>
          </ac:spMkLst>
        </pc:spChg>
        <pc:picChg chg="mod">
          <ac:chgData name="Mike Ross" userId="7954c944-6085-4b08-be0b-82a8f61afa5b" providerId="ADAL" clId="{B18D553A-58B4-437C-BB6C-9AAAF2F1A08A}" dt="2019-03-12T16:34:16.949" v="5741" actId="1076"/>
          <ac:picMkLst>
            <pc:docMk/>
            <pc:sldMk cId="2037603949" sldId="441"/>
            <ac:picMk id="3074" creationId="{00000000-0000-0000-0000-000000000000}"/>
          </ac:picMkLst>
        </pc:picChg>
      </pc:sldChg>
      <pc:sldChg chg="addSp delSp modSp ord">
        <pc:chgData name="Mike Ross" userId="7954c944-6085-4b08-be0b-82a8f61afa5b" providerId="ADAL" clId="{B18D553A-58B4-437C-BB6C-9AAAF2F1A08A}" dt="2019-03-25T15:29:02.622" v="6878" actId="20577"/>
        <pc:sldMkLst>
          <pc:docMk/>
          <pc:sldMk cId="1550303041" sldId="442"/>
        </pc:sldMkLst>
        <pc:spChg chg="mod">
          <ac:chgData name="Mike Ross" userId="7954c944-6085-4b08-be0b-82a8f61afa5b" providerId="ADAL" clId="{B18D553A-58B4-437C-BB6C-9AAAF2F1A08A}" dt="2019-03-08T16:58:13.917" v="572" actId="20577"/>
          <ac:spMkLst>
            <pc:docMk/>
            <pc:sldMk cId="1550303041" sldId="442"/>
            <ac:spMk id="2" creationId="{00000000-0000-0000-0000-000000000000}"/>
          </ac:spMkLst>
        </pc:spChg>
        <pc:spChg chg="mod">
          <ac:chgData name="Mike Ross" userId="7954c944-6085-4b08-be0b-82a8f61afa5b" providerId="ADAL" clId="{B18D553A-58B4-437C-BB6C-9AAAF2F1A08A}" dt="2019-03-25T15:29:02.622" v="6878" actId="20577"/>
          <ac:spMkLst>
            <pc:docMk/>
            <pc:sldMk cId="1550303041" sldId="442"/>
            <ac:spMk id="3" creationId="{00000000-0000-0000-0000-000000000000}"/>
          </ac:spMkLst>
        </pc:spChg>
        <pc:spChg chg="add del mod">
          <ac:chgData name="Mike Ross" userId="7954c944-6085-4b08-be0b-82a8f61afa5b" providerId="ADAL" clId="{B18D553A-58B4-437C-BB6C-9AAAF2F1A08A}" dt="2019-03-11T11:04:24.567" v="1022" actId="20577"/>
          <ac:spMkLst>
            <pc:docMk/>
            <pc:sldMk cId="1550303041" sldId="442"/>
            <ac:spMk id="4" creationId="{0F5AA785-DB0A-469A-8FE3-A47DD3F30AA0}"/>
          </ac:spMkLst>
        </pc:spChg>
        <pc:spChg chg="add del mod">
          <ac:chgData name="Mike Ross" userId="7954c944-6085-4b08-be0b-82a8f61afa5b" providerId="ADAL" clId="{B18D553A-58B4-437C-BB6C-9AAAF2F1A08A}" dt="2019-03-11T11:04:24.567" v="1022" actId="20577"/>
          <ac:spMkLst>
            <pc:docMk/>
            <pc:sldMk cId="1550303041" sldId="442"/>
            <ac:spMk id="5" creationId="{777C9825-5FCF-4AC2-B3D4-D3562E6E6233}"/>
          </ac:spMkLst>
        </pc:spChg>
        <pc:picChg chg="del mod">
          <ac:chgData name="Mike Ross" userId="7954c944-6085-4b08-be0b-82a8f61afa5b" providerId="ADAL" clId="{B18D553A-58B4-437C-BB6C-9AAAF2F1A08A}" dt="2019-03-08T17:01:22.278" v="578" actId="478"/>
          <ac:picMkLst>
            <pc:docMk/>
            <pc:sldMk cId="1550303041" sldId="442"/>
            <ac:picMk id="5" creationId="{00000000-0000-0000-0000-000000000000}"/>
          </ac:picMkLst>
        </pc:picChg>
        <pc:picChg chg="add">
          <ac:chgData name="Mike Ross" userId="7954c944-6085-4b08-be0b-82a8f61afa5b" providerId="ADAL" clId="{B18D553A-58B4-437C-BB6C-9AAAF2F1A08A}" dt="2019-03-11T11:04:47.148" v="1026" actId="20577"/>
          <ac:picMkLst>
            <pc:docMk/>
            <pc:sldMk cId="1550303041" sldId="442"/>
            <ac:picMk id="7" creationId="{F64126B8-9DDF-4511-88C0-CA1CB615AA9F}"/>
          </ac:picMkLst>
        </pc:picChg>
        <pc:picChg chg="add mod ord modCrop">
          <ac:chgData name="Mike Ross" userId="7954c944-6085-4b08-be0b-82a8f61afa5b" providerId="ADAL" clId="{B18D553A-58B4-437C-BB6C-9AAAF2F1A08A}" dt="2019-03-11T11:10:16.171" v="1109" actId="1076"/>
          <ac:picMkLst>
            <pc:docMk/>
            <pc:sldMk cId="1550303041" sldId="442"/>
            <ac:picMk id="3074" creationId="{8AE5FE26-A4D8-4DEC-84CB-CAC8E7931DF4}"/>
          </ac:picMkLst>
        </pc:picChg>
      </pc:sldChg>
      <pc:sldChg chg="addSp modSp">
        <pc:chgData name="Mike Ross" userId="7954c944-6085-4b08-be0b-82a8f61afa5b" providerId="ADAL" clId="{B18D553A-58B4-437C-BB6C-9AAAF2F1A08A}" dt="2019-03-29T14:28:29.632" v="7405" actId="20577"/>
        <pc:sldMkLst>
          <pc:docMk/>
          <pc:sldMk cId="3743175165" sldId="444"/>
        </pc:sldMkLst>
        <pc:spChg chg="mod">
          <ac:chgData name="Mike Ross" userId="7954c944-6085-4b08-be0b-82a8f61afa5b" providerId="ADAL" clId="{B18D553A-58B4-437C-BB6C-9AAAF2F1A08A}" dt="2019-03-11T17:09:54.068" v="4079" actId="20577"/>
          <ac:spMkLst>
            <pc:docMk/>
            <pc:sldMk cId="3743175165" sldId="444"/>
            <ac:spMk id="2" creationId="{00000000-0000-0000-0000-000000000000}"/>
          </ac:spMkLst>
        </pc:spChg>
        <pc:spChg chg="mod">
          <ac:chgData name="Mike Ross" userId="7954c944-6085-4b08-be0b-82a8f61afa5b" providerId="ADAL" clId="{B18D553A-58B4-437C-BB6C-9AAAF2F1A08A}" dt="2019-03-29T14:28:29.632" v="7405" actId="20577"/>
          <ac:spMkLst>
            <pc:docMk/>
            <pc:sldMk cId="3743175165" sldId="444"/>
            <ac:spMk id="3" creationId="{00000000-0000-0000-0000-000000000000}"/>
          </ac:spMkLst>
        </pc:spChg>
        <pc:spChg chg="add mod">
          <ac:chgData name="Mike Ross" userId="7954c944-6085-4b08-be0b-82a8f61afa5b" providerId="ADAL" clId="{B18D553A-58B4-437C-BB6C-9AAAF2F1A08A}" dt="2019-03-20T17:00:45.108" v="6743" actId="20577"/>
          <ac:spMkLst>
            <pc:docMk/>
            <pc:sldMk cId="3743175165" sldId="444"/>
            <ac:spMk id="5" creationId="{56900762-F4FF-4FC8-9E5E-53D19948AE02}"/>
          </ac:spMkLst>
        </pc:spChg>
      </pc:sldChg>
      <pc:sldChg chg="addSp delSp modSp ord">
        <pc:chgData name="Mike Ross" userId="7954c944-6085-4b08-be0b-82a8f61afa5b" providerId="ADAL" clId="{B18D553A-58B4-437C-BB6C-9AAAF2F1A08A}" dt="2019-03-29T09:58:46.197" v="7403" actId="207"/>
        <pc:sldMkLst>
          <pc:docMk/>
          <pc:sldMk cId="921658944" sldId="449"/>
        </pc:sldMkLst>
        <pc:spChg chg="mod">
          <ac:chgData name="Mike Ross" userId="7954c944-6085-4b08-be0b-82a8f61afa5b" providerId="ADAL" clId="{B18D553A-58B4-437C-BB6C-9AAAF2F1A08A}" dt="2019-03-12T16:11:48.738" v="5630" actId="20577"/>
          <ac:spMkLst>
            <pc:docMk/>
            <pc:sldMk cId="921658944" sldId="449"/>
            <ac:spMk id="2" creationId="{00000000-0000-0000-0000-000000000000}"/>
          </ac:spMkLst>
        </pc:spChg>
        <pc:spChg chg="mod">
          <ac:chgData name="Mike Ross" userId="7954c944-6085-4b08-be0b-82a8f61afa5b" providerId="ADAL" clId="{B18D553A-58B4-437C-BB6C-9AAAF2F1A08A}" dt="2019-03-29T09:58:46.197" v="7403" actId="207"/>
          <ac:spMkLst>
            <pc:docMk/>
            <pc:sldMk cId="921658944" sldId="449"/>
            <ac:spMk id="3" creationId="{00000000-0000-0000-0000-000000000000}"/>
          </ac:spMkLst>
        </pc:spChg>
        <pc:spChg chg="add del mod">
          <ac:chgData name="Mike Ross" userId="7954c944-6085-4b08-be0b-82a8f61afa5b" providerId="ADAL" clId="{B18D553A-58B4-437C-BB6C-9AAAF2F1A08A}" dt="2019-03-12T16:11:58.497" v="5631" actId="20577"/>
          <ac:spMkLst>
            <pc:docMk/>
            <pc:sldMk cId="921658944" sldId="449"/>
            <ac:spMk id="4" creationId="{5607AC11-4149-4BD8-9475-BEFACD05BD67}"/>
          </ac:spMkLst>
        </pc:spChg>
        <pc:spChg chg="add del mod">
          <ac:chgData name="Mike Ross" userId="7954c944-6085-4b08-be0b-82a8f61afa5b" providerId="ADAL" clId="{B18D553A-58B4-437C-BB6C-9AAAF2F1A08A}" dt="2019-03-12T16:11:58.497" v="5631" actId="20577"/>
          <ac:spMkLst>
            <pc:docMk/>
            <pc:sldMk cId="921658944" sldId="449"/>
            <ac:spMk id="6" creationId="{9AB8371A-3833-4F50-BAE0-07605B59841E}"/>
          </ac:spMkLst>
        </pc:spChg>
        <pc:spChg chg="add mod">
          <ac:chgData name="Mike Ross" userId="7954c944-6085-4b08-be0b-82a8f61afa5b" providerId="ADAL" clId="{B18D553A-58B4-437C-BB6C-9AAAF2F1A08A}" dt="2019-03-25T16:35:09.688" v="7260" actId="1076"/>
          <ac:spMkLst>
            <pc:docMk/>
            <pc:sldMk cId="921658944" sldId="449"/>
            <ac:spMk id="7" creationId="{E527D6BA-7F9F-473F-9D49-16CAFC3AE303}"/>
          </ac:spMkLst>
        </pc:spChg>
        <pc:picChg chg="add">
          <ac:chgData name="Mike Ross" userId="7954c944-6085-4b08-be0b-82a8f61afa5b" providerId="ADAL" clId="{B18D553A-58B4-437C-BB6C-9AAAF2F1A08A}" dt="2019-03-12T16:11:07.327" v="5616" actId="20577"/>
          <ac:picMkLst>
            <pc:docMk/>
            <pc:sldMk cId="921658944" sldId="449"/>
            <ac:picMk id="5" creationId="{D392AF2D-2557-4085-AD07-D91E397F18AE}"/>
          </ac:picMkLst>
        </pc:picChg>
        <pc:picChg chg="add del mod">
          <ac:chgData name="Mike Ross" userId="7954c944-6085-4b08-be0b-82a8f61afa5b" providerId="ADAL" clId="{B18D553A-58B4-437C-BB6C-9AAAF2F1A08A}" dt="2019-03-25T16:36:32.839" v="7275" actId="14100"/>
          <ac:picMkLst>
            <pc:docMk/>
            <pc:sldMk cId="921658944" sldId="449"/>
            <ac:picMk id="6" creationId="{C32C129B-EB4E-4203-B249-D74223183AFC}"/>
          </ac:picMkLst>
        </pc:picChg>
        <pc:picChg chg="add del">
          <ac:chgData name="Mike Ross" userId="7954c944-6085-4b08-be0b-82a8f61afa5b" providerId="ADAL" clId="{B18D553A-58B4-437C-BB6C-9AAAF2F1A08A}" dt="2019-03-25T16:36:29.478" v="7274" actId="207"/>
          <ac:picMkLst>
            <pc:docMk/>
            <pc:sldMk cId="921658944" sldId="449"/>
            <ac:picMk id="8" creationId="{09A89070-8016-4100-96ED-86F1C4364CA2}"/>
          </ac:picMkLst>
        </pc:picChg>
        <pc:picChg chg="mod modCrop">
          <ac:chgData name="Mike Ross" userId="7954c944-6085-4b08-be0b-82a8f61afa5b" providerId="ADAL" clId="{B18D553A-58B4-437C-BB6C-9AAAF2F1A08A}" dt="2019-03-20T16:54:12.488" v="6656" actId="14100"/>
          <ac:picMkLst>
            <pc:docMk/>
            <pc:sldMk cId="921658944" sldId="449"/>
            <ac:picMk id="11266" creationId="{00000000-0000-0000-0000-000000000000}"/>
          </ac:picMkLst>
        </pc:picChg>
      </pc:sldChg>
      <pc:sldChg chg="modSp">
        <pc:chgData name="Mike Ross" userId="7954c944-6085-4b08-be0b-82a8f61afa5b" providerId="ADAL" clId="{B18D553A-58B4-437C-BB6C-9AAAF2F1A08A}" dt="2019-03-29T14:30:32.525" v="7409" actId="6549"/>
        <pc:sldMkLst>
          <pc:docMk/>
          <pc:sldMk cId="2141703956" sldId="450"/>
        </pc:sldMkLst>
        <pc:spChg chg="mod">
          <ac:chgData name="Mike Ross" userId="7954c944-6085-4b08-be0b-82a8f61afa5b" providerId="ADAL" clId="{B18D553A-58B4-437C-BB6C-9AAAF2F1A08A}" dt="2019-03-29T14:30:32.525" v="7409" actId="6549"/>
          <ac:spMkLst>
            <pc:docMk/>
            <pc:sldMk cId="2141703956" sldId="450"/>
            <ac:spMk id="3" creationId="{00000000-0000-0000-0000-000000000000}"/>
          </ac:spMkLst>
        </pc:spChg>
        <pc:graphicFrameChg chg="mod">
          <ac:chgData name="Mike Ross" userId="7954c944-6085-4b08-be0b-82a8f61afa5b" providerId="ADAL" clId="{B18D553A-58B4-437C-BB6C-9AAAF2F1A08A}" dt="2019-03-19T13:47:23.661" v="6464" actId="207"/>
          <ac:graphicFrameMkLst>
            <pc:docMk/>
            <pc:sldMk cId="2141703956" sldId="450"/>
            <ac:graphicFrameMk id="5" creationId="{00000000-0000-0000-0000-000000000000}"/>
          </ac:graphicFrameMkLst>
        </pc:graphicFrameChg>
        <pc:picChg chg="mod">
          <ac:chgData name="Mike Ross" userId="7954c944-6085-4b08-be0b-82a8f61afa5b" providerId="ADAL" clId="{B18D553A-58B4-437C-BB6C-9AAAF2F1A08A}" dt="2019-03-12T15:30:49.931" v="5353" actId="1076"/>
          <ac:picMkLst>
            <pc:docMk/>
            <pc:sldMk cId="2141703956" sldId="450"/>
            <ac:picMk id="12290" creationId="{00000000-0000-0000-0000-000000000000}"/>
          </ac:picMkLst>
        </pc:picChg>
      </pc:sldChg>
      <pc:sldChg chg="addSp delSp modSp">
        <pc:chgData name="Mike Ross" userId="7954c944-6085-4b08-be0b-82a8f61afa5b" providerId="ADAL" clId="{B18D553A-58B4-437C-BB6C-9AAAF2F1A08A}" dt="2019-03-20T16:43:25.709" v="6548" actId="20577"/>
        <pc:sldMkLst>
          <pc:docMk/>
          <pc:sldMk cId="507665310" sldId="455"/>
        </pc:sldMkLst>
        <pc:spChg chg="mod">
          <ac:chgData name="Mike Ross" userId="7954c944-6085-4b08-be0b-82a8f61afa5b" providerId="ADAL" clId="{B18D553A-58B4-437C-BB6C-9AAAF2F1A08A}" dt="2019-03-11T10:58:45.859" v="833" actId="20577"/>
          <ac:spMkLst>
            <pc:docMk/>
            <pc:sldMk cId="507665310" sldId="455"/>
            <ac:spMk id="2" creationId="{00000000-0000-0000-0000-000000000000}"/>
          </ac:spMkLst>
        </pc:spChg>
        <pc:spChg chg="mod">
          <ac:chgData name="Mike Ross" userId="7954c944-6085-4b08-be0b-82a8f61afa5b" providerId="ADAL" clId="{B18D553A-58B4-437C-BB6C-9AAAF2F1A08A}" dt="2019-03-20T16:43:25.709" v="6548" actId="20577"/>
          <ac:spMkLst>
            <pc:docMk/>
            <pc:sldMk cId="507665310" sldId="455"/>
            <ac:spMk id="3" creationId="{00000000-0000-0000-0000-000000000000}"/>
          </ac:spMkLst>
        </pc:spChg>
        <pc:picChg chg="add mod ord">
          <ac:chgData name="Mike Ross" userId="7954c944-6085-4b08-be0b-82a8f61afa5b" providerId="ADAL" clId="{B18D553A-58B4-437C-BB6C-9AAAF2F1A08A}" dt="2019-03-11T15:04:32.097" v="2245" actId="1076"/>
          <ac:picMkLst>
            <pc:docMk/>
            <pc:sldMk cId="507665310" sldId="455"/>
            <ac:picMk id="1026" creationId="{A7CCA203-D481-45C6-A310-56459F572499}"/>
          </ac:picMkLst>
        </pc:picChg>
        <pc:picChg chg="del">
          <ac:chgData name="Mike Ross" userId="7954c944-6085-4b08-be0b-82a8f61afa5b" providerId="ADAL" clId="{B18D553A-58B4-437C-BB6C-9AAAF2F1A08A}" dt="2019-03-11T10:19:34.585" v="615" actId="478"/>
          <ac:picMkLst>
            <pc:docMk/>
            <pc:sldMk cId="507665310" sldId="455"/>
            <ac:picMk id="2052" creationId="{00000000-0000-0000-0000-000000000000}"/>
          </ac:picMkLst>
        </pc:picChg>
      </pc:sldChg>
      <pc:sldChg chg="addSp delSp modSp">
        <pc:chgData name="Mike Ross" userId="7954c944-6085-4b08-be0b-82a8f61afa5b" providerId="ADAL" clId="{B18D553A-58B4-437C-BB6C-9AAAF2F1A08A}" dt="2019-03-25T15:24:33.516" v="6867" actId="20577"/>
        <pc:sldMkLst>
          <pc:docMk/>
          <pc:sldMk cId="2901085762" sldId="456"/>
        </pc:sldMkLst>
        <pc:spChg chg="mod">
          <ac:chgData name="Mike Ross" userId="7954c944-6085-4b08-be0b-82a8f61afa5b" providerId="ADAL" clId="{B18D553A-58B4-437C-BB6C-9AAAF2F1A08A}" dt="2019-03-08T16:45:09.957" v="258" actId="20577"/>
          <ac:spMkLst>
            <pc:docMk/>
            <pc:sldMk cId="2901085762" sldId="456"/>
            <ac:spMk id="2" creationId="{00000000-0000-0000-0000-000000000000}"/>
          </ac:spMkLst>
        </pc:spChg>
        <pc:spChg chg="mod">
          <ac:chgData name="Mike Ross" userId="7954c944-6085-4b08-be0b-82a8f61afa5b" providerId="ADAL" clId="{B18D553A-58B4-437C-BB6C-9AAAF2F1A08A}" dt="2019-03-25T15:24:33.516" v="6867" actId="20577"/>
          <ac:spMkLst>
            <pc:docMk/>
            <pc:sldMk cId="2901085762" sldId="456"/>
            <ac:spMk id="5" creationId="{00000000-0000-0000-0000-000000000000}"/>
          </ac:spMkLst>
        </pc:spChg>
        <pc:picChg chg="add del">
          <ac:chgData name="Mike Ross" userId="7954c944-6085-4b08-be0b-82a8f61afa5b" providerId="ADAL" clId="{B18D553A-58B4-437C-BB6C-9AAAF2F1A08A}" dt="2019-03-08T16:42:13.505" v="244" actId="478"/>
          <ac:picMkLst>
            <pc:docMk/>
            <pc:sldMk cId="2901085762" sldId="456"/>
            <ac:picMk id="2050" creationId="{20D54D18-8E9F-4D3B-BB49-F3D4F7F52DD3}"/>
          </ac:picMkLst>
        </pc:picChg>
        <pc:picChg chg="add mod ord">
          <ac:chgData name="Mike Ross" userId="7954c944-6085-4b08-be0b-82a8f61afa5b" providerId="ADAL" clId="{B18D553A-58B4-437C-BB6C-9AAAF2F1A08A}" dt="2019-03-08T16:52:41.369" v="429" actId="14100"/>
          <ac:picMkLst>
            <pc:docMk/>
            <pc:sldMk cId="2901085762" sldId="456"/>
            <ac:picMk id="2052" creationId="{F87F5E6A-B74E-4C4A-9421-354C6526FA8B}"/>
          </ac:picMkLst>
        </pc:picChg>
        <pc:picChg chg="del">
          <ac:chgData name="Mike Ross" userId="7954c944-6085-4b08-be0b-82a8f61afa5b" providerId="ADAL" clId="{B18D553A-58B4-437C-BB6C-9AAAF2F1A08A}" dt="2019-03-08T16:30:27.373" v="229" actId="478"/>
          <ac:picMkLst>
            <pc:docMk/>
            <pc:sldMk cId="2901085762" sldId="456"/>
            <ac:picMk id="3076" creationId="{00000000-0000-0000-0000-000000000000}"/>
          </ac:picMkLst>
        </pc:picChg>
      </pc:sldChg>
      <pc:sldChg chg="addSp delSp modSp delCm">
        <pc:chgData name="Mike Ross" userId="7954c944-6085-4b08-be0b-82a8f61afa5b" providerId="ADAL" clId="{B18D553A-58B4-437C-BB6C-9AAAF2F1A08A}" dt="2019-03-25T16:02:17.768" v="7070" actId="1592"/>
        <pc:sldMkLst>
          <pc:docMk/>
          <pc:sldMk cId="211415631" sldId="459"/>
        </pc:sldMkLst>
        <pc:spChg chg="mod">
          <ac:chgData name="Mike Ross" userId="7954c944-6085-4b08-be0b-82a8f61afa5b" providerId="ADAL" clId="{B18D553A-58B4-437C-BB6C-9AAAF2F1A08A}" dt="2019-03-20T16:48:20.488" v="6587" actId="14100"/>
          <ac:spMkLst>
            <pc:docMk/>
            <pc:sldMk cId="211415631" sldId="459"/>
            <ac:spMk id="3" creationId="{00000000-0000-0000-0000-000000000000}"/>
          </ac:spMkLst>
        </pc:spChg>
        <pc:picChg chg="del mod">
          <ac:chgData name="Mike Ross" userId="7954c944-6085-4b08-be0b-82a8f61afa5b" providerId="ADAL" clId="{B18D553A-58B4-437C-BB6C-9AAAF2F1A08A}" dt="2019-03-11T16:49:32.278" v="3543" actId="478"/>
          <ac:picMkLst>
            <pc:docMk/>
            <pc:sldMk cId="211415631" sldId="459"/>
            <ac:picMk id="2050" creationId="{854BFA3D-7C56-4BBE-8B75-BD9799E6CFBE}"/>
          </ac:picMkLst>
        </pc:picChg>
        <pc:picChg chg="add mod ord modCrop">
          <ac:chgData name="Mike Ross" userId="7954c944-6085-4b08-be0b-82a8f61afa5b" providerId="ADAL" clId="{B18D553A-58B4-437C-BB6C-9AAAF2F1A08A}" dt="2019-03-11T16:59:15.291" v="3779" actId="732"/>
          <ac:picMkLst>
            <pc:docMk/>
            <pc:sldMk cId="211415631" sldId="459"/>
            <ac:picMk id="9218" creationId="{F4B935D2-72F7-4CFA-AD48-462D53E1DDFB}"/>
          </ac:picMkLst>
        </pc:picChg>
      </pc:sldChg>
      <pc:sldChg chg="addSp delSp modSp">
        <pc:chgData name="Mike Ross" userId="7954c944-6085-4b08-be0b-82a8f61afa5b" providerId="ADAL" clId="{B18D553A-58B4-437C-BB6C-9AAAF2F1A08A}" dt="2019-03-25T16:13:47.397" v="7107" actId="113"/>
        <pc:sldMkLst>
          <pc:docMk/>
          <pc:sldMk cId="1709931130" sldId="460"/>
        </pc:sldMkLst>
        <pc:spChg chg="mod">
          <ac:chgData name="Mike Ross" userId="7954c944-6085-4b08-be0b-82a8f61afa5b" providerId="ADAL" clId="{B18D553A-58B4-437C-BB6C-9AAAF2F1A08A}" dt="2019-03-12T14:34:07.933" v="4904" actId="20577"/>
          <ac:spMkLst>
            <pc:docMk/>
            <pc:sldMk cId="1709931130" sldId="460"/>
            <ac:spMk id="2" creationId="{00000000-0000-0000-0000-000000000000}"/>
          </ac:spMkLst>
        </pc:spChg>
        <pc:spChg chg="mod">
          <ac:chgData name="Mike Ross" userId="7954c944-6085-4b08-be0b-82a8f61afa5b" providerId="ADAL" clId="{B18D553A-58B4-437C-BB6C-9AAAF2F1A08A}" dt="2019-03-25T16:13:47.397" v="7107" actId="113"/>
          <ac:spMkLst>
            <pc:docMk/>
            <pc:sldMk cId="1709931130" sldId="460"/>
            <ac:spMk id="3" creationId="{00000000-0000-0000-0000-000000000000}"/>
          </ac:spMkLst>
        </pc:spChg>
        <pc:spChg chg="add del mod">
          <ac:chgData name="Mike Ross" userId="7954c944-6085-4b08-be0b-82a8f61afa5b" providerId="ADAL" clId="{B18D553A-58B4-437C-BB6C-9AAAF2F1A08A}" dt="2019-03-12T14:34:21.406" v="4906" actId="20577"/>
          <ac:spMkLst>
            <pc:docMk/>
            <pc:sldMk cId="1709931130" sldId="460"/>
            <ac:spMk id="6" creationId="{A8ECEE23-3207-4CE5-91D3-24A1A505AFD1}"/>
          </ac:spMkLst>
        </pc:spChg>
        <pc:spChg chg="add del mod">
          <ac:chgData name="Mike Ross" userId="7954c944-6085-4b08-be0b-82a8f61afa5b" providerId="ADAL" clId="{B18D553A-58B4-437C-BB6C-9AAAF2F1A08A}" dt="2019-03-12T14:34:21.406" v="4906" actId="20577"/>
          <ac:spMkLst>
            <pc:docMk/>
            <pc:sldMk cId="1709931130" sldId="460"/>
            <ac:spMk id="7" creationId="{B45101F8-5802-4F9B-AFA3-B00EAC2344AF}"/>
          </ac:spMkLst>
        </pc:spChg>
        <pc:spChg chg="add del mod">
          <ac:chgData name="Mike Ross" userId="7954c944-6085-4b08-be0b-82a8f61afa5b" providerId="ADAL" clId="{B18D553A-58B4-437C-BB6C-9AAAF2F1A08A}" dt="2019-03-20T17:00:08.984" v="6708" actId="20577"/>
          <ac:spMkLst>
            <pc:docMk/>
            <pc:sldMk cId="1709931130" sldId="460"/>
            <ac:spMk id="12" creationId="{392F2E07-1D5F-414D-A2C7-F1009C21F375}"/>
          </ac:spMkLst>
        </pc:spChg>
        <pc:grpChg chg="mod">
          <ac:chgData name="Mike Ross" userId="7954c944-6085-4b08-be0b-82a8f61afa5b" providerId="ADAL" clId="{B18D553A-58B4-437C-BB6C-9AAAF2F1A08A}" dt="2019-03-12T14:37:39.984" v="5018" actId="1076"/>
          <ac:grpSpMkLst>
            <pc:docMk/>
            <pc:sldMk cId="1709931130" sldId="460"/>
            <ac:grpSpMk id="11" creationId="{00000000-0000-0000-0000-000000000000}"/>
          </ac:grpSpMkLst>
        </pc:grpChg>
      </pc:sldChg>
      <pc:sldChg chg="modSp">
        <pc:chgData name="Mike Ross" userId="7954c944-6085-4b08-be0b-82a8f61afa5b" providerId="ADAL" clId="{B18D553A-58B4-437C-BB6C-9AAAF2F1A08A}" dt="2019-03-29T14:34:08.446" v="7461" actId="207"/>
        <pc:sldMkLst>
          <pc:docMk/>
          <pc:sldMk cId="1136887201" sldId="462"/>
        </pc:sldMkLst>
        <pc:spChg chg="mod">
          <ac:chgData name="Mike Ross" userId="7954c944-6085-4b08-be0b-82a8f61afa5b" providerId="ADAL" clId="{B18D553A-58B4-437C-BB6C-9AAAF2F1A08A}" dt="2019-03-29T14:34:08.446" v="7461" actId="207"/>
          <ac:spMkLst>
            <pc:docMk/>
            <pc:sldMk cId="1136887201" sldId="462"/>
            <ac:spMk id="3" creationId="{00000000-0000-0000-0000-000000000000}"/>
          </ac:spMkLst>
        </pc:spChg>
        <pc:picChg chg="mod">
          <ac:chgData name="Mike Ross" userId="7954c944-6085-4b08-be0b-82a8f61afa5b" providerId="ADAL" clId="{B18D553A-58B4-437C-BB6C-9AAAF2F1A08A}" dt="2019-03-12T16:28:02.969" v="5705" actId="14100"/>
          <ac:picMkLst>
            <pc:docMk/>
            <pc:sldMk cId="1136887201" sldId="462"/>
            <ac:picMk id="4" creationId="{00000000-0000-0000-0000-000000000000}"/>
          </ac:picMkLst>
        </pc:picChg>
      </pc:sldChg>
      <pc:sldChg chg="addSp delSp modSp">
        <pc:chgData name="Mike Ross" userId="7954c944-6085-4b08-be0b-82a8f61afa5b" providerId="ADAL" clId="{B18D553A-58B4-437C-BB6C-9AAAF2F1A08A}" dt="2019-03-25T16:42:22.664" v="7318" actId="207"/>
        <pc:sldMkLst>
          <pc:docMk/>
          <pc:sldMk cId="1931181709" sldId="464"/>
        </pc:sldMkLst>
        <pc:spChg chg="mod">
          <ac:chgData name="Mike Ross" userId="7954c944-6085-4b08-be0b-82a8f61afa5b" providerId="ADAL" clId="{B18D553A-58B4-437C-BB6C-9AAAF2F1A08A}" dt="2019-03-12T16:44:55.379" v="5864" actId="20577"/>
          <ac:spMkLst>
            <pc:docMk/>
            <pc:sldMk cId="1931181709" sldId="464"/>
            <ac:spMk id="2" creationId="{00000000-0000-0000-0000-000000000000}"/>
          </ac:spMkLst>
        </pc:spChg>
        <pc:spChg chg="mod">
          <ac:chgData name="Mike Ross" userId="7954c944-6085-4b08-be0b-82a8f61afa5b" providerId="ADAL" clId="{B18D553A-58B4-437C-BB6C-9AAAF2F1A08A}" dt="2019-03-25T16:42:22.664" v="7318" actId="207"/>
          <ac:spMkLst>
            <pc:docMk/>
            <pc:sldMk cId="1931181709" sldId="464"/>
            <ac:spMk id="3" creationId="{00000000-0000-0000-0000-000000000000}"/>
          </ac:spMkLst>
        </pc:spChg>
        <pc:spChg chg="add del mod">
          <ac:chgData name="Mike Ross" userId="7954c944-6085-4b08-be0b-82a8f61afa5b" providerId="ADAL" clId="{B18D553A-58B4-437C-BB6C-9AAAF2F1A08A}" dt="2019-03-12T16:44:16.799" v="5831" actId="20577"/>
          <ac:spMkLst>
            <pc:docMk/>
            <pc:sldMk cId="1931181709" sldId="464"/>
            <ac:spMk id="4" creationId="{6AC920AA-6E0A-4A8A-8BBC-4D05F60107B4}"/>
          </ac:spMkLst>
        </pc:spChg>
        <pc:spChg chg="add del mod">
          <ac:chgData name="Mike Ross" userId="7954c944-6085-4b08-be0b-82a8f61afa5b" providerId="ADAL" clId="{B18D553A-58B4-437C-BB6C-9AAAF2F1A08A}" dt="2019-03-12T16:44:16.799" v="5831" actId="20577"/>
          <ac:spMkLst>
            <pc:docMk/>
            <pc:sldMk cId="1931181709" sldId="464"/>
            <ac:spMk id="5" creationId="{CF63DC96-1D44-4615-A4CE-4478BFD5460A}"/>
          </ac:spMkLst>
        </pc:spChg>
        <pc:picChg chg="del">
          <ac:chgData name="Mike Ross" userId="7954c944-6085-4b08-be0b-82a8f61afa5b" providerId="ADAL" clId="{B18D553A-58B4-437C-BB6C-9AAAF2F1A08A}" dt="2019-03-12T16:44:02.700" v="5827" actId="478"/>
          <ac:picMkLst>
            <pc:docMk/>
            <pc:sldMk cId="1931181709" sldId="464"/>
            <ac:picMk id="2050" creationId="{00000000-0000-0000-0000-000000000000}"/>
          </ac:picMkLst>
        </pc:picChg>
        <pc:picChg chg="add mod ord">
          <ac:chgData name="Mike Ross" userId="7954c944-6085-4b08-be0b-82a8f61afa5b" providerId="ADAL" clId="{B18D553A-58B4-437C-BB6C-9AAAF2F1A08A}" dt="2019-03-12T16:45:51.579" v="5873" actId="167"/>
          <ac:picMkLst>
            <pc:docMk/>
            <pc:sldMk cId="1931181709" sldId="464"/>
            <ac:picMk id="11266" creationId="{BEE87C05-B32A-42B0-9662-8186DF129805}"/>
          </ac:picMkLst>
        </pc:picChg>
      </pc:sldChg>
      <pc:sldChg chg="modSp">
        <pc:chgData name="Mike Ross" userId="7954c944-6085-4b08-be0b-82a8f61afa5b" providerId="ADAL" clId="{B18D553A-58B4-437C-BB6C-9AAAF2F1A08A}" dt="2019-03-29T09:58:11.510" v="7401" actId="20577"/>
        <pc:sldMkLst>
          <pc:docMk/>
          <pc:sldMk cId="2090376980" sldId="465"/>
        </pc:sldMkLst>
        <pc:spChg chg="mod">
          <ac:chgData name="Mike Ross" userId="7954c944-6085-4b08-be0b-82a8f61afa5b" providerId="ADAL" clId="{B18D553A-58B4-437C-BB6C-9AAAF2F1A08A}" dt="2019-03-29T09:58:11.510" v="7401" actId="20577"/>
          <ac:spMkLst>
            <pc:docMk/>
            <pc:sldMk cId="2090376980" sldId="465"/>
            <ac:spMk id="3" creationId="{00000000-0000-0000-0000-000000000000}"/>
          </ac:spMkLst>
        </pc:spChg>
        <pc:picChg chg="mod">
          <ac:chgData name="Mike Ross" userId="7954c944-6085-4b08-be0b-82a8f61afa5b" providerId="ADAL" clId="{B18D553A-58B4-437C-BB6C-9AAAF2F1A08A}" dt="2019-03-12T16:09:30.188" v="5601" actId="1076"/>
          <ac:picMkLst>
            <pc:docMk/>
            <pc:sldMk cId="2090376980" sldId="465"/>
            <ac:picMk id="1026" creationId="{00000000-0000-0000-0000-000000000000}"/>
          </ac:picMkLst>
        </pc:picChg>
      </pc:sldChg>
      <pc:sldChg chg="addSp modSp add">
        <pc:chgData name="Mike Ross" userId="7954c944-6085-4b08-be0b-82a8f61afa5b" providerId="ADAL" clId="{B18D553A-58B4-437C-BB6C-9AAAF2F1A08A}" dt="2019-03-28T15:23:42.037" v="7372" actId="20577"/>
        <pc:sldMkLst>
          <pc:docMk/>
          <pc:sldMk cId="115866338" sldId="481"/>
        </pc:sldMkLst>
        <pc:spChg chg="mod">
          <ac:chgData name="Mike Ross" userId="7954c944-6085-4b08-be0b-82a8f61afa5b" providerId="ADAL" clId="{B18D553A-58B4-437C-BB6C-9AAAF2F1A08A}" dt="2019-03-28T15:23:42.037" v="7372" actId="20577"/>
          <ac:spMkLst>
            <pc:docMk/>
            <pc:sldMk cId="115866338" sldId="481"/>
            <ac:spMk id="5" creationId="{00000000-0000-0000-0000-000000000000}"/>
          </ac:spMkLst>
        </pc:spChg>
        <pc:picChg chg="add">
          <ac:chgData name="Mike Ross" userId="7954c944-6085-4b08-be0b-82a8f61afa5b" providerId="ADAL" clId="{B18D553A-58B4-437C-BB6C-9AAAF2F1A08A}" dt="2019-03-08T16:49:15.129" v="302" actId="20577"/>
          <ac:picMkLst>
            <pc:docMk/>
            <pc:sldMk cId="115866338" sldId="481"/>
            <ac:picMk id="6" creationId="{32603FC1-FD4E-4C4E-8A47-9AD7FBE04581}"/>
          </ac:picMkLst>
        </pc:picChg>
      </pc:sldChg>
      <pc:sldChg chg="addSp delSp modSp add">
        <pc:chgData name="Mike Ross" userId="7954c944-6085-4b08-be0b-82a8f61afa5b" providerId="ADAL" clId="{B18D553A-58B4-437C-BB6C-9AAAF2F1A08A}" dt="2019-03-11T11:10:30.186" v="1111" actId="1076"/>
        <pc:sldMkLst>
          <pc:docMk/>
          <pc:sldMk cId="2278067768" sldId="482"/>
        </pc:sldMkLst>
        <pc:spChg chg="add mod">
          <ac:chgData name="Mike Ross" userId="7954c944-6085-4b08-be0b-82a8f61afa5b" providerId="ADAL" clId="{B18D553A-58B4-437C-BB6C-9AAAF2F1A08A}" dt="2019-03-11T11:06:59.817" v="1072" actId="1076"/>
          <ac:spMkLst>
            <pc:docMk/>
            <pc:sldMk cId="2278067768" sldId="482"/>
            <ac:spMk id="4" creationId="{443BC3C5-3903-40A7-B2BE-C836C6ECBB2A}"/>
          </ac:spMkLst>
        </pc:spChg>
        <pc:picChg chg="add del">
          <ac:chgData name="Mike Ross" userId="7954c944-6085-4b08-be0b-82a8f61afa5b" providerId="ADAL" clId="{B18D553A-58B4-437C-BB6C-9AAAF2F1A08A}" dt="2019-03-11T11:04:42.603" v="1025" actId="1076"/>
          <ac:picMkLst>
            <pc:docMk/>
            <pc:sldMk cId="2278067768" sldId="482"/>
            <ac:picMk id="5" creationId="{E75D1A9F-83C4-4442-846C-DD072A4D8F52}"/>
          </ac:picMkLst>
        </pc:picChg>
        <pc:picChg chg="mod">
          <ac:chgData name="Mike Ross" userId="7954c944-6085-4b08-be0b-82a8f61afa5b" providerId="ADAL" clId="{B18D553A-58B4-437C-BB6C-9AAAF2F1A08A}" dt="2019-03-11T11:10:30.186" v="1111" actId="1076"/>
          <ac:picMkLst>
            <pc:docMk/>
            <pc:sldMk cId="2278067768" sldId="482"/>
            <ac:picMk id="3074" creationId="{8AE5FE26-A4D8-4DEC-84CB-CAC8E7931DF4}"/>
          </ac:picMkLst>
        </pc:picChg>
      </pc:sldChg>
      <pc:sldChg chg="addSp modSp add">
        <pc:chgData name="Mike Ross" userId="7954c944-6085-4b08-be0b-82a8f61afa5b" providerId="ADAL" clId="{B18D553A-58B4-437C-BB6C-9AAAF2F1A08A}" dt="2019-03-28T15:20:39.097" v="7362" actId="20577"/>
        <pc:sldMkLst>
          <pc:docMk/>
          <pc:sldMk cId="3442863569" sldId="483"/>
        </pc:sldMkLst>
        <pc:spChg chg="mod">
          <ac:chgData name="Mike Ross" userId="7954c944-6085-4b08-be0b-82a8f61afa5b" providerId="ADAL" clId="{B18D553A-58B4-437C-BB6C-9AAAF2F1A08A}" dt="2019-03-28T15:20:39.097" v="7362" actId="20577"/>
          <ac:spMkLst>
            <pc:docMk/>
            <pc:sldMk cId="3442863569" sldId="483"/>
            <ac:spMk id="5" creationId="{00000000-0000-0000-0000-000000000000}"/>
          </ac:spMkLst>
        </pc:spChg>
        <pc:picChg chg="add">
          <ac:chgData name="Mike Ross" userId="7954c944-6085-4b08-be0b-82a8f61afa5b" providerId="ADAL" clId="{B18D553A-58B4-437C-BB6C-9AAAF2F1A08A}" dt="2019-03-11T11:46:35.904" v="1777" actId="20577"/>
          <ac:picMkLst>
            <pc:docMk/>
            <pc:sldMk cId="3442863569" sldId="483"/>
            <ac:picMk id="7" creationId="{8A72C0E9-370F-4B9C-AAE1-501BA797B01C}"/>
          </ac:picMkLst>
        </pc:picChg>
      </pc:sldChg>
      <pc:sldChg chg="addSp modSp add">
        <pc:chgData name="Mike Ross" userId="7954c944-6085-4b08-be0b-82a8f61afa5b" providerId="ADAL" clId="{B18D553A-58B4-437C-BB6C-9AAAF2F1A08A}" dt="2019-03-28T15:23:18.163" v="7371" actId="20577"/>
        <pc:sldMkLst>
          <pc:docMk/>
          <pc:sldMk cId="768554062" sldId="484"/>
        </pc:sldMkLst>
        <pc:spChg chg="mod">
          <ac:chgData name="Mike Ross" userId="7954c944-6085-4b08-be0b-82a8f61afa5b" providerId="ADAL" clId="{B18D553A-58B4-437C-BB6C-9AAAF2F1A08A}" dt="2019-03-28T15:23:18.163" v="7371" actId="20577"/>
          <ac:spMkLst>
            <pc:docMk/>
            <pc:sldMk cId="768554062" sldId="484"/>
            <ac:spMk id="3" creationId="{00000000-0000-0000-0000-000000000000}"/>
          </ac:spMkLst>
        </pc:spChg>
        <pc:picChg chg="add">
          <ac:chgData name="Mike Ross" userId="7954c944-6085-4b08-be0b-82a8f61afa5b" providerId="ADAL" clId="{B18D553A-58B4-437C-BB6C-9AAAF2F1A08A}" dt="2019-03-11T13:49:40.520" v="1922" actId="20577"/>
          <ac:picMkLst>
            <pc:docMk/>
            <pc:sldMk cId="768554062" sldId="484"/>
            <ac:picMk id="5" creationId="{2DF31B2E-ADB6-4E04-A4A7-86FFDC6A49BF}"/>
          </ac:picMkLst>
        </pc:picChg>
      </pc:sldChg>
      <pc:sldChg chg="addSp modSp add">
        <pc:chgData name="Mike Ross" userId="7954c944-6085-4b08-be0b-82a8f61afa5b" providerId="ADAL" clId="{B18D553A-58B4-437C-BB6C-9AAAF2F1A08A}" dt="2019-03-25T15:37:06.750" v="6969" actId="20577"/>
        <pc:sldMkLst>
          <pc:docMk/>
          <pc:sldMk cId="3082216282" sldId="485"/>
        </pc:sldMkLst>
        <pc:spChg chg="mod">
          <ac:chgData name="Mike Ross" userId="7954c944-6085-4b08-be0b-82a8f61afa5b" providerId="ADAL" clId="{B18D553A-58B4-437C-BB6C-9AAAF2F1A08A}" dt="2019-03-25T15:37:06.750" v="6969" actId="20577"/>
          <ac:spMkLst>
            <pc:docMk/>
            <pc:sldMk cId="3082216282" sldId="485"/>
            <ac:spMk id="3" creationId="{00000000-0000-0000-0000-000000000000}"/>
          </ac:spMkLst>
        </pc:spChg>
        <pc:picChg chg="add">
          <ac:chgData name="Mike Ross" userId="7954c944-6085-4b08-be0b-82a8f61afa5b" providerId="ADAL" clId="{B18D553A-58B4-437C-BB6C-9AAAF2F1A08A}" dt="2019-03-11T14:54:03.549" v="2161" actId="20577"/>
          <ac:picMkLst>
            <pc:docMk/>
            <pc:sldMk cId="3082216282" sldId="485"/>
            <ac:picMk id="5" creationId="{810CCBA5-F3DB-4FA8-8CCE-9CF3F79251A0}"/>
          </ac:picMkLst>
        </pc:picChg>
        <pc:picChg chg="mod">
          <ac:chgData name="Mike Ross" userId="7954c944-6085-4b08-be0b-82a8f61afa5b" providerId="ADAL" clId="{B18D553A-58B4-437C-BB6C-9AAAF2F1A08A}" dt="2019-03-11T15:04:35.906" v="2246" actId="1076"/>
          <ac:picMkLst>
            <pc:docMk/>
            <pc:sldMk cId="3082216282" sldId="485"/>
            <ac:picMk id="1026" creationId="{A7CCA203-D481-45C6-A310-56459F572499}"/>
          </ac:picMkLst>
        </pc:picChg>
      </pc:sldChg>
      <pc:sldChg chg="addSp delSp modSp add ord setBg">
        <pc:chgData name="Mike Ross" userId="7954c944-6085-4b08-be0b-82a8f61afa5b" providerId="ADAL" clId="{B18D553A-58B4-437C-BB6C-9AAAF2F1A08A}" dt="2019-03-25T15:38:15.108" v="6971" actId="207"/>
        <pc:sldMkLst>
          <pc:docMk/>
          <pc:sldMk cId="3198914361" sldId="486"/>
        </pc:sldMkLst>
        <pc:spChg chg="mod">
          <ac:chgData name="Mike Ross" userId="7954c944-6085-4b08-be0b-82a8f61afa5b" providerId="ADAL" clId="{B18D553A-58B4-437C-BB6C-9AAAF2F1A08A}" dt="2019-03-25T15:38:15.108" v="6971" actId="207"/>
          <ac:spMkLst>
            <pc:docMk/>
            <pc:sldMk cId="3198914361" sldId="486"/>
            <ac:spMk id="3" creationId="{00000000-0000-0000-0000-000000000000}"/>
          </ac:spMkLst>
        </pc:spChg>
        <pc:picChg chg="add">
          <ac:chgData name="Mike Ross" userId="7954c944-6085-4b08-be0b-82a8f61afa5b" providerId="ADAL" clId="{B18D553A-58B4-437C-BB6C-9AAAF2F1A08A}" dt="2019-03-11T15:22:14.403" v="2455" actId="20577"/>
          <ac:picMkLst>
            <pc:docMk/>
            <pc:sldMk cId="3198914361" sldId="486"/>
            <ac:picMk id="6" creationId="{DBAF92DA-A39C-4655-824C-BCED96BFCE68}"/>
          </ac:picMkLst>
        </pc:picChg>
        <pc:picChg chg="add mod ord modCrop">
          <ac:chgData name="Mike Ross" userId="7954c944-6085-4b08-be0b-82a8f61afa5b" providerId="ADAL" clId="{B18D553A-58B4-437C-BB6C-9AAAF2F1A08A}" dt="2019-03-11T15:20:52.082" v="2453" actId="732"/>
          <ac:picMkLst>
            <pc:docMk/>
            <pc:sldMk cId="3198914361" sldId="486"/>
            <ac:picMk id="3074" creationId="{698364E5-4863-44F1-B37B-3A3E1B26735C}"/>
          </ac:picMkLst>
        </pc:picChg>
        <pc:picChg chg="del">
          <ac:chgData name="Mike Ross" userId="7954c944-6085-4b08-be0b-82a8f61afa5b" providerId="ADAL" clId="{B18D553A-58B4-437C-BB6C-9AAAF2F1A08A}" dt="2019-03-11T15:13:05.665" v="2251" actId="478"/>
          <ac:picMkLst>
            <pc:docMk/>
            <pc:sldMk cId="3198914361" sldId="486"/>
            <ac:picMk id="8194" creationId="{00000000-0000-0000-0000-000000000000}"/>
          </ac:picMkLst>
        </pc:picChg>
      </pc:sldChg>
      <pc:sldChg chg="modSp add">
        <pc:chgData name="Mike Ross" userId="7954c944-6085-4b08-be0b-82a8f61afa5b" providerId="ADAL" clId="{B18D553A-58B4-437C-BB6C-9AAAF2F1A08A}" dt="2019-03-28T15:25:55.260" v="7373" actId="207"/>
        <pc:sldMkLst>
          <pc:docMk/>
          <pc:sldMk cId="656067499" sldId="487"/>
        </pc:sldMkLst>
        <pc:spChg chg="mod">
          <ac:chgData name="Mike Ross" userId="7954c944-6085-4b08-be0b-82a8f61afa5b" providerId="ADAL" clId="{B18D553A-58B4-437C-BB6C-9AAAF2F1A08A}" dt="2019-03-28T15:25:55.260" v="7373" actId="207"/>
          <ac:spMkLst>
            <pc:docMk/>
            <pc:sldMk cId="656067499" sldId="487"/>
            <ac:spMk id="3" creationId="{00000000-0000-0000-0000-000000000000}"/>
          </ac:spMkLst>
        </pc:spChg>
      </pc:sldChg>
      <pc:sldChg chg="addSp delSp modSp add delCm">
        <pc:chgData name="Mike Ross" userId="7954c944-6085-4b08-be0b-82a8f61afa5b" providerId="ADAL" clId="{B18D553A-58B4-437C-BB6C-9AAAF2F1A08A}" dt="2019-03-25T15:43:35.612" v="6987" actId="207"/>
        <pc:sldMkLst>
          <pc:docMk/>
          <pc:sldMk cId="1327134955" sldId="488"/>
        </pc:sldMkLst>
        <pc:spChg chg="mod">
          <ac:chgData name="Mike Ross" userId="7954c944-6085-4b08-be0b-82a8f61afa5b" providerId="ADAL" clId="{B18D553A-58B4-437C-BB6C-9AAAF2F1A08A}" dt="2019-03-25T15:43:35.612" v="6987" actId="207"/>
          <ac:spMkLst>
            <pc:docMk/>
            <pc:sldMk cId="1327134955" sldId="488"/>
            <ac:spMk id="3" creationId="{00000000-0000-0000-0000-000000000000}"/>
          </ac:spMkLst>
        </pc:spChg>
        <pc:spChg chg="del">
          <ac:chgData name="Mike Ross" userId="7954c944-6085-4b08-be0b-82a8f61afa5b" providerId="ADAL" clId="{B18D553A-58B4-437C-BB6C-9AAAF2F1A08A}" dt="2019-03-11T16:12:44.522" v="2914" actId="478"/>
          <ac:spMkLst>
            <pc:docMk/>
            <pc:sldMk cId="1327134955" sldId="488"/>
            <ac:spMk id="4" creationId="{C759BAA1-B70F-4947-9855-0042FAF9D7D0}"/>
          </ac:spMkLst>
        </pc:spChg>
        <pc:spChg chg="del">
          <ac:chgData name="Mike Ross" userId="7954c944-6085-4b08-be0b-82a8f61afa5b" providerId="ADAL" clId="{B18D553A-58B4-437C-BB6C-9AAAF2F1A08A}" dt="2019-03-11T16:12:53.520" v="2916" actId="478"/>
          <ac:spMkLst>
            <pc:docMk/>
            <pc:sldMk cId="1327134955" sldId="488"/>
            <ac:spMk id="5" creationId="{168829EE-1E1D-4991-A2A3-C564A2358AE9}"/>
          </ac:spMkLst>
        </pc:spChg>
        <pc:spChg chg="add mod">
          <ac:chgData name="Mike Ross" userId="7954c944-6085-4b08-be0b-82a8f61afa5b" providerId="ADAL" clId="{B18D553A-58B4-437C-BB6C-9AAAF2F1A08A}" dt="2019-03-11T16:28:41.593" v="3076" actId="1076"/>
          <ac:spMkLst>
            <pc:docMk/>
            <pc:sldMk cId="1327134955" sldId="488"/>
            <ac:spMk id="6" creationId="{E437E62D-DA59-4E23-AA30-93479DBACDE3}"/>
          </ac:spMkLst>
        </pc:spChg>
        <pc:spChg chg="del">
          <ac:chgData name="Mike Ross" userId="7954c944-6085-4b08-be0b-82a8f61afa5b" providerId="ADAL" clId="{B18D553A-58B4-437C-BB6C-9AAAF2F1A08A}" dt="2019-03-11T16:22:14.946" v="2962" actId="478"/>
          <ac:spMkLst>
            <pc:docMk/>
            <pc:sldMk cId="1327134955" sldId="488"/>
            <ac:spMk id="12" creationId="{92C6648D-B87E-4EA1-8B12-BB207FC1CFFC}"/>
          </ac:spMkLst>
        </pc:spChg>
        <pc:spChg chg="del mod">
          <ac:chgData name="Mike Ross" userId="7954c944-6085-4b08-be0b-82a8f61afa5b" providerId="ADAL" clId="{B18D553A-58B4-437C-BB6C-9AAAF2F1A08A}" dt="2019-03-25T15:39:58.052" v="6982" actId="478"/>
          <ac:spMkLst>
            <pc:docMk/>
            <pc:sldMk cId="1327134955" sldId="488"/>
            <ac:spMk id="13" creationId="{444731F5-1580-464E-8006-78F9B43FAE38}"/>
          </ac:spMkLst>
        </pc:spChg>
        <pc:spChg chg="del mod">
          <ac:chgData name="Mike Ross" userId="7954c944-6085-4b08-be0b-82a8f61afa5b" providerId="ADAL" clId="{B18D553A-58B4-437C-BB6C-9AAAF2F1A08A}" dt="2019-03-25T15:39:58.052" v="6982" actId="478"/>
          <ac:spMkLst>
            <pc:docMk/>
            <pc:sldMk cId="1327134955" sldId="488"/>
            <ac:spMk id="14" creationId="{68FA4A62-67CC-4AF5-8431-1265FFA8C44A}"/>
          </ac:spMkLst>
        </pc:spChg>
        <pc:spChg chg="del mod">
          <ac:chgData name="Mike Ross" userId="7954c944-6085-4b08-be0b-82a8f61afa5b" providerId="ADAL" clId="{B18D553A-58B4-437C-BB6C-9AAAF2F1A08A}" dt="2019-03-25T15:39:58.052" v="6982" actId="478"/>
          <ac:spMkLst>
            <pc:docMk/>
            <pc:sldMk cId="1327134955" sldId="488"/>
            <ac:spMk id="15" creationId="{FB5075C5-1E40-486E-A7A8-8CDA04916E39}"/>
          </ac:spMkLst>
        </pc:spChg>
        <pc:spChg chg="del mod">
          <ac:chgData name="Mike Ross" userId="7954c944-6085-4b08-be0b-82a8f61afa5b" providerId="ADAL" clId="{B18D553A-58B4-437C-BB6C-9AAAF2F1A08A}" dt="2019-03-25T15:39:58.052" v="6982" actId="478"/>
          <ac:spMkLst>
            <pc:docMk/>
            <pc:sldMk cId="1327134955" sldId="488"/>
            <ac:spMk id="16" creationId="{FDDF607F-3AB6-49FC-891D-F06D7D922A79}"/>
          </ac:spMkLst>
        </pc:spChg>
        <pc:spChg chg="del mod">
          <ac:chgData name="Mike Ross" userId="7954c944-6085-4b08-be0b-82a8f61afa5b" providerId="ADAL" clId="{B18D553A-58B4-437C-BB6C-9AAAF2F1A08A}" dt="2019-03-25T15:39:58.052" v="6982" actId="478"/>
          <ac:spMkLst>
            <pc:docMk/>
            <pc:sldMk cId="1327134955" sldId="488"/>
            <ac:spMk id="17" creationId="{893DEAAE-9CBD-492E-98CB-D1521328E169}"/>
          </ac:spMkLst>
        </pc:spChg>
        <pc:spChg chg="del mod">
          <ac:chgData name="Mike Ross" userId="7954c944-6085-4b08-be0b-82a8f61afa5b" providerId="ADAL" clId="{B18D553A-58B4-437C-BB6C-9AAAF2F1A08A}" dt="2019-03-25T15:39:58.052" v="6982" actId="478"/>
          <ac:spMkLst>
            <pc:docMk/>
            <pc:sldMk cId="1327134955" sldId="488"/>
            <ac:spMk id="18" creationId="{2A684594-1E8C-4B02-BB74-A4C1166304BA}"/>
          </ac:spMkLst>
        </pc:spChg>
        <pc:picChg chg="add del">
          <ac:chgData name="Mike Ross" userId="7954c944-6085-4b08-be0b-82a8f61afa5b" providerId="ADAL" clId="{B18D553A-58B4-437C-BB6C-9AAAF2F1A08A}" dt="2019-03-11T16:28:42.147" v="3077" actId="2711"/>
          <ac:picMkLst>
            <pc:docMk/>
            <pc:sldMk cId="1327134955" sldId="488"/>
            <ac:picMk id="35" creationId="{D0C65108-C997-45D1-8953-A632D5E6C271}"/>
          </ac:picMkLst>
        </pc:picChg>
        <pc:picChg chg="add del mod ord">
          <ac:chgData name="Mike Ross" userId="7954c944-6085-4b08-be0b-82a8f61afa5b" providerId="ADAL" clId="{B18D553A-58B4-437C-BB6C-9AAAF2F1A08A}" dt="2019-03-25T15:39:54.697" v="6981" actId="478"/>
          <ac:picMkLst>
            <pc:docMk/>
            <pc:sldMk cId="1327134955" sldId="488"/>
            <ac:picMk id="8194" creationId="{B5819773-923A-40D7-B15D-A4A3A42F7A6B}"/>
          </ac:picMkLst>
        </pc:picChg>
        <pc:cxnChg chg="del mod">
          <ac:chgData name="Mike Ross" userId="7954c944-6085-4b08-be0b-82a8f61afa5b" providerId="ADAL" clId="{B18D553A-58B4-437C-BB6C-9AAAF2F1A08A}" dt="2019-03-11T16:22:17.392" v="2964" actId="478"/>
          <ac:cxnSpMkLst>
            <pc:docMk/>
            <pc:sldMk cId="1327134955" sldId="488"/>
            <ac:cxnSpMk id="8" creationId="{8227897C-4BF3-42B5-985F-7812B68752F8}"/>
          </ac:cxnSpMkLst>
        </pc:cxnChg>
        <pc:cxnChg chg="del">
          <ac:chgData name="Mike Ross" userId="7954c944-6085-4b08-be0b-82a8f61afa5b" providerId="ADAL" clId="{B18D553A-58B4-437C-BB6C-9AAAF2F1A08A}" dt="2019-03-11T16:22:15.929" v="2963" actId="478"/>
          <ac:cxnSpMkLst>
            <pc:docMk/>
            <pc:sldMk cId="1327134955" sldId="488"/>
            <ac:cxnSpMk id="9" creationId="{16429520-BD33-49C8-9108-D9B560F238B1}"/>
          </ac:cxnSpMkLst>
        </pc:cxnChg>
        <pc:cxnChg chg="add del mod">
          <ac:chgData name="Mike Ross" userId="7954c944-6085-4b08-be0b-82a8f61afa5b" providerId="ADAL" clId="{B18D553A-58B4-437C-BB6C-9AAAF2F1A08A}" dt="2019-03-25T15:39:58.052" v="6982" actId="478"/>
          <ac:cxnSpMkLst>
            <pc:docMk/>
            <pc:sldMk cId="1327134955" sldId="488"/>
            <ac:cxnSpMk id="10" creationId="{A9FF0289-F980-4079-AB04-A7B230B11B5E}"/>
          </ac:cxnSpMkLst>
        </pc:cxnChg>
        <pc:cxnChg chg="del">
          <ac:chgData name="Mike Ross" userId="7954c944-6085-4b08-be0b-82a8f61afa5b" providerId="ADAL" clId="{B18D553A-58B4-437C-BB6C-9AAAF2F1A08A}" dt="2019-03-11T16:22:13.978" v="2961" actId="478"/>
          <ac:cxnSpMkLst>
            <pc:docMk/>
            <pc:sldMk cId="1327134955" sldId="488"/>
            <ac:cxnSpMk id="11" creationId="{01E5B0F8-86DC-4D36-B1A3-B55A81DAD03E}"/>
          </ac:cxnSpMkLst>
        </pc:cxnChg>
        <pc:cxnChg chg="add del mod">
          <ac:chgData name="Mike Ross" userId="7954c944-6085-4b08-be0b-82a8f61afa5b" providerId="ADAL" clId="{B18D553A-58B4-437C-BB6C-9AAAF2F1A08A}" dt="2019-03-11T16:20:14.586" v="2945" actId="11529"/>
          <ac:cxnSpMkLst>
            <pc:docMk/>
            <pc:sldMk cId="1327134955" sldId="488"/>
            <ac:cxnSpMk id="20" creationId="{E4C31B46-F460-4A4F-917E-A32B5315C8D5}"/>
          </ac:cxnSpMkLst>
        </pc:cxnChg>
        <pc:cxnChg chg="add del mod">
          <ac:chgData name="Mike Ross" userId="7954c944-6085-4b08-be0b-82a8f61afa5b" providerId="ADAL" clId="{B18D553A-58B4-437C-BB6C-9AAAF2F1A08A}" dt="2019-03-11T16:20:47.043" v="2950" actId="478"/>
          <ac:cxnSpMkLst>
            <pc:docMk/>
            <pc:sldMk cId="1327134955" sldId="488"/>
            <ac:cxnSpMk id="22" creationId="{0BAC65FD-125C-43A4-A3A3-2232D7314C92}"/>
          </ac:cxnSpMkLst>
        </pc:cxnChg>
        <pc:cxnChg chg="add del mod">
          <ac:chgData name="Mike Ross" userId="7954c944-6085-4b08-be0b-82a8f61afa5b" providerId="ADAL" clId="{B18D553A-58B4-437C-BB6C-9AAAF2F1A08A}" dt="2019-03-25T15:39:58.052" v="6982" actId="478"/>
          <ac:cxnSpMkLst>
            <pc:docMk/>
            <pc:sldMk cId="1327134955" sldId="488"/>
            <ac:cxnSpMk id="27" creationId="{037DDE05-DFA2-4A54-A0B6-FDC46967B9B3}"/>
          </ac:cxnSpMkLst>
        </pc:cxnChg>
        <pc:cxnChg chg="add del mod">
          <ac:chgData name="Mike Ross" userId="7954c944-6085-4b08-be0b-82a8f61afa5b" providerId="ADAL" clId="{B18D553A-58B4-437C-BB6C-9AAAF2F1A08A}" dt="2019-03-25T15:39:58.052" v="6982" actId="478"/>
          <ac:cxnSpMkLst>
            <pc:docMk/>
            <pc:sldMk cId="1327134955" sldId="488"/>
            <ac:cxnSpMk id="29" creationId="{B42B892A-5600-4EE0-99D6-90AD30C21939}"/>
          </ac:cxnSpMkLst>
        </pc:cxnChg>
      </pc:sldChg>
      <pc:sldChg chg="addSp delSp modSp add">
        <pc:chgData name="Mike Ross" userId="7954c944-6085-4b08-be0b-82a8f61afa5b" providerId="ADAL" clId="{B18D553A-58B4-437C-BB6C-9AAAF2F1A08A}" dt="2019-03-28T15:21:56.614" v="7363" actId="207"/>
        <pc:sldMkLst>
          <pc:docMk/>
          <pc:sldMk cId="1776858341" sldId="489"/>
        </pc:sldMkLst>
        <pc:spChg chg="mod">
          <ac:chgData name="Mike Ross" userId="7954c944-6085-4b08-be0b-82a8f61afa5b" providerId="ADAL" clId="{B18D553A-58B4-437C-BB6C-9AAAF2F1A08A}" dt="2019-03-28T15:21:56.614" v="7363" actId="207"/>
          <ac:spMkLst>
            <pc:docMk/>
            <pc:sldMk cId="1776858341" sldId="489"/>
            <ac:spMk id="3" creationId="{00000000-0000-0000-0000-000000000000}"/>
          </ac:spMkLst>
        </pc:spChg>
        <pc:spChg chg="add del mod">
          <ac:chgData name="Mike Ross" userId="7954c944-6085-4b08-be0b-82a8f61afa5b" providerId="ADAL" clId="{B18D553A-58B4-437C-BB6C-9AAAF2F1A08A}" dt="2019-03-11T16:43:22.694" v="3535" actId="2711"/>
          <ac:spMkLst>
            <pc:docMk/>
            <pc:sldMk cId="1776858341" sldId="489"/>
            <ac:spMk id="4" creationId="{4D3CD55A-ED0E-4E3E-8178-F4C07A982348}"/>
          </ac:spMkLst>
        </pc:spChg>
        <pc:spChg chg="del">
          <ac:chgData name="Mike Ross" userId="7954c944-6085-4b08-be0b-82a8f61afa5b" providerId="ADAL" clId="{B18D553A-58B4-437C-BB6C-9AAAF2F1A08A}" dt="2019-03-11T16:28:25.609" v="3073" actId="478"/>
          <ac:spMkLst>
            <pc:docMk/>
            <pc:sldMk cId="1776858341" sldId="489"/>
            <ac:spMk id="6" creationId="{E437E62D-DA59-4E23-AA30-93479DBACDE3}"/>
          </ac:spMkLst>
        </pc:spChg>
        <pc:spChg chg="mod">
          <ac:chgData name="Mike Ross" userId="7954c944-6085-4b08-be0b-82a8f61afa5b" providerId="ADAL" clId="{B18D553A-58B4-437C-BB6C-9AAAF2F1A08A}" dt="2019-03-20T16:47:34.674" v="6581" actId="2711"/>
          <ac:spMkLst>
            <pc:docMk/>
            <pc:sldMk cId="1776858341" sldId="489"/>
            <ac:spMk id="13" creationId="{444731F5-1580-464E-8006-78F9B43FAE38}"/>
          </ac:spMkLst>
        </pc:spChg>
        <pc:spChg chg="mod">
          <ac:chgData name="Mike Ross" userId="7954c944-6085-4b08-be0b-82a8f61afa5b" providerId="ADAL" clId="{B18D553A-58B4-437C-BB6C-9AAAF2F1A08A}" dt="2019-03-20T16:47:28.200" v="6580" actId="2711"/>
          <ac:spMkLst>
            <pc:docMk/>
            <pc:sldMk cId="1776858341" sldId="489"/>
            <ac:spMk id="14" creationId="{68FA4A62-67CC-4AF5-8431-1265FFA8C44A}"/>
          </ac:spMkLst>
        </pc:spChg>
        <pc:spChg chg="mod">
          <ac:chgData name="Mike Ross" userId="7954c944-6085-4b08-be0b-82a8f61afa5b" providerId="ADAL" clId="{B18D553A-58B4-437C-BB6C-9AAAF2F1A08A}" dt="2019-03-20T16:47:39.369" v="6582" actId="2711"/>
          <ac:spMkLst>
            <pc:docMk/>
            <pc:sldMk cId="1776858341" sldId="489"/>
            <ac:spMk id="15" creationId="{FB5075C5-1E40-486E-A7A8-8CDA04916E39}"/>
          </ac:spMkLst>
        </pc:spChg>
        <pc:spChg chg="mod">
          <ac:chgData name="Mike Ross" userId="7954c944-6085-4b08-be0b-82a8f61afa5b" providerId="ADAL" clId="{B18D553A-58B4-437C-BB6C-9AAAF2F1A08A}" dt="2019-03-20T16:47:44.077" v="6583" actId="2711"/>
          <ac:spMkLst>
            <pc:docMk/>
            <pc:sldMk cId="1776858341" sldId="489"/>
            <ac:spMk id="16" creationId="{FDDF607F-3AB6-49FC-891D-F06D7D922A79}"/>
          </ac:spMkLst>
        </pc:spChg>
        <pc:picChg chg="add">
          <ac:chgData name="Mike Ross" userId="7954c944-6085-4b08-be0b-82a8f61afa5b" providerId="ADAL" clId="{B18D553A-58B4-437C-BB6C-9AAAF2F1A08A}" dt="2019-03-11T16:28:46.187" v="3078" actId="2711"/>
          <ac:picMkLst>
            <pc:docMk/>
            <pc:sldMk cId="1776858341" sldId="489"/>
            <ac:picMk id="19" creationId="{65E2C51F-BADC-45B6-80E0-E2746EC11851}"/>
          </ac:picMkLst>
        </pc:picChg>
        <pc:picChg chg="del">
          <ac:chgData name="Mike Ross" userId="7954c944-6085-4b08-be0b-82a8f61afa5b" providerId="ADAL" clId="{B18D553A-58B4-437C-BB6C-9AAAF2F1A08A}" dt="2019-03-25T15:44:45.169" v="6989" actId="478"/>
          <ac:picMkLst>
            <pc:docMk/>
            <pc:sldMk cId="1776858341" sldId="489"/>
            <ac:picMk id="21" creationId="{9A35D5B2-6663-438C-BA4E-BCDAB646FC98}"/>
          </ac:picMkLst>
        </pc:picChg>
      </pc:sldChg>
      <pc:sldChg chg="addSp delSp modSp add delCm">
        <pc:chgData name="Mike Ross" userId="7954c944-6085-4b08-be0b-82a8f61afa5b" providerId="ADAL" clId="{B18D553A-58B4-437C-BB6C-9AAAF2F1A08A}" dt="2019-03-28T15:28:30.063" v="7376" actId="207"/>
        <pc:sldMkLst>
          <pc:docMk/>
          <pc:sldMk cId="1466371329" sldId="490"/>
        </pc:sldMkLst>
        <pc:spChg chg="mod">
          <ac:chgData name="Mike Ross" userId="7954c944-6085-4b08-be0b-82a8f61afa5b" providerId="ADAL" clId="{B18D553A-58B4-437C-BB6C-9AAAF2F1A08A}" dt="2019-03-28T15:28:30.063" v="7376" actId="207"/>
          <ac:spMkLst>
            <pc:docMk/>
            <pc:sldMk cId="1466371329" sldId="490"/>
            <ac:spMk id="3" creationId="{00000000-0000-0000-0000-000000000000}"/>
          </ac:spMkLst>
        </pc:spChg>
        <pc:picChg chg="add">
          <ac:chgData name="Mike Ross" userId="7954c944-6085-4b08-be0b-82a8f61afa5b" providerId="ADAL" clId="{B18D553A-58B4-437C-BB6C-9AAAF2F1A08A}" dt="2019-03-11T16:59:57.760" v="3787" actId="20577"/>
          <ac:picMkLst>
            <pc:docMk/>
            <pc:sldMk cId="1466371329" sldId="490"/>
            <ac:picMk id="5" creationId="{965CCD20-A0D8-4DD4-916D-31649B2411BE}"/>
          </ac:picMkLst>
        </pc:picChg>
        <pc:picChg chg="del mod">
          <ac:chgData name="Mike Ross" userId="7954c944-6085-4b08-be0b-82a8f61afa5b" providerId="ADAL" clId="{B18D553A-58B4-437C-BB6C-9AAAF2F1A08A}" dt="2019-03-25T16:00:07.930" v="7062" actId="478"/>
          <ac:picMkLst>
            <pc:docMk/>
            <pc:sldMk cId="1466371329" sldId="490"/>
            <ac:picMk id="6" creationId="{FDFB844D-B2A3-4C8F-A5D6-BB6114CCD901}"/>
          </ac:picMkLst>
        </pc:picChg>
        <pc:picChg chg="mod">
          <ac:chgData name="Mike Ross" userId="7954c944-6085-4b08-be0b-82a8f61afa5b" providerId="ADAL" clId="{B18D553A-58B4-437C-BB6C-9AAAF2F1A08A}" dt="2019-03-25T15:58:28.791" v="7041" actId="1076"/>
          <ac:picMkLst>
            <pc:docMk/>
            <pc:sldMk cId="1466371329" sldId="490"/>
            <ac:picMk id="7" creationId="{D0C58E52-7818-486E-BEA9-013919F15F93}"/>
          </ac:picMkLst>
        </pc:picChg>
      </pc:sldChg>
      <pc:sldChg chg="addSp delSp modSp add delCm">
        <pc:chgData name="Mike Ross" userId="7954c944-6085-4b08-be0b-82a8f61afa5b" providerId="ADAL" clId="{B18D553A-58B4-437C-BB6C-9AAAF2F1A08A}" dt="2019-03-25T16:09:36.021" v="7103" actId="207"/>
        <pc:sldMkLst>
          <pc:docMk/>
          <pc:sldMk cId="588971776" sldId="491"/>
        </pc:sldMkLst>
        <pc:spChg chg="mod">
          <ac:chgData name="Mike Ross" userId="7954c944-6085-4b08-be0b-82a8f61afa5b" providerId="ADAL" clId="{B18D553A-58B4-437C-BB6C-9AAAF2F1A08A}" dt="2019-03-25T16:09:36.021" v="7103" actId="207"/>
          <ac:spMkLst>
            <pc:docMk/>
            <pc:sldMk cId="588971776" sldId="491"/>
            <ac:spMk id="3" creationId="{00000000-0000-0000-0000-000000000000}"/>
          </ac:spMkLst>
        </pc:spChg>
        <pc:spChg chg="add">
          <ac:chgData name="Mike Ross" userId="7954c944-6085-4b08-be0b-82a8f61afa5b" providerId="ADAL" clId="{B18D553A-58B4-437C-BB6C-9AAAF2F1A08A}" dt="2019-03-21T08:44:22.942" v="6764" actId="20577"/>
          <ac:spMkLst>
            <pc:docMk/>
            <pc:sldMk cId="588971776" sldId="491"/>
            <ac:spMk id="6" creationId="{392F2E07-1D5F-414D-A2C7-F1009C21F375}"/>
          </ac:spMkLst>
        </pc:spChg>
        <pc:spChg chg="add del mod">
          <ac:chgData name="Mike Ross" userId="7954c944-6085-4b08-be0b-82a8f61afa5b" providerId="ADAL" clId="{B18D553A-58B4-437C-BB6C-9AAAF2F1A08A}" dt="2019-03-25T16:01:23.774" v="7064" actId="207"/>
          <ac:spMkLst>
            <pc:docMk/>
            <pc:sldMk cId="588971776" sldId="491"/>
            <ac:spMk id="7" creationId="{C4D56924-5E0B-4CA0-A1D0-2228BB34B3A3}"/>
          </ac:spMkLst>
        </pc:spChg>
        <pc:spChg chg="add del mod">
          <ac:chgData name="Mike Ross" userId="7954c944-6085-4b08-be0b-82a8f61afa5b" providerId="ADAL" clId="{B18D553A-58B4-437C-BB6C-9AAAF2F1A08A}" dt="2019-03-25T16:01:23.774" v="7064" actId="207"/>
          <ac:spMkLst>
            <pc:docMk/>
            <pc:sldMk cId="588971776" sldId="491"/>
            <ac:spMk id="8" creationId="{CE51DCA0-9034-4DDF-9A88-CD48DD83DA72}"/>
          </ac:spMkLst>
        </pc:spChg>
        <pc:picChg chg="add">
          <ac:chgData name="Mike Ross" userId="7954c944-6085-4b08-be0b-82a8f61afa5b" providerId="ADAL" clId="{B18D553A-58B4-437C-BB6C-9AAAF2F1A08A}" dt="2019-03-12T14:50:42.564" v="5253" actId="20577"/>
          <ac:picMkLst>
            <pc:docMk/>
            <pc:sldMk cId="588971776" sldId="491"/>
            <ac:picMk id="5" creationId="{E9E05C7A-6CE2-46AD-ABAF-96EC425D1612}"/>
          </ac:picMkLst>
        </pc:picChg>
        <pc:picChg chg="del">
          <ac:chgData name="Mike Ross" userId="7954c944-6085-4b08-be0b-82a8f61afa5b" providerId="ADAL" clId="{B18D553A-58B4-437C-BB6C-9AAAF2F1A08A}" dt="2019-03-25T16:01:14.406" v="7063" actId="478"/>
          <ac:picMkLst>
            <pc:docMk/>
            <pc:sldMk cId="588971776" sldId="491"/>
            <ac:picMk id="12" creationId="{BCA0BA3E-93C4-4B42-9691-33400539AFF1}"/>
          </ac:picMkLst>
        </pc:picChg>
        <pc:picChg chg="mod modCrop">
          <ac:chgData name="Mike Ross" userId="7954c944-6085-4b08-be0b-82a8f61afa5b" providerId="ADAL" clId="{B18D553A-58B4-437C-BB6C-9AAAF2F1A08A}" dt="2019-03-12T14:50:48.534" v="5254" actId="732"/>
          <ac:picMkLst>
            <pc:docMk/>
            <pc:sldMk cId="588971776" sldId="491"/>
            <ac:picMk id="3092" creationId="{BF92D3B1-D580-44F7-A4B4-3725911FE613}"/>
          </ac:picMkLst>
        </pc:picChg>
      </pc:sldChg>
      <pc:sldChg chg="addSp delSp modSp add">
        <pc:chgData name="Mike Ross" userId="7954c944-6085-4b08-be0b-82a8f61afa5b" providerId="ADAL" clId="{B18D553A-58B4-437C-BB6C-9AAAF2F1A08A}" dt="2019-03-28T15:31:04.104" v="7381" actId="207"/>
        <pc:sldMkLst>
          <pc:docMk/>
          <pc:sldMk cId="3092375005" sldId="492"/>
        </pc:sldMkLst>
        <pc:spChg chg="mod">
          <ac:chgData name="Mike Ross" userId="7954c944-6085-4b08-be0b-82a8f61afa5b" providerId="ADAL" clId="{B18D553A-58B4-437C-BB6C-9AAAF2F1A08A}" dt="2019-03-28T15:31:04.104" v="7381" actId="207"/>
          <ac:spMkLst>
            <pc:docMk/>
            <pc:sldMk cId="3092375005" sldId="492"/>
            <ac:spMk id="3" creationId="{00000000-0000-0000-0000-000000000000}"/>
          </ac:spMkLst>
        </pc:spChg>
        <pc:spChg chg="del">
          <ac:chgData name="Mike Ross" userId="7954c944-6085-4b08-be0b-82a8f61afa5b" providerId="ADAL" clId="{B18D553A-58B4-437C-BB6C-9AAAF2F1A08A}" dt="2019-03-12T15:14:38.645" v="5256" actId="20577"/>
          <ac:spMkLst>
            <pc:docMk/>
            <pc:sldMk cId="3092375005" sldId="492"/>
            <ac:spMk id="12" creationId="{392F2E07-1D5F-414D-A2C7-F1009C21F375}"/>
          </ac:spMkLst>
        </pc:spChg>
        <pc:grpChg chg="del">
          <ac:chgData name="Mike Ross" userId="7954c944-6085-4b08-be0b-82a8f61afa5b" providerId="ADAL" clId="{B18D553A-58B4-437C-BB6C-9AAAF2F1A08A}" dt="2019-03-12T14:50:32.424" v="5252" actId="478"/>
          <ac:grpSpMkLst>
            <pc:docMk/>
            <pc:sldMk cId="3092375005" sldId="492"/>
            <ac:grpSpMk id="11" creationId="{00000000-0000-0000-0000-000000000000}"/>
          </ac:grpSpMkLst>
        </pc:grpChg>
        <pc:grpChg chg="add">
          <ac:chgData name="Mike Ross" userId="7954c944-6085-4b08-be0b-82a8f61afa5b" providerId="ADAL" clId="{B18D553A-58B4-437C-BB6C-9AAAF2F1A08A}" dt="2019-03-12T15:24:53.610" v="5298" actId="20577"/>
          <ac:grpSpMkLst>
            <pc:docMk/>
            <pc:sldMk cId="3092375005" sldId="492"/>
            <ac:grpSpMk id="14" creationId="{AF08AF22-C4AD-416A-BDB7-550B2D65BB18}"/>
          </ac:grpSpMkLst>
        </pc:grpChg>
        <pc:picChg chg="add">
          <ac:chgData name="Mike Ross" userId="7954c944-6085-4b08-be0b-82a8f61afa5b" providerId="ADAL" clId="{B18D553A-58B4-437C-BB6C-9AAAF2F1A08A}" dt="2019-03-12T14:50:56.464" v="5255" actId="20577"/>
          <ac:picMkLst>
            <pc:docMk/>
            <pc:sldMk cId="3092375005" sldId="492"/>
            <ac:picMk id="13" creationId="{31997C40-B49B-49AC-9CA6-3E3218ABE666}"/>
          </ac:picMkLst>
        </pc:picChg>
      </pc:sldChg>
      <pc:sldChg chg="addSp modSp add">
        <pc:chgData name="Mike Ross" userId="7954c944-6085-4b08-be0b-82a8f61afa5b" providerId="ADAL" clId="{B18D553A-58B4-437C-BB6C-9AAAF2F1A08A}" dt="2019-03-29T14:31:12.954" v="7436" actId="6549"/>
        <pc:sldMkLst>
          <pc:docMk/>
          <pc:sldMk cId="1049293766" sldId="493"/>
        </pc:sldMkLst>
        <pc:spChg chg="mod">
          <ac:chgData name="Mike Ross" userId="7954c944-6085-4b08-be0b-82a8f61afa5b" providerId="ADAL" clId="{B18D553A-58B4-437C-BB6C-9AAAF2F1A08A}" dt="2019-03-29T14:31:12.954" v="7436" actId="6549"/>
          <ac:spMkLst>
            <pc:docMk/>
            <pc:sldMk cId="1049293766" sldId="493"/>
            <ac:spMk id="3" creationId="{00000000-0000-0000-0000-000000000000}"/>
          </ac:spMkLst>
        </pc:spChg>
        <pc:graphicFrameChg chg="mod">
          <ac:chgData name="Mike Ross" userId="7954c944-6085-4b08-be0b-82a8f61afa5b" providerId="ADAL" clId="{B18D553A-58B4-437C-BB6C-9AAAF2F1A08A}" dt="2019-03-12T15:39:59.856" v="5543" actId="1076"/>
          <ac:graphicFrameMkLst>
            <pc:docMk/>
            <pc:sldMk cId="1049293766" sldId="493"/>
            <ac:graphicFrameMk id="5" creationId="{00000000-0000-0000-0000-000000000000}"/>
          </ac:graphicFrameMkLst>
        </pc:graphicFrameChg>
        <pc:picChg chg="add">
          <ac:chgData name="Mike Ross" userId="7954c944-6085-4b08-be0b-82a8f61afa5b" providerId="ADAL" clId="{B18D553A-58B4-437C-BB6C-9AAAF2F1A08A}" dt="2019-03-12T15:40:14.566" v="5544" actId="20577"/>
          <ac:picMkLst>
            <pc:docMk/>
            <pc:sldMk cId="1049293766" sldId="493"/>
            <ac:picMk id="6" creationId="{5E322D30-C8CC-40C2-9188-B2A49BDAC1C6}"/>
          </ac:picMkLst>
        </pc:picChg>
      </pc:sldChg>
      <pc:sldChg chg="addSp delSp modSp add">
        <pc:chgData name="Mike Ross" userId="7954c944-6085-4b08-be0b-82a8f61afa5b" providerId="ADAL" clId="{B18D553A-58B4-437C-BB6C-9AAAF2F1A08A}" dt="2019-03-25T16:23:23.346" v="7225" actId="20577"/>
        <pc:sldMkLst>
          <pc:docMk/>
          <pc:sldMk cId="17014298" sldId="494"/>
        </pc:sldMkLst>
        <pc:spChg chg="mod">
          <ac:chgData name="Mike Ross" userId="7954c944-6085-4b08-be0b-82a8f61afa5b" providerId="ADAL" clId="{B18D553A-58B4-437C-BB6C-9AAAF2F1A08A}" dt="2019-03-12T16:11:37.898" v="5629" actId="20577"/>
          <ac:spMkLst>
            <pc:docMk/>
            <pc:sldMk cId="17014298" sldId="494"/>
            <ac:spMk id="2" creationId="{00000000-0000-0000-0000-000000000000}"/>
          </ac:spMkLst>
        </pc:spChg>
        <pc:spChg chg="mod">
          <ac:chgData name="Mike Ross" userId="7954c944-6085-4b08-be0b-82a8f61afa5b" providerId="ADAL" clId="{B18D553A-58B4-437C-BB6C-9AAAF2F1A08A}" dt="2019-03-25T16:23:23.346" v="7225" actId="20577"/>
          <ac:spMkLst>
            <pc:docMk/>
            <pc:sldMk cId="17014298" sldId="494"/>
            <ac:spMk id="3" creationId="{00000000-0000-0000-0000-000000000000}"/>
          </ac:spMkLst>
        </pc:spChg>
        <pc:picChg chg="add ord">
          <ac:chgData name="Mike Ross" userId="7954c944-6085-4b08-be0b-82a8f61afa5b" providerId="ADAL" clId="{B18D553A-58B4-437C-BB6C-9AAAF2F1A08A}" dt="2019-03-20T16:54:22.268" v="6659" actId="167"/>
          <ac:picMkLst>
            <pc:docMk/>
            <pc:sldMk cId="17014298" sldId="494"/>
            <ac:picMk id="5" creationId="{2771E9E5-8610-4825-B49B-CCEF17CC8E71}"/>
          </ac:picMkLst>
        </pc:picChg>
        <pc:picChg chg="del">
          <ac:chgData name="Mike Ross" userId="7954c944-6085-4b08-be0b-82a8f61afa5b" providerId="ADAL" clId="{B18D553A-58B4-437C-BB6C-9AAAF2F1A08A}" dt="2019-03-20T16:54:18.173" v="6657" actId="478"/>
          <ac:picMkLst>
            <pc:docMk/>
            <pc:sldMk cId="17014298" sldId="494"/>
            <ac:picMk id="11266" creationId="{00000000-0000-0000-0000-000000000000}"/>
          </ac:picMkLst>
        </pc:picChg>
      </pc:sldChg>
      <pc:sldChg chg="addSp delSp modSp add">
        <pc:chgData name="Mike Ross" userId="7954c944-6085-4b08-be0b-82a8f61afa5b" providerId="ADAL" clId="{B18D553A-58B4-437C-BB6C-9AAAF2F1A08A}" dt="2019-03-28T15:36:53.844" v="7396" actId="6549"/>
        <pc:sldMkLst>
          <pc:docMk/>
          <pc:sldMk cId="4001496950" sldId="495"/>
        </pc:sldMkLst>
        <pc:spChg chg="mod">
          <ac:chgData name="Mike Ross" userId="7954c944-6085-4b08-be0b-82a8f61afa5b" providerId="ADAL" clId="{B18D553A-58B4-437C-BB6C-9AAAF2F1A08A}" dt="2019-03-28T15:36:53.844" v="7396" actId="6549"/>
          <ac:spMkLst>
            <pc:docMk/>
            <pc:sldMk cId="4001496950" sldId="495"/>
            <ac:spMk id="3" creationId="{00000000-0000-0000-0000-000000000000}"/>
          </ac:spMkLst>
        </pc:spChg>
        <pc:picChg chg="add">
          <ac:chgData name="Mike Ross" userId="7954c944-6085-4b08-be0b-82a8f61afa5b" providerId="ADAL" clId="{B18D553A-58B4-437C-BB6C-9AAAF2F1A08A}" dt="2019-03-12T16:29:08.311" v="5708" actId="20577"/>
          <ac:picMkLst>
            <pc:docMk/>
            <pc:sldMk cId="4001496950" sldId="495"/>
            <ac:picMk id="5" creationId="{6129EEA0-B34C-4D19-BEBF-29218268B329}"/>
          </ac:picMkLst>
        </pc:picChg>
        <pc:picChg chg="add del">
          <ac:chgData name="Mike Ross" userId="7954c944-6085-4b08-be0b-82a8f61afa5b" providerId="ADAL" clId="{B18D553A-58B4-437C-BB6C-9AAAF2F1A08A}" dt="2019-03-20T16:55:38.758" v="6674" actId="20577"/>
          <ac:picMkLst>
            <pc:docMk/>
            <pc:sldMk cId="4001496950" sldId="495"/>
            <ac:picMk id="6" creationId="{3344D008-879B-4CA4-8F5A-05968F1AFD45}"/>
          </ac:picMkLst>
        </pc:picChg>
      </pc:sldChg>
      <pc:sldChg chg="addSp modSp add">
        <pc:chgData name="Mike Ross" userId="7954c944-6085-4b08-be0b-82a8f61afa5b" providerId="ADAL" clId="{B18D553A-58B4-437C-BB6C-9AAAF2F1A08A}" dt="2019-03-25T16:41:25.116" v="7314" actId="113"/>
        <pc:sldMkLst>
          <pc:docMk/>
          <pc:sldMk cId="2476714435" sldId="496"/>
        </pc:sldMkLst>
        <pc:spChg chg="mod">
          <ac:chgData name="Mike Ross" userId="7954c944-6085-4b08-be0b-82a8f61afa5b" providerId="ADAL" clId="{B18D553A-58B4-437C-BB6C-9AAAF2F1A08A}" dt="2019-03-25T16:41:25.116" v="7314" actId="113"/>
          <ac:spMkLst>
            <pc:docMk/>
            <pc:sldMk cId="2476714435" sldId="496"/>
            <ac:spMk id="3" creationId="{00000000-0000-0000-0000-000000000000}"/>
          </ac:spMkLst>
        </pc:spChg>
        <pc:picChg chg="add">
          <ac:chgData name="Mike Ross" userId="7954c944-6085-4b08-be0b-82a8f61afa5b" providerId="ADAL" clId="{B18D553A-58B4-437C-BB6C-9AAAF2F1A08A}" dt="2019-03-12T16:36:39.859" v="5787" actId="113"/>
          <ac:picMkLst>
            <pc:docMk/>
            <pc:sldMk cId="2476714435" sldId="496"/>
            <ac:picMk id="5" creationId="{09728758-6C39-4C18-9ED0-EA6C589A62B6}"/>
          </ac:picMkLst>
        </pc:picChg>
        <pc:picChg chg="mod">
          <ac:chgData name="Mike Ross" userId="7954c944-6085-4b08-be0b-82a8f61afa5b" providerId="ADAL" clId="{B18D553A-58B4-437C-BB6C-9AAAF2F1A08A}" dt="2019-03-25T16:41:17.890" v="7313" actId="1076"/>
          <ac:picMkLst>
            <pc:docMk/>
            <pc:sldMk cId="2476714435" sldId="496"/>
            <ac:picMk id="6" creationId="{3F503F96-5B4E-4E2B-8149-3F72E73A4FD9}"/>
          </ac:picMkLst>
        </pc:picChg>
      </pc:sldChg>
      <pc:sldChg chg="modSp add">
        <pc:chgData name="Mike Ross" userId="7954c944-6085-4b08-be0b-82a8f61afa5b" providerId="ADAL" clId="{B18D553A-58B4-437C-BB6C-9AAAF2F1A08A}" dt="2019-03-28T15:38:14.158" v="7397" actId="207"/>
        <pc:sldMkLst>
          <pc:docMk/>
          <pc:sldMk cId="3479349588" sldId="497"/>
        </pc:sldMkLst>
        <pc:spChg chg="mod">
          <ac:chgData name="Mike Ross" userId="7954c944-6085-4b08-be0b-82a8f61afa5b" providerId="ADAL" clId="{B18D553A-58B4-437C-BB6C-9AAAF2F1A08A}" dt="2019-03-28T15:38:14.158" v="7397" actId="207"/>
          <ac:spMkLst>
            <pc:docMk/>
            <pc:sldMk cId="3479349588" sldId="497"/>
            <ac:spMk id="3" creationId="{00000000-0000-0000-0000-000000000000}"/>
          </ac:spMkLst>
        </pc:spChg>
      </pc:sldChg>
      <pc:sldMasterChg chg="modSldLayout">
        <pc:chgData name="Mike Ross" userId="7954c944-6085-4b08-be0b-82a8f61afa5b" providerId="ADAL" clId="{B18D553A-58B4-437C-BB6C-9AAAF2F1A08A}" dt="2019-03-13T09:01:38.204" v="6387" actId="14100"/>
        <pc:sldMasterMkLst>
          <pc:docMk/>
          <pc:sldMasterMk cId="1932898210" sldId="2147483672"/>
        </pc:sldMasterMkLst>
        <pc:sldLayoutChg chg="modSp">
          <pc:chgData name="Mike Ross" userId="7954c944-6085-4b08-be0b-82a8f61afa5b" providerId="ADAL" clId="{B18D553A-58B4-437C-BB6C-9AAAF2F1A08A}" dt="2019-03-13T09:01:38.204" v="6387" actId="14100"/>
          <pc:sldLayoutMkLst>
            <pc:docMk/>
            <pc:sldMasterMk cId="1932898210" sldId="2147483672"/>
            <pc:sldLayoutMk cId="3801642454" sldId="2147483675"/>
          </pc:sldLayoutMkLst>
          <pc:cxnChg chg="mod">
            <ac:chgData name="Mike Ross" userId="7954c944-6085-4b08-be0b-82a8f61afa5b" providerId="ADAL" clId="{B18D553A-58B4-437C-BB6C-9AAAF2F1A08A}" dt="2019-03-13T09:01:38.204" v="6387" actId="14100"/>
            <ac:cxnSpMkLst>
              <pc:docMk/>
              <pc:sldMasterMk cId="1932898210" sldId="2147483672"/>
              <pc:sldLayoutMk cId="3801642454" sldId="2147483675"/>
              <ac:cxnSpMk id="8" creationId="{00000000-0000-0000-0000-000000000000}"/>
            </ac:cxnSpMkLst>
          </pc:cxnChg>
        </pc:sldLayoutChg>
        <pc:sldLayoutChg chg="modSp">
          <pc:chgData name="Mike Ross" userId="7954c944-6085-4b08-be0b-82a8f61afa5b" providerId="ADAL" clId="{B18D553A-58B4-437C-BB6C-9AAAF2F1A08A}" dt="2019-03-11T14:21:10.214" v="2109" actId="20577"/>
          <pc:sldLayoutMkLst>
            <pc:docMk/>
            <pc:sldMasterMk cId="1932898210" sldId="2147483672"/>
            <pc:sldLayoutMk cId="3842507570" sldId="2147483676"/>
          </pc:sldLayoutMkLst>
          <pc:spChg chg="mod">
            <ac:chgData name="Mike Ross" userId="7954c944-6085-4b08-be0b-82a8f61afa5b" providerId="ADAL" clId="{B18D553A-58B4-437C-BB6C-9AAAF2F1A08A}" dt="2019-03-11T14:21:10.214" v="2109" actId="20577"/>
            <ac:spMkLst>
              <pc:docMk/>
              <pc:sldMasterMk cId="1932898210" sldId="2147483672"/>
              <pc:sldLayoutMk cId="3842507570" sldId="2147483676"/>
              <ac:spMk id="12" creationId="{00000000-0000-0000-0000-000000000000}"/>
            </ac:spMkLst>
          </pc:spChg>
        </pc:sldLayoutChg>
        <pc:sldLayoutChg chg="modSp">
          <pc:chgData name="Mike Ross" userId="7954c944-6085-4b08-be0b-82a8f61afa5b" providerId="ADAL" clId="{B18D553A-58B4-437C-BB6C-9AAAF2F1A08A}" dt="2019-03-11T14:21:20.896" v="2110" actId="14100"/>
          <pc:sldLayoutMkLst>
            <pc:docMk/>
            <pc:sldMasterMk cId="1932898210" sldId="2147483672"/>
            <pc:sldLayoutMk cId="2838869952" sldId="2147483677"/>
          </pc:sldLayoutMkLst>
          <pc:spChg chg="mod">
            <ac:chgData name="Mike Ross" userId="7954c944-6085-4b08-be0b-82a8f61afa5b" providerId="ADAL" clId="{B18D553A-58B4-437C-BB6C-9AAAF2F1A08A}" dt="2019-03-11T14:21:20.896" v="2110" actId="14100"/>
            <ac:spMkLst>
              <pc:docMk/>
              <pc:sldMasterMk cId="1932898210" sldId="2147483672"/>
              <pc:sldLayoutMk cId="2838869952" sldId="2147483677"/>
              <ac:spMk id="10" creationId="{00000000-0000-0000-0000-000000000000}"/>
            </ac:spMkLst>
          </pc:spChg>
        </pc:sldLayoutChg>
        <pc:sldLayoutChg chg="modSp">
          <pc:chgData name="Mike Ross" userId="7954c944-6085-4b08-be0b-82a8f61afa5b" providerId="ADAL" clId="{B18D553A-58B4-437C-BB6C-9AAAF2F1A08A}" dt="2019-03-11T14:21:26.155" v="2111" actId="14100"/>
          <pc:sldLayoutMkLst>
            <pc:docMk/>
            <pc:sldMasterMk cId="1932898210" sldId="2147483672"/>
            <pc:sldLayoutMk cId="3363712589" sldId="2147483678"/>
          </pc:sldLayoutMkLst>
          <pc:spChg chg="mod">
            <ac:chgData name="Mike Ross" userId="7954c944-6085-4b08-be0b-82a8f61afa5b" providerId="ADAL" clId="{B18D553A-58B4-437C-BB6C-9AAAF2F1A08A}" dt="2019-03-11T14:21:26.155" v="2111" actId="14100"/>
            <ac:spMkLst>
              <pc:docMk/>
              <pc:sldMasterMk cId="1932898210" sldId="2147483672"/>
              <pc:sldLayoutMk cId="3363712589" sldId="2147483678"/>
              <ac:spMk id="10" creationId="{00000000-0000-0000-0000-000000000000}"/>
            </ac:spMkLst>
          </pc:spChg>
        </pc:sldLayoutChg>
        <pc:sldLayoutChg chg="modSp">
          <pc:chgData name="Mike Ross" userId="7954c944-6085-4b08-be0b-82a8f61afa5b" providerId="ADAL" clId="{B18D553A-58B4-437C-BB6C-9AAAF2F1A08A}" dt="2019-03-11T14:21:32.333" v="2112" actId="14100"/>
          <pc:sldLayoutMkLst>
            <pc:docMk/>
            <pc:sldMasterMk cId="1932898210" sldId="2147483672"/>
            <pc:sldLayoutMk cId="3015589528" sldId="2147483679"/>
          </pc:sldLayoutMkLst>
          <pc:spChg chg="mod">
            <ac:chgData name="Mike Ross" userId="7954c944-6085-4b08-be0b-82a8f61afa5b" providerId="ADAL" clId="{B18D553A-58B4-437C-BB6C-9AAAF2F1A08A}" dt="2019-03-11T14:21:32.333" v="2112" actId="14100"/>
            <ac:spMkLst>
              <pc:docMk/>
              <pc:sldMasterMk cId="1932898210" sldId="2147483672"/>
              <pc:sldLayoutMk cId="3015589528" sldId="2147483679"/>
              <ac:spMk id="12" creationId="{00000000-0000-0000-0000-000000000000}"/>
            </ac:spMkLst>
          </pc:spChg>
        </pc:sldLayoutChg>
        <pc:sldLayoutChg chg="modSp">
          <pc:chgData name="Mike Ross" userId="7954c944-6085-4b08-be0b-82a8f61afa5b" providerId="ADAL" clId="{B18D553A-58B4-437C-BB6C-9AAAF2F1A08A}" dt="2019-03-11T14:21:46.236" v="2117" actId="20577"/>
          <pc:sldLayoutMkLst>
            <pc:docMk/>
            <pc:sldMasterMk cId="1932898210" sldId="2147483672"/>
            <pc:sldLayoutMk cId="3098249716" sldId="2147483680"/>
          </pc:sldLayoutMkLst>
          <pc:spChg chg="mod">
            <ac:chgData name="Mike Ross" userId="7954c944-6085-4b08-be0b-82a8f61afa5b" providerId="ADAL" clId="{B18D553A-58B4-437C-BB6C-9AAAF2F1A08A}" dt="2019-03-11T14:21:46.236" v="2117" actId="20577"/>
            <ac:spMkLst>
              <pc:docMk/>
              <pc:sldMasterMk cId="1932898210" sldId="2147483672"/>
              <pc:sldLayoutMk cId="3098249716" sldId="2147483680"/>
              <ac:spMk id="2" creationId="{00000000-0000-0000-0000-000000000000}"/>
            </ac:spMkLst>
          </pc:spChg>
          <pc:spChg chg="mod">
            <ac:chgData name="Mike Ross" userId="7954c944-6085-4b08-be0b-82a8f61afa5b" providerId="ADAL" clId="{B18D553A-58B4-437C-BB6C-9AAAF2F1A08A}" dt="2019-03-11T14:21:42.648" v="2115" actId="20577"/>
            <ac:spMkLst>
              <pc:docMk/>
              <pc:sldMasterMk cId="1932898210" sldId="2147483672"/>
              <pc:sldLayoutMk cId="3098249716" sldId="2147483680"/>
              <ac:spMk id="10" creationId="{00000000-0000-0000-0000-000000000000}"/>
            </ac:spMkLst>
          </pc:spChg>
        </pc:sldLayoutChg>
      </pc:sldMasterChg>
    </pc:docChg>
  </pc:docChgLst>
  <pc:docChgLst>
    <pc:chgData name="Emma Berry" userId="2f501676-f483-4083-b29e-a8f9a18288af" providerId="ADAL" clId="{A3185CD2-2513-4613-86F9-A9B09E7FAC6B}"/>
    <pc:docChg chg="modSld">
      <pc:chgData name="Emma Berry" userId="2f501676-f483-4083-b29e-a8f9a18288af" providerId="ADAL" clId="{A3185CD2-2513-4613-86F9-A9B09E7FAC6B}" dt="2019-02-11T10:54:58.636" v="4" actId="1076"/>
      <pc:docMkLst>
        <pc:docMk/>
      </pc:docMkLst>
    </pc:docChg>
  </pc:docChgLst>
  <pc:docChgLst>
    <pc:chgData name="Leonora Sheppard" userId="3688f6d8-1f97-408e-a4fe-cc859c551ddb" providerId="ADAL" clId="{8DA40C6A-69B9-4598-9EAF-657DC85194BB}"/>
    <pc:docChg chg="undo modSld">
      <pc:chgData name="Leonora Sheppard" userId="3688f6d8-1f97-408e-a4fe-cc859c551ddb" providerId="ADAL" clId="{8DA40C6A-69B9-4598-9EAF-657DC85194BB}" dt="2019-03-27T10:21:39.391" v="32" actId="6549"/>
      <pc:docMkLst>
        <pc:docMk/>
      </pc:docMkLst>
      <pc:sldChg chg="modSp">
        <pc:chgData name="Leonora Sheppard" userId="3688f6d8-1f97-408e-a4fe-cc859c551ddb" providerId="ADAL" clId="{8DA40C6A-69B9-4598-9EAF-657DC85194BB}" dt="2019-03-27T10:10:11.920" v="1" actId="20577"/>
        <pc:sldMkLst>
          <pc:docMk/>
          <pc:sldMk cId="3875718293" sldId="305"/>
        </pc:sldMkLst>
        <pc:spChg chg="mod">
          <ac:chgData name="Leonora Sheppard" userId="3688f6d8-1f97-408e-a4fe-cc859c551ddb" providerId="ADAL" clId="{8DA40C6A-69B9-4598-9EAF-657DC85194BB}" dt="2019-03-27T10:10:11.920" v="1" actId="20577"/>
          <ac:spMkLst>
            <pc:docMk/>
            <pc:sldMk cId="3875718293" sldId="305"/>
            <ac:spMk id="5" creationId="{00000000-0000-0000-0000-000000000000}"/>
          </ac:spMkLst>
        </pc:spChg>
      </pc:sldChg>
      <pc:sldChg chg="modSp">
        <pc:chgData name="Leonora Sheppard" userId="3688f6d8-1f97-408e-a4fe-cc859c551ddb" providerId="ADAL" clId="{8DA40C6A-69B9-4598-9EAF-657DC85194BB}" dt="2019-03-27T10:13:50.734" v="25" actId="6549"/>
        <pc:sldMkLst>
          <pc:docMk/>
          <pc:sldMk cId="507665310" sldId="455"/>
        </pc:sldMkLst>
        <pc:spChg chg="mod">
          <ac:chgData name="Leonora Sheppard" userId="3688f6d8-1f97-408e-a4fe-cc859c551ddb" providerId="ADAL" clId="{8DA40C6A-69B9-4598-9EAF-657DC85194BB}" dt="2019-03-27T10:13:50.734" v="25" actId="6549"/>
          <ac:spMkLst>
            <pc:docMk/>
            <pc:sldMk cId="507665310" sldId="455"/>
            <ac:spMk id="3" creationId="{00000000-0000-0000-0000-000000000000}"/>
          </ac:spMkLst>
        </pc:spChg>
      </pc:sldChg>
      <pc:sldChg chg="modSp">
        <pc:chgData name="Leonora Sheppard" userId="3688f6d8-1f97-408e-a4fe-cc859c551ddb" providerId="ADAL" clId="{8DA40C6A-69B9-4598-9EAF-657DC85194BB}" dt="2019-03-27T10:19:40.771" v="26" actId="14100"/>
        <pc:sldMkLst>
          <pc:docMk/>
          <pc:sldMk cId="211415631" sldId="459"/>
        </pc:sldMkLst>
        <pc:spChg chg="mod">
          <ac:chgData name="Leonora Sheppard" userId="3688f6d8-1f97-408e-a4fe-cc859c551ddb" providerId="ADAL" clId="{8DA40C6A-69B9-4598-9EAF-657DC85194BB}" dt="2019-03-27T10:19:40.771" v="26" actId="14100"/>
          <ac:spMkLst>
            <pc:docMk/>
            <pc:sldMk cId="211415631" sldId="459"/>
            <ac:spMk id="3" creationId="{00000000-0000-0000-0000-000000000000}"/>
          </ac:spMkLst>
        </pc:spChg>
      </pc:sldChg>
      <pc:sldChg chg="modSp">
        <pc:chgData name="Leonora Sheppard" userId="3688f6d8-1f97-408e-a4fe-cc859c551ddb" providerId="ADAL" clId="{8DA40C6A-69B9-4598-9EAF-657DC85194BB}" dt="2019-03-27T10:12:11.189" v="13" actId="20577"/>
        <pc:sldMkLst>
          <pc:docMk/>
          <pc:sldMk cId="115866338" sldId="481"/>
        </pc:sldMkLst>
        <pc:spChg chg="mod">
          <ac:chgData name="Leonora Sheppard" userId="3688f6d8-1f97-408e-a4fe-cc859c551ddb" providerId="ADAL" clId="{8DA40C6A-69B9-4598-9EAF-657DC85194BB}" dt="2019-03-27T10:12:11.189" v="13" actId="20577"/>
          <ac:spMkLst>
            <pc:docMk/>
            <pc:sldMk cId="115866338" sldId="481"/>
            <ac:spMk id="5" creationId="{00000000-0000-0000-0000-000000000000}"/>
          </ac:spMkLst>
        </pc:spChg>
      </pc:sldChg>
      <pc:sldChg chg="modSp">
        <pc:chgData name="Leonora Sheppard" userId="3688f6d8-1f97-408e-a4fe-cc859c551ddb" providerId="ADAL" clId="{8DA40C6A-69B9-4598-9EAF-657DC85194BB}" dt="2019-03-27T10:21:39.391" v="32" actId="6549"/>
        <pc:sldMkLst>
          <pc:docMk/>
          <pc:sldMk cId="3092375005" sldId="492"/>
        </pc:sldMkLst>
        <pc:spChg chg="mod">
          <ac:chgData name="Leonora Sheppard" userId="3688f6d8-1f97-408e-a4fe-cc859c551ddb" providerId="ADAL" clId="{8DA40C6A-69B9-4598-9EAF-657DC85194BB}" dt="2019-03-27T10:21:39.391" v="32" actId="6549"/>
          <ac:spMkLst>
            <pc:docMk/>
            <pc:sldMk cId="3092375005" sldId="492"/>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0793154280373E-2"/>
          <c:y val="5.7411150179250914E-2"/>
          <c:w val="0.96846510624528104"/>
          <c:h val="0.90600621747604271"/>
        </c:manualLayout>
      </c:layout>
      <c:pieChart>
        <c:varyColors val="1"/>
        <c:ser>
          <c:idx val="0"/>
          <c:order val="0"/>
          <c:tx>
            <c:strRef>
              <c:f>Sheet1!$B$1</c:f>
              <c:strCache>
                <c:ptCount val="1"/>
                <c:pt idx="0">
                  <c:v>Column1</c:v>
                </c:pt>
              </c:strCache>
            </c:strRef>
          </c:tx>
          <c:spPr>
            <a:ln w="12700"/>
          </c:spPr>
          <c:dPt>
            <c:idx val="0"/>
            <c:bubble3D val="0"/>
            <c:spPr>
              <a:solidFill>
                <a:srgbClr val="DF7651"/>
              </a:solidFill>
              <a:ln w="12700">
                <a:solidFill>
                  <a:schemeClr val="lt1"/>
                </a:solidFill>
              </a:ln>
              <a:effectLst/>
            </c:spPr>
            <c:extLst>
              <c:ext xmlns:c16="http://schemas.microsoft.com/office/drawing/2014/chart" uri="{C3380CC4-5D6E-409C-BE32-E72D297353CC}">
                <c16:uniqueId val="{00000001-D767-4FB0-9418-8FCDBA288343}"/>
              </c:ext>
            </c:extLst>
          </c:dPt>
          <c:dPt>
            <c:idx val="1"/>
            <c:bubble3D val="0"/>
            <c:spPr>
              <a:solidFill>
                <a:srgbClr val="65D1BE"/>
              </a:solidFill>
              <a:ln w="12700">
                <a:solidFill>
                  <a:schemeClr val="lt1"/>
                </a:solidFill>
              </a:ln>
              <a:effectLst/>
            </c:spPr>
            <c:extLst>
              <c:ext xmlns:c16="http://schemas.microsoft.com/office/drawing/2014/chart" uri="{C3380CC4-5D6E-409C-BE32-E72D297353CC}">
                <c16:uniqueId val="{00000003-D767-4FB0-9418-8FCDBA288343}"/>
              </c:ext>
            </c:extLst>
          </c:dPt>
          <c:dPt>
            <c:idx val="2"/>
            <c:bubble3D val="0"/>
            <c:spPr>
              <a:solidFill>
                <a:srgbClr val="7B6A44"/>
              </a:solidFill>
              <a:ln w="12700">
                <a:solidFill>
                  <a:schemeClr val="lt1"/>
                </a:solidFill>
              </a:ln>
              <a:effectLst/>
            </c:spPr>
            <c:extLst>
              <c:ext xmlns:c16="http://schemas.microsoft.com/office/drawing/2014/chart" uri="{C3380CC4-5D6E-409C-BE32-E72D297353CC}">
                <c16:uniqueId val="{00000005-D767-4FB0-9418-8FCDBA288343}"/>
              </c:ext>
            </c:extLst>
          </c:dPt>
          <c:dPt>
            <c:idx val="3"/>
            <c:bubble3D val="0"/>
            <c:spPr>
              <a:solidFill>
                <a:srgbClr val="451512"/>
              </a:solidFill>
              <a:ln w="12700">
                <a:solidFill>
                  <a:schemeClr val="lt1"/>
                </a:solidFill>
              </a:ln>
              <a:effectLst/>
            </c:spPr>
            <c:extLst>
              <c:ext xmlns:c16="http://schemas.microsoft.com/office/drawing/2014/chart" uri="{C3380CC4-5D6E-409C-BE32-E72D297353CC}">
                <c16:uniqueId val="{00000007-D767-4FB0-9418-8FCDBA288343}"/>
              </c:ext>
            </c:extLst>
          </c:dPt>
          <c:dLbls>
            <c:dLbl>
              <c:idx val="0"/>
              <c:layout>
                <c:manualLayout>
                  <c:x val="-0.18060554057070163"/>
                  <c:y val="0.14824796724177314"/>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fld id="{8E84D91B-50BD-4525-9A3F-E9006962A44B}" type="CATEGORYNAME">
                      <a:rPr lang="en-US" smtClean="0">
                        <a:solidFill>
                          <a:schemeClr val="bg1"/>
                        </a:solidFill>
                      </a:rPr>
                      <a:pPr>
                        <a:defRPr>
                          <a:solidFill>
                            <a:schemeClr val="bg1"/>
                          </a:solidFill>
                        </a:defRPr>
                      </a:pPr>
                      <a:t>[CATEGORY NAME]</a:t>
                    </a:fld>
                    <a:r>
                      <a:rPr lang="en-US" baseline="0" dirty="0">
                        <a:solidFill>
                          <a:schemeClr val="bg1"/>
                        </a:solidFill>
                      </a:rPr>
                      <a:t> </a:t>
                    </a:r>
                    <a:br>
                      <a:rPr lang="en-US" baseline="0" dirty="0">
                        <a:solidFill>
                          <a:schemeClr val="bg1"/>
                        </a:solidFill>
                      </a:rPr>
                    </a:br>
                    <a:fld id="{57401602-9378-4288-8D22-7CFD4846AC0F}" type="PERCENTAGE">
                      <a:rPr lang="en-US" baseline="0" smtClean="0">
                        <a:solidFill>
                          <a:schemeClr val="bg1"/>
                        </a:solidFill>
                      </a:rPr>
                      <a:pPr>
                        <a:defRPr>
                          <a:solidFill>
                            <a:schemeClr val="bg1"/>
                          </a:solidFill>
                        </a:defRPr>
                      </a:pPr>
                      <a:t>[PERCENTAGE]</a:t>
                    </a:fld>
                    <a:endParaRPr lang="en-US"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2280994330599466"/>
                      <c:h val="0.18581647312907898"/>
                    </c:manualLayout>
                  </c15:layout>
                  <c15:dlblFieldTable/>
                  <c15:showDataLabelsRange val="0"/>
                </c:ext>
                <c:ext xmlns:c16="http://schemas.microsoft.com/office/drawing/2014/chart" uri="{C3380CC4-5D6E-409C-BE32-E72D297353CC}">
                  <c16:uniqueId val="{00000001-D767-4FB0-9418-8FCDBA288343}"/>
                </c:ext>
              </c:extLst>
            </c:dLbl>
            <c:dLbl>
              <c:idx val="1"/>
              <c:layout>
                <c:manualLayout>
                  <c:x val="-5.6656066726749679E-2"/>
                  <c:y val="-6.547756367295389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92C1E709-0B70-424C-8C94-562469F01B71}" type="CATEGORYNAME">
                      <a:rPr lang="en-US" smtClean="0"/>
                      <a:pPr>
                        <a:defRPr>
                          <a:solidFill>
                            <a:schemeClr val="tx1"/>
                          </a:solidFill>
                        </a:defRPr>
                      </a:pPr>
                      <a:t>[CATEGORY NAME]</a:t>
                    </a:fld>
                    <a:r>
                      <a:rPr lang="en-US" baseline="0" dirty="0"/>
                      <a:t> </a:t>
                    </a:r>
                    <a:br>
                      <a:rPr lang="en-US" baseline="0" dirty="0"/>
                    </a:br>
                    <a:fld id="{ACB07D3D-6672-4DF5-AEB2-1A2314422515}" type="PERCENTAGE">
                      <a:rPr lang="en-US" baseline="0" smtClean="0"/>
                      <a:pPr>
                        <a:defRPr>
                          <a:solidFill>
                            <a:schemeClr val="tx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256097319798667"/>
                      <c:h val="0.20021748200393052"/>
                    </c:manualLayout>
                  </c15:layout>
                  <c15:dlblFieldTable/>
                  <c15:showDataLabelsRange val="0"/>
                </c:ext>
                <c:ext xmlns:c16="http://schemas.microsoft.com/office/drawing/2014/chart" uri="{C3380CC4-5D6E-409C-BE32-E72D297353CC}">
                  <c16:uniqueId val="{00000003-D767-4FB0-9418-8FCDBA288343}"/>
                </c:ext>
              </c:extLst>
            </c:dLbl>
            <c:dLbl>
              <c:idx val="2"/>
              <c:layout>
                <c:manualLayout>
                  <c:x val="0.17370999646040844"/>
                  <c:y val="-0.19552576085663745"/>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fld id="{EF6A61B7-B4AA-4C8C-9121-02F0E867DEC7}" type="CATEGORYNAME">
                      <a:rPr lang="en-US" smtClean="0">
                        <a:solidFill>
                          <a:schemeClr val="bg1"/>
                        </a:solidFill>
                      </a:rPr>
                      <a:pPr>
                        <a:defRPr>
                          <a:solidFill>
                            <a:schemeClr val="bg1"/>
                          </a:solidFill>
                        </a:defRPr>
                      </a:pPr>
                      <a:t>[CATEGORY NAME]</a:t>
                    </a:fld>
                    <a:r>
                      <a:rPr lang="en-US" baseline="0" dirty="0">
                        <a:solidFill>
                          <a:schemeClr val="bg1"/>
                        </a:solidFill>
                      </a:rPr>
                      <a:t> </a:t>
                    </a:r>
                    <a:br>
                      <a:rPr lang="en-US" baseline="0" dirty="0">
                        <a:solidFill>
                          <a:schemeClr val="bg1"/>
                        </a:solidFill>
                      </a:rPr>
                    </a:br>
                    <a:fld id="{3473055A-2195-4510-98DB-53DECBAF40FA}" type="PERCENTAGE">
                      <a:rPr lang="en-US" baseline="0" smtClean="0">
                        <a:solidFill>
                          <a:schemeClr val="bg1"/>
                        </a:solidFill>
                      </a:rPr>
                      <a:pPr>
                        <a:defRPr>
                          <a:solidFill>
                            <a:schemeClr val="bg1"/>
                          </a:solidFill>
                        </a:defRPr>
                      </a:pPr>
                      <a:t>[PERCENTAGE]</a:t>
                    </a:fld>
                    <a:endParaRPr lang="en-US"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0314402101637533"/>
                      <c:h val="0.20274495515377602"/>
                    </c:manualLayout>
                  </c15:layout>
                  <c15:dlblFieldTable/>
                  <c15:showDataLabelsRange val="0"/>
                </c:ext>
                <c:ext xmlns:c16="http://schemas.microsoft.com/office/drawing/2014/chart" uri="{C3380CC4-5D6E-409C-BE32-E72D297353CC}">
                  <c16:uniqueId val="{00000005-D767-4FB0-9418-8FCDBA288343}"/>
                </c:ext>
              </c:extLst>
            </c:dLbl>
            <c:dLbl>
              <c:idx val="3"/>
              <c:layout>
                <c:manualLayout>
                  <c:x val="0.15776851555503177"/>
                  <c:y val="0.22685978263126791"/>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5764553795535916"/>
                      <c:h val="0.21233039896242961"/>
                    </c:manualLayout>
                  </c15:layout>
                </c:ext>
                <c:ext xmlns:c16="http://schemas.microsoft.com/office/drawing/2014/chart" uri="{C3380CC4-5D6E-409C-BE32-E72D297353CC}">
                  <c16:uniqueId val="{00000007-D767-4FB0-9418-8FCDBA28834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Fabric 1</c:v>
                </c:pt>
                <c:pt idx="1">
                  <c:v>Fabric 2</c:v>
                </c:pt>
                <c:pt idx="2">
                  <c:v>Fabric 3</c:v>
                </c:pt>
                <c:pt idx="3">
                  <c:v>Fabric 4</c:v>
                </c:pt>
              </c:strCache>
            </c:strRef>
          </c:cat>
          <c:val>
            <c:numRef>
              <c:f>Sheet1!$B$2:$B$5</c:f>
              <c:numCache>
                <c:formatCode>General</c:formatCode>
                <c:ptCount val="4"/>
                <c:pt idx="0">
                  <c:v>14</c:v>
                </c:pt>
                <c:pt idx="1">
                  <c:v>27</c:v>
                </c:pt>
                <c:pt idx="2">
                  <c:v>36</c:v>
                </c:pt>
                <c:pt idx="3">
                  <c:v>23</c:v>
                </c:pt>
              </c:numCache>
            </c:numRef>
          </c:val>
          <c:extLst>
            <c:ext xmlns:c16="http://schemas.microsoft.com/office/drawing/2014/chart" uri="{C3380CC4-5D6E-409C-BE32-E72D297353CC}">
              <c16:uniqueId val="{0000000C-D767-4FB0-9418-8FCDBA28834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0793154280373E-2"/>
          <c:y val="5.7411150179250914E-2"/>
          <c:w val="0.96846510624528104"/>
          <c:h val="0.90600621747604271"/>
        </c:manualLayout>
      </c:layout>
      <c:pieChart>
        <c:varyColors val="1"/>
        <c:ser>
          <c:idx val="0"/>
          <c:order val="0"/>
          <c:tx>
            <c:strRef>
              <c:f>Sheet1!$B$1</c:f>
              <c:strCache>
                <c:ptCount val="1"/>
                <c:pt idx="0">
                  <c:v>Column1</c:v>
                </c:pt>
              </c:strCache>
            </c:strRef>
          </c:tx>
          <c:spPr>
            <a:ln w="12700"/>
          </c:spPr>
          <c:dPt>
            <c:idx val="0"/>
            <c:bubble3D val="0"/>
            <c:spPr>
              <a:solidFill>
                <a:srgbClr val="DF7651"/>
              </a:solidFill>
              <a:ln w="12700">
                <a:solidFill>
                  <a:schemeClr val="lt1"/>
                </a:solidFill>
              </a:ln>
              <a:effectLst/>
            </c:spPr>
            <c:extLst>
              <c:ext xmlns:c16="http://schemas.microsoft.com/office/drawing/2014/chart" uri="{C3380CC4-5D6E-409C-BE32-E72D297353CC}">
                <c16:uniqueId val="{00000001-5D57-4A75-A801-D3E274B6822B}"/>
              </c:ext>
            </c:extLst>
          </c:dPt>
          <c:dPt>
            <c:idx val="1"/>
            <c:bubble3D val="0"/>
            <c:spPr>
              <a:solidFill>
                <a:srgbClr val="65D1BE"/>
              </a:solidFill>
              <a:ln w="12700">
                <a:solidFill>
                  <a:schemeClr val="lt1"/>
                </a:solidFill>
              </a:ln>
              <a:effectLst/>
            </c:spPr>
            <c:extLst>
              <c:ext xmlns:c16="http://schemas.microsoft.com/office/drawing/2014/chart" uri="{C3380CC4-5D6E-409C-BE32-E72D297353CC}">
                <c16:uniqueId val="{00000003-5D57-4A75-A801-D3E274B6822B}"/>
              </c:ext>
            </c:extLst>
          </c:dPt>
          <c:dPt>
            <c:idx val="2"/>
            <c:bubble3D val="0"/>
            <c:spPr>
              <a:solidFill>
                <a:srgbClr val="7B6A44"/>
              </a:solidFill>
              <a:ln w="12700">
                <a:solidFill>
                  <a:schemeClr val="lt1"/>
                </a:solidFill>
              </a:ln>
              <a:effectLst/>
            </c:spPr>
            <c:extLst>
              <c:ext xmlns:c16="http://schemas.microsoft.com/office/drawing/2014/chart" uri="{C3380CC4-5D6E-409C-BE32-E72D297353CC}">
                <c16:uniqueId val="{00000005-5D57-4A75-A801-D3E274B6822B}"/>
              </c:ext>
            </c:extLst>
          </c:dPt>
          <c:dPt>
            <c:idx val="3"/>
            <c:bubble3D val="0"/>
            <c:spPr>
              <a:solidFill>
                <a:srgbClr val="451512"/>
              </a:solidFill>
              <a:ln w="12700">
                <a:solidFill>
                  <a:schemeClr val="lt1"/>
                </a:solidFill>
              </a:ln>
              <a:effectLst/>
            </c:spPr>
            <c:extLst>
              <c:ext xmlns:c16="http://schemas.microsoft.com/office/drawing/2014/chart" uri="{C3380CC4-5D6E-409C-BE32-E72D297353CC}">
                <c16:uniqueId val="{00000007-5D57-4A75-A801-D3E274B6822B}"/>
              </c:ext>
            </c:extLst>
          </c:dPt>
          <c:dLbls>
            <c:dLbl>
              <c:idx val="0"/>
              <c:layout>
                <c:manualLayout>
                  <c:x val="-0.18060554057070163"/>
                  <c:y val="0.14824796724177314"/>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fld id="{8E84D91B-50BD-4525-9A3F-E9006962A44B}" type="CATEGORYNAME">
                      <a:rPr lang="en-US" smtClean="0">
                        <a:solidFill>
                          <a:schemeClr val="bg1"/>
                        </a:solidFill>
                      </a:rPr>
                      <a:pPr>
                        <a:defRPr>
                          <a:solidFill>
                            <a:schemeClr val="bg1"/>
                          </a:solidFill>
                        </a:defRPr>
                      </a:pPr>
                      <a:t>[CATEGORY NAME]</a:t>
                    </a:fld>
                    <a:r>
                      <a:rPr lang="en-US" baseline="0" dirty="0">
                        <a:solidFill>
                          <a:schemeClr val="bg1"/>
                        </a:solidFill>
                      </a:rPr>
                      <a:t> </a:t>
                    </a:r>
                    <a:br>
                      <a:rPr lang="en-US" baseline="0" dirty="0">
                        <a:solidFill>
                          <a:schemeClr val="bg1"/>
                        </a:solidFill>
                      </a:rPr>
                    </a:br>
                    <a:fld id="{57401602-9378-4288-8D22-7CFD4846AC0F}" type="PERCENTAGE">
                      <a:rPr lang="en-US" baseline="0" smtClean="0">
                        <a:solidFill>
                          <a:schemeClr val="bg1"/>
                        </a:solidFill>
                      </a:rPr>
                      <a:pPr>
                        <a:defRPr>
                          <a:solidFill>
                            <a:schemeClr val="bg1"/>
                          </a:solidFill>
                        </a:defRPr>
                      </a:pPr>
                      <a:t>[PERCENTAGE]</a:t>
                    </a:fld>
                    <a:endParaRPr lang="en-US"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2280994330599466"/>
                      <c:h val="0.18581647312907898"/>
                    </c:manualLayout>
                  </c15:layout>
                  <c15:dlblFieldTable/>
                  <c15:showDataLabelsRange val="0"/>
                </c:ext>
                <c:ext xmlns:c16="http://schemas.microsoft.com/office/drawing/2014/chart" uri="{C3380CC4-5D6E-409C-BE32-E72D297353CC}">
                  <c16:uniqueId val="{00000001-5D57-4A75-A801-D3E274B6822B}"/>
                </c:ext>
              </c:extLst>
            </c:dLbl>
            <c:dLbl>
              <c:idx val="1"/>
              <c:layout>
                <c:manualLayout>
                  <c:x val="-5.6656066726749679E-2"/>
                  <c:y val="-6.547756367295389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92C1E709-0B70-424C-8C94-562469F01B71}" type="CATEGORYNAME">
                      <a:rPr lang="en-US" smtClean="0"/>
                      <a:pPr>
                        <a:defRPr>
                          <a:solidFill>
                            <a:schemeClr val="tx1"/>
                          </a:solidFill>
                        </a:defRPr>
                      </a:pPr>
                      <a:t>[CATEGORY NAME]</a:t>
                    </a:fld>
                    <a:r>
                      <a:rPr lang="en-US" baseline="0" dirty="0"/>
                      <a:t> </a:t>
                    </a:r>
                    <a:br>
                      <a:rPr lang="en-US" baseline="0" dirty="0"/>
                    </a:br>
                    <a:fld id="{ACB07D3D-6672-4DF5-AEB2-1A2314422515}" type="PERCENTAGE">
                      <a:rPr lang="en-US" baseline="0" smtClean="0"/>
                      <a:pPr>
                        <a:defRPr>
                          <a:solidFill>
                            <a:schemeClr val="tx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256097319798667"/>
                      <c:h val="0.20021748200393052"/>
                    </c:manualLayout>
                  </c15:layout>
                  <c15:dlblFieldTable/>
                  <c15:showDataLabelsRange val="0"/>
                </c:ext>
                <c:ext xmlns:c16="http://schemas.microsoft.com/office/drawing/2014/chart" uri="{C3380CC4-5D6E-409C-BE32-E72D297353CC}">
                  <c16:uniqueId val="{00000003-5D57-4A75-A801-D3E274B6822B}"/>
                </c:ext>
              </c:extLst>
            </c:dLbl>
            <c:dLbl>
              <c:idx val="2"/>
              <c:layout>
                <c:manualLayout>
                  <c:x val="0.17370999646040844"/>
                  <c:y val="-0.19552576085663745"/>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fld id="{EF6A61B7-B4AA-4C8C-9121-02F0E867DEC7}" type="CATEGORYNAME">
                      <a:rPr lang="en-US" smtClean="0">
                        <a:solidFill>
                          <a:schemeClr val="bg1"/>
                        </a:solidFill>
                      </a:rPr>
                      <a:pPr>
                        <a:defRPr>
                          <a:solidFill>
                            <a:schemeClr val="bg1"/>
                          </a:solidFill>
                        </a:defRPr>
                      </a:pPr>
                      <a:t>[CATEGORY NAME]</a:t>
                    </a:fld>
                    <a:r>
                      <a:rPr lang="en-US" baseline="0" dirty="0">
                        <a:solidFill>
                          <a:schemeClr val="bg1"/>
                        </a:solidFill>
                      </a:rPr>
                      <a:t> </a:t>
                    </a:r>
                    <a:br>
                      <a:rPr lang="en-US" baseline="0" dirty="0">
                        <a:solidFill>
                          <a:schemeClr val="bg1"/>
                        </a:solidFill>
                      </a:rPr>
                    </a:br>
                    <a:fld id="{3473055A-2195-4510-98DB-53DECBAF40FA}" type="PERCENTAGE">
                      <a:rPr lang="en-US" baseline="0" smtClean="0">
                        <a:solidFill>
                          <a:schemeClr val="bg1"/>
                        </a:solidFill>
                      </a:rPr>
                      <a:pPr>
                        <a:defRPr>
                          <a:solidFill>
                            <a:schemeClr val="bg1"/>
                          </a:solidFill>
                        </a:defRPr>
                      </a:pPr>
                      <a:t>[PERCENTAGE]</a:t>
                    </a:fld>
                    <a:endParaRPr lang="en-US"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0314402101637533"/>
                      <c:h val="0.20274495515377602"/>
                    </c:manualLayout>
                  </c15:layout>
                  <c15:dlblFieldTable/>
                  <c15:showDataLabelsRange val="0"/>
                </c:ext>
                <c:ext xmlns:c16="http://schemas.microsoft.com/office/drawing/2014/chart" uri="{C3380CC4-5D6E-409C-BE32-E72D297353CC}">
                  <c16:uniqueId val="{00000005-5D57-4A75-A801-D3E274B6822B}"/>
                </c:ext>
              </c:extLst>
            </c:dLbl>
            <c:dLbl>
              <c:idx val="3"/>
              <c:layout>
                <c:manualLayout>
                  <c:x val="0.15776851555503177"/>
                  <c:y val="0.22685978263126791"/>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5764553795535916"/>
                      <c:h val="0.21233039896242961"/>
                    </c:manualLayout>
                  </c15:layout>
                </c:ext>
                <c:ext xmlns:c16="http://schemas.microsoft.com/office/drawing/2014/chart" uri="{C3380CC4-5D6E-409C-BE32-E72D297353CC}">
                  <c16:uniqueId val="{00000007-5D57-4A75-A801-D3E274B6822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Fabric 1</c:v>
                </c:pt>
                <c:pt idx="1">
                  <c:v>Fabric 2</c:v>
                </c:pt>
                <c:pt idx="2">
                  <c:v>Fabric 3</c:v>
                </c:pt>
                <c:pt idx="3">
                  <c:v>Fabric 4</c:v>
                </c:pt>
              </c:strCache>
            </c:strRef>
          </c:cat>
          <c:val>
            <c:numRef>
              <c:f>Sheet1!$B$2:$B$5</c:f>
              <c:numCache>
                <c:formatCode>General</c:formatCode>
                <c:ptCount val="4"/>
                <c:pt idx="0">
                  <c:v>14</c:v>
                </c:pt>
                <c:pt idx="1">
                  <c:v>27</c:v>
                </c:pt>
                <c:pt idx="2">
                  <c:v>36</c:v>
                </c:pt>
                <c:pt idx="3">
                  <c:v>23</c:v>
                </c:pt>
              </c:numCache>
            </c:numRef>
          </c:val>
          <c:extLst>
            <c:ext xmlns:c16="http://schemas.microsoft.com/office/drawing/2014/chart" uri="{C3380CC4-5D6E-409C-BE32-E72D297353CC}">
              <c16:uniqueId val="{00000008-5D57-4A75-A801-D3E274B6822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1-22T10:27:49.944"/>
    </inkml:context>
    <inkml:brush xml:id="br0">
      <inkml:brushProperty name="width" value="0.05" units="cm"/>
      <inkml:brushProperty name="height" value="0.05" units="cm"/>
    </inkml:brush>
  </inkml:definitions>
  <inkml:trace contextRef="#ctx0" brushRef="#br0">-136 28 7155,'0'0'432,"0"0"-448,0 0 0,0 0 96,0 0-31,0 0-49,0 0 16,0 0-64,0 0-145,0 0-399,0 0-784,27 0-882,-27 0-975</inkml:trace>
  <inkml:trace contextRef="#ctx0" brushRef="#br0" timeOffset="-912">0 1 4578,'0'0'656,"0"0"-592,0 0 257,0 0 383,0 0-128,0 0-96,0 0-95,0 0-49,0 0 16,0 0-64,0 0 16,0 0-48,0 0-176,0 0-16,0 0-80,0 0 0,0 0-48,0 0-544,0 0-753,0 0-1744</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jp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1.xml"/><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A graffiti covered wall&#10;&#10;Description generated with very high confidence">
            <a:extLst>
              <a:ext uri="{FF2B5EF4-FFF2-40B4-BE49-F238E27FC236}">
                <a16:creationId xmlns:a16="http://schemas.microsoft.com/office/drawing/2014/main" id="{95158601-3826-45E3-920A-3E3468E7C4C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4D6C1545-81F3-41E7-A8F3-A626DAEBC732}"/>
              </a:ext>
            </a:extLst>
          </p:cNvPr>
          <p:cNvSpPr/>
          <p:nvPr userDrawn="1"/>
        </p:nvSpPr>
        <p:spPr>
          <a:xfrm>
            <a:off x="304652" y="2854069"/>
            <a:ext cx="7725443" cy="1130053"/>
          </a:xfrm>
          <a:prstGeom prst="rect">
            <a:avLst/>
          </a:prstGeom>
        </p:spPr>
        <p:txBody>
          <a:bodyPr wrap="square">
            <a:spAutoFit/>
          </a:bodyPr>
          <a:lstStyle/>
          <a:p>
            <a:pPr lvl="0" defTabSz="457200">
              <a:lnSpc>
                <a:spcPts val="4000"/>
              </a:lnSpc>
              <a:spcAft>
                <a:spcPts val="0"/>
              </a:spcAft>
              <a:defRPr/>
            </a:pPr>
            <a:r>
              <a:rPr lang="en-US" sz="6800" b="1" kern="0" spc="-100" baseline="0" dirty="0">
                <a:solidFill>
                  <a:sysClr val="window" lastClr="FFFFFF"/>
                </a:solidFill>
                <a:latin typeface="Museo 700" panose="02000000000000000000" pitchFamily="50" charset="0"/>
                <a:cs typeface="Arial"/>
              </a:rPr>
              <a:t>Maths skills for </a:t>
            </a:r>
            <a:br>
              <a:rPr lang="en-US" sz="4200" b="1" kern="0" spc="0" baseline="0" dirty="0">
                <a:solidFill>
                  <a:sysClr val="window" lastClr="FFFFFF"/>
                </a:solidFill>
                <a:latin typeface="Museo 700" panose="02000000000000000000" pitchFamily="50" charset="0"/>
                <a:cs typeface="Arial"/>
              </a:rPr>
            </a:br>
            <a:r>
              <a:rPr lang="en-US" sz="4200" b="1" kern="0" spc="0" baseline="0" dirty="0">
                <a:solidFill>
                  <a:sysClr val="window" lastClr="FFFFFF"/>
                </a:solidFill>
                <a:latin typeface="Museo 700" panose="02000000000000000000" pitchFamily="50" charset="0"/>
                <a:cs typeface="Arial"/>
              </a:rPr>
              <a:t>Design and Technology</a:t>
            </a:r>
          </a:p>
        </p:txBody>
      </p:sp>
      <p:sp>
        <p:nvSpPr>
          <p:cNvPr id="9" name="Text Placeholder 4">
            <a:extLst>
              <a:ext uri="{FF2B5EF4-FFF2-40B4-BE49-F238E27FC236}">
                <a16:creationId xmlns:a16="http://schemas.microsoft.com/office/drawing/2014/main" id="{84CBF914-E26F-40FD-A063-A91472837AED}"/>
              </a:ext>
            </a:extLst>
          </p:cNvPr>
          <p:cNvSpPr txBox="1">
            <a:spLocks/>
          </p:cNvSpPr>
          <p:nvPr userDrawn="1"/>
        </p:nvSpPr>
        <p:spPr>
          <a:xfrm>
            <a:off x="394513" y="4227119"/>
            <a:ext cx="6369419" cy="79821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FD446D"/>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2" indent="0" algn="l" defTabSz="457200" rtl="0" eaLnBrk="1" fontAlgn="auto" latinLnBrk="0" hangingPunct="1">
              <a:lnSpc>
                <a:spcPts val="2800"/>
              </a:lnSpc>
              <a:spcBef>
                <a:spcPts val="0"/>
              </a:spcBef>
              <a:spcAft>
                <a:spcPts val="0"/>
              </a:spcAft>
              <a:buClrTx/>
              <a:buSzTx/>
              <a:buFont typeface="Arial"/>
              <a:buNone/>
              <a:tabLst/>
              <a:defRPr/>
            </a:pPr>
            <a:r>
              <a:rPr kumimoji="0" lang="en-US" sz="2200" b="0" i="0" u="none" strike="noStrike" kern="1200" cap="none" spc="0" normalizeH="0" baseline="0" noProof="0" dirty="0">
                <a:ln>
                  <a:noFill/>
                </a:ln>
                <a:solidFill>
                  <a:sysClr val="window" lastClr="FFFFFF"/>
                </a:solidFill>
                <a:effectLst/>
                <a:uLnTx/>
                <a:uFillTx/>
                <a:latin typeface="Museo 700" panose="02000000000000000000" pitchFamily="2" charset="0"/>
                <a:ea typeface="+mn-ea"/>
                <a:cs typeface="Arial"/>
              </a:rPr>
              <a:t>Topic 6:</a:t>
            </a:r>
            <a:r>
              <a:rPr kumimoji="0" lang="en-US" sz="2200" b="0" i="0" u="none" strike="noStrike" kern="1200" cap="none" spc="0" normalizeH="0" baseline="0" noProof="0" dirty="0">
                <a:ln>
                  <a:noFill/>
                </a:ln>
                <a:solidFill>
                  <a:sysClr val="window" lastClr="FFFFFF"/>
                </a:solidFill>
                <a:effectLst/>
                <a:uLnTx/>
                <a:uFillTx/>
                <a:latin typeface="Museo 500" panose="02000000000000000000" pitchFamily="2" charset="0"/>
                <a:ea typeface="+mn-ea"/>
                <a:cs typeface="Arial"/>
              </a:rPr>
              <a:t> Solving D&amp;T problems</a:t>
            </a:r>
          </a:p>
        </p:txBody>
      </p:sp>
      <p:cxnSp>
        <p:nvCxnSpPr>
          <p:cNvPr id="10" name="Straight Connector 9">
            <a:extLst>
              <a:ext uri="{FF2B5EF4-FFF2-40B4-BE49-F238E27FC236}">
                <a16:creationId xmlns:a16="http://schemas.microsoft.com/office/drawing/2014/main" id="{D2B9DECB-3776-45A4-AAB8-D05E562DD78F}"/>
              </a:ext>
            </a:extLst>
          </p:cNvPr>
          <p:cNvCxnSpPr>
            <a:cxnSpLocks/>
          </p:cNvCxnSpPr>
          <p:nvPr userDrawn="1"/>
        </p:nvCxnSpPr>
        <p:spPr>
          <a:xfrm>
            <a:off x="349225" y="4074513"/>
            <a:ext cx="61513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4AEE9CC-24C8-4EB6-9DDA-D0657DB8CD6F}"/>
              </a:ext>
            </a:extLst>
          </p:cNvPr>
          <p:cNvGrpSpPr/>
          <p:nvPr userDrawn="1"/>
        </p:nvGrpSpPr>
        <p:grpSpPr>
          <a:xfrm>
            <a:off x="6221341" y="449742"/>
            <a:ext cx="1419680" cy="1446550"/>
            <a:chOff x="6221341" y="449742"/>
            <a:chExt cx="1419680" cy="1446550"/>
          </a:xfrm>
        </p:grpSpPr>
        <p:pic>
          <p:nvPicPr>
            <p:cNvPr id="12" name="Picture 11">
              <a:extLst>
                <a:ext uri="{FF2B5EF4-FFF2-40B4-BE49-F238E27FC236}">
                  <a16:creationId xmlns:a16="http://schemas.microsoft.com/office/drawing/2014/main" id="{CA1F9B83-0A56-48B7-8B78-F11073CD0721}"/>
                </a:ext>
              </a:extLst>
            </p:cNvPr>
            <p:cNvPicPr>
              <a:picLocks noChangeAspect="1"/>
            </p:cNvPicPr>
            <p:nvPr userDrawn="1"/>
          </p:nvPicPr>
          <p:blipFill>
            <a:blip r:embed="rId3"/>
            <a:stretch>
              <a:fillRect/>
            </a:stretch>
          </p:blipFill>
          <p:spPr>
            <a:xfrm>
              <a:off x="6221341" y="721562"/>
              <a:ext cx="1085182" cy="1091279"/>
            </a:xfrm>
            <a:prstGeom prst="rect">
              <a:avLst/>
            </a:prstGeom>
          </p:spPr>
        </p:pic>
        <p:sp>
          <p:nvSpPr>
            <p:cNvPr id="13" name="Rectangle 12">
              <a:extLst>
                <a:ext uri="{FF2B5EF4-FFF2-40B4-BE49-F238E27FC236}">
                  <a16:creationId xmlns:a16="http://schemas.microsoft.com/office/drawing/2014/main" id="{1969B17D-C959-4F5B-A2AE-E3487720DD36}"/>
                </a:ext>
              </a:extLst>
            </p:cNvPr>
            <p:cNvSpPr/>
            <p:nvPr userDrawn="1"/>
          </p:nvSpPr>
          <p:spPr>
            <a:xfrm>
              <a:off x="6373098" y="449742"/>
              <a:ext cx="1267923" cy="1446550"/>
            </a:xfrm>
            <a:prstGeom prst="rect">
              <a:avLst/>
            </a:prstGeom>
          </p:spPr>
          <p:txBody>
            <a:bodyPr wrap="square">
              <a:spAutoFit/>
            </a:bodyPr>
            <a:lstStyle/>
            <a:p>
              <a:r>
                <a:rPr lang="en-GB" sz="8800" i="1" dirty="0">
                  <a:solidFill>
                    <a:srgbClr val="94D7C8"/>
                  </a:solidFill>
                  <a:latin typeface="Times New Roman" panose="02020603050405020304" pitchFamily="18" charset="0"/>
                  <a:cs typeface="Times New Roman" panose="02020603050405020304" pitchFamily="18" charset="0"/>
                </a:rPr>
                <a:t>x</a:t>
              </a:r>
              <a:endParaRPr lang="en-US" sz="4000" i="1" baseline="30000" dirty="0">
                <a:solidFill>
                  <a:srgbClr val="94D7C8"/>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6C68A79B-B9D6-4F65-9974-D606CC01924C}"/>
                </a:ext>
              </a:extLst>
            </p:cNvPr>
            <p:cNvSpPr/>
            <p:nvPr userDrawn="1"/>
          </p:nvSpPr>
          <p:spPr>
            <a:xfrm>
              <a:off x="6887025" y="776281"/>
              <a:ext cx="435605" cy="646331"/>
            </a:xfrm>
            <a:prstGeom prst="rect">
              <a:avLst/>
            </a:prstGeom>
          </p:spPr>
          <p:txBody>
            <a:bodyPr wrap="square">
              <a:spAutoFit/>
            </a:bodyPr>
            <a:lstStyle/>
            <a:p>
              <a:r>
                <a:rPr lang="en-GB" sz="3600" i="1" baseline="30000" dirty="0">
                  <a:solidFill>
                    <a:srgbClr val="94D7C8"/>
                  </a:solidFill>
                  <a:latin typeface="Times New Roman" panose="02020603050405020304" pitchFamily="18" charset="0"/>
                  <a:cs typeface="Times New Roman" panose="02020603050405020304" pitchFamily="18" charset="0"/>
                </a:rPr>
                <a:t>2</a:t>
              </a:r>
              <a:endParaRPr lang="en-US" sz="3600" dirty="0"/>
            </a:p>
          </p:txBody>
        </p:sp>
      </p:grpSp>
    </p:spTree>
    <p:extLst>
      <p:ext uri="{BB962C8B-B14F-4D97-AF65-F5344CB8AC3E}">
        <p14:creationId xmlns:p14="http://schemas.microsoft.com/office/powerpoint/2010/main" val="17020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5BEB4"/>
        </a:solid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cxnSp>
        <p:nvCxnSpPr>
          <p:cNvPr id="5" name="Straight Connector 4">
            <a:extLst>
              <a:ext uri="{FF2B5EF4-FFF2-40B4-BE49-F238E27FC236}">
                <a16:creationId xmlns:a16="http://schemas.microsoft.com/office/drawing/2014/main" id="{E173AF58-AC7D-4690-9AD0-E23672DA1C48}"/>
              </a:ext>
            </a:extLst>
          </p:cNvPr>
          <p:cNvCxnSpPr>
            <a:cxnSpLocks/>
          </p:cNvCxnSpPr>
          <p:nvPr userDrawn="1"/>
        </p:nvCxnSpPr>
        <p:spPr>
          <a:xfrm>
            <a:off x="584200" y="1702800"/>
            <a:ext cx="0" cy="866936"/>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723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B3655"/>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866936"/>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801642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5BEB4"/>
                </a:solidFill>
                <a:latin typeface="Arial"/>
                <a:cs typeface="Arial"/>
              </a:defRPr>
            </a:lvl2pPr>
            <a:lvl3pPr marL="723900" indent="-279400">
              <a:lnSpc>
                <a:spcPct val="100000"/>
              </a:lnSpc>
              <a:buFont typeface="Arial"/>
              <a:buChar char="•"/>
              <a:defRPr lang="en-US" sz="2000" kern="1200" baseline="0" dirty="0" smtClean="0">
                <a:solidFill>
                  <a:srgbClr val="0B365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descr="A graffiti covered wall&#10;&#10;Description generated with very high confidence">
            <a:extLst>
              <a:ext uri="{FF2B5EF4-FFF2-40B4-BE49-F238E27FC236}">
                <a16:creationId xmlns:a16="http://schemas.microsoft.com/office/drawing/2014/main" id="{7F5A41C2-5E6B-46FB-B3D0-7BBC43DBA653}"/>
              </a:ext>
            </a:extLst>
          </p:cNvPr>
          <p:cNvPicPr>
            <a:picLocks noChangeAspect="1"/>
          </p:cNvPicPr>
          <p:nvPr userDrawn="1"/>
        </p:nvPicPr>
        <p:blipFill rotWithShape="1">
          <a:blip r:embed="rId2"/>
          <a:srcRect b="90741"/>
          <a:stretch/>
        </p:blipFill>
        <p:spPr>
          <a:xfrm>
            <a:off x="0" y="0"/>
            <a:ext cx="9144000" cy="635000"/>
          </a:xfrm>
          <a:prstGeom prst="rect">
            <a:avLst/>
          </a:prstGeom>
        </p:spPr>
      </p:pic>
      <p:sp>
        <p:nvSpPr>
          <p:cNvPr id="11" name="TextBox 10">
            <a:extLst>
              <a:ext uri="{FF2B5EF4-FFF2-40B4-BE49-F238E27FC236}">
                <a16:creationId xmlns:a16="http://schemas.microsoft.com/office/drawing/2014/main" id="{BFBA54DD-3D16-4051-90D6-9A189219FA5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Arial"/>
                <a:cs typeface="Arial"/>
              </a:rPr>
              <a:t>Solving D&amp;T problems</a:t>
            </a:r>
          </a:p>
        </p:txBody>
      </p:sp>
      <p:pic>
        <p:nvPicPr>
          <p:cNvPr id="13" name="Graphic 12">
            <a:extLst>
              <a:ext uri="{FF2B5EF4-FFF2-40B4-BE49-F238E27FC236}">
                <a16:creationId xmlns:a16="http://schemas.microsoft.com/office/drawing/2014/main" id="{9D87788F-086E-4741-BA15-8E307E5C71E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384250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30D97260-37B0-4072-B69D-967F11AD0B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5466" y="6316838"/>
            <a:ext cx="1432859" cy="338190"/>
          </a:xfrm>
          <a:prstGeom prst="rect">
            <a:avLst/>
          </a:prstGeom>
        </p:spPr>
      </p:pic>
      <p:pic>
        <p:nvPicPr>
          <p:cNvPr id="6" name="Picture 5" descr="Untitled-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55BEB4"/>
                </a:solidFill>
                <a:latin typeface="Arial"/>
                <a:ea typeface="+mn-ea"/>
                <a:cs typeface="Arial"/>
              </a:defRPr>
            </a:lvl2pPr>
            <a:lvl3pPr marL="723900" indent="-279400">
              <a:lnSpc>
                <a:spcPct val="100000"/>
              </a:lnSpc>
              <a:buFont typeface="Arial"/>
              <a:buChar char="•"/>
              <a:defRPr lang="en-US" sz="2000" kern="1200" baseline="0" dirty="0">
                <a:solidFill>
                  <a:srgbClr val="0B365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Picture 10" descr="A graffiti covered wall&#10;&#10;Description generated with very high confidence">
            <a:extLst>
              <a:ext uri="{FF2B5EF4-FFF2-40B4-BE49-F238E27FC236}">
                <a16:creationId xmlns:a16="http://schemas.microsoft.com/office/drawing/2014/main" id="{62EB54F0-9F35-48A7-9BEA-E99AEA47A025}"/>
              </a:ext>
            </a:extLst>
          </p:cNvPr>
          <p:cNvPicPr>
            <a:picLocks noChangeAspect="1"/>
          </p:cNvPicPr>
          <p:nvPr userDrawn="1"/>
        </p:nvPicPr>
        <p:blipFill rotWithShape="1">
          <a:blip r:embed="rId5"/>
          <a:srcRect b="90741"/>
          <a:stretch/>
        </p:blipFill>
        <p:spPr>
          <a:xfrm>
            <a:off x="0" y="0"/>
            <a:ext cx="9144000" cy="635000"/>
          </a:xfrm>
          <a:prstGeom prst="rect">
            <a:avLst/>
          </a:prstGeom>
        </p:spPr>
      </p:pic>
      <p:sp>
        <p:nvSpPr>
          <p:cNvPr id="12" name="TextBox 11">
            <a:extLst>
              <a:ext uri="{FF2B5EF4-FFF2-40B4-BE49-F238E27FC236}">
                <a16:creationId xmlns:a16="http://schemas.microsoft.com/office/drawing/2014/main" id="{3BE6F42E-1598-43B6-9F1A-C2E4B351973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mn-lt"/>
                <a:cs typeface="Arial"/>
              </a:rPr>
              <a:t>Solving D&amp;T problems</a:t>
            </a:r>
          </a:p>
        </p:txBody>
      </p:sp>
    </p:spTree>
    <p:extLst>
      <p:ext uri="{BB962C8B-B14F-4D97-AF65-F5344CB8AC3E}">
        <p14:creationId xmlns:p14="http://schemas.microsoft.com/office/powerpoint/2010/main" val="283886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55BEB4"/>
                </a:solidFill>
                <a:latin typeface="Arial"/>
                <a:ea typeface="+mn-ea"/>
                <a:cs typeface="Arial"/>
              </a:defRPr>
            </a:lvl2pPr>
            <a:lvl3pPr marL="723900" indent="-279400">
              <a:lnSpc>
                <a:spcPct val="100000"/>
              </a:lnSpc>
              <a:buFont typeface="Arial"/>
              <a:buChar char="•"/>
              <a:defRPr lang="en-US" sz="2000" kern="1200" baseline="0" dirty="0">
                <a:solidFill>
                  <a:srgbClr val="0B3655"/>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pic>
        <p:nvPicPr>
          <p:cNvPr id="6" name="Picture 5" descr="A graffiti covered wall&#10;&#10;Description generated with very high confidence">
            <a:extLst>
              <a:ext uri="{FF2B5EF4-FFF2-40B4-BE49-F238E27FC236}">
                <a16:creationId xmlns:a16="http://schemas.microsoft.com/office/drawing/2014/main" id="{83BC966A-8008-434F-B425-0626156C3F10}"/>
              </a:ext>
            </a:extLst>
          </p:cNvPr>
          <p:cNvPicPr>
            <a:picLocks noChangeAspect="1"/>
          </p:cNvPicPr>
          <p:nvPr userDrawn="1"/>
        </p:nvPicPr>
        <p:blipFill rotWithShape="1">
          <a:blip r:embed="rId2"/>
          <a:srcRect b="90741"/>
          <a:stretch/>
        </p:blipFill>
        <p:spPr>
          <a:xfrm>
            <a:off x="0" y="0"/>
            <a:ext cx="9144000" cy="635000"/>
          </a:xfrm>
          <a:prstGeom prst="rect">
            <a:avLst/>
          </a:prstGeom>
        </p:spPr>
      </p:pic>
      <p:sp>
        <p:nvSpPr>
          <p:cNvPr id="11" name="TextBox 10">
            <a:extLst>
              <a:ext uri="{FF2B5EF4-FFF2-40B4-BE49-F238E27FC236}">
                <a16:creationId xmlns:a16="http://schemas.microsoft.com/office/drawing/2014/main" id="{586422DF-19D6-4F99-9DB7-42E442DE1A5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mn-lt"/>
                <a:cs typeface="Arial"/>
              </a:rPr>
              <a:t>Solving D&amp;T problems</a:t>
            </a:r>
          </a:p>
        </p:txBody>
      </p:sp>
    </p:spTree>
    <p:extLst>
      <p:ext uri="{BB962C8B-B14F-4D97-AF65-F5344CB8AC3E}">
        <p14:creationId xmlns:p14="http://schemas.microsoft.com/office/powerpoint/2010/main" val="336371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55BEB4"/>
                </a:solidFill>
                <a:latin typeface="Arial"/>
                <a:ea typeface="+mn-ea"/>
                <a:cs typeface="Arial"/>
              </a:defRPr>
            </a:lvl2pPr>
            <a:lvl3pPr marL="723900" indent="-279400">
              <a:lnSpc>
                <a:spcPct val="100000"/>
              </a:lnSpc>
              <a:buFont typeface="Arial"/>
              <a:buChar char="•"/>
              <a:defRPr lang="en-US" sz="2000" kern="1200" baseline="0" dirty="0">
                <a:solidFill>
                  <a:srgbClr val="0B3655"/>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pic>
        <p:nvPicPr>
          <p:cNvPr id="7" name="Picture 6" descr="A graffiti covered wall&#10;&#10;Description generated with very high confidence">
            <a:extLst>
              <a:ext uri="{FF2B5EF4-FFF2-40B4-BE49-F238E27FC236}">
                <a16:creationId xmlns:a16="http://schemas.microsoft.com/office/drawing/2014/main" id="{EAF262C9-CCD9-4338-BD66-B8CE2B46BEE3}"/>
              </a:ext>
            </a:extLst>
          </p:cNvPr>
          <p:cNvPicPr>
            <a:picLocks noChangeAspect="1"/>
          </p:cNvPicPr>
          <p:nvPr userDrawn="1"/>
        </p:nvPicPr>
        <p:blipFill rotWithShape="1">
          <a:blip r:embed="rId3"/>
          <a:srcRect b="90741"/>
          <a:stretch/>
        </p:blipFill>
        <p:spPr>
          <a:xfrm>
            <a:off x="0" y="0"/>
            <a:ext cx="9144000" cy="635000"/>
          </a:xfrm>
          <a:prstGeom prst="rect">
            <a:avLst/>
          </a:prstGeom>
        </p:spPr>
      </p:pic>
      <p:sp>
        <p:nvSpPr>
          <p:cNvPr id="8" name="TextBox 7">
            <a:extLst>
              <a:ext uri="{FF2B5EF4-FFF2-40B4-BE49-F238E27FC236}">
                <a16:creationId xmlns:a16="http://schemas.microsoft.com/office/drawing/2014/main" id="{E9FBD4B5-7B29-44D9-8D89-79220EC8EB6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mn-lt"/>
                <a:cs typeface="Arial"/>
              </a:rPr>
              <a:t>Solving D&amp;T problems</a:t>
            </a:r>
          </a:p>
        </p:txBody>
      </p:sp>
    </p:spTree>
    <p:extLst>
      <p:ext uri="{BB962C8B-B14F-4D97-AF65-F5344CB8AC3E}">
        <p14:creationId xmlns:p14="http://schemas.microsoft.com/office/powerpoint/2010/main" val="301558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mc:AlternateContent xmlns:mc="http://schemas.openxmlformats.org/markup-compatibility/2006" xmlns:p14="http://schemas.microsoft.com/office/powerpoint/2010/main">
        <mc:Choice Requires="p14">
          <p:contentPart p14:bwMode="auto" r:id="rId2">
            <p14:nvContentPartPr>
              <p14:cNvPr id="15" name="Ink 14"/>
              <p14:cNvContentPartPr/>
              <p14:nvPr userDrawn="1"/>
            </p14:nvContentPartPr>
            <p14:xfrm>
              <a:off x="7587237" y="6556136"/>
              <a:ext cx="49320" cy="10080"/>
            </p14:xfrm>
          </p:contentPart>
        </mc:Choice>
        <mc:Fallback xmlns="">
          <p:pic>
            <p:nvPicPr>
              <p:cNvPr id="15" name="Ink 14"/>
              <p:cNvPicPr/>
              <p:nvPr/>
            </p:nvPicPr>
            <p:blipFill>
              <a:blip r:embed="rId3"/>
              <a:stretch>
                <a:fillRect/>
              </a:stretch>
            </p:blipFill>
            <p:spPr>
              <a:xfrm>
                <a:off x="7578237" y="6547136"/>
                <a:ext cx="66960" cy="27720"/>
              </a:xfrm>
              <a:prstGeom prst="rect">
                <a:avLst/>
              </a:prstGeom>
            </p:spPr>
          </p:pic>
        </mc:Fallback>
      </mc:AlternateContent>
      <p:pic>
        <p:nvPicPr>
          <p:cNvPr id="8" name="Picture 7" descr="A graffiti covered wall&#10;&#10;Description generated with very high confidence">
            <a:extLst>
              <a:ext uri="{FF2B5EF4-FFF2-40B4-BE49-F238E27FC236}">
                <a16:creationId xmlns:a16="http://schemas.microsoft.com/office/drawing/2014/main" id="{5B218FEC-74C0-4093-A0F6-DD15C4335744}"/>
              </a:ext>
            </a:extLst>
          </p:cNvPr>
          <p:cNvPicPr>
            <a:picLocks noChangeAspect="1"/>
          </p:cNvPicPr>
          <p:nvPr userDrawn="1"/>
        </p:nvPicPr>
        <p:blipFill rotWithShape="1">
          <a:blip r:embed="rId4"/>
          <a:srcRect b="90741"/>
          <a:stretch/>
        </p:blipFill>
        <p:spPr>
          <a:xfrm>
            <a:off x="0" y="0"/>
            <a:ext cx="9144000" cy="635000"/>
          </a:xfrm>
          <a:prstGeom prst="rect">
            <a:avLst/>
          </a:prstGeom>
        </p:spPr>
      </p:pic>
      <p:sp>
        <p:nvSpPr>
          <p:cNvPr id="11" name="TextBox 10">
            <a:extLst>
              <a:ext uri="{FF2B5EF4-FFF2-40B4-BE49-F238E27FC236}">
                <a16:creationId xmlns:a16="http://schemas.microsoft.com/office/drawing/2014/main" id="{5C54BD77-35AA-4DD8-837C-182AAE247B3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Maths skills for Design and Technology </a:t>
            </a:r>
          </a:p>
          <a:p>
            <a:pPr>
              <a:spcBef>
                <a:spcPts val="288"/>
              </a:spcBef>
            </a:pPr>
            <a:r>
              <a:rPr lang="en-US" sz="1200" b="0" dirty="0">
                <a:solidFill>
                  <a:srgbClr val="FFFFFF"/>
                </a:solidFill>
                <a:effectLst>
                  <a:glow rad="228600">
                    <a:schemeClr val="tx1">
                      <a:alpha val="40000"/>
                    </a:schemeClr>
                  </a:glow>
                </a:effectLst>
                <a:latin typeface="+mn-lt"/>
                <a:cs typeface="Arial"/>
              </a:rPr>
              <a:t>Solving D&amp;T problems</a:t>
            </a:r>
          </a:p>
        </p:txBody>
      </p:sp>
      <p:pic>
        <p:nvPicPr>
          <p:cNvPr id="12" name="Graphic 11">
            <a:extLst>
              <a:ext uri="{FF2B5EF4-FFF2-40B4-BE49-F238E27FC236}">
                <a16:creationId xmlns:a16="http://schemas.microsoft.com/office/drawing/2014/main" id="{D22439D5-4C34-44D1-8BB0-0FA18D7ABA8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309824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8982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8.sv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8.jpeg"/><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30.png"/><Relationship Id="rId5" Type="http://schemas.openxmlformats.org/officeDocument/2006/relationships/image" Target="../media/image8.sv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8.sv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34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8BB4A0-EA73-4EFE-8296-9E9CA604AFD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165131" y="2978871"/>
            <a:ext cx="2832916" cy="3271101"/>
          </a:xfrm>
          <a:prstGeom prst="rect">
            <a:avLst/>
          </a:prstGeom>
        </p:spPr>
      </p:pic>
      <p:sp>
        <p:nvSpPr>
          <p:cNvPr id="2" name="Text Placeholder 1"/>
          <p:cNvSpPr>
            <a:spLocks noGrp="1"/>
          </p:cNvSpPr>
          <p:nvPr>
            <p:ph type="body" sz="quarter" idx="13"/>
          </p:nvPr>
        </p:nvSpPr>
        <p:spPr/>
        <p:txBody>
          <a:bodyPr/>
          <a:lstStyle/>
          <a:p>
            <a:r>
              <a:rPr lang="en-GB"/>
              <a:t>Portable speakers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lvl="1"/>
                <a:r>
                  <a:rPr lang="en-GB" dirty="0">
                    <a:solidFill>
                      <a:srgbClr val="0B3655"/>
                    </a:solidFill>
                  </a:rPr>
                  <a:t>The cost of making 100 speakers</a:t>
                </a:r>
                <a:br>
                  <a:rPr lang="en-GB" dirty="0">
                    <a:solidFill>
                      <a:srgbClr val="FF0000"/>
                    </a:solidFill>
                  </a:rPr>
                </a:br>
                <a:r>
                  <a:rPr lang="en-GB" dirty="0">
                    <a:solidFill>
                      <a:srgbClr val="FF0000"/>
                    </a:solidFill>
                  </a:rPr>
                  <a:t>= 800 + (100 × 3.50) = </a:t>
                </a:r>
                <a:r>
                  <a:rPr lang="en-GB" b="1" dirty="0">
                    <a:solidFill>
                      <a:srgbClr val="FF0000"/>
                    </a:solidFill>
                  </a:rPr>
                  <a:t>£1,150</a:t>
                </a:r>
              </a:p>
              <a:p>
                <a:pPr lvl="1"/>
                <a:r>
                  <a:rPr lang="en-GB" dirty="0">
                    <a:solidFill>
                      <a:srgbClr val="0B3655"/>
                    </a:solidFill>
                  </a:rPr>
                  <a:t>The cost of making 500 speakers</a:t>
                </a:r>
                <a:br>
                  <a:rPr lang="en-GB" dirty="0">
                    <a:solidFill>
                      <a:srgbClr val="FF0000"/>
                    </a:solidFill>
                  </a:rPr>
                </a:br>
                <a:r>
                  <a:rPr lang="en-GB" dirty="0">
                    <a:solidFill>
                      <a:srgbClr val="FF0000"/>
                    </a:solidFill>
                  </a:rPr>
                  <a:t>= 800 + (500 × 3.50) = </a:t>
                </a:r>
                <a:r>
                  <a:rPr lang="en-GB" b="1" dirty="0">
                    <a:solidFill>
                      <a:srgbClr val="FF0000"/>
                    </a:solidFill>
                  </a:rPr>
                  <a:t>£2,550</a:t>
                </a:r>
              </a:p>
              <a:p>
                <a:pPr lvl="1"/>
                <a:r>
                  <a:rPr lang="en-GB" dirty="0">
                    <a:solidFill>
                      <a:srgbClr val="0B3655"/>
                    </a:solidFill>
                  </a:rPr>
                  <a:t>The cost of each speaker is the total </a:t>
                </a:r>
                <a:br>
                  <a:rPr lang="en-GB" dirty="0">
                    <a:solidFill>
                      <a:srgbClr val="0B3655"/>
                    </a:solidFill>
                  </a:rPr>
                </a:br>
                <a:r>
                  <a:rPr lang="en-GB" dirty="0">
                    <a:solidFill>
                      <a:srgbClr val="0B3655"/>
                    </a:solidFill>
                  </a:rPr>
                  <a:t>cost divided by the number of speakers</a:t>
                </a:r>
              </a:p>
              <a:p>
                <a:pPr marL="715963" lvl="1" indent="0">
                  <a:buNone/>
                </a:pPr>
                <a:r>
                  <a:rPr lang="en-GB" dirty="0">
                    <a:solidFill>
                      <a:srgbClr val="FF0000"/>
                    </a:solidFill>
                  </a:rPr>
                  <a:t>For 100 speakers, </a:t>
                </a:r>
                <a14:m>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1,150</m:t>
                        </m:r>
                      </m:num>
                      <m:den>
                        <m:r>
                          <a:rPr lang="en-GB" i="1">
                            <a:solidFill>
                              <a:srgbClr val="FF0000"/>
                            </a:solidFill>
                            <a:latin typeface="Cambria Math" panose="02040503050406030204" pitchFamily="18" charset="0"/>
                          </a:rPr>
                          <m:t>100</m:t>
                        </m:r>
                      </m:den>
                    </m:f>
                  </m:oMath>
                </a14:m>
                <a:r>
                  <a:rPr lang="en-GB" dirty="0">
                    <a:solidFill>
                      <a:srgbClr val="FF0000"/>
                    </a:solidFill>
                  </a:rPr>
                  <a:t> = </a:t>
                </a:r>
                <a:r>
                  <a:rPr lang="en-GB" b="1" dirty="0">
                    <a:solidFill>
                      <a:srgbClr val="FF0000"/>
                    </a:solidFill>
                  </a:rPr>
                  <a:t>£11.50</a:t>
                </a:r>
              </a:p>
              <a:p>
                <a:pPr marL="715963" lvl="1" indent="0">
                  <a:buNone/>
                </a:pPr>
                <a:r>
                  <a:rPr lang="en-GB" dirty="0">
                    <a:solidFill>
                      <a:srgbClr val="FF0000"/>
                    </a:solidFill>
                  </a:rPr>
                  <a:t>For 500 speakers, </a:t>
                </a:r>
                <a14:m>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2,550</m:t>
                        </m:r>
                      </m:num>
                      <m:den>
                        <m:r>
                          <a:rPr lang="en-GB" i="1">
                            <a:solidFill>
                              <a:srgbClr val="FF0000"/>
                            </a:solidFill>
                            <a:latin typeface="Cambria Math" panose="02040503050406030204" pitchFamily="18" charset="0"/>
                          </a:rPr>
                          <m:t>500</m:t>
                        </m:r>
                      </m:den>
                    </m:f>
                  </m:oMath>
                </a14:m>
                <a:r>
                  <a:rPr lang="en-GB" dirty="0">
                    <a:solidFill>
                      <a:srgbClr val="FF0000"/>
                    </a:solidFill>
                  </a:rPr>
                  <a:t> = </a:t>
                </a:r>
                <a:r>
                  <a:rPr lang="en-GB" b="1" dirty="0">
                    <a:solidFill>
                      <a:srgbClr val="FF0000"/>
                    </a:solidFill>
                  </a:rPr>
                  <a:t>£5.10</a:t>
                </a:r>
              </a:p>
              <a:p>
                <a:pPr marL="715963" lvl="1" indent="0">
                  <a:buNone/>
                </a:pPr>
                <a:r>
                  <a:rPr lang="en-GB" dirty="0">
                    <a:solidFill>
                      <a:srgbClr val="FF0000"/>
                    </a:solidFill>
                  </a:rPr>
                  <a:t>As the number of speakers </a:t>
                </a:r>
                <a:br>
                  <a:rPr lang="en-GB" dirty="0">
                    <a:solidFill>
                      <a:srgbClr val="FF0000"/>
                    </a:solidFill>
                  </a:rPr>
                </a:br>
                <a:r>
                  <a:rPr lang="en-GB" dirty="0">
                    <a:solidFill>
                      <a:srgbClr val="FF0000"/>
                    </a:solidFill>
                  </a:rPr>
                  <a:t>increases, the cost of manufacturing </a:t>
                </a:r>
                <a:br>
                  <a:rPr lang="en-GB" dirty="0">
                    <a:solidFill>
                      <a:srgbClr val="FF0000"/>
                    </a:solidFill>
                  </a:rPr>
                </a:br>
                <a:r>
                  <a:rPr lang="en-GB" dirty="0">
                    <a:solidFill>
                      <a:srgbClr val="FF0000"/>
                    </a:solidFill>
                  </a:rPr>
                  <a:t>each speaker decreases</a:t>
                </a:r>
                <a:br>
                  <a:rPr lang="en-GB" dirty="0"/>
                </a:br>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a:blip r:embed="rId3"/>
                <a:stretch>
                  <a:fillRect t="-2120" b="-31449"/>
                </a:stretch>
              </a:blipFill>
            </p:spPr>
            <p:txBody>
              <a:bodyPr/>
              <a:lstStyle/>
              <a:p>
                <a:r>
                  <a:rPr lang="en-US">
                    <a:noFill/>
                  </a:rPr>
                  <a:t> </a:t>
                </a:r>
              </a:p>
            </p:txBody>
          </p:sp>
        </mc:Fallback>
      </mc:AlternateContent>
      <p:pic>
        <p:nvPicPr>
          <p:cNvPr id="7" name="Graphic 6">
            <a:extLst>
              <a:ext uri="{FF2B5EF4-FFF2-40B4-BE49-F238E27FC236}">
                <a16:creationId xmlns:a16="http://schemas.microsoft.com/office/drawing/2014/main" id="{F64126B8-9DDF-4511-88C0-CA1CB615AA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0300" y="877951"/>
            <a:ext cx="1478837" cy="555954"/>
          </a:xfrm>
          <a:prstGeom prst="rect">
            <a:avLst/>
          </a:prstGeom>
        </p:spPr>
      </p:pic>
    </p:spTree>
    <p:extLst>
      <p:ext uri="{BB962C8B-B14F-4D97-AF65-F5344CB8AC3E}">
        <p14:creationId xmlns:p14="http://schemas.microsoft.com/office/powerpoint/2010/main" val="1550303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1F8F03-1564-4A6E-BF42-F3F39621A0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72071" y="2381827"/>
            <a:ext cx="2877321" cy="3776012"/>
          </a:xfrm>
          <a:prstGeom prst="rect">
            <a:avLst/>
          </a:prstGeom>
        </p:spPr>
      </p:pic>
      <p:sp>
        <p:nvSpPr>
          <p:cNvPr id="2" name="Text Placeholder 1"/>
          <p:cNvSpPr>
            <a:spLocks noGrp="1"/>
          </p:cNvSpPr>
          <p:nvPr>
            <p:ph type="body" sz="quarter" idx="13"/>
          </p:nvPr>
        </p:nvSpPr>
        <p:spPr/>
        <p:txBody>
          <a:bodyPr/>
          <a:lstStyle/>
          <a:p>
            <a:r>
              <a:rPr lang="en-GB"/>
              <a:t>The whole nine yards</a:t>
            </a:r>
          </a:p>
          <a:p>
            <a:endParaRPr lang="en-GB"/>
          </a:p>
        </p:txBody>
      </p:sp>
      <p:sp>
        <p:nvSpPr>
          <p:cNvPr id="3" name="Text Placeholder 2"/>
          <p:cNvSpPr>
            <a:spLocks noGrp="1"/>
          </p:cNvSpPr>
          <p:nvPr>
            <p:ph type="body" sz="quarter" idx="14"/>
          </p:nvPr>
        </p:nvSpPr>
        <p:spPr>
          <a:xfrm>
            <a:off x="724280" y="1704179"/>
            <a:ext cx="7797230" cy="4159677"/>
          </a:xfrm>
        </p:spPr>
        <p:txBody>
          <a:bodyPr/>
          <a:lstStyle/>
          <a:p>
            <a:r>
              <a:rPr lang="en-GB" dirty="0"/>
              <a:t>A kilt is a traditional Scottish pleated garment that can use up to 9 linear yards of tartan fabric</a:t>
            </a:r>
          </a:p>
          <a:p>
            <a:pPr lvl="1"/>
            <a:r>
              <a:rPr lang="en-GB" dirty="0"/>
              <a:t>A high quality kilt uses 5 m² of fabric </a:t>
            </a:r>
          </a:p>
          <a:p>
            <a:pPr lvl="1"/>
            <a:r>
              <a:rPr lang="en-GB" dirty="0"/>
              <a:t>Fabric is sold at £32 per m²</a:t>
            </a:r>
            <a:endParaRPr lang="en-GB" baseline="30000" dirty="0"/>
          </a:p>
          <a:p>
            <a:pPr lvl="1"/>
            <a:r>
              <a:rPr lang="en-GB" dirty="0"/>
              <a:t>A tailor has been asked to make </a:t>
            </a:r>
            <a:br>
              <a:rPr lang="en-GB" dirty="0"/>
            </a:br>
            <a:r>
              <a:rPr lang="en-GB" b="1" dirty="0"/>
              <a:t>three </a:t>
            </a:r>
            <a:r>
              <a:rPr lang="en-GB" dirty="0"/>
              <a:t>identical kilts for a wedding</a:t>
            </a:r>
          </a:p>
          <a:p>
            <a:pPr lvl="1"/>
            <a:r>
              <a:rPr lang="en-GB" dirty="0">
                <a:solidFill>
                  <a:srgbClr val="0B3655"/>
                </a:solidFill>
              </a:rPr>
              <a:t>How much does the fabric cost</a:t>
            </a:r>
            <a:br>
              <a:rPr lang="en-GB" dirty="0">
                <a:solidFill>
                  <a:srgbClr val="0B3655"/>
                </a:solidFill>
              </a:rPr>
            </a:br>
            <a:r>
              <a:rPr lang="en-GB" dirty="0">
                <a:solidFill>
                  <a:srgbClr val="0B3655"/>
                </a:solidFill>
              </a:rPr>
              <a:t>to make the </a:t>
            </a:r>
            <a:r>
              <a:rPr lang="en-GB" b="1" dirty="0">
                <a:solidFill>
                  <a:srgbClr val="0B3655"/>
                </a:solidFill>
              </a:rPr>
              <a:t>three</a:t>
            </a:r>
            <a:r>
              <a:rPr lang="en-GB" dirty="0">
                <a:solidFill>
                  <a:srgbClr val="0B3655"/>
                </a:solidFill>
              </a:rPr>
              <a:t> kilts?</a:t>
            </a:r>
          </a:p>
          <a:p>
            <a:pPr lvl="1"/>
            <a:r>
              <a:rPr lang="en-GB" dirty="0">
                <a:solidFill>
                  <a:srgbClr val="0B3655"/>
                </a:solidFill>
              </a:rPr>
              <a:t>The fabric costs 20% of the final selling </a:t>
            </a:r>
            <a:br>
              <a:rPr lang="en-GB" dirty="0">
                <a:solidFill>
                  <a:srgbClr val="0B3655"/>
                </a:solidFill>
              </a:rPr>
            </a:br>
            <a:r>
              <a:rPr lang="en-GB" dirty="0">
                <a:solidFill>
                  <a:srgbClr val="0B3655"/>
                </a:solidFill>
              </a:rPr>
              <a:t>price – how much does </a:t>
            </a:r>
            <a:r>
              <a:rPr lang="en-GB" b="1" dirty="0">
                <a:solidFill>
                  <a:srgbClr val="0B3655"/>
                </a:solidFill>
              </a:rPr>
              <a:t>each</a:t>
            </a:r>
            <a:r>
              <a:rPr lang="en-GB" dirty="0">
                <a:solidFill>
                  <a:srgbClr val="0B3655"/>
                </a:solidFill>
              </a:rPr>
              <a:t> kilt cost?</a:t>
            </a:r>
          </a:p>
        </p:txBody>
      </p:sp>
    </p:spTree>
    <p:extLst>
      <p:ext uri="{BB962C8B-B14F-4D97-AF65-F5344CB8AC3E}">
        <p14:creationId xmlns:p14="http://schemas.microsoft.com/office/powerpoint/2010/main" val="507665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The whole nine yards</a:t>
            </a:r>
          </a:p>
          <a:p>
            <a:endParaRPr lang="en-GB"/>
          </a:p>
        </p:txBody>
      </p:sp>
      <p:sp>
        <p:nvSpPr>
          <p:cNvPr id="3" name="Text Placeholder 2"/>
          <p:cNvSpPr>
            <a:spLocks noGrp="1"/>
          </p:cNvSpPr>
          <p:nvPr>
            <p:ph type="body" sz="quarter" idx="14"/>
          </p:nvPr>
        </p:nvSpPr>
        <p:spPr/>
        <p:txBody>
          <a:bodyPr/>
          <a:lstStyle/>
          <a:p>
            <a:pPr lvl="1"/>
            <a:r>
              <a:rPr lang="en-GB" dirty="0">
                <a:solidFill>
                  <a:srgbClr val="0B3655"/>
                </a:solidFill>
              </a:rPr>
              <a:t>The cost of fabric to make the </a:t>
            </a:r>
            <a:r>
              <a:rPr lang="en-GB" b="1" dirty="0">
                <a:solidFill>
                  <a:srgbClr val="0B3655"/>
                </a:solidFill>
              </a:rPr>
              <a:t>three</a:t>
            </a:r>
            <a:r>
              <a:rPr lang="en-GB" dirty="0">
                <a:solidFill>
                  <a:srgbClr val="0B3655"/>
                </a:solidFill>
              </a:rPr>
              <a:t> high quality kilts</a:t>
            </a:r>
            <a:br>
              <a:rPr lang="en-GB" dirty="0">
                <a:solidFill>
                  <a:srgbClr val="8C82BB"/>
                </a:solidFill>
              </a:rPr>
            </a:br>
            <a:br>
              <a:rPr lang="en-GB" dirty="0">
                <a:solidFill>
                  <a:srgbClr val="8C82BB"/>
                </a:solidFill>
              </a:rPr>
            </a:br>
            <a:r>
              <a:rPr lang="en-GB" dirty="0">
                <a:solidFill>
                  <a:srgbClr val="FF0000"/>
                </a:solidFill>
              </a:rPr>
              <a:t>3 kilts require 3 × 5 = 15 m² of fabric</a:t>
            </a:r>
            <a:br>
              <a:rPr lang="en-GB" dirty="0">
                <a:solidFill>
                  <a:srgbClr val="FF0000"/>
                </a:solidFill>
              </a:rPr>
            </a:br>
            <a:r>
              <a:rPr lang="en-GB" dirty="0">
                <a:solidFill>
                  <a:srgbClr val="FF0000"/>
                </a:solidFill>
              </a:rPr>
              <a:t>15 × 32 = </a:t>
            </a:r>
            <a:r>
              <a:rPr lang="en-GB" b="1" dirty="0">
                <a:solidFill>
                  <a:srgbClr val="FF0000"/>
                </a:solidFill>
              </a:rPr>
              <a:t>£480</a:t>
            </a:r>
            <a:endParaRPr lang="en-GB" dirty="0">
              <a:solidFill>
                <a:srgbClr val="0B3655"/>
              </a:solidFill>
            </a:endParaRPr>
          </a:p>
          <a:p>
            <a:pPr lvl="1">
              <a:lnSpc>
                <a:spcPct val="150000"/>
              </a:lnSpc>
            </a:pPr>
            <a:r>
              <a:rPr lang="en-GB" dirty="0">
                <a:solidFill>
                  <a:srgbClr val="0B3655"/>
                </a:solidFill>
              </a:rPr>
              <a:t>The fabric costs 20% of the final selling </a:t>
            </a:r>
            <a:br>
              <a:rPr lang="en-GB" dirty="0">
                <a:solidFill>
                  <a:srgbClr val="0B3655"/>
                </a:solidFill>
              </a:rPr>
            </a:br>
            <a:r>
              <a:rPr lang="en-GB" dirty="0">
                <a:solidFill>
                  <a:srgbClr val="0B3655"/>
                </a:solidFill>
              </a:rPr>
              <a:t>price – how much does </a:t>
            </a:r>
            <a:r>
              <a:rPr lang="en-GB" b="1" dirty="0">
                <a:solidFill>
                  <a:srgbClr val="0B3655"/>
                </a:solidFill>
              </a:rPr>
              <a:t>each</a:t>
            </a:r>
            <a:r>
              <a:rPr lang="en-GB" dirty="0">
                <a:solidFill>
                  <a:srgbClr val="0B3655"/>
                </a:solidFill>
              </a:rPr>
              <a:t> kilt cost? </a:t>
            </a:r>
            <a:br>
              <a:rPr lang="en-GB" dirty="0">
                <a:solidFill>
                  <a:srgbClr val="8C82BB"/>
                </a:solidFill>
              </a:rPr>
            </a:br>
            <a:r>
              <a:rPr lang="en-GB" dirty="0">
                <a:solidFill>
                  <a:srgbClr val="FF0000"/>
                </a:solidFill>
              </a:rPr>
              <a:t>The cost of fabric is: 480 ÷ 3 = £160</a:t>
            </a:r>
            <a:br>
              <a:rPr lang="en-GB" dirty="0">
                <a:solidFill>
                  <a:srgbClr val="FF0000"/>
                </a:solidFill>
              </a:rPr>
            </a:br>
            <a:r>
              <a:rPr lang="en-GB" dirty="0">
                <a:solidFill>
                  <a:srgbClr val="FF0000"/>
                </a:solidFill>
              </a:rPr>
              <a:t>£160 is 20% of the final price</a:t>
            </a:r>
            <a:br>
              <a:rPr lang="en-GB" dirty="0">
                <a:solidFill>
                  <a:srgbClr val="FF0000"/>
                </a:solidFill>
              </a:rPr>
            </a:br>
            <a:r>
              <a:rPr lang="en-GB" dirty="0">
                <a:solidFill>
                  <a:srgbClr val="FF0000"/>
                </a:solidFill>
              </a:rPr>
              <a:t>160 ÷ 20 is 1% of the final price = £8</a:t>
            </a:r>
            <a:br>
              <a:rPr lang="en-GB" dirty="0">
                <a:solidFill>
                  <a:srgbClr val="FF0000"/>
                </a:solidFill>
              </a:rPr>
            </a:br>
            <a:r>
              <a:rPr lang="en-GB" dirty="0">
                <a:solidFill>
                  <a:srgbClr val="FF0000"/>
                </a:solidFill>
              </a:rPr>
              <a:t>8 × 100 is 100% of the final selling price</a:t>
            </a:r>
            <a:br>
              <a:rPr lang="en-GB" dirty="0">
                <a:solidFill>
                  <a:srgbClr val="FF0000"/>
                </a:solidFill>
              </a:rPr>
            </a:br>
            <a:r>
              <a:rPr lang="en-GB" dirty="0">
                <a:solidFill>
                  <a:srgbClr val="FF0000"/>
                </a:solidFill>
              </a:rPr>
              <a:t>Final selling price = </a:t>
            </a:r>
            <a:r>
              <a:rPr lang="en-GB" b="1" dirty="0">
                <a:solidFill>
                  <a:srgbClr val="FF0000"/>
                </a:solidFill>
              </a:rPr>
              <a:t>£800</a:t>
            </a:r>
          </a:p>
          <a:p>
            <a:pPr lvl="1"/>
            <a:endParaRPr lang="en-GB" dirty="0">
              <a:solidFill>
                <a:srgbClr val="FF0000"/>
              </a:solidFill>
            </a:endParaRPr>
          </a:p>
        </p:txBody>
      </p:sp>
      <p:pic>
        <p:nvPicPr>
          <p:cNvPr id="5" name="Graphic 4">
            <a:extLst>
              <a:ext uri="{FF2B5EF4-FFF2-40B4-BE49-F238E27FC236}">
                <a16:creationId xmlns:a16="http://schemas.microsoft.com/office/drawing/2014/main" id="{810CCBA5-F3DB-4FA8-8CCE-9CF3F79251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0300" y="877951"/>
            <a:ext cx="1478837" cy="555954"/>
          </a:xfrm>
          <a:prstGeom prst="rect">
            <a:avLst/>
          </a:prstGeom>
        </p:spPr>
      </p:pic>
      <p:pic>
        <p:nvPicPr>
          <p:cNvPr id="6" name="Picture 5">
            <a:extLst>
              <a:ext uri="{FF2B5EF4-FFF2-40B4-BE49-F238E27FC236}">
                <a16:creationId xmlns:a16="http://schemas.microsoft.com/office/drawing/2014/main" id="{515B6513-7B85-4149-86EF-32985E0AA6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72071" y="2381827"/>
            <a:ext cx="2877321" cy="3776012"/>
          </a:xfrm>
          <a:prstGeom prst="rect">
            <a:avLst/>
          </a:prstGeom>
        </p:spPr>
      </p:pic>
    </p:spTree>
    <p:extLst>
      <p:ext uri="{BB962C8B-B14F-4D97-AF65-F5344CB8AC3E}">
        <p14:creationId xmlns:p14="http://schemas.microsoft.com/office/powerpoint/2010/main" val="3082216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EEB7F4-4A80-46DF-B826-401DE462692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35000"/>
            <a:ext cx="9144000" cy="6223000"/>
          </a:xfrm>
          <a:prstGeom prst="rect">
            <a:avLst/>
          </a:prstGeom>
        </p:spPr>
      </p:pic>
      <p:sp>
        <p:nvSpPr>
          <p:cNvPr id="2" name="Text Placeholder 1"/>
          <p:cNvSpPr>
            <a:spLocks noGrp="1"/>
          </p:cNvSpPr>
          <p:nvPr>
            <p:ph type="body" sz="quarter" idx="13"/>
          </p:nvPr>
        </p:nvSpPr>
        <p:spPr/>
        <p:txBody>
          <a:bodyPr/>
          <a:lstStyle/>
          <a:p>
            <a:r>
              <a:rPr lang="en-GB"/>
              <a:t>Dilution ratio</a:t>
            </a:r>
          </a:p>
        </p:txBody>
      </p:sp>
      <p:sp>
        <p:nvSpPr>
          <p:cNvPr id="3" name="Text Placeholder 2"/>
          <p:cNvSpPr>
            <a:spLocks noGrp="1"/>
          </p:cNvSpPr>
          <p:nvPr>
            <p:ph type="body" sz="quarter" idx="14"/>
          </p:nvPr>
        </p:nvSpPr>
        <p:spPr/>
        <p:txBody>
          <a:bodyPr/>
          <a:lstStyle/>
          <a:p>
            <a:r>
              <a:rPr lang="en-GB" dirty="0"/>
              <a:t>Many dyes, stains and paints need to be diluted before application on different materials</a:t>
            </a:r>
          </a:p>
          <a:p>
            <a:pPr lvl="1"/>
            <a:r>
              <a:rPr lang="en-GB" dirty="0"/>
              <a:t>A water-based wood stain needs 80% water to 20% stain</a:t>
            </a:r>
          </a:p>
          <a:p>
            <a:pPr lvl="1"/>
            <a:r>
              <a:rPr lang="en-GB" dirty="0">
                <a:solidFill>
                  <a:srgbClr val="0B3655"/>
                </a:solidFill>
              </a:rPr>
              <a:t>What is the simplest ratio of water to stain?</a:t>
            </a:r>
          </a:p>
          <a:p>
            <a:pPr lvl="1"/>
            <a:r>
              <a:rPr lang="en-GB" dirty="0"/>
              <a:t>A test solution is made up with 100 ml of water – </a:t>
            </a:r>
            <a:br>
              <a:rPr lang="en-GB" dirty="0"/>
            </a:br>
            <a:r>
              <a:rPr lang="en-GB" dirty="0">
                <a:solidFill>
                  <a:srgbClr val="0B3655"/>
                </a:solidFill>
              </a:rPr>
              <a:t>How much stain is required to make </a:t>
            </a:r>
            <a:br>
              <a:rPr lang="en-GB" dirty="0">
                <a:solidFill>
                  <a:srgbClr val="0B3655"/>
                </a:solidFill>
              </a:rPr>
            </a:br>
            <a:r>
              <a:rPr lang="en-GB" dirty="0">
                <a:solidFill>
                  <a:srgbClr val="0B3655"/>
                </a:solidFill>
              </a:rPr>
              <a:t>the correct ratio?</a:t>
            </a:r>
          </a:p>
          <a:p>
            <a:pPr lvl="1"/>
            <a:r>
              <a:rPr lang="en-GB" dirty="0">
                <a:solidFill>
                  <a:srgbClr val="0B3655"/>
                </a:solidFill>
              </a:rPr>
              <a:t>If 6 litres of stain solution is required, </a:t>
            </a:r>
            <a:br>
              <a:rPr lang="en-GB" dirty="0">
                <a:solidFill>
                  <a:srgbClr val="0B3655"/>
                </a:solidFill>
              </a:rPr>
            </a:br>
            <a:r>
              <a:rPr lang="en-GB" dirty="0">
                <a:solidFill>
                  <a:srgbClr val="0B3655"/>
                </a:solidFill>
              </a:rPr>
              <a:t>calculate the volume of water and </a:t>
            </a:r>
            <a:br>
              <a:rPr lang="en-GB" dirty="0">
                <a:solidFill>
                  <a:srgbClr val="0B3655"/>
                </a:solidFill>
              </a:rPr>
            </a:br>
            <a:r>
              <a:rPr lang="en-GB" dirty="0">
                <a:solidFill>
                  <a:srgbClr val="0B3655"/>
                </a:solidFill>
              </a:rPr>
              <a:t>stain needed, in </a:t>
            </a:r>
            <a:r>
              <a:rPr lang="en-GB" b="1" dirty="0">
                <a:solidFill>
                  <a:srgbClr val="0B3655"/>
                </a:solidFill>
              </a:rPr>
              <a:t>millilitres</a:t>
            </a:r>
            <a:endParaRPr lang="en-GB" dirty="0">
              <a:solidFill>
                <a:srgbClr val="0B3655"/>
              </a:solidFill>
            </a:endParaRPr>
          </a:p>
        </p:txBody>
      </p:sp>
      <p:pic>
        <p:nvPicPr>
          <p:cNvPr id="8" name="Graphic 7">
            <a:extLst>
              <a:ext uri="{FF2B5EF4-FFF2-40B4-BE49-F238E27FC236}">
                <a16:creationId xmlns:a16="http://schemas.microsoft.com/office/drawing/2014/main" id="{D09319A4-963D-4296-90D5-A34FCE9498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656067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3D2370-73AB-43FC-BB19-BD5EDC64E16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35000"/>
            <a:ext cx="9144000" cy="6223000"/>
          </a:xfrm>
          <a:prstGeom prst="rect">
            <a:avLst/>
          </a:prstGeom>
        </p:spPr>
      </p:pic>
      <p:pic>
        <p:nvPicPr>
          <p:cNvPr id="8" name="Graphic 7">
            <a:extLst>
              <a:ext uri="{FF2B5EF4-FFF2-40B4-BE49-F238E27FC236}">
                <a16:creationId xmlns:a16="http://schemas.microsoft.com/office/drawing/2014/main" id="{4A1981C2-7A77-45CB-969C-5944C97DD2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
        <p:nvSpPr>
          <p:cNvPr id="2" name="Text Placeholder 1"/>
          <p:cNvSpPr>
            <a:spLocks noGrp="1"/>
          </p:cNvSpPr>
          <p:nvPr>
            <p:ph type="body" sz="quarter" idx="13"/>
          </p:nvPr>
        </p:nvSpPr>
        <p:spPr/>
        <p:txBody>
          <a:bodyPr/>
          <a:lstStyle/>
          <a:p>
            <a:r>
              <a:rPr lang="en-GB"/>
              <a:t>Dilution ratio</a:t>
            </a:r>
          </a:p>
        </p:txBody>
      </p:sp>
      <p:sp>
        <p:nvSpPr>
          <p:cNvPr id="3" name="Text Placeholder 2"/>
          <p:cNvSpPr>
            <a:spLocks noGrp="1"/>
          </p:cNvSpPr>
          <p:nvPr>
            <p:ph type="body" sz="quarter" idx="14"/>
          </p:nvPr>
        </p:nvSpPr>
        <p:spPr/>
        <p:txBody>
          <a:bodyPr/>
          <a:lstStyle/>
          <a:p>
            <a:pPr lvl="1"/>
            <a:r>
              <a:rPr lang="en-GB" dirty="0">
                <a:solidFill>
                  <a:srgbClr val="0B3655"/>
                </a:solidFill>
              </a:rPr>
              <a:t>What is the simplest ratio of water to stain?</a:t>
            </a:r>
            <a:br>
              <a:rPr lang="en-GB" dirty="0">
                <a:solidFill>
                  <a:srgbClr val="0B3655"/>
                </a:solidFill>
              </a:rPr>
            </a:br>
            <a:r>
              <a:rPr lang="en-GB" dirty="0">
                <a:solidFill>
                  <a:srgbClr val="FF0000"/>
                </a:solidFill>
              </a:rPr>
              <a:t>The ratio is 4 to 1 or 4 : 1</a:t>
            </a:r>
          </a:p>
          <a:p>
            <a:pPr lvl="1"/>
            <a:r>
              <a:rPr lang="en-GB" dirty="0">
                <a:solidFill>
                  <a:srgbClr val="0B3655"/>
                </a:solidFill>
              </a:rPr>
              <a:t>How much stain is required to make </a:t>
            </a:r>
            <a:br>
              <a:rPr lang="en-GB" dirty="0">
                <a:solidFill>
                  <a:srgbClr val="0B3655"/>
                </a:solidFill>
              </a:rPr>
            </a:br>
            <a:r>
              <a:rPr lang="en-GB" dirty="0">
                <a:solidFill>
                  <a:srgbClr val="0B3655"/>
                </a:solidFill>
              </a:rPr>
              <a:t>the correct ratio?</a:t>
            </a:r>
            <a:br>
              <a:rPr lang="en-GB" dirty="0">
                <a:solidFill>
                  <a:srgbClr val="0B3655"/>
                </a:solidFill>
              </a:rPr>
            </a:br>
            <a:r>
              <a:rPr lang="en-GB" dirty="0">
                <a:solidFill>
                  <a:srgbClr val="FF0000"/>
                </a:solidFill>
              </a:rPr>
              <a:t>100 ÷ 4 = 25 ml</a:t>
            </a:r>
          </a:p>
          <a:p>
            <a:pPr lvl="1"/>
            <a:r>
              <a:rPr lang="en-GB" dirty="0">
                <a:solidFill>
                  <a:srgbClr val="0B3655"/>
                </a:solidFill>
              </a:rPr>
              <a:t>If 6 litres of stain solution is required, </a:t>
            </a:r>
            <a:br>
              <a:rPr lang="en-GB" dirty="0">
                <a:solidFill>
                  <a:srgbClr val="0B3655"/>
                </a:solidFill>
              </a:rPr>
            </a:br>
            <a:r>
              <a:rPr lang="en-GB" dirty="0">
                <a:solidFill>
                  <a:srgbClr val="0B3655"/>
                </a:solidFill>
              </a:rPr>
              <a:t>work out the volume of water and </a:t>
            </a:r>
            <a:br>
              <a:rPr lang="en-GB" dirty="0">
                <a:solidFill>
                  <a:srgbClr val="0B3655"/>
                </a:solidFill>
              </a:rPr>
            </a:br>
            <a:r>
              <a:rPr lang="en-GB" dirty="0">
                <a:solidFill>
                  <a:srgbClr val="0B3655"/>
                </a:solidFill>
              </a:rPr>
              <a:t>stain needed, </a:t>
            </a:r>
            <a:r>
              <a:rPr lang="en-GB" b="1" dirty="0">
                <a:solidFill>
                  <a:srgbClr val="0B3655"/>
                </a:solidFill>
              </a:rPr>
              <a:t>in ml</a:t>
            </a:r>
            <a:br>
              <a:rPr lang="en-GB" b="1" dirty="0">
                <a:solidFill>
                  <a:srgbClr val="0B3655"/>
                </a:solidFill>
              </a:rPr>
            </a:br>
            <a:r>
              <a:rPr lang="en-GB" dirty="0">
                <a:solidFill>
                  <a:srgbClr val="FF0000"/>
                </a:solidFill>
              </a:rPr>
              <a:t>4 : 1 is 5 parts so 6,000 ÷ 5 =</a:t>
            </a:r>
            <a:br>
              <a:rPr lang="en-GB" dirty="0">
                <a:solidFill>
                  <a:srgbClr val="FF0000"/>
                </a:solidFill>
              </a:rPr>
            </a:br>
            <a:r>
              <a:rPr lang="en-GB" dirty="0">
                <a:solidFill>
                  <a:srgbClr val="FF0000"/>
                </a:solidFill>
              </a:rPr>
              <a:t>1,200 ml stain and 4,800 ml water</a:t>
            </a:r>
            <a:endParaRPr lang="en-GB" dirty="0"/>
          </a:p>
        </p:txBody>
      </p:sp>
      <p:grpSp>
        <p:nvGrpSpPr>
          <p:cNvPr id="5" name="Group 4">
            <a:extLst>
              <a:ext uri="{FF2B5EF4-FFF2-40B4-BE49-F238E27FC236}">
                <a16:creationId xmlns:a16="http://schemas.microsoft.com/office/drawing/2014/main" id="{4759E711-F7B2-433B-B2C8-72E25FFD835A}"/>
              </a:ext>
            </a:extLst>
          </p:cNvPr>
          <p:cNvGrpSpPr/>
          <p:nvPr/>
        </p:nvGrpSpPr>
        <p:grpSpPr>
          <a:xfrm>
            <a:off x="7680300" y="877951"/>
            <a:ext cx="1478837" cy="555954"/>
            <a:chOff x="7680300" y="877951"/>
            <a:chExt cx="1478837" cy="555954"/>
          </a:xfrm>
        </p:grpSpPr>
        <p:sp>
          <p:nvSpPr>
            <p:cNvPr id="4" name="Rectangle 3">
              <a:extLst>
                <a:ext uri="{FF2B5EF4-FFF2-40B4-BE49-F238E27FC236}">
                  <a16:creationId xmlns:a16="http://schemas.microsoft.com/office/drawing/2014/main" id="{CA4C66A1-A916-4025-B698-8E618080BB37}"/>
                </a:ext>
              </a:extLst>
            </p:cNvPr>
            <p:cNvSpPr/>
            <p:nvPr/>
          </p:nvSpPr>
          <p:spPr>
            <a:xfrm>
              <a:off x="7832436" y="997527"/>
              <a:ext cx="1246909"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DBAF92DA-A39C-4655-824C-BCED96BFCE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80300" y="877951"/>
              <a:ext cx="1478837" cy="555954"/>
            </a:xfrm>
            <a:prstGeom prst="rect">
              <a:avLst/>
            </a:prstGeom>
          </p:spPr>
        </p:pic>
      </p:grpSp>
    </p:spTree>
    <p:extLst>
      <p:ext uri="{BB962C8B-B14F-4D97-AF65-F5344CB8AC3E}">
        <p14:creationId xmlns:p14="http://schemas.microsoft.com/office/powerpoint/2010/main" val="3198914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6FD94C-7238-479E-BBC0-6476AE0B65A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93224" y="1454775"/>
            <a:ext cx="2499810" cy="5342858"/>
          </a:xfrm>
          <a:prstGeom prst="rect">
            <a:avLst/>
          </a:prstGeom>
        </p:spPr>
      </p:pic>
      <p:sp>
        <p:nvSpPr>
          <p:cNvPr id="2" name="Text Placeholder 1"/>
          <p:cNvSpPr>
            <a:spLocks noGrp="1"/>
          </p:cNvSpPr>
          <p:nvPr>
            <p:ph type="body" sz="quarter" idx="13"/>
          </p:nvPr>
        </p:nvSpPr>
        <p:spPr/>
        <p:txBody>
          <a:bodyPr/>
          <a:lstStyle/>
          <a:p>
            <a:r>
              <a:rPr lang="en-GB"/>
              <a:t>Let’s fly a kite</a:t>
            </a:r>
          </a:p>
        </p:txBody>
      </p:sp>
      <p:sp>
        <p:nvSpPr>
          <p:cNvPr id="3" name="Text Placeholder 2"/>
          <p:cNvSpPr>
            <a:spLocks noGrp="1"/>
          </p:cNvSpPr>
          <p:nvPr>
            <p:ph type="body" sz="quarter" idx="14"/>
          </p:nvPr>
        </p:nvSpPr>
        <p:spPr>
          <a:xfrm>
            <a:off x="724280" y="1704179"/>
            <a:ext cx="7797230" cy="3453607"/>
          </a:xfrm>
        </p:spPr>
        <p:txBody>
          <a:bodyPr/>
          <a:lstStyle/>
          <a:p>
            <a:r>
              <a:rPr lang="en-GB" dirty="0"/>
              <a:t>A kite design is made up of two isosceles </a:t>
            </a:r>
            <a:br>
              <a:rPr lang="en-GB" dirty="0"/>
            </a:br>
            <a:r>
              <a:rPr lang="en-GB" dirty="0"/>
              <a:t>triangles, as shown in the diagram</a:t>
            </a:r>
          </a:p>
          <a:p>
            <a:pPr lvl="1"/>
            <a:r>
              <a:rPr lang="en-GB" dirty="0"/>
              <a:t>AB = BC and AD = CD </a:t>
            </a:r>
            <a:br>
              <a:rPr lang="en-GB" dirty="0"/>
            </a:br>
            <a:r>
              <a:rPr lang="en-GB" dirty="0"/>
              <a:t>∠</a:t>
            </a:r>
            <a:r>
              <a:rPr lang="en-GB" dirty="0">
                <a:latin typeface="+mn-lt"/>
                <a:cs typeface="Times New Roman" panose="02020603050405020304" pitchFamily="18" charset="0"/>
              </a:rPr>
              <a:t>ADC</a:t>
            </a:r>
            <a:r>
              <a:rPr lang="en-GB" dirty="0">
                <a:latin typeface="+mn-lt"/>
              </a:rPr>
              <a:t> = 40°</a:t>
            </a:r>
          </a:p>
          <a:p>
            <a:pPr lvl="1"/>
            <a:r>
              <a:rPr lang="en-GB" dirty="0">
                <a:solidFill>
                  <a:srgbClr val="0B3655"/>
                </a:solidFill>
                <a:latin typeface="+mn-lt"/>
              </a:rPr>
              <a:t>Work out the angle of </a:t>
            </a:r>
            <a:r>
              <a:rPr lang="en-GB" dirty="0">
                <a:solidFill>
                  <a:srgbClr val="0B3655"/>
                </a:solidFill>
                <a:latin typeface="+mn-lt"/>
                <a:cs typeface="Times New Roman" panose="02020603050405020304" pitchFamily="18" charset="0"/>
              </a:rPr>
              <a:t>ACB</a:t>
            </a:r>
            <a:br>
              <a:rPr lang="en-GB" dirty="0">
                <a:solidFill>
                  <a:srgbClr val="0B3655"/>
                </a:solidFill>
                <a:latin typeface="+mn-lt"/>
              </a:rPr>
            </a:br>
            <a:r>
              <a:rPr lang="en-GB" dirty="0">
                <a:solidFill>
                  <a:srgbClr val="0B3655"/>
                </a:solidFill>
                <a:latin typeface="+mn-lt"/>
              </a:rPr>
              <a:t>Give reasons for your answers</a:t>
            </a:r>
          </a:p>
          <a:p>
            <a:pPr lvl="1"/>
            <a:r>
              <a:rPr lang="en-GB" dirty="0">
                <a:solidFill>
                  <a:srgbClr val="0B3655"/>
                </a:solidFill>
                <a:latin typeface="+mn-lt"/>
              </a:rPr>
              <a:t>Work out the sizes of the following angles:</a:t>
            </a:r>
            <a:br>
              <a:rPr lang="en-GB" dirty="0">
                <a:solidFill>
                  <a:srgbClr val="0B3655"/>
                </a:solidFill>
                <a:latin typeface="+mn-lt"/>
              </a:rPr>
            </a:br>
            <a:r>
              <a:rPr lang="en-GB" dirty="0">
                <a:solidFill>
                  <a:srgbClr val="0B3655"/>
                </a:solidFill>
                <a:latin typeface="+mn-lt"/>
              </a:rPr>
              <a:t>a) ∠</a:t>
            </a:r>
            <a:r>
              <a:rPr lang="en-GB" dirty="0">
                <a:solidFill>
                  <a:srgbClr val="0B3655"/>
                </a:solidFill>
                <a:latin typeface="+mn-lt"/>
                <a:cs typeface="Times New Roman" panose="02020603050405020304" pitchFamily="18" charset="0"/>
              </a:rPr>
              <a:t>ACD</a:t>
            </a:r>
            <a:br>
              <a:rPr lang="en-GB" dirty="0">
                <a:solidFill>
                  <a:srgbClr val="0B3655"/>
                </a:solidFill>
                <a:latin typeface="+mn-lt"/>
              </a:rPr>
            </a:br>
            <a:r>
              <a:rPr lang="en-GB" dirty="0">
                <a:solidFill>
                  <a:srgbClr val="0B3655"/>
                </a:solidFill>
                <a:latin typeface="+mn-lt"/>
              </a:rPr>
              <a:t>b) ∠</a:t>
            </a:r>
            <a:r>
              <a:rPr lang="en-GB" dirty="0">
                <a:solidFill>
                  <a:srgbClr val="0B3655"/>
                </a:solidFill>
                <a:latin typeface="+mn-lt"/>
                <a:cs typeface="Times New Roman" panose="02020603050405020304" pitchFamily="18" charset="0"/>
              </a:rPr>
              <a:t>BAD</a:t>
            </a:r>
            <a:br>
              <a:rPr lang="en-GB" dirty="0">
                <a:solidFill>
                  <a:srgbClr val="0B3655"/>
                </a:solidFill>
                <a:latin typeface="+mn-lt"/>
              </a:rPr>
            </a:br>
            <a:r>
              <a:rPr lang="en-GB" dirty="0">
                <a:solidFill>
                  <a:srgbClr val="0B3655"/>
                </a:solidFill>
                <a:latin typeface="+mn-lt"/>
              </a:rPr>
              <a:t>Giving reasons for your answers</a:t>
            </a:r>
          </a:p>
          <a:p>
            <a:pPr lvl="1"/>
            <a:r>
              <a:rPr lang="en-GB" dirty="0">
                <a:solidFill>
                  <a:srgbClr val="0B3655"/>
                </a:solidFill>
              </a:rPr>
              <a:t>What is the sum of all angles within the kite?</a:t>
            </a:r>
          </a:p>
        </p:txBody>
      </p:sp>
      <p:pic>
        <p:nvPicPr>
          <p:cNvPr id="20" name="Graphic 19">
            <a:extLst>
              <a:ext uri="{FF2B5EF4-FFF2-40B4-BE49-F238E27FC236}">
                <a16:creationId xmlns:a16="http://schemas.microsoft.com/office/drawing/2014/main" id="{22453131-7A20-45DE-840A-BC9E9800C7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1327134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Let’s fly a kite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797230" cy="3453607"/>
              </a:xfrm>
            </p:spPr>
            <p:txBody>
              <a:bodyPr/>
              <a:lstStyle/>
              <a:p>
                <a:pPr lvl="1"/>
                <a:r>
                  <a:rPr lang="en-GB" dirty="0">
                    <a:solidFill>
                      <a:srgbClr val="0B3655"/>
                    </a:solidFill>
                    <a:latin typeface="+mn-lt"/>
                  </a:rPr>
                  <a:t>Work out the angle of </a:t>
                </a:r>
                <a:r>
                  <a:rPr lang="en-GB" dirty="0">
                    <a:solidFill>
                      <a:srgbClr val="0B3655"/>
                    </a:solidFill>
                    <a:latin typeface="+mn-lt"/>
                    <a:cs typeface="Times New Roman" panose="02020603050405020304" pitchFamily="18" charset="0"/>
                  </a:rPr>
                  <a:t>ACB</a:t>
                </a:r>
                <a:br>
                  <a:rPr lang="en-GB" dirty="0">
                    <a:solidFill>
                      <a:srgbClr val="8C82BB"/>
                    </a:solidFill>
                    <a:latin typeface="+mn-lt"/>
                  </a:rPr>
                </a:br>
                <a:r>
                  <a:rPr lang="en-GB" dirty="0">
                    <a:solidFill>
                      <a:srgbClr val="0B3655"/>
                    </a:solidFill>
                  </a:rPr>
                  <a:t>∠ACB </a:t>
                </a:r>
                <a:r>
                  <a:rPr lang="en-GB" dirty="0">
                    <a:solidFill>
                      <a:srgbClr val="FF0000"/>
                    </a:solidFill>
                  </a:rPr>
                  <a:t>	= ∠BAC (triangle is isosceles)</a:t>
                </a:r>
                <a:br>
                  <a:rPr lang="en-GB" dirty="0">
                    <a:solidFill>
                      <a:srgbClr val="FF0000"/>
                    </a:solidFill>
                  </a:rPr>
                </a:br>
                <a:r>
                  <a:rPr lang="en-GB" dirty="0">
                    <a:solidFill>
                      <a:srgbClr val="FF0000"/>
                    </a:solidFill>
                  </a:rPr>
                  <a:t> 	         	= (180 − 90) ÷ 2 (angles in a triangle sum to 180°)</a:t>
                </a:r>
                <a:br>
                  <a:rPr lang="en-GB" dirty="0">
                    <a:solidFill>
                      <a:srgbClr val="FF0000"/>
                    </a:solidFill>
                  </a:rPr>
                </a:br>
                <a:r>
                  <a:rPr lang="en-GB" dirty="0">
                    <a:solidFill>
                      <a:srgbClr val="FF0000"/>
                    </a:solidFill>
                  </a:rPr>
                  <a:t>		= 45°</a:t>
                </a:r>
              </a:p>
              <a:p>
                <a:pPr lvl="1"/>
                <a:r>
                  <a:rPr lang="en-GB" dirty="0">
                    <a:solidFill>
                      <a:srgbClr val="0B3655"/>
                    </a:solidFill>
                    <a:latin typeface="+mn-lt"/>
                  </a:rPr>
                  <a:t>Work out the sizes of the following angles:</a:t>
                </a:r>
                <a:br>
                  <a:rPr lang="en-GB" dirty="0">
                    <a:solidFill>
                      <a:srgbClr val="0B3655"/>
                    </a:solidFill>
                    <a:latin typeface="+mn-lt"/>
                  </a:rPr>
                </a:br>
                <a:r>
                  <a:rPr lang="en-GB" dirty="0">
                    <a:solidFill>
                      <a:srgbClr val="0B3655"/>
                    </a:solidFill>
                  </a:rPr>
                  <a:t>a) ∠</a:t>
                </a:r>
                <a:r>
                  <a:rPr lang="en-GB" dirty="0">
                    <a:solidFill>
                      <a:srgbClr val="0B3655"/>
                    </a:solidFill>
                    <a:latin typeface="Arial" panose="020B0604020202020204" pitchFamily="34" charset="0"/>
                    <a:cs typeface="Arial" panose="020B0604020202020204" pitchFamily="34" charset="0"/>
                  </a:rPr>
                  <a:t>ACD</a:t>
                </a:r>
                <a:r>
                  <a:rPr lang="en-GB" dirty="0">
                    <a:solidFill>
                      <a:srgbClr val="0B3655"/>
                    </a:solidFill>
                  </a:rPr>
                  <a:t> </a:t>
                </a:r>
                <a:r>
                  <a:rPr lang="en-GB" dirty="0">
                    <a:solidFill>
                      <a:srgbClr val="FF0000"/>
                    </a:solidFill>
                  </a:rPr>
                  <a:t>	= 180 − 40 = 140</a:t>
                </a:r>
                <a:br>
                  <a:rPr lang="en-GB" dirty="0">
                    <a:solidFill>
                      <a:srgbClr val="FF0000"/>
                    </a:solidFill>
                  </a:rPr>
                </a:br>
                <a:r>
                  <a:rPr lang="en-GB" dirty="0">
                    <a:solidFill>
                      <a:srgbClr val="FF0000"/>
                    </a:solidFill>
                  </a:rPr>
                  <a:t>		        </a:t>
                </a:r>
                <a14:m>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140</m:t>
                        </m:r>
                      </m:num>
                      <m:den>
                        <m:r>
                          <a:rPr lang="en-GB" i="1">
                            <a:solidFill>
                              <a:srgbClr val="FF0000"/>
                            </a:solidFill>
                            <a:latin typeface="Cambria Math" panose="02040503050406030204" pitchFamily="18" charset="0"/>
                          </a:rPr>
                          <m:t>2</m:t>
                        </m:r>
                      </m:den>
                    </m:f>
                  </m:oMath>
                </a14:m>
                <a:r>
                  <a:rPr lang="en-GB" dirty="0">
                    <a:solidFill>
                      <a:srgbClr val="FF0000"/>
                    </a:solidFill>
                  </a:rPr>
                  <a:t>  = </a:t>
                </a:r>
                <a:r>
                  <a:rPr lang="en-GB" b="1" dirty="0">
                    <a:solidFill>
                      <a:srgbClr val="FF0000"/>
                    </a:solidFill>
                  </a:rPr>
                  <a:t>70º</a:t>
                </a:r>
                <a:br>
                  <a:rPr lang="en-GB" b="1" dirty="0">
                    <a:solidFill>
                      <a:srgbClr val="FF0000"/>
                    </a:solidFill>
                  </a:rPr>
                </a:br>
                <a:r>
                  <a:rPr lang="en-GB" dirty="0">
                    <a:solidFill>
                      <a:srgbClr val="FF0000"/>
                    </a:solidFill>
                    <a:latin typeface="Arial" panose="020B0604020202020204" pitchFamily="34" charset="0"/>
                    <a:cs typeface="Arial" panose="020B0604020202020204" pitchFamily="34" charset="0"/>
                  </a:rPr>
                  <a:t>DAC</a:t>
                </a:r>
                <a:r>
                  <a:rPr lang="en-GB" dirty="0">
                    <a:solidFill>
                      <a:srgbClr val="FF0000"/>
                    </a:solidFill>
                  </a:rPr>
                  <a:t> is an isosceles triangle, so the two base angles </a:t>
                </a:r>
                <a:br>
                  <a:rPr lang="en-GB" dirty="0">
                    <a:solidFill>
                      <a:srgbClr val="FF0000"/>
                    </a:solidFill>
                  </a:rPr>
                </a:br>
                <a:r>
                  <a:rPr lang="en-GB" dirty="0">
                    <a:solidFill>
                      <a:srgbClr val="FF0000"/>
                    </a:solidFill>
                  </a:rPr>
                  <a:t>(∠</a:t>
                </a:r>
                <a:r>
                  <a:rPr lang="en-GB" dirty="0">
                    <a:solidFill>
                      <a:srgbClr val="FF0000"/>
                    </a:solidFill>
                    <a:latin typeface="Arial" panose="020B0604020202020204" pitchFamily="34" charset="0"/>
                    <a:cs typeface="Arial" panose="020B0604020202020204" pitchFamily="34" charset="0"/>
                  </a:rPr>
                  <a:t>DAC</a:t>
                </a:r>
                <a:r>
                  <a:rPr lang="en-GB" dirty="0">
                    <a:solidFill>
                      <a:srgbClr val="FF0000"/>
                    </a:solidFill>
                  </a:rPr>
                  <a:t> and ∠</a:t>
                </a:r>
                <a:r>
                  <a:rPr lang="en-GB" dirty="0">
                    <a:solidFill>
                      <a:srgbClr val="FF0000"/>
                    </a:solidFill>
                    <a:latin typeface="Arial" panose="020B0604020202020204" pitchFamily="34" charset="0"/>
                    <a:cs typeface="Arial" panose="020B0604020202020204" pitchFamily="34" charset="0"/>
                  </a:rPr>
                  <a:t>DCA</a:t>
                </a:r>
                <a:r>
                  <a:rPr lang="en-GB" dirty="0">
                    <a:solidFill>
                      <a:srgbClr val="FF0000"/>
                    </a:solidFill>
                  </a:rPr>
                  <a:t>) are equal</a:t>
                </a:r>
                <a:br>
                  <a:rPr lang="en-GB" dirty="0">
                    <a:solidFill>
                      <a:srgbClr val="8C82BB"/>
                    </a:solidFill>
                    <a:latin typeface="+mn-lt"/>
                  </a:rPr>
                </a:br>
                <a:br>
                  <a:rPr lang="en-GB" dirty="0">
                    <a:solidFill>
                      <a:srgbClr val="8C82BB"/>
                    </a:solidFill>
                    <a:latin typeface="+mn-lt"/>
                  </a:rPr>
                </a:br>
                <a:r>
                  <a:rPr lang="en-GB" dirty="0">
                    <a:solidFill>
                      <a:srgbClr val="0B3655"/>
                    </a:solidFill>
                    <a:latin typeface="+mn-lt"/>
                  </a:rPr>
                  <a:t>b) </a:t>
                </a:r>
                <a:r>
                  <a:rPr lang="en-GB" dirty="0">
                    <a:solidFill>
                      <a:srgbClr val="0B3655"/>
                    </a:solidFill>
                    <a:latin typeface="+mn-lt"/>
                    <a:cs typeface="Times New Roman" panose="02020603050405020304" pitchFamily="18" charset="0"/>
                  </a:rPr>
                  <a:t>BAD</a:t>
                </a:r>
                <a:r>
                  <a:rPr lang="en-GB" dirty="0">
                    <a:solidFill>
                      <a:srgbClr val="0B3655"/>
                    </a:solidFill>
                    <a:latin typeface="+mn-lt"/>
                  </a:rPr>
                  <a:t> = </a:t>
                </a:r>
                <a:r>
                  <a:rPr lang="en-GB" b="1" dirty="0">
                    <a:solidFill>
                      <a:srgbClr val="FF0000"/>
                    </a:solidFill>
                    <a:latin typeface="+mn-lt"/>
                  </a:rPr>
                  <a:t>115º</a:t>
                </a:r>
                <a:r>
                  <a:rPr lang="en-GB" dirty="0">
                    <a:solidFill>
                      <a:srgbClr val="FF0000"/>
                    </a:solidFill>
                    <a:latin typeface="+mn-lt"/>
                  </a:rPr>
                  <a:t> </a:t>
                </a:r>
                <a:br>
                  <a:rPr lang="en-GB" dirty="0">
                    <a:solidFill>
                      <a:srgbClr val="FF0000"/>
                    </a:solidFill>
                    <a:latin typeface="+mn-lt"/>
                  </a:rPr>
                </a:br>
                <a:r>
                  <a:rPr lang="en-GB" dirty="0">
                    <a:solidFill>
                      <a:srgbClr val="FF0000"/>
                    </a:solidFill>
                  </a:rPr>
                  <a:t>It is the sum of ∠</a:t>
                </a:r>
                <a:r>
                  <a:rPr lang="en-GB" dirty="0">
                    <a:solidFill>
                      <a:srgbClr val="FF0000"/>
                    </a:solidFill>
                    <a:latin typeface="Arial" panose="020B0604020202020204" pitchFamily="34" charset="0"/>
                    <a:cs typeface="Arial" panose="020B0604020202020204" pitchFamily="34" charset="0"/>
                  </a:rPr>
                  <a:t>BAC</a:t>
                </a:r>
                <a:r>
                  <a:rPr lang="en-GB" dirty="0">
                    <a:solidFill>
                      <a:srgbClr val="FF0000"/>
                    </a:solidFill>
                  </a:rPr>
                  <a:t> (45°) and ∠</a:t>
                </a:r>
                <a:r>
                  <a:rPr lang="en-GB" dirty="0">
                    <a:solidFill>
                      <a:srgbClr val="FF0000"/>
                    </a:solidFill>
                    <a:latin typeface="Arial" panose="020B0604020202020204" pitchFamily="34" charset="0"/>
                    <a:cs typeface="Arial" panose="020B0604020202020204" pitchFamily="34" charset="0"/>
                  </a:rPr>
                  <a:t>DAC</a:t>
                </a:r>
                <a:r>
                  <a:rPr lang="en-GB" dirty="0">
                    <a:solidFill>
                      <a:srgbClr val="FF0000"/>
                    </a:solidFill>
                  </a:rPr>
                  <a:t> (70°) </a:t>
                </a:r>
                <a:endParaRPr lang="en-GB" dirty="0">
                  <a:solidFill>
                    <a:srgbClr val="8C82BB"/>
                  </a:solidFill>
                </a:endParaRPr>
              </a:p>
              <a:p>
                <a:pPr lvl="1"/>
                <a:r>
                  <a:rPr lang="en-GB" dirty="0">
                    <a:solidFill>
                      <a:srgbClr val="0B3655"/>
                    </a:solidFill>
                    <a:latin typeface="+mn-lt"/>
                  </a:rPr>
                  <a:t>What is the sum of all angles within the kite? </a:t>
                </a:r>
                <a:r>
                  <a:rPr lang="en-GB" b="1" dirty="0">
                    <a:solidFill>
                      <a:srgbClr val="FF0000"/>
                    </a:solidFill>
                    <a:latin typeface="+mn-lt"/>
                  </a:rPr>
                  <a:t>360º</a:t>
                </a:r>
                <a:br>
                  <a:rPr lang="en-GB" b="1" dirty="0">
                    <a:solidFill>
                      <a:srgbClr val="FF0000"/>
                    </a:solidFill>
                    <a:latin typeface="+mn-lt"/>
                  </a:rPr>
                </a:br>
                <a:r>
                  <a:rPr lang="en-GB" dirty="0">
                    <a:solidFill>
                      <a:srgbClr val="FF0000"/>
                    </a:solidFill>
                  </a:rPr>
                  <a:t>Angles in a quadrilateral sum to 360°</a:t>
                </a:r>
              </a:p>
              <a:p>
                <a:pPr marL="444500" lvl="1" indent="0">
                  <a:buNone/>
                </a:pPr>
                <a:endParaRPr lang="en-GB" b="1" dirty="0">
                  <a:solidFill>
                    <a:srgbClr val="FF0000"/>
                  </a:solidFill>
                  <a:latin typeface="+mn-lt"/>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797230" cy="3453607"/>
              </a:xfrm>
              <a:blipFill>
                <a:blip r:embed="rId2"/>
                <a:stretch>
                  <a:fillRect t="-2120" b="-40636"/>
                </a:stretch>
              </a:blipFill>
            </p:spPr>
            <p:txBody>
              <a:bodyPr/>
              <a:lstStyle/>
              <a:p>
                <a:r>
                  <a:rPr lang="en-GB">
                    <a:noFill/>
                  </a:rPr>
                  <a:t> </a:t>
                </a:r>
              </a:p>
            </p:txBody>
          </p:sp>
        </mc:Fallback>
      </mc:AlternateContent>
      <p:pic>
        <p:nvPicPr>
          <p:cNvPr id="19" name="Graphic 18">
            <a:extLst>
              <a:ext uri="{FF2B5EF4-FFF2-40B4-BE49-F238E27FC236}">
                <a16:creationId xmlns:a16="http://schemas.microsoft.com/office/drawing/2014/main" id="{65E2C51F-BADC-45B6-80E0-E2746EC118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0300" y="877951"/>
            <a:ext cx="1478837" cy="555954"/>
          </a:xfrm>
          <a:prstGeom prst="rect">
            <a:avLst/>
          </a:prstGeom>
        </p:spPr>
      </p:pic>
      <p:pic>
        <p:nvPicPr>
          <p:cNvPr id="22" name="Graphic 21">
            <a:extLst>
              <a:ext uri="{FF2B5EF4-FFF2-40B4-BE49-F238E27FC236}">
                <a16:creationId xmlns:a16="http://schemas.microsoft.com/office/drawing/2014/main" id="{BF80297E-20E4-4DA6-8269-F3183D2B6B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1776858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Tolerance</a:t>
            </a:r>
          </a:p>
        </p:txBody>
      </p:sp>
      <p:sp>
        <p:nvSpPr>
          <p:cNvPr id="3" name="Text Placeholder 2"/>
          <p:cNvSpPr>
            <a:spLocks noGrp="1"/>
          </p:cNvSpPr>
          <p:nvPr>
            <p:ph type="body" sz="quarter" idx="14"/>
          </p:nvPr>
        </p:nvSpPr>
        <p:spPr>
          <a:xfrm>
            <a:off x="724279" y="1704179"/>
            <a:ext cx="7944935" cy="3744899"/>
          </a:xfrm>
        </p:spPr>
        <p:txBody>
          <a:bodyPr/>
          <a:lstStyle/>
          <a:p>
            <a:r>
              <a:rPr lang="en-GB" dirty="0"/>
              <a:t>This image shows a resistor which has coloured bands that state its value of resistance</a:t>
            </a:r>
          </a:p>
          <a:p>
            <a:pPr lvl="1"/>
            <a:r>
              <a:rPr lang="en-GB" dirty="0"/>
              <a:t>The gold band means it has a tolerance of 5%</a:t>
            </a:r>
          </a:p>
          <a:p>
            <a:pPr lvl="1"/>
            <a:r>
              <a:rPr lang="en-GB" dirty="0">
                <a:solidFill>
                  <a:srgbClr val="0B3655"/>
                </a:solidFill>
              </a:rPr>
              <a:t>Work out the maximum and minimum resistance of the 1 K</a:t>
            </a:r>
            <a:r>
              <a:rPr lang="en-GB" dirty="0">
                <a:solidFill>
                  <a:srgbClr val="0B3655"/>
                </a:solidFill>
                <a:latin typeface="Symbol" panose="05050102010706020507" pitchFamily="18" charset="2"/>
              </a:rPr>
              <a:t>W</a:t>
            </a:r>
            <a:r>
              <a:rPr lang="en-GB" dirty="0">
                <a:solidFill>
                  <a:srgbClr val="0B3655"/>
                </a:solidFill>
              </a:rPr>
              <a:t> </a:t>
            </a:r>
            <a:br>
              <a:rPr lang="en-GB" dirty="0">
                <a:solidFill>
                  <a:srgbClr val="0B3655"/>
                </a:solidFill>
              </a:rPr>
            </a:br>
            <a:r>
              <a:rPr lang="en-GB" dirty="0">
                <a:solidFill>
                  <a:srgbClr val="0B3655"/>
                </a:solidFill>
              </a:rPr>
              <a:t>resistor pictured</a:t>
            </a:r>
          </a:p>
          <a:p>
            <a:pPr lvl="1"/>
            <a:r>
              <a:rPr lang="en-GB" dirty="0">
                <a:solidFill>
                  <a:srgbClr val="0B3655"/>
                </a:solidFill>
              </a:rPr>
              <a:t>Another resistor has a maximum value of 363 </a:t>
            </a:r>
            <a:r>
              <a:rPr lang="en-GB" dirty="0">
                <a:solidFill>
                  <a:srgbClr val="0B3655"/>
                </a:solidFill>
                <a:latin typeface="Symbol" panose="05050102010706020507" pitchFamily="18" charset="2"/>
              </a:rPr>
              <a:t>W </a:t>
            </a:r>
            <a:r>
              <a:rPr lang="en-GB" dirty="0">
                <a:solidFill>
                  <a:srgbClr val="0B3655"/>
                </a:solidFill>
              </a:rPr>
              <a:t>and minimum value 297 </a:t>
            </a:r>
            <a:r>
              <a:rPr lang="en-GB" dirty="0">
                <a:solidFill>
                  <a:srgbClr val="0B3655"/>
                </a:solidFill>
                <a:latin typeface="Symbol" panose="05050102010706020507" pitchFamily="18" charset="2"/>
              </a:rPr>
              <a:t>W - </a:t>
            </a:r>
            <a:r>
              <a:rPr lang="en-GB" dirty="0">
                <a:solidFill>
                  <a:srgbClr val="0B3655"/>
                </a:solidFill>
                <a:latin typeface="Arial" panose="020B0604020202020204" pitchFamily="34" charset="0"/>
                <a:cs typeface="Arial" panose="020B0604020202020204" pitchFamily="34" charset="0"/>
              </a:rPr>
              <a:t>Work out the resistor’s value and its tolerance</a:t>
            </a:r>
            <a:r>
              <a:rPr lang="en-GB" dirty="0">
                <a:solidFill>
                  <a:srgbClr val="0B3655"/>
                </a:solidFill>
              </a:rPr>
              <a:t> </a:t>
            </a:r>
            <a:r>
              <a:rPr lang="en-GB" dirty="0">
                <a:solidFill>
                  <a:srgbClr val="0B3655"/>
                </a:solidFill>
                <a:latin typeface="Arial" panose="020B0604020202020204" pitchFamily="34" charset="0"/>
                <a:cs typeface="Arial" panose="020B0604020202020204" pitchFamily="34" charset="0"/>
              </a:rPr>
              <a:t>%</a:t>
            </a:r>
            <a:endParaRPr lang="en-GB" dirty="0">
              <a:solidFill>
                <a:srgbClr val="0B3655"/>
              </a:solidFill>
            </a:endParaRPr>
          </a:p>
        </p:txBody>
      </p:sp>
      <p:pic>
        <p:nvPicPr>
          <p:cNvPr id="7" name="Graphic 6">
            <a:extLst>
              <a:ext uri="{FF2B5EF4-FFF2-40B4-BE49-F238E27FC236}">
                <a16:creationId xmlns:a16="http://schemas.microsoft.com/office/drawing/2014/main" id="{6CD337AF-4868-4E8E-AF12-727CFC13EC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65466" y="6316838"/>
            <a:ext cx="1432859" cy="338190"/>
          </a:xfrm>
          <a:prstGeom prst="rect">
            <a:avLst/>
          </a:prstGeom>
        </p:spPr>
      </p:pic>
      <p:pic>
        <p:nvPicPr>
          <p:cNvPr id="1026" name="Picture 2" descr="1k ohm Resistor Tolerance ±5% - Prayog India">
            <a:extLst>
              <a:ext uri="{FF2B5EF4-FFF2-40B4-BE49-F238E27FC236}">
                <a16:creationId xmlns:a16="http://schemas.microsoft.com/office/drawing/2014/main" id="{4DE82C49-D3B3-420C-9149-0021CC38DBF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833816">
            <a:off x="675954" y="3277912"/>
            <a:ext cx="7741458" cy="5038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15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Tolerance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78" y="1704179"/>
                <a:ext cx="8114921" cy="3453607"/>
              </a:xfrm>
            </p:spPr>
            <p:txBody>
              <a:bodyPr/>
              <a:lstStyle/>
              <a:p>
                <a:pPr lvl="1"/>
                <a:r>
                  <a:rPr lang="en-GB" dirty="0">
                    <a:solidFill>
                      <a:srgbClr val="0B3655"/>
                    </a:solidFill>
                  </a:rPr>
                  <a:t>Work out the maximum and minimum resistance of the </a:t>
                </a:r>
                <a:br>
                  <a:rPr lang="en-GB" dirty="0">
                    <a:solidFill>
                      <a:srgbClr val="0B3655"/>
                    </a:solidFill>
                  </a:rPr>
                </a:br>
                <a:r>
                  <a:rPr lang="en-GB" dirty="0">
                    <a:solidFill>
                      <a:srgbClr val="0B3655"/>
                    </a:solidFill>
                  </a:rPr>
                  <a:t>1K</a:t>
                </a:r>
                <a:r>
                  <a:rPr lang="en-GB" dirty="0">
                    <a:solidFill>
                      <a:srgbClr val="0B3655"/>
                    </a:solidFill>
                    <a:latin typeface="Symbol" panose="05050102010706020507" pitchFamily="18" charset="2"/>
                  </a:rPr>
                  <a:t>W</a:t>
                </a:r>
                <a:r>
                  <a:rPr lang="en-GB" dirty="0">
                    <a:solidFill>
                      <a:srgbClr val="0B3655"/>
                    </a:solidFill>
                  </a:rPr>
                  <a:t> resistor pictured</a:t>
                </a:r>
                <a:br>
                  <a:rPr lang="en-GB" dirty="0">
                    <a:solidFill>
                      <a:srgbClr val="8C82BB"/>
                    </a:solidFill>
                  </a:rPr>
                </a:br>
                <a:r>
                  <a:rPr lang="en-GB" dirty="0">
                    <a:solidFill>
                      <a:srgbClr val="FF0000"/>
                    </a:solidFill>
                  </a:rPr>
                  <a:t>1K</a:t>
                </a:r>
                <a:r>
                  <a:rPr lang="en-GB" dirty="0">
                    <a:solidFill>
                      <a:srgbClr val="FF0000"/>
                    </a:solidFill>
                    <a:latin typeface="Symbol" panose="05050102010706020507" pitchFamily="18" charset="2"/>
                  </a:rPr>
                  <a:t> W</a:t>
                </a:r>
                <a:r>
                  <a:rPr lang="en-GB" dirty="0">
                    <a:solidFill>
                      <a:srgbClr val="FF0000"/>
                    </a:solidFill>
                  </a:rPr>
                  <a:t> = 1000 </a:t>
                </a:r>
                <a:r>
                  <a:rPr lang="en-GB" dirty="0">
                    <a:solidFill>
                      <a:srgbClr val="FF0000"/>
                    </a:solidFill>
                    <a:latin typeface="Symbol" panose="05050102010706020507" pitchFamily="18" charset="2"/>
                  </a:rPr>
                  <a:t>W </a:t>
                </a:r>
                <a:br>
                  <a:rPr lang="en-GB" dirty="0">
                    <a:solidFill>
                      <a:srgbClr val="FF0000"/>
                    </a:solidFill>
                    <a:latin typeface="Symbol" panose="05050102010706020507" pitchFamily="18" charset="2"/>
                  </a:rPr>
                </a:br>
                <a:r>
                  <a:rPr lang="en-GB" dirty="0">
                    <a:solidFill>
                      <a:srgbClr val="FF0000"/>
                    </a:solidFill>
                  </a:rPr>
                  <a:t>5% of 1000 </a:t>
                </a:r>
                <a:r>
                  <a:rPr lang="en-GB" dirty="0">
                    <a:solidFill>
                      <a:srgbClr val="FF0000"/>
                    </a:solidFill>
                    <a:latin typeface="Arial" panose="020B0604020202020204" pitchFamily="34" charset="0"/>
                    <a:cs typeface="Arial" panose="020B0604020202020204" pitchFamily="34" charset="0"/>
                  </a:rPr>
                  <a:t>= 0.05 × 1000	 ⇒ 50 </a:t>
                </a:r>
                <a:r>
                  <a:rPr lang="en-GB" dirty="0">
                    <a:solidFill>
                      <a:srgbClr val="FF0000"/>
                    </a:solidFill>
                    <a:latin typeface="Symbol" panose="05050102010706020507" pitchFamily="18" charset="2"/>
                  </a:rPr>
                  <a:t>W</a:t>
                </a:r>
                <a:br>
                  <a:rPr lang="en-GB" dirty="0">
                    <a:solidFill>
                      <a:srgbClr val="FF0000"/>
                    </a:solidFill>
                  </a:rPr>
                </a:br>
                <a:r>
                  <a:rPr lang="en-GB" dirty="0">
                    <a:solidFill>
                      <a:srgbClr val="FF0000"/>
                    </a:solidFill>
                  </a:rPr>
                  <a:t>1000 </a:t>
                </a:r>
                <a:r>
                  <a:rPr lang="en-GB" dirty="0">
                    <a:solidFill>
                      <a:srgbClr val="FF0000"/>
                    </a:solidFill>
                    <a:latin typeface="Arial" panose="020B0604020202020204" pitchFamily="34" charset="0"/>
                    <a:cs typeface="Arial" panose="020B0604020202020204" pitchFamily="34" charset="0"/>
                  </a:rPr>
                  <a:t>−</a:t>
                </a:r>
                <a:r>
                  <a:rPr lang="en-GB" dirty="0">
                    <a:solidFill>
                      <a:srgbClr val="FF0000"/>
                    </a:solidFill>
                  </a:rPr>
                  <a:t> 50 = </a:t>
                </a:r>
                <a:r>
                  <a:rPr lang="en-GB" b="1" dirty="0">
                    <a:solidFill>
                      <a:srgbClr val="FF0000"/>
                    </a:solidFill>
                  </a:rPr>
                  <a:t>1050 </a:t>
                </a:r>
                <a:r>
                  <a:rPr lang="en-GB" b="1" dirty="0">
                    <a:solidFill>
                      <a:srgbClr val="FF0000"/>
                    </a:solidFill>
                    <a:latin typeface="Symbol" panose="05050102010706020507" pitchFamily="18" charset="2"/>
                  </a:rPr>
                  <a:t>W</a:t>
                </a:r>
                <a:r>
                  <a:rPr lang="en-GB" b="1" dirty="0">
                    <a:solidFill>
                      <a:srgbClr val="FF0000"/>
                    </a:solidFill>
                  </a:rPr>
                  <a:t> maximum </a:t>
                </a:r>
                <a:br>
                  <a:rPr lang="en-GB" b="1" dirty="0">
                    <a:solidFill>
                      <a:srgbClr val="FF0000"/>
                    </a:solidFill>
                  </a:rPr>
                </a:br>
                <a:r>
                  <a:rPr lang="en-GB" dirty="0">
                    <a:solidFill>
                      <a:srgbClr val="FF0000"/>
                    </a:solidFill>
                  </a:rPr>
                  <a:t>and 1000 </a:t>
                </a:r>
                <a:r>
                  <a:rPr lang="en-GB" dirty="0">
                    <a:solidFill>
                      <a:srgbClr val="FF0000"/>
                    </a:solidFill>
                    <a:latin typeface="Arial" panose="020B0604020202020204" pitchFamily="34" charset="0"/>
                    <a:cs typeface="Arial" panose="020B0604020202020204" pitchFamily="34" charset="0"/>
                  </a:rPr>
                  <a:t>−</a:t>
                </a:r>
                <a:r>
                  <a:rPr lang="en-GB" dirty="0">
                    <a:solidFill>
                      <a:srgbClr val="FF0000"/>
                    </a:solidFill>
                  </a:rPr>
                  <a:t> 50 = </a:t>
                </a:r>
                <a:r>
                  <a:rPr lang="en-GB" b="1" dirty="0">
                    <a:solidFill>
                      <a:srgbClr val="FF0000"/>
                    </a:solidFill>
                  </a:rPr>
                  <a:t>950 </a:t>
                </a:r>
                <a:r>
                  <a:rPr lang="en-GB" b="1" dirty="0">
                    <a:solidFill>
                      <a:srgbClr val="FF0000"/>
                    </a:solidFill>
                    <a:latin typeface="Symbol" panose="05050102010706020507" pitchFamily="18" charset="2"/>
                  </a:rPr>
                  <a:t>W</a:t>
                </a:r>
                <a:r>
                  <a:rPr lang="en-GB" b="1" dirty="0">
                    <a:solidFill>
                      <a:srgbClr val="FF0000"/>
                    </a:solidFill>
                  </a:rPr>
                  <a:t> minimum</a:t>
                </a:r>
              </a:p>
              <a:p>
                <a:pPr lvl="1"/>
                <a:r>
                  <a:rPr lang="en-GB" dirty="0">
                    <a:solidFill>
                      <a:srgbClr val="0B3655"/>
                    </a:solidFill>
                  </a:rPr>
                  <a:t>A resistor has a maximum value of 363 </a:t>
                </a:r>
                <a:r>
                  <a:rPr lang="en-GB" dirty="0">
                    <a:solidFill>
                      <a:srgbClr val="0B3655"/>
                    </a:solidFill>
                    <a:latin typeface="Symbol" panose="05050102010706020507" pitchFamily="18" charset="2"/>
                  </a:rPr>
                  <a:t>W </a:t>
                </a:r>
                <a:r>
                  <a:rPr lang="en-GB" dirty="0">
                    <a:solidFill>
                      <a:srgbClr val="0B3655"/>
                    </a:solidFill>
                  </a:rPr>
                  <a:t>and minimum value </a:t>
                </a:r>
                <a:br>
                  <a:rPr lang="en-GB" dirty="0">
                    <a:solidFill>
                      <a:srgbClr val="0B3655"/>
                    </a:solidFill>
                  </a:rPr>
                </a:br>
                <a:r>
                  <a:rPr lang="en-GB" dirty="0">
                    <a:solidFill>
                      <a:srgbClr val="0B3655"/>
                    </a:solidFill>
                  </a:rPr>
                  <a:t>of to 297 </a:t>
                </a:r>
                <a:r>
                  <a:rPr lang="en-GB" dirty="0">
                    <a:solidFill>
                      <a:srgbClr val="0B3655"/>
                    </a:solidFill>
                    <a:latin typeface="Symbol" panose="05050102010706020507" pitchFamily="18" charset="2"/>
                  </a:rPr>
                  <a:t>W - </a:t>
                </a:r>
                <a:r>
                  <a:rPr lang="en-GB" dirty="0">
                    <a:solidFill>
                      <a:srgbClr val="0B3655"/>
                    </a:solidFill>
                    <a:latin typeface="Arial" panose="020B0604020202020204" pitchFamily="34" charset="0"/>
                    <a:cs typeface="Arial" panose="020B0604020202020204" pitchFamily="34" charset="0"/>
                  </a:rPr>
                  <a:t>Work out the resistors value and its tolerance</a:t>
                </a:r>
                <a:r>
                  <a:rPr lang="en-GB" dirty="0">
                    <a:solidFill>
                      <a:srgbClr val="0B3655"/>
                    </a:solidFill>
                  </a:rPr>
                  <a:t> </a:t>
                </a:r>
                <a:r>
                  <a:rPr lang="en-GB" dirty="0">
                    <a:solidFill>
                      <a:srgbClr val="0B3655"/>
                    </a:solidFill>
                    <a:latin typeface="Arial" panose="020B0604020202020204" pitchFamily="34" charset="0"/>
                    <a:cs typeface="Arial" panose="020B0604020202020204" pitchFamily="34" charset="0"/>
                  </a:rPr>
                  <a:t>%</a:t>
                </a:r>
                <a:br>
                  <a:rPr lang="en-GB" dirty="0">
                    <a:solidFill>
                      <a:srgbClr val="0B3655"/>
                    </a:solidFill>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The mid-point between 297 and 363 = </a:t>
                </a:r>
                <a14:m>
                  <m:oMath xmlns:m="http://schemas.openxmlformats.org/officeDocument/2006/math">
                    <m:f>
                      <m:fPr>
                        <m:ctrlPr>
                          <a:rPr lang="en-GB" i="1">
                            <a:solidFill>
                              <a:srgbClr val="FF0000"/>
                            </a:solidFill>
                            <a:latin typeface="Cambria Math" panose="02040503050406030204" pitchFamily="18" charset="0"/>
                            <a:cs typeface="Arial" panose="020B0604020202020204" pitchFamily="34" charset="0"/>
                          </a:rPr>
                        </m:ctrlPr>
                      </m:fPr>
                      <m:num>
                        <m:r>
                          <a:rPr lang="en-GB" b="0" i="1" smtClean="0">
                            <a:solidFill>
                              <a:srgbClr val="FF0000"/>
                            </a:solidFill>
                            <a:latin typeface="Cambria Math" panose="02040503050406030204" pitchFamily="18" charset="0"/>
                            <a:cs typeface="Arial" panose="020B0604020202020204" pitchFamily="34" charset="0"/>
                          </a:rPr>
                          <m:t>297+363</m:t>
                        </m:r>
                      </m:num>
                      <m:den>
                        <m:r>
                          <a:rPr lang="en-GB" b="0" i="1" dirty="0" smtClean="0">
                            <a:solidFill>
                              <a:srgbClr val="FF0000"/>
                            </a:solidFill>
                            <a:latin typeface="Cambria Math" panose="02040503050406030204" pitchFamily="18" charset="0"/>
                            <a:cs typeface="Arial" panose="020B0604020202020204" pitchFamily="34" charset="0"/>
                          </a:rPr>
                          <m:t>2</m:t>
                        </m:r>
                      </m:den>
                    </m:f>
                  </m:oMath>
                </a14:m>
                <a:r>
                  <a:rPr lang="en-GB" dirty="0">
                    <a:solidFill>
                      <a:srgbClr val="FF0000"/>
                    </a:solidFill>
                    <a:latin typeface="Arial" panose="020B0604020202020204" pitchFamily="34" charset="0"/>
                    <a:cs typeface="Arial" panose="020B0604020202020204" pitchFamily="34" charset="0"/>
                  </a:rPr>
                  <a:t> = </a:t>
                </a:r>
                <a:r>
                  <a:rPr lang="en-GB" b="1" dirty="0">
                    <a:solidFill>
                      <a:srgbClr val="FF0000"/>
                    </a:solidFill>
                    <a:latin typeface="Arial" panose="020B0604020202020204" pitchFamily="34" charset="0"/>
                    <a:cs typeface="Arial" panose="020B0604020202020204" pitchFamily="34" charset="0"/>
                  </a:rPr>
                  <a:t>330</a:t>
                </a:r>
                <a:r>
                  <a:rPr lang="en-GB" b="1" dirty="0">
                    <a:solidFill>
                      <a:srgbClr val="FF0000"/>
                    </a:solidFill>
                    <a:latin typeface="Symbol" panose="05050102010706020507" pitchFamily="18" charset="2"/>
                  </a:rPr>
                  <a:t> W</a:t>
                </a:r>
                <a:br>
                  <a:rPr lang="en-GB" dirty="0">
                    <a:solidFill>
                      <a:srgbClr val="FF0000"/>
                    </a:solidFill>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330 − 297 = 33 (and 363 − 330 = 33)</a:t>
                </a:r>
              </a:p>
              <a:p>
                <a:pPr marL="712788" lvl="1" indent="0">
                  <a:buNone/>
                </a:pPr>
                <a:r>
                  <a:rPr lang="en-GB" dirty="0">
                    <a:solidFill>
                      <a:srgbClr val="FF0000"/>
                    </a:solidFill>
                    <a:latin typeface="Arial" panose="020B0604020202020204" pitchFamily="34" charset="0"/>
                    <a:cs typeface="Arial" panose="020B0604020202020204" pitchFamily="34" charset="0"/>
                  </a:rPr>
                  <a:t>Find what percentage 33 </a:t>
                </a:r>
                <a:r>
                  <a:rPr lang="en-GB" dirty="0">
                    <a:solidFill>
                      <a:srgbClr val="FF0000"/>
                    </a:solidFill>
                    <a:latin typeface="Symbol" panose="05050102010706020507" pitchFamily="18" charset="2"/>
                  </a:rPr>
                  <a:t>W</a:t>
                </a:r>
                <a:r>
                  <a:rPr lang="en-GB" b="1" dirty="0">
                    <a:solidFill>
                      <a:srgbClr val="FF0000"/>
                    </a:solidFill>
                    <a:latin typeface="Symbol" panose="05050102010706020507" pitchFamily="18" charset="2"/>
                  </a:rPr>
                  <a:t> </a:t>
                </a:r>
                <a:r>
                  <a:rPr lang="en-GB" dirty="0">
                    <a:solidFill>
                      <a:srgbClr val="FF0000"/>
                    </a:solidFill>
                    <a:latin typeface="Arial" panose="020B0604020202020204" pitchFamily="34" charset="0"/>
                    <a:cs typeface="Arial" panose="020B0604020202020204" pitchFamily="34" charset="0"/>
                  </a:rPr>
                  <a:t>is of 330 </a:t>
                </a:r>
                <a:r>
                  <a:rPr lang="en-GB" b="1" dirty="0">
                    <a:solidFill>
                      <a:srgbClr val="FF0000"/>
                    </a:solidFill>
                    <a:latin typeface="Symbol" panose="05050102010706020507" pitchFamily="18" charset="2"/>
                  </a:rPr>
                  <a:t>W:</a:t>
                </a:r>
              </a:p>
              <a:p>
                <a:pPr marL="444500" lvl="1" indent="0">
                  <a:buNone/>
                </a:pPr>
                <a:r>
                  <a:rPr lang="en-GB" b="1" dirty="0">
                    <a:solidFill>
                      <a:srgbClr val="FF0000"/>
                    </a:solidFill>
                    <a:latin typeface="Symbol" panose="05050102010706020507" pitchFamily="18" charset="2"/>
                    <a:cs typeface="Arial" panose="020B0604020202020204" pitchFamily="34" charset="0"/>
                  </a:rPr>
                  <a:t>		</a:t>
                </a:r>
                <a14:m>
                  <m:oMath xmlns:m="http://schemas.openxmlformats.org/officeDocument/2006/math">
                    <m:f>
                      <m:fPr>
                        <m:ctrlPr>
                          <a:rPr lang="en-GB" b="1" i="1">
                            <a:solidFill>
                              <a:srgbClr val="FF0000"/>
                            </a:solidFill>
                            <a:latin typeface="Cambria Math" panose="02040503050406030204" pitchFamily="18" charset="0"/>
                            <a:cs typeface="Arial" panose="020B0604020202020204" pitchFamily="34" charset="0"/>
                          </a:rPr>
                        </m:ctrlPr>
                      </m:fPr>
                      <m:num>
                        <m:r>
                          <m:rPr>
                            <m:nor/>
                          </m:rPr>
                          <a:rPr lang="en-GB" dirty="0">
                            <a:solidFill>
                              <a:srgbClr val="FF0000"/>
                            </a:solidFill>
                            <a:latin typeface="Arial" panose="020B0604020202020204" pitchFamily="34" charset="0"/>
                            <a:cs typeface="Arial" panose="020B0604020202020204" pitchFamily="34" charset="0"/>
                          </a:rPr>
                          <m:t>33</m:t>
                        </m:r>
                      </m:num>
                      <m:den>
                        <m:r>
                          <m:rPr>
                            <m:nor/>
                          </m:rPr>
                          <a:rPr lang="en-GB" dirty="0">
                            <a:solidFill>
                              <a:srgbClr val="FF0000"/>
                            </a:solidFill>
                            <a:latin typeface="Arial" panose="020B0604020202020204" pitchFamily="34" charset="0"/>
                            <a:cs typeface="Arial" panose="020B0604020202020204" pitchFamily="34" charset="0"/>
                          </a:rPr>
                          <m:t>330</m:t>
                        </m:r>
                      </m:den>
                    </m:f>
                  </m:oMath>
                </a14:m>
                <a:r>
                  <a:rPr lang="en-GB" dirty="0">
                    <a:solidFill>
                      <a:srgbClr val="FF0000"/>
                    </a:solidFill>
                    <a:latin typeface="Arial" panose="020B0604020202020204" pitchFamily="34" charset="0"/>
                    <a:cs typeface="Arial" panose="020B0604020202020204" pitchFamily="34" charset="0"/>
                  </a:rPr>
                  <a:t> × 100 = </a:t>
                </a:r>
                <a:r>
                  <a:rPr lang="en-GB" b="1" dirty="0">
                    <a:solidFill>
                      <a:srgbClr val="FF0000"/>
                    </a:solidFill>
                    <a:latin typeface="Arial" panose="020B0604020202020204" pitchFamily="34" charset="0"/>
                    <a:cs typeface="Arial" panose="020B0604020202020204" pitchFamily="34" charset="0"/>
                  </a:rPr>
                  <a:t>10% </a:t>
                </a:r>
                <a:r>
                  <a:rPr lang="en-GB" dirty="0">
                    <a:solidFill>
                      <a:srgbClr val="FF0000"/>
                    </a:solidFill>
                    <a:latin typeface="Arial" panose="020B0604020202020204" pitchFamily="34" charset="0"/>
                    <a:cs typeface="Arial" panose="020B0604020202020204" pitchFamily="34" charset="0"/>
                  </a:rPr>
                  <a:t>tolerance</a:t>
                </a:r>
              </a:p>
              <a:p>
                <a:pPr lvl="1"/>
                <a:endParaRPr lang="en-GB" dirty="0">
                  <a:solidFill>
                    <a:srgbClr val="FF0000"/>
                  </a:solidFill>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78" y="1704179"/>
                <a:ext cx="8114921" cy="3453607"/>
              </a:xfrm>
              <a:blipFill>
                <a:blip r:embed="rId2"/>
                <a:stretch>
                  <a:fillRect t="-2120" b="-30919"/>
                </a:stretch>
              </a:blipFill>
            </p:spPr>
            <p:txBody>
              <a:bodyPr/>
              <a:lstStyle/>
              <a:p>
                <a:r>
                  <a:rPr lang="en-GB">
                    <a:noFill/>
                  </a:rPr>
                  <a:t> </a:t>
                </a:r>
              </a:p>
            </p:txBody>
          </p:sp>
        </mc:Fallback>
      </mc:AlternateContent>
      <p:pic>
        <p:nvPicPr>
          <p:cNvPr id="5" name="Graphic 4">
            <a:extLst>
              <a:ext uri="{FF2B5EF4-FFF2-40B4-BE49-F238E27FC236}">
                <a16:creationId xmlns:a16="http://schemas.microsoft.com/office/drawing/2014/main" id="{965CCD20-A0D8-4DD4-916D-31649B2411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0300" y="877951"/>
            <a:ext cx="1478837" cy="555954"/>
          </a:xfrm>
          <a:prstGeom prst="rect">
            <a:avLst/>
          </a:prstGeom>
        </p:spPr>
      </p:pic>
      <p:pic>
        <p:nvPicPr>
          <p:cNvPr id="7" name="Graphic 6">
            <a:extLst>
              <a:ext uri="{FF2B5EF4-FFF2-40B4-BE49-F238E27FC236}">
                <a16:creationId xmlns:a16="http://schemas.microsoft.com/office/drawing/2014/main" id="{D0C58E52-7818-486E-BEA9-013919F15F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1466371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E903FAF-289A-4CD3-A769-29EDCCA064C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35000"/>
            <a:ext cx="9144000" cy="6223000"/>
          </a:xfrm>
          <a:prstGeom prst="rect">
            <a:avLst/>
          </a:prstGeom>
        </p:spPr>
      </p:pic>
      <p:sp>
        <p:nvSpPr>
          <p:cNvPr id="2" name="Text Placeholder 1"/>
          <p:cNvSpPr>
            <a:spLocks noGrp="1"/>
          </p:cNvSpPr>
          <p:nvPr>
            <p:ph type="body" sz="quarter" idx="13"/>
          </p:nvPr>
        </p:nvSpPr>
        <p:spPr/>
        <p:txBody>
          <a:bodyPr/>
          <a:lstStyle/>
          <a:p>
            <a:r>
              <a:rPr lang="en-GB">
                <a:solidFill>
                  <a:schemeClr val="bg1"/>
                </a:solidFill>
              </a:rPr>
              <a:t>Pallet shed</a:t>
            </a:r>
          </a:p>
        </p:txBody>
      </p:sp>
      <p:sp>
        <p:nvSpPr>
          <p:cNvPr id="3" name="Text Placeholder 2"/>
          <p:cNvSpPr>
            <a:spLocks noGrp="1"/>
          </p:cNvSpPr>
          <p:nvPr>
            <p:ph type="body" sz="quarter" idx="14"/>
          </p:nvPr>
        </p:nvSpPr>
        <p:spPr/>
        <p:txBody>
          <a:bodyPr/>
          <a:lstStyle/>
          <a:p>
            <a:r>
              <a:rPr lang="en-GB" dirty="0">
                <a:solidFill>
                  <a:schemeClr val="bg1"/>
                </a:solidFill>
              </a:rPr>
              <a:t>This image shows a wooden shed wall made from recycled pallets </a:t>
            </a:r>
          </a:p>
          <a:p>
            <a:pPr lvl="1"/>
            <a:r>
              <a:rPr lang="en-GB" dirty="0">
                <a:solidFill>
                  <a:schemeClr val="bg1"/>
                </a:solidFill>
              </a:rPr>
              <a:t>A 1 litre tin of varnish is purchased for £12.90</a:t>
            </a:r>
          </a:p>
          <a:p>
            <a:pPr lvl="1"/>
            <a:r>
              <a:rPr lang="en-GB" dirty="0">
                <a:solidFill>
                  <a:schemeClr val="bg1"/>
                </a:solidFill>
              </a:rPr>
              <a:t>The varnish used has a coverage of 1 litre per 15 m²</a:t>
            </a:r>
            <a:endParaRPr lang="en-GB" baseline="30000" dirty="0">
              <a:solidFill>
                <a:schemeClr val="bg1"/>
              </a:solidFill>
            </a:endParaRPr>
          </a:p>
          <a:p>
            <a:pPr lvl="1"/>
            <a:r>
              <a:rPr lang="en-GB" dirty="0">
                <a:solidFill>
                  <a:schemeClr val="bg1"/>
                </a:solidFill>
              </a:rPr>
              <a:t>Each pallet plank has an average area of 80 cm x 8 cm</a:t>
            </a:r>
            <a:endParaRPr lang="en-GB" baseline="30000" dirty="0">
              <a:solidFill>
                <a:schemeClr val="bg1"/>
              </a:solidFill>
            </a:endParaRPr>
          </a:p>
          <a:p>
            <a:pPr lvl="1"/>
            <a:r>
              <a:rPr lang="en-GB" dirty="0">
                <a:solidFill>
                  <a:srgbClr val="FFFF99"/>
                </a:solidFill>
              </a:rPr>
              <a:t>How many planks can be varnished before the tin runs out? Give your answer to 3 significant figures</a:t>
            </a:r>
          </a:p>
          <a:p>
            <a:pPr lvl="1"/>
            <a:r>
              <a:rPr lang="en-GB" dirty="0">
                <a:solidFill>
                  <a:srgbClr val="FFFF99"/>
                </a:solidFill>
              </a:rPr>
              <a:t>Giving your answer to the nearest penny, how much does it cost to varnish the whole shed which has an area of 42 m</a:t>
            </a:r>
            <a:r>
              <a:rPr lang="en-GB" baseline="30000" dirty="0">
                <a:solidFill>
                  <a:srgbClr val="FFFF99"/>
                </a:solidFill>
              </a:rPr>
              <a:t>2</a:t>
            </a:r>
            <a:r>
              <a:rPr lang="en-GB" dirty="0">
                <a:solidFill>
                  <a:srgbClr val="FFFF99"/>
                </a:solidFill>
              </a:rPr>
              <a:t>? </a:t>
            </a:r>
          </a:p>
          <a:p>
            <a:pPr lvl="1"/>
            <a:r>
              <a:rPr lang="en-GB" dirty="0">
                <a:solidFill>
                  <a:srgbClr val="FFFF99"/>
                </a:solidFill>
              </a:rPr>
              <a:t>How many tins are required and how many </a:t>
            </a:r>
            <a:r>
              <a:rPr lang="en-GB" b="1" dirty="0">
                <a:solidFill>
                  <a:srgbClr val="FFFF99"/>
                </a:solidFill>
              </a:rPr>
              <a:t>millilitres</a:t>
            </a:r>
            <a:r>
              <a:rPr lang="en-GB" dirty="0">
                <a:solidFill>
                  <a:srgbClr val="FFFF99"/>
                </a:solidFill>
              </a:rPr>
              <a:t> of varnish are left over?</a:t>
            </a:r>
          </a:p>
        </p:txBody>
      </p:sp>
      <p:pic>
        <p:nvPicPr>
          <p:cNvPr id="11" name="Graphic 10">
            <a:extLst>
              <a:ext uri="{FF2B5EF4-FFF2-40B4-BE49-F238E27FC236}">
                <a16:creationId xmlns:a16="http://schemas.microsoft.com/office/drawing/2014/main" id="{F03724CC-05D6-4502-B42E-A9A9AA0650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3743175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Learning objectives</a:t>
            </a:r>
          </a:p>
        </p:txBody>
      </p:sp>
      <p:sp>
        <p:nvSpPr>
          <p:cNvPr id="5" name="Text Placeholder 4"/>
          <p:cNvSpPr>
            <a:spLocks noGrp="1"/>
          </p:cNvSpPr>
          <p:nvPr>
            <p:ph type="body" sz="quarter" idx="14"/>
          </p:nvPr>
        </p:nvSpPr>
        <p:spPr/>
        <p:txBody>
          <a:bodyPr/>
          <a:lstStyle/>
          <a:p>
            <a:r>
              <a:rPr lang="en-GB"/>
              <a:t>Be able to apply knowledge learnt to exam style questions with Design and Technology contexts</a:t>
            </a:r>
          </a:p>
        </p:txBody>
      </p:sp>
    </p:spTree>
    <p:extLst>
      <p:ext uri="{BB962C8B-B14F-4D97-AF65-F5344CB8AC3E}">
        <p14:creationId xmlns:p14="http://schemas.microsoft.com/office/powerpoint/2010/main" val="1925757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539B633-0023-4A5D-BD09-B0586827E4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65466" y="6316838"/>
            <a:ext cx="1432859" cy="338190"/>
          </a:xfrm>
          <a:prstGeom prst="rect">
            <a:avLst/>
          </a:prstGeom>
        </p:spPr>
      </p:pic>
      <p:sp>
        <p:nvSpPr>
          <p:cNvPr id="2" name="Text Placeholder 1"/>
          <p:cNvSpPr>
            <a:spLocks noGrp="1"/>
          </p:cNvSpPr>
          <p:nvPr>
            <p:ph type="body" sz="quarter" idx="13"/>
          </p:nvPr>
        </p:nvSpPr>
        <p:spPr/>
        <p:txBody>
          <a:bodyPr/>
          <a:lstStyle/>
          <a:p>
            <a:r>
              <a:rPr lang="en-GB"/>
              <a:t>Pallet shed</a:t>
            </a:r>
          </a:p>
        </p:txBody>
      </p:sp>
      <p:sp>
        <p:nvSpPr>
          <p:cNvPr id="3" name="Text Placeholder 2"/>
          <p:cNvSpPr>
            <a:spLocks noGrp="1"/>
          </p:cNvSpPr>
          <p:nvPr>
            <p:ph type="body" sz="quarter" idx="14"/>
          </p:nvPr>
        </p:nvSpPr>
        <p:spPr>
          <a:xfrm>
            <a:off x="724279" y="1704179"/>
            <a:ext cx="7974045" cy="3453607"/>
          </a:xfrm>
        </p:spPr>
        <p:txBody>
          <a:bodyPr/>
          <a:lstStyle/>
          <a:p>
            <a:pPr lvl="1"/>
            <a:r>
              <a:rPr lang="en-GB" dirty="0">
                <a:solidFill>
                  <a:srgbClr val="0B3655"/>
                </a:solidFill>
              </a:rPr>
              <a:t>How many planks can be varnished before the tin runs out? Give your answer to 3 significant figures</a:t>
            </a:r>
            <a:br>
              <a:rPr lang="en-GB" dirty="0"/>
            </a:br>
            <a:r>
              <a:rPr lang="en-GB" dirty="0">
                <a:solidFill>
                  <a:srgbClr val="FF0000"/>
                </a:solidFill>
              </a:rPr>
              <a:t>80 × 8 = 640 cm²</a:t>
            </a:r>
            <a:r>
              <a:rPr lang="en-GB" baseline="30000" dirty="0">
                <a:solidFill>
                  <a:srgbClr val="FF0000"/>
                </a:solidFill>
              </a:rPr>
              <a:t> </a:t>
            </a:r>
            <a:r>
              <a:rPr lang="en-GB" dirty="0">
                <a:solidFill>
                  <a:srgbClr val="FF0000"/>
                </a:solidFill>
              </a:rPr>
              <a:t> per plank</a:t>
            </a:r>
            <a:br>
              <a:rPr lang="en-GB" dirty="0">
                <a:solidFill>
                  <a:srgbClr val="FF0000"/>
                </a:solidFill>
              </a:rPr>
            </a:br>
            <a:r>
              <a:rPr lang="en-GB" dirty="0">
                <a:solidFill>
                  <a:srgbClr val="FF0000"/>
                </a:solidFill>
              </a:rPr>
              <a:t>The tin covers 100 × 100 × 15 	= 150,000 cm² </a:t>
            </a:r>
            <a:br>
              <a:rPr lang="en-GB" dirty="0">
                <a:solidFill>
                  <a:srgbClr val="FF0000"/>
                </a:solidFill>
              </a:rPr>
            </a:br>
            <a:r>
              <a:rPr lang="en-GB" dirty="0">
                <a:solidFill>
                  <a:srgbClr val="FF0000"/>
                </a:solidFill>
              </a:rPr>
              <a:t>150,000 ÷ 640 = 234.375 		⇒ </a:t>
            </a:r>
            <a:r>
              <a:rPr lang="en-GB" b="1" dirty="0">
                <a:solidFill>
                  <a:srgbClr val="FF0000"/>
                </a:solidFill>
              </a:rPr>
              <a:t>234 planks </a:t>
            </a:r>
            <a:r>
              <a:rPr lang="en-GB" dirty="0">
                <a:solidFill>
                  <a:srgbClr val="FF0000"/>
                </a:solidFill>
              </a:rPr>
              <a:t>(to 3 </a:t>
            </a:r>
            <a:r>
              <a:rPr lang="en-GB" dirty="0" err="1">
                <a:solidFill>
                  <a:srgbClr val="FF0000"/>
                </a:solidFill>
              </a:rPr>
              <a:t>s.f.</a:t>
            </a:r>
            <a:r>
              <a:rPr lang="en-GB" dirty="0">
                <a:solidFill>
                  <a:srgbClr val="FF0000"/>
                </a:solidFill>
              </a:rPr>
              <a:t>)</a:t>
            </a:r>
          </a:p>
          <a:p>
            <a:pPr marL="444500" lvl="1" indent="0">
              <a:spcAft>
                <a:spcPts val="0"/>
              </a:spcAft>
              <a:buNone/>
            </a:pPr>
            <a:r>
              <a:rPr lang="en-GB" dirty="0">
                <a:solidFill>
                  <a:srgbClr val="FF0000"/>
                </a:solidFill>
              </a:rPr>
              <a:t>	Or (80 ÷ 100) x (8 ÷ 100) = 0.8 x 0.08 = 0.064m</a:t>
            </a:r>
            <a:r>
              <a:rPr lang="en-GB" baseline="30000" dirty="0">
                <a:solidFill>
                  <a:srgbClr val="FF0000"/>
                </a:solidFill>
              </a:rPr>
              <a:t>2</a:t>
            </a:r>
            <a:r>
              <a:rPr lang="en-GB" dirty="0">
                <a:solidFill>
                  <a:srgbClr val="FF0000"/>
                </a:solidFill>
              </a:rPr>
              <a:t> per plank</a:t>
            </a:r>
          </a:p>
          <a:p>
            <a:pPr marL="444500" lvl="1" indent="0">
              <a:spcAft>
                <a:spcPts val="0"/>
              </a:spcAft>
              <a:buNone/>
            </a:pPr>
            <a:r>
              <a:rPr lang="en-GB" dirty="0">
                <a:solidFill>
                  <a:srgbClr val="FF0000"/>
                </a:solidFill>
              </a:rPr>
              <a:t>	15 ÷ 0.064 = 234.375 		⇒ </a:t>
            </a:r>
            <a:r>
              <a:rPr lang="en-GB" b="1" dirty="0">
                <a:solidFill>
                  <a:srgbClr val="FF0000"/>
                </a:solidFill>
              </a:rPr>
              <a:t>234 planks </a:t>
            </a:r>
            <a:r>
              <a:rPr lang="en-GB" dirty="0">
                <a:solidFill>
                  <a:srgbClr val="FF0000"/>
                </a:solidFill>
              </a:rPr>
              <a:t>(to 3 </a:t>
            </a:r>
            <a:r>
              <a:rPr lang="en-GB" dirty="0" err="1">
                <a:solidFill>
                  <a:srgbClr val="FF0000"/>
                </a:solidFill>
              </a:rPr>
              <a:t>s.f.</a:t>
            </a:r>
            <a:r>
              <a:rPr lang="en-GB" dirty="0">
                <a:solidFill>
                  <a:srgbClr val="FF0000"/>
                </a:solidFill>
              </a:rPr>
              <a:t>)</a:t>
            </a:r>
          </a:p>
          <a:p>
            <a:pPr marL="444500" lvl="1" indent="0">
              <a:buNone/>
            </a:pPr>
            <a:r>
              <a:rPr lang="en-GB" dirty="0">
                <a:solidFill>
                  <a:srgbClr val="FF0000"/>
                </a:solidFill>
              </a:rPr>
              <a:t>	</a:t>
            </a:r>
          </a:p>
          <a:p>
            <a:pPr lvl="1"/>
            <a:r>
              <a:rPr lang="en-GB" dirty="0">
                <a:solidFill>
                  <a:srgbClr val="0B3655"/>
                </a:solidFill>
              </a:rPr>
              <a:t>Giving your answer to the nearest penny, how much does is cost to varnish the whole shed which has an area of 42 m²? </a:t>
            </a:r>
            <a:br>
              <a:rPr lang="en-GB" dirty="0"/>
            </a:br>
            <a:r>
              <a:rPr lang="en-GB" dirty="0">
                <a:solidFill>
                  <a:schemeClr val="tx1"/>
                </a:solidFill>
              </a:rPr>
              <a:t>	</a:t>
            </a:r>
            <a:r>
              <a:rPr lang="en-GB" dirty="0">
                <a:solidFill>
                  <a:srgbClr val="FF0000"/>
                </a:solidFill>
              </a:rPr>
              <a:t>42 ÷ 15 	= 2.8 tins needed (3 tins must be purchased)</a:t>
            </a:r>
            <a:br>
              <a:rPr lang="en-GB" dirty="0">
                <a:solidFill>
                  <a:srgbClr val="FF0000"/>
                </a:solidFill>
              </a:rPr>
            </a:br>
            <a:r>
              <a:rPr lang="en-GB" dirty="0">
                <a:solidFill>
                  <a:srgbClr val="FF0000"/>
                </a:solidFill>
              </a:rPr>
              <a:t>	£12.90 × 3 	= </a:t>
            </a:r>
            <a:r>
              <a:rPr lang="en-GB" b="1" dirty="0">
                <a:solidFill>
                  <a:srgbClr val="FF0000"/>
                </a:solidFill>
              </a:rPr>
              <a:t>£38.70 total</a:t>
            </a:r>
          </a:p>
          <a:p>
            <a:pPr lvl="1"/>
            <a:r>
              <a:rPr lang="en-GB" dirty="0">
                <a:solidFill>
                  <a:srgbClr val="0B3655"/>
                </a:solidFill>
              </a:rPr>
              <a:t>How many millilitres of varnish are left over?</a:t>
            </a:r>
            <a:br>
              <a:rPr lang="en-GB" dirty="0"/>
            </a:br>
            <a:r>
              <a:rPr lang="en-GB" b="1" dirty="0">
                <a:solidFill>
                  <a:srgbClr val="FF0000"/>
                </a:solidFill>
              </a:rPr>
              <a:t>3 tins </a:t>
            </a:r>
            <a:r>
              <a:rPr lang="en-GB" dirty="0">
                <a:solidFill>
                  <a:srgbClr val="FF0000"/>
                </a:solidFill>
              </a:rPr>
              <a:t>are required and 0.2 of 1 litre is left over = </a:t>
            </a:r>
            <a:r>
              <a:rPr lang="en-GB" b="1" dirty="0">
                <a:solidFill>
                  <a:srgbClr val="FF0000"/>
                </a:solidFill>
              </a:rPr>
              <a:t>200 ml</a:t>
            </a:r>
            <a:endParaRPr lang="en-GB" dirty="0">
              <a:solidFill>
                <a:srgbClr val="FF0000"/>
              </a:solidFill>
            </a:endParaRPr>
          </a:p>
        </p:txBody>
      </p:sp>
      <p:grpSp>
        <p:nvGrpSpPr>
          <p:cNvPr id="6" name="Group 5">
            <a:extLst>
              <a:ext uri="{FF2B5EF4-FFF2-40B4-BE49-F238E27FC236}">
                <a16:creationId xmlns:a16="http://schemas.microsoft.com/office/drawing/2014/main" id="{8A863491-3F7A-48EF-B4D5-08A5B699075C}"/>
              </a:ext>
            </a:extLst>
          </p:cNvPr>
          <p:cNvGrpSpPr/>
          <p:nvPr/>
        </p:nvGrpSpPr>
        <p:grpSpPr>
          <a:xfrm>
            <a:off x="7680300" y="877951"/>
            <a:ext cx="1478837" cy="555954"/>
            <a:chOff x="7680300" y="877951"/>
            <a:chExt cx="1478837" cy="555954"/>
          </a:xfrm>
        </p:grpSpPr>
        <p:sp>
          <p:nvSpPr>
            <p:cNvPr id="4" name="Rectangle 3">
              <a:extLst>
                <a:ext uri="{FF2B5EF4-FFF2-40B4-BE49-F238E27FC236}">
                  <a16:creationId xmlns:a16="http://schemas.microsoft.com/office/drawing/2014/main" id="{3444BA1B-1507-469A-BD6A-E052D2D768B7}"/>
                </a:ext>
              </a:extLst>
            </p:cNvPr>
            <p:cNvSpPr/>
            <p:nvPr/>
          </p:nvSpPr>
          <p:spPr>
            <a:xfrm>
              <a:off x="7818120" y="987552"/>
              <a:ext cx="1243584" cy="301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E9E05C7A-6CE2-46AD-ABAF-96EC425D16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0300" y="877951"/>
              <a:ext cx="1478837" cy="555954"/>
            </a:xfrm>
            <a:prstGeom prst="rect">
              <a:avLst/>
            </a:prstGeom>
          </p:spPr>
        </p:pic>
      </p:grpSp>
    </p:spTree>
    <p:extLst>
      <p:ext uri="{BB962C8B-B14F-4D97-AF65-F5344CB8AC3E}">
        <p14:creationId xmlns:p14="http://schemas.microsoft.com/office/powerpoint/2010/main" val="588971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Stamping and blanking</a:t>
            </a:r>
          </a:p>
        </p:txBody>
      </p:sp>
      <p:sp>
        <p:nvSpPr>
          <p:cNvPr id="3" name="Text Placeholder 2"/>
          <p:cNvSpPr>
            <a:spLocks noGrp="1"/>
          </p:cNvSpPr>
          <p:nvPr>
            <p:ph type="body" sz="quarter" idx="14"/>
          </p:nvPr>
        </p:nvSpPr>
        <p:spPr>
          <a:xfrm>
            <a:off x="724280" y="1704179"/>
            <a:ext cx="7797230" cy="3453607"/>
          </a:xfrm>
        </p:spPr>
        <p:txBody>
          <a:bodyPr/>
          <a:lstStyle/>
          <a:p>
            <a:r>
              <a:rPr lang="en-GB" dirty="0"/>
              <a:t>Stamping and blanking is performed on many different materials</a:t>
            </a:r>
          </a:p>
          <a:p>
            <a:pPr lvl="1"/>
            <a:r>
              <a:rPr lang="en-GB" dirty="0"/>
              <a:t>This card design consists of a square with side length of </a:t>
            </a:r>
            <a:br>
              <a:rPr lang="en-GB" dirty="0"/>
            </a:br>
            <a:r>
              <a:rPr lang="en-GB" dirty="0"/>
              <a:t>100 mm from which 4 identical circles are cut using a die</a:t>
            </a:r>
          </a:p>
          <a:p>
            <a:pPr lvl="1"/>
            <a:r>
              <a:rPr lang="en-GB" dirty="0"/>
              <a:t>The circles fill the square as pictured</a:t>
            </a:r>
          </a:p>
          <a:p>
            <a:pPr lvl="1"/>
            <a:r>
              <a:rPr lang="en-GB" dirty="0"/>
              <a:t>The area of a circle is given by </a:t>
            </a:r>
            <a:r>
              <a:rPr lang="en-GB" b="1" dirty="0">
                <a:latin typeface="Symbol" panose="05050102010706020507" pitchFamily="18" charset="2"/>
              </a:rPr>
              <a:t>p</a:t>
            </a:r>
            <a:r>
              <a:rPr lang="en-GB" dirty="0"/>
              <a:t>r², </a:t>
            </a:r>
            <a:br>
              <a:rPr lang="en-GB" dirty="0"/>
            </a:br>
            <a:r>
              <a:rPr lang="en-GB" dirty="0"/>
              <a:t>where </a:t>
            </a:r>
            <a:r>
              <a:rPr lang="en-GB" b="1" dirty="0"/>
              <a:t>r</a:t>
            </a:r>
            <a:r>
              <a:rPr lang="en-GB" dirty="0"/>
              <a:t> is the radius of the circle</a:t>
            </a:r>
          </a:p>
          <a:p>
            <a:pPr lvl="1"/>
            <a:r>
              <a:rPr lang="en-GB" dirty="0">
                <a:solidFill>
                  <a:srgbClr val="0B3655"/>
                </a:solidFill>
              </a:rPr>
              <a:t>Work out the following:</a:t>
            </a:r>
            <a:br>
              <a:rPr lang="en-GB" dirty="0">
                <a:solidFill>
                  <a:srgbClr val="0B3655"/>
                </a:solidFill>
              </a:rPr>
            </a:br>
            <a:r>
              <a:rPr lang="en-GB" dirty="0">
                <a:solidFill>
                  <a:srgbClr val="0B3655"/>
                </a:solidFill>
              </a:rPr>
              <a:t>a) the radius of each circle</a:t>
            </a:r>
            <a:br>
              <a:rPr lang="en-GB" dirty="0">
                <a:solidFill>
                  <a:srgbClr val="0B3655"/>
                </a:solidFill>
              </a:rPr>
            </a:br>
            <a:r>
              <a:rPr lang="en-GB" dirty="0">
                <a:solidFill>
                  <a:srgbClr val="0B3655"/>
                </a:solidFill>
              </a:rPr>
              <a:t>b) the area of one of the circles</a:t>
            </a:r>
            <a:br>
              <a:rPr lang="en-GB" dirty="0">
                <a:solidFill>
                  <a:srgbClr val="0B3655"/>
                </a:solidFill>
              </a:rPr>
            </a:br>
            <a:r>
              <a:rPr lang="en-GB" dirty="0">
                <a:solidFill>
                  <a:srgbClr val="0B3655"/>
                </a:solidFill>
              </a:rPr>
              <a:t>c) the area of the waste part of the card</a:t>
            </a:r>
            <a:br>
              <a:rPr lang="en-GB" dirty="0">
                <a:solidFill>
                  <a:srgbClr val="0B3655"/>
                </a:solidFill>
              </a:rPr>
            </a:br>
            <a:r>
              <a:rPr lang="en-GB" dirty="0">
                <a:solidFill>
                  <a:srgbClr val="0B3655"/>
                </a:solidFill>
              </a:rPr>
              <a:t>Give all your answers to 4 significant figures</a:t>
            </a:r>
          </a:p>
          <a:p>
            <a:pPr lvl="1"/>
            <a:endParaRPr lang="en-GB" dirty="0"/>
          </a:p>
        </p:txBody>
      </p:sp>
      <p:pic>
        <p:nvPicPr>
          <p:cNvPr id="7" name="Picture 6">
            <a:extLst>
              <a:ext uri="{FF2B5EF4-FFF2-40B4-BE49-F238E27FC236}">
                <a16:creationId xmlns:a16="http://schemas.microsoft.com/office/drawing/2014/main" id="{29B12560-BDA8-4128-90D5-D67A7D3099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6405" y="3313891"/>
            <a:ext cx="2500618" cy="2500618"/>
          </a:xfrm>
          <a:prstGeom prst="rect">
            <a:avLst/>
          </a:prstGeom>
        </p:spPr>
      </p:pic>
    </p:spTree>
    <p:extLst>
      <p:ext uri="{BB962C8B-B14F-4D97-AF65-F5344CB8AC3E}">
        <p14:creationId xmlns:p14="http://schemas.microsoft.com/office/powerpoint/2010/main" val="1709931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Stamping and blanking</a:t>
            </a:r>
          </a:p>
        </p:txBody>
      </p:sp>
      <p:sp>
        <p:nvSpPr>
          <p:cNvPr id="3" name="Text Placeholder 2"/>
          <p:cNvSpPr>
            <a:spLocks noGrp="1"/>
          </p:cNvSpPr>
          <p:nvPr>
            <p:ph type="body" sz="quarter" idx="14"/>
          </p:nvPr>
        </p:nvSpPr>
        <p:spPr>
          <a:xfrm>
            <a:off x="724280" y="1704179"/>
            <a:ext cx="7797230" cy="3453607"/>
          </a:xfrm>
        </p:spPr>
        <p:txBody>
          <a:bodyPr/>
          <a:lstStyle/>
          <a:p>
            <a:pPr marL="801688" lvl="1" indent="-357188">
              <a:buNone/>
              <a:tabLst>
                <a:tab pos="4525963" algn="r"/>
                <a:tab pos="4656138" algn="l"/>
              </a:tabLst>
            </a:pPr>
            <a:r>
              <a:rPr lang="en-GB" dirty="0">
                <a:solidFill>
                  <a:srgbClr val="0B3655"/>
                </a:solidFill>
              </a:rPr>
              <a:t>a)	the radius of each circle</a:t>
            </a:r>
            <a:br>
              <a:rPr lang="en-GB" dirty="0"/>
            </a:br>
            <a:r>
              <a:rPr lang="en-GB" dirty="0">
                <a:solidFill>
                  <a:srgbClr val="FF0000"/>
                </a:solidFill>
              </a:rPr>
              <a:t>Diameter of one circle:	100 ÷ 2 =	50 mm</a:t>
            </a:r>
            <a:br>
              <a:rPr lang="en-GB" dirty="0">
                <a:solidFill>
                  <a:srgbClr val="FF0000"/>
                </a:solidFill>
              </a:rPr>
            </a:br>
            <a:r>
              <a:rPr lang="en-GB" dirty="0">
                <a:solidFill>
                  <a:srgbClr val="FF0000"/>
                </a:solidFill>
              </a:rPr>
              <a:t>Radius of one circle:	50 ÷ 2 =	</a:t>
            </a:r>
            <a:r>
              <a:rPr lang="en-GB" b="1" dirty="0">
                <a:solidFill>
                  <a:srgbClr val="FF0000"/>
                </a:solidFill>
              </a:rPr>
              <a:t>25 mm</a:t>
            </a:r>
          </a:p>
          <a:p>
            <a:pPr marL="801688" lvl="1" indent="-357188">
              <a:buNone/>
              <a:tabLst>
                <a:tab pos="2614613" algn="l"/>
                <a:tab pos="4124325" algn="r"/>
                <a:tab pos="4265613" algn="l"/>
              </a:tabLst>
            </a:pPr>
            <a:r>
              <a:rPr lang="en-GB" dirty="0">
                <a:solidFill>
                  <a:srgbClr val="0B3655"/>
                </a:solidFill>
              </a:rPr>
              <a:t>b)	the area of one of the circles</a:t>
            </a:r>
            <a:br>
              <a:rPr lang="en-GB" dirty="0"/>
            </a:br>
            <a:r>
              <a:rPr lang="en-GB" dirty="0">
                <a:solidFill>
                  <a:srgbClr val="FF0000"/>
                </a:solidFill>
              </a:rPr>
              <a:t>Area of a circle	=</a:t>
            </a:r>
            <a:r>
              <a:rPr lang="en-GB" dirty="0"/>
              <a:t> </a:t>
            </a:r>
            <a:r>
              <a:rPr lang="en-GB" dirty="0">
                <a:solidFill>
                  <a:srgbClr val="FF0000"/>
                </a:solidFill>
                <a:latin typeface="Symbol" panose="05050102010706020507" pitchFamily="18" charset="2"/>
              </a:rPr>
              <a:t>p</a:t>
            </a:r>
            <a:r>
              <a:rPr lang="en-GB" dirty="0">
                <a:solidFill>
                  <a:srgbClr val="FF0000"/>
                </a:solidFill>
              </a:rPr>
              <a:t>r²</a:t>
            </a:r>
            <a:br>
              <a:rPr lang="en-GB" dirty="0">
                <a:solidFill>
                  <a:srgbClr val="FF0000"/>
                </a:solidFill>
              </a:rPr>
            </a:br>
            <a:r>
              <a:rPr lang="en-GB" dirty="0">
                <a:solidFill>
                  <a:srgbClr val="FF0000"/>
                </a:solidFill>
              </a:rPr>
              <a:t>	= 3.14 × 25² </a:t>
            </a:r>
            <a:br>
              <a:rPr lang="en-GB" dirty="0">
                <a:solidFill>
                  <a:srgbClr val="FF0000"/>
                </a:solidFill>
              </a:rPr>
            </a:br>
            <a:r>
              <a:rPr lang="en-GB" dirty="0">
                <a:solidFill>
                  <a:srgbClr val="FF0000"/>
                </a:solidFill>
              </a:rPr>
              <a:t>	= 1,962.5 cm² </a:t>
            </a:r>
            <a:br>
              <a:rPr lang="en-GB" dirty="0">
                <a:solidFill>
                  <a:srgbClr val="FF0000"/>
                </a:solidFill>
              </a:rPr>
            </a:br>
            <a:r>
              <a:rPr lang="en-GB" dirty="0">
                <a:solidFill>
                  <a:srgbClr val="FF0000"/>
                </a:solidFill>
              </a:rPr>
              <a:t>	= </a:t>
            </a:r>
            <a:r>
              <a:rPr lang="en-GB" b="1" dirty="0">
                <a:solidFill>
                  <a:srgbClr val="FF0000"/>
                </a:solidFill>
              </a:rPr>
              <a:t>1,963 mm²</a:t>
            </a:r>
            <a:r>
              <a:rPr lang="en-GB" dirty="0">
                <a:solidFill>
                  <a:srgbClr val="FF0000"/>
                </a:solidFill>
              </a:rPr>
              <a:t> (to 4 s.f.)</a:t>
            </a:r>
          </a:p>
          <a:p>
            <a:pPr marL="801688" lvl="1" indent="-357188">
              <a:buNone/>
              <a:tabLst>
                <a:tab pos="4124325" algn="r"/>
                <a:tab pos="4265613" algn="l"/>
              </a:tabLst>
            </a:pPr>
            <a:r>
              <a:rPr lang="en-GB" dirty="0">
                <a:solidFill>
                  <a:srgbClr val="FF0000"/>
                </a:solidFill>
              </a:rPr>
              <a:t> </a:t>
            </a:r>
            <a:r>
              <a:rPr lang="en-GB" dirty="0">
                <a:solidFill>
                  <a:srgbClr val="0B3655"/>
                </a:solidFill>
              </a:rPr>
              <a:t>c)	the area of the waste part of the card</a:t>
            </a:r>
            <a:br>
              <a:rPr lang="en-GB" dirty="0"/>
            </a:br>
            <a:r>
              <a:rPr lang="en-GB" dirty="0">
                <a:solidFill>
                  <a:srgbClr val="FF0000"/>
                </a:solidFill>
              </a:rPr>
              <a:t>= (100 × 100) </a:t>
            </a:r>
            <a:r>
              <a:rPr lang="en-GB" dirty="0">
                <a:solidFill>
                  <a:srgbClr val="FF0000"/>
                </a:solidFill>
                <a:latin typeface="Arial" panose="020B0604020202020204" pitchFamily="34" charset="0"/>
                <a:cs typeface="Arial" panose="020B0604020202020204" pitchFamily="34" charset="0"/>
              </a:rPr>
              <a:t>−</a:t>
            </a:r>
            <a:r>
              <a:rPr lang="en-GB" dirty="0">
                <a:solidFill>
                  <a:srgbClr val="FF0000"/>
                </a:solidFill>
              </a:rPr>
              <a:t> (1,962.5 × 4) </a:t>
            </a:r>
            <a:br>
              <a:rPr lang="en-GB" dirty="0">
                <a:solidFill>
                  <a:srgbClr val="FF0000"/>
                </a:solidFill>
              </a:rPr>
            </a:br>
            <a:r>
              <a:rPr lang="en-GB" dirty="0">
                <a:solidFill>
                  <a:srgbClr val="FF0000"/>
                </a:solidFill>
              </a:rPr>
              <a:t>= 10,000 </a:t>
            </a:r>
            <a:r>
              <a:rPr lang="en-GB" dirty="0">
                <a:solidFill>
                  <a:srgbClr val="FF0000"/>
                </a:solidFill>
                <a:latin typeface="Arial" panose="020B0604020202020204" pitchFamily="34" charset="0"/>
                <a:cs typeface="Arial" panose="020B0604020202020204" pitchFamily="34" charset="0"/>
              </a:rPr>
              <a:t>−</a:t>
            </a:r>
            <a:r>
              <a:rPr lang="en-GB" dirty="0">
                <a:solidFill>
                  <a:srgbClr val="FF0000"/>
                </a:solidFill>
              </a:rPr>
              <a:t> 7,850 = </a:t>
            </a:r>
            <a:r>
              <a:rPr lang="en-GB" b="1" dirty="0">
                <a:solidFill>
                  <a:srgbClr val="FF0000"/>
                </a:solidFill>
              </a:rPr>
              <a:t>2,150 mm²</a:t>
            </a:r>
            <a:r>
              <a:rPr lang="en-GB" dirty="0">
                <a:solidFill>
                  <a:srgbClr val="FF0000"/>
                </a:solidFill>
              </a:rPr>
              <a:t> (to 4 s.f.)</a:t>
            </a:r>
            <a:endParaRPr lang="en-GB" dirty="0"/>
          </a:p>
        </p:txBody>
      </p:sp>
      <p:pic>
        <p:nvPicPr>
          <p:cNvPr id="13" name="Graphic 12">
            <a:extLst>
              <a:ext uri="{FF2B5EF4-FFF2-40B4-BE49-F238E27FC236}">
                <a16:creationId xmlns:a16="http://schemas.microsoft.com/office/drawing/2014/main" id="{31997C40-B49B-49AC-9CA6-3E3218ABE6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0300" y="877951"/>
            <a:ext cx="1478837" cy="555954"/>
          </a:xfrm>
          <a:prstGeom prst="rect">
            <a:avLst/>
          </a:prstGeom>
        </p:spPr>
      </p:pic>
      <p:pic>
        <p:nvPicPr>
          <p:cNvPr id="11" name="Picture 10">
            <a:extLst>
              <a:ext uri="{FF2B5EF4-FFF2-40B4-BE49-F238E27FC236}">
                <a16:creationId xmlns:a16="http://schemas.microsoft.com/office/drawing/2014/main" id="{BBAF2800-3672-40EB-B65D-620D4CB838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6405" y="3313891"/>
            <a:ext cx="2500618" cy="2500618"/>
          </a:xfrm>
          <a:prstGeom prst="rect">
            <a:avLst/>
          </a:prstGeom>
        </p:spPr>
      </p:pic>
    </p:spTree>
    <p:extLst>
      <p:ext uri="{BB962C8B-B14F-4D97-AF65-F5344CB8AC3E}">
        <p14:creationId xmlns:p14="http://schemas.microsoft.com/office/powerpoint/2010/main" val="3092375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Material matters</a:t>
            </a:r>
          </a:p>
        </p:txBody>
      </p:sp>
      <p:sp>
        <p:nvSpPr>
          <p:cNvPr id="3" name="Text Placeholder 2"/>
          <p:cNvSpPr>
            <a:spLocks noGrp="1"/>
          </p:cNvSpPr>
          <p:nvPr>
            <p:ph type="body" sz="quarter" idx="14"/>
          </p:nvPr>
        </p:nvSpPr>
        <p:spPr>
          <a:xfrm>
            <a:off x="724280" y="1704179"/>
            <a:ext cx="5235456" cy="3453607"/>
          </a:xfrm>
        </p:spPr>
        <p:txBody>
          <a:bodyPr/>
          <a:lstStyle/>
          <a:p>
            <a:r>
              <a:rPr lang="en-GB" dirty="0"/>
              <a:t>Market research is carried out on </a:t>
            </a:r>
            <a:br>
              <a:rPr lang="en-GB" dirty="0"/>
            </a:br>
            <a:r>
              <a:rPr lang="en-GB" dirty="0"/>
              <a:t>120 parents to see which material </a:t>
            </a:r>
            <a:br>
              <a:rPr lang="en-GB" dirty="0"/>
            </a:br>
            <a:r>
              <a:rPr lang="en-GB" dirty="0"/>
              <a:t>they preferred for a new child’s toy</a:t>
            </a:r>
          </a:p>
          <a:p>
            <a:pPr lvl="1"/>
            <a:r>
              <a:rPr lang="en-GB" dirty="0"/>
              <a:t>The results are shown in this pie chart:</a:t>
            </a:r>
          </a:p>
          <a:p>
            <a:pPr lvl="1"/>
            <a:r>
              <a:rPr lang="en-GB" dirty="0">
                <a:solidFill>
                  <a:srgbClr val="0B3655"/>
                </a:solidFill>
              </a:rPr>
              <a:t>How many people preferred </a:t>
            </a:r>
            <a:br>
              <a:rPr lang="en-GB" dirty="0">
                <a:solidFill>
                  <a:srgbClr val="0B3655"/>
                </a:solidFill>
              </a:rPr>
            </a:br>
            <a:r>
              <a:rPr lang="en-GB" dirty="0">
                <a:solidFill>
                  <a:srgbClr val="0B3655"/>
                </a:solidFill>
              </a:rPr>
              <a:t>a) fabric 1 </a:t>
            </a:r>
            <a:br>
              <a:rPr lang="en-GB" dirty="0">
                <a:solidFill>
                  <a:srgbClr val="0B3655"/>
                </a:solidFill>
              </a:rPr>
            </a:br>
            <a:r>
              <a:rPr lang="en-GB" dirty="0">
                <a:solidFill>
                  <a:srgbClr val="0B3655"/>
                </a:solidFill>
              </a:rPr>
              <a:t>b) fabric 3 or 4?</a:t>
            </a:r>
          </a:p>
        </p:txBody>
      </p:sp>
      <p:graphicFrame>
        <p:nvGraphicFramePr>
          <p:cNvPr id="6" name="Chart 5">
            <a:extLst>
              <a:ext uri="{FF2B5EF4-FFF2-40B4-BE49-F238E27FC236}">
                <a16:creationId xmlns:a16="http://schemas.microsoft.com/office/drawing/2014/main" id="{1EAE3321-FAC5-4935-AD32-CAB37473B4ED}"/>
              </a:ext>
            </a:extLst>
          </p:cNvPr>
          <p:cNvGraphicFramePr/>
          <p:nvPr>
            <p:extLst>
              <p:ext uri="{D42A27DB-BD31-4B8C-83A1-F6EECF244321}">
                <p14:modId xmlns:p14="http://schemas.microsoft.com/office/powerpoint/2010/main" val="2915490963"/>
              </p:ext>
            </p:extLst>
          </p:nvPr>
        </p:nvGraphicFramePr>
        <p:xfrm>
          <a:off x="4202811" y="3634085"/>
          <a:ext cx="2660568" cy="2843984"/>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3E5FEC07-433F-4F62-AEA0-AC656A4B5B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88091" y="1684697"/>
            <a:ext cx="2155909" cy="5173304"/>
          </a:xfrm>
          <a:prstGeom prst="rect">
            <a:avLst/>
          </a:prstGeom>
        </p:spPr>
      </p:pic>
      <p:pic>
        <p:nvPicPr>
          <p:cNvPr id="9" name="Graphic 8">
            <a:extLst>
              <a:ext uri="{FF2B5EF4-FFF2-40B4-BE49-F238E27FC236}">
                <a16:creationId xmlns:a16="http://schemas.microsoft.com/office/drawing/2014/main" id="{918453DD-8E3B-45CA-A419-9234C2F97E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2141703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Material matters</a:t>
            </a:r>
          </a:p>
        </p:txBody>
      </p:sp>
      <p:sp>
        <p:nvSpPr>
          <p:cNvPr id="3" name="Text Placeholder 2"/>
          <p:cNvSpPr>
            <a:spLocks noGrp="1"/>
          </p:cNvSpPr>
          <p:nvPr>
            <p:ph type="body" sz="quarter" idx="14"/>
          </p:nvPr>
        </p:nvSpPr>
        <p:spPr>
          <a:xfrm>
            <a:off x="724280" y="1704179"/>
            <a:ext cx="7759762" cy="3453607"/>
          </a:xfrm>
        </p:spPr>
        <p:txBody>
          <a:bodyPr/>
          <a:lstStyle/>
          <a:p>
            <a:pPr lvl="1"/>
            <a:r>
              <a:rPr lang="en-GB" dirty="0">
                <a:solidFill>
                  <a:srgbClr val="0B3655"/>
                </a:solidFill>
              </a:rPr>
              <a:t>How many people preferred a) fabric 1? </a:t>
            </a:r>
            <a:br>
              <a:rPr lang="en-GB" dirty="0"/>
            </a:br>
            <a:r>
              <a:rPr lang="en-GB" dirty="0">
                <a:solidFill>
                  <a:srgbClr val="FF0000"/>
                </a:solidFill>
              </a:rPr>
              <a:t>14% of 120 	= 0.14 × 120</a:t>
            </a:r>
            <a:br>
              <a:rPr lang="en-GB" dirty="0">
                <a:solidFill>
                  <a:srgbClr val="FF0000"/>
                </a:solidFill>
              </a:rPr>
            </a:br>
            <a:r>
              <a:rPr lang="en-GB" dirty="0">
                <a:solidFill>
                  <a:srgbClr val="FF0000"/>
                </a:solidFill>
              </a:rPr>
              <a:t>			= 16.8 or 17 people</a:t>
            </a:r>
            <a:br>
              <a:rPr lang="en-GB" dirty="0">
                <a:solidFill>
                  <a:srgbClr val="FF0000"/>
                </a:solidFill>
              </a:rPr>
            </a:br>
            <a:r>
              <a:rPr lang="en-GB" dirty="0">
                <a:solidFill>
                  <a:srgbClr val="FF0000"/>
                </a:solidFill>
              </a:rPr>
              <a:t>			</a:t>
            </a:r>
          </a:p>
          <a:p>
            <a:pPr lvl="1"/>
            <a:r>
              <a:rPr lang="en-GB" dirty="0">
                <a:solidFill>
                  <a:srgbClr val="0B3655"/>
                </a:solidFill>
              </a:rPr>
              <a:t>b) fabric 3 or 4?</a:t>
            </a:r>
            <a:br>
              <a:rPr lang="en-GB" dirty="0">
                <a:solidFill>
                  <a:srgbClr val="0B3655"/>
                </a:solidFill>
              </a:rPr>
            </a:br>
            <a:r>
              <a:rPr lang="en-GB" dirty="0">
                <a:solidFill>
                  <a:srgbClr val="FF0000"/>
                </a:solidFill>
              </a:rPr>
              <a:t>36% and 23% 	= 59%</a:t>
            </a:r>
            <a:br>
              <a:rPr lang="en-GB" dirty="0">
                <a:solidFill>
                  <a:srgbClr val="FF0000"/>
                </a:solidFill>
              </a:rPr>
            </a:br>
            <a:r>
              <a:rPr lang="en-GB" dirty="0">
                <a:solidFill>
                  <a:srgbClr val="FF0000"/>
                </a:solidFill>
              </a:rPr>
              <a:t>0.59 × 120 	= </a:t>
            </a:r>
            <a:r>
              <a:rPr lang="en-GB" b="1" dirty="0">
                <a:solidFill>
                  <a:srgbClr val="FF0000"/>
                </a:solidFill>
              </a:rPr>
              <a:t>70.8 </a:t>
            </a:r>
            <a:br>
              <a:rPr lang="en-GB" b="1" dirty="0">
                <a:solidFill>
                  <a:srgbClr val="FF0000"/>
                </a:solidFill>
              </a:rPr>
            </a:br>
            <a:r>
              <a:rPr lang="en-GB" dirty="0">
                <a:solidFill>
                  <a:srgbClr val="FF0000"/>
                </a:solidFill>
              </a:rPr>
              <a:t>or</a:t>
            </a:r>
            <a:r>
              <a:rPr lang="en-GB" b="1" dirty="0">
                <a:solidFill>
                  <a:srgbClr val="FF0000"/>
                </a:solidFill>
              </a:rPr>
              <a:t> 71 </a:t>
            </a:r>
            <a:r>
              <a:rPr lang="en-GB" dirty="0">
                <a:solidFill>
                  <a:srgbClr val="FF0000"/>
                </a:solidFill>
              </a:rPr>
              <a:t>people</a:t>
            </a:r>
          </a:p>
          <a:p>
            <a:pPr marL="444500" lvl="1" indent="0">
              <a:buNone/>
            </a:pPr>
            <a:endParaRPr lang="en-GB" dirty="0"/>
          </a:p>
          <a:p>
            <a:pPr lvl="1"/>
            <a:endParaRPr lang="en-GB" dirty="0"/>
          </a:p>
          <a:p>
            <a:pPr lvl="1"/>
            <a:endParaRPr lang="en-GB" dirty="0"/>
          </a:p>
          <a:p>
            <a:pPr lvl="1"/>
            <a:endParaRPr lang="en-GB" dirty="0"/>
          </a:p>
        </p:txBody>
      </p:sp>
      <p:pic>
        <p:nvPicPr>
          <p:cNvPr id="6" name="Graphic 5">
            <a:extLst>
              <a:ext uri="{FF2B5EF4-FFF2-40B4-BE49-F238E27FC236}">
                <a16:creationId xmlns:a16="http://schemas.microsoft.com/office/drawing/2014/main" id="{5E322D30-C8CC-40C2-9188-B2A49BDAC1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0300" y="877951"/>
            <a:ext cx="1478837" cy="555954"/>
          </a:xfrm>
          <a:prstGeom prst="rect">
            <a:avLst/>
          </a:prstGeom>
        </p:spPr>
      </p:pic>
      <p:graphicFrame>
        <p:nvGraphicFramePr>
          <p:cNvPr id="9" name="Chart 8">
            <a:extLst>
              <a:ext uri="{FF2B5EF4-FFF2-40B4-BE49-F238E27FC236}">
                <a16:creationId xmlns:a16="http://schemas.microsoft.com/office/drawing/2014/main" id="{39961457-3284-425B-A340-A5D5293D5165}"/>
              </a:ext>
            </a:extLst>
          </p:cNvPr>
          <p:cNvGraphicFramePr/>
          <p:nvPr>
            <p:extLst>
              <p:ext uri="{D42A27DB-BD31-4B8C-83A1-F6EECF244321}">
                <p14:modId xmlns:p14="http://schemas.microsoft.com/office/powerpoint/2010/main" val="2166780747"/>
              </p:ext>
            </p:extLst>
          </p:nvPr>
        </p:nvGraphicFramePr>
        <p:xfrm>
          <a:off x="4202811" y="3634085"/>
          <a:ext cx="2660568" cy="2843984"/>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a:extLst>
              <a:ext uri="{FF2B5EF4-FFF2-40B4-BE49-F238E27FC236}">
                <a16:creationId xmlns:a16="http://schemas.microsoft.com/office/drawing/2014/main" id="{73AB9924-A483-47C7-8D3E-0EB9AD7B7E1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88091" y="1684697"/>
            <a:ext cx="2155909" cy="5173304"/>
          </a:xfrm>
          <a:prstGeom prst="rect">
            <a:avLst/>
          </a:prstGeom>
        </p:spPr>
      </p:pic>
      <p:pic>
        <p:nvPicPr>
          <p:cNvPr id="11" name="Graphic 10">
            <a:extLst>
              <a:ext uri="{FF2B5EF4-FFF2-40B4-BE49-F238E27FC236}">
                <a16:creationId xmlns:a16="http://schemas.microsoft.com/office/drawing/2014/main" id="{911D154C-441C-45A6-833D-45424AC699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1049293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56AED5-5DC7-44A4-8F47-24260F2546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79576" y="2463754"/>
            <a:ext cx="4464423" cy="4394246"/>
          </a:xfrm>
          <a:prstGeom prst="rect">
            <a:avLst/>
          </a:prstGeom>
        </p:spPr>
      </p:pic>
      <p:sp>
        <p:nvSpPr>
          <p:cNvPr id="2" name="Text Placeholder 1"/>
          <p:cNvSpPr>
            <a:spLocks noGrp="1"/>
          </p:cNvSpPr>
          <p:nvPr>
            <p:ph type="body" sz="quarter" idx="13"/>
          </p:nvPr>
        </p:nvSpPr>
        <p:spPr/>
        <p:txBody>
          <a:bodyPr/>
          <a:lstStyle/>
          <a:p>
            <a:r>
              <a:rPr lang="en-GB"/>
              <a:t>A question of units</a:t>
            </a:r>
          </a:p>
        </p:txBody>
      </p:sp>
      <p:sp>
        <p:nvSpPr>
          <p:cNvPr id="3" name="Text Placeholder 2"/>
          <p:cNvSpPr>
            <a:spLocks noGrp="1"/>
          </p:cNvSpPr>
          <p:nvPr>
            <p:ph type="body" sz="quarter" idx="14"/>
          </p:nvPr>
        </p:nvSpPr>
        <p:spPr>
          <a:xfrm>
            <a:off x="724280" y="1704179"/>
            <a:ext cx="7797230" cy="3453607"/>
          </a:xfrm>
        </p:spPr>
        <p:txBody>
          <a:bodyPr/>
          <a:lstStyle/>
          <a:p>
            <a:r>
              <a:rPr lang="en-GB" dirty="0"/>
              <a:t>A cabinet maker has built several large coloured boxes, and now works out the volume of each box</a:t>
            </a:r>
          </a:p>
          <a:p>
            <a:pPr lvl="1"/>
            <a:r>
              <a:rPr lang="en-GB" dirty="0"/>
              <a:t>One box has dimensions of </a:t>
            </a:r>
            <a:br>
              <a:rPr lang="en-GB" dirty="0"/>
            </a:br>
            <a:r>
              <a:rPr lang="en-GB" dirty="0"/>
              <a:t>50 cm × 30 cm × 100 cm</a:t>
            </a:r>
          </a:p>
          <a:p>
            <a:pPr lvl="1"/>
            <a:r>
              <a:rPr lang="en-GB" dirty="0">
                <a:solidFill>
                  <a:srgbClr val="0B3655"/>
                </a:solidFill>
              </a:rPr>
              <a:t>Which of the following is the </a:t>
            </a:r>
            <a:br>
              <a:rPr lang="en-GB" dirty="0">
                <a:solidFill>
                  <a:srgbClr val="0B3655"/>
                </a:solidFill>
              </a:rPr>
            </a:br>
            <a:r>
              <a:rPr lang="en-GB" dirty="0">
                <a:solidFill>
                  <a:srgbClr val="0B3655"/>
                </a:solidFill>
              </a:rPr>
              <a:t>volume of this box in </a:t>
            </a:r>
            <a:r>
              <a:rPr lang="en-GB" b="1" dirty="0">
                <a:solidFill>
                  <a:srgbClr val="0B3655"/>
                </a:solidFill>
              </a:rPr>
              <a:t>mm³</a:t>
            </a:r>
            <a:r>
              <a:rPr lang="en-GB" dirty="0">
                <a:solidFill>
                  <a:srgbClr val="0B3655"/>
                </a:solidFill>
              </a:rPr>
              <a:t>?</a:t>
            </a:r>
            <a:br>
              <a:rPr lang="en-GB" dirty="0">
                <a:solidFill>
                  <a:srgbClr val="0B3655"/>
                </a:solidFill>
              </a:rPr>
            </a:br>
            <a:r>
              <a:rPr lang="en-GB" dirty="0">
                <a:solidFill>
                  <a:srgbClr val="0B3655"/>
                </a:solidFill>
              </a:rPr>
              <a:t>A.    0.015</a:t>
            </a:r>
            <a:br>
              <a:rPr lang="en-GB" dirty="0">
                <a:solidFill>
                  <a:srgbClr val="0B3655"/>
                </a:solidFill>
              </a:rPr>
            </a:br>
            <a:r>
              <a:rPr lang="en-GB" dirty="0">
                <a:solidFill>
                  <a:srgbClr val="0B3655"/>
                </a:solidFill>
              </a:rPr>
              <a:t>B.    180</a:t>
            </a:r>
            <a:br>
              <a:rPr lang="en-GB" dirty="0">
                <a:solidFill>
                  <a:srgbClr val="0B3655"/>
                </a:solidFill>
              </a:rPr>
            </a:br>
            <a:r>
              <a:rPr lang="en-GB" dirty="0">
                <a:solidFill>
                  <a:srgbClr val="0B3655"/>
                </a:solidFill>
              </a:rPr>
              <a:t>C.    150,000</a:t>
            </a:r>
            <a:br>
              <a:rPr lang="en-GB" dirty="0">
                <a:solidFill>
                  <a:srgbClr val="0B3655"/>
                </a:solidFill>
              </a:rPr>
            </a:br>
            <a:r>
              <a:rPr lang="en-GB" dirty="0">
                <a:solidFill>
                  <a:srgbClr val="0B3655"/>
                </a:solidFill>
              </a:rPr>
              <a:t>D.    1.5 x 10⁸</a:t>
            </a:r>
            <a:endParaRPr lang="en-GB" baseline="30000" dirty="0">
              <a:solidFill>
                <a:srgbClr val="0B3655"/>
              </a:solidFill>
            </a:endParaRPr>
          </a:p>
        </p:txBody>
      </p:sp>
      <p:pic>
        <p:nvPicPr>
          <p:cNvPr id="7" name="Graphic 6">
            <a:extLst>
              <a:ext uri="{FF2B5EF4-FFF2-40B4-BE49-F238E27FC236}">
                <a16:creationId xmlns:a16="http://schemas.microsoft.com/office/drawing/2014/main" id="{269440CF-8A88-4774-943A-BAA79EE1FF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2090376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71D4E3-8AF6-426E-8DA1-C7B9EAB89D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71842" y="2288978"/>
            <a:ext cx="3672158" cy="4133337"/>
          </a:xfrm>
          <a:prstGeom prst="rect">
            <a:avLst/>
          </a:prstGeom>
        </p:spPr>
      </p:pic>
      <p:sp>
        <p:nvSpPr>
          <p:cNvPr id="2" name="Text Placeholder 1"/>
          <p:cNvSpPr>
            <a:spLocks noGrp="1"/>
          </p:cNvSpPr>
          <p:nvPr>
            <p:ph type="body" sz="quarter" idx="13"/>
          </p:nvPr>
        </p:nvSpPr>
        <p:spPr/>
        <p:txBody>
          <a:bodyPr/>
          <a:lstStyle/>
          <a:p>
            <a:r>
              <a:rPr lang="en-GB"/>
              <a:t>No brainer</a:t>
            </a:r>
          </a:p>
        </p:txBody>
      </p:sp>
      <p:sp>
        <p:nvSpPr>
          <p:cNvPr id="3" name="Text Placeholder 2"/>
          <p:cNvSpPr>
            <a:spLocks noGrp="1"/>
          </p:cNvSpPr>
          <p:nvPr>
            <p:ph type="body" sz="quarter" idx="14"/>
          </p:nvPr>
        </p:nvSpPr>
        <p:spPr>
          <a:xfrm>
            <a:off x="724280" y="1704179"/>
            <a:ext cx="4960528" cy="3453607"/>
          </a:xfrm>
        </p:spPr>
        <p:txBody>
          <a:bodyPr/>
          <a:lstStyle/>
          <a:p>
            <a:r>
              <a:rPr lang="en-GB" dirty="0"/>
              <a:t>The jaw on this skull has been 3D printed</a:t>
            </a:r>
          </a:p>
          <a:p>
            <a:pPr lvl="1"/>
            <a:r>
              <a:rPr lang="en-GB" dirty="0"/>
              <a:t>The volume of PLA polymer used to make the jaw is 15.6 cm³, or ml</a:t>
            </a:r>
          </a:p>
          <a:p>
            <a:pPr lvl="1"/>
            <a:r>
              <a:rPr lang="en-GB" dirty="0"/>
              <a:t>The plastic fibre used by the printer has a diameter of 3 mm</a:t>
            </a:r>
          </a:p>
          <a:p>
            <a:pPr lvl="1"/>
            <a:r>
              <a:rPr lang="en-GB" dirty="0">
                <a:solidFill>
                  <a:srgbClr val="0B3655"/>
                </a:solidFill>
              </a:rPr>
              <a:t>Work out the length of fibre used when printing the jaw in metres, </a:t>
            </a:r>
            <a:br>
              <a:rPr lang="en-GB" dirty="0">
                <a:solidFill>
                  <a:srgbClr val="0B3655"/>
                </a:solidFill>
              </a:rPr>
            </a:br>
            <a:r>
              <a:rPr lang="en-GB" dirty="0">
                <a:solidFill>
                  <a:srgbClr val="0B3655"/>
                </a:solidFill>
              </a:rPr>
              <a:t>to 2 decimal places</a:t>
            </a:r>
          </a:p>
        </p:txBody>
      </p:sp>
      <p:pic>
        <p:nvPicPr>
          <p:cNvPr id="9" name="Graphic 8">
            <a:extLst>
              <a:ext uri="{FF2B5EF4-FFF2-40B4-BE49-F238E27FC236}">
                <a16:creationId xmlns:a16="http://schemas.microsoft.com/office/drawing/2014/main" id="{4801B7E6-9D3E-4B55-BE19-4931D8D7AB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17014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2C129B-EB4E-4203-B249-D74223183A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48252" y="2721891"/>
            <a:ext cx="2894628" cy="3258158"/>
          </a:xfrm>
          <a:prstGeom prst="rect">
            <a:avLst/>
          </a:prstGeom>
        </p:spPr>
      </p:pic>
      <p:sp>
        <p:nvSpPr>
          <p:cNvPr id="2" name="Text Placeholder 1"/>
          <p:cNvSpPr>
            <a:spLocks noGrp="1"/>
          </p:cNvSpPr>
          <p:nvPr>
            <p:ph type="body" sz="quarter" idx="13"/>
          </p:nvPr>
        </p:nvSpPr>
        <p:spPr/>
        <p:txBody>
          <a:bodyPr/>
          <a:lstStyle/>
          <a:p>
            <a:r>
              <a:rPr lang="en-GB"/>
              <a:t>No brainer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pPr lvl="1"/>
                <a:r>
                  <a:rPr lang="en-GB" dirty="0"/>
                  <a:t>Work out the length of fibre used when printing the jaw</a:t>
                </a:r>
                <a:endParaRPr lang="en-GB" dirty="0">
                  <a:solidFill>
                    <a:srgbClr val="FF0000"/>
                  </a:solidFill>
                </a:endParaRPr>
              </a:p>
              <a:p>
                <a:pPr lvl="1"/>
                <a:endParaRPr lang="en-GB" dirty="0">
                  <a:solidFill>
                    <a:srgbClr val="FF0000"/>
                  </a:solidFill>
                </a:endParaRPr>
              </a:p>
              <a:p>
                <a:pPr lvl="1"/>
                <a:endParaRPr lang="en-GB" dirty="0">
                  <a:solidFill>
                    <a:srgbClr val="FF0000"/>
                  </a:solidFill>
                </a:endParaRPr>
              </a:p>
              <a:p>
                <a:pPr lvl="1"/>
                <a:r>
                  <a:rPr lang="en-GB" dirty="0">
                    <a:solidFill>
                      <a:srgbClr val="FF0000"/>
                    </a:solidFill>
                  </a:rPr>
                  <a:t>15.6 cm³ of fibre 	= 15.6 × 10 × 10 × 10 mm³, </a:t>
                </a:r>
                <a:br>
                  <a:rPr lang="en-GB" dirty="0">
                    <a:solidFill>
                      <a:srgbClr val="FF0000"/>
                    </a:solidFill>
                  </a:rPr>
                </a:br>
                <a:r>
                  <a:rPr lang="en-GB" dirty="0">
                    <a:solidFill>
                      <a:srgbClr val="FF0000"/>
                    </a:solidFill>
                  </a:rPr>
                  <a:t>			= </a:t>
                </a:r>
                <a:r>
                  <a:rPr lang="en-GB" b="1" dirty="0">
                    <a:solidFill>
                      <a:srgbClr val="FF0000"/>
                    </a:solidFill>
                  </a:rPr>
                  <a:t>15,600 mm³</a:t>
                </a:r>
                <a:endParaRPr lang="en-GB" b="1" baseline="30000" dirty="0">
                  <a:solidFill>
                    <a:srgbClr val="FF0000"/>
                  </a:solidFill>
                </a:endParaRPr>
              </a:p>
              <a:p>
                <a:pPr lvl="1"/>
                <a:r>
                  <a:rPr lang="en-GB" dirty="0">
                    <a:solidFill>
                      <a:srgbClr val="FF0000"/>
                    </a:solidFill>
                  </a:rPr>
                  <a:t>The PLA has diameter of 3 mm so the </a:t>
                </a:r>
                <a:br>
                  <a:rPr lang="en-GB" dirty="0">
                    <a:solidFill>
                      <a:srgbClr val="FF0000"/>
                    </a:solidFill>
                  </a:rPr>
                </a:br>
                <a:r>
                  <a:rPr lang="en-GB" dirty="0">
                    <a:solidFill>
                      <a:srgbClr val="FF0000"/>
                    </a:solidFill>
                  </a:rPr>
                  <a:t>radius of the cross section is 1.5 mm</a:t>
                </a:r>
                <a:br>
                  <a:rPr lang="en-GB" dirty="0">
                    <a:solidFill>
                      <a:srgbClr val="FF0000"/>
                    </a:solidFill>
                  </a:rPr>
                </a:br>
                <a:r>
                  <a:rPr lang="en-GB" dirty="0">
                    <a:solidFill>
                      <a:srgbClr val="FF0000"/>
                    </a:solidFill>
                  </a:rPr>
                  <a:t>The cross sectional area  = </a:t>
                </a:r>
                <a:r>
                  <a:rPr lang="en-GB" dirty="0">
                    <a:solidFill>
                      <a:srgbClr val="FF0000"/>
                    </a:solidFill>
                    <a:latin typeface="Symbol" panose="05050102010706020507" pitchFamily="18" charset="2"/>
                  </a:rPr>
                  <a:t>p</a:t>
                </a:r>
                <a:r>
                  <a:rPr lang="en-GB" dirty="0">
                    <a:solidFill>
                      <a:srgbClr val="FF0000"/>
                    </a:solidFill>
                  </a:rPr>
                  <a:t>r² </a:t>
                </a:r>
                <a:br>
                  <a:rPr lang="en-GB" dirty="0">
                    <a:solidFill>
                      <a:srgbClr val="FF0000"/>
                    </a:solidFill>
                  </a:rPr>
                </a:br>
                <a:r>
                  <a:rPr lang="en-GB" dirty="0">
                    <a:solidFill>
                      <a:srgbClr val="FF0000"/>
                    </a:solidFill>
                  </a:rPr>
                  <a:t>				= 3.14 × 1.5² </a:t>
                </a:r>
                <a:br>
                  <a:rPr lang="en-GB" dirty="0">
                    <a:solidFill>
                      <a:srgbClr val="FF0000"/>
                    </a:solidFill>
                  </a:rPr>
                </a:br>
                <a:r>
                  <a:rPr lang="en-GB" dirty="0">
                    <a:solidFill>
                      <a:srgbClr val="FF0000"/>
                    </a:solidFill>
                  </a:rPr>
                  <a:t>				= </a:t>
                </a:r>
                <a:r>
                  <a:rPr lang="en-GB" b="1" dirty="0">
                    <a:solidFill>
                      <a:srgbClr val="FF0000"/>
                    </a:solidFill>
                  </a:rPr>
                  <a:t>7.065 mm²</a:t>
                </a:r>
                <a:endParaRPr lang="en-GB" b="1" baseline="30000" dirty="0">
                  <a:solidFill>
                    <a:srgbClr val="FF0000"/>
                  </a:solidFill>
                </a:endParaRPr>
              </a:p>
              <a:p>
                <a:pPr lvl="1"/>
                <a:r>
                  <a:rPr lang="en-GB" dirty="0">
                    <a:solidFill>
                      <a:srgbClr val="FF0000"/>
                    </a:solidFill>
                  </a:rPr>
                  <a:t>The length of fibre = </a:t>
                </a:r>
                <a14:m>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15,600</m:t>
                        </m:r>
                      </m:num>
                      <m:den>
                        <m:r>
                          <a:rPr lang="en-GB" i="1">
                            <a:solidFill>
                              <a:srgbClr val="FF0000"/>
                            </a:solidFill>
                            <a:latin typeface="Cambria Math" panose="02040503050406030204" pitchFamily="18" charset="0"/>
                          </a:rPr>
                          <m:t>7.065</m:t>
                        </m:r>
                      </m:den>
                    </m:f>
                  </m:oMath>
                </a14:m>
                <a:r>
                  <a:rPr lang="en-GB" dirty="0">
                    <a:solidFill>
                      <a:srgbClr val="FF0000"/>
                    </a:solidFill>
                  </a:rPr>
                  <a:t> </a:t>
                </a:r>
                <a:br>
                  <a:rPr lang="en-GB" dirty="0">
                    <a:solidFill>
                      <a:srgbClr val="FF0000"/>
                    </a:solidFill>
                  </a:rPr>
                </a:br>
                <a:r>
                  <a:rPr lang="en-GB" dirty="0">
                    <a:solidFill>
                      <a:srgbClr val="FF0000"/>
                    </a:solidFill>
                  </a:rPr>
                  <a:t>= 2,208 mm, or </a:t>
                </a:r>
                <a:r>
                  <a:rPr lang="en-GB" b="1" dirty="0">
                    <a:solidFill>
                      <a:srgbClr val="FF0000"/>
                    </a:solidFill>
                  </a:rPr>
                  <a:t>2.21 m </a:t>
                </a:r>
                <a:r>
                  <a:rPr lang="en-GB" dirty="0">
                    <a:solidFill>
                      <a:srgbClr val="FF0000"/>
                    </a:solidFill>
                  </a:rPr>
                  <a:t>(to 2 d.p.)</a:t>
                </a:r>
                <a:endParaRPr lang="en-GB" dirty="0"/>
              </a:p>
              <a:p>
                <a:pPr lvl="1"/>
                <a:endParaRPr lang="en-GB" dirty="0">
                  <a:solidFill>
                    <a:srgbClr val="FF0000"/>
                  </a:solidFill>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a:blip r:embed="rId3"/>
                <a:stretch>
                  <a:fillRect t="-2120" b="-36396"/>
                </a:stretch>
              </a:blipFill>
            </p:spPr>
            <p:txBody>
              <a:bodyPr/>
              <a:lstStyle/>
              <a:p>
                <a:r>
                  <a:rPr lang="en-GB">
                    <a:noFill/>
                  </a:rPr>
                  <a:t> </a:t>
                </a:r>
              </a:p>
            </p:txBody>
          </p:sp>
        </mc:Fallback>
      </mc:AlternateContent>
      <p:pic>
        <p:nvPicPr>
          <p:cNvPr id="5" name="Graphic 4">
            <a:extLst>
              <a:ext uri="{FF2B5EF4-FFF2-40B4-BE49-F238E27FC236}">
                <a16:creationId xmlns:a16="http://schemas.microsoft.com/office/drawing/2014/main" id="{D392AF2D-2557-4085-AD07-D91E397F1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0300" y="877951"/>
            <a:ext cx="1478837" cy="55595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527D6BA-7F9F-473F-9D49-16CAFC3AE303}"/>
                  </a:ext>
                </a:extLst>
              </p:cNvPr>
              <p:cNvSpPr txBox="1"/>
              <p:nvPr/>
            </p:nvSpPr>
            <p:spPr>
              <a:xfrm>
                <a:off x="1968247" y="2079818"/>
                <a:ext cx="5207506" cy="880497"/>
              </a:xfrm>
              <a:prstGeom prst="rect">
                <a:avLst/>
              </a:prstGeom>
              <a:noFill/>
              <a:ln w="31750" cmpd="sng">
                <a:noFill/>
              </a:ln>
            </p:spPr>
            <p:txBody>
              <a:bodyPr wrap="square" rtlCol="0">
                <a:spAutoFit/>
              </a:bodyPr>
              <a:lstStyle/>
              <a:p>
                <a:pPr>
                  <a:spcAft>
                    <a:spcPts val="600"/>
                  </a:spcAft>
                </a:pPr>
                <a:r>
                  <a:rPr lang="en-GB" dirty="0">
                    <a:solidFill>
                      <a:srgbClr val="0B3655"/>
                    </a:solidFill>
                    <a:latin typeface="Arial" panose="020B0604020202020204" pitchFamily="34" charset="0"/>
                    <a:cs typeface="Arial" panose="020B0604020202020204" pitchFamily="34" charset="0"/>
                  </a:rPr>
                  <a:t>Volume of prism = Area of cross section × length</a:t>
                </a:r>
              </a:p>
              <a:p>
                <a:r>
                  <a:rPr lang="en-GB" dirty="0">
                    <a:solidFill>
                      <a:srgbClr val="0B3655"/>
                    </a:solidFill>
                    <a:latin typeface="Arial" panose="020B0604020202020204" pitchFamily="34" charset="0"/>
                    <a:cs typeface="Arial" panose="020B0604020202020204" pitchFamily="34" charset="0"/>
                  </a:rPr>
                  <a:t>		Length = </a:t>
                </a:r>
                <a14:m>
                  <m:oMath xmlns:m="http://schemas.openxmlformats.org/officeDocument/2006/math">
                    <m:f>
                      <m:fPr>
                        <m:ctrlPr>
                          <a:rPr lang="en-GB" i="1" smtClean="0">
                            <a:solidFill>
                              <a:srgbClr val="0B3655"/>
                            </a:solidFill>
                            <a:latin typeface="Cambria Math" panose="02040503050406030204" pitchFamily="18" charset="0"/>
                            <a:cs typeface="Arial" panose="020B0604020202020204" pitchFamily="34" charset="0"/>
                          </a:rPr>
                        </m:ctrlPr>
                      </m:fPr>
                      <m:num>
                        <m:r>
                          <a:rPr lang="en-GB" b="0" i="1" smtClean="0">
                            <a:solidFill>
                              <a:srgbClr val="0B3655"/>
                            </a:solidFill>
                            <a:latin typeface="Cambria Math" panose="02040503050406030204" pitchFamily="18" charset="0"/>
                            <a:cs typeface="Arial" panose="020B0604020202020204" pitchFamily="34" charset="0"/>
                          </a:rPr>
                          <m:t>𝑉𝑜𝑙𝑢𝑚𝑒</m:t>
                        </m:r>
                        <m:r>
                          <a:rPr lang="en-GB" b="0" i="1" smtClean="0">
                            <a:solidFill>
                              <a:srgbClr val="0B3655"/>
                            </a:solidFill>
                            <a:latin typeface="Cambria Math" panose="02040503050406030204" pitchFamily="18" charset="0"/>
                            <a:cs typeface="Arial" panose="020B0604020202020204" pitchFamily="34" charset="0"/>
                          </a:rPr>
                          <m:t> </m:t>
                        </m:r>
                        <m:r>
                          <a:rPr lang="en-GB" b="0" i="1" smtClean="0">
                            <a:solidFill>
                              <a:srgbClr val="0B3655"/>
                            </a:solidFill>
                            <a:latin typeface="Cambria Math" panose="02040503050406030204" pitchFamily="18" charset="0"/>
                            <a:cs typeface="Arial" panose="020B0604020202020204" pitchFamily="34" charset="0"/>
                          </a:rPr>
                          <m:t>𝑜𝑓</m:t>
                        </m:r>
                        <m:r>
                          <a:rPr lang="en-GB" b="0" i="1" smtClean="0">
                            <a:solidFill>
                              <a:srgbClr val="0B3655"/>
                            </a:solidFill>
                            <a:latin typeface="Cambria Math" panose="02040503050406030204" pitchFamily="18" charset="0"/>
                            <a:cs typeface="Arial" panose="020B0604020202020204" pitchFamily="34" charset="0"/>
                          </a:rPr>
                          <m:t> </m:t>
                        </m:r>
                        <m:r>
                          <a:rPr lang="en-GB" b="0" i="1" smtClean="0">
                            <a:solidFill>
                              <a:srgbClr val="0B3655"/>
                            </a:solidFill>
                            <a:latin typeface="Cambria Math" panose="02040503050406030204" pitchFamily="18" charset="0"/>
                            <a:cs typeface="Arial" panose="020B0604020202020204" pitchFamily="34" charset="0"/>
                          </a:rPr>
                          <m:t>𝑝𝑟𝑖𝑠𝑚</m:t>
                        </m:r>
                      </m:num>
                      <m:den>
                        <m:r>
                          <a:rPr lang="en-GB" b="0" i="1" dirty="0" smtClean="0">
                            <a:solidFill>
                              <a:srgbClr val="0B3655"/>
                            </a:solidFill>
                            <a:latin typeface="Cambria Math" panose="02040503050406030204" pitchFamily="18" charset="0"/>
                            <a:cs typeface="Arial" panose="020B0604020202020204" pitchFamily="34" charset="0"/>
                          </a:rPr>
                          <m:t>𝐴𝑟𝑒𝑎</m:t>
                        </m:r>
                        <m:r>
                          <a:rPr lang="en-GB" b="0" i="1" dirty="0" smtClean="0">
                            <a:solidFill>
                              <a:srgbClr val="0B3655"/>
                            </a:solidFill>
                            <a:latin typeface="Cambria Math" panose="02040503050406030204" pitchFamily="18" charset="0"/>
                            <a:cs typeface="Arial" panose="020B0604020202020204" pitchFamily="34" charset="0"/>
                          </a:rPr>
                          <m:t> </m:t>
                        </m:r>
                        <m:r>
                          <a:rPr lang="en-GB" b="0" i="1" dirty="0" smtClean="0">
                            <a:solidFill>
                              <a:srgbClr val="0B3655"/>
                            </a:solidFill>
                            <a:latin typeface="Cambria Math" panose="02040503050406030204" pitchFamily="18" charset="0"/>
                            <a:cs typeface="Arial" panose="020B0604020202020204" pitchFamily="34" charset="0"/>
                          </a:rPr>
                          <m:t>𝑜𝑓</m:t>
                        </m:r>
                        <m:r>
                          <a:rPr lang="en-GB" b="0" i="1" dirty="0" smtClean="0">
                            <a:solidFill>
                              <a:srgbClr val="0B3655"/>
                            </a:solidFill>
                            <a:latin typeface="Cambria Math" panose="02040503050406030204" pitchFamily="18" charset="0"/>
                            <a:cs typeface="Arial" panose="020B0604020202020204" pitchFamily="34" charset="0"/>
                          </a:rPr>
                          <m:t> </m:t>
                        </m:r>
                        <m:r>
                          <a:rPr lang="en-GB" b="0" i="1" dirty="0" smtClean="0">
                            <a:solidFill>
                              <a:srgbClr val="0B3655"/>
                            </a:solidFill>
                            <a:latin typeface="Cambria Math" panose="02040503050406030204" pitchFamily="18" charset="0"/>
                            <a:cs typeface="Arial" panose="020B0604020202020204" pitchFamily="34" charset="0"/>
                          </a:rPr>
                          <m:t>𝑐𝑟𝑜𝑠𝑠</m:t>
                        </m:r>
                        <m:r>
                          <a:rPr lang="en-GB" b="0" i="1" dirty="0" smtClean="0">
                            <a:solidFill>
                              <a:srgbClr val="0B3655"/>
                            </a:solidFill>
                            <a:latin typeface="Cambria Math" panose="02040503050406030204" pitchFamily="18" charset="0"/>
                            <a:cs typeface="Arial" panose="020B0604020202020204" pitchFamily="34" charset="0"/>
                          </a:rPr>
                          <m:t> </m:t>
                        </m:r>
                        <m:r>
                          <a:rPr lang="en-GB" b="0" i="1" dirty="0" smtClean="0">
                            <a:solidFill>
                              <a:srgbClr val="0B3655"/>
                            </a:solidFill>
                            <a:latin typeface="Cambria Math" panose="02040503050406030204" pitchFamily="18" charset="0"/>
                            <a:cs typeface="Arial" panose="020B0604020202020204" pitchFamily="34" charset="0"/>
                          </a:rPr>
                          <m:t>𝑠𝑒𝑐𝑡𝑖𝑜𝑛</m:t>
                        </m:r>
                      </m:den>
                    </m:f>
                  </m:oMath>
                </a14:m>
                <a:endParaRPr lang="en-GB" dirty="0">
                  <a:solidFill>
                    <a:srgbClr val="0B3655"/>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E527D6BA-7F9F-473F-9D49-16CAFC3AE303}"/>
                  </a:ext>
                </a:extLst>
              </p:cNvPr>
              <p:cNvSpPr txBox="1">
                <a:spLocks noRot="1" noChangeAspect="1" noMove="1" noResize="1" noEditPoints="1" noAdjustHandles="1" noChangeArrowheads="1" noChangeShapeType="1" noTextEdit="1"/>
              </p:cNvSpPr>
              <p:nvPr/>
            </p:nvSpPr>
            <p:spPr>
              <a:xfrm>
                <a:off x="1968247" y="2079818"/>
                <a:ext cx="5207506" cy="880497"/>
              </a:xfrm>
              <a:prstGeom prst="rect">
                <a:avLst/>
              </a:prstGeom>
              <a:blipFill>
                <a:blip r:embed="rId6"/>
                <a:stretch>
                  <a:fillRect l="-973" t="-2857" b="-4286"/>
                </a:stretch>
              </a:blipFill>
              <a:ln w="31750" cmpd="sng">
                <a:noFill/>
              </a:ln>
            </p:spPr>
            <p:txBody>
              <a:bodyPr/>
              <a:lstStyle/>
              <a:p>
                <a:r>
                  <a:rPr lang="en-GB">
                    <a:noFill/>
                  </a:rPr>
                  <a:t> </a:t>
                </a:r>
              </a:p>
            </p:txBody>
          </p:sp>
        </mc:Fallback>
      </mc:AlternateContent>
    </p:spTree>
    <p:extLst>
      <p:ext uri="{BB962C8B-B14F-4D97-AF65-F5344CB8AC3E}">
        <p14:creationId xmlns:p14="http://schemas.microsoft.com/office/powerpoint/2010/main" val="921658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1F7BB4-A56B-4C04-9786-4AC3C43E97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890698" y="3553023"/>
            <a:ext cx="4253302" cy="3304977"/>
          </a:xfrm>
          <a:prstGeom prst="rect">
            <a:avLst/>
          </a:prstGeom>
        </p:spPr>
      </p:pic>
      <p:sp>
        <p:nvSpPr>
          <p:cNvPr id="2" name="Text Placeholder 1"/>
          <p:cNvSpPr>
            <a:spLocks noGrp="1"/>
          </p:cNvSpPr>
          <p:nvPr>
            <p:ph type="body" sz="quarter" idx="13"/>
          </p:nvPr>
        </p:nvSpPr>
        <p:spPr/>
        <p:txBody>
          <a:bodyPr/>
          <a:lstStyle/>
          <a:p>
            <a:r>
              <a:rPr lang="en-GB"/>
              <a:t>Nanoparticles</a:t>
            </a:r>
          </a:p>
        </p:txBody>
      </p:sp>
      <p:sp>
        <p:nvSpPr>
          <p:cNvPr id="3" name="Text Placeholder 2"/>
          <p:cNvSpPr>
            <a:spLocks noGrp="1"/>
          </p:cNvSpPr>
          <p:nvPr>
            <p:ph type="body" sz="quarter" idx="14"/>
          </p:nvPr>
        </p:nvSpPr>
        <p:spPr/>
        <p:txBody>
          <a:bodyPr/>
          <a:lstStyle/>
          <a:p>
            <a:r>
              <a:rPr lang="en-GB" dirty="0"/>
              <a:t>Titanium nanoparticles can be as small as 0.00000001 m across (1 × 10</a:t>
            </a:r>
            <a:r>
              <a:rPr lang="en-GB" baseline="30000" dirty="0"/>
              <a:t>−</a:t>
            </a:r>
            <a:r>
              <a:rPr lang="en-GB" dirty="0"/>
              <a:t>⁸)</a:t>
            </a:r>
          </a:p>
          <a:p>
            <a:pPr lvl="1"/>
            <a:r>
              <a:rPr lang="en-GB" dirty="0"/>
              <a:t>They have many uses, for example in medicine, </a:t>
            </a:r>
            <a:br>
              <a:rPr lang="en-GB" dirty="0"/>
            </a:br>
            <a:r>
              <a:rPr lang="en-GB" dirty="0"/>
              <a:t>cosmetics, and making paper</a:t>
            </a:r>
          </a:p>
          <a:p>
            <a:pPr lvl="1"/>
            <a:r>
              <a:rPr lang="en-GB" dirty="0">
                <a:solidFill>
                  <a:srgbClr val="0B3655"/>
                </a:solidFill>
              </a:rPr>
              <a:t>Write their size, in metres, in standard form</a:t>
            </a:r>
          </a:p>
          <a:p>
            <a:pPr lvl="1"/>
            <a:r>
              <a:rPr lang="en-GB" dirty="0">
                <a:solidFill>
                  <a:srgbClr val="0B3655"/>
                </a:solidFill>
              </a:rPr>
              <a:t>If an atom has a diameter of </a:t>
            </a:r>
            <a:br>
              <a:rPr lang="en-GB" dirty="0">
                <a:solidFill>
                  <a:srgbClr val="0B3655"/>
                </a:solidFill>
              </a:rPr>
            </a:br>
            <a:r>
              <a:rPr lang="en-GB" dirty="0">
                <a:solidFill>
                  <a:srgbClr val="0B3655"/>
                </a:solidFill>
              </a:rPr>
              <a:t>1 × 10</a:t>
            </a:r>
            <a:r>
              <a:rPr lang="en-GB" baseline="30000" dirty="0">
                <a:solidFill>
                  <a:srgbClr val="0B3655"/>
                </a:solidFill>
              </a:rPr>
              <a:t>−</a:t>
            </a:r>
            <a:r>
              <a:rPr lang="en-GB" dirty="0">
                <a:solidFill>
                  <a:srgbClr val="0B3655"/>
                </a:solidFill>
              </a:rPr>
              <a:t>¹º</a:t>
            </a:r>
            <a:r>
              <a:rPr lang="en-GB" baseline="30000" dirty="0">
                <a:solidFill>
                  <a:srgbClr val="0B3655"/>
                </a:solidFill>
              </a:rPr>
              <a:t> </a:t>
            </a:r>
            <a:r>
              <a:rPr lang="en-GB" dirty="0">
                <a:solidFill>
                  <a:srgbClr val="0B3655"/>
                </a:solidFill>
              </a:rPr>
              <a:t>m, how many atoms</a:t>
            </a:r>
            <a:br>
              <a:rPr lang="en-GB" dirty="0">
                <a:solidFill>
                  <a:srgbClr val="0B3655"/>
                </a:solidFill>
              </a:rPr>
            </a:br>
            <a:r>
              <a:rPr lang="en-GB" dirty="0">
                <a:solidFill>
                  <a:srgbClr val="0B3655"/>
                </a:solidFill>
              </a:rPr>
              <a:t>would fit into the width of a </a:t>
            </a:r>
            <a:br>
              <a:rPr lang="en-GB" dirty="0">
                <a:solidFill>
                  <a:srgbClr val="0B3655"/>
                </a:solidFill>
              </a:rPr>
            </a:br>
            <a:r>
              <a:rPr lang="en-GB" dirty="0">
                <a:solidFill>
                  <a:srgbClr val="0B3655"/>
                </a:solidFill>
              </a:rPr>
              <a:t>nanoparticle?</a:t>
            </a:r>
          </a:p>
        </p:txBody>
      </p:sp>
      <p:pic>
        <p:nvPicPr>
          <p:cNvPr id="7" name="Graphic 6">
            <a:extLst>
              <a:ext uri="{FF2B5EF4-FFF2-40B4-BE49-F238E27FC236}">
                <a16:creationId xmlns:a16="http://schemas.microsoft.com/office/drawing/2014/main" id="{FE312A08-1481-4FD8-980D-4E0F9E0755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1136887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Nanoparticles</a:t>
            </a:r>
          </a:p>
        </p:txBody>
      </p:sp>
      <p:sp>
        <p:nvSpPr>
          <p:cNvPr id="3" name="Text Placeholder 2"/>
          <p:cNvSpPr>
            <a:spLocks noGrp="1"/>
          </p:cNvSpPr>
          <p:nvPr>
            <p:ph type="body" sz="quarter" idx="14"/>
          </p:nvPr>
        </p:nvSpPr>
        <p:spPr/>
        <p:txBody>
          <a:bodyPr/>
          <a:lstStyle/>
          <a:p>
            <a:pPr lvl="1"/>
            <a:r>
              <a:rPr lang="en-GB" dirty="0"/>
              <a:t>Write their size, in metres, in standard form</a:t>
            </a:r>
            <a:br>
              <a:rPr lang="en-GB" dirty="0"/>
            </a:br>
            <a:r>
              <a:rPr lang="en-GB" dirty="0">
                <a:solidFill>
                  <a:srgbClr val="FF0000"/>
                </a:solidFill>
              </a:rPr>
              <a:t>0.00000001 m = </a:t>
            </a:r>
            <a:r>
              <a:rPr lang="en-GB" b="1" dirty="0">
                <a:solidFill>
                  <a:srgbClr val="FF0000"/>
                </a:solidFill>
              </a:rPr>
              <a:t>1 × 10</a:t>
            </a:r>
            <a:r>
              <a:rPr lang="en-GB" baseline="30000" dirty="0">
                <a:solidFill>
                  <a:srgbClr val="FF0000"/>
                </a:solidFill>
              </a:rPr>
              <a:t>−</a:t>
            </a:r>
            <a:r>
              <a:rPr lang="en-GB" dirty="0">
                <a:solidFill>
                  <a:srgbClr val="FF0000"/>
                </a:solidFill>
              </a:rPr>
              <a:t>⁸</a:t>
            </a:r>
            <a:r>
              <a:rPr lang="en-GB" b="1" baseline="30000" dirty="0">
                <a:solidFill>
                  <a:srgbClr val="FF0000"/>
                </a:solidFill>
              </a:rPr>
              <a:t> </a:t>
            </a:r>
            <a:r>
              <a:rPr lang="en-GB" b="1" dirty="0">
                <a:solidFill>
                  <a:srgbClr val="FF0000"/>
                </a:solidFill>
              </a:rPr>
              <a:t>m</a:t>
            </a:r>
          </a:p>
          <a:p>
            <a:pPr lvl="1"/>
            <a:r>
              <a:rPr lang="en-GB" dirty="0"/>
              <a:t>If an atom has a diameter of 1 × 10</a:t>
            </a:r>
            <a:r>
              <a:rPr lang="en-GB" baseline="30000" dirty="0"/>
              <a:t>−</a:t>
            </a:r>
            <a:r>
              <a:rPr lang="en-GB" dirty="0"/>
              <a:t>¹º</a:t>
            </a:r>
            <a:r>
              <a:rPr lang="en-GB" baseline="30000" dirty="0"/>
              <a:t> </a:t>
            </a:r>
            <a:r>
              <a:rPr lang="en-GB" dirty="0"/>
              <a:t>m, how many atoms</a:t>
            </a:r>
            <a:br>
              <a:rPr lang="en-GB" dirty="0"/>
            </a:br>
            <a:r>
              <a:rPr lang="en-GB" dirty="0"/>
              <a:t>would fit into the width of a nanoparticle?</a:t>
            </a:r>
            <a:br>
              <a:rPr lang="en-GB" dirty="0"/>
            </a:br>
            <a:r>
              <a:rPr lang="en-GB" dirty="0">
                <a:solidFill>
                  <a:srgbClr val="FF0000"/>
                </a:solidFill>
              </a:rPr>
              <a:t>1 × 10</a:t>
            </a:r>
            <a:r>
              <a:rPr lang="en-GB" baseline="30000" dirty="0">
                <a:solidFill>
                  <a:srgbClr val="FF0000"/>
                </a:solidFill>
              </a:rPr>
              <a:t>−</a:t>
            </a:r>
            <a:r>
              <a:rPr lang="en-GB" dirty="0">
                <a:solidFill>
                  <a:srgbClr val="FF0000"/>
                </a:solidFill>
              </a:rPr>
              <a:t>⁸ ÷ 1 × 10</a:t>
            </a:r>
            <a:r>
              <a:rPr lang="en-GB" baseline="30000" dirty="0">
                <a:solidFill>
                  <a:srgbClr val="FF0000"/>
                </a:solidFill>
              </a:rPr>
              <a:t>−</a:t>
            </a:r>
            <a:r>
              <a:rPr lang="en-GB" dirty="0">
                <a:solidFill>
                  <a:srgbClr val="FF0000"/>
                </a:solidFill>
              </a:rPr>
              <a:t>¹º atoms = </a:t>
            </a:r>
            <a:r>
              <a:rPr lang="en-GB" b="1" dirty="0">
                <a:solidFill>
                  <a:srgbClr val="FF0000"/>
                </a:solidFill>
              </a:rPr>
              <a:t>100</a:t>
            </a:r>
          </a:p>
        </p:txBody>
      </p:sp>
      <p:pic>
        <p:nvPicPr>
          <p:cNvPr id="5" name="Graphic 4">
            <a:extLst>
              <a:ext uri="{FF2B5EF4-FFF2-40B4-BE49-F238E27FC236}">
                <a16:creationId xmlns:a16="http://schemas.microsoft.com/office/drawing/2014/main" id="{6129EEA0-B34C-4D19-BEBF-29218268B3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80300" y="877951"/>
            <a:ext cx="1478837" cy="555954"/>
          </a:xfrm>
          <a:prstGeom prst="rect">
            <a:avLst/>
          </a:prstGeom>
        </p:spPr>
      </p:pic>
      <p:pic>
        <p:nvPicPr>
          <p:cNvPr id="6" name="Picture 5">
            <a:extLst>
              <a:ext uri="{FF2B5EF4-FFF2-40B4-BE49-F238E27FC236}">
                <a16:creationId xmlns:a16="http://schemas.microsoft.com/office/drawing/2014/main" id="{18781A2B-795F-42A3-B35A-058952831A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4890698" y="3553023"/>
            <a:ext cx="4253302" cy="3304977"/>
          </a:xfrm>
          <a:prstGeom prst="rect">
            <a:avLst/>
          </a:prstGeom>
        </p:spPr>
      </p:pic>
      <p:pic>
        <p:nvPicPr>
          <p:cNvPr id="7" name="Graphic 6">
            <a:extLst>
              <a:ext uri="{FF2B5EF4-FFF2-40B4-BE49-F238E27FC236}">
                <a16:creationId xmlns:a16="http://schemas.microsoft.com/office/drawing/2014/main" id="{EBB72378-B775-4EC4-8720-BE465B268E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400149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95EBCF-10C7-488A-9285-4DC60813E9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16091" y="3055620"/>
            <a:ext cx="4427909" cy="3237390"/>
          </a:xfrm>
          <a:prstGeom prst="rect">
            <a:avLst/>
          </a:prstGeom>
        </p:spPr>
      </p:pic>
      <p:sp>
        <p:nvSpPr>
          <p:cNvPr id="6" name="Text Placeholder 5"/>
          <p:cNvSpPr>
            <a:spLocks noGrp="1"/>
          </p:cNvSpPr>
          <p:nvPr>
            <p:ph type="body" sz="quarter" idx="13"/>
          </p:nvPr>
        </p:nvSpPr>
        <p:spPr/>
        <p:txBody>
          <a:bodyPr/>
          <a:lstStyle/>
          <a:p>
            <a:r>
              <a:rPr lang="en-GB"/>
              <a:t>Starter</a:t>
            </a:r>
          </a:p>
        </p:txBody>
      </p:sp>
      <p:sp>
        <p:nvSpPr>
          <p:cNvPr id="5" name="Text Placeholder 4"/>
          <p:cNvSpPr>
            <a:spLocks noGrp="1"/>
          </p:cNvSpPr>
          <p:nvPr>
            <p:ph type="body" sz="quarter" idx="14"/>
          </p:nvPr>
        </p:nvSpPr>
        <p:spPr/>
        <p:txBody>
          <a:bodyPr/>
          <a:lstStyle/>
          <a:p>
            <a:r>
              <a:rPr lang="en-US" dirty="0"/>
              <a:t>The image shows a toolbox that is used by many different types of craftspeople</a:t>
            </a:r>
          </a:p>
          <a:p>
            <a:pPr lvl="1"/>
            <a:r>
              <a:rPr lang="en-US" dirty="0"/>
              <a:t>The capacity of the main compartment can be </a:t>
            </a:r>
            <a:br>
              <a:rPr lang="en-US" dirty="0"/>
            </a:br>
            <a:r>
              <a:rPr lang="en-US" dirty="0"/>
              <a:t>approximated to 45 </a:t>
            </a:r>
            <a:r>
              <a:rPr lang="en-GB" dirty="0"/>
              <a:t>× </a:t>
            </a:r>
            <a:r>
              <a:rPr lang="en-US" dirty="0"/>
              <a:t>25 </a:t>
            </a:r>
            <a:r>
              <a:rPr lang="en-GB" dirty="0"/>
              <a:t>× </a:t>
            </a:r>
            <a:r>
              <a:rPr lang="en-US" dirty="0"/>
              <a:t>24 cm</a:t>
            </a:r>
          </a:p>
          <a:p>
            <a:pPr lvl="1"/>
            <a:r>
              <a:rPr lang="en-US" dirty="0">
                <a:solidFill>
                  <a:srgbClr val="0B3655"/>
                </a:solidFill>
              </a:rPr>
              <a:t>Calculate the capacity of the </a:t>
            </a:r>
            <a:br>
              <a:rPr lang="en-US" dirty="0">
                <a:solidFill>
                  <a:srgbClr val="0B3655"/>
                </a:solidFill>
              </a:rPr>
            </a:br>
            <a:r>
              <a:rPr lang="en-US" dirty="0">
                <a:solidFill>
                  <a:srgbClr val="0B3655"/>
                </a:solidFill>
              </a:rPr>
              <a:t>main compartment in litres </a:t>
            </a:r>
          </a:p>
          <a:p>
            <a:pPr lvl="1"/>
            <a:r>
              <a:rPr lang="en-US" dirty="0">
                <a:solidFill>
                  <a:srgbClr val="0B3655"/>
                </a:solidFill>
              </a:rPr>
              <a:t>The toolbox has a footprint of</a:t>
            </a:r>
            <a:br>
              <a:rPr lang="en-US" dirty="0">
                <a:solidFill>
                  <a:srgbClr val="0B3655"/>
                </a:solidFill>
              </a:rPr>
            </a:br>
            <a:r>
              <a:rPr lang="en-US" dirty="0">
                <a:solidFill>
                  <a:srgbClr val="0B3655"/>
                </a:solidFill>
              </a:rPr>
              <a:t>45.5 cm × 25.5 cm – calculate </a:t>
            </a:r>
            <a:br>
              <a:rPr lang="en-US" dirty="0">
                <a:solidFill>
                  <a:srgbClr val="0B3655"/>
                </a:solidFill>
              </a:rPr>
            </a:br>
            <a:r>
              <a:rPr lang="en-US" dirty="0">
                <a:solidFill>
                  <a:srgbClr val="0B3655"/>
                </a:solidFill>
              </a:rPr>
              <a:t>the area of the toolbox's footprint</a:t>
            </a:r>
            <a:endParaRPr lang="en-US" dirty="0"/>
          </a:p>
        </p:txBody>
      </p:sp>
    </p:spTree>
    <p:extLst>
      <p:ext uri="{BB962C8B-B14F-4D97-AF65-F5344CB8AC3E}">
        <p14:creationId xmlns:p14="http://schemas.microsoft.com/office/powerpoint/2010/main" val="3875718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3469A7-FC89-488D-8D9D-A2FABCDE37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55576" y="4149428"/>
            <a:ext cx="7695442" cy="2008785"/>
          </a:xfrm>
          <a:prstGeom prst="rect">
            <a:avLst/>
          </a:prstGeom>
        </p:spPr>
      </p:pic>
      <p:sp>
        <p:nvSpPr>
          <p:cNvPr id="2" name="Text Placeholder 1"/>
          <p:cNvSpPr>
            <a:spLocks noGrp="1"/>
          </p:cNvSpPr>
          <p:nvPr>
            <p:ph type="body" sz="quarter" idx="13"/>
          </p:nvPr>
        </p:nvSpPr>
        <p:spPr/>
        <p:txBody>
          <a:bodyPr/>
          <a:lstStyle/>
          <a:p>
            <a:r>
              <a:rPr lang="en-GB"/>
              <a:t>Primary survey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79" y="1704179"/>
                <a:ext cx="7926739" cy="3453607"/>
              </a:xfrm>
            </p:spPr>
            <p:txBody>
              <a:bodyPr/>
              <a:lstStyle/>
              <a:p>
                <a:r>
                  <a:rPr lang="en-GB" dirty="0"/>
                  <a:t>Three colour designs for an LED torch are considered</a:t>
                </a:r>
              </a:p>
              <a:p>
                <a:pPr lvl="1"/>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dirty="0"/>
                  <a:t> of users said they prefer red</a:t>
                </a:r>
              </a:p>
              <a:p>
                <a:pPr lvl="1"/>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3</m:t>
                        </m:r>
                      </m:den>
                    </m:f>
                  </m:oMath>
                </a14:m>
                <a:r>
                  <a:rPr lang="en-GB" dirty="0"/>
                  <a:t> of users said they prefer yellow</a:t>
                </a:r>
              </a:p>
              <a:p>
                <a:pPr lvl="1"/>
                <a:r>
                  <a:rPr lang="en-GB" dirty="0">
                    <a:solidFill>
                      <a:srgbClr val="0B3655"/>
                    </a:solidFill>
                  </a:rPr>
                  <a:t>What fraction prefer blue?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79" y="1704179"/>
                <a:ext cx="7926739" cy="3453607"/>
              </a:xfrm>
              <a:blipFill>
                <a:blip r:embed="rId3"/>
                <a:stretch>
                  <a:fillRect l="-2308" t="-2650" r="-1000"/>
                </a:stretch>
              </a:blipFill>
            </p:spPr>
            <p:txBody>
              <a:bodyPr/>
              <a:lstStyle/>
              <a:p>
                <a:r>
                  <a:rPr lang="en-US">
                    <a:noFill/>
                  </a:rPr>
                  <a:t> </a:t>
                </a:r>
              </a:p>
            </p:txBody>
          </p:sp>
        </mc:Fallback>
      </mc:AlternateContent>
    </p:spTree>
    <p:extLst>
      <p:ext uri="{BB962C8B-B14F-4D97-AF65-F5344CB8AC3E}">
        <p14:creationId xmlns:p14="http://schemas.microsoft.com/office/powerpoint/2010/main" val="2037603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503F96-5B4E-4E2B-8149-3F72E73A4F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86584" y="5153821"/>
            <a:ext cx="5002127" cy="1305734"/>
          </a:xfrm>
          <a:prstGeom prst="rect">
            <a:avLst/>
          </a:prstGeom>
        </p:spPr>
      </p:pic>
      <p:sp>
        <p:nvSpPr>
          <p:cNvPr id="2" name="Text Placeholder 1"/>
          <p:cNvSpPr>
            <a:spLocks noGrp="1"/>
          </p:cNvSpPr>
          <p:nvPr>
            <p:ph type="body" sz="quarter" idx="13"/>
          </p:nvPr>
        </p:nvSpPr>
        <p:spPr/>
        <p:txBody>
          <a:bodyPr/>
          <a:lstStyle/>
          <a:p>
            <a:r>
              <a:rPr lang="en-GB"/>
              <a:t>Primary survey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79" y="1704179"/>
                <a:ext cx="7926739" cy="3453607"/>
              </a:xfrm>
            </p:spPr>
            <p:txBody>
              <a:bodyPr/>
              <a:lstStyle/>
              <a:p>
                <a:pPr lvl="1"/>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dirty="0"/>
                  <a:t> of users said they prefer red</a:t>
                </a:r>
              </a:p>
              <a:p>
                <a:pPr lvl="1"/>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3</m:t>
                        </m:r>
                      </m:den>
                    </m:f>
                  </m:oMath>
                </a14:m>
                <a:r>
                  <a:rPr lang="en-GB" dirty="0"/>
                  <a:t> of users said they prefer yellow</a:t>
                </a:r>
              </a:p>
              <a:p>
                <a:pPr lvl="1"/>
                <a:r>
                  <a:rPr lang="en-GB" dirty="0">
                    <a:solidFill>
                      <a:srgbClr val="0B3655"/>
                    </a:solidFill>
                  </a:rPr>
                  <a:t>What fraction prefer blue?</a:t>
                </a:r>
                <a:br>
                  <a:rPr lang="en-GB" dirty="0">
                    <a:solidFill>
                      <a:srgbClr val="0B3655"/>
                    </a:solidFill>
                  </a:rPr>
                </a:br>
                <a14:m>
                  <m:oMath xmlns:m="http://schemas.openxmlformats.org/officeDocument/2006/math">
                    <m:f>
                      <m:fPr>
                        <m:ctrlPr>
                          <a:rPr lang="en-GB"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dirty="0" smtClean="0">
                            <a:solidFill>
                              <a:srgbClr val="FF0000"/>
                            </a:solidFill>
                            <a:latin typeface="Cambria Math" panose="02040503050406030204" pitchFamily="18" charset="0"/>
                          </a:rPr>
                          <m:t>5</m:t>
                        </m:r>
                      </m:den>
                    </m:f>
                  </m:oMath>
                </a14:m>
                <a:r>
                  <a:rPr lang="en-GB" dirty="0">
                    <a:solidFill>
                      <a:srgbClr val="FF0000"/>
                    </a:solidFill>
                  </a:rPr>
                  <a:t> + </a:t>
                </a:r>
                <a14:m>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dirty="0" smtClean="0">
                            <a:solidFill>
                              <a:srgbClr val="FF0000"/>
                            </a:solidFill>
                            <a:latin typeface="Cambria Math" panose="02040503050406030204" pitchFamily="18" charset="0"/>
                          </a:rPr>
                          <m:t>3</m:t>
                        </m:r>
                      </m:den>
                    </m:f>
                  </m:oMath>
                </a14:m>
                <a:r>
                  <a:rPr lang="en-GB" dirty="0">
                    <a:solidFill>
                      <a:srgbClr val="FF0000"/>
                    </a:solidFill>
                  </a:rPr>
                  <a:t> 	= </a:t>
                </a:r>
                <a14:m>
                  <m:oMath xmlns:m="http://schemas.openxmlformats.org/officeDocument/2006/math">
                    <m:f>
                      <m:fPr>
                        <m:ctrlPr>
                          <a:rPr lang="en-GB"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b="0" i="1" dirty="0" smtClean="0">
                            <a:solidFill>
                              <a:srgbClr val="FF0000"/>
                            </a:solidFill>
                            <a:latin typeface="Cambria Math" panose="02040503050406030204" pitchFamily="18" charset="0"/>
                          </a:rPr>
                          <m:t>15</m:t>
                        </m:r>
                      </m:den>
                    </m:f>
                  </m:oMath>
                </a14:m>
                <a:r>
                  <a:rPr lang="en-GB" dirty="0">
                    <a:solidFill>
                      <a:srgbClr val="FF0000"/>
                    </a:solidFill>
                  </a:rPr>
                  <a:t> + </a:t>
                </a:r>
                <a14:m>
                  <m:oMath xmlns:m="http://schemas.openxmlformats.org/officeDocument/2006/math">
                    <m:f>
                      <m:fPr>
                        <m:ctrlPr>
                          <a:rPr lang="en-GB"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5</m:t>
                        </m:r>
                      </m:num>
                      <m:den>
                        <m:r>
                          <a:rPr lang="en-GB" b="0" i="1" dirty="0" smtClean="0">
                            <a:solidFill>
                              <a:srgbClr val="FF0000"/>
                            </a:solidFill>
                            <a:latin typeface="Cambria Math" panose="02040503050406030204" pitchFamily="18" charset="0"/>
                          </a:rPr>
                          <m:t>15</m:t>
                        </m:r>
                      </m:den>
                    </m:f>
                  </m:oMath>
                </a14:m>
                <a:endParaRPr lang="en-GB" dirty="0">
                  <a:solidFill>
                    <a:srgbClr val="EC44CC"/>
                  </a:solidFill>
                </a:endParaRPr>
              </a:p>
              <a:p>
                <a:pPr marL="444500" lvl="1" indent="0">
                  <a:buNone/>
                </a:pPr>
                <a:r>
                  <a:rPr lang="en-GB" dirty="0">
                    <a:solidFill>
                      <a:srgbClr val="EC44CC"/>
                    </a:solidFill>
                  </a:rPr>
                  <a:t>    </a:t>
                </a:r>
                <a:r>
                  <a:rPr lang="en-GB" dirty="0">
                    <a:solidFill>
                      <a:srgbClr val="FF0000"/>
                    </a:solidFill>
                  </a:rPr>
                  <a:t>1 − </a:t>
                </a:r>
                <a14:m>
                  <m:oMath xmlns:m="http://schemas.openxmlformats.org/officeDocument/2006/math">
                    <m:f>
                      <m:fPr>
                        <m:ctrlPr>
                          <a:rPr lang="en-GB"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8</m:t>
                        </m:r>
                      </m:num>
                      <m:den>
                        <m:r>
                          <a:rPr lang="en-GB" i="1" dirty="0">
                            <a:solidFill>
                              <a:srgbClr val="FF0000"/>
                            </a:solidFill>
                            <a:latin typeface="Cambria Math" panose="02040503050406030204" pitchFamily="18" charset="0"/>
                          </a:rPr>
                          <m:t>15</m:t>
                        </m:r>
                      </m:den>
                    </m:f>
                  </m:oMath>
                </a14:m>
                <a:r>
                  <a:rPr lang="en-GB" dirty="0">
                    <a:solidFill>
                      <a:srgbClr val="FF0000"/>
                    </a:solidFill>
                  </a:rPr>
                  <a:t>	= </a:t>
                </a:r>
                <a14:m>
                  <m:oMath xmlns:m="http://schemas.openxmlformats.org/officeDocument/2006/math">
                    <m:f>
                      <m:fPr>
                        <m:ctrlPr>
                          <a:rPr lang="en-GB"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r>
                          <a:rPr lang="en-GB" i="1">
                            <a:solidFill>
                              <a:srgbClr val="FF0000"/>
                            </a:solidFill>
                            <a:latin typeface="Cambria Math" panose="02040503050406030204" pitchFamily="18" charset="0"/>
                          </a:rPr>
                          <m:t>5</m:t>
                        </m:r>
                      </m:num>
                      <m:den>
                        <m:r>
                          <a:rPr lang="en-GB" i="1" dirty="0">
                            <a:solidFill>
                              <a:srgbClr val="FF0000"/>
                            </a:solidFill>
                            <a:latin typeface="Cambria Math" panose="02040503050406030204" pitchFamily="18" charset="0"/>
                          </a:rPr>
                          <m:t>15</m:t>
                        </m:r>
                      </m:den>
                    </m:f>
                    <m:r>
                      <a:rPr lang="en-GB" i="1" dirty="0">
                        <a:solidFill>
                          <a:srgbClr val="FF0000"/>
                        </a:solidFill>
                        <a:latin typeface="Cambria Math" panose="02040503050406030204" pitchFamily="18" charset="0"/>
                      </a:rPr>
                      <m:t> </m:t>
                    </m:r>
                  </m:oMath>
                </a14:m>
                <a:r>
                  <a:rPr lang="en-GB" dirty="0">
                    <a:solidFill>
                      <a:srgbClr val="FF0000"/>
                    </a:solidFill>
                  </a:rPr>
                  <a:t>− </a:t>
                </a:r>
                <a14:m>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8</m:t>
                        </m:r>
                      </m:num>
                      <m:den>
                        <m:r>
                          <a:rPr lang="en-GB" i="1" dirty="0">
                            <a:solidFill>
                              <a:srgbClr val="FF0000"/>
                            </a:solidFill>
                            <a:latin typeface="Cambria Math" panose="02040503050406030204" pitchFamily="18" charset="0"/>
                          </a:rPr>
                          <m:t>15</m:t>
                        </m:r>
                      </m:den>
                    </m:f>
                  </m:oMath>
                </a14:m>
                <a:endParaRPr lang="en-GB" dirty="0">
                  <a:solidFill>
                    <a:srgbClr val="FF0000"/>
                  </a:solidFill>
                </a:endParaRPr>
              </a:p>
              <a:p>
                <a:pPr marL="444500" lvl="1" indent="0">
                  <a:buNone/>
                </a:pPr>
                <a:r>
                  <a:rPr lang="en-GB" dirty="0">
                    <a:solidFill>
                      <a:srgbClr val="FF0000"/>
                    </a:solidFill>
                  </a:rPr>
                  <a:t>		= </a:t>
                </a:r>
                <a14:m>
                  <m:oMath xmlns:m="http://schemas.openxmlformats.org/officeDocument/2006/math">
                    <m:f>
                      <m:fPr>
                        <m:ctrlPr>
                          <a:rPr lang="en-GB" b="1" i="1">
                            <a:solidFill>
                              <a:srgbClr val="FF0000"/>
                            </a:solidFill>
                            <a:latin typeface="Cambria Math" panose="02040503050406030204" pitchFamily="18" charset="0"/>
                          </a:rPr>
                        </m:ctrlPr>
                      </m:fPr>
                      <m:num>
                        <m:r>
                          <a:rPr lang="en-GB" b="1" i="1" smtClean="0">
                            <a:solidFill>
                              <a:srgbClr val="FF0000"/>
                            </a:solidFill>
                            <a:latin typeface="Cambria Math" panose="02040503050406030204" pitchFamily="18" charset="0"/>
                          </a:rPr>
                          <m:t>𝟕</m:t>
                        </m:r>
                      </m:num>
                      <m:den>
                        <m:r>
                          <a:rPr lang="en-GB" b="1" i="1" dirty="0" smtClean="0">
                            <a:solidFill>
                              <a:srgbClr val="FF0000"/>
                            </a:solidFill>
                            <a:latin typeface="Cambria Math" panose="02040503050406030204" pitchFamily="18" charset="0"/>
                          </a:rPr>
                          <m:t>𝟏𝟓</m:t>
                        </m:r>
                      </m:den>
                    </m:f>
                  </m:oMath>
                </a14:m>
                <a:r>
                  <a:rPr lang="en-GB" dirty="0">
                    <a:solidFill>
                      <a:srgbClr val="FF0000"/>
                    </a:solidFill>
                  </a:rPr>
                  <a:t> prefer blue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79" y="1704179"/>
                <a:ext cx="7926739" cy="3453607"/>
              </a:xfrm>
              <a:blipFill>
                <a:blip r:embed="rId3"/>
                <a:stretch>
                  <a:fillRect t="-530"/>
                </a:stretch>
              </a:blipFill>
            </p:spPr>
            <p:txBody>
              <a:bodyPr/>
              <a:lstStyle/>
              <a:p>
                <a:r>
                  <a:rPr lang="en-GB">
                    <a:noFill/>
                  </a:rPr>
                  <a:t> </a:t>
                </a:r>
              </a:p>
            </p:txBody>
          </p:sp>
        </mc:Fallback>
      </mc:AlternateContent>
      <p:pic>
        <p:nvPicPr>
          <p:cNvPr id="5" name="Graphic 4">
            <a:extLst>
              <a:ext uri="{FF2B5EF4-FFF2-40B4-BE49-F238E27FC236}">
                <a16:creationId xmlns:a16="http://schemas.microsoft.com/office/drawing/2014/main" id="{09728758-6C39-4C18-9ED0-EA6C589A62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0300" y="877951"/>
            <a:ext cx="1478837" cy="555954"/>
          </a:xfrm>
          <a:prstGeom prst="rect">
            <a:avLst/>
          </a:prstGeom>
        </p:spPr>
      </p:pic>
    </p:spTree>
    <p:extLst>
      <p:ext uri="{BB962C8B-B14F-4D97-AF65-F5344CB8AC3E}">
        <p14:creationId xmlns:p14="http://schemas.microsoft.com/office/powerpoint/2010/main" val="2476714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763D27-0BAC-41CD-B053-0009E94118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67300" y="3038475"/>
            <a:ext cx="4076700" cy="3819525"/>
          </a:xfrm>
          <a:prstGeom prst="rect">
            <a:avLst/>
          </a:prstGeom>
        </p:spPr>
      </p:pic>
      <p:sp>
        <p:nvSpPr>
          <p:cNvPr id="2" name="Text Placeholder 1"/>
          <p:cNvSpPr>
            <a:spLocks noGrp="1"/>
          </p:cNvSpPr>
          <p:nvPr>
            <p:ph type="body" sz="quarter" idx="13"/>
          </p:nvPr>
        </p:nvSpPr>
        <p:spPr/>
        <p:txBody>
          <a:bodyPr/>
          <a:lstStyle/>
          <a:p>
            <a:r>
              <a:rPr lang="en-GB"/>
              <a:t>Nesting and cutting</a:t>
            </a:r>
          </a:p>
        </p:txBody>
      </p:sp>
      <p:sp>
        <p:nvSpPr>
          <p:cNvPr id="3" name="Text Placeholder 2"/>
          <p:cNvSpPr>
            <a:spLocks noGrp="1"/>
          </p:cNvSpPr>
          <p:nvPr>
            <p:ph type="body" sz="quarter" idx="14"/>
          </p:nvPr>
        </p:nvSpPr>
        <p:spPr/>
        <p:txBody>
          <a:bodyPr/>
          <a:lstStyle/>
          <a:p>
            <a:r>
              <a:rPr lang="en-GB" dirty="0"/>
              <a:t>A piece of cloth of size 1 m × 1 m has squares </a:t>
            </a:r>
            <a:br>
              <a:rPr lang="en-GB" dirty="0"/>
            </a:br>
            <a:r>
              <a:rPr lang="en-GB" dirty="0"/>
              <a:t>15 cm × 15 cm cut from it</a:t>
            </a:r>
          </a:p>
          <a:p>
            <a:pPr lvl="1"/>
            <a:r>
              <a:rPr lang="en-GB" dirty="0">
                <a:solidFill>
                  <a:srgbClr val="0B3655"/>
                </a:solidFill>
              </a:rPr>
              <a:t>What is the maximum number of squares that can be cut from the piece of cloth?</a:t>
            </a:r>
          </a:p>
          <a:p>
            <a:pPr lvl="1"/>
            <a:r>
              <a:rPr lang="en-GB" dirty="0">
                <a:solidFill>
                  <a:srgbClr val="0B3655"/>
                </a:solidFill>
              </a:rPr>
              <a:t>What percentage of cloth is wastage?</a:t>
            </a:r>
          </a:p>
        </p:txBody>
      </p:sp>
      <p:pic>
        <p:nvPicPr>
          <p:cNvPr id="7" name="Graphic 6">
            <a:extLst>
              <a:ext uri="{FF2B5EF4-FFF2-40B4-BE49-F238E27FC236}">
                <a16:creationId xmlns:a16="http://schemas.microsoft.com/office/drawing/2014/main" id="{1A32B518-D764-42B2-B7D8-D30DA6BBDF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Tree>
    <p:extLst>
      <p:ext uri="{BB962C8B-B14F-4D97-AF65-F5344CB8AC3E}">
        <p14:creationId xmlns:p14="http://schemas.microsoft.com/office/powerpoint/2010/main" val="1931181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6C574F-758B-4258-BFA8-F95A713677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67300" y="3038475"/>
            <a:ext cx="4076700" cy="3819525"/>
          </a:xfrm>
          <a:prstGeom prst="rect">
            <a:avLst/>
          </a:prstGeom>
        </p:spPr>
      </p:pic>
      <p:pic>
        <p:nvPicPr>
          <p:cNvPr id="6" name="Graphic 5">
            <a:extLst>
              <a:ext uri="{FF2B5EF4-FFF2-40B4-BE49-F238E27FC236}">
                <a16:creationId xmlns:a16="http://schemas.microsoft.com/office/drawing/2014/main" id="{3BDDCEBF-2A25-48DC-9B23-FBE6F6EC27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
        <p:nvSpPr>
          <p:cNvPr id="2" name="Text Placeholder 1"/>
          <p:cNvSpPr>
            <a:spLocks noGrp="1"/>
          </p:cNvSpPr>
          <p:nvPr>
            <p:ph type="body" sz="quarter" idx="13"/>
          </p:nvPr>
        </p:nvSpPr>
        <p:spPr/>
        <p:txBody>
          <a:bodyPr/>
          <a:lstStyle/>
          <a:p>
            <a:r>
              <a:rPr lang="en-GB"/>
              <a:t>Nesting and cutting</a:t>
            </a:r>
          </a:p>
        </p:txBody>
      </p:sp>
      <p:sp>
        <p:nvSpPr>
          <p:cNvPr id="3" name="Text Placeholder 2"/>
          <p:cNvSpPr>
            <a:spLocks noGrp="1"/>
          </p:cNvSpPr>
          <p:nvPr>
            <p:ph type="body" sz="quarter" idx="14"/>
          </p:nvPr>
        </p:nvSpPr>
        <p:spPr/>
        <p:txBody>
          <a:bodyPr/>
          <a:lstStyle/>
          <a:p>
            <a:pPr lvl="1"/>
            <a:r>
              <a:rPr lang="en-GB" dirty="0">
                <a:solidFill>
                  <a:srgbClr val="0B3655"/>
                </a:solidFill>
              </a:rPr>
              <a:t>What is the maximum number of squares that can be cut from the piece of cloth?</a:t>
            </a:r>
            <a:br>
              <a:rPr lang="en-GB" dirty="0">
                <a:solidFill>
                  <a:srgbClr val="0B3655"/>
                </a:solidFill>
              </a:rPr>
            </a:br>
            <a:r>
              <a:rPr lang="en-GB" dirty="0">
                <a:solidFill>
                  <a:srgbClr val="FF0000"/>
                </a:solidFill>
              </a:rPr>
              <a:t>15 × 6 	= 90, so 6 fit across the width and length</a:t>
            </a:r>
            <a:br>
              <a:rPr lang="en-GB" dirty="0">
                <a:solidFill>
                  <a:srgbClr val="FF0000"/>
                </a:solidFill>
              </a:rPr>
            </a:br>
            <a:r>
              <a:rPr lang="en-GB" dirty="0">
                <a:solidFill>
                  <a:srgbClr val="FF0000"/>
                </a:solidFill>
              </a:rPr>
              <a:t>  6 × 6 	= </a:t>
            </a:r>
            <a:r>
              <a:rPr lang="en-GB" b="1" dirty="0">
                <a:solidFill>
                  <a:srgbClr val="FF0000"/>
                </a:solidFill>
              </a:rPr>
              <a:t>36 </a:t>
            </a:r>
            <a:r>
              <a:rPr lang="en-GB" dirty="0">
                <a:solidFill>
                  <a:srgbClr val="FF0000"/>
                </a:solidFill>
              </a:rPr>
              <a:t>squares can be cut</a:t>
            </a:r>
          </a:p>
          <a:p>
            <a:pPr lvl="1"/>
            <a:r>
              <a:rPr lang="en-GB" dirty="0">
                <a:solidFill>
                  <a:srgbClr val="0B3655"/>
                </a:solidFill>
              </a:rPr>
              <a:t>What percentage of cloth is wastage? </a:t>
            </a:r>
            <a:br>
              <a:rPr lang="en-GB" dirty="0"/>
            </a:br>
            <a:r>
              <a:rPr lang="en-GB" dirty="0">
                <a:solidFill>
                  <a:srgbClr val="FF0000"/>
                </a:solidFill>
              </a:rPr>
              <a:t>100 × 100 	= 10,000 cm² </a:t>
            </a:r>
            <a:br>
              <a:rPr lang="en-GB" dirty="0">
                <a:solidFill>
                  <a:srgbClr val="FF0000"/>
                </a:solidFill>
              </a:rPr>
            </a:br>
            <a:r>
              <a:rPr lang="en-GB" dirty="0">
                <a:solidFill>
                  <a:srgbClr val="FF0000"/>
                </a:solidFill>
              </a:rPr>
              <a:t>90 × 90 		= 8,100 cm²</a:t>
            </a:r>
            <a:br>
              <a:rPr lang="en-GB" dirty="0">
                <a:solidFill>
                  <a:srgbClr val="FF0000"/>
                </a:solidFill>
              </a:rPr>
            </a:br>
            <a:r>
              <a:rPr lang="en-GB" dirty="0">
                <a:solidFill>
                  <a:srgbClr val="FF0000"/>
                </a:solidFill>
              </a:rPr>
              <a:t>10,000 − 8,100 	= 1,900 cm² or 0.19 m²</a:t>
            </a:r>
            <a:br>
              <a:rPr lang="en-GB" dirty="0">
                <a:solidFill>
                  <a:srgbClr val="FF0000"/>
                </a:solidFill>
              </a:rPr>
            </a:br>
            <a:br>
              <a:rPr lang="en-GB" dirty="0">
                <a:solidFill>
                  <a:srgbClr val="FF0000"/>
                </a:solidFill>
              </a:rPr>
            </a:br>
            <a:r>
              <a:rPr lang="en-GB" dirty="0">
                <a:solidFill>
                  <a:srgbClr val="FF0000"/>
                </a:solidFill>
              </a:rPr>
              <a:t>0.19 ÷ 1.0 × 100 	= </a:t>
            </a:r>
            <a:r>
              <a:rPr lang="en-GB" b="1" dirty="0">
                <a:solidFill>
                  <a:srgbClr val="FF0000"/>
                </a:solidFill>
              </a:rPr>
              <a:t>19% </a:t>
            </a:r>
            <a:r>
              <a:rPr lang="en-GB" dirty="0">
                <a:solidFill>
                  <a:srgbClr val="FF0000"/>
                </a:solidFill>
              </a:rPr>
              <a:t>waste</a:t>
            </a:r>
            <a:endParaRPr lang="en-GB" dirty="0"/>
          </a:p>
        </p:txBody>
      </p:sp>
    </p:spTree>
    <p:extLst>
      <p:ext uri="{BB962C8B-B14F-4D97-AF65-F5344CB8AC3E}">
        <p14:creationId xmlns:p14="http://schemas.microsoft.com/office/powerpoint/2010/main" val="3479349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Plenary</a:t>
            </a:r>
          </a:p>
        </p:txBody>
      </p:sp>
      <p:sp>
        <p:nvSpPr>
          <p:cNvPr id="3" name="Text Placeholder 2"/>
          <p:cNvSpPr>
            <a:spLocks noGrp="1"/>
          </p:cNvSpPr>
          <p:nvPr>
            <p:ph type="body" sz="quarter" idx="14"/>
          </p:nvPr>
        </p:nvSpPr>
        <p:spPr/>
        <p:txBody>
          <a:bodyPr/>
          <a:lstStyle/>
          <a:p>
            <a:r>
              <a:rPr lang="en-GB" dirty="0"/>
              <a:t>Complete </a:t>
            </a:r>
            <a:r>
              <a:rPr lang="en-GB" b="1" dirty="0"/>
              <a:t>Tasks 1 </a:t>
            </a:r>
            <a:r>
              <a:rPr lang="en-GB" dirty="0"/>
              <a:t>and </a:t>
            </a:r>
            <a:r>
              <a:rPr lang="en-GB" b="1" dirty="0"/>
              <a:t>2</a:t>
            </a:r>
            <a:r>
              <a:rPr lang="en-GB" dirty="0"/>
              <a:t> of </a:t>
            </a:r>
            <a:r>
              <a:rPr lang="en-GB" b="1" dirty="0"/>
              <a:t>Worksheet 6</a:t>
            </a:r>
            <a:endParaRPr lang="en-GB" dirty="0"/>
          </a:p>
        </p:txBody>
      </p:sp>
    </p:spTree>
    <p:extLst>
      <p:ext uri="{BB962C8B-B14F-4D97-AF65-F5344CB8AC3E}">
        <p14:creationId xmlns:p14="http://schemas.microsoft.com/office/powerpoint/2010/main" val="1951832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789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783CE7-AF77-4FD5-BF3E-E9C2AD3D7D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16091" y="3055620"/>
            <a:ext cx="4427909" cy="3237390"/>
          </a:xfrm>
          <a:prstGeom prst="rect">
            <a:avLst/>
          </a:prstGeom>
        </p:spPr>
      </p:pic>
      <p:sp>
        <p:nvSpPr>
          <p:cNvPr id="6" name="Text Placeholder 5"/>
          <p:cNvSpPr>
            <a:spLocks noGrp="1"/>
          </p:cNvSpPr>
          <p:nvPr>
            <p:ph type="body" sz="quarter" idx="13"/>
          </p:nvPr>
        </p:nvSpPr>
        <p:spPr/>
        <p:txBody>
          <a:bodyPr/>
          <a:lstStyle/>
          <a:p>
            <a:r>
              <a:rPr lang="en-GB"/>
              <a:t>Starter</a:t>
            </a:r>
          </a:p>
        </p:txBody>
      </p:sp>
      <p:sp>
        <p:nvSpPr>
          <p:cNvPr id="5" name="Text Placeholder 4"/>
          <p:cNvSpPr>
            <a:spLocks noGrp="1"/>
          </p:cNvSpPr>
          <p:nvPr>
            <p:ph type="body" sz="quarter" idx="14"/>
          </p:nvPr>
        </p:nvSpPr>
        <p:spPr/>
        <p:txBody>
          <a:bodyPr/>
          <a:lstStyle/>
          <a:p>
            <a:pPr lvl="1"/>
            <a:r>
              <a:rPr lang="en-US" dirty="0">
                <a:solidFill>
                  <a:srgbClr val="0B3655"/>
                </a:solidFill>
              </a:rPr>
              <a:t>The capacity of the main compartment = </a:t>
            </a:r>
            <a:br>
              <a:rPr lang="en-US" dirty="0">
                <a:solidFill>
                  <a:srgbClr val="8C82BB"/>
                </a:solidFill>
              </a:rPr>
            </a:br>
            <a:r>
              <a:rPr lang="en-US" dirty="0">
                <a:solidFill>
                  <a:srgbClr val="FF0000"/>
                </a:solidFill>
              </a:rPr>
              <a:t>45 × 25 × 24 = 27,000 cm³ = </a:t>
            </a:r>
            <a:r>
              <a:rPr lang="en-US" b="1" dirty="0">
                <a:solidFill>
                  <a:srgbClr val="FF0000"/>
                </a:solidFill>
              </a:rPr>
              <a:t>27 litres</a:t>
            </a:r>
          </a:p>
          <a:p>
            <a:pPr lvl="1"/>
            <a:r>
              <a:rPr lang="en-US" dirty="0">
                <a:solidFill>
                  <a:srgbClr val="0B3655"/>
                </a:solidFill>
              </a:rPr>
              <a:t>The toolbox’s footprint = </a:t>
            </a:r>
            <a:br>
              <a:rPr lang="en-US" dirty="0">
                <a:solidFill>
                  <a:srgbClr val="8C82BB"/>
                </a:solidFill>
              </a:rPr>
            </a:br>
            <a:r>
              <a:rPr lang="en-US" dirty="0">
                <a:solidFill>
                  <a:srgbClr val="FF0000"/>
                </a:solidFill>
              </a:rPr>
              <a:t>45.5 × 25.5 = </a:t>
            </a:r>
            <a:r>
              <a:rPr lang="en-US" b="1" dirty="0">
                <a:solidFill>
                  <a:srgbClr val="FF0000"/>
                </a:solidFill>
              </a:rPr>
              <a:t>1,160.25 cm²</a:t>
            </a:r>
            <a:endParaRPr lang="en-US" dirty="0"/>
          </a:p>
        </p:txBody>
      </p:sp>
      <p:pic>
        <p:nvPicPr>
          <p:cNvPr id="7" name="Graphic 6">
            <a:extLst>
              <a:ext uri="{FF2B5EF4-FFF2-40B4-BE49-F238E27FC236}">
                <a16:creationId xmlns:a16="http://schemas.microsoft.com/office/drawing/2014/main" id="{8A72C0E9-370F-4B9C-AAE1-501BA797B0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0300" y="877951"/>
            <a:ext cx="1478837" cy="555954"/>
          </a:xfrm>
          <a:prstGeom prst="rect">
            <a:avLst/>
          </a:prstGeom>
        </p:spPr>
      </p:pic>
    </p:spTree>
    <p:extLst>
      <p:ext uri="{BB962C8B-B14F-4D97-AF65-F5344CB8AC3E}">
        <p14:creationId xmlns:p14="http://schemas.microsoft.com/office/powerpoint/2010/main" val="3442863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CA731D8-A3C5-4BB3-B42B-0222757AA72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35000"/>
            <a:ext cx="9144000" cy="6223000"/>
          </a:xfrm>
          <a:prstGeom prst="rect">
            <a:avLst/>
          </a:prstGeom>
        </p:spPr>
      </p:pic>
      <p:pic>
        <p:nvPicPr>
          <p:cNvPr id="8" name="Graphic 7">
            <a:extLst>
              <a:ext uri="{FF2B5EF4-FFF2-40B4-BE49-F238E27FC236}">
                <a16:creationId xmlns:a16="http://schemas.microsoft.com/office/drawing/2014/main" id="{270A68B6-7A05-4519-9E17-BD93039196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
        <p:nvSpPr>
          <p:cNvPr id="2" name="Text Placeholder 1"/>
          <p:cNvSpPr>
            <a:spLocks noGrp="1"/>
          </p:cNvSpPr>
          <p:nvPr>
            <p:ph type="body" sz="quarter" idx="13"/>
          </p:nvPr>
        </p:nvSpPr>
        <p:spPr/>
        <p:txBody>
          <a:bodyPr/>
          <a:lstStyle/>
          <a:p>
            <a:r>
              <a:rPr lang="en-GB">
                <a:solidFill>
                  <a:schemeClr val="bg1"/>
                </a:solidFill>
              </a:rPr>
              <a:t>Market survey</a:t>
            </a:r>
          </a:p>
        </p:txBody>
      </p:sp>
      <p:sp>
        <p:nvSpPr>
          <p:cNvPr id="3" name="Text Placeholder 2"/>
          <p:cNvSpPr>
            <a:spLocks noGrp="1"/>
          </p:cNvSpPr>
          <p:nvPr>
            <p:ph type="body" sz="quarter" idx="14"/>
          </p:nvPr>
        </p:nvSpPr>
        <p:spPr/>
        <p:txBody>
          <a:bodyPr/>
          <a:lstStyle/>
          <a:p>
            <a:r>
              <a:rPr lang="en-GB" dirty="0"/>
              <a:t>A headphone company asked a group </a:t>
            </a:r>
            <a:br>
              <a:rPr lang="en-GB" dirty="0"/>
            </a:br>
            <a:r>
              <a:rPr lang="en-GB" dirty="0"/>
              <a:t>of students about connectivity options</a:t>
            </a:r>
          </a:p>
          <a:p>
            <a:pPr lvl="1"/>
            <a:r>
              <a:rPr lang="en-GB" dirty="0">
                <a:solidFill>
                  <a:schemeClr val="bg1"/>
                </a:solidFill>
              </a:rPr>
              <a:t>One question asked whether Bluetooth </a:t>
            </a:r>
            <a:br>
              <a:rPr lang="en-GB" dirty="0">
                <a:solidFill>
                  <a:schemeClr val="bg1"/>
                </a:solidFill>
              </a:rPr>
            </a:br>
            <a:r>
              <a:rPr lang="en-GB" dirty="0">
                <a:solidFill>
                  <a:schemeClr val="bg1"/>
                </a:solidFill>
              </a:rPr>
              <a:t>or corded was preferable</a:t>
            </a:r>
          </a:p>
          <a:p>
            <a:pPr lvl="1"/>
            <a:r>
              <a:rPr lang="en-GB" dirty="0">
                <a:solidFill>
                  <a:schemeClr val="bg1"/>
                </a:solidFill>
              </a:rPr>
              <a:t>84 people said they preferred Bluetooth –  </a:t>
            </a:r>
            <a:br>
              <a:rPr lang="en-GB" dirty="0">
                <a:solidFill>
                  <a:schemeClr val="bg1"/>
                </a:solidFill>
              </a:rPr>
            </a:br>
            <a:r>
              <a:rPr lang="en-GB" dirty="0">
                <a:solidFill>
                  <a:schemeClr val="bg1"/>
                </a:solidFill>
              </a:rPr>
              <a:t>this was 60% of the whole group questioned</a:t>
            </a:r>
          </a:p>
          <a:p>
            <a:pPr lvl="1"/>
            <a:r>
              <a:rPr lang="en-GB" dirty="0">
                <a:solidFill>
                  <a:schemeClr val="bg1"/>
                </a:solidFill>
              </a:rPr>
              <a:t>35% said that they preferred corded</a:t>
            </a:r>
          </a:p>
          <a:p>
            <a:pPr lvl="1"/>
            <a:r>
              <a:rPr lang="en-GB" dirty="0">
                <a:solidFill>
                  <a:schemeClr val="bg1"/>
                </a:solidFill>
              </a:rPr>
              <a:t>The rest were undecided</a:t>
            </a:r>
          </a:p>
          <a:p>
            <a:pPr lvl="1"/>
            <a:r>
              <a:rPr lang="en-GB" dirty="0">
                <a:solidFill>
                  <a:schemeClr val="tx1"/>
                </a:solidFill>
              </a:rPr>
              <a:t>How many people were </a:t>
            </a:r>
            <a:br>
              <a:rPr lang="en-GB" dirty="0">
                <a:solidFill>
                  <a:schemeClr val="tx1"/>
                </a:solidFill>
              </a:rPr>
            </a:br>
            <a:r>
              <a:rPr lang="en-GB" dirty="0">
                <a:solidFill>
                  <a:schemeClr val="tx1"/>
                </a:solidFill>
              </a:rPr>
              <a:t>questioned in the survey?</a:t>
            </a:r>
          </a:p>
          <a:p>
            <a:pPr lvl="1"/>
            <a:r>
              <a:rPr lang="en-GB" dirty="0">
                <a:solidFill>
                  <a:schemeClr val="tx1"/>
                </a:solidFill>
              </a:rPr>
              <a:t>How many people were undecided? </a:t>
            </a:r>
          </a:p>
        </p:txBody>
      </p:sp>
    </p:spTree>
    <p:extLst>
      <p:ext uri="{BB962C8B-B14F-4D97-AF65-F5344CB8AC3E}">
        <p14:creationId xmlns:p14="http://schemas.microsoft.com/office/powerpoint/2010/main" val="2236501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5ADF25-DE55-4C7D-9557-A842D1F2D95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35000"/>
            <a:ext cx="9144000" cy="6223000"/>
          </a:xfrm>
          <a:prstGeom prst="rect">
            <a:avLst/>
          </a:prstGeom>
        </p:spPr>
      </p:pic>
      <p:pic>
        <p:nvPicPr>
          <p:cNvPr id="8" name="Graphic 7">
            <a:extLst>
              <a:ext uri="{FF2B5EF4-FFF2-40B4-BE49-F238E27FC236}">
                <a16:creationId xmlns:a16="http://schemas.microsoft.com/office/drawing/2014/main" id="{2C8343D7-9379-4CCE-B39F-39BE4545BA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5466" y="6316838"/>
            <a:ext cx="1432859" cy="338190"/>
          </a:xfrm>
          <a:prstGeom prst="rect">
            <a:avLst/>
          </a:prstGeom>
        </p:spPr>
      </p:pic>
      <p:sp>
        <p:nvSpPr>
          <p:cNvPr id="2" name="Text Placeholder 1"/>
          <p:cNvSpPr>
            <a:spLocks noGrp="1"/>
          </p:cNvSpPr>
          <p:nvPr>
            <p:ph type="body" sz="quarter" idx="13"/>
          </p:nvPr>
        </p:nvSpPr>
        <p:spPr/>
        <p:txBody>
          <a:bodyPr/>
          <a:lstStyle/>
          <a:p>
            <a:r>
              <a:rPr lang="en-GB">
                <a:solidFill>
                  <a:schemeClr val="bg1"/>
                </a:solidFill>
              </a:rPr>
              <a:t>Market survey</a:t>
            </a:r>
          </a:p>
        </p:txBody>
      </p:sp>
      <p:sp>
        <p:nvSpPr>
          <p:cNvPr id="3" name="Text Placeholder 2"/>
          <p:cNvSpPr>
            <a:spLocks noGrp="1"/>
          </p:cNvSpPr>
          <p:nvPr>
            <p:ph type="body" sz="quarter" idx="14"/>
          </p:nvPr>
        </p:nvSpPr>
        <p:spPr/>
        <p:txBody>
          <a:bodyPr/>
          <a:lstStyle/>
          <a:p>
            <a:pPr lvl="1"/>
            <a:r>
              <a:rPr lang="en-GB" dirty="0">
                <a:solidFill>
                  <a:schemeClr val="bg1"/>
                </a:solidFill>
              </a:rPr>
              <a:t>The total number of people questioned:</a:t>
            </a:r>
            <a:br>
              <a:rPr lang="en-GB" dirty="0">
                <a:solidFill>
                  <a:schemeClr val="bg1"/>
                </a:solidFill>
              </a:rPr>
            </a:br>
            <a:r>
              <a:rPr lang="en-GB" dirty="0">
                <a:solidFill>
                  <a:schemeClr val="bg1"/>
                </a:solidFill>
              </a:rPr>
              <a:t> </a:t>
            </a:r>
            <a:br>
              <a:rPr lang="en-GB" dirty="0">
                <a:solidFill>
                  <a:schemeClr val="bg1"/>
                </a:solidFill>
              </a:rPr>
            </a:br>
            <a:r>
              <a:rPr lang="en-GB" dirty="0">
                <a:solidFill>
                  <a:schemeClr val="bg1"/>
                </a:solidFill>
              </a:rPr>
              <a:t>84 people represent 60% of the total</a:t>
            </a:r>
            <a:br>
              <a:rPr lang="en-GB" dirty="0">
                <a:solidFill>
                  <a:schemeClr val="bg1"/>
                </a:solidFill>
              </a:rPr>
            </a:br>
            <a:r>
              <a:rPr lang="en-GB" dirty="0">
                <a:solidFill>
                  <a:schemeClr val="bg1"/>
                </a:solidFill>
              </a:rPr>
              <a:t>84 ÷ 60 represents 1% of the total = 1.4</a:t>
            </a:r>
            <a:br>
              <a:rPr lang="en-GB" dirty="0">
                <a:solidFill>
                  <a:schemeClr val="bg1"/>
                </a:solidFill>
              </a:rPr>
            </a:br>
            <a:r>
              <a:rPr lang="en-GB" dirty="0">
                <a:solidFill>
                  <a:schemeClr val="bg1"/>
                </a:solidFill>
              </a:rPr>
              <a:t>1.4 × 100 represents 100%</a:t>
            </a:r>
          </a:p>
          <a:p>
            <a:pPr lvl="1"/>
            <a:r>
              <a:rPr lang="en-GB" b="1" dirty="0">
                <a:solidFill>
                  <a:schemeClr val="bg1"/>
                </a:solidFill>
              </a:rPr>
              <a:t>140</a:t>
            </a:r>
            <a:r>
              <a:rPr lang="en-GB" dirty="0">
                <a:solidFill>
                  <a:schemeClr val="bg1"/>
                </a:solidFill>
              </a:rPr>
              <a:t> </a:t>
            </a:r>
            <a:r>
              <a:rPr lang="en-GB" b="1" dirty="0">
                <a:solidFill>
                  <a:schemeClr val="bg1"/>
                </a:solidFill>
              </a:rPr>
              <a:t>people</a:t>
            </a:r>
            <a:r>
              <a:rPr lang="en-GB" dirty="0">
                <a:solidFill>
                  <a:schemeClr val="bg1"/>
                </a:solidFill>
              </a:rPr>
              <a:t> were questioned</a:t>
            </a:r>
          </a:p>
          <a:p>
            <a:pPr lvl="1"/>
            <a:endParaRPr lang="en-GB" b="1" dirty="0">
              <a:solidFill>
                <a:schemeClr val="bg1"/>
              </a:solidFill>
            </a:endParaRPr>
          </a:p>
          <a:p>
            <a:pPr lvl="1"/>
            <a:r>
              <a:rPr lang="en-GB" dirty="0">
                <a:solidFill>
                  <a:schemeClr val="bg1"/>
                </a:solidFill>
              </a:rPr>
              <a:t>The number of people who were </a:t>
            </a:r>
            <a:br>
              <a:rPr lang="en-GB" dirty="0">
                <a:solidFill>
                  <a:schemeClr val="bg1"/>
                </a:solidFill>
              </a:rPr>
            </a:br>
            <a:r>
              <a:rPr lang="en-GB" dirty="0">
                <a:solidFill>
                  <a:schemeClr val="bg1"/>
                </a:solidFill>
              </a:rPr>
              <a:t>undecided: 100% − 60% − 35% = 5%</a:t>
            </a:r>
          </a:p>
          <a:p>
            <a:pPr lvl="1"/>
            <a:r>
              <a:rPr lang="en-GB" dirty="0">
                <a:solidFill>
                  <a:schemeClr val="bg1"/>
                </a:solidFill>
              </a:rPr>
              <a:t>5% = 5 ÷ 100 × 140 = </a:t>
            </a:r>
            <a:r>
              <a:rPr lang="en-GB" b="1" dirty="0">
                <a:solidFill>
                  <a:schemeClr val="bg1"/>
                </a:solidFill>
              </a:rPr>
              <a:t>7 people</a:t>
            </a:r>
            <a:br>
              <a:rPr lang="en-GB" dirty="0">
                <a:solidFill>
                  <a:schemeClr val="bg1"/>
                </a:solidFill>
              </a:rPr>
            </a:br>
            <a:endParaRPr lang="en-GB" dirty="0">
              <a:solidFill>
                <a:schemeClr val="bg1"/>
              </a:solidFill>
            </a:endParaRPr>
          </a:p>
        </p:txBody>
      </p:sp>
      <p:grpSp>
        <p:nvGrpSpPr>
          <p:cNvPr id="9" name="Group 8">
            <a:extLst>
              <a:ext uri="{FF2B5EF4-FFF2-40B4-BE49-F238E27FC236}">
                <a16:creationId xmlns:a16="http://schemas.microsoft.com/office/drawing/2014/main" id="{6146D85E-8C68-46F0-AD21-31774074051D}"/>
              </a:ext>
            </a:extLst>
          </p:cNvPr>
          <p:cNvGrpSpPr/>
          <p:nvPr/>
        </p:nvGrpSpPr>
        <p:grpSpPr>
          <a:xfrm>
            <a:off x="7680300" y="877951"/>
            <a:ext cx="1478837" cy="555954"/>
            <a:chOff x="7680300" y="877951"/>
            <a:chExt cx="1478837" cy="555954"/>
          </a:xfrm>
        </p:grpSpPr>
        <p:sp>
          <p:nvSpPr>
            <p:cNvPr id="4" name="Rectangle 3">
              <a:extLst>
                <a:ext uri="{FF2B5EF4-FFF2-40B4-BE49-F238E27FC236}">
                  <a16:creationId xmlns:a16="http://schemas.microsoft.com/office/drawing/2014/main" id="{059CD84F-F141-45D9-B10E-1A9616F8A276}"/>
                </a:ext>
              </a:extLst>
            </p:cNvPr>
            <p:cNvSpPr/>
            <p:nvPr/>
          </p:nvSpPr>
          <p:spPr>
            <a:xfrm>
              <a:off x="7813964" y="979055"/>
              <a:ext cx="1256145" cy="341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2DF31B2E-ADB6-4E04-A4A7-86FFDC6A49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80300" y="877951"/>
              <a:ext cx="1478837" cy="555954"/>
            </a:xfrm>
            <a:prstGeom prst="rect">
              <a:avLst/>
            </a:prstGeom>
          </p:spPr>
        </p:pic>
      </p:grpSp>
    </p:spTree>
    <p:extLst>
      <p:ext uri="{BB962C8B-B14F-4D97-AF65-F5344CB8AC3E}">
        <p14:creationId xmlns:p14="http://schemas.microsoft.com/office/powerpoint/2010/main" val="76855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10F307-F358-4CD1-A5BC-43E0ABC2B4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85341" y="3233688"/>
            <a:ext cx="4258659" cy="2961302"/>
          </a:xfrm>
          <a:prstGeom prst="rect">
            <a:avLst/>
          </a:prstGeom>
        </p:spPr>
      </p:pic>
      <p:sp>
        <p:nvSpPr>
          <p:cNvPr id="2" name="Text Placeholder 1"/>
          <p:cNvSpPr>
            <a:spLocks noGrp="1"/>
          </p:cNvSpPr>
          <p:nvPr>
            <p:ph type="body" sz="quarter" idx="13"/>
          </p:nvPr>
        </p:nvSpPr>
        <p:spPr/>
        <p:txBody>
          <a:bodyPr/>
          <a:lstStyle/>
          <a:p>
            <a:r>
              <a:rPr lang="en-GB"/>
              <a:t>Wood veneer</a:t>
            </a:r>
          </a:p>
        </p:txBody>
      </p:sp>
      <p:sp>
        <p:nvSpPr>
          <p:cNvPr id="5" name="Text Placeholder 4"/>
          <p:cNvSpPr>
            <a:spLocks noGrp="1"/>
          </p:cNvSpPr>
          <p:nvPr>
            <p:ph type="body" sz="quarter" idx="14"/>
          </p:nvPr>
        </p:nvSpPr>
        <p:spPr/>
        <p:txBody>
          <a:bodyPr/>
          <a:lstStyle/>
          <a:p>
            <a:r>
              <a:rPr lang="en-GB" dirty="0"/>
              <a:t>A student wishes to cover a table top in oak veneer</a:t>
            </a:r>
          </a:p>
          <a:p>
            <a:pPr lvl="1"/>
            <a:r>
              <a:rPr lang="en-GB" dirty="0"/>
              <a:t>The table top surface measures 1.85 m × 1.10 m</a:t>
            </a:r>
          </a:p>
          <a:p>
            <a:pPr lvl="1"/>
            <a:r>
              <a:rPr lang="en-GB" dirty="0"/>
              <a:t>Oak veneer costs £25.00 per m²</a:t>
            </a:r>
            <a:endParaRPr lang="en-GB" baseline="30000" dirty="0"/>
          </a:p>
          <a:p>
            <a:pPr lvl="1"/>
            <a:r>
              <a:rPr lang="en-GB" dirty="0">
                <a:solidFill>
                  <a:srgbClr val="0B3655"/>
                </a:solidFill>
              </a:rPr>
              <a:t>What is the area of veneer required?</a:t>
            </a:r>
          </a:p>
          <a:p>
            <a:pPr lvl="1"/>
            <a:r>
              <a:rPr lang="en-GB" dirty="0">
                <a:solidFill>
                  <a:srgbClr val="0B3655"/>
                </a:solidFill>
              </a:rPr>
              <a:t>How much does it cost to </a:t>
            </a:r>
            <a:br>
              <a:rPr lang="en-GB" dirty="0">
                <a:solidFill>
                  <a:srgbClr val="0B3655"/>
                </a:solidFill>
              </a:rPr>
            </a:br>
            <a:r>
              <a:rPr lang="en-GB" dirty="0">
                <a:solidFill>
                  <a:srgbClr val="0B3655"/>
                </a:solidFill>
              </a:rPr>
              <a:t>cover the table top to the</a:t>
            </a:r>
            <a:br>
              <a:rPr lang="en-GB" dirty="0">
                <a:solidFill>
                  <a:srgbClr val="0B3655"/>
                </a:solidFill>
              </a:rPr>
            </a:br>
            <a:r>
              <a:rPr lang="en-GB" dirty="0">
                <a:solidFill>
                  <a:srgbClr val="0B3655"/>
                </a:solidFill>
              </a:rPr>
              <a:t>nearest penny?</a:t>
            </a:r>
          </a:p>
          <a:p>
            <a:pPr lvl="1"/>
            <a:r>
              <a:rPr lang="en-GB" dirty="0">
                <a:solidFill>
                  <a:srgbClr val="0B3655"/>
                </a:solidFill>
              </a:rPr>
              <a:t>The student is advised to </a:t>
            </a:r>
            <a:br>
              <a:rPr lang="en-GB" dirty="0">
                <a:solidFill>
                  <a:srgbClr val="0B3655"/>
                </a:solidFill>
              </a:rPr>
            </a:br>
            <a:r>
              <a:rPr lang="en-GB" dirty="0">
                <a:solidFill>
                  <a:srgbClr val="0B3655"/>
                </a:solidFill>
              </a:rPr>
              <a:t>buy 10% extra for trimming – </a:t>
            </a:r>
            <a:br>
              <a:rPr lang="en-GB" dirty="0">
                <a:solidFill>
                  <a:srgbClr val="0B3655"/>
                </a:solidFill>
              </a:rPr>
            </a:br>
            <a:r>
              <a:rPr lang="en-GB" dirty="0">
                <a:solidFill>
                  <a:srgbClr val="0B3655"/>
                </a:solidFill>
              </a:rPr>
              <a:t>how much extra will this cost?</a:t>
            </a:r>
            <a:endParaRPr lang="en-GB" dirty="0"/>
          </a:p>
        </p:txBody>
      </p:sp>
    </p:spTree>
    <p:extLst>
      <p:ext uri="{BB962C8B-B14F-4D97-AF65-F5344CB8AC3E}">
        <p14:creationId xmlns:p14="http://schemas.microsoft.com/office/powerpoint/2010/main" val="290108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317692-8BA8-4FE2-8663-9200DF4239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85341" y="3233688"/>
            <a:ext cx="4258659" cy="2961302"/>
          </a:xfrm>
          <a:prstGeom prst="rect">
            <a:avLst/>
          </a:prstGeom>
        </p:spPr>
      </p:pic>
      <p:sp>
        <p:nvSpPr>
          <p:cNvPr id="2" name="Text Placeholder 1"/>
          <p:cNvSpPr>
            <a:spLocks noGrp="1"/>
          </p:cNvSpPr>
          <p:nvPr>
            <p:ph type="body" sz="quarter" idx="13"/>
          </p:nvPr>
        </p:nvSpPr>
        <p:spPr/>
        <p:txBody>
          <a:bodyPr/>
          <a:lstStyle/>
          <a:p>
            <a:r>
              <a:rPr lang="en-GB"/>
              <a:t>Wood veneer</a:t>
            </a:r>
          </a:p>
        </p:txBody>
      </p:sp>
      <p:sp>
        <p:nvSpPr>
          <p:cNvPr id="5" name="Text Placeholder 4"/>
          <p:cNvSpPr>
            <a:spLocks noGrp="1"/>
          </p:cNvSpPr>
          <p:nvPr>
            <p:ph type="body" sz="quarter" idx="14"/>
          </p:nvPr>
        </p:nvSpPr>
        <p:spPr/>
        <p:txBody>
          <a:bodyPr/>
          <a:lstStyle/>
          <a:p>
            <a:pPr lvl="1"/>
            <a:r>
              <a:rPr lang="en-GB" dirty="0">
                <a:solidFill>
                  <a:srgbClr val="0B3655"/>
                </a:solidFill>
              </a:rPr>
              <a:t>What is the area of veneer required?</a:t>
            </a:r>
            <a:br>
              <a:rPr lang="en-GB" dirty="0">
                <a:solidFill>
                  <a:srgbClr val="0B3655"/>
                </a:solidFill>
              </a:rPr>
            </a:br>
            <a:r>
              <a:rPr lang="en-GB" dirty="0">
                <a:solidFill>
                  <a:srgbClr val="FF0000"/>
                </a:solidFill>
              </a:rPr>
              <a:t>The area of the table top = 1.85 m × 1.10 m = </a:t>
            </a:r>
            <a:r>
              <a:rPr lang="en-GB" b="1" dirty="0">
                <a:solidFill>
                  <a:srgbClr val="FF0000"/>
                </a:solidFill>
              </a:rPr>
              <a:t>2.035 m²</a:t>
            </a:r>
            <a:endParaRPr lang="en-GB" b="1" baseline="30000" dirty="0">
              <a:solidFill>
                <a:srgbClr val="FF0000"/>
              </a:solidFill>
            </a:endParaRPr>
          </a:p>
          <a:p>
            <a:pPr lvl="1"/>
            <a:r>
              <a:rPr lang="en-GB" dirty="0">
                <a:solidFill>
                  <a:srgbClr val="0B3655"/>
                </a:solidFill>
              </a:rPr>
              <a:t>How much does it cost to cover the table top? </a:t>
            </a:r>
            <a:br>
              <a:rPr lang="en-GB" dirty="0">
                <a:solidFill>
                  <a:srgbClr val="8C82BB"/>
                </a:solidFill>
              </a:rPr>
            </a:br>
            <a:r>
              <a:rPr lang="en-GB" dirty="0">
                <a:solidFill>
                  <a:srgbClr val="FF0000"/>
                </a:solidFill>
              </a:rPr>
              <a:t>Oak veneer costs £25.00 per m²</a:t>
            </a:r>
            <a:r>
              <a:rPr lang="en-GB" baseline="30000" dirty="0">
                <a:solidFill>
                  <a:srgbClr val="FF0000"/>
                </a:solidFill>
              </a:rPr>
              <a:t> </a:t>
            </a:r>
            <a:r>
              <a:rPr lang="en-GB" dirty="0">
                <a:solidFill>
                  <a:srgbClr val="FF0000"/>
                </a:solidFill>
              </a:rPr>
              <a:t>so the price will be: </a:t>
            </a:r>
            <a:br>
              <a:rPr lang="en-GB" dirty="0">
                <a:solidFill>
                  <a:srgbClr val="FF0000"/>
                </a:solidFill>
              </a:rPr>
            </a:br>
            <a:r>
              <a:rPr lang="en-GB" dirty="0">
                <a:solidFill>
                  <a:srgbClr val="FF0000"/>
                </a:solidFill>
              </a:rPr>
              <a:t>25 × 2.035 = </a:t>
            </a:r>
            <a:r>
              <a:rPr lang="en-GB" b="1" dirty="0">
                <a:solidFill>
                  <a:srgbClr val="FF0000"/>
                </a:solidFill>
              </a:rPr>
              <a:t>£50.88</a:t>
            </a:r>
            <a:r>
              <a:rPr lang="en-GB" dirty="0">
                <a:solidFill>
                  <a:srgbClr val="FF0000"/>
                </a:solidFill>
              </a:rPr>
              <a:t>, to the nearest penny</a:t>
            </a:r>
          </a:p>
          <a:p>
            <a:pPr lvl="1">
              <a:spcAft>
                <a:spcPts val="0"/>
              </a:spcAft>
            </a:pPr>
            <a:r>
              <a:rPr lang="en-GB" dirty="0">
                <a:solidFill>
                  <a:srgbClr val="0B3655"/>
                </a:solidFill>
              </a:rPr>
              <a:t>How much will the extra 10% cost?</a:t>
            </a:r>
            <a:br>
              <a:rPr lang="en-GB" dirty="0">
                <a:solidFill>
                  <a:srgbClr val="0B3655"/>
                </a:solidFill>
              </a:rPr>
            </a:br>
            <a:r>
              <a:rPr lang="en-GB" dirty="0">
                <a:solidFill>
                  <a:srgbClr val="FF0000"/>
                </a:solidFill>
              </a:rPr>
              <a:t>10% of 2.035m</a:t>
            </a:r>
            <a:r>
              <a:rPr lang="en-GB" baseline="30000" dirty="0">
                <a:solidFill>
                  <a:srgbClr val="FF0000"/>
                </a:solidFill>
              </a:rPr>
              <a:t>2</a:t>
            </a:r>
            <a:r>
              <a:rPr lang="en-GB" dirty="0">
                <a:solidFill>
                  <a:srgbClr val="FF0000"/>
                </a:solidFill>
              </a:rPr>
              <a:t> = 0.204m</a:t>
            </a:r>
            <a:r>
              <a:rPr lang="en-GB" baseline="30000" dirty="0">
                <a:solidFill>
                  <a:srgbClr val="FF0000"/>
                </a:solidFill>
              </a:rPr>
              <a:t>2</a:t>
            </a:r>
          </a:p>
          <a:p>
            <a:pPr lvl="1">
              <a:spcAft>
                <a:spcPts val="0"/>
              </a:spcAft>
            </a:pPr>
            <a:r>
              <a:rPr lang="en-GB" dirty="0">
                <a:solidFill>
                  <a:srgbClr val="FF0000"/>
                </a:solidFill>
              </a:rPr>
              <a:t>0.204 x 25 = </a:t>
            </a:r>
            <a:r>
              <a:rPr lang="en-GB" b="1" dirty="0">
                <a:solidFill>
                  <a:srgbClr val="FF0000"/>
                </a:solidFill>
              </a:rPr>
              <a:t>£5.10</a:t>
            </a:r>
          </a:p>
          <a:p>
            <a:pPr lvl="1">
              <a:spcAft>
                <a:spcPts val="0"/>
              </a:spcAft>
            </a:pPr>
            <a:endParaRPr lang="en-GB" dirty="0">
              <a:solidFill>
                <a:srgbClr val="FF0000"/>
              </a:solidFill>
            </a:endParaRPr>
          </a:p>
          <a:p>
            <a:pPr lvl="1">
              <a:spcAft>
                <a:spcPts val="0"/>
              </a:spcAft>
            </a:pPr>
            <a:r>
              <a:rPr lang="en-GB" dirty="0">
                <a:solidFill>
                  <a:schemeClr val="accent5">
                    <a:lumMod val="50000"/>
                  </a:schemeClr>
                </a:solidFill>
              </a:rPr>
              <a:t>However, if you answer this last</a:t>
            </a:r>
          </a:p>
          <a:p>
            <a:pPr marL="444500" lvl="1" indent="0">
              <a:spcAft>
                <a:spcPts val="0"/>
              </a:spcAft>
              <a:buNone/>
            </a:pPr>
            <a:r>
              <a:rPr lang="en-GB" dirty="0">
                <a:solidFill>
                  <a:schemeClr val="accent5">
                    <a:lumMod val="50000"/>
                  </a:schemeClr>
                </a:solidFill>
              </a:rPr>
              <a:t>    part by looking just at the cost, the</a:t>
            </a:r>
          </a:p>
          <a:p>
            <a:pPr marL="444500" lvl="1" indent="0">
              <a:spcAft>
                <a:spcPts val="0"/>
              </a:spcAft>
              <a:buNone/>
            </a:pPr>
            <a:r>
              <a:rPr lang="en-GB" dirty="0">
                <a:solidFill>
                  <a:schemeClr val="accent5">
                    <a:lumMod val="50000"/>
                  </a:schemeClr>
                </a:solidFill>
              </a:rPr>
              <a:t>    answer will be:</a:t>
            </a:r>
          </a:p>
          <a:p>
            <a:pPr lvl="1">
              <a:spcAft>
                <a:spcPts val="0"/>
              </a:spcAft>
            </a:pPr>
            <a:r>
              <a:rPr lang="en-GB" dirty="0">
                <a:solidFill>
                  <a:srgbClr val="FF0000"/>
                </a:solidFill>
              </a:rPr>
              <a:t>10% of 50.88 = </a:t>
            </a:r>
            <a:r>
              <a:rPr lang="en-GB" b="1" dirty="0">
                <a:solidFill>
                  <a:srgbClr val="FF0000"/>
                </a:solidFill>
              </a:rPr>
              <a:t>£5.09</a:t>
            </a:r>
          </a:p>
          <a:p>
            <a:pPr lvl="1">
              <a:spcAft>
                <a:spcPts val="0"/>
              </a:spcAft>
            </a:pPr>
            <a:r>
              <a:rPr lang="en-GB" dirty="0">
                <a:solidFill>
                  <a:schemeClr val="accent5">
                    <a:lumMod val="50000"/>
                  </a:schemeClr>
                </a:solidFill>
              </a:rPr>
              <a:t>Which is correct?</a:t>
            </a:r>
          </a:p>
          <a:p>
            <a:pPr marL="444500" lvl="1" indent="0">
              <a:buNone/>
            </a:pPr>
            <a:endParaRPr lang="en-GB" b="1" dirty="0">
              <a:solidFill>
                <a:srgbClr val="8C82BB"/>
              </a:solidFill>
            </a:endParaRPr>
          </a:p>
          <a:p>
            <a:pPr lvl="1"/>
            <a:endParaRPr lang="en-GB" dirty="0">
              <a:solidFill>
                <a:srgbClr val="8C82BB"/>
              </a:solidFill>
            </a:endParaRPr>
          </a:p>
          <a:p>
            <a:pPr lvl="1"/>
            <a:endParaRPr lang="en-GB" dirty="0"/>
          </a:p>
          <a:p>
            <a:pPr lvl="1"/>
            <a:endParaRPr lang="en-GB" dirty="0"/>
          </a:p>
        </p:txBody>
      </p:sp>
      <p:pic>
        <p:nvPicPr>
          <p:cNvPr id="6" name="Graphic 5">
            <a:extLst>
              <a:ext uri="{FF2B5EF4-FFF2-40B4-BE49-F238E27FC236}">
                <a16:creationId xmlns:a16="http://schemas.microsoft.com/office/drawing/2014/main" id="{32603FC1-FD4E-4C4E-8A47-9AD7FBE045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0300" y="877951"/>
            <a:ext cx="1478837" cy="555954"/>
          </a:xfrm>
          <a:prstGeom prst="rect">
            <a:avLst/>
          </a:prstGeom>
        </p:spPr>
      </p:pic>
    </p:spTree>
    <p:extLst>
      <p:ext uri="{BB962C8B-B14F-4D97-AF65-F5344CB8AC3E}">
        <p14:creationId xmlns:p14="http://schemas.microsoft.com/office/powerpoint/2010/main" val="115866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Portable speakers</a:t>
            </a:r>
          </a:p>
        </p:txBody>
      </p:sp>
      <p:sp>
        <p:nvSpPr>
          <p:cNvPr id="3" name="Text Placeholder 2"/>
          <p:cNvSpPr>
            <a:spLocks noGrp="1"/>
          </p:cNvSpPr>
          <p:nvPr>
            <p:ph type="body" sz="quarter" idx="14"/>
          </p:nvPr>
        </p:nvSpPr>
        <p:spPr/>
        <p:txBody>
          <a:bodyPr/>
          <a:lstStyle/>
          <a:p>
            <a:r>
              <a:rPr lang="en-GB" dirty="0"/>
              <a:t>A company makes budget portable speakers</a:t>
            </a:r>
          </a:p>
          <a:p>
            <a:pPr lvl="1"/>
            <a:r>
              <a:rPr lang="en-GB" dirty="0"/>
              <a:t>The cost of manufacturing a speaker has a fixed set up cost of £800 </a:t>
            </a:r>
          </a:p>
          <a:p>
            <a:pPr lvl="1"/>
            <a:r>
              <a:rPr lang="en-GB" dirty="0"/>
              <a:t>The materials for each speaker cost £3.50</a:t>
            </a:r>
          </a:p>
          <a:p>
            <a:pPr lvl="1"/>
            <a:r>
              <a:rPr lang="en-GB" dirty="0">
                <a:solidFill>
                  <a:srgbClr val="0B3655"/>
                </a:solidFill>
              </a:rPr>
              <a:t>How much does it cost to make: </a:t>
            </a:r>
            <a:br>
              <a:rPr lang="en-GB" dirty="0">
                <a:solidFill>
                  <a:srgbClr val="0B3655"/>
                </a:solidFill>
              </a:rPr>
            </a:br>
            <a:r>
              <a:rPr lang="en-GB" dirty="0">
                <a:solidFill>
                  <a:srgbClr val="0B3655"/>
                </a:solidFill>
              </a:rPr>
              <a:t>a) 100 speakers</a:t>
            </a:r>
            <a:br>
              <a:rPr lang="en-GB" dirty="0">
                <a:solidFill>
                  <a:srgbClr val="0B3655"/>
                </a:solidFill>
              </a:rPr>
            </a:br>
            <a:r>
              <a:rPr lang="en-GB" dirty="0">
                <a:solidFill>
                  <a:srgbClr val="0B3655"/>
                </a:solidFill>
              </a:rPr>
              <a:t>b) 500 speakers?</a:t>
            </a:r>
          </a:p>
          <a:p>
            <a:pPr lvl="1"/>
            <a:r>
              <a:rPr lang="en-GB" dirty="0">
                <a:solidFill>
                  <a:srgbClr val="0B3655"/>
                </a:solidFill>
              </a:rPr>
              <a:t>What happens to the cost of </a:t>
            </a:r>
            <a:br>
              <a:rPr lang="en-GB" dirty="0">
                <a:solidFill>
                  <a:srgbClr val="0B3655"/>
                </a:solidFill>
              </a:rPr>
            </a:br>
            <a:r>
              <a:rPr lang="en-GB" dirty="0">
                <a:solidFill>
                  <a:srgbClr val="0B3655"/>
                </a:solidFill>
              </a:rPr>
              <a:t>making each speaker as </a:t>
            </a:r>
            <a:br>
              <a:rPr lang="en-GB" dirty="0">
                <a:solidFill>
                  <a:srgbClr val="0B3655"/>
                </a:solidFill>
              </a:rPr>
            </a:br>
            <a:r>
              <a:rPr lang="en-GB" dirty="0">
                <a:solidFill>
                  <a:srgbClr val="0B3655"/>
                </a:solidFill>
              </a:rPr>
              <a:t>more are manufactured?</a:t>
            </a:r>
          </a:p>
        </p:txBody>
      </p:sp>
      <p:pic>
        <p:nvPicPr>
          <p:cNvPr id="6" name="Picture 5">
            <a:extLst>
              <a:ext uri="{FF2B5EF4-FFF2-40B4-BE49-F238E27FC236}">
                <a16:creationId xmlns:a16="http://schemas.microsoft.com/office/drawing/2014/main" id="{8DEC823B-1D9E-4322-9018-7769ABF46402}"/>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165131" y="2978871"/>
            <a:ext cx="2832916" cy="3271101"/>
          </a:xfrm>
          <a:prstGeom prst="rect">
            <a:avLst/>
          </a:prstGeom>
        </p:spPr>
      </p:pic>
    </p:spTree>
    <p:extLst>
      <p:ext uri="{BB962C8B-B14F-4D97-AF65-F5344CB8AC3E}">
        <p14:creationId xmlns:p14="http://schemas.microsoft.com/office/powerpoint/2010/main" val="227806776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3C3E78-073A-4DD8-BF0A-CC8E91F32822}">
  <ds:schemaRefs>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94dce8ab-38ff-4714-b1ed-1fc5e4d9abd1"/>
    <ds:schemaRef ds:uri="http://purl.org/dc/dcmitype/"/>
    <ds:schemaRef ds:uri="1ef05dc5-97a2-498b-bf7c-bd189143a1ff"/>
    <ds:schemaRef ds:uri="http://www.w3.org/XML/1998/namespace"/>
    <ds:schemaRef ds:uri="http://purl.org/dc/elements/1.1/"/>
  </ds:schemaRefs>
</ds:datastoreItem>
</file>

<file path=customXml/itemProps2.xml><?xml version="1.0" encoding="utf-8"?>
<ds:datastoreItem xmlns:ds="http://schemas.openxmlformats.org/officeDocument/2006/customXml" ds:itemID="{7D39ECE0-3B54-4E1C-B8B0-430231A97BF9}">
  <ds:schemaRefs>
    <ds:schemaRef ds:uri="http://schemas.microsoft.com/sharepoint/v3/contenttype/forms"/>
  </ds:schemaRefs>
</ds:datastoreItem>
</file>

<file path=customXml/itemProps3.xml><?xml version="1.0" encoding="utf-8"?>
<ds:datastoreItem xmlns:ds="http://schemas.openxmlformats.org/officeDocument/2006/customXml" ds:itemID="{D31B37D1-61D5-469A-A554-B71F74FA94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791</TotalTime>
  <Words>2637</Words>
  <Application>Microsoft Office PowerPoint</Application>
  <PresentationFormat>On-screen Show (4:3)</PresentationFormat>
  <Paragraphs>183</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Cambria Math</vt:lpstr>
      <vt:lpstr>Museo 500</vt:lpstr>
      <vt:lpstr>Arial</vt:lpstr>
      <vt:lpstr>Symbol</vt:lpstr>
      <vt:lpstr>Museo 700</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Simon Rossiter</cp:lastModifiedBy>
  <cp:revision>20</cp:revision>
  <dcterms:created xsi:type="dcterms:W3CDTF">2016-11-22T09:40:24Z</dcterms:created>
  <dcterms:modified xsi:type="dcterms:W3CDTF">2022-11-24T09:00:26Z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