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ink/ink1.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Ex1.xml" ContentType="application/vnd.ms-office.chartex+xml"/>
  <Override PartName="/ppt/charts/style6.xml" ContentType="application/vnd.ms-office.chartstyle+xml"/>
  <Override PartName="/ppt/charts/colors6.xml" ContentType="application/vnd.ms-office.chartcolorstyl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Lst>
  <p:sldIdLst>
    <p:sldId id="256" r:id="rId5"/>
    <p:sldId id="278" r:id="rId6"/>
    <p:sldId id="441" r:id="rId7"/>
    <p:sldId id="411" r:id="rId8"/>
    <p:sldId id="410" r:id="rId9"/>
    <p:sldId id="419" r:id="rId10"/>
    <p:sldId id="421" r:id="rId11"/>
    <p:sldId id="413" r:id="rId12"/>
    <p:sldId id="424" r:id="rId13"/>
    <p:sldId id="422" r:id="rId14"/>
    <p:sldId id="423" r:id="rId15"/>
    <p:sldId id="430" r:id="rId16"/>
    <p:sldId id="426" r:id="rId17"/>
    <p:sldId id="440" r:id="rId18"/>
    <p:sldId id="435" r:id="rId19"/>
    <p:sldId id="436" r:id="rId20"/>
    <p:sldId id="442" r:id="rId21"/>
    <p:sldId id="406" r:id="rId22"/>
  </p:sldIdLst>
  <p:sldSz cx="9144000" cy="6858000" type="screen4x3"/>
  <p:notesSz cx="6858000" cy="9144000"/>
  <p:embeddedFontLst>
    <p:embeddedFont>
      <p:font typeface="Museo 500" panose="02000000000000000000" pitchFamily="2" charset="0"/>
      <p:regular r:id="rId23"/>
    </p:embeddedFont>
    <p:embeddedFont>
      <p:font typeface="Museo 700" panose="02000000000000000000" pitchFamily="2" charset="0"/>
      <p:bold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pos="5488" userDrawn="1">
          <p15:clr>
            <a:srgbClr val="A4A3A4"/>
          </p15:clr>
        </p15:guide>
        <p15:guide id="3" pos="3991" userDrawn="1">
          <p15:clr>
            <a:srgbClr val="A4A3A4"/>
          </p15:clr>
        </p15:guide>
        <p15:guide id="4" pos="3065" userDrawn="1">
          <p15:clr>
            <a:srgbClr val="A4A3A4"/>
          </p15:clr>
        </p15:guide>
        <p15:guide id="5" orient="horz" pos="2160">
          <p15:clr>
            <a:srgbClr val="A4A3A4"/>
          </p15:clr>
        </p15:guide>
        <p15:guide id="6" orient="horz" pos="1742" userDrawn="1">
          <p15:clr>
            <a:srgbClr val="A4A3A4"/>
          </p15:clr>
        </p15:guide>
        <p15:guide id="7" orient="horz" pos="2001" userDrawn="1">
          <p15:clr>
            <a:srgbClr val="A4A3A4"/>
          </p15:clr>
        </p15:guide>
        <p15:guide id="8" orient="horz" pos="3884" userDrawn="1">
          <p15:clr>
            <a:srgbClr val="A4A3A4"/>
          </p15:clr>
        </p15:guide>
        <p15:guide id="9" orient="horz" pos="2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eonora Sheppard" initials="LS" lastIdx="1" clrIdx="6">
    <p:extLst>
      <p:ext uri="{19B8F6BF-5375-455C-9EA6-DF929625EA0E}">
        <p15:presenceInfo xmlns:p15="http://schemas.microsoft.com/office/powerpoint/2012/main" userId="S-1-5-21-1935667118-938388956-868879313-1001" providerId="AD"/>
      </p:ext>
    </p:extLst>
  </p:cmAuthor>
  <p:cmAuthor id="1" name="Rob King" initials="RK" lastIdx="10" clrIdx="0">
    <p:extLst>
      <p:ext uri="{19B8F6BF-5375-455C-9EA6-DF929625EA0E}">
        <p15:presenceInfo xmlns:p15="http://schemas.microsoft.com/office/powerpoint/2012/main" userId="S-1-12-1-1417116784-1192807002-2876445336-646609810" providerId="AD"/>
      </p:ext>
    </p:extLst>
  </p:cmAuthor>
  <p:cmAuthor id="2" name="Rob King" initials="RK [2]" lastIdx="2" clrIdx="1">
    <p:extLst>
      <p:ext uri="{19B8F6BF-5375-455C-9EA6-DF929625EA0E}">
        <p15:presenceInfo xmlns:p15="http://schemas.microsoft.com/office/powerpoint/2012/main" userId="S-1-5-21-1757981266-1202660629-1343024091-2474" providerId="AD"/>
      </p:ext>
    </p:extLst>
  </p:cmAuthor>
  <p:cmAuthor id="3" name="loan" initials="l" lastIdx="1" clrIdx="2">
    <p:extLst>
      <p:ext uri="{19B8F6BF-5375-455C-9EA6-DF929625EA0E}">
        <p15:presenceInfo xmlns:p15="http://schemas.microsoft.com/office/powerpoint/2012/main" userId="loan" providerId="None"/>
      </p:ext>
    </p:extLst>
  </p:cmAuthor>
  <p:cmAuthor id="4" name="Mike Ross" initials="MR" lastIdx="6" clrIdx="3">
    <p:extLst>
      <p:ext uri="{19B8F6BF-5375-455C-9EA6-DF929625EA0E}">
        <p15:presenceInfo xmlns:p15="http://schemas.microsoft.com/office/powerpoint/2012/main" userId="S::mike@pgonline.co.uk::7954c944-6085-4b08-be0b-82a8f61afa5b" providerId="AD"/>
      </p:ext>
    </p:extLst>
  </p:cmAuthor>
  <p:cmAuthor id="5" name="Emma Berry" initials="EB" lastIdx="5" clrIdx="4">
    <p:extLst>
      <p:ext uri="{19B8F6BF-5375-455C-9EA6-DF929625EA0E}">
        <p15:presenceInfo xmlns:p15="http://schemas.microsoft.com/office/powerpoint/2012/main" userId="Emma Berry" providerId="None"/>
      </p:ext>
    </p:extLst>
  </p:cmAuthor>
  <p:cmAuthor id="6" name="Mike Bloys" initials="MB" lastIdx="5" clrIdx="5">
    <p:extLst>
      <p:ext uri="{19B8F6BF-5375-455C-9EA6-DF929625EA0E}">
        <p15:presenceInfo xmlns:p15="http://schemas.microsoft.com/office/powerpoint/2012/main" userId="S::mike.bloys@pgonline.co.uk::1248c4d8-7b2b-4b32-b8bd-163ae845f9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655"/>
    <a:srgbClr val="55BEB4"/>
    <a:srgbClr val="DF7651"/>
    <a:srgbClr val="65D1BE"/>
    <a:srgbClr val="7B6A44"/>
    <a:srgbClr val="CA7C99"/>
    <a:srgbClr val="55D6FF"/>
    <a:srgbClr val="EC2F1E"/>
    <a:srgbClr val="451512"/>
    <a:srgbClr val="FFA0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770" y="114"/>
      </p:cViewPr>
      <p:guideLst>
        <p:guide pos="2880"/>
        <p:guide pos="5488"/>
        <p:guide pos="3991"/>
        <p:guide pos="3065"/>
        <p:guide orient="horz" pos="2160"/>
        <p:guide orient="horz" pos="1742"/>
        <p:guide orient="horz" pos="2001"/>
        <p:guide orient="horz" pos="3884"/>
        <p:guide orient="horz" pos="2863"/>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Berry" userId="2f501676-f483-4083-b29e-a8f9a18288af" providerId="ADAL" clId="{97CB9A2C-4222-4ED2-966B-5C66EBD06322}"/>
    <pc:docChg chg="modSld">
      <pc:chgData name="Emma Berry" userId="2f501676-f483-4083-b29e-a8f9a18288af" providerId="ADAL" clId="{97CB9A2C-4222-4ED2-966B-5C66EBD06322}" dt="2019-02-11T10:53:59.756" v="4" actId="1076"/>
      <pc:docMkLst>
        <pc:docMk/>
      </pc:docMkLst>
    </pc:docChg>
  </pc:docChgLst>
  <pc:docChgLst>
    <pc:chgData name="Emma Berry" userId="2f501676-f483-4083-b29e-a8f9a18288af" providerId="ADAL" clId="{8EAE0332-D8C5-4AAC-8C92-3D66A08E7374}"/>
    <pc:docChg chg="undo custSel modSld">
      <pc:chgData name="Emma Berry" userId="2f501676-f483-4083-b29e-a8f9a18288af" providerId="ADAL" clId="{8EAE0332-D8C5-4AAC-8C92-3D66A08E7374}" dt="2019-03-19T21:13:27.234" v="102"/>
      <pc:docMkLst>
        <pc:docMk/>
      </pc:docMkLst>
      <pc:sldChg chg="modSp">
        <pc:chgData name="Emma Berry" userId="2f501676-f483-4083-b29e-a8f9a18288af" providerId="ADAL" clId="{8EAE0332-D8C5-4AAC-8C92-3D66A08E7374}" dt="2019-03-19T20:38:05.027" v="2" actId="20577"/>
        <pc:sldMkLst>
          <pc:docMk/>
          <pc:sldMk cId="1925757031" sldId="278"/>
        </pc:sldMkLst>
        <pc:spChg chg="mod">
          <ac:chgData name="Emma Berry" userId="2f501676-f483-4083-b29e-a8f9a18288af" providerId="ADAL" clId="{8EAE0332-D8C5-4AAC-8C92-3D66A08E7374}" dt="2019-03-19T20:38:05.027" v="2" actId="20577"/>
          <ac:spMkLst>
            <pc:docMk/>
            <pc:sldMk cId="1925757031" sldId="278"/>
            <ac:spMk id="5" creationId="{00000000-0000-0000-0000-000000000000}"/>
          </ac:spMkLst>
        </pc:spChg>
      </pc:sldChg>
      <pc:sldChg chg="addCm">
        <pc:chgData name="Emma Berry" userId="2f501676-f483-4083-b29e-a8f9a18288af" providerId="ADAL" clId="{8EAE0332-D8C5-4AAC-8C92-3D66A08E7374}" dt="2019-03-19T20:58:53.760" v="27" actId="1589"/>
        <pc:sldMkLst>
          <pc:docMk/>
          <pc:sldMk cId="4014363942" sldId="413"/>
        </pc:sldMkLst>
      </pc:sldChg>
      <pc:sldChg chg="addCm modCm">
        <pc:chgData name="Emma Berry" userId="2f501676-f483-4083-b29e-a8f9a18288af" providerId="ADAL" clId="{8EAE0332-D8C5-4AAC-8C92-3D66A08E7374}" dt="2019-03-19T20:55:08.275" v="6"/>
        <pc:sldMkLst>
          <pc:docMk/>
          <pc:sldMk cId="3431628607" sldId="419"/>
        </pc:sldMkLst>
      </pc:sldChg>
      <pc:sldChg chg="modSp addCm modCm">
        <pc:chgData name="Emma Berry" userId="2f501676-f483-4083-b29e-a8f9a18288af" providerId="ADAL" clId="{8EAE0332-D8C5-4AAC-8C92-3D66A08E7374}" dt="2019-03-19T20:57:56.329" v="26"/>
        <pc:sldMkLst>
          <pc:docMk/>
          <pc:sldMk cId="2493835623" sldId="421"/>
        </pc:sldMkLst>
        <pc:spChg chg="mod">
          <ac:chgData name="Emma Berry" userId="2f501676-f483-4083-b29e-a8f9a18288af" providerId="ADAL" clId="{8EAE0332-D8C5-4AAC-8C92-3D66A08E7374}" dt="2019-03-19T20:56:41.713" v="24" actId="20577"/>
          <ac:spMkLst>
            <pc:docMk/>
            <pc:sldMk cId="2493835623" sldId="421"/>
            <ac:spMk id="5" creationId="{00000000-0000-0000-0000-000000000000}"/>
          </ac:spMkLst>
        </pc:spChg>
      </pc:sldChg>
      <pc:sldChg chg="addCm modCm">
        <pc:chgData name="Emma Berry" userId="2f501676-f483-4083-b29e-a8f9a18288af" providerId="ADAL" clId="{8EAE0332-D8C5-4AAC-8C92-3D66A08E7374}" dt="2019-03-19T21:07:30.630" v="36"/>
        <pc:sldMkLst>
          <pc:docMk/>
          <pc:sldMk cId="245477358" sldId="422"/>
        </pc:sldMkLst>
      </pc:sldChg>
      <pc:sldChg chg="modSp">
        <pc:chgData name="Emma Berry" userId="2f501676-f483-4083-b29e-a8f9a18288af" providerId="ADAL" clId="{8EAE0332-D8C5-4AAC-8C92-3D66A08E7374}" dt="2019-03-19T21:05:29.005" v="34" actId="20577"/>
        <pc:sldMkLst>
          <pc:docMk/>
          <pc:sldMk cId="1649952584" sldId="423"/>
        </pc:sldMkLst>
        <pc:spChg chg="mod">
          <ac:chgData name="Emma Berry" userId="2f501676-f483-4083-b29e-a8f9a18288af" providerId="ADAL" clId="{8EAE0332-D8C5-4AAC-8C92-3D66A08E7374}" dt="2019-03-19T21:05:29.005" v="34" actId="20577"/>
          <ac:spMkLst>
            <pc:docMk/>
            <pc:sldMk cId="1649952584" sldId="423"/>
            <ac:spMk id="5" creationId="{00000000-0000-0000-0000-000000000000}"/>
          </ac:spMkLst>
        </pc:spChg>
      </pc:sldChg>
      <pc:sldChg chg="modSp">
        <pc:chgData name="Emma Berry" userId="2f501676-f483-4083-b29e-a8f9a18288af" providerId="ADAL" clId="{8EAE0332-D8C5-4AAC-8C92-3D66A08E7374}" dt="2019-03-19T21:08:06.234" v="57" actId="20577"/>
        <pc:sldMkLst>
          <pc:docMk/>
          <pc:sldMk cId="1059042735" sldId="424"/>
        </pc:sldMkLst>
        <pc:spChg chg="mod">
          <ac:chgData name="Emma Berry" userId="2f501676-f483-4083-b29e-a8f9a18288af" providerId="ADAL" clId="{8EAE0332-D8C5-4AAC-8C92-3D66A08E7374}" dt="2019-03-19T21:08:06.234" v="57" actId="20577"/>
          <ac:spMkLst>
            <pc:docMk/>
            <pc:sldMk cId="1059042735" sldId="424"/>
            <ac:spMk id="4" creationId="{00000000-0000-0000-0000-000000000000}"/>
          </ac:spMkLst>
        </pc:spChg>
      </pc:sldChg>
      <pc:sldChg chg="modSp">
        <pc:chgData name="Emma Berry" userId="2f501676-f483-4083-b29e-a8f9a18288af" providerId="ADAL" clId="{8EAE0332-D8C5-4AAC-8C92-3D66A08E7374}" dt="2019-03-19T21:12:02.217" v="100" actId="20577"/>
        <pc:sldMkLst>
          <pc:docMk/>
          <pc:sldMk cId="4222631135" sldId="430"/>
        </pc:sldMkLst>
        <pc:spChg chg="mod">
          <ac:chgData name="Emma Berry" userId="2f501676-f483-4083-b29e-a8f9a18288af" providerId="ADAL" clId="{8EAE0332-D8C5-4AAC-8C92-3D66A08E7374}" dt="2019-03-19T21:08:13.082" v="72" actId="20577"/>
          <ac:spMkLst>
            <pc:docMk/>
            <pc:sldMk cId="4222631135" sldId="430"/>
            <ac:spMk id="4" creationId="{00000000-0000-0000-0000-000000000000}"/>
          </ac:spMkLst>
        </pc:spChg>
        <pc:spChg chg="mod">
          <ac:chgData name="Emma Berry" userId="2f501676-f483-4083-b29e-a8f9a18288af" providerId="ADAL" clId="{8EAE0332-D8C5-4AAC-8C92-3D66A08E7374}" dt="2019-03-19T21:12:02.217" v="100" actId="20577"/>
          <ac:spMkLst>
            <pc:docMk/>
            <pc:sldMk cId="4222631135" sldId="430"/>
            <ac:spMk id="5" creationId="{00000000-0000-0000-0000-000000000000}"/>
          </ac:spMkLst>
        </pc:spChg>
      </pc:sldChg>
      <pc:sldChg chg="modSp">
        <pc:chgData name="Emma Berry" userId="2f501676-f483-4083-b29e-a8f9a18288af" providerId="ADAL" clId="{8EAE0332-D8C5-4AAC-8C92-3D66A08E7374}" dt="2019-03-19T21:11:58.140" v="99" actId="20577"/>
        <pc:sldMkLst>
          <pc:docMk/>
          <pc:sldMk cId="4286063320" sldId="435"/>
        </pc:sldMkLst>
        <pc:spChg chg="mod">
          <ac:chgData name="Emma Berry" userId="2f501676-f483-4083-b29e-a8f9a18288af" providerId="ADAL" clId="{8EAE0332-D8C5-4AAC-8C92-3D66A08E7374}" dt="2019-03-19T21:11:16.907" v="79" actId="20577"/>
          <ac:spMkLst>
            <pc:docMk/>
            <pc:sldMk cId="4286063320" sldId="435"/>
            <ac:spMk id="4" creationId="{00000000-0000-0000-0000-000000000000}"/>
          </ac:spMkLst>
        </pc:spChg>
        <pc:spChg chg="mod">
          <ac:chgData name="Emma Berry" userId="2f501676-f483-4083-b29e-a8f9a18288af" providerId="ADAL" clId="{8EAE0332-D8C5-4AAC-8C92-3D66A08E7374}" dt="2019-03-19T21:11:58.140" v="99" actId="20577"/>
          <ac:spMkLst>
            <pc:docMk/>
            <pc:sldMk cId="4286063320" sldId="435"/>
            <ac:spMk id="5" creationId="{00000000-0000-0000-0000-000000000000}"/>
          </ac:spMkLst>
        </pc:spChg>
      </pc:sldChg>
      <pc:sldChg chg="addCm modCm">
        <pc:chgData name="Emma Berry" userId="2f501676-f483-4083-b29e-a8f9a18288af" providerId="ADAL" clId="{8EAE0332-D8C5-4AAC-8C92-3D66A08E7374}" dt="2019-03-19T21:13:27.234" v="102"/>
        <pc:sldMkLst>
          <pc:docMk/>
          <pc:sldMk cId="1276159919" sldId="436"/>
        </pc:sldMkLst>
      </pc:sldChg>
    </pc:docChg>
  </pc:docChgLst>
  <pc:docChgLst>
    <pc:chgData name="Leonora Sheppard" userId="3688f6d8-1f97-408e-a4fe-cc859c551ddb" providerId="ADAL" clId="{E6E630EE-EB6E-48D8-89D2-25757C328226}"/>
    <pc:docChg chg="modSld">
      <pc:chgData name="Leonora Sheppard" userId="3688f6d8-1f97-408e-a4fe-cc859c551ddb" providerId="ADAL" clId="{E6E630EE-EB6E-48D8-89D2-25757C328226}" dt="2019-03-22T12:01:23.528" v="5"/>
      <pc:docMkLst>
        <pc:docMk/>
      </pc:docMkLst>
      <pc:sldChg chg="modSp">
        <pc:chgData name="Leonora Sheppard" userId="3688f6d8-1f97-408e-a4fe-cc859c551ddb" providerId="ADAL" clId="{E6E630EE-EB6E-48D8-89D2-25757C328226}" dt="2019-03-22T11:52:17.206" v="3" actId="20577"/>
        <pc:sldMkLst>
          <pc:docMk/>
          <pc:sldMk cId="2868471579" sldId="411"/>
        </pc:sldMkLst>
        <pc:spChg chg="mod">
          <ac:chgData name="Leonora Sheppard" userId="3688f6d8-1f97-408e-a4fe-cc859c551ddb" providerId="ADAL" clId="{E6E630EE-EB6E-48D8-89D2-25757C328226}" dt="2019-03-22T11:52:17.206" v="3" actId="20577"/>
          <ac:spMkLst>
            <pc:docMk/>
            <pc:sldMk cId="2868471579" sldId="411"/>
            <ac:spMk id="5" creationId="{00000000-0000-0000-0000-000000000000}"/>
          </ac:spMkLst>
        </pc:spChg>
      </pc:sldChg>
      <pc:sldChg chg="modSp">
        <pc:chgData name="Leonora Sheppard" userId="3688f6d8-1f97-408e-a4fe-cc859c551ddb" providerId="ADAL" clId="{E6E630EE-EB6E-48D8-89D2-25757C328226}" dt="2019-03-22T11:55:41.120" v="4" actId="20577"/>
        <pc:sldMkLst>
          <pc:docMk/>
          <pc:sldMk cId="3947133143" sldId="426"/>
        </pc:sldMkLst>
        <pc:spChg chg="mod">
          <ac:chgData name="Leonora Sheppard" userId="3688f6d8-1f97-408e-a4fe-cc859c551ddb" providerId="ADAL" clId="{E6E630EE-EB6E-48D8-89D2-25757C328226}" dt="2019-03-22T11:55:41.120" v="4" actId="20577"/>
          <ac:spMkLst>
            <pc:docMk/>
            <pc:sldMk cId="3947133143" sldId="426"/>
            <ac:spMk id="5" creationId="{00000000-0000-0000-0000-000000000000}"/>
          </ac:spMkLst>
        </pc:spChg>
      </pc:sldChg>
    </pc:docChg>
  </pc:docChgLst>
  <pc:docChgLst>
    <pc:chgData name="Leonora Sheppard" userId="3688f6d8-1f97-408e-a4fe-cc859c551ddb" providerId="ADAL" clId="{1E5EC693-5365-47C6-8EE2-C9814EBDB445}"/>
    <pc:docChg chg="modSld">
      <pc:chgData name="Leonora Sheppard" userId="3688f6d8-1f97-408e-a4fe-cc859c551ddb" providerId="ADAL" clId="{1E5EC693-5365-47C6-8EE2-C9814EBDB445}" dt="2019-03-29T12:47:06.503" v="1" actId="20577"/>
      <pc:docMkLst>
        <pc:docMk/>
      </pc:docMkLst>
      <pc:sldChg chg="modSp">
        <pc:chgData name="Leonora Sheppard" userId="3688f6d8-1f97-408e-a4fe-cc859c551ddb" providerId="ADAL" clId="{1E5EC693-5365-47C6-8EE2-C9814EBDB445}" dt="2019-03-29T12:47:06.503" v="1" actId="20577"/>
        <pc:sldMkLst>
          <pc:docMk/>
          <pc:sldMk cId="1276159919" sldId="436"/>
        </pc:sldMkLst>
        <pc:spChg chg="mod">
          <ac:chgData name="Leonora Sheppard" userId="3688f6d8-1f97-408e-a4fe-cc859c551ddb" providerId="ADAL" clId="{1E5EC693-5365-47C6-8EE2-C9814EBDB445}" dt="2019-03-29T12:47:06.503" v="1" actId="20577"/>
          <ac:spMkLst>
            <pc:docMk/>
            <pc:sldMk cId="1276159919" sldId="436"/>
            <ac:spMk id="5" creationId="{00000000-0000-0000-0000-000000000000}"/>
          </ac:spMkLst>
        </pc:spChg>
      </pc:sldChg>
      <pc:sldChg chg="modSp">
        <pc:chgData name="Leonora Sheppard" userId="3688f6d8-1f97-408e-a4fe-cc859c551ddb" providerId="ADAL" clId="{1E5EC693-5365-47C6-8EE2-C9814EBDB445}" dt="2019-03-29T12:47:00.354" v="0" actId="20577"/>
        <pc:sldMkLst>
          <pc:docMk/>
          <pc:sldMk cId="2653208107" sldId="442"/>
        </pc:sldMkLst>
        <pc:spChg chg="mod">
          <ac:chgData name="Leonora Sheppard" userId="3688f6d8-1f97-408e-a4fe-cc859c551ddb" providerId="ADAL" clId="{1E5EC693-5365-47C6-8EE2-C9814EBDB445}" dt="2019-03-29T12:47:00.354" v="0" actId="20577"/>
          <ac:spMkLst>
            <pc:docMk/>
            <pc:sldMk cId="2653208107" sldId="442"/>
            <ac:spMk id="5" creationId="{00000000-0000-0000-0000-000000000000}"/>
          </ac:spMkLst>
        </pc:spChg>
      </pc:sldChg>
    </pc:docChg>
  </pc:docChgLst>
  <pc:docChgLst>
    <pc:chgData name="Leonora Sheppard" userId="3688f6d8-1f97-408e-a4fe-cc859c551ddb" providerId="ADAL" clId="{D1FA11FC-30EA-4C44-AC45-BC5A8B463C10}"/>
    <pc:docChg chg="modSld">
      <pc:chgData name="Leonora Sheppard" userId="3688f6d8-1f97-408e-a4fe-cc859c551ddb" providerId="ADAL" clId="{D1FA11FC-30EA-4C44-AC45-BC5A8B463C10}" dt="2019-03-28T16:32:20.678" v="0" actId="20577"/>
      <pc:docMkLst>
        <pc:docMk/>
      </pc:docMkLst>
      <pc:sldChg chg="modSp">
        <pc:chgData name="Leonora Sheppard" userId="3688f6d8-1f97-408e-a4fe-cc859c551ddb" providerId="ADAL" clId="{D1FA11FC-30EA-4C44-AC45-BC5A8B463C10}" dt="2019-03-28T16:32:20.678" v="0" actId="20577"/>
        <pc:sldMkLst>
          <pc:docMk/>
          <pc:sldMk cId="1649952584" sldId="423"/>
        </pc:sldMkLst>
        <pc:spChg chg="mod">
          <ac:chgData name="Leonora Sheppard" userId="3688f6d8-1f97-408e-a4fe-cc859c551ddb" providerId="ADAL" clId="{D1FA11FC-30EA-4C44-AC45-BC5A8B463C10}" dt="2019-03-28T16:32:20.678" v="0" actId="20577"/>
          <ac:spMkLst>
            <pc:docMk/>
            <pc:sldMk cId="1649952584" sldId="423"/>
            <ac:spMk id="5" creationId="{00000000-0000-0000-0000-000000000000}"/>
          </ac:spMkLst>
        </pc:spChg>
      </pc:sldChg>
    </pc:docChg>
  </pc:docChgLst>
  <pc:docChgLst>
    <pc:chgData name="Mike Ross" userId="7954c944-6085-4b08-be0b-82a8f61afa5b" providerId="ADAL" clId="{3673A809-DE6E-416F-8AE4-9CB4B819DB9A}"/>
    <pc:docChg chg="undo redo custSel addSld delSld modSld sldOrd modMainMaster">
      <pc:chgData name="Mike Ross" userId="7954c944-6085-4b08-be0b-82a8f61afa5b" providerId="ADAL" clId="{3673A809-DE6E-416F-8AE4-9CB4B819DB9A}" dt="2019-03-29T15:47:50.340" v="2465"/>
      <pc:docMkLst>
        <pc:docMk/>
      </pc:docMkLst>
      <pc:sldChg chg="modSp">
        <pc:chgData name="Mike Ross" userId="7954c944-6085-4b08-be0b-82a8f61afa5b" providerId="ADAL" clId="{3673A809-DE6E-416F-8AE4-9CB4B819DB9A}" dt="2019-03-19T10:03:54.766" v="1348" actId="20577"/>
        <pc:sldMkLst>
          <pc:docMk/>
          <pc:sldMk cId="197434005" sldId="256"/>
        </pc:sldMkLst>
        <pc:spChg chg="mod">
          <ac:chgData name="Mike Ross" userId="7954c944-6085-4b08-be0b-82a8f61afa5b" providerId="ADAL" clId="{3673A809-DE6E-416F-8AE4-9CB4B819DB9A}" dt="2019-03-08T15:36:04.956" v="7" actId="20577"/>
          <ac:spMkLst>
            <pc:docMk/>
            <pc:sldMk cId="197434005" sldId="256"/>
            <ac:spMk id="4" creationId="{00000000-0000-0000-0000-000000000000}"/>
          </ac:spMkLst>
        </pc:spChg>
        <pc:spChg chg="mod">
          <ac:chgData name="Mike Ross" userId="7954c944-6085-4b08-be0b-82a8f61afa5b" providerId="ADAL" clId="{3673A809-DE6E-416F-8AE4-9CB4B819DB9A}" dt="2019-03-08T15:36:01.455" v="6" actId="20577"/>
          <ac:spMkLst>
            <pc:docMk/>
            <pc:sldMk cId="197434005" sldId="256"/>
            <ac:spMk id="5" creationId="{00000000-0000-0000-0000-000000000000}"/>
          </ac:spMkLst>
        </pc:spChg>
        <pc:spChg chg="mod">
          <ac:chgData name="Mike Ross" userId="7954c944-6085-4b08-be0b-82a8f61afa5b" providerId="ADAL" clId="{3673A809-DE6E-416F-8AE4-9CB4B819DB9A}" dt="2019-03-19T10:03:54.766" v="1348" actId="20577"/>
          <ac:spMkLst>
            <pc:docMk/>
            <pc:sldMk cId="197434005" sldId="256"/>
            <ac:spMk id="6" creationId="{00000000-0000-0000-0000-000000000000}"/>
          </ac:spMkLst>
        </pc:spChg>
      </pc:sldChg>
      <pc:sldChg chg="addSp delSp modSp add">
        <pc:chgData name="Mike Ross" userId="7954c944-6085-4b08-be0b-82a8f61afa5b" providerId="ADAL" clId="{3673A809-DE6E-416F-8AE4-9CB4B819DB9A}" dt="2019-03-19T10:04:18.412" v="1350" actId="478"/>
        <pc:sldMkLst>
          <pc:docMk/>
          <pc:sldMk cId="1925757031" sldId="278"/>
        </pc:sldMkLst>
        <pc:spChg chg="add del">
          <ac:chgData name="Mike Ross" userId="7954c944-6085-4b08-be0b-82a8f61afa5b" providerId="ADAL" clId="{3673A809-DE6E-416F-8AE4-9CB4B819DB9A}" dt="2019-03-08T15:39:55.421" v="74" actId="478"/>
          <ac:spMkLst>
            <pc:docMk/>
            <pc:sldMk cId="1925757031" sldId="278"/>
            <ac:spMk id="2" creationId="{157B81DC-4D36-412A-94E0-62EA86B1BE52}"/>
          </ac:spMkLst>
        </pc:spChg>
        <pc:spChg chg="add del">
          <ac:chgData name="Mike Ross" userId="7954c944-6085-4b08-be0b-82a8f61afa5b" providerId="ADAL" clId="{3673A809-DE6E-416F-8AE4-9CB4B819DB9A}" dt="2019-03-08T15:39:58.843" v="76" actId="478"/>
          <ac:spMkLst>
            <pc:docMk/>
            <pc:sldMk cId="1925757031" sldId="278"/>
            <ac:spMk id="3" creationId="{3BA91859-360A-41F1-8020-F6AF02ECD238}"/>
          </ac:spMkLst>
        </pc:spChg>
        <pc:spChg chg="mod">
          <ac:chgData name="Mike Ross" userId="7954c944-6085-4b08-be0b-82a8f61afa5b" providerId="ADAL" clId="{3673A809-DE6E-416F-8AE4-9CB4B819DB9A}" dt="2019-03-08T15:43:45.908" v="237" actId="20577"/>
          <ac:spMkLst>
            <pc:docMk/>
            <pc:sldMk cId="1925757031" sldId="278"/>
            <ac:spMk id="5" creationId="{00000000-0000-0000-0000-000000000000}"/>
          </ac:spMkLst>
        </pc:spChg>
        <pc:picChg chg="add del mod">
          <ac:chgData name="Mike Ross" userId="7954c944-6085-4b08-be0b-82a8f61afa5b" providerId="ADAL" clId="{3673A809-DE6E-416F-8AE4-9CB4B819DB9A}" dt="2019-03-19T10:04:17.707" v="1349" actId="478"/>
          <ac:picMkLst>
            <pc:docMk/>
            <pc:sldMk cId="1925757031" sldId="278"/>
            <ac:picMk id="6" creationId="{81FD9CB5-29CB-4638-8438-4EDE4921C2A8}"/>
          </ac:picMkLst>
        </pc:picChg>
        <pc:picChg chg="add del mod">
          <ac:chgData name="Mike Ross" userId="7954c944-6085-4b08-be0b-82a8f61afa5b" providerId="ADAL" clId="{3673A809-DE6E-416F-8AE4-9CB4B819DB9A}" dt="2019-03-19T10:04:18.412" v="1350" actId="478"/>
          <ac:picMkLst>
            <pc:docMk/>
            <pc:sldMk cId="1925757031" sldId="278"/>
            <ac:picMk id="7" creationId="{D31B4504-83C9-4219-8017-CEDD0C388D6A}"/>
          </ac:picMkLst>
        </pc:picChg>
      </pc:sldChg>
      <pc:sldChg chg="addSp modSp delCm">
        <pc:chgData name="Mike Ross" userId="7954c944-6085-4b08-be0b-82a8f61afa5b" providerId="ADAL" clId="{3673A809-DE6E-416F-8AE4-9CB4B819DB9A}" dt="2019-03-25T12:18:42.503" v="1871" actId="1592"/>
        <pc:sldMkLst>
          <pc:docMk/>
          <pc:sldMk cId="3478349511" sldId="410"/>
        </pc:sldMkLst>
        <pc:spChg chg="mod">
          <ac:chgData name="Mike Ross" userId="7954c944-6085-4b08-be0b-82a8f61afa5b" providerId="ADAL" clId="{3673A809-DE6E-416F-8AE4-9CB4B819DB9A}" dt="2019-03-15T11:38:27.110" v="389" actId="20577"/>
          <ac:spMkLst>
            <pc:docMk/>
            <pc:sldMk cId="3478349511" sldId="410"/>
            <ac:spMk id="5" creationId="{00000000-0000-0000-0000-000000000000}"/>
          </ac:spMkLst>
        </pc:spChg>
        <pc:spChg chg="add mod">
          <ac:chgData name="Mike Ross" userId="7954c944-6085-4b08-be0b-82a8f61afa5b" providerId="ADAL" clId="{3673A809-DE6E-416F-8AE4-9CB4B819DB9A}" dt="2019-03-19T10:31:26.252" v="1635" actId="1076"/>
          <ac:spMkLst>
            <pc:docMk/>
            <pc:sldMk cId="3478349511" sldId="410"/>
            <ac:spMk id="7" creationId="{C8F6DD04-F6D1-4DB1-B3ED-F3737F18E510}"/>
          </ac:spMkLst>
        </pc:spChg>
      </pc:sldChg>
      <pc:sldChg chg="addSp delSp modSp">
        <pc:chgData name="Mike Ross" userId="7954c944-6085-4b08-be0b-82a8f61afa5b" providerId="ADAL" clId="{3673A809-DE6E-416F-8AE4-9CB4B819DB9A}" dt="2019-03-29T09:54:48.838" v="2004" actId="1076"/>
        <pc:sldMkLst>
          <pc:docMk/>
          <pc:sldMk cId="2868471579" sldId="411"/>
        </pc:sldMkLst>
        <pc:spChg chg="add mod">
          <ac:chgData name="Mike Ross" userId="7954c944-6085-4b08-be0b-82a8f61afa5b" providerId="ADAL" clId="{3673A809-DE6E-416F-8AE4-9CB4B819DB9A}" dt="2019-03-19T10:10:25.165" v="1469" actId="207"/>
          <ac:spMkLst>
            <pc:docMk/>
            <pc:sldMk cId="2868471579" sldId="411"/>
            <ac:spMk id="3" creationId="{5D7DCC7E-FEE3-46D6-A3AE-A28FED52A432}"/>
          </ac:spMkLst>
        </pc:spChg>
        <pc:spChg chg="mod">
          <ac:chgData name="Mike Ross" userId="7954c944-6085-4b08-be0b-82a8f61afa5b" providerId="ADAL" clId="{3673A809-DE6E-416F-8AE4-9CB4B819DB9A}" dt="2019-03-19T10:09:21.681" v="1407" actId="20577"/>
          <ac:spMkLst>
            <pc:docMk/>
            <pc:sldMk cId="2868471579" sldId="411"/>
            <ac:spMk id="5" creationId="{00000000-0000-0000-0000-000000000000}"/>
          </ac:spMkLst>
        </pc:spChg>
        <pc:graphicFrameChg chg="mod">
          <ac:chgData name="Mike Ross" userId="7954c944-6085-4b08-be0b-82a8f61afa5b" providerId="ADAL" clId="{3673A809-DE6E-416F-8AE4-9CB4B819DB9A}" dt="2019-03-15T11:26:10.920" v="284" actId="1076"/>
          <ac:graphicFrameMkLst>
            <pc:docMk/>
            <pc:sldMk cId="2868471579" sldId="411"/>
            <ac:graphicFrameMk id="2" creationId="{5045E21D-F6E4-4DF0-B32D-F7E28E580E45}"/>
          </ac:graphicFrameMkLst>
        </pc:graphicFrameChg>
        <pc:graphicFrameChg chg="del">
          <ac:chgData name="Mike Ross" userId="7954c944-6085-4b08-be0b-82a8f61afa5b" providerId="ADAL" clId="{3673A809-DE6E-416F-8AE4-9CB4B819DB9A}" dt="2019-03-15T11:26:52.835" v="287" actId="207"/>
          <ac:graphicFrameMkLst>
            <pc:docMk/>
            <pc:sldMk cId="2868471579" sldId="411"/>
            <ac:graphicFrameMk id="7" creationId="{B9AF1A3A-1D4B-4E89-A6D9-121298BABF76}"/>
          </ac:graphicFrameMkLst>
        </pc:graphicFrameChg>
        <pc:picChg chg="del">
          <ac:chgData name="Mike Ross" userId="7954c944-6085-4b08-be0b-82a8f61afa5b" providerId="ADAL" clId="{3673A809-DE6E-416F-8AE4-9CB4B819DB9A}" dt="2019-03-15T11:22:50.624" v="240" actId="478"/>
          <ac:picMkLst>
            <pc:docMk/>
            <pc:sldMk cId="2868471579" sldId="411"/>
            <ac:picMk id="8" creationId="{5C3A096B-3C19-4D86-BDCC-90AA9BC2F077}"/>
          </ac:picMkLst>
        </pc:picChg>
        <pc:picChg chg="mod modCrop">
          <ac:chgData name="Mike Ross" userId="7954c944-6085-4b08-be0b-82a8f61afa5b" providerId="ADAL" clId="{3673A809-DE6E-416F-8AE4-9CB4B819DB9A}" dt="2019-03-29T09:54:48.838" v="2004" actId="1076"/>
          <ac:picMkLst>
            <pc:docMk/>
            <pc:sldMk cId="2868471579" sldId="411"/>
            <ac:picMk id="9" creationId="{96CEB9A2-9958-4414-8984-181F7D42AED0}"/>
          </ac:picMkLst>
        </pc:picChg>
        <pc:picChg chg="add mod ord modCrop">
          <ac:chgData name="Mike Ross" userId="7954c944-6085-4b08-be0b-82a8f61afa5b" providerId="ADAL" clId="{3673A809-DE6E-416F-8AE4-9CB4B819DB9A}" dt="2019-03-15T11:26:45.609" v="286" actId="1076"/>
          <ac:picMkLst>
            <pc:docMk/>
            <pc:sldMk cId="2868471579" sldId="411"/>
            <ac:picMk id="1026" creationId="{F7FF729A-647B-4613-8D24-B4E8D83DFAD4}"/>
          </ac:picMkLst>
        </pc:picChg>
        <pc:picChg chg="add del mod">
          <ac:chgData name="Mike Ross" userId="7954c944-6085-4b08-be0b-82a8f61afa5b" providerId="ADAL" clId="{3673A809-DE6E-416F-8AE4-9CB4B819DB9A}" dt="2019-03-15T11:23:33.560" v="250" actId="478"/>
          <ac:picMkLst>
            <pc:docMk/>
            <pc:sldMk cId="2868471579" sldId="411"/>
            <ac:picMk id="1028" creationId="{CC495B3C-B0A6-4986-8AEE-14D2E4F8CC42}"/>
          </ac:picMkLst>
        </pc:picChg>
        <pc:picChg chg="del">
          <ac:chgData name="Mike Ross" userId="7954c944-6085-4b08-be0b-82a8f61afa5b" providerId="ADAL" clId="{3673A809-DE6E-416F-8AE4-9CB4B819DB9A}" dt="2019-03-15T11:22:48.971" v="239" actId="478"/>
          <ac:picMkLst>
            <pc:docMk/>
            <pc:sldMk cId="2868471579" sldId="411"/>
            <ac:picMk id="2052" creationId="{89D3FDFF-C675-40D9-A6DC-38BFB0201AEF}"/>
          </ac:picMkLst>
        </pc:picChg>
      </pc:sldChg>
      <pc:sldChg chg="addSp delSp modSp addCm delCm modCm">
        <pc:chgData name="Mike Ross" userId="7954c944-6085-4b08-be0b-82a8f61afa5b" providerId="ADAL" clId="{3673A809-DE6E-416F-8AE4-9CB4B819DB9A}" dt="2019-03-25T12:19:17.660" v="1875" actId="478"/>
        <pc:sldMkLst>
          <pc:docMk/>
          <pc:sldMk cId="4014363942" sldId="413"/>
        </pc:sldMkLst>
        <pc:spChg chg="mod">
          <ac:chgData name="Mike Ross" userId="7954c944-6085-4b08-be0b-82a8f61afa5b" providerId="ADAL" clId="{3673A809-DE6E-416F-8AE4-9CB4B819DB9A}" dt="2019-03-25T12:15:42.980" v="1865" actId="20577"/>
          <ac:spMkLst>
            <pc:docMk/>
            <pc:sldMk cId="4014363942" sldId="413"/>
            <ac:spMk id="5" creationId="{00000000-0000-0000-0000-000000000000}"/>
          </ac:spMkLst>
        </pc:spChg>
        <pc:spChg chg="mod">
          <ac:chgData name="Mike Ross" userId="7954c944-6085-4b08-be0b-82a8f61afa5b" providerId="ADAL" clId="{3673A809-DE6E-416F-8AE4-9CB4B819DB9A}" dt="2019-03-19T10:36:25.487" v="1651" actId="20577"/>
          <ac:spMkLst>
            <pc:docMk/>
            <pc:sldMk cId="4014363942" sldId="413"/>
            <ac:spMk id="6" creationId="{00000000-0000-0000-0000-000000000000}"/>
          </ac:spMkLst>
        </pc:spChg>
        <pc:spChg chg="add del mod">
          <ac:chgData name="Mike Ross" userId="7954c944-6085-4b08-be0b-82a8f61afa5b" providerId="ADAL" clId="{3673A809-DE6E-416F-8AE4-9CB4B819DB9A}" dt="2019-03-25T12:19:17.660" v="1875" actId="478"/>
          <ac:spMkLst>
            <pc:docMk/>
            <pc:sldMk cId="4014363942" sldId="413"/>
            <ac:spMk id="8" creationId="{E112C044-8E06-4024-BDD7-B65F76877CD1}"/>
          </ac:spMkLst>
        </pc:spChg>
        <pc:graphicFrameChg chg="mod">
          <ac:chgData name="Mike Ross" userId="7954c944-6085-4b08-be0b-82a8f61afa5b" providerId="ADAL" clId="{3673A809-DE6E-416F-8AE4-9CB4B819DB9A}" dt="2019-03-15T12:11:18.887" v="501" actId="14100"/>
          <ac:graphicFrameMkLst>
            <pc:docMk/>
            <pc:sldMk cId="4014363942" sldId="413"/>
            <ac:graphicFrameMk id="7" creationId="{BC3893AF-0891-4DB7-8222-E14E0C22ACA6}"/>
          </ac:graphicFrameMkLst>
        </pc:graphicFrameChg>
      </pc:sldChg>
      <pc:sldChg chg="addSp delSp modSp delCm">
        <pc:chgData name="Mike Ross" userId="7954c944-6085-4b08-be0b-82a8f61afa5b" providerId="ADAL" clId="{3673A809-DE6E-416F-8AE4-9CB4B819DB9A}" dt="2019-03-25T12:18:23.837" v="1870" actId="1592"/>
        <pc:sldMkLst>
          <pc:docMk/>
          <pc:sldMk cId="3431628607" sldId="419"/>
        </pc:sldMkLst>
        <pc:spChg chg="add del mod">
          <ac:chgData name="Mike Ross" userId="7954c944-6085-4b08-be0b-82a8f61afa5b" providerId="ADAL" clId="{3673A809-DE6E-416F-8AE4-9CB4B819DB9A}" dt="2019-03-15T11:40:51.545" v="396" actId="20577"/>
          <ac:spMkLst>
            <pc:docMk/>
            <pc:sldMk cId="3431628607" sldId="419"/>
            <ac:spMk id="2" creationId="{1DAB8E02-81CA-47E0-8F3C-5673178CC536}"/>
          </ac:spMkLst>
        </pc:spChg>
        <pc:spChg chg="add del mod">
          <ac:chgData name="Mike Ross" userId="7954c944-6085-4b08-be0b-82a8f61afa5b" providerId="ADAL" clId="{3673A809-DE6E-416F-8AE4-9CB4B819DB9A}" dt="2019-03-15T11:40:51.545" v="396" actId="20577"/>
          <ac:spMkLst>
            <pc:docMk/>
            <pc:sldMk cId="3431628607" sldId="419"/>
            <ac:spMk id="3" creationId="{E541C3E9-90C0-4C53-A6BD-BBFCCA9A09D5}"/>
          </ac:spMkLst>
        </pc:spChg>
        <pc:spChg chg="mod">
          <ac:chgData name="Mike Ross" userId="7954c944-6085-4b08-be0b-82a8f61afa5b" providerId="ADAL" clId="{3673A809-DE6E-416F-8AE4-9CB4B819DB9A}" dt="2019-03-25T12:06:58.012" v="1826" actId="20577"/>
          <ac:spMkLst>
            <pc:docMk/>
            <pc:sldMk cId="3431628607" sldId="419"/>
            <ac:spMk id="5" creationId="{00000000-0000-0000-0000-000000000000}"/>
          </ac:spMkLst>
        </pc:spChg>
        <pc:graphicFrameChg chg="del">
          <ac:chgData name="Mike Ross" userId="7954c944-6085-4b08-be0b-82a8f61afa5b" providerId="ADAL" clId="{3673A809-DE6E-416F-8AE4-9CB4B819DB9A}" dt="2019-03-15T11:40:44.155" v="394" actId="478"/>
          <ac:graphicFrameMkLst>
            <pc:docMk/>
            <pc:sldMk cId="3431628607" sldId="419"/>
            <ac:graphicFrameMk id="4" creationId="{6046AC9A-256C-4ABA-A07C-EA6C5BC9E2F7}"/>
          </ac:graphicFrameMkLst>
        </pc:graphicFrameChg>
        <pc:graphicFrameChg chg="mod">
          <ac:chgData name="Mike Ross" userId="7954c944-6085-4b08-be0b-82a8f61afa5b" providerId="ADAL" clId="{3673A809-DE6E-416F-8AE4-9CB4B819DB9A}" dt="2019-03-15T11:46:53.160" v="420" actId="1076"/>
          <ac:graphicFrameMkLst>
            <pc:docMk/>
            <pc:sldMk cId="3431628607" sldId="419"/>
            <ac:graphicFrameMk id="7" creationId="{9BC493CD-5AA5-4F03-98CB-CAC3A38ED199}"/>
          </ac:graphicFrameMkLst>
        </pc:graphicFrameChg>
      </pc:sldChg>
      <pc:sldChg chg="modSp delCm">
        <pc:chgData name="Mike Ross" userId="7954c944-6085-4b08-be0b-82a8f61afa5b" providerId="ADAL" clId="{3673A809-DE6E-416F-8AE4-9CB4B819DB9A}" dt="2019-03-29T14:23:50.699" v="2454" actId="255"/>
        <pc:sldMkLst>
          <pc:docMk/>
          <pc:sldMk cId="2493835623" sldId="421"/>
        </pc:sldMkLst>
        <pc:spChg chg="mod">
          <ac:chgData name="Mike Ross" userId="7954c944-6085-4b08-be0b-82a8f61afa5b" providerId="ADAL" clId="{3673A809-DE6E-416F-8AE4-9CB4B819DB9A}" dt="2019-03-25T12:08:22.653" v="1832" actId="20577"/>
          <ac:spMkLst>
            <pc:docMk/>
            <pc:sldMk cId="2493835623" sldId="421"/>
            <ac:spMk id="5" creationId="{00000000-0000-0000-0000-000000000000}"/>
          </ac:spMkLst>
        </pc:spChg>
        <pc:graphicFrameChg chg="mod">
          <ac:chgData name="Mike Ross" userId="7954c944-6085-4b08-be0b-82a8f61afa5b" providerId="ADAL" clId="{3673A809-DE6E-416F-8AE4-9CB4B819DB9A}" dt="2019-03-15T11:54:47.549" v="455" actId="1076"/>
          <ac:graphicFrameMkLst>
            <pc:docMk/>
            <pc:sldMk cId="2493835623" sldId="421"/>
            <ac:graphicFrameMk id="4" creationId="{C44FB3DD-34FA-44C7-916B-4EB057F29278}"/>
          </ac:graphicFrameMkLst>
        </pc:graphicFrameChg>
        <pc:graphicFrameChg chg="mod">
          <ac:chgData name="Mike Ross" userId="7954c944-6085-4b08-be0b-82a8f61afa5b" providerId="ADAL" clId="{3673A809-DE6E-416F-8AE4-9CB4B819DB9A}" dt="2019-03-29T14:23:50.699" v="2454" actId="255"/>
          <ac:graphicFrameMkLst>
            <pc:docMk/>
            <pc:sldMk cId="2493835623" sldId="421"/>
            <ac:graphicFrameMk id="7" creationId="{3DF5137A-9A1F-435B-9D4C-9AEAC2054EBA}"/>
          </ac:graphicFrameMkLst>
        </pc:graphicFrameChg>
      </pc:sldChg>
      <pc:sldChg chg="modSp delCm">
        <pc:chgData name="Mike Ross" userId="7954c944-6085-4b08-be0b-82a8f61afa5b" providerId="ADAL" clId="{3673A809-DE6E-416F-8AE4-9CB4B819DB9A}" dt="2019-03-28T14:00:31.253" v="2002" actId="1076"/>
        <pc:sldMkLst>
          <pc:docMk/>
          <pc:sldMk cId="245477358" sldId="422"/>
        </pc:sldMkLst>
        <pc:spChg chg="mod">
          <ac:chgData name="Mike Ross" userId="7954c944-6085-4b08-be0b-82a8f61afa5b" providerId="ADAL" clId="{3673A809-DE6E-416F-8AE4-9CB4B819DB9A}" dt="2019-03-15T12:30:29.764" v="535" actId="313"/>
          <ac:spMkLst>
            <pc:docMk/>
            <pc:sldMk cId="245477358" sldId="422"/>
            <ac:spMk id="5" creationId="{00000000-0000-0000-0000-000000000000}"/>
          </ac:spMkLst>
        </pc:spChg>
        <pc:graphicFrameChg chg="mod">
          <ac:chgData name="Mike Ross" userId="7954c944-6085-4b08-be0b-82a8f61afa5b" providerId="ADAL" clId="{3673A809-DE6E-416F-8AE4-9CB4B819DB9A}" dt="2019-03-28T14:00:31.253" v="2002" actId="1076"/>
          <ac:graphicFrameMkLst>
            <pc:docMk/>
            <pc:sldMk cId="245477358" sldId="422"/>
            <ac:graphicFrameMk id="7" creationId="{9EE0D5AE-8060-4E3B-B01C-5CC6890F2A34}"/>
          </ac:graphicFrameMkLst>
        </pc:graphicFrameChg>
      </pc:sldChg>
      <pc:sldChg chg="modSp">
        <pc:chgData name="Mike Ross" userId="7954c944-6085-4b08-be0b-82a8f61afa5b" providerId="ADAL" clId="{3673A809-DE6E-416F-8AE4-9CB4B819DB9A}" dt="2019-03-29T15:47:50.340" v="2465"/>
        <pc:sldMkLst>
          <pc:docMk/>
          <pc:sldMk cId="1649952584" sldId="423"/>
        </pc:sldMkLst>
        <pc:spChg chg="mod">
          <ac:chgData name="Mike Ross" userId="7954c944-6085-4b08-be0b-82a8f61afa5b" providerId="ADAL" clId="{3673A809-DE6E-416F-8AE4-9CB4B819DB9A}" dt="2019-03-29T15:29:52.910" v="2463" actId="20577"/>
          <ac:spMkLst>
            <pc:docMk/>
            <pc:sldMk cId="1649952584" sldId="423"/>
            <ac:spMk id="5" creationId="{00000000-0000-0000-0000-000000000000}"/>
          </ac:spMkLst>
        </pc:spChg>
        <pc:graphicFrameChg chg="mod">
          <ac:chgData name="Mike Ross" userId="7954c944-6085-4b08-be0b-82a8f61afa5b" providerId="ADAL" clId="{3673A809-DE6E-416F-8AE4-9CB4B819DB9A}" dt="2019-03-29T15:47:50.340" v="2465"/>
          <ac:graphicFrameMkLst>
            <pc:docMk/>
            <pc:sldMk cId="1649952584" sldId="423"/>
            <ac:graphicFrameMk id="7" creationId="{32B58130-18C1-4756-A66A-61DEE0CD2183}"/>
          </ac:graphicFrameMkLst>
        </pc:graphicFrameChg>
      </pc:sldChg>
      <pc:sldChg chg="modSp">
        <pc:chgData name="Mike Ross" userId="7954c944-6085-4b08-be0b-82a8f61afa5b" providerId="ADAL" clId="{3673A809-DE6E-416F-8AE4-9CB4B819DB9A}" dt="2019-03-20T16:23:51.617" v="1798" actId="20577"/>
        <pc:sldMkLst>
          <pc:docMk/>
          <pc:sldMk cId="1059042735" sldId="424"/>
        </pc:sldMkLst>
        <pc:spChg chg="mod">
          <ac:chgData name="Mike Ross" userId="7954c944-6085-4b08-be0b-82a8f61afa5b" providerId="ADAL" clId="{3673A809-DE6E-416F-8AE4-9CB4B819DB9A}" dt="2019-03-20T16:23:51.617" v="1798" actId="20577"/>
          <ac:spMkLst>
            <pc:docMk/>
            <pc:sldMk cId="1059042735" sldId="424"/>
            <ac:spMk id="4" creationId="{00000000-0000-0000-0000-000000000000}"/>
          </ac:spMkLst>
        </pc:spChg>
        <pc:spChg chg="mod">
          <ac:chgData name="Mike Ross" userId="7954c944-6085-4b08-be0b-82a8f61afa5b" providerId="ADAL" clId="{3673A809-DE6E-416F-8AE4-9CB4B819DB9A}" dt="2019-03-15T12:18:11.480" v="515" actId="6549"/>
          <ac:spMkLst>
            <pc:docMk/>
            <pc:sldMk cId="1059042735" sldId="424"/>
            <ac:spMk id="5" creationId="{00000000-0000-0000-0000-000000000000}"/>
          </ac:spMkLst>
        </pc:spChg>
      </pc:sldChg>
      <pc:sldChg chg="addSp delSp modSp addCm delCm modCm">
        <pc:chgData name="Mike Ross" userId="7954c944-6085-4b08-be0b-82a8f61afa5b" providerId="ADAL" clId="{3673A809-DE6E-416F-8AE4-9CB4B819DB9A}" dt="2019-03-25T12:21:56.141" v="1913" actId="20577"/>
        <pc:sldMkLst>
          <pc:docMk/>
          <pc:sldMk cId="3947133143" sldId="426"/>
        </pc:sldMkLst>
        <pc:spChg chg="mod">
          <ac:chgData name="Mike Ross" userId="7954c944-6085-4b08-be0b-82a8f61afa5b" providerId="ADAL" clId="{3673A809-DE6E-416F-8AE4-9CB4B819DB9A}" dt="2019-03-25T12:21:56.141" v="1913" actId="20577"/>
          <ac:spMkLst>
            <pc:docMk/>
            <pc:sldMk cId="3947133143" sldId="426"/>
            <ac:spMk id="5" creationId="{00000000-0000-0000-0000-000000000000}"/>
          </ac:spMkLst>
        </pc:spChg>
        <pc:graphicFrameChg chg="mod">
          <ac:chgData name="Mike Ross" userId="7954c944-6085-4b08-be0b-82a8f61afa5b" providerId="ADAL" clId="{3673A809-DE6E-416F-8AE4-9CB4B819DB9A}" dt="2019-03-25T12:21:30.202" v="1911" actId="20577"/>
          <ac:graphicFrameMkLst>
            <pc:docMk/>
            <pc:sldMk cId="3947133143" sldId="426"/>
            <ac:graphicFrameMk id="4" creationId="{09E0C8B8-454C-4D64-8ECD-D600427B4397}"/>
          </ac:graphicFrameMkLst>
        </pc:graphicFrameChg>
        <pc:picChg chg="del mod">
          <ac:chgData name="Mike Ross" userId="7954c944-6085-4b08-be0b-82a8f61afa5b" providerId="ADAL" clId="{3673A809-DE6E-416F-8AE4-9CB4B819DB9A}" dt="2019-03-15T14:25:25.340" v="581" actId="478"/>
          <ac:picMkLst>
            <pc:docMk/>
            <pc:sldMk cId="3947133143" sldId="426"/>
            <ac:picMk id="2" creationId="{F8B0CF10-AD53-4B44-AE16-BF339F4D15B5}"/>
          </ac:picMkLst>
        </pc:picChg>
        <pc:picChg chg="add del mod ord">
          <ac:chgData name="Mike Ross" userId="7954c944-6085-4b08-be0b-82a8f61afa5b" providerId="ADAL" clId="{3673A809-DE6E-416F-8AE4-9CB4B819DB9A}" dt="2019-03-25T12:21:11.102" v="1900" actId="20577"/>
          <ac:picMkLst>
            <pc:docMk/>
            <pc:sldMk cId="3947133143" sldId="426"/>
            <ac:picMk id="2050" creationId="{B53370D5-B98F-464C-B310-F40DF845D201}"/>
          </ac:picMkLst>
        </pc:picChg>
      </pc:sldChg>
      <pc:sldChg chg="modSp delCm">
        <pc:chgData name="Mike Ross" userId="7954c944-6085-4b08-be0b-82a8f61afa5b" providerId="ADAL" clId="{3673A809-DE6E-416F-8AE4-9CB4B819DB9A}" dt="2019-03-25T12:19:39.337" v="1877" actId="1592"/>
        <pc:sldMkLst>
          <pc:docMk/>
          <pc:sldMk cId="4222631135" sldId="430"/>
        </pc:sldMkLst>
        <pc:spChg chg="mod">
          <ac:chgData name="Mike Ross" userId="7954c944-6085-4b08-be0b-82a8f61afa5b" providerId="ADAL" clId="{3673A809-DE6E-416F-8AE4-9CB4B819DB9A}" dt="2019-03-15T17:20:27.728" v="1345" actId="20577"/>
          <ac:spMkLst>
            <pc:docMk/>
            <pc:sldMk cId="4222631135" sldId="430"/>
            <ac:spMk id="5" creationId="{00000000-0000-0000-0000-000000000000}"/>
          </ac:spMkLst>
        </pc:spChg>
      </pc:sldChg>
      <pc:sldChg chg="delCm">
        <pc:chgData name="Mike Ross" userId="7954c944-6085-4b08-be0b-82a8f61afa5b" providerId="ADAL" clId="{3673A809-DE6E-416F-8AE4-9CB4B819DB9A}" dt="2019-03-19T10:05:56.248" v="1376" actId="1592"/>
        <pc:sldMkLst>
          <pc:docMk/>
          <pc:sldMk cId="4286063320" sldId="435"/>
        </pc:sldMkLst>
      </pc:sldChg>
      <pc:sldChg chg="delSp modSp mod delCm">
        <pc:chgData name="Mike Ross" userId="7954c944-6085-4b08-be0b-82a8f61afa5b" providerId="ADAL" clId="{3673A809-DE6E-416F-8AE4-9CB4B819DB9A}" dt="2019-03-29T12:23:25.077" v="2452" actId="20577"/>
        <pc:sldMkLst>
          <pc:docMk/>
          <pc:sldMk cId="1276159919" sldId="436"/>
        </pc:sldMkLst>
        <pc:spChg chg="mod">
          <ac:chgData name="Mike Ross" userId="7954c944-6085-4b08-be0b-82a8f61afa5b" providerId="ADAL" clId="{3673A809-DE6E-416F-8AE4-9CB4B819DB9A}" dt="2019-03-29T12:23:25.077" v="2452" actId="20577"/>
          <ac:spMkLst>
            <pc:docMk/>
            <pc:sldMk cId="1276159919" sldId="436"/>
            <ac:spMk id="5" creationId="{00000000-0000-0000-0000-000000000000}"/>
          </ac:spMkLst>
        </pc:spChg>
        <pc:graphicFrameChg chg="mod">
          <ac:chgData name="Mike Ross" userId="7954c944-6085-4b08-be0b-82a8f61afa5b" providerId="ADAL" clId="{3673A809-DE6E-416F-8AE4-9CB4B819DB9A}" dt="2019-03-29T12:13:22.531" v="2218" actId="20577"/>
          <ac:graphicFrameMkLst>
            <pc:docMk/>
            <pc:sldMk cId="1276159919" sldId="436"/>
            <ac:graphicFrameMk id="6" creationId="{D2A901B3-929B-4B6C-997D-1A6EA79904DC}"/>
          </ac:graphicFrameMkLst>
        </pc:graphicFrameChg>
        <pc:graphicFrameChg chg="del mod">
          <ac:chgData name="Mike Ross" userId="7954c944-6085-4b08-be0b-82a8f61afa5b" providerId="ADAL" clId="{3673A809-DE6E-416F-8AE4-9CB4B819DB9A}" dt="2019-03-25T12:26:50.205" v="1916" actId="478"/>
          <ac:graphicFrameMkLst>
            <pc:docMk/>
            <pc:sldMk cId="1276159919" sldId="436"/>
            <ac:graphicFrameMk id="10" creationId="{218B2D22-5052-45FE-AD0C-84D85EA44231}"/>
          </ac:graphicFrameMkLst>
        </pc:graphicFrameChg>
      </pc:sldChg>
      <pc:sldChg chg="addSp delSp modSp add addCm delCm modCm">
        <pc:chgData name="Mike Ross" userId="7954c944-6085-4b08-be0b-82a8f61afa5b" providerId="ADAL" clId="{3673A809-DE6E-416F-8AE4-9CB4B819DB9A}" dt="2019-03-25T14:34:59.913" v="1999" actId="1592"/>
        <pc:sldMkLst>
          <pc:docMk/>
          <pc:sldMk cId="700679405" sldId="440"/>
        </pc:sldMkLst>
        <pc:spChg chg="mod">
          <ac:chgData name="Mike Ross" userId="7954c944-6085-4b08-be0b-82a8f61afa5b" providerId="ADAL" clId="{3673A809-DE6E-416F-8AE4-9CB4B819DB9A}" dt="2019-03-19T11:32:59.055" v="1790" actId="20577"/>
          <ac:spMkLst>
            <pc:docMk/>
            <pc:sldMk cId="700679405" sldId="440"/>
            <ac:spMk id="5" creationId="{00000000-0000-0000-0000-000000000000}"/>
          </ac:spMkLst>
        </pc:spChg>
        <pc:picChg chg="add mod">
          <ac:chgData name="Mike Ross" userId="7954c944-6085-4b08-be0b-82a8f61afa5b" providerId="ADAL" clId="{3673A809-DE6E-416F-8AE4-9CB4B819DB9A}" dt="2019-03-20T16:25:25.555" v="1799" actId="1076"/>
          <ac:picMkLst>
            <pc:docMk/>
            <pc:sldMk cId="700679405" sldId="440"/>
            <ac:picMk id="2" creationId="{F30BEC7F-A203-4198-AAF9-D5FB8CB88E41}"/>
          </ac:picMkLst>
        </pc:picChg>
        <pc:picChg chg="del">
          <ac:chgData name="Mike Ross" userId="7954c944-6085-4b08-be0b-82a8f61afa5b" providerId="ADAL" clId="{3673A809-DE6E-416F-8AE4-9CB4B819DB9A}" dt="2019-03-15T15:33:45.187" v="781" actId="478"/>
          <ac:picMkLst>
            <pc:docMk/>
            <pc:sldMk cId="700679405" sldId="440"/>
            <ac:picMk id="4" creationId="{217944B8-388D-4C81-B096-97F29A5C727A}"/>
          </ac:picMkLst>
        </pc:picChg>
      </pc:sldChg>
      <pc:sldChg chg="addSp delSp modSp add addCm delCm modCm">
        <pc:chgData name="Mike Ross" userId="7954c944-6085-4b08-be0b-82a8f61afa5b" providerId="ADAL" clId="{3673A809-DE6E-416F-8AE4-9CB4B819DB9A}" dt="2019-03-28T12:33:08.458" v="2001"/>
        <pc:sldMkLst>
          <pc:docMk/>
          <pc:sldMk cId="1097971091" sldId="441"/>
        </pc:sldMkLst>
        <pc:spChg chg="mod">
          <ac:chgData name="Mike Ross" userId="7954c944-6085-4b08-be0b-82a8f61afa5b" providerId="ADAL" clId="{3673A809-DE6E-416F-8AE4-9CB4B819DB9A}" dt="2019-03-15T16:42:13.478" v="1210" actId="20577"/>
          <ac:spMkLst>
            <pc:docMk/>
            <pc:sldMk cId="1097971091" sldId="441"/>
            <ac:spMk id="2" creationId="{E95E7045-C4CC-4B5B-BFA9-1D884B7BFB8E}"/>
          </ac:spMkLst>
        </pc:spChg>
        <pc:spChg chg="mod">
          <ac:chgData name="Mike Ross" userId="7954c944-6085-4b08-be0b-82a8f61afa5b" providerId="ADAL" clId="{3673A809-DE6E-416F-8AE4-9CB4B819DB9A}" dt="2019-03-19T10:08:13.948" v="1387" actId="20577"/>
          <ac:spMkLst>
            <pc:docMk/>
            <pc:sldMk cId="1097971091" sldId="441"/>
            <ac:spMk id="3" creationId="{931782CA-3883-48F5-8AF7-7C00F8223972}"/>
          </ac:spMkLst>
        </pc:spChg>
        <pc:spChg chg="add del mod">
          <ac:chgData name="Mike Ross" userId="7954c944-6085-4b08-be0b-82a8f61afa5b" providerId="ADAL" clId="{3673A809-DE6E-416F-8AE4-9CB4B819DB9A}" dt="2019-03-25T12:18:58.296" v="1874" actId="478"/>
          <ac:spMkLst>
            <pc:docMk/>
            <pc:sldMk cId="1097971091" sldId="441"/>
            <ac:spMk id="4" creationId="{39F82A6F-E517-4049-B010-60FEDA292A6E}"/>
          </ac:spMkLst>
        </pc:spChg>
        <pc:graphicFrameChg chg="mod">
          <ac:chgData name="Mike Ross" userId="7954c944-6085-4b08-be0b-82a8f61afa5b" providerId="ADAL" clId="{3673A809-DE6E-416F-8AE4-9CB4B819DB9A}" dt="2019-03-28T12:33:08.458" v="2001"/>
          <ac:graphicFrameMkLst>
            <pc:docMk/>
            <pc:sldMk cId="1097971091" sldId="441"/>
            <ac:graphicFrameMk id="11" creationId="{44AB160E-54EB-40F4-9519-9A940E1969C7}"/>
          </ac:graphicFrameMkLst>
        </pc:graphicFrameChg>
        <pc:picChg chg="add del mod ord">
          <ac:chgData name="Mike Ross" userId="7954c944-6085-4b08-be0b-82a8f61afa5b" providerId="ADAL" clId="{3673A809-DE6E-416F-8AE4-9CB4B819DB9A}" dt="2019-03-25T12:18:55.797" v="1872" actId="478"/>
          <ac:picMkLst>
            <pc:docMk/>
            <pc:sldMk cId="1097971091" sldId="441"/>
            <ac:picMk id="3074" creationId="{40556D3C-F990-4CBA-923D-E884E6E4AD9A}"/>
          </ac:picMkLst>
        </pc:picChg>
        <pc:picChg chg="add del mod">
          <ac:chgData name="Mike Ross" userId="7954c944-6085-4b08-be0b-82a8f61afa5b" providerId="ADAL" clId="{3673A809-DE6E-416F-8AE4-9CB4B819DB9A}" dt="2019-03-25T12:18:56.494" v="1873" actId="478"/>
          <ac:picMkLst>
            <pc:docMk/>
            <pc:sldMk cId="1097971091" sldId="441"/>
            <ac:picMk id="3076" creationId="{2DA65400-2C20-49A8-9F65-E99A621F3A71}"/>
          </ac:picMkLst>
        </pc:picChg>
      </pc:sldChg>
      <pc:sldChg chg="addSp modSp add">
        <pc:chgData name="Mike Ross" userId="7954c944-6085-4b08-be0b-82a8f61afa5b" providerId="ADAL" clId="{3673A809-DE6E-416F-8AE4-9CB4B819DB9A}" dt="2019-03-29T12:22:21.759" v="2445" actId="6549"/>
        <pc:sldMkLst>
          <pc:docMk/>
          <pc:sldMk cId="2653208107" sldId="442"/>
        </pc:sldMkLst>
        <pc:spChg chg="mod">
          <ac:chgData name="Mike Ross" userId="7954c944-6085-4b08-be0b-82a8f61afa5b" providerId="ADAL" clId="{3673A809-DE6E-416F-8AE4-9CB4B819DB9A}" dt="2019-03-29T12:22:21.759" v="2445" actId="6549"/>
          <ac:spMkLst>
            <pc:docMk/>
            <pc:sldMk cId="2653208107" sldId="442"/>
            <ac:spMk id="5" creationId="{00000000-0000-0000-0000-000000000000}"/>
          </ac:spMkLst>
        </pc:spChg>
        <pc:picChg chg="add">
          <ac:chgData name="Mike Ross" userId="7954c944-6085-4b08-be0b-82a8f61afa5b" providerId="ADAL" clId="{3673A809-DE6E-416F-8AE4-9CB4B819DB9A}" dt="2019-03-29T12:20:11.908" v="2395" actId="6549"/>
          <ac:picMkLst>
            <pc:docMk/>
            <pc:sldMk cId="2653208107" sldId="442"/>
            <ac:picMk id="7" creationId="{31E6D25F-48C0-482B-BBE7-ABBA61F2FD2C}"/>
          </ac:picMkLst>
        </pc:picChg>
      </pc:sldChg>
      <pc:sldMasterChg chg="modSldLayout">
        <pc:chgData name="Mike Ross" userId="7954c944-6085-4b08-be0b-82a8f61afa5b" providerId="ADAL" clId="{3673A809-DE6E-416F-8AE4-9CB4B819DB9A}" dt="2019-03-15T17:12:24.442" v="1340" actId="14100"/>
        <pc:sldMasterMkLst>
          <pc:docMk/>
          <pc:sldMasterMk cId="1932898210" sldId="2147483672"/>
        </pc:sldMasterMkLst>
        <pc:sldLayoutChg chg="modSp">
          <pc:chgData name="Mike Ross" userId="7954c944-6085-4b08-be0b-82a8f61afa5b" providerId="ADAL" clId="{3673A809-DE6E-416F-8AE4-9CB4B819DB9A}" dt="2019-03-15T17:12:24.442" v="1340" actId="14100"/>
          <pc:sldLayoutMkLst>
            <pc:docMk/>
            <pc:sldMasterMk cId="1932898210" sldId="2147483672"/>
            <pc:sldLayoutMk cId="3801642454" sldId="2147483675"/>
          </pc:sldLayoutMkLst>
          <pc:cxnChg chg="mod">
            <ac:chgData name="Mike Ross" userId="7954c944-6085-4b08-be0b-82a8f61afa5b" providerId="ADAL" clId="{3673A809-DE6E-416F-8AE4-9CB4B819DB9A}" dt="2019-03-15T17:12:24.442" v="1340" actId="14100"/>
            <ac:cxnSpMkLst>
              <pc:docMk/>
              <pc:sldMasterMk cId="1932898210" sldId="2147483672"/>
              <pc:sldLayoutMk cId="3801642454" sldId="2147483675"/>
              <ac:cxnSpMk id="8" creationId="{00000000-0000-0000-0000-000000000000}"/>
            </ac:cxnSpMkLst>
          </pc:cxnChg>
        </pc:sldLayoutChg>
        <pc:sldLayoutChg chg="modSp">
          <pc:chgData name="Mike Ross" userId="7954c944-6085-4b08-be0b-82a8f61afa5b" providerId="ADAL" clId="{3673A809-DE6E-416F-8AE4-9CB4B819DB9A}" dt="2019-03-08T15:36:53.588" v="58" actId="20577"/>
          <pc:sldLayoutMkLst>
            <pc:docMk/>
            <pc:sldMasterMk cId="1932898210" sldId="2147483672"/>
            <pc:sldLayoutMk cId="3842507570" sldId="2147483676"/>
          </pc:sldLayoutMkLst>
          <pc:spChg chg="mod">
            <ac:chgData name="Mike Ross" userId="7954c944-6085-4b08-be0b-82a8f61afa5b" providerId="ADAL" clId="{3673A809-DE6E-416F-8AE4-9CB4B819DB9A}" dt="2019-03-08T15:36:53.588" v="58" actId="20577"/>
            <ac:spMkLst>
              <pc:docMk/>
              <pc:sldMasterMk cId="1932898210" sldId="2147483672"/>
              <pc:sldLayoutMk cId="3842507570" sldId="2147483676"/>
              <ac:spMk id="12" creationId="{00000000-0000-0000-0000-000000000000}"/>
            </ac:spMkLst>
          </pc:spChg>
        </pc:sldLayoutChg>
        <pc:sldLayoutChg chg="modSp">
          <pc:chgData name="Mike Ross" userId="7954c944-6085-4b08-be0b-82a8f61afa5b" providerId="ADAL" clId="{3673A809-DE6E-416F-8AE4-9CB4B819DB9A}" dt="2019-03-08T15:37:10.959" v="59" actId="14100"/>
          <pc:sldLayoutMkLst>
            <pc:docMk/>
            <pc:sldMasterMk cId="1932898210" sldId="2147483672"/>
            <pc:sldLayoutMk cId="2838869952" sldId="2147483677"/>
          </pc:sldLayoutMkLst>
          <pc:spChg chg="mod">
            <ac:chgData name="Mike Ross" userId="7954c944-6085-4b08-be0b-82a8f61afa5b" providerId="ADAL" clId="{3673A809-DE6E-416F-8AE4-9CB4B819DB9A}" dt="2019-03-08T15:37:10.959" v="59" actId="14100"/>
            <ac:spMkLst>
              <pc:docMk/>
              <pc:sldMasterMk cId="1932898210" sldId="2147483672"/>
              <pc:sldLayoutMk cId="2838869952" sldId="2147483677"/>
              <ac:spMk id="10" creationId="{00000000-0000-0000-0000-000000000000}"/>
            </ac:spMkLst>
          </pc:spChg>
        </pc:sldLayoutChg>
        <pc:sldLayoutChg chg="modSp">
          <pc:chgData name="Mike Ross" userId="7954c944-6085-4b08-be0b-82a8f61afa5b" providerId="ADAL" clId="{3673A809-DE6E-416F-8AE4-9CB4B819DB9A}" dt="2019-03-08T15:37:16.793" v="60" actId="14100"/>
          <pc:sldLayoutMkLst>
            <pc:docMk/>
            <pc:sldMasterMk cId="1932898210" sldId="2147483672"/>
            <pc:sldLayoutMk cId="3363712589" sldId="2147483678"/>
          </pc:sldLayoutMkLst>
          <pc:spChg chg="mod">
            <ac:chgData name="Mike Ross" userId="7954c944-6085-4b08-be0b-82a8f61afa5b" providerId="ADAL" clId="{3673A809-DE6E-416F-8AE4-9CB4B819DB9A}" dt="2019-03-08T15:37:16.793" v="60" actId="14100"/>
            <ac:spMkLst>
              <pc:docMk/>
              <pc:sldMasterMk cId="1932898210" sldId="2147483672"/>
              <pc:sldLayoutMk cId="3363712589" sldId="2147483678"/>
              <ac:spMk id="10" creationId="{00000000-0000-0000-0000-000000000000}"/>
            </ac:spMkLst>
          </pc:spChg>
        </pc:sldLayoutChg>
        <pc:sldLayoutChg chg="modSp">
          <pc:chgData name="Mike Ross" userId="7954c944-6085-4b08-be0b-82a8f61afa5b" providerId="ADAL" clId="{3673A809-DE6E-416F-8AE4-9CB4B819DB9A}" dt="2019-03-08T15:37:21.935" v="61" actId="14100"/>
          <pc:sldLayoutMkLst>
            <pc:docMk/>
            <pc:sldMasterMk cId="1932898210" sldId="2147483672"/>
            <pc:sldLayoutMk cId="3015589528" sldId="2147483679"/>
          </pc:sldLayoutMkLst>
          <pc:spChg chg="mod">
            <ac:chgData name="Mike Ross" userId="7954c944-6085-4b08-be0b-82a8f61afa5b" providerId="ADAL" clId="{3673A809-DE6E-416F-8AE4-9CB4B819DB9A}" dt="2019-03-08T15:37:21.935" v="61" actId="14100"/>
            <ac:spMkLst>
              <pc:docMk/>
              <pc:sldMasterMk cId="1932898210" sldId="2147483672"/>
              <pc:sldLayoutMk cId="3015589528" sldId="2147483679"/>
              <ac:spMk id="12" creationId="{00000000-0000-0000-0000-000000000000}"/>
            </ac:spMkLst>
          </pc:spChg>
        </pc:sldLayoutChg>
        <pc:sldLayoutChg chg="modSp">
          <pc:chgData name="Mike Ross" userId="7954c944-6085-4b08-be0b-82a8f61afa5b" providerId="ADAL" clId="{3673A809-DE6E-416F-8AE4-9CB4B819DB9A}" dt="2019-03-08T15:37:34.584" v="66" actId="20577"/>
          <pc:sldLayoutMkLst>
            <pc:docMk/>
            <pc:sldMasterMk cId="1932898210" sldId="2147483672"/>
            <pc:sldLayoutMk cId="3098249716" sldId="2147483680"/>
          </pc:sldLayoutMkLst>
          <pc:spChg chg="mod">
            <ac:chgData name="Mike Ross" userId="7954c944-6085-4b08-be0b-82a8f61afa5b" providerId="ADAL" clId="{3673A809-DE6E-416F-8AE4-9CB4B819DB9A}" dt="2019-03-08T15:37:34.584" v="66" actId="20577"/>
            <ac:spMkLst>
              <pc:docMk/>
              <pc:sldMasterMk cId="1932898210" sldId="2147483672"/>
              <pc:sldLayoutMk cId="3098249716" sldId="2147483680"/>
              <ac:spMk id="2" creationId="{00000000-0000-0000-0000-000000000000}"/>
            </ac:spMkLst>
          </pc:spChg>
          <pc:spChg chg="mod">
            <ac:chgData name="Mike Ross" userId="7954c944-6085-4b08-be0b-82a8f61afa5b" providerId="ADAL" clId="{3673A809-DE6E-416F-8AE4-9CB4B819DB9A}" dt="2019-03-08T15:37:30.779" v="64" actId="20577"/>
            <ac:spMkLst>
              <pc:docMk/>
              <pc:sldMasterMk cId="1932898210" sldId="2147483672"/>
              <pc:sldLayoutMk cId="3098249716" sldId="2147483680"/>
              <ac:spMk id="10" creationId="{00000000-0000-0000-0000-000000000000}"/>
            </ac:spMkLst>
          </pc:spChg>
        </pc:sldLayoutChg>
      </pc:sldMasterChg>
    </pc:docChg>
  </pc:docChgLst>
  <pc:docChgLst>
    <pc:chgData name="Mike Bloys" userId="1248c4d8-7b2b-4b32-b8bd-163ae845f9bb" providerId="ADAL" clId="{4AC83535-6994-4FB8-91A1-2C30FF9D5B62}"/>
    <pc:docChg chg="undo redo custSel modSld modMainMaster">
      <pc:chgData name="Mike Bloys" userId="1248c4d8-7b2b-4b32-b8bd-163ae845f9bb" providerId="ADAL" clId="{4AC83535-6994-4FB8-91A1-2C30FF9D5B62}" dt="2019-04-02T07:51:54.244" v="2097" actId="572"/>
      <pc:docMkLst>
        <pc:docMk/>
      </pc:docMkLst>
      <pc:sldChg chg="addSp delSp modSp">
        <pc:chgData name="Mike Bloys" userId="1248c4d8-7b2b-4b32-b8bd-163ae845f9bb" providerId="ADAL" clId="{4AC83535-6994-4FB8-91A1-2C30FF9D5B62}" dt="2019-03-21T09:51:54.533" v="1517" actId="478"/>
        <pc:sldMkLst>
          <pc:docMk/>
          <pc:sldMk cId="197434005" sldId="256"/>
        </pc:sldMkLst>
        <pc:spChg chg="del">
          <ac:chgData name="Mike Bloys" userId="1248c4d8-7b2b-4b32-b8bd-163ae845f9bb" providerId="ADAL" clId="{4AC83535-6994-4FB8-91A1-2C30FF9D5B62}" dt="2019-03-21T09:51:50.356" v="1515" actId="478"/>
          <ac:spMkLst>
            <pc:docMk/>
            <pc:sldMk cId="197434005" sldId="256"/>
            <ac:spMk id="4" creationId="{00000000-0000-0000-0000-000000000000}"/>
          </ac:spMkLst>
        </pc:spChg>
        <pc:spChg chg="del mod">
          <ac:chgData name="Mike Bloys" userId="1248c4d8-7b2b-4b32-b8bd-163ae845f9bb" providerId="ADAL" clId="{4AC83535-6994-4FB8-91A1-2C30FF9D5B62}" dt="2019-03-21T09:51:47.940" v="1514" actId="478"/>
          <ac:spMkLst>
            <pc:docMk/>
            <pc:sldMk cId="197434005" sldId="256"/>
            <ac:spMk id="5" creationId="{00000000-0000-0000-0000-000000000000}"/>
          </ac:spMkLst>
        </pc:spChg>
        <pc:spChg chg="del mod">
          <ac:chgData name="Mike Bloys" userId="1248c4d8-7b2b-4b32-b8bd-163ae845f9bb" providerId="ADAL" clId="{4AC83535-6994-4FB8-91A1-2C30FF9D5B62}" dt="2019-03-21T09:51:51.875" v="1516" actId="478"/>
          <ac:spMkLst>
            <pc:docMk/>
            <pc:sldMk cId="197434005" sldId="256"/>
            <ac:spMk id="6" creationId="{00000000-0000-0000-0000-000000000000}"/>
          </ac:spMkLst>
        </pc:spChg>
        <pc:spChg chg="add del mod">
          <ac:chgData name="Mike Bloys" userId="1248c4d8-7b2b-4b32-b8bd-163ae845f9bb" providerId="ADAL" clId="{4AC83535-6994-4FB8-91A1-2C30FF9D5B62}" dt="2019-03-21T09:51:54.533" v="1517" actId="478"/>
          <ac:spMkLst>
            <pc:docMk/>
            <pc:sldMk cId="197434005" sldId="256"/>
            <ac:spMk id="7" creationId="{18A3388E-DD09-4EAB-8AE1-6A3B33E8EF0F}"/>
          </ac:spMkLst>
        </pc:spChg>
      </pc:sldChg>
      <pc:sldChg chg="addSp delSp modSp">
        <pc:chgData name="Mike Bloys" userId="1248c4d8-7b2b-4b32-b8bd-163ae845f9bb" providerId="ADAL" clId="{4AC83535-6994-4FB8-91A1-2C30FF9D5B62}" dt="2019-03-21T11:03:00.108" v="1869" actId="478"/>
        <pc:sldMkLst>
          <pc:docMk/>
          <pc:sldMk cId="1925757031" sldId="278"/>
        </pc:sldMkLst>
        <pc:spChg chg="add del mod">
          <ac:chgData name="Mike Bloys" userId="1248c4d8-7b2b-4b32-b8bd-163ae845f9bb" providerId="ADAL" clId="{4AC83535-6994-4FB8-91A1-2C30FF9D5B62}" dt="2019-03-21T11:03:00.108" v="1869" actId="478"/>
          <ac:spMkLst>
            <pc:docMk/>
            <pc:sldMk cId="1925757031" sldId="278"/>
            <ac:spMk id="6" creationId="{C6C50470-5F9D-4281-8D05-DF5347E96B21}"/>
          </ac:spMkLst>
        </pc:spChg>
      </pc:sldChg>
      <pc:sldChg chg="addSp delSp modSp mod addCm modCm">
        <pc:chgData name="Mike Bloys" userId="1248c4d8-7b2b-4b32-b8bd-163ae845f9bb" providerId="ADAL" clId="{4AC83535-6994-4FB8-91A1-2C30FF9D5B62}" dt="2019-03-21T11:18:11.163" v="1934" actId="207"/>
        <pc:sldMkLst>
          <pc:docMk/>
          <pc:sldMk cId="3478349511" sldId="410"/>
        </pc:sldMkLst>
        <pc:spChg chg="add del mod">
          <ac:chgData name="Mike Bloys" userId="1248c4d8-7b2b-4b32-b8bd-163ae845f9bb" providerId="ADAL" clId="{4AC83535-6994-4FB8-91A1-2C30FF9D5B62}" dt="2019-03-21T11:16:06.413" v="1913" actId="207"/>
          <ac:spMkLst>
            <pc:docMk/>
            <pc:sldMk cId="3478349511" sldId="410"/>
            <ac:spMk id="2" creationId="{C290D3F3-6328-4A74-929E-C488B98CF3E1}"/>
          </ac:spMkLst>
        </pc:spChg>
        <pc:spChg chg="add del mod">
          <ac:chgData name="Mike Bloys" userId="1248c4d8-7b2b-4b32-b8bd-163ae845f9bb" providerId="ADAL" clId="{4AC83535-6994-4FB8-91A1-2C30FF9D5B62}" dt="2019-03-21T11:16:06.413" v="1913" actId="207"/>
          <ac:spMkLst>
            <pc:docMk/>
            <pc:sldMk cId="3478349511" sldId="410"/>
            <ac:spMk id="3" creationId="{B6714C2A-638E-46E2-8F47-72C10E466CCF}"/>
          </ac:spMkLst>
        </pc:spChg>
        <pc:spChg chg="mod">
          <ac:chgData name="Mike Bloys" userId="1248c4d8-7b2b-4b32-b8bd-163ae845f9bb" providerId="ADAL" clId="{4AC83535-6994-4FB8-91A1-2C30FF9D5B62}" dt="2019-03-21T11:18:11.163" v="1934" actId="207"/>
          <ac:spMkLst>
            <pc:docMk/>
            <pc:sldMk cId="3478349511" sldId="410"/>
            <ac:spMk id="5" creationId="{00000000-0000-0000-0000-000000000000}"/>
          </ac:spMkLst>
        </pc:spChg>
        <pc:spChg chg="del mod">
          <ac:chgData name="Mike Bloys" userId="1248c4d8-7b2b-4b32-b8bd-163ae845f9bb" providerId="ADAL" clId="{4AC83535-6994-4FB8-91A1-2C30FF9D5B62}" dt="2019-03-20T14:10:59.374" v="129" actId="478"/>
          <ac:spMkLst>
            <pc:docMk/>
            <pc:sldMk cId="3478349511" sldId="410"/>
            <ac:spMk id="7" creationId="{C8F6DD04-F6D1-4DB1-B3ED-F3737F18E510}"/>
          </ac:spMkLst>
        </pc:spChg>
        <pc:spChg chg="add del">
          <ac:chgData name="Mike Bloys" userId="1248c4d8-7b2b-4b32-b8bd-163ae845f9bb" providerId="ADAL" clId="{4AC83535-6994-4FB8-91A1-2C30FF9D5B62}" dt="2019-03-20T13:02:17.592" v="53" actId="1037"/>
          <ac:spMkLst>
            <pc:docMk/>
            <pc:sldMk cId="3478349511" sldId="410"/>
            <ac:spMk id="8" creationId="{4992BEF8-773E-400C-9384-DAB832972A42}"/>
          </ac:spMkLst>
        </pc:spChg>
        <pc:spChg chg="add del">
          <ac:chgData name="Mike Bloys" userId="1248c4d8-7b2b-4b32-b8bd-163ae845f9bb" providerId="ADAL" clId="{4AC83535-6994-4FB8-91A1-2C30FF9D5B62}" dt="2019-03-20T13:02:17.592" v="53" actId="1037"/>
          <ac:spMkLst>
            <pc:docMk/>
            <pc:sldMk cId="3478349511" sldId="410"/>
            <ac:spMk id="9" creationId="{DFBDAAE3-46F6-4F74-857E-261FF8272E13}"/>
          </ac:spMkLst>
        </pc:spChg>
        <pc:spChg chg="add del">
          <ac:chgData name="Mike Bloys" userId="1248c4d8-7b2b-4b32-b8bd-163ae845f9bb" providerId="ADAL" clId="{4AC83535-6994-4FB8-91A1-2C30FF9D5B62}" dt="2019-03-20T13:02:17.592" v="53" actId="1037"/>
          <ac:spMkLst>
            <pc:docMk/>
            <pc:sldMk cId="3478349511" sldId="410"/>
            <ac:spMk id="10" creationId="{493DD54F-DC94-43FD-B9DA-EC61A81D7F35}"/>
          </ac:spMkLst>
        </pc:spChg>
        <pc:spChg chg="add del">
          <ac:chgData name="Mike Bloys" userId="1248c4d8-7b2b-4b32-b8bd-163ae845f9bb" providerId="ADAL" clId="{4AC83535-6994-4FB8-91A1-2C30FF9D5B62}" dt="2019-03-20T13:02:17.592" v="53" actId="1037"/>
          <ac:spMkLst>
            <pc:docMk/>
            <pc:sldMk cId="3478349511" sldId="410"/>
            <ac:spMk id="11" creationId="{07ED42A5-65E5-44A3-88CF-8EAF57E1FB39}"/>
          </ac:spMkLst>
        </pc:spChg>
        <pc:graphicFrameChg chg="del mod">
          <ac:chgData name="Mike Bloys" userId="1248c4d8-7b2b-4b32-b8bd-163ae845f9bb" providerId="ADAL" clId="{4AC83535-6994-4FB8-91A1-2C30FF9D5B62}" dt="2019-03-20T14:18:45.960" v="215" actId="478"/>
          <ac:graphicFrameMkLst>
            <pc:docMk/>
            <pc:sldMk cId="3478349511" sldId="410"/>
            <ac:graphicFrameMk id="4" creationId="{00000000-0000-0000-0000-000000000000}"/>
          </ac:graphicFrameMkLst>
        </pc:graphicFrameChg>
        <pc:graphicFrameChg chg="add mod">
          <ac:chgData name="Mike Bloys" userId="1248c4d8-7b2b-4b32-b8bd-163ae845f9bb" providerId="ADAL" clId="{4AC83535-6994-4FB8-91A1-2C30FF9D5B62}" dt="2019-03-21T09:56:53.132" v="1545" actId="207"/>
          <ac:graphicFrameMkLst>
            <pc:docMk/>
            <pc:sldMk cId="3478349511" sldId="410"/>
            <ac:graphicFrameMk id="12" creationId="{2904A964-7F2F-40B0-AD7C-B40FD8D60629}"/>
          </ac:graphicFrameMkLst>
        </pc:graphicFrameChg>
        <pc:picChg chg="add del mod">
          <ac:chgData name="Mike Bloys" userId="1248c4d8-7b2b-4b32-b8bd-163ae845f9bb" providerId="ADAL" clId="{4AC83535-6994-4FB8-91A1-2C30FF9D5B62}" dt="2019-03-21T09:57:02.263" v="1546" actId="207"/>
          <ac:picMkLst>
            <pc:docMk/>
            <pc:sldMk cId="3478349511" sldId="410"/>
            <ac:picMk id="7" creationId="{A714E08C-93CB-4CE9-918E-98EFF5D2D65B}"/>
          </ac:picMkLst>
        </pc:picChg>
      </pc:sldChg>
      <pc:sldChg chg="addSp delSp modSp">
        <pc:chgData name="Mike Bloys" userId="1248c4d8-7b2b-4b32-b8bd-163ae845f9bb" providerId="ADAL" clId="{4AC83535-6994-4FB8-91A1-2C30FF9D5B62}" dt="2019-04-02T07:51:54.244" v="2097" actId="572"/>
        <pc:sldMkLst>
          <pc:docMk/>
          <pc:sldMk cId="2868471579" sldId="411"/>
        </pc:sldMkLst>
        <pc:spChg chg="del">
          <ac:chgData name="Mike Bloys" userId="1248c4d8-7b2b-4b32-b8bd-163ae845f9bb" providerId="ADAL" clId="{4AC83535-6994-4FB8-91A1-2C30FF9D5B62}" dt="2019-03-21T11:08:15.273" v="1904" actId="478"/>
          <ac:spMkLst>
            <pc:docMk/>
            <pc:sldMk cId="2868471579" sldId="411"/>
            <ac:spMk id="3" creationId="{5D7DCC7E-FEE3-46D6-A3AE-A28FED52A432}"/>
          </ac:spMkLst>
        </pc:spChg>
        <pc:spChg chg="add del mod">
          <ac:chgData name="Mike Bloys" userId="1248c4d8-7b2b-4b32-b8bd-163ae845f9bb" providerId="ADAL" clId="{4AC83535-6994-4FB8-91A1-2C30FF9D5B62}" dt="2019-03-21T11:04:42.355" v="1881" actId="207"/>
          <ac:spMkLst>
            <pc:docMk/>
            <pc:sldMk cId="2868471579" sldId="411"/>
            <ac:spMk id="4" creationId="{053745BE-F6F2-4087-99D5-C1D75D3AFB4D}"/>
          </ac:spMkLst>
        </pc:spChg>
        <pc:spChg chg="mod">
          <ac:chgData name="Mike Bloys" userId="1248c4d8-7b2b-4b32-b8bd-163ae845f9bb" providerId="ADAL" clId="{4AC83535-6994-4FB8-91A1-2C30FF9D5B62}" dt="2019-03-21T11:18:06.002" v="1933" actId="207"/>
          <ac:spMkLst>
            <pc:docMk/>
            <pc:sldMk cId="2868471579" sldId="411"/>
            <ac:spMk id="5" creationId="{00000000-0000-0000-0000-000000000000}"/>
          </ac:spMkLst>
        </pc:spChg>
        <pc:spChg chg="add del mod">
          <ac:chgData name="Mike Bloys" userId="1248c4d8-7b2b-4b32-b8bd-163ae845f9bb" providerId="ADAL" clId="{4AC83535-6994-4FB8-91A1-2C30FF9D5B62}" dt="2019-03-21T11:04:42.355" v="1881" actId="207"/>
          <ac:spMkLst>
            <pc:docMk/>
            <pc:sldMk cId="2868471579" sldId="411"/>
            <ac:spMk id="7" creationId="{E81B78ED-BEB1-494A-BC65-48228DB95697}"/>
          </ac:spMkLst>
        </pc:spChg>
        <pc:graphicFrameChg chg="mod modGraphic">
          <ac:chgData name="Mike Bloys" userId="1248c4d8-7b2b-4b32-b8bd-163ae845f9bb" providerId="ADAL" clId="{4AC83535-6994-4FB8-91A1-2C30FF9D5B62}" dt="2019-04-02T07:51:54.244" v="2097" actId="572"/>
          <ac:graphicFrameMkLst>
            <pc:docMk/>
            <pc:sldMk cId="2868471579" sldId="411"/>
            <ac:graphicFrameMk id="2" creationId="{5045E21D-F6E4-4DF0-B32D-F7E28E580E45}"/>
          </ac:graphicFrameMkLst>
        </pc:graphicFrameChg>
        <pc:picChg chg="add mod ord modCrop">
          <ac:chgData name="Mike Bloys" userId="1248c4d8-7b2b-4b32-b8bd-163ae845f9bb" providerId="ADAL" clId="{4AC83535-6994-4FB8-91A1-2C30FF9D5B62}" dt="2019-03-21T11:08:11.617" v="1903" actId="732"/>
          <ac:picMkLst>
            <pc:docMk/>
            <pc:sldMk cId="2868471579" sldId="411"/>
            <ac:picMk id="9" creationId="{96CEB9A2-9958-4414-8984-181F7D42AED0}"/>
          </ac:picMkLst>
        </pc:picChg>
        <pc:picChg chg="del">
          <ac:chgData name="Mike Bloys" userId="1248c4d8-7b2b-4b32-b8bd-163ae845f9bb" providerId="ADAL" clId="{4AC83535-6994-4FB8-91A1-2C30FF9D5B62}" dt="2019-03-21T11:07:46.601" v="1898" actId="478"/>
          <ac:picMkLst>
            <pc:docMk/>
            <pc:sldMk cId="2868471579" sldId="411"/>
            <ac:picMk id="1026" creationId="{F7FF729A-647B-4613-8D24-B4E8D83DFAD4}"/>
          </ac:picMkLst>
        </pc:picChg>
      </pc:sldChg>
      <pc:sldChg chg="addSp delSp modSp mod addCm modCm">
        <pc:chgData name="Mike Bloys" userId="1248c4d8-7b2b-4b32-b8bd-163ae845f9bb" providerId="ADAL" clId="{4AC83535-6994-4FB8-91A1-2C30FF9D5B62}" dt="2019-03-25T12:26:56.045" v="2047" actId="20577"/>
        <pc:sldMkLst>
          <pc:docMk/>
          <pc:sldMk cId="4014363942" sldId="413"/>
        </pc:sldMkLst>
        <pc:spChg chg="add del mod">
          <ac:chgData name="Mike Bloys" userId="1248c4d8-7b2b-4b32-b8bd-163ae845f9bb" providerId="ADAL" clId="{4AC83535-6994-4FB8-91A1-2C30FF9D5B62}" dt="2019-03-21T11:17:07.131" v="1929" actId="6549"/>
          <ac:spMkLst>
            <pc:docMk/>
            <pc:sldMk cId="4014363942" sldId="413"/>
            <ac:spMk id="2" creationId="{60F5C842-36BD-4659-AA1C-1FB2E99B581C}"/>
          </ac:spMkLst>
        </pc:spChg>
        <pc:spChg chg="add del mod">
          <ac:chgData name="Mike Bloys" userId="1248c4d8-7b2b-4b32-b8bd-163ae845f9bb" providerId="ADAL" clId="{4AC83535-6994-4FB8-91A1-2C30FF9D5B62}" dt="2019-03-21T11:17:07.131" v="1929" actId="6549"/>
          <ac:spMkLst>
            <pc:docMk/>
            <pc:sldMk cId="4014363942" sldId="413"/>
            <ac:spMk id="3" creationId="{C7055C92-1185-43A1-9731-D444F0344B94}"/>
          </ac:spMkLst>
        </pc:spChg>
        <pc:spChg chg="mod">
          <ac:chgData name="Mike Bloys" userId="1248c4d8-7b2b-4b32-b8bd-163ae845f9bb" providerId="ADAL" clId="{4AC83535-6994-4FB8-91A1-2C30FF9D5B62}" dt="2019-03-21T11:20:02.380" v="1945" actId="6549"/>
          <ac:spMkLst>
            <pc:docMk/>
            <pc:sldMk cId="4014363942" sldId="413"/>
            <ac:spMk id="5" creationId="{00000000-0000-0000-0000-000000000000}"/>
          </ac:spMkLst>
        </pc:spChg>
        <pc:spChg chg="mod">
          <ac:chgData name="Mike Bloys" userId="1248c4d8-7b2b-4b32-b8bd-163ae845f9bb" providerId="ADAL" clId="{4AC83535-6994-4FB8-91A1-2C30FF9D5B62}" dt="2019-03-21T09:05:09.266" v="1352" actId="1076"/>
          <ac:spMkLst>
            <pc:docMk/>
            <pc:sldMk cId="4014363942" sldId="413"/>
            <ac:spMk id="8" creationId="{E112C044-8E06-4024-BDD7-B65F76877CD1}"/>
          </ac:spMkLst>
        </pc:spChg>
        <pc:spChg chg="add del">
          <ac:chgData name="Mike Bloys" userId="1248c4d8-7b2b-4b32-b8bd-163ae845f9bb" providerId="ADAL" clId="{4AC83535-6994-4FB8-91A1-2C30FF9D5B62}" dt="2019-03-20T16:23:20.321" v="1237" actId="1037"/>
          <ac:spMkLst>
            <pc:docMk/>
            <pc:sldMk cId="4014363942" sldId="413"/>
            <ac:spMk id="9" creationId="{25ED7CD9-216E-45D6-A55D-D45BC2BEC094}"/>
          </ac:spMkLst>
        </pc:spChg>
        <pc:spChg chg="add del">
          <ac:chgData name="Mike Bloys" userId="1248c4d8-7b2b-4b32-b8bd-163ae845f9bb" providerId="ADAL" clId="{4AC83535-6994-4FB8-91A1-2C30FF9D5B62}" dt="2019-03-20T16:23:20.321" v="1237" actId="1037"/>
          <ac:spMkLst>
            <pc:docMk/>
            <pc:sldMk cId="4014363942" sldId="413"/>
            <ac:spMk id="10" creationId="{DE0A1174-9812-4E78-BDC5-87D781A6FB52}"/>
          </ac:spMkLst>
        </pc:spChg>
        <pc:spChg chg="add del">
          <ac:chgData name="Mike Bloys" userId="1248c4d8-7b2b-4b32-b8bd-163ae845f9bb" providerId="ADAL" clId="{4AC83535-6994-4FB8-91A1-2C30FF9D5B62}" dt="2019-03-20T16:23:20.321" v="1237" actId="1037"/>
          <ac:spMkLst>
            <pc:docMk/>
            <pc:sldMk cId="4014363942" sldId="413"/>
            <ac:spMk id="11" creationId="{7FA3D0B2-91A5-4F96-BE04-AE944DA50BF7}"/>
          </ac:spMkLst>
        </pc:spChg>
        <pc:spChg chg="add del">
          <ac:chgData name="Mike Bloys" userId="1248c4d8-7b2b-4b32-b8bd-163ae845f9bb" providerId="ADAL" clId="{4AC83535-6994-4FB8-91A1-2C30FF9D5B62}" dt="2019-03-20T16:23:20.321" v="1237" actId="1037"/>
          <ac:spMkLst>
            <pc:docMk/>
            <pc:sldMk cId="4014363942" sldId="413"/>
            <ac:spMk id="12" creationId="{F31FD468-6DE5-43F7-A75D-C6C88D80884D}"/>
          </ac:spMkLst>
        </pc:spChg>
        <pc:graphicFrameChg chg="add del mod">
          <ac:chgData name="Mike Bloys" userId="1248c4d8-7b2b-4b32-b8bd-163ae845f9bb" providerId="ADAL" clId="{4AC83535-6994-4FB8-91A1-2C30FF9D5B62}" dt="2019-03-21T10:01:23.886" v="1572" actId="6549"/>
          <ac:graphicFrameMkLst>
            <pc:docMk/>
            <pc:sldMk cId="4014363942" sldId="413"/>
            <ac:graphicFrameMk id="7" creationId="{87FE9C49-2F42-4469-8DD9-03FD06FC1BE6}"/>
          </ac:graphicFrameMkLst>
        </pc:graphicFrameChg>
        <pc:graphicFrameChg chg="del mod">
          <ac:chgData name="Mike Bloys" userId="1248c4d8-7b2b-4b32-b8bd-163ae845f9bb" providerId="ADAL" clId="{4AC83535-6994-4FB8-91A1-2C30FF9D5B62}" dt="2019-03-20T14:45:45.317" v="381" actId="478"/>
          <ac:graphicFrameMkLst>
            <pc:docMk/>
            <pc:sldMk cId="4014363942" sldId="413"/>
            <ac:graphicFrameMk id="7" creationId="{BC3893AF-0891-4DB7-8222-E14E0C22ACA6}"/>
          </ac:graphicFrameMkLst>
        </pc:graphicFrameChg>
        <pc:graphicFrameChg chg="add mod">
          <ac:chgData name="Mike Bloys" userId="1248c4d8-7b2b-4b32-b8bd-163ae845f9bb" providerId="ADAL" clId="{4AC83535-6994-4FB8-91A1-2C30FF9D5B62}" dt="2019-03-25T12:26:56.045" v="2047" actId="20577"/>
          <ac:graphicFrameMkLst>
            <pc:docMk/>
            <pc:sldMk cId="4014363942" sldId="413"/>
            <ac:graphicFrameMk id="13" creationId="{3BEB69ED-BF92-44DF-BBED-CB0CF714891B}"/>
          </ac:graphicFrameMkLst>
        </pc:graphicFrameChg>
      </pc:sldChg>
      <pc:sldChg chg="addSp delSp modSp mod">
        <pc:chgData name="Mike Bloys" userId="1248c4d8-7b2b-4b32-b8bd-163ae845f9bb" providerId="ADAL" clId="{4AC83535-6994-4FB8-91A1-2C30FF9D5B62}" dt="2019-04-01T15:53:55.377" v="2088" actId="207"/>
        <pc:sldMkLst>
          <pc:docMk/>
          <pc:sldMk cId="3431628607" sldId="419"/>
        </pc:sldMkLst>
        <pc:spChg chg="add del mod">
          <ac:chgData name="Mike Bloys" userId="1248c4d8-7b2b-4b32-b8bd-163ae845f9bb" providerId="ADAL" clId="{4AC83535-6994-4FB8-91A1-2C30FF9D5B62}" dt="2019-03-21T11:16:18.043" v="1916" actId="207"/>
          <ac:spMkLst>
            <pc:docMk/>
            <pc:sldMk cId="3431628607" sldId="419"/>
            <ac:spMk id="2" creationId="{EE700696-37AD-4187-AEC4-EE3B84F789AD}"/>
          </ac:spMkLst>
        </pc:spChg>
        <pc:spChg chg="add del mod">
          <ac:chgData name="Mike Bloys" userId="1248c4d8-7b2b-4b32-b8bd-163ae845f9bb" providerId="ADAL" clId="{4AC83535-6994-4FB8-91A1-2C30FF9D5B62}" dt="2019-03-21T11:16:18.043" v="1916" actId="207"/>
          <ac:spMkLst>
            <pc:docMk/>
            <pc:sldMk cId="3431628607" sldId="419"/>
            <ac:spMk id="3" creationId="{D761F23F-648B-4537-913E-4B8568948C47}"/>
          </ac:spMkLst>
        </pc:spChg>
        <pc:spChg chg="add del mod">
          <ac:chgData name="Mike Bloys" userId="1248c4d8-7b2b-4b32-b8bd-163ae845f9bb" providerId="ADAL" clId="{4AC83535-6994-4FB8-91A1-2C30FF9D5B62}" dt="2019-03-21T11:16:19.085" v="1917" actId="207"/>
          <ac:spMkLst>
            <pc:docMk/>
            <pc:sldMk cId="3431628607" sldId="419"/>
            <ac:spMk id="4" creationId="{E74F0900-E927-42CC-87C7-83F94190AA87}"/>
          </ac:spMkLst>
        </pc:spChg>
        <pc:spChg chg="mod">
          <ac:chgData name="Mike Bloys" userId="1248c4d8-7b2b-4b32-b8bd-163ae845f9bb" providerId="ADAL" clId="{4AC83535-6994-4FB8-91A1-2C30FF9D5B62}" dt="2019-03-21T11:18:16.091" v="1935" actId="207"/>
          <ac:spMkLst>
            <pc:docMk/>
            <pc:sldMk cId="3431628607" sldId="419"/>
            <ac:spMk id="5" creationId="{00000000-0000-0000-0000-000000000000}"/>
          </ac:spMkLst>
        </pc:spChg>
        <pc:spChg chg="add del mod">
          <ac:chgData name="Mike Bloys" userId="1248c4d8-7b2b-4b32-b8bd-163ae845f9bb" providerId="ADAL" clId="{4AC83535-6994-4FB8-91A1-2C30FF9D5B62}" dt="2019-03-21T11:16:19.085" v="1917" actId="207"/>
          <ac:spMkLst>
            <pc:docMk/>
            <pc:sldMk cId="3431628607" sldId="419"/>
            <ac:spMk id="8" creationId="{5CFB7129-7D71-4143-B10E-E27C88B5FBEF}"/>
          </ac:spMkLst>
        </pc:spChg>
        <pc:spChg chg="add del ord">
          <ac:chgData name="Mike Bloys" userId="1248c4d8-7b2b-4b32-b8bd-163ae845f9bb" providerId="ADAL" clId="{4AC83535-6994-4FB8-91A1-2C30FF9D5B62}" dt="2019-03-20T14:35:32.836" v="329" actId="1037"/>
          <ac:spMkLst>
            <pc:docMk/>
            <pc:sldMk cId="3431628607" sldId="419"/>
            <ac:spMk id="8" creationId="{C98AB950-4071-4D64-9704-65940423A3FD}"/>
          </ac:spMkLst>
        </pc:spChg>
        <pc:spChg chg="add del ord">
          <ac:chgData name="Mike Bloys" userId="1248c4d8-7b2b-4b32-b8bd-163ae845f9bb" providerId="ADAL" clId="{4AC83535-6994-4FB8-91A1-2C30FF9D5B62}" dt="2019-03-20T14:35:32.836" v="329" actId="1037"/>
          <ac:spMkLst>
            <pc:docMk/>
            <pc:sldMk cId="3431628607" sldId="419"/>
            <ac:spMk id="9" creationId="{9C95AFFC-9140-41EE-A967-764871183DA8}"/>
          </ac:spMkLst>
        </pc:spChg>
        <pc:spChg chg="add del ord">
          <ac:chgData name="Mike Bloys" userId="1248c4d8-7b2b-4b32-b8bd-163ae845f9bb" providerId="ADAL" clId="{4AC83535-6994-4FB8-91A1-2C30FF9D5B62}" dt="2019-03-20T14:35:32.836" v="329" actId="1037"/>
          <ac:spMkLst>
            <pc:docMk/>
            <pc:sldMk cId="3431628607" sldId="419"/>
            <ac:spMk id="10" creationId="{DC1C5451-DA8B-432D-8E9A-A50AC2979747}"/>
          </ac:spMkLst>
        </pc:spChg>
        <pc:spChg chg="add del ord">
          <ac:chgData name="Mike Bloys" userId="1248c4d8-7b2b-4b32-b8bd-163ae845f9bb" providerId="ADAL" clId="{4AC83535-6994-4FB8-91A1-2C30FF9D5B62}" dt="2019-03-20T14:35:32.836" v="329" actId="1037"/>
          <ac:spMkLst>
            <pc:docMk/>
            <pc:sldMk cId="3431628607" sldId="419"/>
            <ac:spMk id="11" creationId="{21442FC4-D30A-447B-9A3B-0B90810F40CC}"/>
          </ac:spMkLst>
        </pc:spChg>
        <pc:graphicFrameChg chg="del mod">
          <ac:chgData name="Mike Bloys" userId="1248c4d8-7b2b-4b32-b8bd-163ae845f9bb" providerId="ADAL" clId="{4AC83535-6994-4FB8-91A1-2C30FF9D5B62}" dt="2019-03-20T14:23:50.329" v="253" actId="478"/>
          <ac:graphicFrameMkLst>
            <pc:docMk/>
            <pc:sldMk cId="3431628607" sldId="419"/>
            <ac:graphicFrameMk id="7" creationId="{9BC493CD-5AA5-4F03-98CB-CAC3A38ED199}"/>
          </ac:graphicFrameMkLst>
        </pc:graphicFrameChg>
        <pc:graphicFrameChg chg="add mod">
          <ac:chgData name="Mike Bloys" userId="1248c4d8-7b2b-4b32-b8bd-163ae845f9bb" providerId="ADAL" clId="{4AC83535-6994-4FB8-91A1-2C30FF9D5B62}" dt="2019-04-01T15:53:55.377" v="2088" actId="207"/>
          <ac:graphicFrameMkLst>
            <pc:docMk/>
            <pc:sldMk cId="3431628607" sldId="419"/>
            <ac:graphicFrameMk id="12" creationId="{E649AF4C-6D79-4891-BA33-C15EFDCEE18D}"/>
          </ac:graphicFrameMkLst>
        </pc:graphicFrameChg>
        <pc:graphicFrameChg chg="add del mod">
          <ac:chgData name="Mike Bloys" userId="1248c4d8-7b2b-4b32-b8bd-163ae845f9bb" providerId="ADAL" clId="{4AC83535-6994-4FB8-91A1-2C30FF9D5B62}" dt="2019-03-20T14:23:24.950" v="252" actId="478"/>
          <ac:graphicFrameMkLst>
            <pc:docMk/>
            <pc:sldMk cId="3431628607" sldId="419"/>
            <ac:graphicFrameMk id="13" creationId="{05991E6D-E022-429C-BDE1-98BCFA04149F}"/>
          </ac:graphicFrameMkLst>
        </pc:graphicFrameChg>
        <pc:picChg chg="add del">
          <ac:chgData name="Mike Bloys" userId="1248c4d8-7b2b-4b32-b8bd-163ae845f9bb" providerId="ADAL" clId="{4AC83535-6994-4FB8-91A1-2C30FF9D5B62}" dt="2019-03-21T09:58:56.553" v="1556" actId="207"/>
          <ac:picMkLst>
            <pc:docMk/>
            <pc:sldMk cId="3431628607" sldId="419"/>
            <ac:picMk id="7" creationId="{77B13365-BF99-422E-923F-D57C4ABBE7EF}"/>
          </ac:picMkLst>
        </pc:picChg>
      </pc:sldChg>
      <pc:sldChg chg="addSp delSp modSp mod">
        <pc:chgData name="Mike Bloys" userId="1248c4d8-7b2b-4b32-b8bd-163ae845f9bb" providerId="ADAL" clId="{4AC83535-6994-4FB8-91A1-2C30FF9D5B62}" dt="2019-03-21T11:19:10.963" v="1938" actId="207"/>
        <pc:sldMkLst>
          <pc:docMk/>
          <pc:sldMk cId="2493835623" sldId="421"/>
        </pc:sldMkLst>
        <pc:spChg chg="add del mod">
          <ac:chgData name="Mike Bloys" userId="1248c4d8-7b2b-4b32-b8bd-163ae845f9bb" providerId="ADAL" clId="{4AC83535-6994-4FB8-91A1-2C30FF9D5B62}" dt="2019-03-21T11:17:40.139" v="1931" actId="207"/>
          <ac:spMkLst>
            <pc:docMk/>
            <pc:sldMk cId="2493835623" sldId="421"/>
            <ac:spMk id="2" creationId="{DA514543-05C5-4C5C-ABE0-B101723A0C6B}"/>
          </ac:spMkLst>
        </pc:spChg>
        <pc:spChg chg="add del mod">
          <ac:chgData name="Mike Bloys" userId="1248c4d8-7b2b-4b32-b8bd-163ae845f9bb" providerId="ADAL" clId="{4AC83535-6994-4FB8-91A1-2C30FF9D5B62}" dt="2019-03-21T11:17:40.139" v="1931" actId="207"/>
          <ac:spMkLst>
            <pc:docMk/>
            <pc:sldMk cId="2493835623" sldId="421"/>
            <ac:spMk id="3" creationId="{9665BBF2-B8CD-49BF-8786-B09A31443FFC}"/>
          </ac:spMkLst>
        </pc:spChg>
        <pc:spChg chg="add del mod">
          <ac:chgData name="Mike Bloys" userId="1248c4d8-7b2b-4b32-b8bd-163ae845f9bb" providerId="ADAL" clId="{4AC83535-6994-4FB8-91A1-2C30FF9D5B62}" dt="2019-03-21T11:18:57.644" v="1936" actId="207"/>
          <ac:spMkLst>
            <pc:docMk/>
            <pc:sldMk cId="2493835623" sldId="421"/>
            <ac:spMk id="4" creationId="{E4C94CCD-CE54-4A22-9F87-87FCA8912168}"/>
          </ac:spMkLst>
        </pc:spChg>
        <pc:spChg chg="mod">
          <ac:chgData name="Mike Bloys" userId="1248c4d8-7b2b-4b32-b8bd-163ae845f9bb" providerId="ADAL" clId="{4AC83535-6994-4FB8-91A1-2C30FF9D5B62}" dt="2019-03-21T11:19:10.963" v="1938" actId="207"/>
          <ac:spMkLst>
            <pc:docMk/>
            <pc:sldMk cId="2493835623" sldId="421"/>
            <ac:spMk id="5" creationId="{00000000-0000-0000-0000-000000000000}"/>
          </ac:spMkLst>
        </pc:spChg>
        <pc:spChg chg="add del mod">
          <ac:chgData name="Mike Bloys" userId="1248c4d8-7b2b-4b32-b8bd-163ae845f9bb" providerId="ADAL" clId="{4AC83535-6994-4FB8-91A1-2C30FF9D5B62}" dt="2019-03-20T14:36:43.265" v="335" actId="1037"/>
          <ac:spMkLst>
            <pc:docMk/>
            <pc:sldMk cId="2493835623" sldId="421"/>
            <ac:spMk id="8" creationId="{5E1743A8-2C8D-4C68-B210-7C50FA35F0BF}"/>
          </ac:spMkLst>
        </pc:spChg>
        <pc:spChg chg="add del mod">
          <ac:chgData name="Mike Bloys" userId="1248c4d8-7b2b-4b32-b8bd-163ae845f9bb" providerId="ADAL" clId="{4AC83535-6994-4FB8-91A1-2C30FF9D5B62}" dt="2019-03-21T11:18:57.644" v="1936" actId="207"/>
          <ac:spMkLst>
            <pc:docMk/>
            <pc:sldMk cId="2493835623" sldId="421"/>
            <ac:spMk id="9" creationId="{8DED9E6D-745C-4770-A9D9-70623FB6E9C2}"/>
          </ac:spMkLst>
        </pc:spChg>
        <pc:spChg chg="add del mod">
          <ac:chgData name="Mike Bloys" userId="1248c4d8-7b2b-4b32-b8bd-163ae845f9bb" providerId="ADAL" clId="{4AC83535-6994-4FB8-91A1-2C30FF9D5B62}" dt="2019-03-20T14:36:43.265" v="335" actId="1037"/>
          <ac:spMkLst>
            <pc:docMk/>
            <pc:sldMk cId="2493835623" sldId="421"/>
            <ac:spMk id="9" creationId="{AB094A72-AD19-445A-BB06-9C584433B5BD}"/>
          </ac:spMkLst>
        </pc:spChg>
        <pc:spChg chg="add del mod">
          <ac:chgData name="Mike Bloys" userId="1248c4d8-7b2b-4b32-b8bd-163ae845f9bb" providerId="ADAL" clId="{4AC83535-6994-4FB8-91A1-2C30FF9D5B62}" dt="2019-03-20T14:36:43.265" v="335" actId="1037"/>
          <ac:spMkLst>
            <pc:docMk/>
            <pc:sldMk cId="2493835623" sldId="421"/>
            <ac:spMk id="10" creationId="{9C03B749-B263-46EA-BD29-71EA8F456DD6}"/>
          </ac:spMkLst>
        </pc:spChg>
        <pc:spChg chg="add del mod">
          <ac:chgData name="Mike Bloys" userId="1248c4d8-7b2b-4b32-b8bd-163ae845f9bb" providerId="ADAL" clId="{4AC83535-6994-4FB8-91A1-2C30FF9D5B62}" dt="2019-03-20T14:36:43.265" v="335" actId="1037"/>
          <ac:spMkLst>
            <pc:docMk/>
            <pc:sldMk cId="2493835623" sldId="421"/>
            <ac:spMk id="11" creationId="{2A7B7DAC-6914-4E33-B98C-CFFD3D2311D5}"/>
          </ac:spMkLst>
        </pc:spChg>
        <pc:graphicFrameChg chg="del mod">
          <ac:chgData name="Mike Bloys" userId="1248c4d8-7b2b-4b32-b8bd-163ae845f9bb" providerId="ADAL" clId="{4AC83535-6994-4FB8-91A1-2C30FF9D5B62}" dt="2019-03-20T14:36:39.157" v="334" actId="478"/>
          <ac:graphicFrameMkLst>
            <pc:docMk/>
            <pc:sldMk cId="2493835623" sldId="421"/>
            <ac:graphicFrameMk id="4" creationId="{C44FB3DD-34FA-44C7-916B-4EB057F29278}"/>
          </ac:graphicFrameMkLst>
        </pc:graphicFrameChg>
        <pc:graphicFrameChg chg="add mod">
          <ac:chgData name="Mike Bloys" userId="1248c4d8-7b2b-4b32-b8bd-163ae845f9bb" providerId="ADAL" clId="{4AC83535-6994-4FB8-91A1-2C30FF9D5B62}" dt="2019-03-21T10:00:18.059" v="1563" actId="207"/>
          <ac:graphicFrameMkLst>
            <pc:docMk/>
            <pc:sldMk cId="2493835623" sldId="421"/>
            <ac:graphicFrameMk id="7" creationId="{3DF5137A-9A1F-435B-9D4C-9AEAC2054EBA}"/>
          </ac:graphicFrameMkLst>
        </pc:graphicFrameChg>
        <pc:picChg chg="add del">
          <ac:chgData name="Mike Bloys" userId="1248c4d8-7b2b-4b32-b8bd-163ae845f9bb" providerId="ADAL" clId="{4AC83535-6994-4FB8-91A1-2C30FF9D5B62}" dt="2019-03-21T10:00:22.581" v="1564" actId="478"/>
          <ac:picMkLst>
            <pc:docMk/>
            <pc:sldMk cId="2493835623" sldId="421"/>
            <ac:picMk id="8" creationId="{6E8A46E3-9AC7-4190-8CA6-142E603D7179}"/>
          </ac:picMkLst>
        </pc:picChg>
      </pc:sldChg>
      <pc:sldChg chg="addSp delSp modSp mod">
        <pc:chgData name="Mike Bloys" userId="1248c4d8-7b2b-4b32-b8bd-163ae845f9bb" providerId="ADAL" clId="{4AC83535-6994-4FB8-91A1-2C30FF9D5B62}" dt="2019-03-21T11:19:48.107" v="1942" actId="6549"/>
        <pc:sldMkLst>
          <pc:docMk/>
          <pc:sldMk cId="245477358" sldId="422"/>
        </pc:sldMkLst>
        <pc:spChg chg="add del mod">
          <ac:chgData name="Mike Bloys" userId="1248c4d8-7b2b-4b32-b8bd-163ae845f9bb" providerId="ADAL" clId="{4AC83535-6994-4FB8-91A1-2C30FF9D5B62}" dt="2019-03-21T11:19:41.740" v="1940" actId="6549"/>
          <ac:spMkLst>
            <pc:docMk/>
            <pc:sldMk cId="245477358" sldId="422"/>
            <ac:spMk id="2" creationId="{A634D21B-D044-4DE6-BF40-13E9B2122DFD}"/>
          </ac:spMkLst>
        </pc:spChg>
        <pc:spChg chg="add del mod">
          <ac:chgData name="Mike Bloys" userId="1248c4d8-7b2b-4b32-b8bd-163ae845f9bb" providerId="ADAL" clId="{4AC83535-6994-4FB8-91A1-2C30FF9D5B62}" dt="2019-03-21T11:19:41.740" v="1940" actId="6549"/>
          <ac:spMkLst>
            <pc:docMk/>
            <pc:sldMk cId="245477358" sldId="422"/>
            <ac:spMk id="3" creationId="{AC0AB125-FB04-467A-9576-FD620C55040C}"/>
          </ac:spMkLst>
        </pc:spChg>
        <pc:spChg chg="mod">
          <ac:chgData name="Mike Bloys" userId="1248c4d8-7b2b-4b32-b8bd-163ae845f9bb" providerId="ADAL" clId="{4AC83535-6994-4FB8-91A1-2C30FF9D5B62}" dt="2019-03-21T11:19:48.107" v="1942" actId="6549"/>
          <ac:spMkLst>
            <pc:docMk/>
            <pc:sldMk cId="245477358" sldId="422"/>
            <ac:spMk id="5" creationId="{00000000-0000-0000-0000-000000000000}"/>
          </ac:spMkLst>
        </pc:spChg>
        <pc:graphicFrameChg chg="del mod">
          <ac:chgData name="Mike Bloys" userId="1248c4d8-7b2b-4b32-b8bd-163ae845f9bb" providerId="ADAL" clId="{4AC83535-6994-4FB8-91A1-2C30FF9D5B62}" dt="2019-03-20T14:57:46.777" v="487" actId="478"/>
          <ac:graphicFrameMkLst>
            <pc:docMk/>
            <pc:sldMk cId="245477358" sldId="422"/>
            <ac:graphicFrameMk id="4" creationId="{718ABB4D-460E-4C0F-AA24-59DDD5A6726D}"/>
          </ac:graphicFrameMkLst>
        </pc:graphicFrameChg>
        <pc:graphicFrameChg chg="add mod">
          <ac:chgData name="Mike Bloys" userId="1248c4d8-7b2b-4b32-b8bd-163ae845f9bb" providerId="ADAL" clId="{4AC83535-6994-4FB8-91A1-2C30FF9D5B62}" dt="2019-03-21T10:02:20.733" v="1581" actId="6549"/>
          <ac:graphicFrameMkLst>
            <pc:docMk/>
            <pc:sldMk cId="245477358" sldId="422"/>
            <ac:graphicFrameMk id="7" creationId="{9EE0D5AE-8060-4E3B-B01C-5CC6890F2A34}"/>
          </ac:graphicFrameMkLst>
        </pc:graphicFrameChg>
        <pc:graphicFrameChg chg="add del">
          <ac:chgData name="Mike Bloys" userId="1248c4d8-7b2b-4b32-b8bd-163ae845f9bb" providerId="ADAL" clId="{4AC83535-6994-4FB8-91A1-2C30FF9D5B62}" dt="2019-03-21T10:02:33.773" v="1582" actId="6549"/>
          <ac:graphicFrameMkLst>
            <pc:docMk/>
            <pc:sldMk cId="245477358" sldId="422"/>
            <ac:graphicFrameMk id="8" creationId="{7B1520DE-4909-4D96-918B-6B675440122B}"/>
          </ac:graphicFrameMkLst>
        </pc:graphicFrameChg>
      </pc:sldChg>
      <pc:sldChg chg="addSp delSp modSp mod">
        <pc:chgData name="Mike Bloys" userId="1248c4d8-7b2b-4b32-b8bd-163ae845f9bb" providerId="ADAL" clId="{4AC83535-6994-4FB8-91A1-2C30FF9D5B62}" dt="2019-03-29T11:50:29.278" v="2087" actId="207"/>
        <pc:sldMkLst>
          <pc:docMk/>
          <pc:sldMk cId="1649952584" sldId="423"/>
        </pc:sldMkLst>
        <pc:spChg chg="add del mod">
          <ac:chgData name="Mike Bloys" userId="1248c4d8-7b2b-4b32-b8bd-163ae845f9bb" providerId="ADAL" clId="{4AC83535-6994-4FB8-91A1-2C30FF9D5B62}" dt="2019-03-21T11:20:19.142" v="1946" actId="207"/>
          <ac:spMkLst>
            <pc:docMk/>
            <pc:sldMk cId="1649952584" sldId="423"/>
            <ac:spMk id="2" creationId="{EF15955C-B2B2-4316-B8F8-50A8D16BA402}"/>
          </ac:spMkLst>
        </pc:spChg>
        <pc:spChg chg="add del mod">
          <ac:chgData name="Mike Bloys" userId="1248c4d8-7b2b-4b32-b8bd-163ae845f9bb" providerId="ADAL" clId="{4AC83535-6994-4FB8-91A1-2C30FF9D5B62}" dt="2019-03-21T11:20:19.142" v="1946" actId="207"/>
          <ac:spMkLst>
            <pc:docMk/>
            <pc:sldMk cId="1649952584" sldId="423"/>
            <ac:spMk id="3" creationId="{CA162240-0CA7-4A00-8765-DB90272DBBB9}"/>
          </ac:spMkLst>
        </pc:spChg>
        <pc:spChg chg="mod">
          <ac:chgData name="Mike Bloys" userId="1248c4d8-7b2b-4b32-b8bd-163ae845f9bb" providerId="ADAL" clId="{4AC83535-6994-4FB8-91A1-2C30FF9D5B62}" dt="2019-03-21T11:20:28.907" v="1949" actId="207"/>
          <ac:spMkLst>
            <pc:docMk/>
            <pc:sldMk cId="1649952584" sldId="423"/>
            <ac:spMk id="5" creationId="{00000000-0000-0000-0000-000000000000}"/>
          </ac:spMkLst>
        </pc:spChg>
        <pc:graphicFrameChg chg="del mod">
          <ac:chgData name="Mike Bloys" userId="1248c4d8-7b2b-4b32-b8bd-163ae845f9bb" providerId="ADAL" clId="{4AC83535-6994-4FB8-91A1-2C30FF9D5B62}" dt="2019-03-20T15:06:13.639" v="561" actId="478"/>
          <ac:graphicFrameMkLst>
            <pc:docMk/>
            <pc:sldMk cId="1649952584" sldId="423"/>
            <ac:graphicFrameMk id="4" creationId="{89273697-99BB-4125-9300-7844490BE06F}"/>
          </ac:graphicFrameMkLst>
        </pc:graphicFrameChg>
        <pc:graphicFrameChg chg="add mod">
          <ac:chgData name="Mike Bloys" userId="1248c4d8-7b2b-4b32-b8bd-163ae845f9bb" providerId="ADAL" clId="{4AC83535-6994-4FB8-91A1-2C30FF9D5B62}" dt="2019-03-29T11:50:29.278" v="2087" actId="207"/>
          <ac:graphicFrameMkLst>
            <pc:docMk/>
            <pc:sldMk cId="1649952584" sldId="423"/>
            <ac:graphicFrameMk id="7" creationId="{32B58130-18C1-4756-A66A-61DEE0CD2183}"/>
          </ac:graphicFrameMkLst>
        </pc:graphicFrameChg>
        <pc:graphicFrameChg chg="add del">
          <ac:chgData name="Mike Bloys" userId="1248c4d8-7b2b-4b32-b8bd-163ae845f9bb" providerId="ADAL" clId="{4AC83535-6994-4FB8-91A1-2C30FF9D5B62}" dt="2019-03-21T10:03:30.718" v="1590" actId="207"/>
          <ac:graphicFrameMkLst>
            <pc:docMk/>
            <pc:sldMk cId="1649952584" sldId="423"/>
            <ac:graphicFrameMk id="8" creationId="{31E9FA0A-5485-4C7A-A738-ECDA87DA1141}"/>
          </ac:graphicFrameMkLst>
        </pc:graphicFrameChg>
      </pc:sldChg>
      <pc:sldChg chg="modSp">
        <pc:chgData name="Mike Bloys" userId="1248c4d8-7b2b-4b32-b8bd-163ae845f9bb" providerId="ADAL" clId="{4AC83535-6994-4FB8-91A1-2C30FF9D5B62}" dt="2019-03-21T11:19:53.691" v="1943" actId="6549"/>
        <pc:sldMkLst>
          <pc:docMk/>
          <pc:sldMk cId="1059042735" sldId="424"/>
        </pc:sldMkLst>
        <pc:spChg chg="mod">
          <ac:chgData name="Mike Bloys" userId="1248c4d8-7b2b-4b32-b8bd-163ae845f9bb" providerId="ADAL" clId="{4AC83535-6994-4FB8-91A1-2C30FF9D5B62}" dt="2019-03-21T11:19:53.691" v="1943" actId="6549"/>
          <ac:spMkLst>
            <pc:docMk/>
            <pc:sldMk cId="1059042735" sldId="424"/>
            <ac:spMk id="5" creationId="{00000000-0000-0000-0000-000000000000}"/>
          </ac:spMkLst>
        </pc:spChg>
      </pc:sldChg>
      <pc:sldChg chg="addSp delSp modSp mod addCm">
        <pc:chgData name="Mike Bloys" userId="1248c4d8-7b2b-4b32-b8bd-163ae845f9bb" providerId="ADAL" clId="{4AC83535-6994-4FB8-91A1-2C30FF9D5B62}" dt="2019-03-21T11:23:08.106" v="1980" actId="1076"/>
        <pc:sldMkLst>
          <pc:docMk/>
          <pc:sldMk cId="3947133143" sldId="426"/>
        </pc:sldMkLst>
        <pc:spChg chg="mod">
          <ac:chgData name="Mike Bloys" userId="1248c4d8-7b2b-4b32-b8bd-163ae845f9bb" providerId="ADAL" clId="{4AC83535-6994-4FB8-91A1-2C30FF9D5B62}" dt="2019-03-21T11:22:58.203" v="1979" actId="207"/>
          <ac:spMkLst>
            <pc:docMk/>
            <pc:sldMk cId="3947133143" sldId="426"/>
            <ac:spMk id="5" creationId="{00000000-0000-0000-0000-000000000000}"/>
          </ac:spMkLst>
        </pc:spChg>
        <pc:spChg chg="add del mod">
          <ac:chgData name="Mike Bloys" userId="1248c4d8-7b2b-4b32-b8bd-163ae845f9bb" providerId="ADAL" clId="{4AC83535-6994-4FB8-91A1-2C30FF9D5B62}" dt="2019-03-21T11:22:54.956" v="1978" actId="1076"/>
          <ac:spMkLst>
            <pc:docMk/>
            <pc:sldMk cId="3947133143" sldId="426"/>
            <ac:spMk id="9" creationId="{89A63545-18B2-4A48-9DC7-8C8C7D24635B}"/>
          </ac:spMkLst>
        </pc:spChg>
        <pc:spChg chg="add del mod">
          <ac:chgData name="Mike Bloys" userId="1248c4d8-7b2b-4b32-b8bd-163ae845f9bb" providerId="ADAL" clId="{4AC83535-6994-4FB8-91A1-2C30FF9D5B62}" dt="2019-03-21T11:22:54.956" v="1978" actId="1076"/>
          <ac:spMkLst>
            <pc:docMk/>
            <pc:sldMk cId="3947133143" sldId="426"/>
            <ac:spMk id="12" creationId="{EF25EBF2-6F6F-4D03-8CB6-7CE4E3C8AEC2}"/>
          </ac:spMkLst>
        </pc:spChg>
        <pc:graphicFrameChg chg="add mod">
          <ac:chgData name="Mike Bloys" userId="1248c4d8-7b2b-4b32-b8bd-163ae845f9bb" providerId="ADAL" clId="{4AC83535-6994-4FB8-91A1-2C30FF9D5B62}" dt="2019-03-21T11:23:08.106" v="1980" actId="1076"/>
          <ac:graphicFrameMkLst>
            <pc:docMk/>
            <pc:sldMk cId="3947133143" sldId="426"/>
            <ac:graphicFrameMk id="4" creationId="{09E0C8B8-454C-4D64-8ECD-D600427B4397}"/>
          </ac:graphicFrameMkLst>
        </pc:graphicFrameChg>
        <pc:graphicFrameChg chg="add del mod">
          <ac:chgData name="Mike Bloys" userId="1248c4d8-7b2b-4b32-b8bd-163ae845f9bb" providerId="ADAL" clId="{4AC83535-6994-4FB8-91A1-2C30FF9D5B62}" dt="2019-03-21T10:22:09.063" v="1676" actId="478"/>
          <ac:graphicFrameMkLst>
            <pc:docMk/>
            <pc:sldMk cId="3947133143" sldId="426"/>
            <ac:graphicFrameMk id="8" creationId="{9E563BFE-CFB5-48A8-901D-CF6656E2E402}"/>
          </ac:graphicFrameMkLst>
        </pc:graphicFrameChg>
        <pc:graphicFrameChg chg="add del mod">
          <ac:chgData name="Mike Bloys" userId="1248c4d8-7b2b-4b32-b8bd-163ae845f9bb" providerId="ADAL" clId="{4AC83535-6994-4FB8-91A1-2C30FF9D5B62}" dt="2019-03-21T10:18:34.663" v="1662" actId="478"/>
          <ac:graphicFrameMkLst>
            <pc:docMk/>
            <pc:sldMk cId="3947133143" sldId="426"/>
            <ac:graphicFrameMk id="10" creationId="{6F7C0FB8-E3B1-4422-B61D-1E524D870C8F}"/>
          </ac:graphicFrameMkLst>
        </pc:graphicFrameChg>
        <pc:graphicFrameChg chg="add del mod">
          <ac:chgData name="Mike Bloys" userId="1248c4d8-7b2b-4b32-b8bd-163ae845f9bb" providerId="ADAL" clId="{4AC83535-6994-4FB8-91A1-2C30FF9D5B62}" dt="2019-03-21T10:22:09.063" v="1676" actId="478"/>
          <ac:graphicFrameMkLst>
            <pc:docMk/>
            <pc:sldMk cId="3947133143" sldId="426"/>
            <ac:graphicFrameMk id="11" creationId="{DEE3B1D5-ADCF-4089-B2B1-3F66AEBCB5D4}"/>
          </ac:graphicFrameMkLst>
        </pc:graphicFrameChg>
        <pc:picChg chg="mod">
          <ac:chgData name="Mike Bloys" userId="1248c4d8-7b2b-4b32-b8bd-163ae845f9bb" providerId="ADAL" clId="{4AC83535-6994-4FB8-91A1-2C30FF9D5B62}" dt="2019-03-20T15:20:40.523" v="669" actId="1076"/>
          <ac:picMkLst>
            <pc:docMk/>
            <pc:sldMk cId="3947133143" sldId="426"/>
            <ac:picMk id="2050" creationId="{B53370D5-B98F-464C-B310-F40DF845D201}"/>
          </ac:picMkLst>
        </pc:picChg>
      </pc:sldChg>
      <pc:sldChg chg="addSp delSp modSp mod">
        <pc:chgData name="Mike Bloys" userId="1248c4d8-7b2b-4b32-b8bd-163ae845f9bb" providerId="ADAL" clId="{4AC83535-6994-4FB8-91A1-2C30FF9D5B62}" dt="2019-03-21T11:26:27.099" v="2004" actId="20577"/>
        <pc:sldMkLst>
          <pc:docMk/>
          <pc:sldMk cId="1276159919" sldId="436"/>
        </pc:sldMkLst>
        <pc:spChg chg="add del mod">
          <ac:chgData name="Mike Bloys" userId="1248c4d8-7b2b-4b32-b8bd-163ae845f9bb" providerId="ADAL" clId="{4AC83535-6994-4FB8-91A1-2C30FF9D5B62}" dt="2019-03-21T11:26:12.420" v="1997" actId="20577"/>
          <ac:spMkLst>
            <pc:docMk/>
            <pc:sldMk cId="1276159919" sldId="436"/>
            <ac:spMk id="2" creationId="{7427A9F3-5FCF-43AC-B733-710B65D7BF48}"/>
          </ac:spMkLst>
        </pc:spChg>
        <pc:spChg chg="add del mod">
          <ac:chgData name="Mike Bloys" userId="1248c4d8-7b2b-4b32-b8bd-163ae845f9bb" providerId="ADAL" clId="{4AC83535-6994-4FB8-91A1-2C30FF9D5B62}" dt="2019-03-21T11:26:12.420" v="1997" actId="20577"/>
          <ac:spMkLst>
            <pc:docMk/>
            <pc:sldMk cId="1276159919" sldId="436"/>
            <ac:spMk id="3" creationId="{FAC0BB78-E38F-4BCA-9564-B340B90F8131}"/>
          </ac:spMkLst>
        </pc:spChg>
        <pc:spChg chg="mod">
          <ac:chgData name="Mike Bloys" userId="1248c4d8-7b2b-4b32-b8bd-163ae845f9bb" providerId="ADAL" clId="{4AC83535-6994-4FB8-91A1-2C30FF9D5B62}" dt="2019-03-21T11:26:27.099" v="2004" actId="20577"/>
          <ac:spMkLst>
            <pc:docMk/>
            <pc:sldMk cId="1276159919" sldId="436"/>
            <ac:spMk id="5" creationId="{00000000-0000-0000-0000-000000000000}"/>
          </ac:spMkLst>
        </pc:spChg>
        <pc:graphicFrameChg chg="add mod">
          <ac:chgData name="Mike Bloys" userId="1248c4d8-7b2b-4b32-b8bd-163ae845f9bb" providerId="ADAL" clId="{4AC83535-6994-4FB8-91A1-2C30FF9D5B62}" dt="2019-03-21T11:26:06.793" v="1995" actId="167"/>
          <ac:graphicFrameMkLst>
            <pc:docMk/>
            <pc:sldMk cId="1276159919" sldId="436"/>
            <ac:graphicFrameMk id="6" creationId="{D2A901B3-929B-4B6C-997D-1A6EA79904DC}"/>
          </ac:graphicFrameMkLst>
        </pc:graphicFrameChg>
        <pc:graphicFrameChg chg="del mod">
          <ac:chgData name="Mike Bloys" userId="1248c4d8-7b2b-4b32-b8bd-163ae845f9bb" providerId="ADAL" clId="{4AC83535-6994-4FB8-91A1-2C30FF9D5B62}" dt="2019-03-21T11:26:01.022" v="1994" actId="478"/>
          <ac:graphicFrameMkLst>
            <pc:docMk/>
            <pc:sldMk cId="1276159919" sldId="436"/>
            <ac:graphicFrameMk id="7" creationId="{CA277A26-30CC-4776-9F7F-940C07B803D9}"/>
          </ac:graphicFrameMkLst>
        </pc:graphicFrameChg>
        <pc:graphicFrameChg chg="add del mod">
          <ac:chgData name="Mike Bloys" userId="1248c4d8-7b2b-4b32-b8bd-163ae845f9bb" providerId="ADAL" clId="{4AC83535-6994-4FB8-91A1-2C30FF9D5B62}" dt="2019-03-21T08:59:30.051" v="1337" actId="478"/>
          <ac:graphicFrameMkLst>
            <pc:docMk/>
            <pc:sldMk cId="1276159919" sldId="436"/>
            <ac:graphicFrameMk id="8" creationId="{4FD688EA-1860-4647-AC14-B4CDEC86C25A}"/>
          </ac:graphicFrameMkLst>
        </pc:graphicFrameChg>
        <pc:graphicFrameChg chg="add del">
          <ac:chgData name="Mike Bloys" userId="1248c4d8-7b2b-4b32-b8bd-163ae845f9bb" providerId="ADAL" clId="{4AC83535-6994-4FB8-91A1-2C30FF9D5B62}" dt="2019-03-21T10:32:48.043" v="1695" actId="478"/>
          <ac:graphicFrameMkLst>
            <pc:docMk/>
            <pc:sldMk cId="1276159919" sldId="436"/>
            <ac:graphicFrameMk id="9" creationId="{9D4346D1-56C6-428E-A554-406ABFB5FD37}"/>
          </ac:graphicFrameMkLst>
        </pc:graphicFrameChg>
        <pc:graphicFrameChg chg="mod">
          <ac:chgData name="Mike Bloys" userId="1248c4d8-7b2b-4b32-b8bd-163ae845f9bb" providerId="ADAL" clId="{4AC83535-6994-4FB8-91A1-2C30FF9D5B62}" dt="2019-03-21T09:39:42.722" v="1457" actId="1076"/>
          <ac:graphicFrameMkLst>
            <pc:docMk/>
            <pc:sldMk cId="1276159919" sldId="436"/>
            <ac:graphicFrameMk id="10" creationId="{218B2D22-5052-45FE-AD0C-84D85EA44231}"/>
          </ac:graphicFrameMkLst>
        </pc:graphicFrameChg>
      </pc:sldChg>
      <pc:sldChg chg="addSp delSp modSp delCm">
        <pc:chgData name="Mike Bloys" userId="1248c4d8-7b2b-4b32-b8bd-163ae845f9bb" providerId="ADAL" clId="{4AC83535-6994-4FB8-91A1-2C30FF9D5B62}" dt="2019-03-25T15:18:13.335" v="2049" actId="14826"/>
        <pc:sldMkLst>
          <pc:docMk/>
          <pc:sldMk cId="700679405" sldId="440"/>
        </pc:sldMkLst>
        <pc:spChg chg="add del mod">
          <ac:chgData name="Mike Bloys" userId="1248c4d8-7b2b-4b32-b8bd-163ae845f9bb" providerId="ADAL" clId="{4AC83535-6994-4FB8-91A1-2C30FF9D5B62}" dt="2019-03-21T11:23:35.765" v="1983" actId="20577"/>
          <ac:spMkLst>
            <pc:docMk/>
            <pc:sldMk cId="700679405" sldId="440"/>
            <ac:spMk id="3" creationId="{E7AD16F8-7A49-49DC-9413-512FAB80B9E7}"/>
          </ac:spMkLst>
        </pc:spChg>
        <pc:spChg chg="mod">
          <ac:chgData name="Mike Bloys" userId="1248c4d8-7b2b-4b32-b8bd-163ae845f9bb" providerId="ADAL" clId="{4AC83535-6994-4FB8-91A1-2C30FF9D5B62}" dt="2019-03-21T11:25:38.604" v="1992" actId="20577"/>
          <ac:spMkLst>
            <pc:docMk/>
            <pc:sldMk cId="700679405" sldId="440"/>
            <ac:spMk id="5" creationId="{00000000-0000-0000-0000-000000000000}"/>
          </ac:spMkLst>
        </pc:spChg>
        <pc:spChg chg="add del mod">
          <ac:chgData name="Mike Bloys" userId="1248c4d8-7b2b-4b32-b8bd-163ae845f9bb" providerId="ADAL" clId="{4AC83535-6994-4FB8-91A1-2C30FF9D5B62}" dt="2019-03-21T11:23:35.765" v="1983" actId="20577"/>
          <ac:spMkLst>
            <pc:docMk/>
            <pc:sldMk cId="700679405" sldId="440"/>
            <ac:spMk id="7" creationId="{483F9A37-F0AD-4D66-BCA9-B30EE9CB671E}"/>
          </ac:spMkLst>
        </pc:spChg>
        <pc:graphicFrameChg chg="add del mod">
          <ac:chgData name="Mike Bloys" userId="1248c4d8-7b2b-4b32-b8bd-163ae845f9bb" providerId="ADAL" clId="{4AC83535-6994-4FB8-91A1-2C30FF9D5B62}" dt="2019-03-20T16:41:42.188" v="1260" actId="478"/>
          <ac:graphicFrameMkLst>
            <pc:docMk/>
            <pc:sldMk cId="700679405" sldId="440"/>
            <ac:graphicFrameMk id="7" creationId="{52879246-564C-43D2-9605-588FC556C7CA}"/>
          </ac:graphicFrameMkLst>
        </pc:graphicFrameChg>
        <pc:picChg chg="del mod">
          <ac:chgData name="Mike Bloys" userId="1248c4d8-7b2b-4b32-b8bd-163ae845f9bb" providerId="ADAL" clId="{4AC83535-6994-4FB8-91A1-2C30FF9D5B62}" dt="2019-03-25T11:26:28.584" v="2027" actId="478"/>
          <ac:picMkLst>
            <pc:docMk/>
            <pc:sldMk cId="700679405" sldId="440"/>
            <ac:picMk id="2" creationId="{F30BEC7F-A203-4198-AAF9-D5FB8CB88E41}"/>
          </ac:picMkLst>
        </pc:picChg>
        <pc:picChg chg="add mod">
          <ac:chgData name="Mike Bloys" userId="1248c4d8-7b2b-4b32-b8bd-163ae845f9bb" providerId="ADAL" clId="{4AC83535-6994-4FB8-91A1-2C30FF9D5B62}" dt="2019-03-25T15:18:13.335" v="2049" actId="14826"/>
          <ac:picMkLst>
            <pc:docMk/>
            <pc:sldMk cId="700679405" sldId="440"/>
            <ac:picMk id="4" creationId="{8870A9A8-271C-4C23-9007-64A493A99BDF}"/>
          </ac:picMkLst>
        </pc:picChg>
      </pc:sldChg>
      <pc:sldChg chg="addSp delSp modSp mod addCm">
        <pc:chgData name="Mike Bloys" userId="1248c4d8-7b2b-4b32-b8bd-163ae845f9bb" providerId="ADAL" clId="{4AC83535-6994-4FB8-91A1-2C30FF9D5B62}" dt="2019-03-22T09:08:14.520" v="2019" actId="1076"/>
        <pc:sldMkLst>
          <pc:docMk/>
          <pc:sldMk cId="1097971091" sldId="441"/>
        </pc:sldMkLst>
        <pc:spChg chg="mod">
          <ac:chgData name="Mike Bloys" userId="1248c4d8-7b2b-4b32-b8bd-163ae845f9bb" providerId="ADAL" clId="{4AC83535-6994-4FB8-91A1-2C30FF9D5B62}" dt="2019-03-21T11:01:47.560" v="1864" actId="1076"/>
          <ac:spMkLst>
            <pc:docMk/>
            <pc:sldMk cId="1097971091" sldId="441"/>
            <ac:spMk id="4" creationId="{39F82A6F-E517-4049-B010-60FEDA292A6E}"/>
          </ac:spMkLst>
        </pc:spChg>
        <pc:graphicFrameChg chg="add mod">
          <ac:chgData name="Mike Bloys" userId="1248c4d8-7b2b-4b32-b8bd-163ae845f9bb" providerId="ADAL" clId="{4AC83535-6994-4FB8-91A1-2C30FF9D5B62}" dt="2019-03-21T10:51:53.082" v="1803" actId="1035"/>
          <ac:graphicFrameMkLst>
            <pc:docMk/>
            <pc:sldMk cId="1097971091" sldId="441"/>
            <ac:graphicFrameMk id="7" creationId="{92016322-AB96-4E4D-ADAC-7A57A63E7464}"/>
          </ac:graphicFrameMkLst>
        </pc:graphicFrameChg>
        <pc:graphicFrameChg chg="add del mod">
          <ac:chgData name="Mike Bloys" userId="1248c4d8-7b2b-4b32-b8bd-163ae845f9bb" providerId="ADAL" clId="{4AC83535-6994-4FB8-91A1-2C30FF9D5B62}" dt="2019-03-21T10:47:30.394" v="1755" actId="478"/>
          <ac:graphicFrameMkLst>
            <pc:docMk/>
            <pc:sldMk cId="1097971091" sldId="441"/>
            <ac:graphicFrameMk id="10" creationId="{72000E4B-CCC9-4196-889A-E31889F3F446}"/>
          </ac:graphicFrameMkLst>
        </pc:graphicFrameChg>
        <pc:graphicFrameChg chg="add mod">
          <ac:chgData name="Mike Bloys" userId="1248c4d8-7b2b-4b32-b8bd-163ae845f9bb" providerId="ADAL" clId="{4AC83535-6994-4FB8-91A1-2C30FF9D5B62}" dt="2019-03-21T10:51:53.082" v="1803" actId="1035"/>
          <ac:graphicFrameMkLst>
            <pc:docMk/>
            <pc:sldMk cId="1097971091" sldId="441"/>
            <ac:graphicFrameMk id="11" creationId="{44AB160E-54EB-40F4-9519-9A940E1969C7}"/>
          </ac:graphicFrameMkLst>
        </pc:graphicFrameChg>
        <pc:graphicFrameChg chg="add del mod">
          <ac:chgData name="Mike Bloys" userId="1248c4d8-7b2b-4b32-b8bd-163ae845f9bb" providerId="ADAL" clId="{4AC83535-6994-4FB8-91A1-2C30FF9D5B62}" dt="2019-03-21T10:47:30.394" v="1755" actId="478"/>
          <ac:graphicFrameMkLst>
            <pc:docMk/>
            <pc:sldMk cId="1097971091" sldId="441"/>
            <ac:graphicFrameMk id="12" creationId="{EEC101CB-BA52-4B26-9826-73BF7B4C7CD3}"/>
          </ac:graphicFrameMkLst>
        </pc:graphicFrameChg>
        <pc:graphicFrameChg chg="add mod">
          <ac:chgData name="Mike Bloys" userId="1248c4d8-7b2b-4b32-b8bd-163ae845f9bb" providerId="ADAL" clId="{4AC83535-6994-4FB8-91A1-2C30FF9D5B62}" dt="2019-03-21T10:51:53.082" v="1803" actId="1035"/>
          <ac:graphicFrameMkLst>
            <pc:docMk/>
            <pc:sldMk cId="1097971091" sldId="441"/>
            <ac:graphicFrameMk id="13" creationId="{63FB23D7-EFAF-45C3-B080-7CCA1E55A9A1}"/>
          </ac:graphicFrameMkLst>
        </pc:graphicFrameChg>
        <pc:graphicFrameChg chg="add del mod">
          <ac:chgData name="Mike Bloys" userId="1248c4d8-7b2b-4b32-b8bd-163ae845f9bb" providerId="ADAL" clId="{4AC83535-6994-4FB8-91A1-2C30FF9D5B62}" dt="2019-03-21T10:47:30.394" v="1755" actId="478"/>
          <ac:graphicFrameMkLst>
            <pc:docMk/>
            <pc:sldMk cId="1097971091" sldId="441"/>
            <ac:graphicFrameMk id="14" creationId="{66D12FA0-3235-4235-A98C-95F56952306E}"/>
          </ac:graphicFrameMkLst>
        </pc:graphicFrameChg>
        <pc:graphicFrameChg chg="add del mod">
          <ac:chgData name="Mike Bloys" userId="1248c4d8-7b2b-4b32-b8bd-163ae845f9bb" providerId="ADAL" clId="{4AC83535-6994-4FB8-91A1-2C30FF9D5B62}" dt="2019-03-21T11:00:19.891" v="1848" actId="478"/>
          <ac:graphicFrameMkLst>
            <pc:docMk/>
            <pc:sldMk cId="1097971091" sldId="441"/>
            <ac:graphicFrameMk id="15" creationId="{9E64A6DF-E374-43FA-AD21-1B7E0D9EAB38}"/>
          </ac:graphicFrameMkLst>
        </pc:graphicFrameChg>
        <pc:graphicFrameChg chg="add mod">
          <ac:chgData name="Mike Bloys" userId="1248c4d8-7b2b-4b32-b8bd-163ae845f9bb" providerId="ADAL" clId="{4AC83535-6994-4FB8-91A1-2C30FF9D5B62}" dt="2019-03-21T10:51:47.776" v="1793" actId="1076"/>
          <ac:graphicFrameMkLst>
            <pc:docMk/>
            <pc:sldMk cId="1097971091" sldId="441"/>
            <ac:graphicFrameMk id="16" creationId="{58D7021B-5B2B-4C46-9AEA-B3F31E2CAA3A}"/>
          </ac:graphicFrameMkLst>
        </pc:graphicFrameChg>
        <pc:graphicFrameChg chg="add mod">
          <ac:chgData name="Mike Bloys" userId="1248c4d8-7b2b-4b32-b8bd-163ae845f9bb" providerId="ADAL" clId="{4AC83535-6994-4FB8-91A1-2C30FF9D5B62}" dt="2019-03-21T10:51:47.776" v="1793" actId="1076"/>
          <ac:graphicFrameMkLst>
            <pc:docMk/>
            <pc:sldMk cId="1097971091" sldId="441"/>
            <ac:graphicFrameMk id="17" creationId="{133CD750-C4D4-4B62-8DC0-FAE43DAD04D4}"/>
          </ac:graphicFrameMkLst>
        </pc:graphicFrameChg>
        <pc:graphicFrameChg chg="add del mod topLvl modGraphic">
          <ac:chgData name="Mike Bloys" userId="1248c4d8-7b2b-4b32-b8bd-163ae845f9bb" providerId="ADAL" clId="{4AC83535-6994-4FB8-91A1-2C30FF9D5B62}" dt="2019-03-21T11:01:16.044" v="1859" actId="478"/>
          <ac:graphicFrameMkLst>
            <pc:docMk/>
            <pc:sldMk cId="1097971091" sldId="441"/>
            <ac:graphicFrameMk id="18" creationId="{BA429DF7-327A-4D56-9797-76AD20211448}"/>
          </ac:graphicFrameMkLst>
        </pc:graphicFrameChg>
        <pc:graphicFrameChg chg="add mod modGraphic">
          <ac:chgData name="Mike Bloys" userId="1248c4d8-7b2b-4b32-b8bd-163ae845f9bb" providerId="ADAL" clId="{4AC83535-6994-4FB8-91A1-2C30FF9D5B62}" dt="2019-03-21T11:01:33.112" v="1863" actId="1589"/>
          <ac:graphicFrameMkLst>
            <pc:docMk/>
            <pc:sldMk cId="1097971091" sldId="441"/>
            <ac:graphicFrameMk id="19" creationId="{D8D8B9A7-BF00-4DE4-8D8C-A7D0DBF0B28D}"/>
          </ac:graphicFrameMkLst>
        </pc:graphicFrameChg>
        <pc:picChg chg="mod">
          <ac:chgData name="Mike Bloys" userId="1248c4d8-7b2b-4b32-b8bd-163ae845f9bb" providerId="ADAL" clId="{4AC83535-6994-4FB8-91A1-2C30FF9D5B62}" dt="2019-03-22T09:08:11.237" v="2018" actId="1076"/>
          <ac:picMkLst>
            <pc:docMk/>
            <pc:sldMk cId="1097971091" sldId="441"/>
            <ac:picMk id="3074" creationId="{40556D3C-F990-4CBA-923D-E884E6E4AD9A}"/>
          </ac:picMkLst>
        </pc:picChg>
        <pc:picChg chg="mod">
          <ac:chgData name="Mike Bloys" userId="1248c4d8-7b2b-4b32-b8bd-163ae845f9bb" providerId="ADAL" clId="{4AC83535-6994-4FB8-91A1-2C30FF9D5B62}" dt="2019-03-22T09:08:14.520" v="2019" actId="1076"/>
          <ac:picMkLst>
            <pc:docMk/>
            <pc:sldMk cId="1097971091" sldId="441"/>
            <ac:picMk id="3076" creationId="{2DA65400-2C20-49A8-9F65-E99A621F3A71}"/>
          </ac:picMkLst>
        </pc:picChg>
      </pc:sldChg>
      <pc:sldMasterChg chg="modSldLayout">
        <pc:chgData name="Mike Bloys" userId="1248c4d8-7b2b-4b32-b8bd-163ae845f9bb" providerId="ADAL" clId="{4AC83535-6994-4FB8-91A1-2C30FF9D5B62}" dt="2019-04-02T07:51:10.741" v="2090"/>
        <pc:sldMasterMkLst>
          <pc:docMk/>
          <pc:sldMasterMk cId="1932898210" sldId="2147483672"/>
        </pc:sldMasterMkLst>
        <pc:sldLayoutChg chg="addSp delSp modSp">
          <pc:chgData name="Mike Bloys" userId="1248c4d8-7b2b-4b32-b8bd-163ae845f9bb" providerId="ADAL" clId="{4AC83535-6994-4FB8-91A1-2C30FF9D5B62}" dt="2019-03-21T09:47:47.781" v="1486" actId="20577"/>
          <pc:sldLayoutMkLst>
            <pc:docMk/>
            <pc:sldMasterMk cId="1932898210" sldId="2147483672"/>
            <pc:sldLayoutMk cId="170202131" sldId="2147483673"/>
          </pc:sldLayoutMkLst>
          <pc:spChg chg="add del mod">
            <ac:chgData name="Mike Bloys" userId="1248c4d8-7b2b-4b32-b8bd-163ae845f9bb" providerId="ADAL" clId="{4AC83535-6994-4FB8-91A1-2C30FF9D5B62}" dt="2019-03-20T12:59:12.031" v="37" actId="1037"/>
            <ac:spMkLst>
              <pc:docMk/>
              <pc:sldMasterMk cId="1932898210" sldId="2147483672"/>
              <pc:sldLayoutMk cId="170202131" sldId="2147483673"/>
              <ac:spMk id="3" creationId="{2C05A0F6-69CC-491D-BA95-330E1DE587BE}"/>
            </ac:spMkLst>
          </pc:spChg>
          <pc:spChg chg="add del mod">
            <ac:chgData name="Mike Bloys" userId="1248c4d8-7b2b-4b32-b8bd-163ae845f9bb" providerId="ADAL" clId="{4AC83535-6994-4FB8-91A1-2C30FF9D5B62}" dt="2019-03-20T12:59:12.031" v="37" actId="1037"/>
            <ac:spMkLst>
              <pc:docMk/>
              <pc:sldMasterMk cId="1932898210" sldId="2147483672"/>
              <pc:sldLayoutMk cId="170202131" sldId="2147483673"/>
              <ac:spMk id="8" creationId="{450AB3A9-7063-4655-92A5-2DCCF50F8372}"/>
            </ac:spMkLst>
          </pc:spChg>
          <pc:spChg chg="add">
            <ac:chgData name="Mike Bloys" userId="1248c4d8-7b2b-4b32-b8bd-163ae845f9bb" providerId="ADAL" clId="{4AC83535-6994-4FB8-91A1-2C30FF9D5B62}" dt="2019-03-21T09:46:52.767" v="1467" actId="20577"/>
            <ac:spMkLst>
              <pc:docMk/>
              <pc:sldMasterMk cId="1932898210" sldId="2147483672"/>
              <pc:sldLayoutMk cId="170202131" sldId="2147483673"/>
              <ac:spMk id="8" creationId="{480CA79F-BA2A-4866-8980-A8AC8D318B42}"/>
            </ac:spMkLst>
          </pc:spChg>
          <pc:spChg chg="add mod">
            <ac:chgData name="Mike Bloys" userId="1248c4d8-7b2b-4b32-b8bd-163ae845f9bb" providerId="ADAL" clId="{4AC83535-6994-4FB8-91A1-2C30FF9D5B62}" dt="2019-03-21T09:47:47.781" v="1486" actId="20577"/>
            <ac:spMkLst>
              <pc:docMk/>
              <pc:sldMasterMk cId="1932898210" sldId="2147483672"/>
              <pc:sldLayoutMk cId="170202131" sldId="2147483673"/>
              <ac:spMk id="9" creationId="{37CCE954-BFEA-49FC-B2F1-681BF5857843}"/>
            </ac:spMkLst>
          </pc:spChg>
          <pc:spChg chg="add del mod">
            <ac:chgData name="Mike Bloys" userId="1248c4d8-7b2b-4b32-b8bd-163ae845f9bb" providerId="ADAL" clId="{4AC83535-6994-4FB8-91A1-2C30FF9D5B62}" dt="2019-03-20T12:59:12.031" v="37" actId="1037"/>
            <ac:spMkLst>
              <pc:docMk/>
              <pc:sldMasterMk cId="1932898210" sldId="2147483672"/>
              <pc:sldLayoutMk cId="170202131" sldId="2147483673"/>
              <ac:spMk id="9" creationId="{E1CFB22C-B603-45CF-91CF-3D4AFC53B721}"/>
            </ac:spMkLst>
          </pc:spChg>
          <pc:spChg chg="add del mod">
            <ac:chgData name="Mike Bloys" userId="1248c4d8-7b2b-4b32-b8bd-163ae845f9bb" providerId="ADAL" clId="{4AC83535-6994-4FB8-91A1-2C30FF9D5B62}" dt="2019-03-20T12:59:12.031" v="37" actId="1037"/>
            <ac:spMkLst>
              <pc:docMk/>
              <pc:sldMasterMk cId="1932898210" sldId="2147483672"/>
              <pc:sldLayoutMk cId="170202131" sldId="2147483673"/>
              <ac:spMk id="10" creationId="{9F5CA3D8-0A4A-4C46-B4A5-BAEB21244236}"/>
            </ac:spMkLst>
          </pc:spChg>
          <pc:spChg chg="del mod">
            <ac:chgData name="Mike Bloys" userId="1248c4d8-7b2b-4b32-b8bd-163ae845f9bb" providerId="ADAL" clId="{4AC83535-6994-4FB8-91A1-2C30FF9D5B62}" dt="2019-03-21T09:47:31.695" v="1469" actId="478"/>
            <ac:spMkLst>
              <pc:docMk/>
              <pc:sldMasterMk cId="1932898210" sldId="2147483672"/>
              <pc:sldLayoutMk cId="170202131" sldId="2147483673"/>
              <ac:spMk id="20" creationId="{00000000-0000-0000-0000-000000000000}"/>
            </ac:spMkLst>
          </pc:spChg>
          <pc:spChg chg="del mod">
            <ac:chgData name="Mike Bloys" userId="1248c4d8-7b2b-4b32-b8bd-163ae845f9bb" providerId="ADAL" clId="{4AC83535-6994-4FB8-91A1-2C30FF9D5B62}" dt="2019-03-21T09:47:31.695" v="1469" actId="478"/>
            <ac:spMkLst>
              <pc:docMk/>
              <pc:sldMasterMk cId="1932898210" sldId="2147483672"/>
              <pc:sldLayoutMk cId="170202131" sldId="2147483673"/>
              <ac:spMk id="21" creationId="{00000000-0000-0000-0000-000000000000}"/>
            </ac:spMkLst>
          </pc:spChg>
          <pc:spChg chg="del mod">
            <ac:chgData name="Mike Bloys" userId="1248c4d8-7b2b-4b32-b8bd-163ae845f9bb" providerId="ADAL" clId="{4AC83535-6994-4FB8-91A1-2C30FF9D5B62}" dt="2019-03-21T09:47:31.695" v="1469" actId="478"/>
            <ac:spMkLst>
              <pc:docMk/>
              <pc:sldMasterMk cId="1932898210" sldId="2147483672"/>
              <pc:sldLayoutMk cId="170202131" sldId="2147483673"/>
              <ac:spMk id="24" creationId="{00000000-0000-0000-0000-000000000000}"/>
            </ac:spMkLst>
          </pc:spChg>
          <pc:grpChg chg="add">
            <ac:chgData name="Mike Bloys" userId="1248c4d8-7b2b-4b32-b8bd-163ae845f9bb" providerId="ADAL" clId="{4AC83535-6994-4FB8-91A1-2C30FF9D5B62}" dt="2019-03-21T09:46:52.767" v="1467" actId="20577"/>
            <ac:grpSpMkLst>
              <pc:docMk/>
              <pc:sldMasterMk cId="1932898210" sldId="2147483672"/>
              <pc:sldLayoutMk cId="170202131" sldId="2147483673"/>
              <ac:grpSpMk id="11" creationId="{81AEA75E-5237-4FC8-84F3-A679C9971BAD}"/>
            </ac:grpSpMkLst>
          </pc:grpChg>
          <pc:picChg chg="del">
            <ac:chgData name="Mike Bloys" userId="1248c4d8-7b2b-4b32-b8bd-163ae845f9bb" providerId="ADAL" clId="{4AC83535-6994-4FB8-91A1-2C30FF9D5B62}" dt="2019-03-21T09:46:45.156" v="1465" actId="478"/>
            <ac:picMkLst>
              <pc:docMk/>
              <pc:sldMasterMk cId="1932898210" sldId="2147483672"/>
              <pc:sldLayoutMk cId="170202131" sldId="2147483673"/>
              <ac:picMk id="2" creationId="{00000000-0000-0000-0000-000000000000}"/>
            </ac:picMkLst>
          </pc:picChg>
          <pc:picChg chg="add">
            <ac:chgData name="Mike Bloys" userId="1248c4d8-7b2b-4b32-b8bd-163ae845f9bb" providerId="ADAL" clId="{4AC83535-6994-4FB8-91A1-2C30FF9D5B62}" dt="2019-03-21T09:46:52.767" v="1467" actId="20577"/>
            <ac:picMkLst>
              <pc:docMk/>
              <pc:sldMasterMk cId="1932898210" sldId="2147483672"/>
              <pc:sldLayoutMk cId="170202131" sldId="2147483673"/>
              <ac:picMk id="7" creationId="{B56C7C28-1125-4383-824A-6BD63D8F2A99}"/>
            </ac:picMkLst>
          </pc:picChg>
          <pc:cxnChg chg="add">
            <ac:chgData name="Mike Bloys" userId="1248c4d8-7b2b-4b32-b8bd-163ae845f9bb" providerId="ADAL" clId="{4AC83535-6994-4FB8-91A1-2C30FF9D5B62}" dt="2019-03-21T09:46:52.767" v="1467" actId="20577"/>
            <ac:cxnSpMkLst>
              <pc:docMk/>
              <pc:sldMasterMk cId="1932898210" sldId="2147483672"/>
              <pc:sldLayoutMk cId="170202131" sldId="2147483673"/>
              <ac:cxnSpMk id="10" creationId="{34C3E299-44C0-4D40-ABC0-3E005DCAA931}"/>
            </ac:cxnSpMkLst>
          </pc:cxnChg>
          <pc:cxnChg chg="del mod">
            <ac:chgData name="Mike Bloys" userId="1248c4d8-7b2b-4b32-b8bd-163ae845f9bb" providerId="ADAL" clId="{4AC83535-6994-4FB8-91A1-2C30FF9D5B62}" dt="2019-03-21T09:47:31.695" v="1469" actId="478"/>
            <ac:cxnSpMkLst>
              <pc:docMk/>
              <pc:sldMasterMk cId="1932898210" sldId="2147483672"/>
              <pc:sldLayoutMk cId="170202131" sldId="2147483673"/>
              <ac:cxnSpMk id="14" creationId="{00000000-0000-0000-0000-000000000000}"/>
            </ac:cxnSpMkLst>
          </pc:cxnChg>
        </pc:sldLayoutChg>
        <pc:sldLayoutChg chg="addSp delSp modSp setBg">
          <pc:chgData name="Mike Bloys" userId="1248c4d8-7b2b-4b32-b8bd-163ae845f9bb" providerId="ADAL" clId="{4AC83535-6994-4FB8-91A1-2C30FF9D5B62}" dt="2019-04-02T07:51:10.741" v="2090"/>
          <pc:sldLayoutMkLst>
            <pc:docMk/>
            <pc:sldMasterMk cId="1932898210" sldId="2147483672"/>
            <pc:sldLayoutMk cId="2147235817" sldId="2147483674"/>
          </pc:sldLayoutMkLst>
          <pc:spChg chg="add del mod">
            <ac:chgData name="Mike Bloys" userId="1248c4d8-7b2b-4b32-b8bd-163ae845f9bb" providerId="ADAL" clId="{4AC83535-6994-4FB8-91A1-2C30FF9D5B62}" dt="2019-03-22T10:31:33.347" v="2023" actId="20577"/>
            <ac:spMkLst>
              <pc:docMk/>
              <pc:sldMasterMk cId="1932898210" sldId="2147483672"/>
              <pc:sldLayoutMk cId="2147235817" sldId="2147483674"/>
              <ac:spMk id="2" creationId="{A5B3E6A6-9DA0-4E35-8378-56F8777195E1}"/>
            </ac:spMkLst>
          </pc:spChg>
          <pc:spChg chg="mod">
            <ac:chgData name="Mike Bloys" userId="1248c4d8-7b2b-4b32-b8bd-163ae845f9bb" providerId="ADAL" clId="{4AC83535-6994-4FB8-91A1-2C30FF9D5B62}" dt="2019-03-21T09:49:49.083" v="1512" actId="207"/>
            <ac:spMkLst>
              <pc:docMk/>
              <pc:sldMasterMk cId="1932898210" sldId="2147483672"/>
              <pc:sldLayoutMk cId="2147235817" sldId="2147483674"/>
              <ac:spMk id="6" creationId="{00000000-0000-0000-0000-000000000000}"/>
            </ac:spMkLst>
          </pc:spChg>
          <pc:spChg chg="add del">
            <ac:chgData name="Mike Bloys" userId="1248c4d8-7b2b-4b32-b8bd-163ae845f9bb" providerId="ADAL" clId="{4AC83535-6994-4FB8-91A1-2C30FF9D5B62}" dt="2019-03-21T09:49:29.237" v="1509" actId="478"/>
            <ac:spMkLst>
              <pc:docMk/>
              <pc:sldMasterMk cId="1932898210" sldId="2147483672"/>
              <pc:sldLayoutMk cId="2147235817" sldId="2147483674"/>
              <ac:spMk id="7" creationId="{CC53A95F-AFC4-4242-82E7-3C182E64BCA6}"/>
            </ac:spMkLst>
          </pc:spChg>
          <pc:spChg chg="mod">
            <ac:chgData name="Mike Bloys" userId="1248c4d8-7b2b-4b32-b8bd-163ae845f9bb" providerId="ADAL" clId="{4AC83535-6994-4FB8-91A1-2C30FF9D5B62}" dt="2019-03-21T09:49:49.083" v="1512" actId="207"/>
            <ac:spMkLst>
              <pc:docMk/>
              <pc:sldMasterMk cId="1932898210" sldId="2147483672"/>
              <pc:sldLayoutMk cId="2147235817" sldId="2147483674"/>
              <ac:spMk id="10" creationId="{00000000-0000-0000-0000-000000000000}"/>
            </ac:spMkLst>
          </pc:spChg>
          <pc:spChg chg="add del">
            <ac:chgData name="Mike Bloys" userId="1248c4d8-7b2b-4b32-b8bd-163ae845f9bb" providerId="ADAL" clId="{4AC83535-6994-4FB8-91A1-2C30FF9D5B62}" dt="2019-03-21T09:49:50.548" v="1513" actId="478"/>
            <ac:spMkLst>
              <pc:docMk/>
              <pc:sldMasterMk cId="1932898210" sldId="2147483672"/>
              <pc:sldLayoutMk cId="2147235817" sldId="2147483674"/>
              <ac:spMk id="11" creationId="{036A8ECD-0B90-48A2-B8B3-A0DC481016F6}"/>
            </ac:spMkLst>
          </pc:spChg>
          <pc:picChg chg="add del">
            <ac:chgData name="Mike Bloys" userId="1248c4d8-7b2b-4b32-b8bd-163ae845f9bb" providerId="ADAL" clId="{4AC83535-6994-4FB8-91A1-2C30FF9D5B62}" dt="2019-03-21T09:49:29.237" v="1509" actId="478"/>
            <ac:picMkLst>
              <pc:docMk/>
              <pc:sldMasterMk cId="1932898210" sldId="2147483672"/>
              <pc:sldLayoutMk cId="2147235817" sldId="2147483674"/>
              <ac:picMk id="5" creationId="{10352B22-16D1-486C-92BC-E7568DC34A6C}"/>
            </ac:picMkLst>
          </pc:picChg>
          <pc:picChg chg="add del">
            <ac:chgData name="Mike Bloys" userId="1248c4d8-7b2b-4b32-b8bd-163ae845f9bb" providerId="ADAL" clId="{4AC83535-6994-4FB8-91A1-2C30FF9D5B62}" dt="2019-03-21T09:49:29.237" v="1509" actId="478"/>
            <ac:picMkLst>
              <pc:docMk/>
              <pc:sldMasterMk cId="1932898210" sldId="2147483672"/>
              <pc:sldLayoutMk cId="2147235817" sldId="2147483674"/>
              <ac:picMk id="8" creationId="{23A80900-457B-4DBC-9B05-7DE8CABE1C57}"/>
            </ac:picMkLst>
          </pc:picChg>
          <pc:cxnChg chg="add">
            <ac:chgData name="Mike Bloys" userId="1248c4d8-7b2b-4b32-b8bd-163ae845f9bb" providerId="ADAL" clId="{4AC83535-6994-4FB8-91A1-2C30FF9D5B62}" dt="2019-04-02T07:51:10.741" v="2090"/>
            <ac:cxnSpMkLst>
              <pc:docMk/>
              <pc:sldMasterMk cId="1932898210" sldId="2147483672"/>
              <pc:sldLayoutMk cId="2147235817" sldId="2147483674"/>
              <ac:cxnSpMk id="5" creationId="{3503BE4A-BA5B-47D3-8BF0-2D56AE766AED}"/>
            </ac:cxnSpMkLst>
          </pc:cxnChg>
          <pc:cxnChg chg="del">
            <ac:chgData name="Mike Bloys" userId="1248c4d8-7b2b-4b32-b8bd-163ae845f9bb" providerId="ADAL" clId="{4AC83535-6994-4FB8-91A1-2C30FF9D5B62}" dt="2019-04-02T07:51:10.280" v="2089" actId="478"/>
            <ac:cxnSpMkLst>
              <pc:docMk/>
              <pc:sldMasterMk cId="1932898210" sldId="2147483672"/>
              <pc:sldLayoutMk cId="2147235817" sldId="2147483674"/>
              <ac:cxnSpMk id="9" creationId="{00000000-0000-0000-0000-000000000000}"/>
            </ac:cxnSpMkLst>
          </pc:cxnChg>
        </pc:sldLayoutChg>
        <pc:sldLayoutChg chg="addSp delSp modSp setBg">
          <pc:chgData name="Mike Bloys" userId="1248c4d8-7b2b-4b32-b8bd-163ae845f9bb" providerId="ADAL" clId="{4AC83535-6994-4FB8-91A1-2C30FF9D5B62}" dt="2019-03-22T10:32:19.346" v="2026" actId="20577"/>
          <pc:sldLayoutMkLst>
            <pc:docMk/>
            <pc:sldMasterMk cId="1932898210" sldId="2147483672"/>
            <pc:sldLayoutMk cId="3801642454" sldId="2147483675"/>
          </pc:sldLayoutMkLst>
          <pc:spChg chg="add del mod">
            <ac:chgData name="Mike Bloys" userId="1248c4d8-7b2b-4b32-b8bd-163ae845f9bb" providerId="ADAL" clId="{4AC83535-6994-4FB8-91A1-2C30FF9D5B62}" dt="2019-03-22T10:32:19.346" v="2026" actId="20577"/>
            <ac:spMkLst>
              <pc:docMk/>
              <pc:sldMasterMk cId="1932898210" sldId="2147483672"/>
              <pc:sldLayoutMk cId="3801642454" sldId="2147483675"/>
              <ac:spMk id="6" creationId="{78B12F68-FA3B-4485-B34D-D4859A159E78}"/>
            </ac:spMkLst>
          </pc:spChg>
          <pc:spChg chg="add del">
            <ac:chgData name="Mike Bloys" userId="1248c4d8-7b2b-4b32-b8bd-163ae845f9bb" providerId="ADAL" clId="{4AC83535-6994-4FB8-91A1-2C30FF9D5B62}" dt="2019-03-21T09:52:32.981" v="1520" actId="478"/>
            <ac:spMkLst>
              <pc:docMk/>
              <pc:sldMasterMk cId="1932898210" sldId="2147483672"/>
              <pc:sldLayoutMk cId="3801642454" sldId="2147483675"/>
              <ac:spMk id="6" creationId="{E78DCB45-6EDB-4BF0-9265-A3F8CB471EED}"/>
            </ac:spMkLst>
          </pc:spChg>
          <pc:spChg chg="add del">
            <ac:chgData name="Mike Bloys" userId="1248c4d8-7b2b-4b32-b8bd-163ae845f9bb" providerId="ADAL" clId="{4AC83535-6994-4FB8-91A1-2C30FF9D5B62}" dt="2019-03-21T11:03:09.434" v="1871" actId="478"/>
            <ac:spMkLst>
              <pc:docMk/>
              <pc:sldMasterMk cId="1932898210" sldId="2147483672"/>
              <pc:sldLayoutMk cId="3801642454" sldId="2147483675"/>
              <ac:spMk id="7" creationId="{E2629571-826B-41CA-BBB2-491FE0151C2C}"/>
            </ac:spMkLst>
          </pc:spChg>
        </pc:sldLayoutChg>
        <pc:sldLayoutChg chg="addSp delSp modSp">
          <pc:chgData name="Mike Bloys" userId="1248c4d8-7b2b-4b32-b8bd-163ae845f9bb" providerId="ADAL" clId="{4AC83535-6994-4FB8-91A1-2C30FF9D5B62}" dt="2019-03-21T11:17:54.132" v="1932" actId="207"/>
          <pc:sldLayoutMkLst>
            <pc:docMk/>
            <pc:sldMasterMk cId="1932898210" sldId="2147483672"/>
            <pc:sldLayoutMk cId="3842507570" sldId="2147483676"/>
          </pc:sldLayoutMkLst>
          <pc:spChg chg="mod">
            <ac:chgData name="Mike Bloys" userId="1248c4d8-7b2b-4b32-b8bd-163ae845f9bb" providerId="ADAL" clId="{4AC83535-6994-4FB8-91A1-2C30FF9D5B62}" dt="2019-03-21T11:17:54.132" v="1932" actId="207"/>
            <ac:spMkLst>
              <pc:docMk/>
              <pc:sldMasterMk cId="1932898210" sldId="2147483672"/>
              <pc:sldLayoutMk cId="3842507570" sldId="2147483676"/>
              <ac:spMk id="9" creationId="{00000000-0000-0000-0000-000000000000}"/>
            </ac:spMkLst>
          </pc:spChg>
          <pc:spChg chg="add mod">
            <ac:chgData name="Mike Bloys" userId="1248c4d8-7b2b-4b32-b8bd-163ae845f9bb" providerId="ADAL" clId="{4AC83535-6994-4FB8-91A1-2C30FF9D5B62}" dt="2019-03-21T09:48:39.299" v="1506" actId="20577"/>
            <ac:spMkLst>
              <pc:docMk/>
              <pc:sldMasterMk cId="1932898210" sldId="2147483672"/>
              <pc:sldLayoutMk cId="3842507570" sldId="2147483676"/>
              <ac:spMk id="11" creationId="{821952E2-8440-4685-95EE-54A4C063B8D5}"/>
            </ac:spMkLst>
          </pc:spChg>
          <pc:spChg chg="del mod">
            <ac:chgData name="Mike Bloys" userId="1248c4d8-7b2b-4b32-b8bd-163ae845f9bb" providerId="ADAL" clId="{4AC83535-6994-4FB8-91A1-2C30FF9D5B62}" dt="2019-03-21T09:48:43.991" v="1507" actId="478"/>
            <ac:spMkLst>
              <pc:docMk/>
              <pc:sldMasterMk cId="1932898210" sldId="2147483672"/>
              <pc:sldLayoutMk cId="3842507570" sldId="2147483676"/>
              <ac:spMk id="12" creationId="{00000000-0000-0000-0000-000000000000}"/>
            </ac:spMkLst>
          </pc:spChg>
          <pc:picChg chg="del">
            <ac:chgData name="Mike Bloys" userId="1248c4d8-7b2b-4b32-b8bd-163ae845f9bb" providerId="ADAL" clId="{4AC83535-6994-4FB8-91A1-2C30FF9D5B62}" dt="2019-03-21T09:48:18.132" v="1488" actId="478"/>
            <ac:picMkLst>
              <pc:docMk/>
              <pc:sldMasterMk cId="1932898210" sldId="2147483672"/>
              <pc:sldLayoutMk cId="3842507570" sldId="2147483676"/>
              <ac:picMk id="3" creationId="{00000000-0000-0000-0000-000000000000}"/>
            </ac:picMkLst>
          </pc:picChg>
          <pc:picChg chg="add">
            <ac:chgData name="Mike Bloys" userId="1248c4d8-7b2b-4b32-b8bd-163ae845f9bb" providerId="ADAL" clId="{4AC83535-6994-4FB8-91A1-2C30FF9D5B62}" dt="2019-03-21T09:48:20.080" v="1489" actId="207"/>
            <ac:picMkLst>
              <pc:docMk/>
              <pc:sldMasterMk cId="1932898210" sldId="2147483672"/>
              <pc:sldLayoutMk cId="3842507570" sldId="2147483676"/>
              <ac:picMk id="7" creationId="{43A41E69-DF2C-4390-BF5D-AC3251872D5D}"/>
            </ac:picMkLst>
          </pc:picChg>
          <pc:picChg chg="del mod">
            <ac:chgData name="Mike Bloys" userId="1248c4d8-7b2b-4b32-b8bd-163ae845f9bb" providerId="ADAL" clId="{4AC83535-6994-4FB8-91A1-2C30FF9D5B62}" dt="2019-03-21T09:48:43.991" v="1507" actId="478"/>
            <ac:picMkLst>
              <pc:docMk/>
              <pc:sldMasterMk cId="1932898210" sldId="2147483672"/>
              <pc:sldLayoutMk cId="3842507570" sldId="2147483676"/>
              <ac:picMk id="10" creationId="{00000000-0000-0000-0000-000000000000}"/>
            </ac:picMkLst>
          </pc:picChg>
          <pc:picChg chg="add">
            <ac:chgData name="Mike Bloys" userId="1248c4d8-7b2b-4b32-b8bd-163ae845f9bb" providerId="ADAL" clId="{4AC83535-6994-4FB8-91A1-2C30FF9D5B62}" dt="2019-03-21T09:48:20.080" v="1489" actId="207"/>
            <ac:picMkLst>
              <pc:docMk/>
              <pc:sldMasterMk cId="1932898210" sldId="2147483672"/>
              <pc:sldLayoutMk cId="3842507570" sldId="2147483676"/>
              <ac:picMk id="13" creationId="{642D9CBB-8D24-41A8-A5CF-B4C519573D97}"/>
            </ac:picMkLst>
          </pc:picChg>
        </pc:sldLayoutChg>
        <pc:sldLayoutChg chg="addSp delSp modSp">
          <pc:chgData name="Mike Bloys" userId="1248c4d8-7b2b-4b32-b8bd-163ae845f9bb" providerId="ADAL" clId="{4AC83535-6994-4FB8-91A1-2C30FF9D5B62}" dt="2019-03-21T11:09:07.331" v="1910" actId="790"/>
          <pc:sldLayoutMkLst>
            <pc:docMk/>
            <pc:sldMasterMk cId="1932898210" sldId="2147483672"/>
            <pc:sldLayoutMk cId="2838869952" sldId="2147483677"/>
          </pc:sldLayoutMkLst>
          <pc:spChg chg="mod">
            <ac:chgData name="Mike Bloys" userId="1248c4d8-7b2b-4b32-b8bd-163ae845f9bb" providerId="ADAL" clId="{4AC83535-6994-4FB8-91A1-2C30FF9D5B62}" dt="2019-03-21T11:09:07.331" v="1910" actId="790"/>
            <ac:spMkLst>
              <pc:docMk/>
              <pc:sldMasterMk cId="1932898210" sldId="2147483672"/>
              <pc:sldLayoutMk cId="2838869952" sldId="2147483677"/>
              <ac:spMk id="8" creationId="{00000000-0000-0000-0000-000000000000}"/>
            </ac:spMkLst>
          </pc:spChg>
          <pc:spChg chg="del">
            <ac:chgData name="Mike Bloys" userId="1248c4d8-7b2b-4b32-b8bd-163ae845f9bb" providerId="ADAL" clId="{4AC83535-6994-4FB8-91A1-2C30FF9D5B62}" dt="2019-03-21T09:53:09.829" v="1521" actId="478"/>
            <ac:spMkLst>
              <pc:docMk/>
              <pc:sldMasterMk cId="1932898210" sldId="2147483672"/>
              <pc:sldLayoutMk cId="2838869952" sldId="2147483677"/>
              <ac:spMk id="10" creationId="{00000000-0000-0000-0000-000000000000}"/>
            </ac:spMkLst>
          </pc:spChg>
          <pc:spChg chg="add">
            <ac:chgData name="Mike Bloys" userId="1248c4d8-7b2b-4b32-b8bd-163ae845f9bb" providerId="ADAL" clId="{4AC83535-6994-4FB8-91A1-2C30FF9D5B62}" dt="2019-03-21T09:53:10.338" v="1522" actId="790"/>
            <ac:spMkLst>
              <pc:docMk/>
              <pc:sldMasterMk cId="1932898210" sldId="2147483672"/>
              <pc:sldLayoutMk cId="2838869952" sldId="2147483677"/>
              <ac:spMk id="12" creationId="{C108175A-E7B4-4F8D-93D5-5EEC24E2AC88}"/>
            </ac:spMkLst>
          </pc:spChg>
          <pc:picChg chg="del">
            <ac:chgData name="Mike Bloys" userId="1248c4d8-7b2b-4b32-b8bd-163ae845f9bb" providerId="ADAL" clId="{4AC83535-6994-4FB8-91A1-2C30FF9D5B62}" dt="2019-03-21T09:53:09.829" v="1521" actId="478"/>
            <ac:picMkLst>
              <pc:docMk/>
              <pc:sldMasterMk cId="1932898210" sldId="2147483672"/>
              <pc:sldLayoutMk cId="2838869952" sldId="2147483677"/>
              <ac:picMk id="9" creationId="{00000000-0000-0000-0000-000000000000}"/>
            </ac:picMkLst>
          </pc:picChg>
          <pc:picChg chg="add">
            <ac:chgData name="Mike Bloys" userId="1248c4d8-7b2b-4b32-b8bd-163ae845f9bb" providerId="ADAL" clId="{4AC83535-6994-4FB8-91A1-2C30FF9D5B62}" dt="2019-03-21T09:53:10.338" v="1522" actId="790"/>
            <ac:picMkLst>
              <pc:docMk/>
              <pc:sldMasterMk cId="1932898210" sldId="2147483672"/>
              <pc:sldLayoutMk cId="2838869952" sldId="2147483677"/>
              <ac:picMk id="11" creationId="{32680A74-01E1-401D-8461-A81C9D93A79F}"/>
            </ac:picMkLst>
          </pc:picChg>
          <pc:picChg chg="add">
            <ac:chgData name="Mike Bloys" userId="1248c4d8-7b2b-4b32-b8bd-163ae845f9bb" providerId="ADAL" clId="{4AC83535-6994-4FB8-91A1-2C30FF9D5B62}" dt="2019-03-21T09:53:10.338" v="1522" actId="790"/>
            <ac:picMkLst>
              <pc:docMk/>
              <pc:sldMasterMk cId="1932898210" sldId="2147483672"/>
              <pc:sldLayoutMk cId="2838869952" sldId="2147483677"/>
              <ac:picMk id="13" creationId="{459EEDA3-64DE-45D8-A26D-0E3DA9D02DA7}"/>
            </ac:picMkLst>
          </pc:picChg>
          <pc:picChg chg="del">
            <ac:chgData name="Mike Bloys" userId="1248c4d8-7b2b-4b32-b8bd-163ae845f9bb" providerId="ADAL" clId="{4AC83535-6994-4FB8-91A1-2C30FF9D5B62}" dt="2019-03-21T09:53:09.829" v="1521" actId="478"/>
            <ac:picMkLst>
              <pc:docMk/>
              <pc:sldMasterMk cId="1932898210" sldId="2147483672"/>
              <pc:sldLayoutMk cId="2838869952" sldId="2147483677"/>
              <ac:picMk id="21" creationId="{00000000-0000-0000-0000-000000000000}"/>
            </ac:picMkLst>
          </pc:picChg>
        </pc:sldLayoutChg>
        <pc:sldLayoutChg chg="addSp delSp modSp">
          <pc:chgData name="Mike Bloys" userId="1248c4d8-7b2b-4b32-b8bd-163ae845f9bb" providerId="ADAL" clId="{4AC83535-6994-4FB8-91A1-2C30FF9D5B62}" dt="2019-03-21T11:09:16.196" v="1911" actId="790"/>
          <pc:sldLayoutMkLst>
            <pc:docMk/>
            <pc:sldMasterMk cId="1932898210" sldId="2147483672"/>
            <pc:sldLayoutMk cId="3363712589" sldId="2147483678"/>
          </pc:sldLayoutMkLst>
          <pc:spChg chg="mod">
            <ac:chgData name="Mike Bloys" userId="1248c4d8-7b2b-4b32-b8bd-163ae845f9bb" providerId="ADAL" clId="{4AC83535-6994-4FB8-91A1-2C30FF9D5B62}" dt="2019-03-21T11:09:16.196" v="1911" actId="790"/>
            <ac:spMkLst>
              <pc:docMk/>
              <pc:sldMasterMk cId="1932898210" sldId="2147483672"/>
              <pc:sldLayoutMk cId="3363712589" sldId="2147483678"/>
              <ac:spMk id="9" creationId="{00000000-0000-0000-0000-000000000000}"/>
            </ac:spMkLst>
          </pc:spChg>
          <pc:spChg chg="del">
            <ac:chgData name="Mike Bloys" userId="1248c4d8-7b2b-4b32-b8bd-163ae845f9bb" providerId="ADAL" clId="{4AC83535-6994-4FB8-91A1-2C30FF9D5B62}" dt="2019-03-21T09:53:16.324" v="1523" actId="478"/>
            <ac:spMkLst>
              <pc:docMk/>
              <pc:sldMasterMk cId="1932898210" sldId="2147483672"/>
              <pc:sldLayoutMk cId="3363712589" sldId="2147483678"/>
              <ac:spMk id="10" creationId="{00000000-0000-0000-0000-000000000000}"/>
            </ac:spMkLst>
          </pc:spChg>
          <pc:spChg chg="add">
            <ac:chgData name="Mike Bloys" userId="1248c4d8-7b2b-4b32-b8bd-163ae845f9bb" providerId="ADAL" clId="{4AC83535-6994-4FB8-91A1-2C30FF9D5B62}" dt="2019-03-21T09:53:17.226" v="1524" actId="790"/>
            <ac:spMkLst>
              <pc:docMk/>
              <pc:sldMasterMk cId="1932898210" sldId="2147483672"/>
              <pc:sldLayoutMk cId="3363712589" sldId="2147483678"/>
              <ac:spMk id="11" creationId="{70892048-22A0-4255-894D-BD856CEB53B3}"/>
            </ac:spMkLst>
          </pc:spChg>
          <pc:picChg chg="add">
            <ac:chgData name="Mike Bloys" userId="1248c4d8-7b2b-4b32-b8bd-163ae845f9bb" providerId="ADAL" clId="{4AC83535-6994-4FB8-91A1-2C30FF9D5B62}" dt="2019-03-21T09:53:17.226" v="1524" actId="790"/>
            <ac:picMkLst>
              <pc:docMk/>
              <pc:sldMasterMk cId="1932898210" sldId="2147483672"/>
              <pc:sldLayoutMk cId="3363712589" sldId="2147483678"/>
              <ac:picMk id="6" creationId="{FC78AE67-F542-4FC5-84AB-6C4C94EA6E28}"/>
            </ac:picMkLst>
          </pc:picChg>
          <pc:picChg chg="del">
            <ac:chgData name="Mike Bloys" userId="1248c4d8-7b2b-4b32-b8bd-163ae845f9bb" providerId="ADAL" clId="{4AC83535-6994-4FB8-91A1-2C30FF9D5B62}" dt="2019-03-21T09:53:16.324" v="1523" actId="478"/>
            <ac:picMkLst>
              <pc:docMk/>
              <pc:sldMasterMk cId="1932898210" sldId="2147483672"/>
              <pc:sldLayoutMk cId="3363712589" sldId="2147483678"/>
              <ac:picMk id="7" creationId="{00000000-0000-0000-0000-000000000000}"/>
            </ac:picMkLst>
          </pc:picChg>
          <pc:picChg chg="add del">
            <ac:chgData name="Mike Bloys" userId="1248c4d8-7b2b-4b32-b8bd-163ae845f9bb" providerId="ADAL" clId="{4AC83535-6994-4FB8-91A1-2C30FF9D5B62}" dt="2019-03-21T09:53:19.466" v="1525" actId="478"/>
            <ac:picMkLst>
              <pc:docMk/>
              <pc:sldMasterMk cId="1932898210" sldId="2147483672"/>
              <pc:sldLayoutMk cId="3363712589" sldId="2147483678"/>
              <ac:picMk id="12" creationId="{44BE8022-97FD-4584-A620-77C4F453DF4C}"/>
            </ac:picMkLst>
          </pc:picChg>
        </pc:sldLayoutChg>
        <pc:sldLayoutChg chg="addSp delSp modSp">
          <pc:chgData name="Mike Bloys" userId="1248c4d8-7b2b-4b32-b8bd-163ae845f9bb" providerId="ADAL" clId="{4AC83535-6994-4FB8-91A1-2C30FF9D5B62}" dt="2019-03-21T11:09:22.523" v="1912" actId="790"/>
          <pc:sldLayoutMkLst>
            <pc:docMk/>
            <pc:sldMasterMk cId="1932898210" sldId="2147483672"/>
            <pc:sldLayoutMk cId="3015589528" sldId="2147483679"/>
          </pc:sldLayoutMkLst>
          <pc:spChg chg="add">
            <ac:chgData name="Mike Bloys" userId="1248c4d8-7b2b-4b32-b8bd-163ae845f9bb" providerId="ADAL" clId="{4AC83535-6994-4FB8-91A1-2C30FF9D5B62}" dt="2019-03-21T09:53:24.971" v="1527" actId="790"/>
            <ac:spMkLst>
              <pc:docMk/>
              <pc:sldMasterMk cId="1932898210" sldId="2147483672"/>
              <pc:sldLayoutMk cId="3015589528" sldId="2147483679"/>
              <ac:spMk id="8" creationId="{10882197-8979-4075-BBDC-32907BFA26EB}"/>
            </ac:spMkLst>
          </pc:spChg>
          <pc:spChg chg="del">
            <ac:chgData name="Mike Bloys" userId="1248c4d8-7b2b-4b32-b8bd-163ae845f9bb" providerId="ADAL" clId="{4AC83535-6994-4FB8-91A1-2C30FF9D5B62}" dt="2019-03-21T09:53:24.483" v="1526" actId="478"/>
            <ac:spMkLst>
              <pc:docMk/>
              <pc:sldMasterMk cId="1932898210" sldId="2147483672"/>
              <pc:sldLayoutMk cId="3015589528" sldId="2147483679"/>
              <ac:spMk id="12" creationId="{00000000-0000-0000-0000-000000000000}"/>
            </ac:spMkLst>
          </pc:spChg>
          <pc:spChg chg="mod">
            <ac:chgData name="Mike Bloys" userId="1248c4d8-7b2b-4b32-b8bd-163ae845f9bb" providerId="ADAL" clId="{4AC83535-6994-4FB8-91A1-2C30FF9D5B62}" dt="2019-03-21T11:09:22.523" v="1912" actId="790"/>
            <ac:spMkLst>
              <pc:docMk/>
              <pc:sldMasterMk cId="1932898210" sldId="2147483672"/>
              <pc:sldLayoutMk cId="3015589528" sldId="2147483679"/>
              <ac:spMk id="14" creationId="{00000000-0000-0000-0000-000000000000}"/>
            </ac:spMkLst>
          </pc:spChg>
          <pc:picChg chg="del">
            <ac:chgData name="Mike Bloys" userId="1248c4d8-7b2b-4b32-b8bd-163ae845f9bb" providerId="ADAL" clId="{4AC83535-6994-4FB8-91A1-2C30FF9D5B62}" dt="2019-03-21T09:53:24.483" v="1526" actId="478"/>
            <ac:picMkLst>
              <pc:docMk/>
              <pc:sldMasterMk cId="1932898210" sldId="2147483672"/>
              <pc:sldLayoutMk cId="3015589528" sldId="2147483679"/>
              <ac:picMk id="2" creationId="{00000000-0000-0000-0000-000000000000}"/>
            </ac:picMkLst>
          </pc:picChg>
          <pc:picChg chg="add">
            <ac:chgData name="Mike Bloys" userId="1248c4d8-7b2b-4b32-b8bd-163ae845f9bb" providerId="ADAL" clId="{4AC83535-6994-4FB8-91A1-2C30FF9D5B62}" dt="2019-03-21T09:53:24.971" v="1527" actId="790"/>
            <ac:picMkLst>
              <pc:docMk/>
              <pc:sldMasterMk cId="1932898210" sldId="2147483672"/>
              <pc:sldLayoutMk cId="3015589528" sldId="2147483679"/>
              <ac:picMk id="7" creationId="{5D639E5B-07FD-4DFE-A486-EC2EED28BCBE}"/>
            </ac:picMkLst>
          </pc:picChg>
          <pc:picChg chg="add del">
            <ac:chgData name="Mike Bloys" userId="1248c4d8-7b2b-4b32-b8bd-163ae845f9bb" providerId="ADAL" clId="{4AC83535-6994-4FB8-91A1-2C30FF9D5B62}" dt="2019-03-21T09:53:27.837" v="1528" actId="478"/>
            <ac:picMkLst>
              <pc:docMk/>
              <pc:sldMasterMk cId="1932898210" sldId="2147483672"/>
              <pc:sldLayoutMk cId="3015589528" sldId="2147483679"/>
              <ac:picMk id="11" creationId="{1AA7B03A-8FB8-4175-BC54-1E75232F6172}"/>
            </ac:picMkLst>
          </pc:picChg>
        </pc:sldLayoutChg>
        <pc:sldLayoutChg chg="addSp delSp">
          <pc:chgData name="Mike Bloys" userId="1248c4d8-7b2b-4b32-b8bd-163ae845f9bb" providerId="ADAL" clId="{4AC83535-6994-4FB8-91A1-2C30FF9D5B62}" dt="2019-03-21T09:53:40.298" v="1530" actId="207"/>
          <pc:sldLayoutMkLst>
            <pc:docMk/>
            <pc:sldMasterMk cId="1932898210" sldId="2147483672"/>
            <pc:sldLayoutMk cId="3098249716" sldId="2147483680"/>
          </pc:sldLayoutMkLst>
          <pc:spChg chg="del">
            <ac:chgData name="Mike Bloys" userId="1248c4d8-7b2b-4b32-b8bd-163ae845f9bb" providerId="ADAL" clId="{4AC83535-6994-4FB8-91A1-2C30FF9D5B62}" dt="2019-03-21T09:53:33.940" v="1529" actId="478"/>
            <ac:spMkLst>
              <pc:docMk/>
              <pc:sldMasterMk cId="1932898210" sldId="2147483672"/>
              <pc:sldLayoutMk cId="3098249716" sldId="2147483680"/>
              <ac:spMk id="10" creationId="{00000000-0000-0000-0000-000000000000}"/>
            </ac:spMkLst>
          </pc:spChg>
          <pc:spChg chg="add">
            <ac:chgData name="Mike Bloys" userId="1248c4d8-7b2b-4b32-b8bd-163ae845f9bb" providerId="ADAL" clId="{4AC83535-6994-4FB8-91A1-2C30FF9D5B62}" dt="2019-03-21T09:53:40.298" v="1530" actId="207"/>
            <ac:spMkLst>
              <pc:docMk/>
              <pc:sldMasterMk cId="1932898210" sldId="2147483672"/>
              <pc:sldLayoutMk cId="3098249716" sldId="2147483680"/>
              <ac:spMk id="11" creationId="{9224CA15-4F7F-4F3E-84AB-F2EC477EA6E8}"/>
            </ac:spMkLst>
          </pc:spChg>
          <pc:picChg chg="del">
            <ac:chgData name="Mike Bloys" userId="1248c4d8-7b2b-4b32-b8bd-163ae845f9bb" providerId="ADAL" clId="{4AC83535-6994-4FB8-91A1-2C30FF9D5B62}" dt="2019-03-21T09:53:33.940" v="1529" actId="478"/>
            <ac:picMkLst>
              <pc:docMk/>
              <pc:sldMasterMk cId="1932898210" sldId="2147483672"/>
              <pc:sldLayoutMk cId="3098249716" sldId="2147483680"/>
              <ac:picMk id="7" creationId="{00000000-0000-0000-0000-000000000000}"/>
            </ac:picMkLst>
          </pc:picChg>
          <pc:picChg chg="add">
            <ac:chgData name="Mike Bloys" userId="1248c4d8-7b2b-4b32-b8bd-163ae845f9bb" providerId="ADAL" clId="{4AC83535-6994-4FB8-91A1-2C30FF9D5B62}" dt="2019-03-21T09:53:40.298" v="1530" actId="207"/>
            <ac:picMkLst>
              <pc:docMk/>
              <pc:sldMasterMk cId="1932898210" sldId="2147483672"/>
              <pc:sldLayoutMk cId="3098249716" sldId="2147483680"/>
              <ac:picMk id="8" creationId="{0D659B88-91CA-4568-BC79-A8B9ED57C0EA}"/>
            </ac:picMkLst>
          </pc:picChg>
          <pc:picChg chg="del">
            <ac:chgData name="Mike Bloys" userId="1248c4d8-7b2b-4b32-b8bd-163ae845f9bb" providerId="ADAL" clId="{4AC83535-6994-4FB8-91A1-2C30FF9D5B62}" dt="2019-03-21T09:53:33.940" v="1529" actId="478"/>
            <ac:picMkLst>
              <pc:docMk/>
              <pc:sldMasterMk cId="1932898210" sldId="2147483672"/>
              <pc:sldLayoutMk cId="3098249716" sldId="2147483680"/>
              <ac:picMk id="9" creationId="{00000000-0000-0000-0000-000000000000}"/>
            </ac:picMkLst>
          </pc:picChg>
          <pc:picChg chg="add">
            <ac:chgData name="Mike Bloys" userId="1248c4d8-7b2b-4b32-b8bd-163ae845f9bb" providerId="ADAL" clId="{4AC83535-6994-4FB8-91A1-2C30FF9D5B62}" dt="2019-03-21T09:53:40.298" v="1530" actId="207"/>
            <ac:picMkLst>
              <pc:docMk/>
              <pc:sldMasterMk cId="1932898210" sldId="2147483672"/>
              <pc:sldLayoutMk cId="3098249716" sldId="2147483680"/>
              <ac:picMk id="12" creationId="{3E3E302E-619D-467C-A37D-CB3B493F6974}"/>
            </ac:picMkLst>
          </pc:pic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DF7651"/>
              </a:solidFill>
              <a:ln>
                <a:noFill/>
              </a:ln>
              <a:effectLst/>
            </c:spPr>
            <c:extLst>
              <c:ext xmlns:c16="http://schemas.microsoft.com/office/drawing/2014/chart" uri="{C3380CC4-5D6E-409C-BE32-E72D297353CC}">
                <c16:uniqueId val="{00000004-E91B-4752-8825-2E89BA023AB7}"/>
              </c:ext>
            </c:extLst>
          </c:dPt>
          <c:dPt>
            <c:idx val="1"/>
            <c:invertIfNegative val="0"/>
            <c:bubble3D val="0"/>
            <c:spPr>
              <a:solidFill>
                <a:srgbClr val="65D1BE"/>
              </a:solidFill>
              <a:ln>
                <a:noFill/>
              </a:ln>
              <a:effectLst/>
            </c:spPr>
            <c:extLst>
              <c:ext xmlns:c16="http://schemas.microsoft.com/office/drawing/2014/chart" uri="{C3380CC4-5D6E-409C-BE32-E72D297353CC}">
                <c16:uniqueId val="{00000005-E91B-4752-8825-2E89BA023AB7}"/>
              </c:ext>
            </c:extLst>
          </c:dPt>
          <c:dPt>
            <c:idx val="2"/>
            <c:invertIfNegative val="0"/>
            <c:bubble3D val="0"/>
            <c:spPr>
              <a:solidFill>
                <a:srgbClr val="7B6A44"/>
              </a:solidFill>
              <a:ln>
                <a:noFill/>
              </a:ln>
              <a:effectLst/>
            </c:spPr>
            <c:extLst>
              <c:ext xmlns:c16="http://schemas.microsoft.com/office/drawing/2014/chart" uri="{C3380CC4-5D6E-409C-BE32-E72D297353CC}">
                <c16:uniqueId val="{00000003-E91B-4752-8825-2E89BA023AB7}"/>
              </c:ext>
            </c:extLst>
          </c:dPt>
          <c:dPt>
            <c:idx val="3"/>
            <c:invertIfNegative val="0"/>
            <c:bubble3D val="0"/>
            <c:spPr>
              <a:solidFill>
                <a:srgbClr val="CA7C99"/>
              </a:solidFill>
              <a:ln>
                <a:noFill/>
              </a:ln>
              <a:effectLst/>
            </c:spPr>
            <c:extLst>
              <c:ext xmlns:c16="http://schemas.microsoft.com/office/drawing/2014/chart" uri="{C3380CC4-5D6E-409C-BE32-E72D297353CC}">
                <c16:uniqueId val="{00000006-E91B-4752-8825-2E89BA023AB7}"/>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91B-4752-8825-2E89BA023AB7}"/>
            </c:ext>
          </c:extLst>
        </c:ser>
        <c:dLbls>
          <c:showLegendKey val="0"/>
          <c:showVal val="0"/>
          <c:showCatName val="0"/>
          <c:showSerName val="0"/>
          <c:showPercent val="0"/>
          <c:showBubbleSize val="0"/>
        </c:dLbls>
        <c:gapWidth val="219"/>
        <c:overlap val="-27"/>
        <c:axId val="750975160"/>
        <c:axId val="750972280"/>
      </c:barChart>
      <c:catAx>
        <c:axId val="750975160"/>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750972280"/>
        <c:crosses val="autoZero"/>
        <c:auto val="1"/>
        <c:lblAlgn val="ctr"/>
        <c:lblOffset val="100"/>
        <c:noMultiLvlLbl val="0"/>
      </c:catAx>
      <c:valAx>
        <c:axId val="750972280"/>
        <c:scaling>
          <c:orientation val="minMax"/>
        </c:scaling>
        <c:delete val="0"/>
        <c:axPos val="l"/>
        <c:majorGridlines>
          <c:spPr>
            <a:ln w="9525" cap="flat" cmpd="sng" algn="ctr">
              <a:solidFill>
                <a:srgbClr val="55D6FF"/>
              </a:solidFill>
              <a:round/>
            </a:ln>
            <a:effectLst/>
          </c:spPr>
        </c:majorGridlines>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n-US"/>
          </a:p>
        </c:txPr>
        <c:crossAx val="750975160"/>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5201812102254342"/>
          <c:y val="6.2922816490277016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0878510049257539"/>
          <c:y val="0.16676725957733757"/>
          <c:w val="0.75659296012655952"/>
          <c:h val="0.70779826919201061"/>
        </c:manualLayout>
      </c:layout>
      <c:pieChart>
        <c:varyColors val="1"/>
        <c:ser>
          <c:idx val="0"/>
          <c:order val="0"/>
          <c:tx>
            <c:strRef>
              <c:f>Sheet1!$B$1</c:f>
              <c:strCache>
                <c:ptCount val="1"/>
                <c:pt idx="0">
                  <c:v>Energy produced in the UK</c:v>
                </c:pt>
              </c:strCache>
            </c:strRef>
          </c:tx>
          <c:spPr>
            <a:ln w="12700"/>
          </c:spPr>
          <c:dPt>
            <c:idx val="0"/>
            <c:bubble3D val="0"/>
            <c:spPr>
              <a:solidFill>
                <a:srgbClr val="DF7651"/>
              </a:solidFill>
              <a:ln w="12700">
                <a:solidFill>
                  <a:schemeClr val="lt1"/>
                </a:solidFill>
              </a:ln>
              <a:effectLst/>
            </c:spPr>
            <c:extLst>
              <c:ext xmlns:c16="http://schemas.microsoft.com/office/drawing/2014/chart" uri="{C3380CC4-5D6E-409C-BE32-E72D297353CC}">
                <c16:uniqueId val="{00000001-C563-4078-AF66-C831C04E1E1D}"/>
              </c:ext>
            </c:extLst>
          </c:dPt>
          <c:dPt>
            <c:idx val="1"/>
            <c:bubble3D val="0"/>
            <c:spPr>
              <a:solidFill>
                <a:srgbClr val="65D1BE"/>
              </a:solidFill>
              <a:ln w="12700">
                <a:solidFill>
                  <a:schemeClr val="lt1"/>
                </a:solidFill>
              </a:ln>
              <a:effectLst/>
            </c:spPr>
            <c:extLst>
              <c:ext xmlns:c16="http://schemas.microsoft.com/office/drawing/2014/chart" uri="{C3380CC4-5D6E-409C-BE32-E72D297353CC}">
                <c16:uniqueId val="{00000002-C563-4078-AF66-C831C04E1E1D}"/>
              </c:ext>
            </c:extLst>
          </c:dPt>
          <c:dPt>
            <c:idx val="2"/>
            <c:bubble3D val="0"/>
            <c:spPr>
              <a:solidFill>
                <a:srgbClr val="7B6A44"/>
              </a:solidFill>
              <a:ln w="12700">
                <a:solidFill>
                  <a:schemeClr val="lt1"/>
                </a:solidFill>
              </a:ln>
              <a:effectLst/>
            </c:spPr>
            <c:extLst>
              <c:ext xmlns:c16="http://schemas.microsoft.com/office/drawing/2014/chart" uri="{C3380CC4-5D6E-409C-BE32-E72D297353CC}">
                <c16:uniqueId val="{00000003-C563-4078-AF66-C831C04E1E1D}"/>
              </c:ext>
            </c:extLst>
          </c:dPt>
          <c:dPt>
            <c:idx val="3"/>
            <c:bubble3D val="0"/>
            <c:spPr>
              <a:solidFill>
                <a:srgbClr val="451512"/>
              </a:solidFill>
              <a:ln w="12700">
                <a:solidFill>
                  <a:schemeClr val="lt1"/>
                </a:solidFill>
              </a:ln>
              <a:effectLst/>
            </c:spPr>
            <c:extLst>
              <c:ext xmlns:c16="http://schemas.microsoft.com/office/drawing/2014/chart" uri="{C3380CC4-5D6E-409C-BE32-E72D297353CC}">
                <c16:uniqueId val="{00000004-C563-4078-AF66-C831C04E1E1D}"/>
              </c:ext>
            </c:extLst>
          </c:dPt>
          <c:dPt>
            <c:idx val="4"/>
            <c:bubble3D val="0"/>
            <c:spPr>
              <a:solidFill>
                <a:srgbClr val="FFA006"/>
              </a:solidFill>
              <a:ln w="12700">
                <a:solidFill>
                  <a:schemeClr val="lt1"/>
                </a:solidFill>
              </a:ln>
              <a:effectLst/>
            </c:spPr>
            <c:extLst>
              <c:ext xmlns:c16="http://schemas.microsoft.com/office/drawing/2014/chart" uri="{C3380CC4-5D6E-409C-BE32-E72D297353CC}">
                <c16:uniqueId val="{00000005-C563-4078-AF66-C831C04E1E1D}"/>
              </c:ext>
            </c:extLst>
          </c:dPt>
          <c:dPt>
            <c:idx val="5"/>
            <c:bubble3D val="0"/>
            <c:spPr>
              <a:solidFill>
                <a:schemeClr val="accent6"/>
              </a:solidFill>
              <a:ln w="12700">
                <a:solidFill>
                  <a:schemeClr val="lt1"/>
                </a:solidFill>
              </a:ln>
              <a:effectLst/>
            </c:spPr>
            <c:extLst>
              <c:ext xmlns:c16="http://schemas.microsoft.com/office/drawing/2014/chart" uri="{C3380CC4-5D6E-409C-BE32-E72D297353CC}">
                <c16:uniqueId val="{0000000B-133A-42EE-814C-B99FDC8D921E}"/>
              </c:ext>
            </c:extLst>
          </c:dPt>
          <c:dLbls>
            <c:dLbl>
              <c:idx val="0"/>
              <c:layout>
                <c:manualLayout>
                  <c:x val="-0.17291683745011333"/>
                  <c:y val="0.16023576143900153"/>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8E84D91B-50BD-4525-9A3F-E9006962A44B}" type="CATEGORYNAME">
                      <a:rPr lang="en-US" smtClean="0">
                        <a:solidFill>
                          <a:schemeClr val="bg1"/>
                        </a:solidFill>
                      </a:rPr>
                      <a:pPr>
                        <a:defRPr>
                          <a:solidFill>
                            <a:schemeClr val="bg1"/>
                          </a:solidFill>
                        </a:defRPr>
                      </a:pPr>
                      <a:t>[CATEGORY NAME]</a:t>
                    </a:fld>
                    <a:r>
                      <a:rPr lang="en-US" baseline="0" dirty="0">
                        <a:solidFill>
                          <a:schemeClr val="bg1"/>
                        </a:solidFill>
                      </a:rPr>
                      <a:t> </a:t>
                    </a:r>
                    <a:br>
                      <a:rPr lang="en-US" baseline="0" dirty="0">
                        <a:solidFill>
                          <a:schemeClr val="bg1"/>
                        </a:solidFill>
                      </a:rPr>
                    </a:br>
                    <a:fld id="{57401602-9378-4288-8D22-7CFD4846AC0F}" type="PERCENTAGE">
                      <a:rPr lang="en-US" baseline="0" smtClean="0">
                        <a:solidFill>
                          <a:schemeClr val="bg1"/>
                        </a:solidFill>
                      </a:rPr>
                      <a:pPr>
                        <a:defRPr>
                          <a:solidFill>
                            <a:schemeClr val="bg1"/>
                          </a:solidFill>
                        </a:defRPr>
                      </a:pPr>
                      <a:t>[PERCENTAGE]</a:t>
                    </a:fld>
                    <a:endParaRPr lang="en-US"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1516930931578759"/>
                      <c:h val="0.10429838933842514"/>
                    </c:manualLayout>
                  </c15:layout>
                  <c15:dlblFieldTable/>
                  <c15:showDataLabelsRange val="0"/>
                </c:ext>
                <c:ext xmlns:c16="http://schemas.microsoft.com/office/drawing/2014/chart" uri="{C3380CC4-5D6E-409C-BE32-E72D297353CC}">
                  <c16:uniqueId val="{00000001-C563-4078-AF66-C831C04E1E1D}"/>
                </c:ext>
              </c:extLst>
            </c:dLbl>
            <c:dLbl>
              <c:idx val="1"/>
              <c:layout>
                <c:manualLayout>
                  <c:x val="-1.8264840182648401E-3"/>
                  <c:y val="2.072734190655811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fld id="{92C1E709-0B70-424C-8C94-562469F01B71}" type="CATEGORYNAME">
                      <a:rPr lang="en-US" smtClean="0"/>
                      <a:pPr>
                        <a:defRPr>
                          <a:solidFill>
                            <a:schemeClr val="tx1"/>
                          </a:solidFill>
                        </a:defRPr>
                      </a:pPr>
                      <a:t>[CATEGORY NAME]</a:t>
                    </a:fld>
                    <a:r>
                      <a:rPr lang="en-US" baseline="0" dirty="0"/>
                      <a:t> </a:t>
                    </a:r>
                    <a:br>
                      <a:rPr lang="en-US" baseline="0" dirty="0"/>
                    </a:br>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8721461187214611"/>
                      <c:h val="0.14267554898031617"/>
                    </c:manualLayout>
                  </c15:layout>
                  <c15:dlblFieldTable/>
                  <c15:showDataLabelsRange val="0"/>
                </c:ext>
                <c:ext xmlns:c16="http://schemas.microsoft.com/office/drawing/2014/chart" uri="{C3380CC4-5D6E-409C-BE32-E72D297353CC}">
                  <c16:uniqueId val="{00000002-C563-4078-AF66-C831C04E1E1D}"/>
                </c:ext>
              </c:extLst>
            </c:dLbl>
            <c:dLbl>
              <c:idx val="2"/>
              <c:layout>
                <c:manualLayout>
                  <c:x val="-0.18267716535433065"/>
                  <c:y val="-0.1145828147842787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fld id="{EF6A61B7-B4AA-4C8C-9121-02F0E867DEC7}" type="CATEGORYNAME">
                      <a:rPr lang="en-US" smtClean="0">
                        <a:solidFill>
                          <a:schemeClr val="bg1"/>
                        </a:solidFill>
                      </a:rPr>
                      <a:pPr>
                        <a:defRPr>
                          <a:solidFill>
                            <a:schemeClr val="bg1"/>
                          </a:solidFill>
                        </a:defRPr>
                      </a:pPr>
                      <a:t>[CATEGORY NAME]</a:t>
                    </a:fld>
                    <a:r>
                      <a:rPr lang="en-US" baseline="0" dirty="0">
                        <a:solidFill>
                          <a:schemeClr val="bg1"/>
                        </a:solidFill>
                      </a:rPr>
                      <a:t> </a:t>
                    </a:r>
                    <a:br>
                      <a:rPr lang="en-US" baseline="0" dirty="0">
                        <a:solidFill>
                          <a:schemeClr val="bg1"/>
                        </a:solidFill>
                      </a:rPr>
                    </a:br>
                    <a:fld id="{3473055A-2195-4510-98DB-53DECBAF40FA}" type="PERCENTAGE">
                      <a:rPr lang="en-US" baseline="0" smtClean="0">
                        <a:solidFill>
                          <a:schemeClr val="bg1"/>
                        </a:solidFill>
                      </a:rPr>
                      <a:pPr>
                        <a:defRPr>
                          <a:solidFill>
                            <a:schemeClr val="bg1"/>
                          </a:solidFill>
                        </a:defRPr>
                      </a:pPr>
                      <a:t>[PERCENTAGE]</a:t>
                    </a:fld>
                    <a:endParaRPr lang="en-US" baseline="0" dirty="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4163520655808435"/>
                      <c:h val="0.13081724586746116"/>
                    </c:manualLayout>
                  </c15:layout>
                  <c15:dlblFieldTable/>
                  <c15:showDataLabelsRange val="0"/>
                </c:ext>
                <c:ext xmlns:c16="http://schemas.microsoft.com/office/drawing/2014/chart" uri="{C3380CC4-5D6E-409C-BE32-E72D297353CC}">
                  <c16:uniqueId val="{00000003-C563-4078-AF66-C831C04E1E1D}"/>
                </c:ext>
              </c:extLst>
            </c:dLbl>
            <c:dLbl>
              <c:idx val="3"/>
              <c:layout>
                <c:manualLayout>
                  <c:x val="0.12238708517599683"/>
                  <c:y val="-0.19277916012678206"/>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C563-4078-AF66-C831C04E1E1D}"/>
                </c:ext>
              </c:extLst>
            </c:dLbl>
            <c:dLbl>
              <c:idx val="4"/>
              <c:layout>
                <c:manualLayout>
                  <c:x val="0.15194448639125588"/>
                  <c:y val="0.1196379785372490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fld id="{5637F6BF-BF17-480C-9652-4B7235126CC0}" type="CATEGORYNAME">
                      <a:rPr lang="en-US" smtClean="0"/>
                      <a:pPr>
                        <a:defRPr>
                          <a:solidFill>
                            <a:schemeClr val="tx1"/>
                          </a:solidFill>
                        </a:defRPr>
                      </a:pPr>
                      <a:t>[CATEGORY NAME]</a:t>
                    </a:fld>
                    <a:r>
                      <a:rPr lang="en-US" baseline="0" dirty="0"/>
                      <a:t> </a:t>
                    </a:r>
                    <a:br>
                      <a:rPr lang="en-US" baseline="0" dirty="0"/>
                    </a:br>
                    <a:fld id="{8FD469E4-864D-448A-BF7A-25B31490600C}" type="PERCENTAGE">
                      <a:rPr lang="en-US" baseline="0" smtClean="0"/>
                      <a:pPr>
                        <a:defRPr>
                          <a:solidFill>
                            <a:schemeClr val="tx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1536058677596806"/>
                      <c:h val="0.11455052459449575"/>
                    </c:manualLayout>
                  </c15:layout>
                  <c15:dlblFieldTable/>
                  <c15:showDataLabelsRange val="0"/>
                </c:ext>
                <c:ext xmlns:c16="http://schemas.microsoft.com/office/drawing/2014/chart" uri="{C3380CC4-5D6E-409C-BE32-E72D297353CC}">
                  <c16:uniqueId val="{00000005-C563-4078-AF66-C831C04E1E1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Sheet1!$A$2:$A$7</c:f>
              <c:strCache>
                <c:ptCount val="5"/>
                <c:pt idx="0">
                  <c:v>Coal</c:v>
                </c:pt>
                <c:pt idx="1">
                  <c:v>Other</c:v>
                </c:pt>
                <c:pt idx="2">
                  <c:v>Renewable</c:v>
                </c:pt>
                <c:pt idx="3">
                  <c:v>Nuclear</c:v>
                </c:pt>
                <c:pt idx="4">
                  <c:v>Gas</c:v>
                </c:pt>
              </c:strCache>
            </c:strRef>
          </c:cat>
          <c:val>
            <c:numRef>
              <c:f>Sheet1!$B$2:$B$7</c:f>
              <c:numCache>
                <c:formatCode>General</c:formatCode>
                <c:ptCount val="6"/>
                <c:pt idx="0">
                  <c:v>17</c:v>
                </c:pt>
                <c:pt idx="1">
                  <c:v>3</c:v>
                </c:pt>
                <c:pt idx="2">
                  <c:v>24</c:v>
                </c:pt>
                <c:pt idx="3">
                  <c:v>24</c:v>
                </c:pt>
                <c:pt idx="4">
                  <c:v>32</c:v>
                </c:pt>
              </c:numCache>
            </c:numRef>
          </c:val>
          <c:extLst>
            <c:ext xmlns:c16="http://schemas.microsoft.com/office/drawing/2014/chart" uri="{C3380CC4-5D6E-409C-BE32-E72D297353CC}">
              <c16:uniqueId val="{00000000-C563-4078-AF66-C831C04E1E1D}"/>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739358127692337"/>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2883399500901058"/>
          <c:y val="0.16669250042408917"/>
          <c:w val="0.70051553767240593"/>
          <c:h val="0.70049010070287687"/>
        </c:manualLayout>
      </c:layout>
      <c:pieChart>
        <c:varyColors val="1"/>
        <c:ser>
          <c:idx val="0"/>
          <c:order val="0"/>
          <c:tx>
            <c:strRef>
              <c:f>Sheet1!$B$1</c:f>
              <c:strCache>
                <c:ptCount val="1"/>
                <c:pt idx="0">
                  <c:v>Energy use in a laptop</c:v>
                </c:pt>
              </c:strCache>
            </c:strRef>
          </c:tx>
          <c:spPr>
            <a:ln w="12700"/>
          </c:spPr>
          <c:dPt>
            <c:idx val="0"/>
            <c:bubble3D val="0"/>
            <c:spPr>
              <a:solidFill>
                <a:srgbClr val="DF7651"/>
              </a:solidFill>
              <a:ln w="12700">
                <a:solidFill>
                  <a:schemeClr val="lt1"/>
                </a:solidFill>
              </a:ln>
              <a:effectLst/>
            </c:spPr>
            <c:extLst>
              <c:ext xmlns:c16="http://schemas.microsoft.com/office/drawing/2014/chart" uri="{C3380CC4-5D6E-409C-BE32-E72D297353CC}">
                <c16:uniqueId val="{00000001-5D8D-471A-96B9-C446DB509947}"/>
              </c:ext>
            </c:extLst>
          </c:dPt>
          <c:dPt>
            <c:idx val="1"/>
            <c:bubble3D val="0"/>
            <c:spPr>
              <a:solidFill>
                <a:srgbClr val="65D1BE"/>
              </a:solidFill>
              <a:ln w="12700">
                <a:solidFill>
                  <a:schemeClr val="lt1"/>
                </a:solidFill>
              </a:ln>
              <a:effectLst/>
            </c:spPr>
            <c:extLst>
              <c:ext xmlns:c16="http://schemas.microsoft.com/office/drawing/2014/chart" uri="{C3380CC4-5D6E-409C-BE32-E72D297353CC}">
                <c16:uniqueId val="{00000003-5D8D-471A-96B9-C446DB509947}"/>
              </c:ext>
            </c:extLst>
          </c:dPt>
          <c:dPt>
            <c:idx val="2"/>
            <c:bubble3D val="0"/>
            <c:spPr>
              <a:solidFill>
                <a:srgbClr val="7B6A44"/>
              </a:solidFill>
              <a:ln w="12700">
                <a:solidFill>
                  <a:schemeClr val="lt1"/>
                </a:solidFill>
              </a:ln>
              <a:effectLst/>
            </c:spPr>
            <c:extLst>
              <c:ext xmlns:c16="http://schemas.microsoft.com/office/drawing/2014/chart" uri="{C3380CC4-5D6E-409C-BE32-E72D297353CC}">
                <c16:uniqueId val="{00000005-5D8D-471A-96B9-C446DB509947}"/>
              </c:ext>
            </c:extLst>
          </c:dPt>
          <c:dPt>
            <c:idx val="3"/>
            <c:bubble3D val="0"/>
            <c:spPr>
              <a:solidFill>
                <a:srgbClr val="451512"/>
              </a:solidFill>
              <a:ln w="12700">
                <a:solidFill>
                  <a:schemeClr val="lt1"/>
                </a:solidFill>
              </a:ln>
              <a:effectLst/>
            </c:spPr>
            <c:extLst>
              <c:ext xmlns:c16="http://schemas.microsoft.com/office/drawing/2014/chart" uri="{C3380CC4-5D6E-409C-BE32-E72D297353CC}">
                <c16:uniqueId val="{00000007-5D8D-471A-96B9-C446DB509947}"/>
              </c:ext>
            </c:extLst>
          </c:dPt>
          <c:dPt>
            <c:idx val="4"/>
            <c:bubble3D val="0"/>
            <c:spPr>
              <a:solidFill>
                <a:srgbClr val="FFA006"/>
              </a:solidFill>
              <a:ln w="12700">
                <a:solidFill>
                  <a:schemeClr val="lt1"/>
                </a:solidFill>
              </a:ln>
              <a:effectLst/>
            </c:spPr>
            <c:extLst>
              <c:ext xmlns:c16="http://schemas.microsoft.com/office/drawing/2014/chart" uri="{C3380CC4-5D6E-409C-BE32-E72D297353CC}">
                <c16:uniqueId val="{00000009-5D8D-471A-96B9-C446DB509947}"/>
              </c:ext>
            </c:extLst>
          </c:dPt>
          <c:dPt>
            <c:idx val="5"/>
            <c:bubble3D val="0"/>
            <c:spPr>
              <a:solidFill>
                <a:srgbClr val="CA7C99"/>
              </a:solidFill>
              <a:ln w="12700">
                <a:solidFill>
                  <a:schemeClr val="lt1"/>
                </a:solidFill>
              </a:ln>
              <a:effectLst/>
            </c:spPr>
            <c:extLst>
              <c:ext xmlns:c16="http://schemas.microsoft.com/office/drawing/2014/chart" uri="{C3380CC4-5D6E-409C-BE32-E72D297353CC}">
                <c16:uniqueId val="{0000000B-5D8D-471A-96B9-C446DB509947}"/>
              </c:ext>
            </c:extLst>
          </c:dPt>
          <c:dLbls>
            <c:dLbl>
              <c:idx val="0"/>
              <c:layout>
                <c:manualLayout>
                  <c:x val="3.7576203318692408E-2"/>
                  <c:y val="1.9444418851561058E-3"/>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fld id="{8E84D91B-50BD-4525-9A3F-E9006962A44B}" type="CATEGORYNAME">
                      <a:rPr lang="en-US" smtClean="0">
                        <a:solidFill>
                          <a:schemeClr val="tx1"/>
                        </a:solidFill>
                      </a:rPr>
                      <a:pPr>
                        <a:defRPr>
                          <a:solidFill>
                            <a:schemeClr val="tx1"/>
                          </a:solidFill>
                        </a:defRPr>
                      </a:pPr>
                      <a:t>[CATEGORY NAME]</a:t>
                    </a:fld>
                    <a:r>
                      <a:rPr lang="en-US" baseline="0" dirty="0">
                        <a:solidFill>
                          <a:schemeClr val="tx1"/>
                        </a:solidFill>
                      </a:rPr>
                      <a:t> </a:t>
                    </a:r>
                    <a:fld id="{57401602-9378-4288-8D22-7CFD4846AC0F}" type="PERCENTAGE">
                      <a:rPr lang="en-US" baseline="0" smtClean="0">
                        <a:solidFill>
                          <a:schemeClr val="tx1"/>
                        </a:solidFill>
                      </a:rPr>
                      <a:pPr>
                        <a:defRPr>
                          <a:solidFill>
                            <a:schemeClr val="tx1"/>
                          </a:solidFill>
                        </a:defRPr>
                      </a:pPr>
                      <a:t>[PERCENTAGE]</a:t>
                    </a:fld>
                    <a:endParaRPr lang="en-US"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9560204232097895"/>
                      <c:h val="7.0871661686893767E-2"/>
                    </c:manualLayout>
                  </c15:layout>
                  <c15:dlblFieldTable/>
                  <c15:showDataLabelsRange val="0"/>
                </c:ext>
                <c:ext xmlns:c16="http://schemas.microsoft.com/office/drawing/2014/chart" uri="{C3380CC4-5D6E-409C-BE32-E72D297353CC}">
                  <c16:uniqueId val="{00000001-5D8D-471A-96B9-C446DB509947}"/>
                </c:ext>
              </c:extLst>
            </c:dLbl>
            <c:dLbl>
              <c:idx val="1"/>
              <c:layout>
                <c:manualLayout>
                  <c:x val="-7.1013796811384322E-4"/>
                  <c:y val="3.6259620590624729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fld id="{92C1E709-0B70-424C-8C94-562469F01B71}" type="CATEGORYNAME">
                      <a:rPr lang="en-US" smtClean="0"/>
                      <a:pPr>
                        <a:defRPr>
                          <a:solidFill>
                            <a:schemeClr val="tx1"/>
                          </a:solidFill>
                        </a:defRPr>
                      </a:pPr>
                      <a:t>[CATEGORY NAME]</a:t>
                    </a:fld>
                    <a:r>
                      <a:rPr lang="en-US" baseline="0" dirty="0"/>
                      <a:t> </a:t>
                    </a:r>
                    <a:fld id="{ACB07D3D-6672-4DF5-AEB2-1A2314422515}" type="PERCENTAGE">
                      <a:rPr lang="en-US" baseline="0" smtClean="0"/>
                      <a:pPr>
                        <a:defRPr>
                          <a:solidFill>
                            <a:schemeClr val="tx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7351598173515982"/>
                      <c:h val="6.0658556959692252E-2"/>
                    </c:manualLayout>
                  </c15:layout>
                  <c15:dlblFieldTable/>
                  <c15:showDataLabelsRange val="0"/>
                </c:ext>
                <c:ext xmlns:c16="http://schemas.microsoft.com/office/drawing/2014/chart" uri="{C3380CC4-5D6E-409C-BE32-E72D297353CC}">
                  <c16:uniqueId val="{00000003-5D8D-471A-96B9-C446DB509947}"/>
                </c:ext>
              </c:extLst>
            </c:dLbl>
            <c:dLbl>
              <c:idx val="2"/>
              <c:layout>
                <c:manualLayout>
                  <c:x val="-2.8843956726748394E-5"/>
                  <c:y val="2.2058731873238237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fld id="{EF6A61B7-B4AA-4C8C-9121-02F0E867DEC7}" type="CATEGORYNAME">
                      <a:rPr lang="en-US" smtClean="0"/>
                      <a:pPr>
                        <a:defRPr>
                          <a:solidFill>
                            <a:schemeClr val="tx1"/>
                          </a:solidFill>
                        </a:defRPr>
                      </a:pPr>
                      <a:t>[CATEGORY NAME]</a:t>
                    </a:fld>
                    <a:r>
                      <a:rPr lang="en-US" baseline="0" dirty="0"/>
                      <a:t> </a:t>
                    </a:r>
                    <a:br>
                      <a:rPr lang="en-US" baseline="0" dirty="0"/>
                    </a:br>
                    <a:fld id="{3473055A-2195-4510-98DB-53DECBAF40FA}" type="PERCENTAGE">
                      <a:rPr lang="en-US" baseline="0" smtClean="0"/>
                      <a:pPr>
                        <a:defRPr>
                          <a:solidFill>
                            <a:schemeClr val="tx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4163520655808435"/>
                      <c:h val="0.13081724586746116"/>
                    </c:manualLayout>
                  </c15:layout>
                  <c15:dlblFieldTable/>
                  <c15:showDataLabelsRange val="0"/>
                </c:ext>
                <c:ext xmlns:c16="http://schemas.microsoft.com/office/drawing/2014/chart" uri="{C3380CC4-5D6E-409C-BE32-E72D297353CC}">
                  <c16:uniqueId val="{00000005-5D8D-471A-96B9-C446DB509947}"/>
                </c:ext>
              </c:extLst>
            </c:dLbl>
            <c:dLbl>
              <c:idx val="3"/>
              <c:layout>
                <c:manualLayout>
                  <c:x val="-0.21736725663716813"/>
                  <c:y val="-0.11334100397207576"/>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D8D-471A-96B9-C446DB509947}"/>
                </c:ext>
              </c:extLst>
            </c:dLbl>
            <c:dLbl>
              <c:idx val="4"/>
              <c:layout>
                <c:manualLayout>
                  <c:x val="0.17795708244362624"/>
                  <c:y val="-0.13503905684745418"/>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fld id="{5637F6BF-BF17-480C-9652-4B7235126CC0}" type="CATEGORYNAME">
                      <a:rPr lang="en-US" smtClean="0"/>
                      <a:pPr>
                        <a:defRPr>
                          <a:solidFill>
                            <a:schemeClr val="tx1"/>
                          </a:solidFill>
                        </a:defRPr>
                      </a:pPr>
                      <a:t>[CATEGORY NAME]</a:t>
                    </a:fld>
                    <a:r>
                      <a:rPr lang="en-US" dirty="0"/>
                      <a:t> 45%</a:t>
                    </a:r>
                    <a:r>
                      <a:rPr lang="en-US" baseline="0" dirty="0"/>
                      <a:t> </a:t>
                    </a:r>
                    <a:br>
                      <a:rPr lang="en-US" baseline="0" dirty="0"/>
                    </a:br>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0644748261201865"/>
                      <c:h val="0.12582846421202612"/>
                    </c:manualLayout>
                  </c15:layout>
                  <c15:dlblFieldTable/>
                  <c15:showDataLabelsRange val="0"/>
                </c:ext>
                <c:ext xmlns:c16="http://schemas.microsoft.com/office/drawing/2014/chart" uri="{C3380CC4-5D6E-409C-BE32-E72D297353CC}">
                  <c16:uniqueId val="{00000009-5D8D-471A-96B9-C446DB509947}"/>
                </c:ext>
              </c:extLst>
            </c:dLbl>
            <c:dLbl>
              <c:idx val="5"/>
              <c:layout>
                <c:manualLayout>
                  <c:x val="-5.3607548843371544E-3"/>
                  <c:y val="2.9431243635275758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fld id="{8C35D391-C586-4141-AFCF-3842140ACF2D}" type="CATEGORYNAME">
                      <a:rPr lang="en-US" smtClean="0"/>
                      <a:pPr>
                        <a:defRPr>
                          <a:solidFill>
                            <a:schemeClr val="tx1"/>
                          </a:solidFill>
                        </a:defRPr>
                      </a:pPr>
                      <a:t>[CATEGORY NAME]</a:t>
                    </a:fld>
                    <a:r>
                      <a:rPr lang="en-US" baseline="0" dirty="0"/>
                      <a:t> </a:t>
                    </a:r>
                    <a:fld id="{AF4AFD08-EA68-43D4-97C2-FA8C5B8ED80B}" type="PERCENTAGE">
                      <a:rPr lang="en-US" baseline="0" smtClean="0"/>
                      <a:pPr>
                        <a:defRPr>
                          <a:solidFill>
                            <a:schemeClr val="tx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9928815928842942"/>
                      <c:h val="7.8813916193484365E-2"/>
                    </c:manualLayout>
                  </c15:layout>
                  <c15:dlblFieldTable/>
                  <c15:showDataLabelsRange val="0"/>
                </c:ext>
                <c:ext xmlns:c16="http://schemas.microsoft.com/office/drawing/2014/chart" uri="{C3380CC4-5D6E-409C-BE32-E72D297353CC}">
                  <c16:uniqueId val="{0000000B-5D8D-471A-96B9-C446DB50994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Sheet1!$A$2:$A$7</c:f>
              <c:strCache>
                <c:ptCount val="6"/>
                <c:pt idx="0">
                  <c:v>Network card</c:v>
                </c:pt>
                <c:pt idx="1">
                  <c:v>Hard drive</c:v>
                </c:pt>
                <c:pt idx="2">
                  <c:v>Processor</c:v>
                </c:pt>
                <c:pt idx="3">
                  <c:v>Chipset</c:v>
                </c:pt>
                <c:pt idx="4">
                  <c:v>LCD screen</c:v>
                </c:pt>
                <c:pt idx="5">
                  <c:v>Graphics card</c:v>
                </c:pt>
              </c:strCache>
            </c:strRef>
          </c:cat>
          <c:val>
            <c:numRef>
              <c:f>Sheet1!$B$2:$B$7</c:f>
              <c:numCache>
                <c:formatCode>General</c:formatCode>
                <c:ptCount val="6"/>
                <c:pt idx="0">
                  <c:v>5</c:v>
                </c:pt>
                <c:pt idx="1">
                  <c:v>6</c:v>
                </c:pt>
                <c:pt idx="2">
                  <c:v>12</c:v>
                </c:pt>
                <c:pt idx="3">
                  <c:v>21</c:v>
                </c:pt>
                <c:pt idx="4">
                  <c:v>45</c:v>
                </c:pt>
                <c:pt idx="5">
                  <c:v>11</c:v>
                </c:pt>
              </c:numCache>
            </c:numRef>
          </c:val>
          <c:extLst>
            <c:ext xmlns:c16="http://schemas.microsoft.com/office/drawing/2014/chart" uri="{C3380CC4-5D6E-409C-BE32-E72D297353CC}">
              <c16:uniqueId val="{0000000C-5D8D-471A-96B9-C446DB509947}"/>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a:solidFill>
                  <a:schemeClr val="tx1"/>
                </a:solidFill>
              </a:rPr>
              <a:t>Mobile phone</a:t>
            </a:r>
            <a:r>
              <a:rPr lang="en-US" sz="1600" baseline="0" dirty="0">
                <a:solidFill>
                  <a:schemeClr val="tx1"/>
                </a:solidFill>
              </a:rPr>
              <a:t> </a:t>
            </a:r>
            <a:r>
              <a:rPr lang="en-US" sz="1600" dirty="0">
                <a:solidFill>
                  <a:schemeClr val="tx1"/>
                </a:solidFill>
              </a:rPr>
              <a:t>depreciate over time</a:t>
            </a:r>
          </a:p>
        </c:rich>
      </c:tx>
      <c:layout>
        <c:manualLayout>
          <c:xMode val="edge"/>
          <c:yMode val="edge"/>
          <c:x val="0.13449841581192115"/>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286244838316718"/>
          <c:y val="0.14708308438970383"/>
          <c:w val="0.8475783073164711"/>
          <c:h val="0.71064403856101388"/>
        </c:manualLayout>
      </c:layout>
      <c:areaChart>
        <c:grouping val="standard"/>
        <c:varyColors val="0"/>
        <c:ser>
          <c:idx val="0"/>
          <c:order val="0"/>
          <c:tx>
            <c:strRef>
              <c:f>Sheet1!$B$1</c:f>
              <c:strCache>
                <c:ptCount val="1"/>
                <c:pt idx="0">
                  <c:v>Age of phone (years)</c:v>
                </c:pt>
              </c:strCache>
            </c:strRef>
          </c:tx>
          <c:spPr>
            <a:solidFill>
              <a:srgbClr val="C4CAD7">
                <a:alpha val="73000"/>
              </a:srgbClr>
            </a:solidFill>
            <a:ln w="12700">
              <a:solidFill>
                <a:srgbClr val="EC2F1E"/>
              </a:solidFill>
            </a:ln>
            <a:effectLst/>
          </c:spPr>
          <c:cat>
            <c:numRef>
              <c:f>Sheet1!$A$2:$A$6</c:f>
              <c:numCache>
                <c:formatCode>General</c:formatCode>
                <c:ptCount val="5"/>
                <c:pt idx="0">
                  <c:v>0</c:v>
                </c:pt>
                <c:pt idx="1">
                  <c:v>1</c:v>
                </c:pt>
                <c:pt idx="2">
                  <c:v>2</c:v>
                </c:pt>
                <c:pt idx="3">
                  <c:v>3</c:v>
                </c:pt>
                <c:pt idx="4">
                  <c:v>4</c:v>
                </c:pt>
              </c:numCache>
            </c:numRef>
          </c:cat>
          <c:val>
            <c:numRef>
              <c:f>Sheet1!$B$2:$B$6</c:f>
              <c:numCache>
                <c:formatCode>General</c:formatCode>
                <c:ptCount val="5"/>
                <c:pt idx="0">
                  <c:v>100</c:v>
                </c:pt>
                <c:pt idx="1">
                  <c:v>50</c:v>
                </c:pt>
                <c:pt idx="2">
                  <c:v>30</c:v>
                </c:pt>
                <c:pt idx="3">
                  <c:v>24</c:v>
                </c:pt>
                <c:pt idx="4">
                  <c:v>20</c:v>
                </c:pt>
              </c:numCache>
            </c:numRef>
          </c:val>
          <c:extLst>
            <c:ext xmlns:c16="http://schemas.microsoft.com/office/drawing/2014/chart" uri="{C3380CC4-5D6E-409C-BE32-E72D297353CC}">
              <c16:uniqueId val="{00000000-3D42-4F14-BEA1-E3CB12A85AB8}"/>
            </c:ext>
          </c:extLst>
        </c:ser>
        <c:dLbls>
          <c:showLegendKey val="0"/>
          <c:showVal val="0"/>
          <c:showCatName val="0"/>
          <c:showSerName val="0"/>
          <c:showPercent val="0"/>
          <c:showBubbleSize val="0"/>
        </c:dLbls>
        <c:axId val="311153968"/>
        <c:axId val="640326256"/>
      </c:areaChart>
      <c:catAx>
        <c:axId val="3111539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sz="1000" dirty="0">
                    <a:solidFill>
                      <a:schemeClr val="tx1"/>
                    </a:solidFill>
                  </a:rPr>
                  <a:t>Age of phone (years)</a:t>
                </a:r>
              </a:p>
            </c:rich>
          </c:tx>
          <c:layout>
            <c:manualLayout>
              <c:xMode val="edge"/>
              <c:yMode val="edge"/>
              <c:x val="0.38801608589191722"/>
              <c:y val="0.9174401848333404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640326256"/>
        <c:crosses val="autoZero"/>
        <c:auto val="1"/>
        <c:lblAlgn val="ctr"/>
        <c:lblOffset val="100"/>
        <c:noMultiLvlLbl val="0"/>
      </c:catAx>
      <c:valAx>
        <c:axId val="640326256"/>
        <c:scaling>
          <c:orientation val="minMax"/>
          <c:max val="100"/>
        </c:scaling>
        <c:delete val="0"/>
        <c:axPos val="l"/>
        <c:majorGridlines>
          <c:spPr>
            <a:ln w="9525" cap="flat" cmpd="sng" algn="ctr">
              <a:solidFill>
                <a:srgbClr val="55D6FF"/>
              </a:solidFill>
              <a:round/>
            </a:ln>
            <a:effectLst/>
          </c:spPr>
        </c:majorGridlines>
        <c:minorGridlines>
          <c:spPr>
            <a:ln w="6350" cap="flat" cmpd="sng" algn="ctr">
              <a:solidFill>
                <a:srgbClr val="55D6FF"/>
              </a:solidFill>
              <a:round/>
            </a:ln>
            <a:effectLst/>
          </c:spPr>
        </c:min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000" dirty="0">
                    <a:solidFill>
                      <a:schemeClr val="tx1"/>
                    </a:solidFill>
                  </a:rPr>
                  <a:t>Value as % of original selling price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311153968"/>
        <c:crosses val="autoZero"/>
        <c:crossBetween val="midCat"/>
        <c:majorUnit val="25"/>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86164716309732"/>
          <c:y val="3.678859042817232E-2"/>
          <c:w val="0.82841989518941073"/>
          <c:h val="0.74917198332024815"/>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DF7651"/>
              </a:solidFill>
              <a:ln>
                <a:noFill/>
              </a:ln>
              <a:effectLst/>
            </c:spPr>
            <c:extLst>
              <c:ext xmlns:c16="http://schemas.microsoft.com/office/drawing/2014/chart" uri="{C3380CC4-5D6E-409C-BE32-E72D297353CC}">
                <c16:uniqueId val="{00000001-199D-4397-8C81-195C6B67E3D7}"/>
              </c:ext>
            </c:extLst>
          </c:dPt>
          <c:dPt>
            <c:idx val="1"/>
            <c:invertIfNegative val="0"/>
            <c:bubble3D val="0"/>
            <c:spPr>
              <a:solidFill>
                <a:srgbClr val="65D1BE"/>
              </a:solidFill>
              <a:ln>
                <a:noFill/>
              </a:ln>
              <a:effectLst/>
            </c:spPr>
            <c:extLst>
              <c:ext xmlns:c16="http://schemas.microsoft.com/office/drawing/2014/chart" uri="{C3380CC4-5D6E-409C-BE32-E72D297353CC}">
                <c16:uniqueId val="{00000003-199D-4397-8C81-195C6B67E3D7}"/>
              </c:ext>
            </c:extLst>
          </c:dPt>
          <c:dPt>
            <c:idx val="2"/>
            <c:invertIfNegative val="0"/>
            <c:bubble3D val="0"/>
            <c:spPr>
              <a:solidFill>
                <a:srgbClr val="7B6A44"/>
              </a:solidFill>
              <a:ln>
                <a:noFill/>
              </a:ln>
              <a:effectLst/>
            </c:spPr>
            <c:extLst>
              <c:ext xmlns:c16="http://schemas.microsoft.com/office/drawing/2014/chart" uri="{C3380CC4-5D6E-409C-BE32-E72D297353CC}">
                <c16:uniqueId val="{00000005-199D-4397-8C81-195C6B67E3D7}"/>
              </c:ext>
            </c:extLst>
          </c:dPt>
          <c:dPt>
            <c:idx val="3"/>
            <c:invertIfNegative val="0"/>
            <c:bubble3D val="0"/>
            <c:spPr>
              <a:solidFill>
                <a:srgbClr val="451512"/>
              </a:solidFill>
              <a:ln>
                <a:noFill/>
              </a:ln>
              <a:effectLst/>
            </c:spPr>
            <c:extLst>
              <c:ext xmlns:c16="http://schemas.microsoft.com/office/drawing/2014/chart" uri="{C3380CC4-5D6E-409C-BE32-E72D297353CC}">
                <c16:uniqueId val="{00000007-199D-4397-8C81-195C6B67E3D7}"/>
              </c:ext>
            </c:extLst>
          </c:dPt>
          <c:dPt>
            <c:idx val="4"/>
            <c:invertIfNegative val="0"/>
            <c:bubble3D val="0"/>
            <c:spPr>
              <a:solidFill>
                <a:srgbClr val="FFA006"/>
              </a:solidFill>
              <a:ln>
                <a:noFill/>
              </a:ln>
              <a:effectLst/>
            </c:spPr>
            <c:extLst>
              <c:ext xmlns:c16="http://schemas.microsoft.com/office/drawing/2014/chart" uri="{C3380CC4-5D6E-409C-BE32-E72D297353CC}">
                <c16:uniqueId val="{00000009-199D-4397-8C81-195C6B67E3D7}"/>
              </c:ext>
            </c:extLst>
          </c:dPt>
          <c:dPt>
            <c:idx val="5"/>
            <c:invertIfNegative val="0"/>
            <c:bubble3D val="0"/>
            <c:spPr>
              <a:solidFill>
                <a:srgbClr val="CA7C99"/>
              </a:solidFill>
              <a:ln>
                <a:noFill/>
              </a:ln>
              <a:effectLst/>
            </c:spPr>
            <c:extLst>
              <c:ext xmlns:c16="http://schemas.microsoft.com/office/drawing/2014/chart" uri="{C3380CC4-5D6E-409C-BE32-E72D297353CC}">
                <c16:uniqueId val="{0000000B-199D-4397-8C81-195C6B67E3D7}"/>
              </c:ext>
            </c:extLst>
          </c:dPt>
          <c:dPt>
            <c:idx val="6"/>
            <c:invertIfNegative val="0"/>
            <c:bubble3D val="0"/>
            <c:spPr>
              <a:solidFill>
                <a:srgbClr val="EC2F1E"/>
              </a:solidFill>
              <a:ln>
                <a:noFill/>
              </a:ln>
              <a:effectLst/>
            </c:spPr>
            <c:extLst>
              <c:ext xmlns:c16="http://schemas.microsoft.com/office/drawing/2014/chart" uri="{C3380CC4-5D6E-409C-BE32-E72D297353CC}">
                <c16:uniqueId val="{0000000C-199D-4397-8C81-195C6B67E3D7}"/>
              </c:ext>
            </c:extLst>
          </c:dPt>
          <c:dPt>
            <c:idx val="7"/>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D-199D-4397-8C81-195C6B67E3D7}"/>
              </c:ext>
            </c:extLst>
          </c:dPt>
          <c:dPt>
            <c:idx val="8"/>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E-199D-4397-8C81-195C6B67E3D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Metals</c:v>
                </c:pt>
                <c:pt idx="1">
                  <c:v>Timbers</c:v>
                </c:pt>
                <c:pt idx="2">
                  <c:v>Polymers</c:v>
                </c:pt>
                <c:pt idx="3">
                  <c:v>Paper and board</c:v>
                </c:pt>
                <c:pt idx="4">
                  <c:v>Textiles</c:v>
                </c:pt>
                <c:pt idx="5">
                  <c:v>Fixtures &amp; fittings</c:v>
                </c:pt>
                <c:pt idx="6">
                  <c:v>Electronics</c:v>
                </c:pt>
                <c:pt idx="7">
                  <c:v>Paints &amp; adhesives</c:v>
                </c:pt>
                <c:pt idx="8">
                  <c:v>Others</c:v>
                </c:pt>
              </c:strCache>
            </c:strRef>
          </c:cat>
          <c:val>
            <c:numRef>
              <c:f>Sheet1!$B$2:$B$10</c:f>
              <c:numCache>
                <c:formatCode>General</c:formatCode>
                <c:ptCount val="9"/>
                <c:pt idx="0">
                  <c:v>25</c:v>
                </c:pt>
                <c:pt idx="1">
                  <c:v>20</c:v>
                </c:pt>
                <c:pt idx="2">
                  <c:v>13</c:v>
                </c:pt>
                <c:pt idx="3">
                  <c:v>10</c:v>
                </c:pt>
                <c:pt idx="4">
                  <c:v>9</c:v>
                </c:pt>
                <c:pt idx="5">
                  <c:v>7</c:v>
                </c:pt>
                <c:pt idx="6">
                  <c:v>7</c:v>
                </c:pt>
                <c:pt idx="7">
                  <c:v>5</c:v>
                </c:pt>
                <c:pt idx="8">
                  <c:v>4</c:v>
                </c:pt>
              </c:numCache>
            </c:numRef>
          </c:val>
          <c:extLst>
            <c:ext xmlns:c16="http://schemas.microsoft.com/office/drawing/2014/chart" uri="{C3380CC4-5D6E-409C-BE32-E72D297353CC}">
              <c16:uniqueId val="{0000000A-199D-4397-8C81-195C6B67E3D7}"/>
            </c:ext>
          </c:extLst>
        </c:ser>
        <c:dLbls>
          <c:showLegendKey val="0"/>
          <c:showVal val="0"/>
          <c:showCatName val="0"/>
          <c:showSerName val="0"/>
          <c:showPercent val="0"/>
          <c:showBubbleSize val="0"/>
        </c:dLbls>
        <c:gapWidth val="39"/>
        <c:overlap val="-32"/>
        <c:axId val="1080240760"/>
        <c:axId val="1080240120"/>
      </c:barChart>
      <c:catAx>
        <c:axId val="1080240760"/>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US"/>
          </a:p>
        </c:txPr>
        <c:crossAx val="1080240120"/>
        <c:crosses val="autoZero"/>
        <c:auto val="1"/>
        <c:lblAlgn val="ctr"/>
        <c:lblOffset val="100"/>
        <c:noMultiLvlLbl val="0"/>
      </c:catAx>
      <c:valAx>
        <c:axId val="1080240120"/>
        <c:scaling>
          <c:orientation val="minMax"/>
          <c:max val="30"/>
        </c:scaling>
        <c:delete val="0"/>
        <c:axPos val="l"/>
        <c:majorGridlines>
          <c:spPr>
            <a:ln w="9525" cap="flat" cmpd="sng" algn="ctr">
              <a:solidFill>
                <a:srgbClr val="55D6FF"/>
              </a:solidFill>
              <a:round/>
            </a:ln>
            <a:effectLst/>
          </c:spPr>
        </c:majorGridlines>
        <c:minorGridlines>
          <c:spPr>
            <a:ln w="6350" cap="flat" cmpd="sng" algn="ctr">
              <a:solidFill>
                <a:srgbClr val="55D6FF"/>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sz="1000" b="0" i="0" baseline="0" dirty="0">
                    <a:effectLst/>
                  </a:rPr>
                  <a:t>Average mass of materials used per week (kg)</a:t>
                </a:r>
                <a:endParaRPr lang="en-GB" sz="1000" dirty="0">
                  <a:effectLst/>
                </a:endParaRPr>
              </a:p>
            </c:rich>
          </c:tx>
          <c:layout>
            <c:manualLayout>
              <c:xMode val="edge"/>
              <c:yMode val="edge"/>
              <c:x val="1.53885751314017E-2"/>
              <c:y val="0.1343104380571456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080240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86164716309732"/>
          <c:y val="3.678859042817232E-2"/>
          <c:w val="0.82841989518941073"/>
          <c:h val="0.74917198332024815"/>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DF7651"/>
              </a:solidFill>
              <a:ln>
                <a:noFill/>
              </a:ln>
              <a:effectLst/>
            </c:spPr>
            <c:extLst>
              <c:ext xmlns:c16="http://schemas.microsoft.com/office/drawing/2014/chart" uri="{C3380CC4-5D6E-409C-BE32-E72D297353CC}">
                <c16:uniqueId val="{00000001-199D-4397-8C81-195C6B67E3D7}"/>
              </c:ext>
            </c:extLst>
          </c:dPt>
          <c:dPt>
            <c:idx val="1"/>
            <c:invertIfNegative val="0"/>
            <c:bubble3D val="0"/>
            <c:spPr>
              <a:solidFill>
                <a:srgbClr val="65D1BE"/>
              </a:solidFill>
              <a:ln>
                <a:noFill/>
              </a:ln>
              <a:effectLst/>
            </c:spPr>
            <c:extLst>
              <c:ext xmlns:c16="http://schemas.microsoft.com/office/drawing/2014/chart" uri="{C3380CC4-5D6E-409C-BE32-E72D297353CC}">
                <c16:uniqueId val="{00000003-199D-4397-8C81-195C6B67E3D7}"/>
              </c:ext>
            </c:extLst>
          </c:dPt>
          <c:dPt>
            <c:idx val="2"/>
            <c:invertIfNegative val="0"/>
            <c:bubble3D val="0"/>
            <c:spPr>
              <a:solidFill>
                <a:srgbClr val="7B6A44"/>
              </a:solidFill>
              <a:ln>
                <a:noFill/>
              </a:ln>
              <a:effectLst/>
            </c:spPr>
            <c:extLst>
              <c:ext xmlns:c16="http://schemas.microsoft.com/office/drawing/2014/chart" uri="{C3380CC4-5D6E-409C-BE32-E72D297353CC}">
                <c16:uniqueId val="{00000005-199D-4397-8C81-195C6B67E3D7}"/>
              </c:ext>
            </c:extLst>
          </c:dPt>
          <c:dPt>
            <c:idx val="3"/>
            <c:invertIfNegative val="0"/>
            <c:bubble3D val="0"/>
            <c:spPr>
              <a:solidFill>
                <a:srgbClr val="451512"/>
              </a:solidFill>
              <a:ln>
                <a:noFill/>
              </a:ln>
              <a:effectLst/>
            </c:spPr>
            <c:extLst>
              <c:ext xmlns:c16="http://schemas.microsoft.com/office/drawing/2014/chart" uri="{C3380CC4-5D6E-409C-BE32-E72D297353CC}">
                <c16:uniqueId val="{00000007-199D-4397-8C81-195C6B67E3D7}"/>
              </c:ext>
            </c:extLst>
          </c:dPt>
          <c:dPt>
            <c:idx val="4"/>
            <c:invertIfNegative val="0"/>
            <c:bubble3D val="0"/>
            <c:spPr>
              <a:solidFill>
                <a:srgbClr val="FFA006"/>
              </a:solidFill>
              <a:ln>
                <a:noFill/>
              </a:ln>
              <a:effectLst/>
            </c:spPr>
            <c:extLst>
              <c:ext xmlns:c16="http://schemas.microsoft.com/office/drawing/2014/chart" uri="{C3380CC4-5D6E-409C-BE32-E72D297353CC}">
                <c16:uniqueId val="{00000009-199D-4397-8C81-195C6B67E3D7}"/>
              </c:ext>
            </c:extLst>
          </c:dPt>
          <c:dPt>
            <c:idx val="5"/>
            <c:invertIfNegative val="0"/>
            <c:bubble3D val="0"/>
            <c:spPr>
              <a:solidFill>
                <a:srgbClr val="CA7C99"/>
              </a:solidFill>
              <a:ln>
                <a:noFill/>
              </a:ln>
              <a:effectLst/>
            </c:spPr>
            <c:extLst>
              <c:ext xmlns:c16="http://schemas.microsoft.com/office/drawing/2014/chart" uri="{C3380CC4-5D6E-409C-BE32-E72D297353CC}">
                <c16:uniqueId val="{0000000B-199D-4397-8C81-195C6B67E3D7}"/>
              </c:ext>
            </c:extLst>
          </c:dPt>
          <c:dPt>
            <c:idx val="6"/>
            <c:invertIfNegative val="0"/>
            <c:bubble3D val="0"/>
            <c:spPr>
              <a:solidFill>
                <a:srgbClr val="EC2F1E"/>
              </a:solidFill>
              <a:ln>
                <a:noFill/>
              </a:ln>
              <a:effectLst/>
            </c:spPr>
            <c:extLst>
              <c:ext xmlns:c16="http://schemas.microsoft.com/office/drawing/2014/chart" uri="{C3380CC4-5D6E-409C-BE32-E72D297353CC}">
                <c16:uniqueId val="{0000000C-199D-4397-8C81-195C6B67E3D7}"/>
              </c:ext>
            </c:extLst>
          </c:dPt>
          <c:dPt>
            <c:idx val="7"/>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D-199D-4397-8C81-195C6B67E3D7}"/>
              </c:ext>
            </c:extLst>
          </c:dPt>
          <c:dPt>
            <c:idx val="8"/>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E-199D-4397-8C81-195C6B67E3D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Metals</c:v>
                </c:pt>
                <c:pt idx="1">
                  <c:v>Timbers</c:v>
                </c:pt>
                <c:pt idx="2">
                  <c:v>Polymers</c:v>
                </c:pt>
                <c:pt idx="3">
                  <c:v>Paper and board</c:v>
                </c:pt>
                <c:pt idx="4">
                  <c:v>Textiles</c:v>
                </c:pt>
                <c:pt idx="5">
                  <c:v>Fixtures &amp; fittings</c:v>
                </c:pt>
                <c:pt idx="6">
                  <c:v>Electronics</c:v>
                </c:pt>
                <c:pt idx="7">
                  <c:v>Paints &amp; adhesives</c:v>
                </c:pt>
                <c:pt idx="8">
                  <c:v>Others</c:v>
                </c:pt>
              </c:strCache>
            </c:strRef>
          </c:cat>
          <c:val>
            <c:numRef>
              <c:f>Sheet1!$B$2:$B$10</c:f>
              <c:numCache>
                <c:formatCode>General</c:formatCode>
                <c:ptCount val="9"/>
                <c:pt idx="0">
                  <c:v>25</c:v>
                </c:pt>
                <c:pt idx="1">
                  <c:v>20</c:v>
                </c:pt>
                <c:pt idx="2">
                  <c:v>13</c:v>
                </c:pt>
                <c:pt idx="3">
                  <c:v>10</c:v>
                </c:pt>
                <c:pt idx="4">
                  <c:v>9</c:v>
                </c:pt>
                <c:pt idx="5">
                  <c:v>7</c:v>
                </c:pt>
                <c:pt idx="6">
                  <c:v>7</c:v>
                </c:pt>
                <c:pt idx="7">
                  <c:v>5</c:v>
                </c:pt>
                <c:pt idx="8">
                  <c:v>4</c:v>
                </c:pt>
              </c:numCache>
            </c:numRef>
          </c:val>
          <c:extLst>
            <c:ext xmlns:c16="http://schemas.microsoft.com/office/drawing/2014/chart" uri="{C3380CC4-5D6E-409C-BE32-E72D297353CC}">
              <c16:uniqueId val="{0000000A-199D-4397-8C81-195C6B67E3D7}"/>
            </c:ext>
          </c:extLst>
        </c:ser>
        <c:dLbls>
          <c:showLegendKey val="0"/>
          <c:showVal val="0"/>
          <c:showCatName val="0"/>
          <c:showSerName val="0"/>
          <c:showPercent val="0"/>
          <c:showBubbleSize val="0"/>
        </c:dLbls>
        <c:gapWidth val="39"/>
        <c:overlap val="-32"/>
        <c:axId val="1080240760"/>
        <c:axId val="1080240120"/>
      </c:barChart>
      <c:catAx>
        <c:axId val="1080240760"/>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US"/>
          </a:p>
        </c:txPr>
        <c:crossAx val="1080240120"/>
        <c:crosses val="autoZero"/>
        <c:auto val="1"/>
        <c:lblAlgn val="ctr"/>
        <c:lblOffset val="100"/>
        <c:noMultiLvlLbl val="0"/>
      </c:catAx>
      <c:valAx>
        <c:axId val="1080240120"/>
        <c:scaling>
          <c:orientation val="minMax"/>
          <c:max val="30"/>
        </c:scaling>
        <c:delete val="0"/>
        <c:axPos val="l"/>
        <c:majorGridlines>
          <c:spPr>
            <a:ln w="9525" cap="flat" cmpd="sng" algn="ctr">
              <a:solidFill>
                <a:srgbClr val="55D6FF"/>
              </a:solidFill>
              <a:round/>
            </a:ln>
            <a:effectLst/>
          </c:spPr>
        </c:majorGridlines>
        <c:minorGridlines>
          <c:spPr>
            <a:ln w="6350" cap="flat" cmpd="sng" algn="ctr">
              <a:solidFill>
                <a:srgbClr val="55D6FF"/>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sz="1000" b="0" i="0" baseline="0" dirty="0">
                    <a:effectLst/>
                  </a:rPr>
                  <a:t>Average mass of materials used per week (kg)</a:t>
                </a:r>
                <a:endParaRPr lang="en-GB" sz="1000" dirty="0">
                  <a:effectLst/>
                </a:endParaRPr>
              </a:p>
            </c:rich>
          </c:tx>
          <c:layout>
            <c:manualLayout>
              <c:xMode val="edge"/>
              <c:yMode val="edge"/>
              <c:x val="1.53885751314017E-2"/>
              <c:y val="0.1343104380571456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080240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rgbClr val="DF7651"/>
              </a:solidFill>
              <a:round/>
            </a:ln>
            <a:effectLst/>
          </c:spPr>
          <c:marker>
            <c:symbol val="none"/>
          </c:marker>
          <c:cat>
            <c:strRef>
              <c:f>Sheet1!$A$2:$A$8</c:f>
              <c:strCache>
                <c:ptCount val="7"/>
                <c:pt idx="0">
                  <c:v>A</c:v>
                </c:pt>
                <c:pt idx="1">
                  <c:v>B</c:v>
                </c:pt>
                <c:pt idx="2">
                  <c:v>C</c:v>
                </c:pt>
                <c:pt idx="3">
                  <c:v>D</c:v>
                </c:pt>
                <c:pt idx="4">
                  <c:v>E</c:v>
                </c:pt>
                <c:pt idx="5">
                  <c:v>F</c:v>
                </c:pt>
                <c:pt idx="6">
                  <c:v>G</c:v>
                </c:pt>
              </c:strCache>
            </c:strRef>
          </c:cat>
          <c:val>
            <c:numRef>
              <c:f>Sheet1!$B$2:$B$8</c:f>
              <c:numCache>
                <c:formatCode>General</c:formatCode>
                <c:ptCount val="7"/>
                <c:pt idx="0">
                  <c:v>4.3</c:v>
                </c:pt>
                <c:pt idx="1">
                  <c:v>2.5</c:v>
                </c:pt>
                <c:pt idx="2">
                  <c:v>3.5</c:v>
                </c:pt>
                <c:pt idx="3">
                  <c:v>4.5</c:v>
                </c:pt>
                <c:pt idx="4">
                  <c:v>2</c:v>
                </c:pt>
                <c:pt idx="5">
                  <c:v>1.3</c:v>
                </c:pt>
                <c:pt idx="6">
                  <c:v>1.7</c:v>
                </c:pt>
              </c:numCache>
            </c:numRef>
          </c:val>
          <c:smooth val="0"/>
          <c:extLst>
            <c:ext xmlns:c16="http://schemas.microsoft.com/office/drawing/2014/chart" uri="{C3380CC4-5D6E-409C-BE32-E72D297353CC}">
              <c16:uniqueId val="{00000000-E91B-4752-8825-2E89BA023AB7}"/>
            </c:ext>
          </c:extLst>
        </c:ser>
        <c:dLbls>
          <c:showLegendKey val="0"/>
          <c:showVal val="0"/>
          <c:showCatName val="0"/>
          <c:showSerName val="0"/>
          <c:showPercent val="0"/>
          <c:showBubbleSize val="0"/>
        </c:dLbls>
        <c:smooth val="0"/>
        <c:axId val="750975160"/>
        <c:axId val="750972280"/>
      </c:lineChart>
      <c:catAx>
        <c:axId val="750975160"/>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750972280"/>
        <c:crosses val="autoZero"/>
        <c:auto val="1"/>
        <c:lblAlgn val="ctr"/>
        <c:lblOffset val="100"/>
        <c:noMultiLvlLbl val="0"/>
      </c:catAx>
      <c:valAx>
        <c:axId val="750972280"/>
        <c:scaling>
          <c:orientation val="minMax"/>
        </c:scaling>
        <c:delete val="0"/>
        <c:axPos val="l"/>
        <c:majorGridlines>
          <c:spPr>
            <a:ln w="9525" cap="flat" cmpd="sng" algn="ctr">
              <a:solidFill>
                <a:srgbClr val="55D6FF"/>
              </a:solidFill>
              <a:round/>
            </a:ln>
            <a:effectLst/>
          </c:spPr>
        </c:majorGridlines>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n-US"/>
          </a:p>
        </c:txPr>
        <c:crossAx val="750975160"/>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6453760038532"/>
          <c:y val="9.3935489779652381E-2"/>
          <c:w val="0.54870924799229359"/>
          <c:h val="0.81212902044069524"/>
        </c:manualLayout>
      </c:layout>
      <c:pieChart>
        <c:varyColors val="1"/>
        <c:ser>
          <c:idx val="0"/>
          <c:order val="0"/>
          <c:tx>
            <c:strRef>
              <c:f>Sheet1!$B$1</c:f>
              <c:strCache>
                <c:ptCount val="1"/>
                <c:pt idx="0">
                  <c:v>Series 1</c:v>
                </c:pt>
              </c:strCache>
            </c:strRef>
          </c:tx>
          <c:dPt>
            <c:idx val="0"/>
            <c:bubble3D val="0"/>
            <c:spPr>
              <a:solidFill>
                <a:srgbClr val="DF7651"/>
              </a:solidFill>
              <a:ln>
                <a:noFill/>
              </a:ln>
              <a:effectLst/>
            </c:spPr>
            <c:extLst>
              <c:ext xmlns:c16="http://schemas.microsoft.com/office/drawing/2014/chart" uri="{C3380CC4-5D6E-409C-BE32-E72D297353CC}">
                <c16:uniqueId val="{00000000-7149-4E75-B61C-10D50694F758}"/>
              </c:ext>
            </c:extLst>
          </c:dPt>
          <c:dPt>
            <c:idx val="1"/>
            <c:bubble3D val="0"/>
            <c:spPr>
              <a:solidFill>
                <a:srgbClr val="65D1BE"/>
              </a:solidFill>
              <a:ln>
                <a:noFill/>
              </a:ln>
              <a:effectLst/>
            </c:spPr>
            <c:extLst>
              <c:ext xmlns:c16="http://schemas.microsoft.com/office/drawing/2014/chart" uri="{C3380CC4-5D6E-409C-BE32-E72D297353CC}">
                <c16:uniqueId val="{00000001-7149-4E75-B61C-10D50694F758}"/>
              </c:ext>
            </c:extLst>
          </c:dPt>
          <c:dPt>
            <c:idx val="2"/>
            <c:bubble3D val="0"/>
            <c:spPr>
              <a:solidFill>
                <a:srgbClr val="7B6A44"/>
              </a:solidFill>
              <a:ln>
                <a:noFill/>
              </a:ln>
              <a:effectLst/>
            </c:spPr>
            <c:extLst>
              <c:ext xmlns:c16="http://schemas.microsoft.com/office/drawing/2014/chart" uri="{C3380CC4-5D6E-409C-BE32-E72D297353CC}">
                <c16:uniqueId val="{00000002-7149-4E75-B61C-10D50694F758}"/>
              </c:ext>
            </c:extLst>
          </c:dPt>
          <c:dPt>
            <c:idx val="3"/>
            <c:bubble3D val="0"/>
            <c:explosion val="10"/>
            <c:spPr>
              <a:solidFill>
                <a:srgbClr val="CA7C99"/>
              </a:solidFill>
              <a:ln>
                <a:noFill/>
              </a:ln>
              <a:effectLst/>
            </c:spPr>
            <c:extLst>
              <c:ext xmlns:c16="http://schemas.microsoft.com/office/drawing/2014/chart" uri="{C3380CC4-5D6E-409C-BE32-E72D297353CC}">
                <c16:uniqueId val="{00000003-7149-4E75-B61C-10D50694F75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91B-4752-8825-2E89BA023AB7}"/>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DF7651"/>
              </a:solidFill>
              <a:ln>
                <a:noFill/>
              </a:ln>
              <a:effectLst/>
            </c:spPr>
            <c:extLst>
              <c:ext xmlns:c16="http://schemas.microsoft.com/office/drawing/2014/chart" uri="{C3380CC4-5D6E-409C-BE32-E72D297353CC}">
                <c16:uniqueId val="{00000004-E91B-4752-8825-2E89BA023AB7}"/>
              </c:ext>
            </c:extLst>
          </c:dPt>
          <c:dPt>
            <c:idx val="1"/>
            <c:invertIfNegative val="0"/>
            <c:bubble3D val="0"/>
            <c:spPr>
              <a:solidFill>
                <a:srgbClr val="65D1BE"/>
              </a:solidFill>
              <a:ln>
                <a:noFill/>
              </a:ln>
              <a:effectLst/>
            </c:spPr>
            <c:extLst>
              <c:ext xmlns:c16="http://schemas.microsoft.com/office/drawing/2014/chart" uri="{C3380CC4-5D6E-409C-BE32-E72D297353CC}">
                <c16:uniqueId val="{00000005-E91B-4752-8825-2E89BA023AB7}"/>
              </c:ext>
            </c:extLst>
          </c:dPt>
          <c:dPt>
            <c:idx val="2"/>
            <c:invertIfNegative val="0"/>
            <c:bubble3D val="0"/>
            <c:spPr>
              <a:solidFill>
                <a:srgbClr val="7B6A44"/>
              </a:solidFill>
              <a:ln>
                <a:noFill/>
              </a:ln>
              <a:effectLst/>
            </c:spPr>
            <c:extLst>
              <c:ext xmlns:c16="http://schemas.microsoft.com/office/drawing/2014/chart" uri="{C3380CC4-5D6E-409C-BE32-E72D297353CC}">
                <c16:uniqueId val="{00000003-E91B-4752-8825-2E89BA023AB7}"/>
              </c:ext>
            </c:extLst>
          </c:dPt>
          <c:dPt>
            <c:idx val="3"/>
            <c:invertIfNegative val="0"/>
            <c:bubble3D val="0"/>
            <c:spPr>
              <a:solidFill>
                <a:srgbClr val="CA7C99"/>
              </a:solidFill>
              <a:ln>
                <a:noFill/>
              </a:ln>
              <a:effectLst/>
            </c:spPr>
            <c:extLst>
              <c:ext xmlns:c16="http://schemas.microsoft.com/office/drawing/2014/chart" uri="{C3380CC4-5D6E-409C-BE32-E72D297353CC}">
                <c16:uniqueId val="{00000006-E91B-4752-8825-2E89BA023AB7}"/>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91B-4752-8825-2E89BA023AB7}"/>
            </c:ext>
          </c:extLst>
        </c:ser>
        <c:dLbls>
          <c:showLegendKey val="0"/>
          <c:showVal val="0"/>
          <c:showCatName val="0"/>
          <c:showSerName val="0"/>
          <c:showPercent val="0"/>
          <c:showBubbleSize val="0"/>
        </c:dLbls>
        <c:gapWidth val="219"/>
        <c:axId val="750975160"/>
        <c:axId val="750972280"/>
      </c:barChart>
      <c:catAx>
        <c:axId val="750975160"/>
        <c:scaling>
          <c:orientation val="minMax"/>
        </c:scaling>
        <c:delete val="0"/>
        <c:axPos val="l"/>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750972280"/>
        <c:crosses val="autoZero"/>
        <c:auto val="1"/>
        <c:lblAlgn val="ctr"/>
        <c:lblOffset val="100"/>
        <c:noMultiLvlLbl val="0"/>
      </c:catAx>
      <c:valAx>
        <c:axId val="750972280"/>
        <c:scaling>
          <c:orientation val="minMax"/>
        </c:scaling>
        <c:delete val="0"/>
        <c:axPos val="b"/>
        <c:majorGridlines>
          <c:spPr>
            <a:ln w="9525" cap="flat" cmpd="sng" algn="ctr">
              <a:solidFill>
                <a:srgbClr val="55D6FF"/>
              </a:solidFill>
              <a:round/>
            </a:ln>
            <a:effectLst/>
          </c:spPr>
        </c:majorGridlines>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n-US"/>
          </a:p>
        </c:txPr>
        <c:crossAx val="750975160"/>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rgbClr val="7B6A44"/>
            </a:solidFill>
            <a:ln>
              <a:noFill/>
            </a:ln>
            <a:effectLst/>
          </c:spPr>
          <c:dPt>
            <c:idx val="0"/>
            <c:bubble3D val="0"/>
            <c:spPr>
              <a:solidFill>
                <a:srgbClr val="7B6A44"/>
              </a:solidFill>
              <a:ln>
                <a:noFill/>
              </a:ln>
              <a:effectLst/>
            </c:spPr>
            <c:extLst>
              <c:ext xmlns:c16="http://schemas.microsoft.com/office/drawing/2014/chart" uri="{C3380CC4-5D6E-409C-BE32-E72D297353CC}">
                <c16:uniqueId val="{00000004-E91B-4752-8825-2E89BA023AB7}"/>
              </c:ext>
            </c:extLst>
          </c:dPt>
          <c:dPt>
            <c:idx val="1"/>
            <c:bubble3D val="0"/>
            <c:spPr>
              <a:solidFill>
                <a:srgbClr val="7B6A44"/>
              </a:solidFill>
              <a:ln>
                <a:noFill/>
              </a:ln>
              <a:effectLst/>
            </c:spPr>
            <c:extLst>
              <c:ext xmlns:c16="http://schemas.microsoft.com/office/drawing/2014/chart" uri="{C3380CC4-5D6E-409C-BE32-E72D297353CC}">
                <c16:uniqueId val="{00000005-E91B-4752-8825-2E89BA023AB7}"/>
              </c:ext>
            </c:extLst>
          </c:dPt>
          <c:dPt>
            <c:idx val="2"/>
            <c:bubble3D val="0"/>
            <c:spPr>
              <a:solidFill>
                <a:srgbClr val="7B6A44"/>
              </a:solidFill>
              <a:ln>
                <a:noFill/>
              </a:ln>
              <a:effectLst/>
            </c:spPr>
            <c:extLst>
              <c:ext xmlns:c16="http://schemas.microsoft.com/office/drawing/2014/chart" uri="{C3380CC4-5D6E-409C-BE32-E72D297353CC}">
                <c16:uniqueId val="{00000003-E91B-4752-8825-2E89BA023AB7}"/>
              </c:ext>
            </c:extLst>
          </c:dPt>
          <c:dPt>
            <c:idx val="3"/>
            <c:bubble3D val="0"/>
            <c:spPr>
              <a:solidFill>
                <a:srgbClr val="7B6A44"/>
              </a:solidFill>
              <a:ln>
                <a:noFill/>
              </a:ln>
              <a:effectLst/>
            </c:spPr>
            <c:extLst>
              <c:ext xmlns:c16="http://schemas.microsoft.com/office/drawing/2014/chart" uri="{C3380CC4-5D6E-409C-BE32-E72D297353CC}">
                <c16:uniqueId val="{00000006-E91B-4752-8825-2E89BA023AB7}"/>
              </c:ext>
            </c:extLst>
          </c:dPt>
          <c:cat>
            <c:numRef>
              <c:f>Sheet1!$A$2:$A$5</c:f>
              <c:numCache>
                <c:formatCode>General</c:formatCode>
                <c:ptCount val="4"/>
              </c:numCache>
            </c:numRef>
          </c:cat>
          <c:val>
            <c:numRef>
              <c:f>Sheet1!$B$2:$B$5</c:f>
              <c:numCache>
                <c:formatCode>General</c:formatCode>
                <c:ptCount val="4"/>
                <c:pt idx="0">
                  <c:v>50</c:v>
                </c:pt>
                <c:pt idx="1">
                  <c:v>30</c:v>
                </c:pt>
                <c:pt idx="2">
                  <c:v>44</c:v>
                </c:pt>
                <c:pt idx="3">
                  <c:v>36</c:v>
                </c:pt>
              </c:numCache>
            </c:numRef>
          </c:val>
          <c:extLst>
            <c:ext xmlns:c16="http://schemas.microsoft.com/office/drawing/2014/chart" uri="{C3380CC4-5D6E-409C-BE32-E72D297353CC}">
              <c16:uniqueId val="{00000000-E91B-4752-8825-2E89BA023AB7}"/>
            </c:ext>
          </c:extLst>
        </c:ser>
        <c:ser>
          <c:idx val="1"/>
          <c:order val="1"/>
          <c:tx>
            <c:strRef>
              <c:f>Sheet1!$C$1</c:f>
              <c:strCache>
                <c:ptCount val="1"/>
                <c:pt idx="0">
                  <c:v>Series 2</c:v>
                </c:pt>
              </c:strCache>
            </c:strRef>
          </c:tx>
          <c:spPr>
            <a:solidFill>
              <a:srgbClr val="65D1BE"/>
            </a:solidFill>
            <a:ln w="25400">
              <a:noFill/>
            </a:ln>
            <a:effectLst/>
          </c:spPr>
          <c:cat>
            <c:numRef>
              <c:f>Sheet1!$A$2:$A$5</c:f>
              <c:numCache>
                <c:formatCode>General</c:formatCode>
                <c:ptCount val="4"/>
              </c:numCache>
            </c:numRef>
          </c:cat>
          <c:val>
            <c:numRef>
              <c:f>Sheet1!$C$2:$C$5</c:f>
              <c:numCache>
                <c:formatCode>General</c:formatCode>
                <c:ptCount val="4"/>
                <c:pt idx="0">
                  <c:v>25</c:v>
                </c:pt>
                <c:pt idx="1">
                  <c:v>23</c:v>
                </c:pt>
                <c:pt idx="2">
                  <c:v>42</c:v>
                </c:pt>
                <c:pt idx="3">
                  <c:v>22</c:v>
                </c:pt>
              </c:numCache>
            </c:numRef>
          </c:val>
          <c:extLst>
            <c:ext xmlns:c16="http://schemas.microsoft.com/office/drawing/2014/chart" uri="{C3380CC4-5D6E-409C-BE32-E72D297353CC}">
              <c16:uniqueId val="{00000008-BE98-4029-BCE0-329F8E16D056}"/>
            </c:ext>
          </c:extLst>
        </c:ser>
        <c:ser>
          <c:idx val="2"/>
          <c:order val="2"/>
          <c:tx>
            <c:strRef>
              <c:f>Sheet1!$D$1</c:f>
              <c:strCache>
                <c:ptCount val="1"/>
                <c:pt idx="0">
                  <c:v>Series 3</c:v>
                </c:pt>
              </c:strCache>
            </c:strRef>
          </c:tx>
          <c:spPr>
            <a:solidFill>
              <a:srgbClr val="CA7C99"/>
            </a:solidFill>
            <a:ln w="25400">
              <a:noFill/>
            </a:ln>
            <a:effectLst/>
          </c:spPr>
          <c:cat>
            <c:numRef>
              <c:f>Sheet1!$A$2:$A$5</c:f>
              <c:numCache>
                <c:formatCode>General</c:formatCode>
                <c:ptCount val="4"/>
              </c:numCache>
            </c:numRef>
          </c:cat>
          <c:val>
            <c:numRef>
              <c:f>Sheet1!$D$2:$D$5</c:f>
              <c:numCache>
                <c:formatCode>General</c:formatCode>
                <c:ptCount val="4"/>
                <c:pt idx="0">
                  <c:v>10</c:v>
                </c:pt>
                <c:pt idx="1">
                  <c:v>17</c:v>
                </c:pt>
                <c:pt idx="2">
                  <c:v>26</c:v>
                </c:pt>
                <c:pt idx="3">
                  <c:v>22</c:v>
                </c:pt>
              </c:numCache>
            </c:numRef>
          </c:val>
          <c:extLst>
            <c:ext xmlns:c16="http://schemas.microsoft.com/office/drawing/2014/chart" uri="{C3380CC4-5D6E-409C-BE32-E72D297353CC}">
              <c16:uniqueId val="{00000009-BE98-4029-BCE0-329F8E16D056}"/>
            </c:ext>
          </c:extLst>
        </c:ser>
        <c:dLbls>
          <c:showLegendKey val="0"/>
          <c:showVal val="0"/>
          <c:showCatName val="0"/>
          <c:showSerName val="0"/>
          <c:showPercent val="0"/>
          <c:showBubbleSize val="0"/>
        </c:dLbls>
        <c:axId val="750975160"/>
        <c:axId val="750972280"/>
      </c:areaChart>
      <c:catAx>
        <c:axId val="750975160"/>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750972280"/>
        <c:crosses val="autoZero"/>
        <c:auto val="1"/>
        <c:lblAlgn val="ctr"/>
        <c:lblOffset val="100"/>
        <c:noMultiLvlLbl val="0"/>
      </c:catAx>
      <c:valAx>
        <c:axId val="750972280"/>
        <c:scaling>
          <c:orientation val="minMax"/>
          <c:max val="50"/>
        </c:scaling>
        <c:delete val="0"/>
        <c:axPos val="l"/>
        <c:majorGridlines>
          <c:spPr>
            <a:ln w="9525" cap="flat" cmpd="sng" algn="ctr">
              <a:solidFill>
                <a:srgbClr val="55D6FF"/>
              </a:solidFill>
              <a:round/>
            </a:ln>
            <a:effectLst/>
          </c:spPr>
        </c:majorGridlines>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n-US"/>
          </a:p>
        </c:txPr>
        <c:crossAx val="7509751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86164716309732"/>
          <c:y val="3.678859042817232E-2"/>
          <c:w val="0.82841989518941073"/>
          <c:h val="0.89544798469889575"/>
        </c:manualLayout>
      </c:layout>
      <c:barChart>
        <c:barDir val="col"/>
        <c:grouping val="clustered"/>
        <c:varyColors val="0"/>
        <c:ser>
          <c:idx val="0"/>
          <c:order val="0"/>
          <c:tx>
            <c:strRef>
              <c:f>Sheet1!$B$1</c:f>
              <c:strCache>
                <c:ptCount val="1"/>
                <c:pt idx="0">
                  <c:v>Number of people</c:v>
                </c:pt>
              </c:strCache>
            </c:strRef>
          </c:tx>
          <c:spPr>
            <a:solidFill>
              <a:schemeClr val="accent1"/>
            </a:solidFill>
            <a:ln>
              <a:noFill/>
            </a:ln>
            <a:effectLst/>
          </c:spPr>
          <c:invertIfNegative val="0"/>
          <c:dPt>
            <c:idx val="0"/>
            <c:invertIfNegative val="0"/>
            <c:bubble3D val="0"/>
            <c:spPr>
              <a:solidFill>
                <a:srgbClr val="DF7651"/>
              </a:solidFill>
              <a:ln>
                <a:noFill/>
              </a:ln>
              <a:effectLst/>
            </c:spPr>
            <c:extLst>
              <c:ext xmlns:c16="http://schemas.microsoft.com/office/drawing/2014/chart" uri="{C3380CC4-5D6E-409C-BE32-E72D297353CC}">
                <c16:uniqueId val="{00000003-DB3B-4E83-AA48-2C374243D60C}"/>
              </c:ext>
            </c:extLst>
          </c:dPt>
          <c:dPt>
            <c:idx val="1"/>
            <c:invertIfNegative val="0"/>
            <c:bubble3D val="0"/>
            <c:spPr>
              <a:solidFill>
                <a:srgbClr val="65D1BE"/>
              </a:solidFill>
              <a:ln>
                <a:noFill/>
              </a:ln>
              <a:effectLst/>
            </c:spPr>
            <c:extLst>
              <c:ext xmlns:c16="http://schemas.microsoft.com/office/drawing/2014/chart" uri="{C3380CC4-5D6E-409C-BE32-E72D297353CC}">
                <c16:uniqueId val="{00000004-DB3B-4E83-AA48-2C374243D60C}"/>
              </c:ext>
            </c:extLst>
          </c:dPt>
          <c:dPt>
            <c:idx val="2"/>
            <c:invertIfNegative val="0"/>
            <c:bubble3D val="0"/>
            <c:spPr>
              <a:solidFill>
                <a:srgbClr val="7B6A44"/>
              </a:solidFill>
              <a:ln>
                <a:noFill/>
              </a:ln>
              <a:effectLst/>
            </c:spPr>
            <c:extLst>
              <c:ext xmlns:c16="http://schemas.microsoft.com/office/drawing/2014/chart" uri="{C3380CC4-5D6E-409C-BE32-E72D297353CC}">
                <c16:uniqueId val="{00000005-DB3B-4E83-AA48-2C374243D6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Unsure</c:v>
                </c:pt>
              </c:strCache>
            </c:strRef>
          </c:cat>
          <c:val>
            <c:numRef>
              <c:f>Sheet1!$B$2:$B$4</c:f>
              <c:numCache>
                <c:formatCode>General</c:formatCode>
                <c:ptCount val="3"/>
                <c:pt idx="0">
                  <c:v>10</c:v>
                </c:pt>
                <c:pt idx="1">
                  <c:v>22</c:v>
                </c:pt>
                <c:pt idx="2">
                  <c:v>32</c:v>
                </c:pt>
              </c:numCache>
            </c:numRef>
          </c:val>
          <c:extLst>
            <c:ext xmlns:c16="http://schemas.microsoft.com/office/drawing/2014/chart" uri="{C3380CC4-5D6E-409C-BE32-E72D297353CC}">
              <c16:uniqueId val="{00000000-DB3B-4E83-AA48-2C374243D60C}"/>
            </c:ext>
          </c:extLst>
        </c:ser>
        <c:dLbls>
          <c:showLegendKey val="0"/>
          <c:showVal val="0"/>
          <c:showCatName val="0"/>
          <c:showSerName val="0"/>
          <c:showPercent val="0"/>
          <c:showBubbleSize val="0"/>
        </c:dLbls>
        <c:gapWidth val="150"/>
        <c:axId val="1080240760"/>
        <c:axId val="1080240120"/>
      </c:barChart>
      <c:catAx>
        <c:axId val="1080240760"/>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080240120"/>
        <c:crosses val="autoZero"/>
        <c:auto val="1"/>
        <c:lblAlgn val="ctr"/>
        <c:lblOffset val="100"/>
        <c:noMultiLvlLbl val="0"/>
      </c:catAx>
      <c:valAx>
        <c:axId val="1080240120"/>
        <c:scaling>
          <c:orientation val="minMax"/>
        </c:scaling>
        <c:delete val="0"/>
        <c:axPos val="l"/>
        <c:majorGridlines>
          <c:spPr>
            <a:ln w="9525" cap="flat" cmpd="sng" algn="ctr">
              <a:solidFill>
                <a:srgbClr val="55D6FF"/>
              </a:solidFill>
              <a:round/>
            </a:ln>
            <a:effectLst/>
          </c:spPr>
        </c:majorGridlines>
        <c:minorGridlines>
          <c:spPr>
            <a:ln w="6350" cap="flat" cmpd="sng" algn="ctr">
              <a:solidFill>
                <a:srgbClr val="55D6FF"/>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sz="1000" dirty="0">
                    <a:solidFill>
                      <a:schemeClr val="tx1"/>
                    </a:solidFill>
                  </a:rPr>
                  <a:t>Number of people</a:t>
                </a:r>
              </a:p>
            </c:rich>
          </c:tx>
          <c:layout>
            <c:manualLayout>
              <c:xMode val="edge"/>
              <c:yMode val="edge"/>
              <c:x val="1.5388500855949174E-2"/>
              <c:y val="0.3415721868776125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080240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86164716309732"/>
          <c:y val="3.678859042817232E-2"/>
          <c:w val="0.82841989518941073"/>
          <c:h val="0.89544798469889575"/>
        </c:manualLayout>
      </c:layout>
      <c:barChart>
        <c:barDir val="col"/>
        <c:grouping val="clustered"/>
        <c:varyColors val="0"/>
        <c:ser>
          <c:idx val="0"/>
          <c:order val="0"/>
          <c:tx>
            <c:strRef>
              <c:f>Sheet1!$B$1</c:f>
              <c:strCache>
                <c:ptCount val="1"/>
                <c:pt idx="0">
                  <c:v>Number of students</c:v>
                </c:pt>
              </c:strCache>
            </c:strRef>
          </c:tx>
          <c:spPr>
            <a:solidFill>
              <a:schemeClr val="accent1"/>
            </a:solidFill>
            <a:ln>
              <a:noFill/>
            </a:ln>
            <a:effectLst/>
          </c:spPr>
          <c:invertIfNegative val="0"/>
          <c:dPt>
            <c:idx val="0"/>
            <c:invertIfNegative val="0"/>
            <c:bubble3D val="0"/>
            <c:spPr>
              <a:solidFill>
                <a:srgbClr val="DF7651"/>
              </a:solidFill>
              <a:ln>
                <a:noFill/>
              </a:ln>
              <a:effectLst/>
            </c:spPr>
            <c:extLst>
              <c:ext xmlns:c16="http://schemas.microsoft.com/office/drawing/2014/chart" uri="{C3380CC4-5D6E-409C-BE32-E72D297353CC}">
                <c16:uniqueId val="{00000001-CC47-484A-96C4-60B139F26C0F}"/>
              </c:ext>
            </c:extLst>
          </c:dPt>
          <c:dPt>
            <c:idx val="1"/>
            <c:invertIfNegative val="0"/>
            <c:bubble3D val="0"/>
            <c:spPr>
              <a:solidFill>
                <a:srgbClr val="65D1BE"/>
              </a:solidFill>
              <a:ln>
                <a:noFill/>
              </a:ln>
              <a:effectLst/>
            </c:spPr>
            <c:extLst>
              <c:ext xmlns:c16="http://schemas.microsoft.com/office/drawing/2014/chart" uri="{C3380CC4-5D6E-409C-BE32-E72D297353CC}">
                <c16:uniqueId val="{00000003-CC47-484A-96C4-60B139F26C0F}"/>
              </c:ext>
            </c:extLst>
          </c:dPt>
          <c:dPt>
            <c:idx val="2"/>
            <c:invertIfNegative val="0"/>
            <c:bubble3D val="0"/>
            <c:spPr>
              <a:solidFill>
                <a:srgbClr val="7B6A44"/>
              </a:solidFill>
              <a:ln>
                <a:noFill/>
              </a:ln>
              <a:effectLst/>
            </c:spPr>
            <c:extLst>
              <c:ext xmlns:c16="http://schemas.microsoft.com/office/drawing/2014/chart" uri="{C3380CC4-5D6E-409C-BE32-E72D297353CC}">
                <c16:uniqueId val="{00000005-CC47-484A-96C4-60B139F26C0F}"/>
              </c:ext>
            </c:extLst>
          </c:dPt>
          <c:dPt>
            <c:idx val="3"/>
            <c:invertIfNegative val="0"/>
            <c:bubble3D val="0"/>
            <c:spPr>
              <a:solidFill>
                <a:srgbClr val="451512"/>
              </a:solidFill>
              <a:ln>
                <a:noFill/>
              </a:ln>
              <a:effectLst/>
            </c:spPr>
            <c:extLst>
              <c:ext xmlns:c16="http://schemas.microsoft.com/office/drawing/2014/chart" uri="{C3380CC4-5D6E-409C-BE32-E72D297353CC}">
                <c16:uniqueId val="{00000007-CC47-484A-96C4-60B139F26C0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Boys on time</c:v>
                </c:pt>
                <c:pt idx="1">
                  <c:v>Boys late</c:v>
                </c:pt>
                <c:pt idx="2">
                  <c:v>Girls on time</c:v>
                </c:pt>
                <c:pt idx="3">
                  <c:v>Girls late</c:v>
                </c:pt>
              </c:strCache>
            </c:strRef>
          </c:cat>
          <c:val>
            <c:numRef>
              <c:f>Sheet1!$B$2:$B$5</c:f>
              <c:numCache>
                <c:formatCode>General</c:formatCode>
                <c:ptCount val="4"/>
                <c:pt idx="0">
                  <c:v>12</c:v>
                </c:pt>
                <c:pt idx="1">
                  <c:v>3</c:v>
                </c:pt>
                <c:pt idx="2">
                  <c:v>24</c:v>
                </c:pt>
                <c:pt idx="3">
                  <c:v>6</c:v>
                </c:pt>
              </c:numCache>
            </c:numRef>
          </c:val>
          <c:extLst>
            <c:ext xmlns:c16="http://schemas.microsoft.com/office/drawing/2014/chart" uri="{C3380CC4-5D6E-409C-BE32-E72D297353CC}">
              <c16:uniqueId val="{00000006-CC47-484A-96C4-60B139F26C0F}"/>
            </c:ext>
          </c:extLst>
        </c:ser>
        <c:dLbls>
          <c:showLegendKey val="0"/>
          <c:showVal val="0"/>
          <c:showCatName val="0"/>
          <c:showSerName val="0"/>
          <c:showPercent val="0"/>
          <c:showBubbleSize val="0"/>
        </c:dLbls>
        <c:gapWidth val="89"/>
        <c:axId val="1080240760"/>
        <c:axId val="1080240120"/>
      </c:barChart>
      <c:catAx>
        <c:axId val="1080240760"/>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080240120"/>
        <c:crosses val="autoZero"/>
        <c:auto val="1"/>
        <c:lblAlgn val="ctr"/>
        <c:lblOffset val="100"/>
        <c:noMultiLvlLbl val="0"/>
      </c:catAx>
      <c:valAx>
        <c:axId val="1080240120"/>
        <c:scaling>
          <c:orientation val="minMax"/>
          <c:max val="25"/>
        </c:scaling>
        <c:delete val="0"/>
        <c:axPos val="l"/>
        <c:majorGridlines>
          <c:spPr>
            <a:ln w="9525" cap="flat" cmpd="sng" algn="ctr">
              <a:solidFill>
                <a:srgbClr val="55D6FF"/>
              </a:solidFill>
              <a:round/>
            </a:ln>
            <a:effectLst/>
          </c:spPr>
        </c:majorGridlines>
        <c:minorGridlines>
          <c:spPr>
            <a:ln w="6350" cap="flat" cmpd="sng" algn="ctr">
              <a:solidFill>
                <a:srgbClr val="55D6FF"/>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sz="1000" dirty="0">
                    <a:solidFill>
                      <a:schemeClr val="tx1"/>
                    </a:solidFill>
                  </a:rPr>
                  <a:t>Number of students</a:t>
                </a:r>
              </a:p>
            </c:rich>
          </c:tx>
          <c:layout>
            <c:manualLayout>
              <c:xMode val="edge"/>
              <c:yMode val="edge"/>
              <c:x val="1.5388500855949174E-2"/>
              <c:y val="0.3415721868776125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080240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72576738954669"/>
          <c:y val="3.602697122168215E-2"/>
          <c:w val="0.81265358417171629"/>
          <c:h val="0.8395200034282988"/>
        </c:manualLayout>
      </c:layout>
      <c:barChart>
        <c:barDir val="bar"/>
        <c:grouping val="clustered"/>
        <c:varyColors val="0"/>
        <c:ser>
          <c:idx val="0"/>
          <c:order val="0"/>
          <c:tx>
            <c:strRef>
              <c:f>Sheet1!$B$1</c:f>
              <c:strCache>
                <c:ptCount val="1"/>
                <c:pt idx="0">
                  <c:v>Number of students</c:v>
                </c:pt>
              </c:strCache>
            </c:strRef>
          </c:tx>
          <c:spPr>
            <a:solidFill>
              <a:schemeClr val="accent1"/>
            </a:solidFill>
            <a:ln>
              <a:noFill/>
            </a:ln>
            <a:effectLst/>
          </c:spPr>
          <c:invertIfNegative val="0"/>
          <c:dPt>
            <c:idx val="0"/>
            <c:invertIfNegative val="0"/>
            <c:bubble3D val="0"/>
            <c:spPr>
              <a:solidFill>
                <a:srgbClr val="EC2F1E"/>
              </a:solidFill>
              <a:ln>
                <a:noFill/>
              </a:ln>
              <a:effectLst/>
            </c:spPr>
            <c:extLst>
              <c:ext xmlns:c16="http://schemas.microsoft.com/office/drawing/2014/chart" uri="{C3380CC4-5D6E-409C-BE32-E72D297353CC}">
                <c16:uniqueId val="{00000001-4B3B-4F64-968A-D399CA051168}"/>
              </c:ext>
            </c:extLst>
          </c:dPt>
          <c:dPt>
            <c:idx val="1"/>
            <c:invertIfNegative val="0"/>
            <c:bubble3D val="0"/>
            <c:spPr>
              <a:solidFill>
                <a:srgbClr val="CA7C99"/>
              </a:solidFill>
              <a:ln>
                <a:noFill/>
              </a:ln>
              <a:effectLst/>
            </c:spPr>
            <c:extLst>
              <c:ext xmlns:c16="http://schemas.microsoft.com/office/drawing/2014/chart" uri="{C3380CC4-5D6E-409C-BE32-E72D297353CC}">
                <c16:uniqueId val="{00000003-4B3B-4F64-968A-D399CA051168}"/>
              </c:ext>
            </c:extLst>
          </c:dPt>
          <c:dPt>
            <c:idx val="2"/>
            <c:invertIfNegative val="0"/>
            <c:bubble3D val="0"/>
            <c:spPr>
              <a:solidFill>
                <a:srgbClr val="FFA006"/>
              </a:solidFill>
              <a:ln>
                <a:noFill/>
              </a:ln>
              <a:effectLst/>
            </c:spPr>
            <c:extLst>
              <c:ext xmlns:c16="http://schemas.microsoft.com/office/drawing/2014/chart" uri="{C3380CC4-5D6E-409C-BE32-E72D297353CC}">
                <c16:uniqueId val="{00000005-4B3B-4F64-968A-D399CA051168}"/>
              </c:ext>
            </c:extLst>
          </c:dPt>
          <c:dPt>
            <c:idx val="3"/>
            <c:invertIfNegative val="0"/>
            <c:bubble3D val="0"/>
            <c:spPr>
              <a:solidFill>
                <a:srgbClr val="451512"/>
              </a:solidFill>
              <a:ln>
                <a:noFill/>
              </a:ln>
              <a:effectLst/>
            </c:spPr>
            <c:extLst>
              <c:ext xmlns:c16="http://schemas.microsoft.com/office/drawing/2014/chart" uri="{C3380CC4-5D6E-409C-BE32-E72D297353CC}">
                <c16:uniqueId val="{0000000A-4B3B-4F64-968A-D399CA051168}"/>
              </c:ext>
            </c:extLst>
          </c:dPt>
          <c:dPt>
            <c:idx val="4"/>
            <c:invertIfNegative val="0"/>
            <c:bubble3D val="0"/>
            <c:spPr>
              <a:solidFill>
                <a:srgbClr val="7B6A44"/>
              </a:solidFill>
              <a:ln>
                <a:noFill/>
              </a:ln>
              <a:effectLst/>
            </c:spPr>
            <c:extLst>
              <c:ext xmlns:c16="http://schemas.microsoft.com/office/drawing/2014/chart" uri="{C3380CC4-5D6E-409C-BE32-E72D297353CC}">
                <c16:uniqueId val="{00000009-4B3B-4F64-968A-D399CA051168}"/>
              </c:ext>
            </c:extLst>
          </c:dPt>
          <c:dPt>
            <c:idx val="5"/>
            <c:invertIfNegative val="0"/>
            <c:bubble3D val="0"/>
            <c:spPr>
              <a:solidFill>
                <a:srgbClr val="65D1BE"/>
              </a:solidFill>
              <a:ln>
                <a:noFill/>
              </a:ln>
              <a:effectLst/>
            </c:spPr>
            <c:extLst>
              <c:ext xmlns:c16="http://schemas.microsoft.com/office/drawing/2014/chart" uri="{C3380CC4-5D6E-409C-BE32-E72D297353CC}">
                <c16:uniqueId val="{00000008-4B3B-4F64-968A-D399CA051168}"/>
              </c:ext>
            </c:extLst>
          </c:dPt>
          <c:dPt>
            <c:idx val="6"/>
            <c:invertIfNegative val="0"/>
            <c:bubble3D val="0"/>
            <c:spPr>
              <a:solidFill>
                <a:srgbClr val="DF7651"/>
              </a:solidFill>
              <a:ln>
                <a:noFill/>
              </a:ln>
              <a:effectLst/>
            </c:spPr>
            <c:extLst>
              <c:ext xmlns:c16="http://schemas.microsoft.com/office/drawing/2014/chart" uri="{C3380CC4-5D6E-409C-BE32-E72D297353CC}">
                <c16:uniqueId val="{00000007-4B3B-4F64-968A-D399CA05116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Laptop</c:v>
                </c:pt>
                <c:pt idx="1">
                  <c:v>Mobile phone</c:v>
                </c:pt>
                <c:pt idx="2">
                  <c:v>Smartphone</c:v>
                </c:pt>
                <c:pt idx="3">
                  <c:v>Digital camera</c:v>
                </c:pt>
                <c:pt idx="4">
                  <c:v>mp3 player</c:v>
                </c:pt>
                <c:pt idx="5">
                  <c:v>Videogame console</c:v>
                </c:pt>
                <c:pt idx="6">
                  <c:v>Handheld videogame</c:v>
                </c:pt>
              </c:strCache>
            </c:strRef>
          </c:cat>
          <c:val>
            <c:numRef>
              <c:f>Sheet1!$B$2:$B$8</c:f>
              <c:numCache>
                <c:formatCode>General</c:formatCode>
                <c:ptCount val="7"/>
                <c:pt idx="0">
                  <c:v>34</c:v>
                </c:pt>
                <c:pt idx="1">
                  <c:v>34</c:v>
                </c:pt>
                <c:pt idx="2">
                  <c:v>33</c:v>
                </c:pt>
                <c:pt idx="3">
                  <c:v>30</c:v>
                </c:pt>
                <c:pt idx="4">
                  <c:v>21</c:v>
                </c:pt>
                <c:pt idx="5">
                  <c:v>13</c:v>
                </c:pt>
                <c:pt idx="6">
                  <c:v>13</c:v>
                </c:pt>
              </c:numCache>
            </c:numRef>
          </c:val>
          <c:extLst>
            <c:ext xmlns:c16="http://schemas.microsoft.com/office/drawing/2014/chart" uri="{C3380CC4-5D6E-409C-BE32-E72D297353CC}">
              <c16:uniqueId val="{00000006-4B3B-4F64-968A-D399CA051168}"/>
            </c:ext>
          </c:extLst>
        </c:ser>
        <c:dLbls>
          <c:showLegendKey val="0"/>
          <c:showVal val="0"/>
          <c:showCatName val="0"/>
          <c:showSerName val="0"/>
          <c:showPercent val="0"/>
          <c:showBubbleSize val="0"/>
        </c:dLbls>
        <c:gapWidth val="89"/>
        <c:axId val="1080240760"/>
        <c:axId val="1080240120"/>
      </c:barChart>
      <c:catAx>
        <c:axId val="1080240760"/>
        <c:scaling>
          <c:orientation val="minMax"/>
        </c:scaling>
        <c:delete val="0"/>
        <c:axPos val="l"/>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080240120"/>
        <c:crosses val="autoZero"/>
        <c:auto val="1"/>
        <c:lblAlgn val="ctr"/>
        <c:lblOffset val="100"/>
        <c:noMultiLvlLbl val="0"/>
      </c:catAx>
      <c:valAx>
        <c:axId val="1080240120"/>
        <c:scaling>
          <c:orientation val="minMax"/>
          <c:max val="40"/>
        </c:scaling>
        <c:delete val="0"/>
        <c:axPos val="b"/>
        <c:majorGridlines>
          <c:spPr>
            <a:ln w="9525" cap="flat" cmpd="sng" algn="ctr">
              <a:solidFill>
                <a:srgbClr val="55D6FF"/>
              </a:solidFill>
              <a:round/>
            </a:ln>
            <a:effectLst/>
          </c:spPr>
        </c:majorGridlines>
        <c:minorGridlines>
          <c:spPr>
            <a:ln w="3175" cap="flat" cmpd="sng" algn="ctr">
              <a:solidFill>
                <a:srgbClr val="55D6FF"/>
              </a:solidFill>
              <a:round/>
            </a:ln>
            <a:effectLst/>
          </c:spPr>
        </c:min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400" dirty="0">
                    <a:solidFill>
                      <a:schemeClr val="tx1"/>
                    </a:solidFill>
                  </a:rPr>
                  <a:t>%</a:t>
                </a:r>
              </a:p>
            </c:rich>
          </c:tx>
          <c:layout>
            <c:manualLayout>
              <c:xMode val="edge"/>
              <c:yMode val="edge"/>
              <c:x val="0.53997053612757451"/>
              <c:y val="0.92929665376547521"/>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0802407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86164716309732"/>
          <c:y val="3.678859042817232E-2"/>
          <c:w val="0.82841989518941073"/>
          <c:h val="0.85895963082961668"/>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DF7651"/>
              </a:solidFill>
              <a:ln>
                <a:noFill/>
              </a:ln>
              <a:effectLst/>
            </c:spPr>
            <c:extLst>
              <c:ext xmlns:c16="http://schemas.microsoft.com/office/drawing/2014/chart" uri="{C3380CC4-5D6E-409C-BE32-E72D297353CC}">
                <c16:uniqueId val="{00000001-440B-4B4E-A9A8-82BDCEFD3A21}"/>
              </c:ext>
            </c:extLst>
          </c:dPt>
          <c:dPt>
            <c:idx val="1"/>
            <c:invertIfNegative val="0"/>
            <c:bubble3D val="0"/>
            <c:spPr>
              <a:solidFill>
                <a:srgbClr val="65D1BE"/>
              </a:solidFill>
              <a:ln>
                <a:noFill/>
              </a:ln>
              <a:effectLst/>
            </c:spPr>
            <c:extLst>
              <c:ext xmlns:c16="http://schemas.microsoft.com/office/drawing/2014/chart" uri="{C3380CC4-5D6E-409C-BE32-E72D297353CC}">
                <c16:uniqueId val="{00000003-440B-4B4E-A9A8-82BDCEFD3A21}"/>
              </c:ext>
            </c:extLst>
          </c:dPt>
          <c:dPt>
            <c:idx val="2"/>
            <c:invertIfNegative val="0"/>
            <c:bubble3D val="0"/>
            <c:spPr>
              <a:solidFill>
                <a:srgbClr val="7B6A44"/>
              </a:solidFill>
              <a:ln>
                <a:noFill/>
              </a:ln>
              <a:effectLst/>
            </c:spPr>
            <c:extLst>
              <c:ext xmlns:c16="http://schemas.microsoft.com/office/drawing/2014/chart" uri="{C3380CC4-5D6E-409C-BE32-E72D297353CC}">
                <c16:uniqueId val="{00000005-440B-4B4E-A9A8-82BDCEFD3A21}"/>
              </c:ext>
            </c:extLst>
          </c:dPt>
          <c:dPt>
            <c:idx val="3"/>
            <c:invertIfNegative val="0"/>
            <c:bubble3D val="0"/>
            <c:spPr>
              <a:solidFill>
                <a:srgbClr val="451512"/>
              </a:solidFill>
              <a:ln>
                <a:noFill/>
              </a:ln>
              <a:effectLst/>
            </c:spPr>
            <c:extLst>
              <c:ext xmlns:c16="http://schemas.microsoft.com/office/drawing/2014/chart" uri="{C3380CC4-5D6E-409C-BE32-E72D297353CC}">
                <c16:uniqueId val="{00000007-440B-4B4E-A9A8-82BDCEFD3A21}"/>
              </c:ext>
            </c:extLst>
          </c:dPt>
          <c:dPt>
            <c:idx val="4"/>
            <c:invertIfNegative val="0"/>
            <c:bubble3D val="0"/>
            <c:spPr>
              <a:solidFill>
                <a:srgbClr val="FFA006"/>
              </a:solidFill>
              <a:ln>
                <a:noFill/>
              </a:ln>
              <a:effectLst/>
            </c:spPr>
            <c:extLst>
              <c:ext xmlns:c16="http://schemas.microsoft.com/office/drawing/2014/chart" uri="{C3380CC4-5D6E-409C-BE32-E72D297353CC}">
                <c16:uniqueId val="{00000009-440B-4B4E-A9A8-82BDCEFD3A21}"/>
              </c:ext>
            </c:extLst>
          </c:dPt>
          <c:dPt>
            <c:idx val="5"/>
            <c:invertIfNegative val="0"/>
            <c:bubble3D val="0"/>
            <c:spPr>
              <a:solidFill>
                <a:srgbClr val="CA7C99"/>
              </a:solidFill>
              <a:ln>
                <a:noFill/>
              </a:ln>
              <a:effectLst/>
            </c:spPr>
            <c:extLst>
              <c:ext xmlns:c16="http://schemas.microsoft.com/office/drawing/2014/chart" uri="{C3380CC4-5D6E-409C-BE32-E72D297353CC}">
                <c16:uniqueId val="{0000000A-ECC8-4AEE-9527-5A3A18AD03D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10-19</c:v>
                </c:pt>
                <c:pt idx="1">
                  <c:v>20-29</c:v>
                </c:pt>
                <c:pt idx="2">
                  <c:v>30-39</c:v>
                </c:pt>
                <c:pt idx="3">
                  <c:v>40-49</c:v>
                </c:pt>
                <c:pt idx="4">
                  <c:v>50-59</c:v>
                </c:pt>
                <c:pt idx="5">
                  <c:v>60+</c:v>
                </c:pt>
              </c:strCache>
            </c:strRef>
          </c:cat>
          <c:val>
            <c:numRef>
              <c:f>Sheet1!$B$2:$B$7</c:f>
              <c:numCache>
                <c:formatCode>General</c:formatCode>
                <c:ptCount val="6"/>
                <c:pt idx="0">
                  <c:v>14</c:v>
                </c:pt>
                <c:pt idx="1">
                  <c:v>20</c:v>
                </c:pt>
                <c:pt idx="2">
                  <c:v>34</c:v>
                </c:pt>
                <c:pt idx="3">
                  <c:v>40</c:v>
                </c:pt>
                <c:pt idx="4">
                  <c:v>25</c:v>
                </c:pt>
                <c:pt idx="5">
                  <c:v>8</c:v>
                </c:pt>
              </c:numCache>
            </c:numRef>
          </c:val>
          <c:extLst>
            <c:ext xmlns:c16="http://schemas.microsoft.com/office/drawing/2014/chart" uri="{C3380CC4-5D6E-409C-BE32-E72D297353CC}">
              <c16:uniqueId val="{00000008-440B-4B4E-A9A8-82BDCEFD3A21}"/>
            </c:ext>
          </c:extLst>
        </c:ser>
        <c:dLbls>
          <c:showLegendKey val="0"/>
          <c:showVal val="0"/>
          <c:showCatName val="0"/>
          <c:showSerName val="0"/>
          <c:showPercent val="0"/>
          <c:showBubbleSize val="0"/>
        </c:dLbls>
        <c:gapWidth val="89"/>
        <c:axId val="1080240760"/>
        <c:axId val="1080240120"/>
      </c:barChart>
      <c:catAx>
        <c:axId val="10802407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sz="1000" dirty="0">
                    <a:solidFill>
                      <a:schemeClr val="tx1"/>
                    </a:solidFill>
                  </a:rPr>
                  <a:t>Examination results</a:t>
                </a:r>
              </a:p>
            </c:rich>
          </c:tx>
          <c:layout>
            <c:manualLayout>
              <c:xMode val="edge"/>
              <c:yMode val="edge"/>
              <c:x val="0.37543496147125965"/>
              <c:y val="0.9459354570649363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080240120"/>
        <c:crosses val="autoZero"/>
        <c:auto val="1"/>
        <c:lblAlgn val="ctr"/>
        <c:lblOffset val="100"/>
        <c:noMultiLvlLbl val="0"/>
      </c:catAx>
      <c:valAx>
        <c:axId val="1080240120"/>
        <c:scaling>
          <c:orientation val="minMax"/>
          <c:max val="45"/>
        </c:scaling>
        <c:delete val="0"/>
        <c:axPos val="l"/>
        <c:majorGridlines>
          <c:spPr>
            <a:ln w="9525" cap="flat" cmpd="sng" algn="ctr">
              <a:solidFill>
                <a:srgbClr val="55D6FF"/>
              </a:solidFill>
              <a:round/>
            </a:ln>
            <a:effectLst/>
          </c:spPr>
        </c:majorGridlines>
        <c:minorGridlines>
          <c:spPr>
            <a:ln w="6350" cap="flat" cmpd="sng" algn="ctr">
              <a:solidFill>
                <a:srgbClr val="55D6FF"/>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sz="1000" dirty="0">
                    <a:solidFill>
                      <a:schemeClr val="tx1"/>
                    </a:solidFill>
                  </a:rPr>
                  <a:t>Frequency</a:t>
                </a:r>
              </a:p>
            </c:rich>
          </c:tx>
          <c:layout>
            <c:manualLayout>
              <c:xMode val="edge"/>
              <c:yMode val="edge"/>
              <c:x val="1.5388500855949174E-2"/>
              <c:y val="0.3415721868776125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080240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Sheet1!$A$2:$A$77</cx:f>
        <cx:lvl ptCount="76" formatCode="General">
          <cx:pt idx="0">1</cx:pt>
          <cx:pt idx="1">3</cx:pt>
          <cx:pt idx="2">3</cx:pt>
          <cx:pt idx="3">3</cx:pt>
          <cx:pt idx="4">5</cx:pt>
          <cx:pt idx="5">6</cx:pt>
          <cx:pt idx="6">6</cx:pt>
          <cx:pt idx="7">6</cx:pt>
          <cx:pt idx="8">7</cx:pt>
          <cx:pt idx="9">8</cx:pt>
          <cx:pt idx="10">8</cx:pt>
          <cx:pt idx="11">9</cx:pt>
          <cx:pt idx="12">9</cx:pt>
          <cx:pt idx="13">9</cx:pt>
          <cx:pt idx="14">9</cx:pt>
          <cx:pt idx="15">9</cx:pt>
          <cx:pt idx="16">10</cx:pt>
          <cx:pt idx="17">10</cx:pt>
          <cx:pt idx="18">10</cx:pt>
          <cx:pt idx="19">10</cx:pt>
          <cx:pt idx="20">10</cx:pt>
          <cx:pt idx="21">10</cx:pt>
          <cx:pt idx="22">11</cx:pt>
          <cx:pt idx="23">11</cx:pt>
          <cx:pt idx="24">11</cx:pt>
          <cx:pt idx="25">11</cx:pt>
          <cx:pt idx="26">11</cx:pt>
          <cx:pt idx="27">11</cx:pt>
          <cx:pt idx="28">12</cx:pt>
          <cx:pt idx="29">12</cx:pt>
          <cx:pt idx="30">12</cx:pt>
          <cx:pt idx="31">12</cx:pt>
          <cx:pt idx="32">12</cx:pt>
          <cx:pt idx="33">12</cx:pt>
          <cx:pt idx="34">13</cx:pt>
          <cx:pt idx="35">13</cx:pt>
          <cx:pt idx="36">13</cx:pt>
          <cx:pt idx="37">13</cx:pt>
          <cx:pt idx="38">13</cx:pt>
          <cx:pt idx="39">14</cx:pt>
          <cx:pt idx="40">14</cx:pt>
          <cx:pt idx="41">14</cx:pt>
          <cx:pt idx="42">14</cx:pt>
          <cx:pt idx="43">14</cx:pt>
          <cx:pt idx="44">14</cx:pt>
          <cx:pt idx="45">15</cx:pt>
          <cx:pt idx="46">15</cx:pt>
          <cx:pt idx="47">15</cx:pt>
          <cx:pt idx="48">15</cx:pt>
          <cx:pt idx="49">15</cx:pt>
          <cx:pt idx="50">15</cx:pt>
          <cx:pt idx="51">15</cx:pt>
          <cx:pt idx="52">15</cx:pt>
          <cx:pt idx="53">16</cx:pt>
          <cx:pt idx="54">16</cx:pt>
          <cx:pt idx="55">16</cx:pt>
          <cx:pt idx="56">16</cx:pt>
          <cx:pt idx="57">17</cx:pt>
          <cx:pt idx="58">17</cx:pt>
          <cx:pt idx="59">17</cx:pt>
          <cx:pt idx="60">17</cx:pt>
          <cx:pt idx="61">17</cx:pt>
          <cx:pt idx="62">17</cx:pt>
          <cx:pt idx="63">18</cx:pt>
          <cx:pt idx="64">18</cx:pt>
          <cx:pt idx="65">18</cx:pt>
          <cx:pt idx="66">18</cx:pt>
          <cx:pt idx="67">19</cx:pt>
          <cx:pt idx="68">19</cx:pt>
          <cx:pt idx="69">19</cx:pt>
          <cx:pt idx="70">20</cx:pt>
          <cx:pt idx="71">21</cx:pt>
          <cx:pt idx="72">22</cx:pt>
          <cx:pt idx="73">22</cx:pt>
          <cx:pt idx="74">24</cx:pt>
          <cx:pt idx="75">24</cx:pt>
        </cx:lvl>
      </cx:numDim>
    </cx:data>
  </cx:chartData>
  <cx:chart>
    <cx:plotArea>
      <cx:plotAreaRegion>
        <cx:series layoutId="clusteredColumn" uniqueId="{590388FF-6755-49DF-ACCF-6B8749F24301}">
          <cx:tx>
            <cx:txData>
              <cx:f>Sheet1!$A$1</cx:f>
              <cx:v>Series1</cx:v>
            </cx:txData>
          </cx:tx>
          <cx:spPr>
            <a:solidFill>
              <a:srgbClr val="DF7651"/>
            </a:solidFill>
          </cx:spPr>
          <cx:dataId val="0"/>
          <cx:layoutPr>
            <cx:binning intervalClosed="r"/>
          </cx:layoutPr>
        </cx:series>
      </cx:plotAreaRegion>
      <cx:axis id="0">
        <cx:catScaling gapWidth="0"/>
        <cx:tickLabels/>
        <cx:spPr>
          <a:ln w="12700">
            <a:solidFill>
              <a:schemeClr val="tx1"/>
            </a:solidFill>
          </a:ln>
        </cx:spPr>
        <cx:txPr>
          <a:bodyPr spcFirstLastPara="1" vertOverflow="ellipsis" horzOverflow="overflow" wrap="square" lIns="0" tIns="0" rIns="0" bIns="0" anchor="ctr" anchorCtr="1"/>
          <a:lstStyle/>
          <a:p>
            <a:pPr algn="ctr" rtl="0">
              <a:defRPr sz="600">
                <a:solidFill>
                  <a:schemeClr val="tx1"/>
                </a:solidFill>
              </a:defRPr>
            </a:pPr>
            <a:endParaRPr lang="en-US" sz="600" b="0" i="0" u="none" strike="noStrike" baseline="0">
              <a:solidFill>
                <a:schemeClr val="tx1"/>
              </a:solidFill>
              <a:latin typeface="Arial" panose="020B0604020202020204"/>
            </a:endParaRPr>
          </a:p>
        </cx:txPr>
      </cx:axis>
      <cx:axis id="1">
        <cx:valScaling/>
        <cx:majorGridlines>
          <cx:spPr>
            <a:ln>
              <a:solidFill>
                <a:srgbClr val="65D1BE"/>
              </a:solidFill>
            </a:ln>
          </cx:spPr>
        </cx:majorGridlines>
        <cx:tickLabels/>
        <cx:spPr>
          <a:ln w="12700">
            <a:solidFill>
              <a:schemeClr val="tx1"/>
            </a:solidFill>
          </a:ln>
        </cx:spPr>
        <cx:txPr>
          <a:bodyPr spcFirstLastPara="1" vertOverflow="ellipsis" horzOverflow="overflow" wrap="square" lIns="0" tIns="0" rIns="0" bIns="0" anchor="ctr" anchorCtr="1"/>
          <a:lstStyle/>
          <a:p>
            <a:pPr algn="ctr" rtl="0">
              <a:defRPr sz="600">
                <a:solidFill>
                  <a:schemeClr val="tx1"/>
                </a:solidFill>
              </a:defRPr>
            </a:pPr>
            <a:endParaRPr lang="en-US" sz="600" b="0" i="0" u="none" strike="noStrike" baseline="0">
              <a:solidFill>
                <a:schemeClr val="tx1"/>
              </a:solidFill>
              <a:latin typeface="Arial" panose="020B0604020202020204"/>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1-22T10:27:49.944"/>
    </inkml:context>
    <inkml:brush xml:id="br0">
      <inkml:brushProperty name="width" value="0.05" units="cm"/>
      <inkml:brushProperty name="height" value="0.05" units="cm"/>
    </inkml:brush>
  </inkml:definitions>
  <inkml:trace contextRef="#ctx0" brushRef="#br0">-136 28 7155,'0'0'432,"0"0"-448,0 0 0,0 0 96,0 0-31,0 0-49,0 0 16,0 0-64,0 0-145,0 0-399,0 0-784,27 0-882,-27 0-975</inkml:trace>
  <inkml:trace contextRef="#ctx0" brushRef="#br0" timeOffset="-912">0 1 4578,'0'0'656,"0"0"-592,0 0 257,0 0 383,0 0-128,0 0-96,0 0-95,0 0-49,0 0 16,0 0-64,0 0 16,0 0-48,0 0-176,0 0-16,0 0-80,0 0 0,0 0-48,0 0-544,0 0-753,0 0-1744</inkml:trace>
</inkml:ink>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customXml" Target="../ink/ink1.xml"/><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A graffiti covered wall&#10;&#10;Description generated with very high confidence">
            <a:extLst>
              <a:ext uri="{FF2B5EF4-FFF2-40B4-BE49-F238E27FC236}">
                <a16:creationId xmlns:a16="http://schemas.microsoft.com/office/drawing/2014/main" id="{B56C7C28-1125-4383-824A-6BD63D8F2A99}"/>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8" name="Rectangle 7">
            <a:extLst>
              <a:ext uri="{FF2B5EF4-FFF2-40B4-BE49-F238E27FC236}">
                <a16:creationId xmlns:a16="http://schemas.microsoft.com/office/drawing/2014/main" id="{480CA79F-BA2A-4866-8980-A8AC8D318B42}"/>
              </a:ext>
            </a:extLst>
          </p:cNvPr>
          <p:cNvSpPr/>
          <p:nvPr userDrawn="1"/>
        </p:nvSpPr>
        <p:spPr>
          <a:xfrm>
            <a:off x="304652" y="2854069"/>
            <a:ext cx="7725443" cy="1130053"/>
          </a:xfrm>
          <a:prstGeom prst="rect">
            <a:avLst/>
          </a:prstGeom>
        </p:spPr>
        <p:txBody>
          <a:bodyPr wrap="square">
            <a:spAutoFit/>
          </a:bodyPr>
          <a:lstStyle/>
          <a:p>
            <a:pPr lvl="0" defTabSz="457200">
              <a:lnSpc>
                <a:spcPts val="4000"/>
              </a:lnSpc>
              <a:spcAft>
                <a:spcPts val="0"/>
              </a:spcAft>
              <a:defRPr/>
            </a:pPr>
            <a:r>
              <a:rPr lang="en-US" sz="6800" b="1" kern="0" spc="-100" baseline="0" dirty="0">
                <a:solidFill>
                  <a:sysClr val="window" lastClr="FFFFFF"/>
                </a:solidFill>
                <a:latin typeface="Museo 700" panose="02000000000000000000" pitchFamily="50" charset="0"/>
                <a:cs typeface="Arial"/>
              </a:rPr>
              <a:t>Maths skills for </a:t>
            </a:r>
            <a:br>
              <a:rPr lang="en-US" sz="4200" b="1" kern="0" spc="0" baseline="0" dirty="0">
                <a:solidFill>
                  <a:sysClr val="window" lastClr="FFFFFF"/>
                </a:solidFill>
                <a:latin typeface="Museo 700" panose="02000000000000000000" pitchFamily="50" charset="0"/>
                <a:cs typeface="Arial"/>
              </a:rPr>
            </a:br>
            <a:r>
              <a:rPr lang="en-US" sz="4200" b="1" kern="0" spc="0" baseline="0" dirty="0">
                <a:solidFill>
                  <a:sysClr val="window" lastClr="FFFFFF"/>
                </a:solidFill>
                <a:latin typeface="Museo 700" panose="02000000000000000000" pitchFamily="50" charset="0"/>
                <a:cs typeface="Arial"/>
              </a:rPr>
              <a:t>Design and Technology</a:t>
            </a:r>
          </a:p>
        </p:txBody>
      </p:sp>
      <p:sp>
        <p:nvSpPr>
          <p:cNvPr id="9" name="Text Placeholder 4">
            <a:extLst>
              <a:ext uri="{FF2B5EF4-FFF2-40B4-BE49-F238E27FC236}">
                <a16:creationId xmlns:a16="http://schemas.microsoft.com/office/drawing/2014/main" id="{37CCE954-BFEA-49FC-B2F1-681BF5857843}"/>
              </a:ext>
            </a:extLst>
          </p:cNvPr>
          <p:cNvSpPr txBox="1">
            <a:spLocks/>
          </p:cNvSpPr>
          <p:nvPr userDrawn="1"/>
        </p:nvSpPr>
        <p:spPr>
          <a:xfrm>
            <a:off x="394513" y="4227119"/>
            <a:ext cx="6369419" cy="79821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FD446D"/>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2" indent="0" algn="l" defTabSz="457200" rtl="0" eaLnBrk="1" fontAlgn="auto" latinLnBrk="0" hangingPunct="1">
              <a:lnSpc>
                <a:spcPts val="2800"/>
              </a:lnSpc>
              <a:spcBef>
                <a:spcPts val="0"/>
              </a:spcBef>
              <a:spcAft>
                <a:spcPts val="0"/>
              </a:spcAft>
              <a:buClrTx/>
              <a:buSzTx/>
              <a:buFont typeface="Arial"/>
              <a:buNone/>
              <a:tabLst/>
              <a:defRPr/>
            </a:pPr>
            <a:r>
              <a:rPr kumimoji="0" lang="en-US" sz="2200" b="0" i="0" u="none" strike="noStrike" kern="1200" cap="none" spc="0" normalizeH="0" baseline="0" noProof="0" dirty="0">
                <a:ln>
                  <a:noFill/>
                </a:ln>
                <a:solidFill>
                  <a:sysClr val="window" lastClr="FFFFFF"/>
                </a:solidFill>
                <a:effectLst/>
                <a:uLnTx/>
                <a:uFillTx/>
                <a:latin typeface="Museo 700" panose="02000000000000000000" pitchFamily="2" charset="0"/>
                <a:ea typeface="+mn-ea"/>
                <a:cs typeface="Arial"/>
              </a:rPr>
              <a:t>Topic 5:</a:t>
            </a:r>
            <a:r>
              <a:rPr kumimoji="0" lang="en-US" sz="2200" b="0" i="0" u="none" strike="noStrike" kern="1200" cap="none" spc="0" normalizeH="0" baseline="0" noProof="0" dirty="0">
                <a:ln>
                  <a:noFill/>
                </a:ln>
                <a:solidFill>
                  <a:sysClr val="window" lastClr="FFFFFF"/>
                </a:solidFill>
                <a:effectLst/>
                <a:uLnTx/>
                <a:uFillTx/>
                <a:latin typeface="Museo 500" panose="02000000000000000000" pitchFamily="2" charset="0"/>
                <a:ea typeface="+mn-ea"/>
                <a:cs typeface="Arial"/>
              </a:rPr>
              <a:t> Working with data</a:t>
            </a:r>
          </a:p>
        </p:txBody>
      </p:sp>
      <p:cxnSp>
        <p:nvCxnSpPr>
          <p:cNvPr id="10" name="Straight Connector 9">
            <a:extLst>
              <a:ext uri="{FF2B5EF4-FFF2-40B4-BE49-F238E27FC236}">
                <a16:creationId xmlns:a16="http://schemas.microsoft.com/office/drawing/2014/main" id="{34C3E299-44C0-4D40-ABC0-3E005DCAA931}"/>
              </a:ext>
            </a:extLst>
          </p:cNvPr>
          <p:cNvCxnSpPr>
            <a:cxnSpLocks/>
          </p:cNvCxnSpPr>
          <p:nvPr userDrawn="1"/>
        </p:nvCxnSpPr>
        <p:spPr>
          <a:xfrm>
            <a:off x="349225" y="4074513"/>
            <a:ext cx="61513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81AEA75E-5237-4FC8-84F3-A679C9971BAD}"/>
              </a:ext>
            </a:extLst>
          </p:cNvPr>
          <p:cNvGrpSpPr/>
          <p:nvPr userDrawn="1"/>
        </p:nvGrpSpPr>
        <p:grpSpPr>
          <a:xfrm>
            <a:off x="6221341" y="449742"/>
            <a:ext cx="1419680" cy="1446550"/>
            <a:chOff x="6221341" y="449742"/>
            <a:chExt cx="1419680" cy="1446550"/>
          </a:xfrm>
        </p:grpSpPr>
        <p:pic>
          <p:nvPicPr>
            <p:cNvPr id="12" name="Picture 11">
              <a:extLst>
                <a:ext uri="{FF2B5EF4-FFF2-40B4-BE49-F238E27FC236}">
                  <a16:creationId xmlns:a16="http://schemas.microsoft.com/office/drawing/2014/main" id="{5407E798-B341-4353-AE91-6541B2BD5D9B}"/>
                </a:ext>
              </a:extLst>
            </p:cNvPr>
            <p:cNvPicPr>
              <a:picLocks noChangeAspect="1"/>
            </p:cNvPicPr>
            <p:nvPr userDrawn="1"/>
          </p:nvPicPr>
          <p:blipFill>
            <a:blip r:embed="rId3"/>
            <a:stretch>
              <a:fillRect/>
            </a:stretch>
          </p:blipFill>
          <p:spPr>
            <a:xfrm>
              <a:off x="6221341" y="721562"/>
              <a:ext cx="1085182" cy="1091279"/>
            </a:xfrm>
            <a:prstGeom prst="rect">
              <a:avLst/>
            </a:prstGeom>
          </p:spPr>
        </p:pic>
        <p:sp>
          <p:nvSpPr>
            <p:cNvPr id="13" name="Rectangle 12">
              <a:extLst>
                <a:ext uri="{FF2B5EF4-FFF2-40B4-BE49-F238E27FC236}">
                  <a16:creationId xmlns:a16="http://schemas.microsoft.com/office/drawing/2014/main" id="{E117BC9D-938D-4650-8F70-3C43382D8C29}"/>
                </a:ext>
              </a:extLst>
            </p:cNvPr>
            <p:cNvSpPr/>
            <p:nvPr userDrawn="1"/>
          </p:nvSpPr>
          <p:spPr>
            <a:xfrm>
              <a:off x="6373098" y="449742"/>
              <a:ext cx="1267923" cy="1446550"/>
            </a:xfrm>
            <a:prstGeom prst="rect">
              <a:avLst/>
            </a:prstGeom>
          </p:spPr>
          <p:txBody>
            <a:bodyPr wrap="square">
              <a:spAutoFit/>
            </a:bodyPr>
            <a:lstStyle/>
            <a:p>
              <a:r>
                <a:rPr lang="en-GB" sz="8800" i="1" dirty="0">
                  <a:solidFill>
                    <a:srgbClr val="94D7C8"/>
                  </a:solidFill>
                  <a:latin typeface="Times New Roman" panose="02020603050405020304" pitchFamily="18" charset="0"/>
                  <a:cs typeface="Times New Roman" panose="02020603050405020304" pitchFamily="18" charset="0"/>
                </a:rPr>
                <a:t>x</a:t>
              </a:r>
              <a:endParaRPr lang="en-US" sz="4000" i="1" baseline="30000" dirty="0">
                <a:solidFill>
                  <a:srgbClr val="94D7C8"/>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2A16C409-E1CE-4FDA-A6D5-1774FA8E7C82}"/>
                </a:ext>
              </a:extLst>
            </p:cNvPr>
            <p:cNvSpPr/>
            <p:nvPr userDrawn="1"/>
          </p:nvSpPr>
          <p:spPr>
            <a:xfrm>
              <a:off x="6887025" y="776281"/>
              <a:ext cx="435605" cy="646331"/>
            </a:xfrm>
            <a:prstGeom prst="rect">
              <a:avLst/>
            </a:prstGeom>
          </p:spPr>
          <p:txBody>
            <a:bodyPr wrap="square">
              <a:spAutoFit/>
            </a:bodyPr>
            <a:lstStyle/>
            <a:p>
              <a:r>
                <a:rPr lang="en-GB" sz="3600" i="1" baseline="30000" dirty="0">
                  <a:solidFill>
                    <a:srgbClr val="94D7C8"/>
                  </a:solidFill>
                  <a:latin typeface="Times New Roman" panose="02020603050405020304" pitchFamily="18" charset="0"/>
                  <a:cs typeface="Times New Roman" panose="02020603050405020304" pitchFamily="18" charset="0"/>
                </a:rPr>
                <a:t>2</a:t>
              </a:r>
              <a:endParaRPr lang="en-US" sz="3600" dirty="0"/>
            </a:p>
          </p:txBody>
        </p:sp>
      </p:grpSp>
    </p:spTree>
    <p:extLst>
      <p:ext uri="{BB962C8B-B14F-4D97-AF65-F5344CB8AC3E}">
        <p14:creationId xmlns:p14="http://schemas.microsoft.com/office/powerpoint/2010/main" val="170202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55BEB4"/>
        </a:solidFill>
        <a:effectLst/>
      </p:bgPr>
    </p:bg>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cxnSp>
        <p:nvCxnSpPr>
          <p:cNvPr id="5" name="Straight Connector 4">
            <a:extLst>
              <a:ext uri="{FF2B5EF4-FFF2-40B4-BE49-F238E27FC236}">
                <a16:creationId xmlns:a16="http://schemas.microsoft.com/office/drawing/2014/main" id="{3503BE4A-BA5B-47D3-8BF0-2D56AE766AED}"/>
              </a:ext>
            </a:extLst>
          </p:cNvPr>
          <p:cNvCxnSpPr>
            <a:cxnSpLocks/>
          </p:cNvCxnSpPr>
          <p:nvPr userDrawn="1"/>
        </p:nvCxnSpPr>
        <p:spPr>
          <a:xfrm>
            <a:off x="584200" y="1702800"/>
            <a:ext cx="0" cy="2370436"/>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7235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0B3655"/>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370436"/>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a:effectLst/>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3801642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55BEB4"/>
                </a:solidFill>
                <a:latin typeface="Arial"/>
                <a:cs typeface="Arial"/>
              </a:defRPr>
            </a:lvl2pPr>
            <a:lvl3pPr marL="723900" indent="-279400">
              <a:lnSpc>
                <a:spcPct val="100000"/>
              </a:lnSpc>
              <a:buFont typeface="Arial"/>
              <a:buChar char="•"/>
              <a:defRPr lang="en-US" sz="2000" kern="1200" baseline="0" dirty="0" smtClean="0">
                <a:solidFill>
                  <a:srgbClr val="0B3655"/>
                </a:solidFill>
                <a:latin typeface="Arial"/>
                <a:ea typeface="+mn-ea"/>
                <a:cs typeface="Arial"/>
              </a:defRPr>
            </a:lvl3pPr>
          </a:lstStyle>
          <a:p>
            <a:pPr lvl="0"/>
            <a:r>
              <a:rPr lang="en-GB" noProof="0"/>
              <a:t>Click to edit Master text styles</a:t>
            </a:r>
          </a:p>
          <a:p>
            <a:pPr lvl="1"/>
            <a:r>
              <a:rPr lang="en-GB" noProof="0"/>
              <a:t>Second level</a:t>
            </a:r>
          </a:p>
          <a:p>
            <a:pPr lvl="2"/>
            <a:r>
              <a:rPr lang="en-GB" noProof="0"/>
              <a:t>Third level</a:t>
            </a:r>
          </a:p>
        </p:txBody>
      </p:sp>
      <p:pic>
        <p:nvPicPr>
          <p:cNvPr id="7" name="Picture 6" descr="A graffiti covered wall&#10;&#10;Description generated with very high confidence">
            <a:extLst>
              <a:ext uri="{FF2B5EF4-FFF2-40B4-BE49-F238E27FC236}">
                <a16:creationId xmlns:a16="http://schemas.microsoft.com/office/drawing/2014/main" id="{43A41E69-DF2C-4390-BF5D-AC3251872D5D}"/>
              </a:ext>
            </a:extLst>
          </p:cNvPr>
          <p:cNvPicPr>
            <a:picLocks noChangeAspect="1"/>
          </p:cNvPicPr>
          <p:nvPr userDrawn="1"/>
        </p:nvPicPr>
        <p:blipFill rotWithShape="1">
          <a:blip r:embed="rId2"/>
          <a:srcRect b="90741"/>
          <a:stretch/>
        </p:blipFill>
        <p:spPr>
          <a:xfrm>
            <a:off x="0" y="0"/>
            <a:ext cx="9144000" cy="635000"/>
          </a:xfrm>
          <a:prstGeom prst="rect">
            <a:avLst/>
          </a:prstGeom>
        </p:spPr>
      </p:pic>
      <p:sp>
        <p:nvSpPr>
          <p:cNvPr id="11" name="TextBox 10">
            <a:extLst>
              <a:ext uri="{FF2B5EF4-FFF2-40B4-BE49-F238E27FC236}">
                <a16:creationId xmlns:a16="http://schemas.microsoft.com/office/drawing/2014/main" id="{821952E2-8440-4685-95EE-54A4C063B8D5}"/>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Maths skills for Design and Technology </a:t>
            </a:r>
          </a:p>
          <a:p>
            <a:pPr>
              <a:spcBef>
                <a:spcPts val="288"/>
              </a:spcBef>
            </a:pPr>
            <a:r>
              <a:rPr lang="en-US" sz="1200" b="0" dirty="0">
                <a:solidFill>
                  <a:srgbClr val="FFFFFF"/>
                </a:solidFill>
                <a:effectLst>
                  <a:glow rad="228600">
                    <a:schemeClr val="tx1">
                      <a:alpha val="40000"/>
                    </a:schemeClr>
                  </a:glow>
                </a:effectLst>
                <a:latin typeface="Arial"/>
                <a:cs typeface="Arial"/>
              </a:rPr>
              <a:t>Working with data</a:t>
            </a:r>
          </a:p>
        </p:txBody>
      </p:sp>
      <p:pic>
        <p:nvPicPr>
          <p:cNvPr id="13" name="Graphic 12">
            <a:extLst>
              <a:ext uri="{FF2B5EF4-FFF2-40B4-BE49-F238E27FC236}">
                <a16:creationId xmlns:a16="http://schemas.microsoft.com/office/drawing/2014/main" id="{642D9CBB-8D24-41A8-A5CF-B4C519573D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3842507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55BEB4"/>
                </a:solidFill>
                <a:latin typeface="Arial"/>
                <a:ea typeface="+mn-ea"/>
                <a:cs typeface="Arial"/>
              </a:defRPr>
            </a:lvl2pPr>
            <a:lvl3pPr marL="723900" indent="-279400">
              <a:lnSpc>
                <a:spcPct val="100000"/>
              </a:lnSpc>
              <a:buFont typeface="Arial"/>
              <a:buChar char="•"/>
              <a:defRPr lang="en-US" sz="2000" kern="1200" baseline="0" dirty="0">
                <a:solidFill>
                  <a:srgbClr val="0B3655"/>
                </a:solidFill>
                <a:latin typeface="Arial"/>
                <a:ea typeface="+mn-ea"/>
                <a:cs typeface="Arial"/>
              </a:defRPr>
            </a:lvl3pPr>
          </a:lstStyle>
          <a:p>
            <a:pPr lvl="0"/>
            <a:r>
              <a:rPr lang="en-GB" noProof="0"/>
              <a:t>Click to edit Master text styles</a:t>
            </a:r>
          </a:p>
          <a:p>
            <a:pPr lvl="1"/>
            <a:r>
              <a:rPr lang="en-GB" noProof="0"/>
              <a:t>Second level</a:t>
            </a:r>
          </a:p>
          <a:p>
            <a:pPr lvl="2"/>
            <a:r>
              <a:rPr lang="en-GB" noProof="0"/>
              <a:t>Third level</a:t>
            </a:r>
          </a:p>
        </p:txBody>
      </p:sp>
      <p:pic>
        <p:nvPicPr>
          <p:cNvPr id="11" name="Picture 10" descr="A graffiti covered wall&#10;&#10;Description generated with very high confidence">
            <a:extLst>
              <a:ext uri="{FF2B5EF4-FFF2-40B4-BE49-F238E27FC236}">
                <a16:creationId xmlns:a16="http://schemas.microsoft.com/office/drawing/2014/main" id="{32680A74-01E1-401D-8461-A81C9D93A79F}"/>
              </a:ext>
            </a:extLst>
          </p:cNvPr>
          <p:cNvPicPr>
            <a:picLocks noChangeAspect="1"/>
          </p:cNvPicPr>
          <p:nvPr userDrawn="1"/>
        </p:nvPicPr>
        <p:blipFill rotWithShape="1">
          <a:blip r:embed="rId3"/>
          <a:srcRect b="90741"/>
          <a:stretch/>
        </p:blipFill>
        <p:spPr>
          <a:xfrm>
            <a:off x="0" y="0"/>
            <a:ext cx="9144000" cy="635000"/>
          </a:xfrm>
          <a:prstGeom prst="rect">
            <a:avLst/>
          </a:prstGeom>
        </p:spPr>
      </p:pic>
      <p:sp>
        <p:nvSpPr>
          <p:cNvPr id="12" name="TextBox 11">
            <a:extLst>
              <a:ext uri="{FF2B5EF4-FFF2-40B4-BE49-F238E27FC236}">
                <a16:creationId xmlns:a16="http://schemas.microsoft.com/office/drawing/2014/main" id="{C108175A-E7B4-4F8D-93D5-5EEC24E2AC88}"/>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Maths skills for Design and Technology </a:t>
            </a:r>
          </a:p>
          <a:p>
            <a:pPr>
              <a:spcBef>
                <a:spcPts val="288"/>
              </a:spcBef>
            </a:pPr>
            <a:r>
              <a:rPr lang="en-US" sz="1200" b="0" dirty="0">
                <a:solidFill>
                  <a:srgbClr val="FFFFFF"/>
                </a:solidFill>
                <a:effectLst>
                  <a:glow rad="228600">
                    <a:schemeClr val="tx1">
                      <a:alpha val="40000"/>
                    </a:schemeClr>
                  </a:glow>
                </a:effectLst>
                <a:latin typeface="Arial"/>
                <a:cs typeface="Arial"/>
              </a:rPr>
              <a:t>Working with data</a:t>
            </a:r>
          </a:p>
        </p:txBody>
      </p:sp>
      <p:pic>
        <p:nvPicPr>
          <p:cNvPr id="13" name="Graphic 12">
            <a:extLst>
              <a:ext uri="{FF2B5EF4-FFF2-40B4-BE49-F238E27FC236}">
                <a16:creationId xmlns:a16="http://schemas.microsoft.com/office/drawing/2014/main" id="{459EEDA3-64DE-45D8-A26D-0E3DA9D02DA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283886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55BEB4"/>
                </a:solidFill>
                <a:latin typeface="Arial"/>
                <a:ea typeface="+mn-ea"/>
                <a:cs typeface="Arial"/>
              </a:defRPr>
            </a:lvl2pPr>
            <a:lvl3pPr marL="723900" indent="-279400">
              <a:lnSpc>
                <a:spcPct val="100000"/>
              </a:lnSpc>
              <a:buFont typeface="Arial"/>
              <a:buChar char="•"/>
              <a:defRPr lang="en-US" sz="2000" kern="1200" baseline="0" dirty="0">
                <a:solidFill>
                  <a:srgbClr val="0B3655"/>
                </a:solidFill>
                <a:latin typeface="Arial"/>
                <a:ea typeface="+mn-ea"/>
                <a:cs typeface="Arial"/>
              </a:defRPr>
            </a:lvl3pPr>
          </a:lstStyle>
          <a:p>
            <a:pPr lvl="0"/>
            <a:r>
              <a:rPr lang="en-GB" noProof="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GB" noProof="0"/>
              <a:t>Second level</a:t>
            </a:r>
          </a:p>
          <a:p>
            <a:pPr marL="723900" lvl="2" indent="-279400" algn="l" defTabSz="914400" rtl="0" eaLnBrk="1" latinLnBrk="0" hangingPunct="1">
              <a:lnSpc>
                <a:spcPct val="100000"/>
              </a:lnSpc>
              <a:spcBef>
                <a:spcPts val="500"/>
              </a:spcBef>
              <a:buFont typeface="Arial"/>
              <a:buChar char="•"/>
            </a:pPr>
            <a:r>
              <a:rPr lang="en-GB" noProof="0"/>
              <a:t>Third level</a:t>
            </a:r>
          </a:p>
        </p:txBody>
      </p:sp>
      <p:pic>
        <p:nvPicPr>
          <p:cNvPr id="6" name="Picture 5" descr="A graffiti covered wall&#10;&#10;Description generated with very high confidence">
            <a:extLst>
              <a:ext uri="{FF2B5EF4-FFF2-40B4-BE49-F238E27FC236}">
                <a16:creationId xmlns:a16="http://schemas.microsoft.com/office/drawing/2014/main" id="{FC78AE67-F542-4FC5-84AB-6C4C94EA6E28}"/>
              </a:ext>
            </a:extLst>
          </p:cNvPr>
          <p:cNvPicPr>
            <a:picLocks noChangeAspect="1"/>
          </p:cNvPicPr>
          <p:nvPr userDrawn="1"/>
        </p:nvPicPr>
        <p:blipFill rotWithShape="1">
          <a:blip r:embed="rId2"/>
          <a:srcRect b="90741"/>
          <a:stretch/>
        </p:blipFill>
        <p:spPr>
          <a:xfrm>
            <a:off x="0" y="0"/>
            <a:ext cx="9144000" cy="635000"/>
          </a:xfrm>
          <a:prstGeom prst="rect">
            <a:avLst/>
          </a:prstGeom>
        </p:spPr>
      </p:pic>
      <p:sp>
        <p:nvSpPr>
          <p:cNvPr id="11" name="TextBox 10">
            <a:extLst>
              <a:ext uri="{FF2B5EF4-FFF2-40B4-BE49-F238E27FC236}">
                <a16:creationId xmlns:a16="http://schemas.microsoft.com/office/drawing/2014/main" id="{70892048-22A0-4255-894D-BD856CEB53B3}"/>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Maths skills for Design and Technology </a:t>
            </a:r>
          </a:p>
          <a:p>
            <a:pPr>
              <a:spcBef>
                <a:spcPts val="288"/>
              </a:spcBef>
            </a:pPr>
            <a:r>
              <a:rPr lang="en-US" sz="1200" b="0" dirty="0">
                <a:solidFill>
                  <a:srgbClr val="FFFFFF"/>
                </a:solidFill>
                <a:effectLst>
                  <a:glow rad="228600">
                    <a:schemeClr val="tx1">
                      <a:alpha val="40000"/>
                    </a:schemeClr>
                  </a:glow>
                </a:effectLst>
                <a:latin typeface="Arial"/>
                <a:cs typeface="Arial"/>
              </a:rPr>
              <a:t>Working with data</a:t>
            </a:r>
          </a:p>
        </p:txBody>
      </p:sp>
    </p:spTree>
    <p:extLst>
      <p:ext uri="{BB962C8B-B14F-4D97-AF65-F5344CB8AC3E}">
        <p14:creationId xmlns:p14="http://schemas.microsoft.com/office/powerpoint/2010/main" val="3363712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55BEB4"/>
                </a:solidFill>
                <a:latin typeface="Arial"/>
                <a:ea typeface="+mn-ea"/>
                <a:cs typeface="Arial"/>
              </a:defRPr>
            </a:lvl2pPr>
            <a:lvl3pPr marL="723900" indent="-279400">
              <a:lnSpc>
                <a:spcPct val="100000"/>
              </a:lnSpc>
              <a:buFont typeface="Arial"/>
              <a:buChar char="•"/>
              <a:defRPr lang="en-US" sz="2000" kern="1200" baseline="0" dirty="0">
                <a:solidFill>
                  <a:srgbClr val="0B3655"/>
                </a:solidFill>
                <a:latin typeface="Arial"/>
                <a:ea typeface="+mn-ea"/>
                <a:cs typeface="Arial"/>
              </a:defRPr>
            </a:lvl3pPr>
          </a:lstStyle>
          <a:p>
            <a:pPr lvl="0"/>
            <a:r>
              <a:rPr lang="en-GB" noProof="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GB" noProof="0"/>
              <a:t>Second level</a:t>
            </a:r>
          </a:p>
          <a:p>
            <a:pPr marL="723900" lvl="2" indent="-279400" algn="l" defTabSz="914400" rtl="0" eaLnBrk="1" latinLnBrk="0" hangingPunct="1">
              <a:lnSpc>
                <a:spcPct val="100000"/>
              </a:lnSpc>
              <a:spcBef>
                <a:spcPts val="500"/>
              </a:spcBef>
              <a:buFont typeface="Arial"/>
              <a:buChar char="•"/>
            </a:pPr>
            <a:r>
              <a:rPr lang="en-GB" noProof="0"/>
              <a:t>Third level</a:t>
            </a:r>
          </a:p>
        </p:txBody>
      </p:sp>
      <p:pic>
        <p:nvPicPr>
          <p:cNvPr id="7" name="Picture 6" descr="A graffiti covered wall&#10;&#10;Description generated with very high confidence">
            <a:extLst>
              <a:ext uri="{FF2B5EF4-FFF2-40B4-BE49-F238E27FC236}">
                <a16:creationId xmlns:a16="http://schemas.microsoft.com/office/drawing/2014/main" id="{5D639E5B-07FD-4DFE-A486-EC2EED28BCBE}"/>
              </a:ext>
            </a:extLst>
          </p:cNvPr>
          <p:cNvPicPr>
            <a:picLocks noChangeAspect="1"/>
          </p:cNvPicPr>
          <p:nvPr userDrawn="1"/>
        </p:nvPicPr>
        <p:blipFill rotWithShape="1">
          <a:blip r:embed="rId3"/>
          <a:srcRect b="90741"/>
          <a:stretch/>
        </p:blipFill>
        <p:spPr>
          <a:xfrm>
            <a:off x="0" y="0"/>
            <a:ext cx="9144000" cy="635000"/>
          </a:xfrm>
          <a:prstGeom prst="rect">
            <a:avLst/>
          </a:prstGeom>
        </p:spPr>
      </p:pic>
      <p:sp>
        <p:nvSpPr>
          <p:cNvPr id="8" name="TextBox 7">
            <a:extLst>
              <a:ext uri="{FF2B5EF4-FFF2-40B4-BE49-F238E27FC236}">
                <a16:creationId xmlns:a16="http://schemas.microsoft.com/office/drawing/2014/main" id="{10882197-8979-4075-BBDC-32907BFA26EB}"/>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Maths skills for Design and Technology </a:t>
            </a:r>
          </a:p>
          <a:p>
            <a:pPr>
              <a:spcBef>
                <a:spcPts val="288"/>
              </a:spcBef>
            </a:pPr>
            <a:r>
              <a:rPr lang="en-US" sz="1200" b="0" dirty="0">
                <a:solidFill>
                  <a:srgbClr val="FFFFFF"/>
                </a:solidFill>
                <a:effectLst>
                  <a:glow rad="228600">
                    <a:schemeClr val="tx1">
                      <a:alpha val="40000"/>
                    </a:schemeClr>
                  </a:glow>
                </a:effectLst>
                <a:latin typeface="Arial"/>
                <a:cs typeface="Arial"/>
              </a:rPr>
              <a:t>Working with data</a:t>
            </a:r>
          </a:p>
        </p:txBody>
      </p:sp>
    </p:spTree>
    <p:extLst>
      <p:ext uri="{BB962C8B-B14F-4D97-AF65-F5344CB8AC3E}">
        <p14:creationId xmlns:p14="http://schemas.microsoft.com/office/powerpoint/2010/main" val="301558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mc:AlternateContent xmlns:mc="http://schemas.openxmlformats.org/markup-compatibility/2006" xmlns:p14="http://schemas.microsoft.com/office/powerpoint/2010/main">
        <mc:Choice Requires="p14">
          <p:contentPart p14:bwMode="auto" r:id="rId2">
            <p14:nvContentPartPr>
              <p14:cNvPr id="15" name="Ink 14"/>
              <p14:cNvContentPartPr/>
              <p14:nvPr userDrawn="1"/>
            </p14:nvContentPartPr>
            <p14:xfrm>
              <a:off x="7587237" y="6556136"/>
              <a:ext cx="49320" cy="10080"/>
            </p14:xfrm>
          </p:contentPart>
        </mc:Choice>
        <mc:Fallback xmlns="">
          <p:pic>
            <p:nvPicPr>
              <p:cNvPr id="15" name="Ink 14"/>
              <p:cNvPicPr/>
              <p:nvPr/>
            </p:nvPicPr>
            <p:blipFill>
              <a:blip r:embed="rId3"/>
              <a:stretch>
                <a:fillRect/>
              </a:stretch>
            </p:blipFill>
            <p:spPr>
              <a:xfrm>
                <a:off x="7578237" y="6547136"/>
                <a:ext cx="66960" cy="27720"/>
              </a:xfrm>
              <a:prstGeom prst="rect">
                <a:avLst/>
              </a:prstGeom>
            </p:spPr>
          </p:pic>
        </mc:Fallback>
      </mc:AlternateContent>
      <p:pic>
        <p:nvPicPr>
          <p:cNvPr id="8" name="Picture 7" descr="A graffiti covered wall&#10;&#10;Description generated with very high confidence">
            <a:extLst>
              <a:ext uri="{FF2B5EF4-FFF2-40B4-BE49-F238E27FC236}">
                <a16:creationId xmlns:a16="http://schemas.microsoft.com/office/drawing/2014/main" id="{0D659B88-91CA-4568-BC79-A8B9ED57C0EA}"/>
              </a:ext>
            </a:extLst>
          </p:cNvPr>
          <p:cNvPicPr>
            <a:picLocks noChangeAspect="1"/>
          </p:cNvPicPr>
          <p:nvPr userDrawn="1"/>
        </p:nvPicPr>
        <p:blipFill rotWithShape="1">
          <a:blip r:embed="rId4"/>
          <a:srcRect b="90741"/>
          <a:stretch/>
        </p:blipFill>
        <p:spPr>
          <a:xfrm>
            <a:off x="0" y="0"/>
            <a:ext cx="9144000" cy="635000"/>
          </a:xfrm>
          <a:prstGeom prst="rect">
            <a:avLst/>
          </a:prstGeom>
        </p:spPr>
      </p:pic>
      <p:sp>
        <p:nvSpPr>
          <p:cNvPr id="11" name="TextBox 10">
            <a:extLst>
              <a:ext uri="{FF2B5EF4-FFF2-40B4-BE49-F238E27FC236}">
                <a16:creationId xmlns:a16="http://schemas.microsoft.com/office/drawing/2014/main" id="{9224CA15-4F7F-4F3E-84AB-F2EC477EA6E8}"/>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Maths skills for Design and Technology </a:t>
            </a:r>
          </a:p>
          <a:p>
            <a:pPr>
              <a:spcBef>
                <a:spcPts val="288"/>
              </a:spcBef>
            </a:pPr>
            <a:r>
              <a:rPr lang="en-US" sz="1200" b="0" dirty="0">
                <a:solidFill>
                  <a:srgbClr val="FFFFFF"/>
                </a:solidFill>
                <a:effectLst>
                  <a:glow rad="228600">
                    <a:schemeClr val="tx1">
                      <a:alpha val="40000"/>
                    </a:schemeClr>
                  </a:glow>
                </a:effectLst>
                <a:latin typeface="Arial"/>
                <a:cs typeface="Arial"/>
              </a:rPr>
              <a:t>Working with data</a:t>
            </a:r>
          </a:p>
        </p:txBody>
      </p:sp>
      <p:pic>
        <p:nvPicPr>
          <p:cNvPr id="12" name="Graphic 11">
            <a:extLst>
              <a:ext uri="{FF2B5EF4-FFF2-40B4-BE49-F238E27FC236}">
                <a16:creationId xmlns:a16="http://schemas.microsoft.com/office/drawing/2014/main" id="{3E3E302E-619D-467C-A37D-CB3B493F697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3098249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8982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4.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2.xml"/><Relationship Id="rId7" Type="http://schemas.microsoft.com/office/2014/relationships/chartEx" Target="../charts/chartEx1.xml"/><Relationship Id="rId2" Type="http://schemas.openxmlformats.org/officeDocument/2006/relationships/chart" Target="../charts/chart1.xml"/><Relationship Id="rId1" Type="http://schemas.openxmlformats.org/officeDocument/2006/relationships/slideLayout" Target="../slideLayouts/slideLayout4.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34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GB" dirty="0"/>
              <a:t>Pie charts</a:t>
            </a:r>
          </a:p>
        </p:txBody>
      </p:sp>
      <p:sp>
        <p:nvSpPr>
          <p:cNvPr id="5" name="Text Placeholder 4"/>
          <p:cNvSpPr>
            <a:spLocks noGrp="1"/>
          </p:cNvSpPr>
          <p:nvPr>
            <p:ph type="body" sz="quarter" idx="14"/>
          </p:nvPr>
        </p:nvSpPr>
        <p:spPr/>
        <p:txBody>
          <a:bodyPr/>
          <a:lstStyle/>
          <a:p>
            <a:r>
              <a:rPr lang="en-US" dirty="0"/>
              <a:t>A ‘slice’ in a pie chart has an angle that is proportional to the number of items in the ‘slice’</a:t>
            </a:r>
          </a:p>
          <a:p>
            <a:pPr lvl="1"/>
            <a:r>
              <a:rPr lang="en-US" dirty="0"/>
              <a:t>This pie chart shows the types </a:t>
            </a:r>
            <a:br>
              <a:rPr lang="en-US" dirty="0"/>
            </a:br>
            <a:r>
              <a:rPr lang="en-US" dirty="0"/>
              <a:t>of energy produced in the UK </a:t>
            </a:r>
            <a:br>
              <a:rPr lang="en-US" dirty="0"/>
            </a:br>
            <a:r>
              <a:rPr lang="en-US" dirty="0"/>
              <a:t>within a particular year</a:t>
            </a:r>
          </a:p>
          <a:p>
            <a:pPr lvl="1"/>
            <a:r>
              <a:rPr lang="en-US" dirty="0">
                <a:solidFill>
                  <a:srgbClr val="0B3655"/>
                </a:solidFill>
              </a:rPr>
              <a:t>What percentage of the energy </a:t>
            </a:r>
            <a:br>
              <a:rPr lang="en-US" dirty="0">
                <a:solidFill>
                  <a:srgbClr val="0B3655"/>
                </a:solidFill>
              </a:rPr>
            </a:br>
            <a:r>
              <a:rPr lang="en-US" dirty="0">
                <a:solidFill>
                  <a:srgbClr val="0B3655"/>
                </a:solidFill>
              </a:rPr>
              <a:t>produced was renewable?</a:t>
            </a:r>
          </a:p>
          <a:p>
            <a:pPr lvl="1"/>
            <a:r>
              <a:rPr lang="en-US" dirty="0">
                <a:solidFill>
                  <a:srgbClr val="0B3655"/>
                </a:solidFill>
              </a:rPr>
              <a:t>Work out the percentage that </a:t>
            </a:r>
            <a:br>
              <a:rPr lang="en-US" dirty="0">
                <a:solidFill>
                  <a:srgbClr val="0B3655"/>
                </a:solidFill>
              </a:rPr>
            </a:br>
            <a:r>
              <a:rPr lang="en-US" dirty="0">
                <a:solidFill>
                  <a:srgbClr val="0B3655"/>
                </a:solidFill>
              </a:rPr>
              <a:t>was from ‘other’ sources</a:t>
            </a:r>
          </a:p>
          <a:p>
            <a:pPr lvl="1"/>
            <a:r>
              <a:rPr lang="en-US" dirty="0">
                <a:solidFill>
                  <a:srgbClr val="0B3655"/>
                </a:solidFill>
              </a:rPr>
              <a:t>Work out the size of the angle </a:t>
            </a:r>
            <a:br>
              <a:rPr lang="en-US" dirty="0">
                <a:solidFill>
                  <a:srgbClr val="0B3655"/>
                </a:solidFill>
              </a:rPr>
            </a:br>
            <a:r>
              <a:rPr lang="en-US" dirty="0">
                <a:solidFill>
                  <a:srgbClr val="0B3655"/>
                </a:solidFill>
              </a:rPr>
              <a:t>of the coal sector</a:t>
            </a:r>
            <a:endParaRPr lang="en-GB" dirty="0"/>
          </a:p>
        </p:txBody>
      </p:sp>
      <p:graphicFrame>
        <p:nvGraphicFramePr>
          <p:cNvPr id="7" name="Chart 6">
            <a:extLst>
              <a:ext uri="{FF2B5EF4-FFF2-40B4-BE49-F238E27FC236}">
                <a16:creationId xmlns:a16="http://schemas.microsoft.com/office/drawing/2014/main" id="{9EE0D5AE-8060-4E3B-B01C-5CC6890F2A34}"/>
              </a:ext>
            </a:extLst>
          </p:cNvPr>
          <p:cNvGraphicFramePr/>
          <p:nvPr>
            <p:extLst>
              <p:ext uri="{D42A27DB-BD31-4B8C-83A1-F6EECF244321}">
                <p14:modId xmlns:p14="http://schemas.microsoft.com/office/powerpoint/2010/main" val="3030130291"/>
              </p:ext>
            </p:extLst>
          </p:nvPr>
        </p:nvGraphicFramePr>
        <p:xfrm>
          <a:off x="5227554" y="2640280"/>
          <a:ext cx="3476625" cy="37162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477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GB" dirty="0"/>
              <a:t>Laptop energy</a:t>
            </a:r>
          </a:p>
        </p:txBody>
      </p:sp>
      <p:sp>
        <p:nvSpPr>
          <p:cNvPr id="5" name="Text Placeholder 4"/>
          <p:cNvSpPr>
            <a:spLocks noGrp="1"/>
          </p:cNvSpPr>
          <p:nvPr>
            <p:ph type="body" sz="quarter" idx="14"/>
          </p:nvPr>
        </p:nvSpPr>
        <p:spPr/>
        <p:txBody>
          <a:bodyPr/>
          <a:lstStyle/>
          <a:p>
            <a:r>
              <a:rPr lang="en-US" dirty="0"/>
              <a:t>The use of electrical energy by a laptop is shown in this pie chart</a:t>
            </a:r>
          </a:p>
          <a:p>
            <a:pPr lvl="1"/>
            <a:r>
              <a:rPr lang="en-US" dirty="0">
                <a:solidFill>
                  <a:srgbClr val="0B3655"/>
                </a:solidFill>
              </a:rPr>
              <a:t>Work out how much energy is </a:t>
            </a:r>
            <a:br>
              <a:rPr lang="en-US" dirty="0">
                <a:solidFill>
                  <a:srgbClr val="0B3655"/>
                </a:solidFill>
              </a:rPr>
            </a:br>
            <a:r>
              <a:rPr lang="en-US" dirty="0">
                <a:solidFill>
                  <a:srgbClr val="0B3655"/>
                </a:solidFill>
              </a:rPr>
              <a:t>used due to the LCD panel</a:t>
            </a:r>
          </a:p>
          <a:p>
            <a:pPr lvl="1"/>
            <a:r>
              <a:rPr lang="en-US" dirty="0">
                <a:solidFill>
                  <a:srgbClr val="0B3655"/>
                </a:solidFill>
              </a:rPr>
              <a:t>How much energy is due to the </a:t>
            </a:r>
            <a:br>
              <a:rPr lang="en-US" dirty="0">
                <a:solidFill>
                  <a:srgbClr val="0B3655"/>
                </a:solidFill>
              </a:rPr>
            </a:br>
            <a:r>
              <a:rPr lang="en-US" dirty="0">
                <a:solidFill>
                  <a:srgbClr val="0B3655"/>
                </a:solidFill>
              </a:rPr>
              <a:t>graphics and network cards?</a:t>
            </a:r>
          </a:p>
          <a:p>
            <a:pPr lvl="1"/>
            <a:r>
              <a:rPr lang="en-US" dirty="0"/>
              <a:t>On average, the laptop uses </a:t>
            </a:r>
            <a:br>
              <a:rPr lang="en-US" dirty="0"/>
            </a:br>
            <a:r>
              <a:rPr lang="en-US" dirty="0"/>
              <a:t>12 Watts of energy continuously – </a:t>
            </a:r>
            <a:br>
              <a:rPr lang="en-US" dirty="0">
                <a:solidFill>
                  <a:srgbClr val="0B3655"/>
                </a:solidFill>
              </a:rPr>
            </a:br>
            <a:r>
              <a:rPr lang="en-US" dirty="0">
                <a:solidFill>
                  <a:srgbClr val="0B3655"/>
                </a:solidFill>
              </a:rPr>
              <a:t>How much of this energy use</a:t>
            </a:r>
            <a:br>
              <a:rPr lang="en-US" dirty="0">
                <a:solidFill>
                  <a:srgbClr val="0B3655"/>
                </a:solidFill>
              </a:rPr>
            </a:br>
            <a:r>
              <a:rPr lang="en-US" dirty="0">
                <a:solidFill>
                  <a:srgbClr val="0B3655"/>
                </a:solidFill>
              </a:rPr>
              <a:t>is due to the processor alone?</a:t>
            </a:r>
          </a:p>
          <a:p>
            <a:endParaRPr lang="en-US" dirty="0"/>
          </a:p>
          <a:p>
            <a:endParaRPr lang="en-GB" dirty="0"/>
          </a:p>
        </p:txBody>
      </p:sp>
      <p:graphicFrame>
        <p:nvGraphicFramePr>
          <p:cNvPr id="7" name="Chart 6">
            <a:extLst>
              <a:ext uri="{FF2B5EF4-FFF2-40B4-BE49-F238E27FC236}">
                <a16:creationId xmlns:a16="http://schemas.microsoft.com/office/drawing/2014/main" id="{32B58130-18C1-4756-A66A-61DEE0CD2183}"/>
              </a:ext>
            </a:extLst>
          </p:cNvPr>
          <p:cNvGraphicFramePr/>
          <p:nvPr>
            <p:extLst>
              <p:ext uri="{D42A27DB-BD31-4B8C-83A1-F6EECF244321}">
                <p14:modId xmlns:p14="http://schemas.microsoft.com/office/powerpoint/2010/main" val="3175066624"/>
              </p:ext>
            </p:extLst>
          </p:nvPr>
        </p:nvGraphicFramePr>
        <p:xfrm>
          <a:off x="5158597" y="2562045"/>
          <a:ext cx="3690128" cy="36902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9952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task</a:t>
            </a:r>
          </a:p>
        </p:txBody>
      </p:sp>
      <p:sp>
        <p:nvSpPr>
          <p:cNvPr id="5" name="Text Placeholder 4"/>
          <p:cNvSpPr>
            <a:spLocks noGrp="1"/>
          </p:cNvSpPr>
          <p:nvPr>
            <p:ph type="body" sz="quarter" idx="14"/>
          </p:nvPr>
        </p:nvSpPr>
        <p:spPr/>
        <p:txBody>
          <a:bodyPr/>
          <a:lstStyle/>
          <a:p>
            <a:r>
              <a:rPr lang="en-GB" dirty="0"/>
              <a:t>Complete </a:t>
            </a:r>
            <a:r>
              <a:rPr lang="en-GB" b="1" dirty="0"/>
              <a:t>Task 2 </a:t>
            </a:r>
            <a:r>
              <a:rPr lang="en-GB" dirty="0"/>
              <a:t>on your </a:t>
            </a:r>
            <a:r>
              <a:rPr lang="en-GB" b="1" dirty="0"/>
              <a:t>Worksheet</a:t>
            </a:r>
            <a:endParaRPr lang="en-GB" dirty="0"/>
          </a:p>
        </p:txBody>
      </p:sp>
    </p:spTree>
    <p:extLst>
      <p:ext uri="{BB962C8B-B14F-4D97-AF65-F5344CB8AC3E}">
        <p14:creationId xmlns:p14="http://schemas.microsoft.com/office/powerpoint/2010/main" val="4222631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GB" dirty="0"/>
              <a:t>Graphs</a:t>
            </a:r>
          </a:p>
        </p:txBody>
      </p:sp>
      <p:sp>
        <p:nvSpPr>
          <p:cNvPr id="5" name="Text Placeholder 4"/>
          <p:cNvSpPr>
            <a:spLocks noGrp="1"/>
          </p:cNvSpPr>
          <p:nvPr>
            <p:ph type="body" sz="quarter" idx="14"/>
          </p:nvPr>
        </p:nvSpPr>
        <p:spPr/>
        <p:txBody>
          <a:bodyPr/>
          <a:lstStyle/>
          <a:p>
            <a:r>
              <a:rPr lang="en-GB" dirty="0"/>
              <a:t>A graph describes how one measured quantity may affect another</a:t>
            </a:r>
          </a:p>
          <a:p>
            <a:pPr lvl="1"/>
            <a:r>
              <a:rPr lang="en-GB" dirty="0"/>
              <a:t>This graph shows how </a:t>
            </a:r>
            <a:br>
              <a:rPr lang="en-GB" dirty="0"/>
            </a:br>
            <a:r>
              <a:rPr lang="en-GB" dirty="0"/>
              <a:t>the value of new </a:t>
            </a:r>
            <a:br>
              <a:rPr lang="en-GB" dirty="0"/>
            </a:br>
            <a:r>
              <a:rPr lang="en-GB" dirty="0"/>
              <a:t>mobile phones </a:t>
            </a:r>
            <a:br>
              <a:rPr lang="en-GB" dirty="0"/>
            </a:br>
            <a:r>
              <a:rPr lang="en-GB" dirty="0"/>
              <a:t>depreciate with time</a:t>
            </a:r>
          </a:p>
          <a:p>
            <a:pPr lvl="1"/>
            <a:r>
              <a:rPr lang="en-GB" dirty="0"/>
              <a:t>Its percentage value is</a:t>
            </a:r>
            <a:br>
              <a:rPr lang="en-GB" dirty="0"/>
            </a:br>
            <a:r>
              <a:rPr lang="en-GB" dirty="0"/>
              <a:t>on the vertical axis, and </a:t>
            </a:r>
            <a:br>
              <a:rPr lang="en-GB" dirty="0"/>
            </a:br>
            <a:r>
              <a:rPr lang="en-GB" dirty="0"/>
              <a:t>the age of the phone on </a:t>
            </a:r>
            <a:br>
              <a:rPr lang="en-GB" dirty="0"/>
            </a:br>
            <a:r>
              <a:rPr lang="en-GB" dirty="0"/>
              <a:t>the horizontal axis</a:t>
            </a:r>
          </a:p>
          <a:p>
            <a:pPr lvl="1"/>
            <a:r>
              <a:rPr lang="en-GB" dirty="0">
                <a:solidFill>
                  <a:srgbClr val="0B3655"/>
                </a:solidFill>
              </a:rPr>
              <a:t>When does the phone lose its value fastest?</a:t>
            </a:r>
          </a:p>
          <a:p>
            <a:pPr lvl="1"/>
            <a:r>
              <a:rPr lang="en-GB" dirty="0">
                <a:solidFill>
                  <a:srgbClr val="0B3655"/>
                </a:solidFill>
              </a:rPr>
              <a:t>Discuss the benefits of buying second-hand phones</a:t>
            </a:r>
          </a:p>
        </p:txBody>
      </p:sp>
      <p:graphicFrame>
        <p:nvGraphicFramePr>
          <p:cNvPr id="4" name="Chart 3">
            <a:extLst>
              <a:ext uri="{FF2B5EF4-FFF2-40B4-BE49-F238E27FC236}">
                <a16:creationId xmlns:a16="http://schemas.microsoft.com/office/drawing/2014/main" id="{09E0C8B8-454C-4D64-8ECD-D600427B4397}"/>
              </a:ext>
            </a:extLst>
          </p:cNvPr>
          <p:cNvGraphicFramePr/>
          <p:nvPr>
            <p:extLst>
              <p:ext uri="{D42A27DB-BD31-4B8C-83A1-F6EECF244321}">
                <p14:modId xmlns:p14="http://schemas.microsoft.com/office/powerpoint/2010/main" val="3076266705"/>
              </p:ext>
            </p:extLst>
          </p:nvPr>
        </p:nvGraphicFramePr>
        <p:xfrm>
          <a:off x="4642135" y="2247777"/>
          <a:ext cx="4245708" cy="30332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7133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GB" dirty="0"/>
              <a:t>Energy usage</a:t>
            </a:r>
          </a:p>
        </p:txBody>
      </p:sp>
      <p:sp>
        <p:nvSpPr>
          <p:cNvPr id="5" name="Text Placeholder 4"/>
          <p:cNvSpPr>
            <a:spLocks noGrp="1"/>
          </p:cNvSpPr>
          <p:nvPr>
            <p:ph type="body" sz="quarter" idx="14"/>
          </p:nvPr>
        </p:nvSpPr>
        <p:spPr/>
        <p:txBody>
          <a:bodyPr/>
          <a:lstStyle/>
          <a:p>
            <a:r>
              <a:rPr lang="en-GB" dirty="0"/>
              <a:t>Three students logged the temperature of their rooms over the same 24hr period as part of a project</a:t>
            </a:r>
          </a:p>
          <a:p>
            <a:pPr lvl="1"/>
            <a:r>
              <a:rPr lang="en-GB" dirty="0">
                <a:solidFill>
                  <a:srgbClr val="0B3655"/>
                </a:solidFill>
              </a:rPr>
              <a:t>What are the main differences in temperature between the three homes?</a:t>
            </a:r>
          </a:p>
          <a:p>
            <a:pPr lvl="1"/>
            <a:r>
              <a:rPr lang="en-GB" dirty="0">
                <a:solidFill>
                  <a:srgbClr val="0B3655"/>
                </a:solidFill>
              </a:rPr>
              <a:t>What are the similarities </a:t>
            </a:r>
            <a:br>
              <a:rPr lang="en-GB" dirty="0">
                <a:solidFill>
                  <a:srgbClr val="0B3655"/>
                </a:solidFill>
              </a:rPr>
            </a:br>
            <a:r>
              <a:rPr lang="en-GB" dirty="0">
                <a:solidFill>
                  <a:srgbClr val="0B3655"/>
                </a:solidFill>
              </a:rPr>
              <a:t>between student B’s </a:t>
            </a:r>
            <a:br>
              <a:rPr lang="en-GB" dirty="0">
                <a:solidFill>
                  <a:srgbClr val="0B3655"/>
                </a:solidFill>
              </a:rPr>
            </a:br>
            <a:r>
              <a:rPr lang="en-GB" dirty="0">
                <a:solidFill>
                  <a:srgbClr val="0B3655"/>
                </a:solidFill>
              </a:rPr>
              <a:t>and student C’s data?</a:t>
            </a:r>
          </a:p>
          <a:p>
            <a:pPr lvl="1"/>
            <a:r>
              <a:rPr lang="en-GB" dirty="0">
                <a:solidFill>
                  <a:srgbClr val="0B3655"/>
                </a:solidFill>
              </a:rPr>
              <a:t>Which potentially </a:t>
            </a:r>
            <a:br>
              <a:rPr lang="en-GB" dirty="0">
                <a:solidFill>
                  <a:srgbClr val="0B3655"/>
                </a:solidFill>
              </a:rPr>
            </a:br>
            <a:r>
              <a:rPr lang="en-GB" dirty="0">
                <a:solidFill>
                  <a:srgbClr val="0B3655"/>
                </a:solidFill>
              </a:rPr>
              <a:t>uses the least energy </a:t>
            </a:r>
            <a:br>
              <a:rPr lang="en-GB" dirty="0">
                <a:solidFill>
                  <a:srgbClr val="0B3655"/>
                </a:solidFill>
              </a:rPr>
            </a:br>
            <a:r>
              <a:rPr lang="en-GB" dirty="0">
                <a:solidFill>
                  <a:srgbClr val="0B3655"/>
                </a:solidFill>
              </a:rPr>
              <a:t>and justify your answer?</a:t>
            </a:r>
          </a:p>
          <a:p>
            <a:pPr lvl="1"/>
            <a:r>
              <a:rPr lang="en-GB" dirty="0">
                <a:solidFill>
                  <a:srgbClr val="0B3655"/>
                </a:solidFill>
              </a:rPr>
              <a:t>Which home is the best</a:t>
            </a:r>
            <a:br>
              <a:rPr lang="en-GB" dirty="0">
                <a:solidFill>
                  <a:srgbClr val="0B3655"/>
                </a:solidFill>
              </a:rPr>
            </a:br>
            <a:r>
              <a:rPr lang="en-GB" dirty="0">
                <a:solidFill>
                  <a:srgbClr val="0B3655"/>
                </a:solidFill>
              </a:rPr>
              <a:t>insulated and why?</a:t>
            </a:r>
          </a:p>
          <a:p>
            <a:endParaRPr lang="en-GB" dirty="0"/>
          </a:p>
        </p:txBody>
      </p:sp>
      <p:pic>
        <p:nvPicPr>
          <p:cNvPr id="4" name="Picture 3">
            <a:extLst>
              <a:ext uri="{FF2B5EF4-FFF2-40B4-BE49-F238E27FC236}">
                <a16:creationId xmlns:a16="http://schemas.microsoft.com/office/drawing/2014/main" id="{8870A9A8-271C-4C23-9007-64A493A99B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6630" y="3173796"/>
            <a:ext cx="4187961" cy="2990965"/>
          </a:xfrm>
          <a:prstGeom prst="rect">
            <a:avLst/>
          </a:prstGeom>
        </p:spPr>
      </p:pic>
    </p:spTree>
    <p:extLst>
      <p:ext uri="{BB962C8B-B14F-4D97-AF65-F5344CB8AC3E}">
        <p14:creationId xmlns:p14="http://schemas.microsoft.com/office/powerpoint/2010/main" val="700679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task</a:t>
            </a:r>
          </a:p>
        </p:txBody>
      </p:sp>
      <p:sp>
        <p:nvSpPr>
          <p:cNvPr id="5" name="Text Placeholder 4"/>
          <p:cNvSpPr>
            <a:spLocks noGrp="1"/>
          </p:cNvSpPr>
          <p:nvPr>
            <p:ph type="body" sz="quarter" idx="14"/>
          </p:nvPr>
        </p:nvSpPr>
        <p:spPr/>
        <p:txBody>
          <a:bodyPr/>
          <a:lstStyle/>
          <a:p>
            <a:r>
              <a:rPr lang="en-GB" dirty="0"/>
              <a:t>Complete </a:t>
            </a:r>
            <a:r>
              <a:rPr lang="en-GB" b="1" dirty="0"/>
              <a:t>Task 3 </a:t>
            </a:r>
            <a:r>
              <a:rPr lang="en-GB" dirty="0"/>
              <a:t>on your </a:t>
            </a:r>
            <a:r>
              <a:rPr lang="en-GB" b="1" dirty="0"/>
              <a:t>Worksheet</a:t>
            </a:r>
            <a:endParaRPr lang="en-GB" dirty="0"/>
          </a:p>
        </p:txBody>
      </p:sp>
    </p:spTree>
    <p:extLst>
      <p:ext uri="{BB962C8B-B14F-4D97-AF65-F5344CB8AC3E}">
        <p14:creationId xmlns:p14="http://schemas.microsoft.com/office/powerpoint/2010/main" val="4286063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Plenary</a:t>
            </a:r>
          </a:p>
        </p:txBody>
      </p:sp>
      <p:sp>
        <p:nvSpPr>
          <p:cNvPr id="5" name="Text Placeholder 4"/>
          <p:cNvSpPr>
            <a:spLocks noGrp="1"/>
          </p:cNvSpPr>
          <p:nvPr>
            <p:ph type="body" sz="quarter" idx="14"/>
          </p:nvPr>
        </p:nvSpPr>
        <p:spPr>
          <a:xfrm>
            <a:off x="724280" y="1704180"/>
            <a:ext cx="7797230" cy="2771568"/>
          </a:xfrm>
        </p:spPr>
        <p:txBody>
          <a:bodyPr/>
          <a:lstStyle/>
          <a:p>
            <a:r>
              <a:rPr lang="en-GB" dirty="0"/>
              <a:t>The bar chart shows the mass of materials used in a D&amp;T workshop per week</a:t>
            </a:r>
          </a:p>
          <a:p>
            <a:pPr lvl="1"/>
            <a:r>
              <a:rPr lang="en-GB" dirty="0"/>
              <a:t>What is most used material </a:t>
            </a:r>
            <a:br>
              <a:rPr lang="en-GB" dirty="0"/>
            </a:br>
            <a:r>
              <a:rPr lang="en-GB" dirty="0"/>
              <a:t>by mass?</a:t>
            </a:r>
          </a:p>
          <a:p>
            <a:pPr lvl="1"/>
            <a:r>
              <a:rPr lang="en-GB" dirty="0"/>
              <a:t>Work out the total mass of </a:t>
            </a:r>
            <a:br>
              <a:rPr lang="en-GB" dirty="0"/>
            </a:br>
            <a:r>
              <a:rPr lang="en-GB" dirty="0"/>
              <a:t>materials used each week</a:t>
            </a:r>
          </a:p>
          <a:p>
            <a:pPr lvl="1"/>
            <a:r>
              <a:rPr lang="en-GB" dirty="0"/>
              <a:t>What is the combined mass </a:t>
            </a:r>
            <a:br>
              <a:rPr lang="en-GB" dirty="0"/>
            </a:br>
            <a:r>
              <a:rPr lang="en-GB" dirty="0"/>
              <a:t>of metals, timbers and </a:t>
            </a:r>
            <a:br>
              <a:rPr lang="en-GB" dirty="0"/>
            </a:br>
            <a:r>
              <a:rPr lang="en-GB" dirty="0"/>
              <a:t>polymers? </a:t>
            </a:r>
          </a:p>
          <a:p>
            <a:pPr lvl="1"/>
            <a:r>
              <a:rPr lang="en-GB" dirty="0"/>
              <a:t>What is the simplest ratio </a:t>
            </a:r>
            <a:br>
              <a:rPr lang="en-GB" dirty="0"/>
            </a:br>
            <a:r>
              <a:rPr lang="en-GB" dirty="0"/>
              <a:t>of timbers to paints </a:t>
            </a:r>
            <a:br>
              <a:rPr lang="en-GB" dirty="0"/>
            </a:br>
            <a:r>
              <a:rPr lang="en-GB" dirty="0"/>
              <a:t>and adhesives?</a:t>
            </a:r>
          </a:p>
        </p:txBody>
      </p:sp>
      <p:graphicFrame>
        <p:nvGraphicFramePr>
          <p:cNvPr id="6" name="Chart 5">
            <a:extLst>
              <a:ext uri="{FF2B5EF4-FFF2-40B4-BE49-F238E27FC236}">
                <a16:creationId xmlns:a16="http://schemas.microsoft.com/office/drawing/2014/main" id="{D2A901B3-929B-4B6C-997D-1A6EA79904DC}"/>
              </a:ext>
            </a:extLst>
          </p:cNvPr>
          <p:cNvGraphicFramePr/>
          <p:nvPr>
            <p:extLst>
              <p:ext uri="{D42A27DB-BD31-4B8C-83A1-F6EECF244321}">
                <p14:modId xmlns:p14="http://schemas.microsoft.com/office/powerpoint/2010/main" val="2961554228"/>
              </p:ext>
            </p:extLst>
          </p:nvPr>
        </p:nvGraphicFramePr>
        <p:xfrm>
          <a:off x="4630384" y="2129201"/>
          <a:ext cx="4188302" cy="43293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6159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Plenary</a:t>
            </a:r>
          </a:p>
        </p:txBody>
      </p:sp>
      <p:sp>
        <p:nvSpPr>
          <p:cNvPr id="5" name="Text Placeholder 4"/>
          <p:cNvSpPr>
            <a:spLocks noGrp="1"/>
          </p:cNvSpPr>
          <p:nvPr>
            <p:ph type="body" sz="quarter" idx="14"/>
          </p:nvPr>
        </p:nvSpPr>
        <p:spPr>
          <a:xfrm>
            <a:off x="724280" y="1704180"/>
            <a:ext cx="7797230" cy="2771568"/>
          </a:xfrm>
        </p:spPr>
        <p:txBody>
          <a:bodyPr/>
          <a:lstStyle/>
          <a:p>
            <a:r>
              <a:rPr lang="en-GB" dirty="0"/>
              <a:t>The bar chart shows the mass of materials used in a D&amp;T workshop per week</a:t>
            </a:r>
          </a:p>
          <a:p>
            <a:pPr lvl="1"/>
            <a:r>
              <a:rPr lang="en-GB" dirty="0"/>
              <a:t>What is most used material </a:t>
            </a:r>
            <a:br>
              <a:rPr lang="en-GB" dirty="0"/>
            </a:br>
            <a:r>
              <a:rPr lang="en-GB" dirty="0"/>
              <a:t>by mass? </a:t>
            </a:r>
            <a:r>
              <a:rPr lang="en-GB" b="1" dirty="0">
                <a:solidFill>
                  <a:srgbClr val="FF0000"/>
                </a:solidFill>
              </a:rPr>
              <a:t>Metals</a:t>
            </a:r>
          </a:p>
          <a:p>
            <a:pPr lvl="1"/>
            <a:r>
              <a:rPr lang="en-GB" dirty="0"/>
              <a:t>Work out the total mass of </a:t>
            </a:r>
            <a:br>
              <a:rPr lang="en-GB" dirty="0"/>
            </a:br>
            <a:r>
              <a:rPr lang="en-GB" dirty="0"/>
              <a:t>materials used each week</a:t>
            </a:r>
            <a:br>
              <a:rPr lang="en-GB" dirty="0"/>
            </a:br>
            <a:r>
              <a:rPr lang="en-GB" b="1" dirty="0">
                <a:solidFill>
                  <a:srgbClr val="FF0000"/>
                </a:solidFill>
              </a:rPr>
              <a:t>100 kg</a:t>
            </a:r>
            <a:endParaRPr lang="en-GB" dirty="0"/>
          </a:p>
          <a:p>
            <a:pPr lvl="1"/>
            <a:r>
              <a:rPr lang="en-GB" dirty="0"/>
              <a:t>What is the combined mass </a:t>
            </a:r>
            <a:br>
              <a:rPr lang="en-GB" dirty="0"/>
            </a:br>
            <a:r>
              <a:rPr lang="en-GB" dirty="0"/>
              <a:t>of metals, timbers and </a:t>
            </a:r>
            <a:br>
              <a:rPr lang="en-GB" dirty="0"/>
            </a:br>
            <a:r>
              <a:rPr lang="en-GB" dirty="0"/>
              <a:t>polymers? </a:t>
            </a:r>
            <a:r>
              <a:rPr lang="en-GB" b="1" dirty="0">
                <a:solidFill>
                  <a:srgbClr val="FF0000"/>
                </a:solidFill>
              </a:rPr>
              <a:t>58 kg</a:t>
            </a:r>
            <a:endParaRPr lang="en-GB" dirty="0"/>
          </a:p>
          <a:p>
            <a:pPr lvl="1"/>
            <a:r>
              <a:rPr lang="en-GB" dirty="0"/>
              <a:t>What is the simplest ratio </a:t>
            </a:r>
            <a:br>
              <a:rPr lang="en-GB" dirty="0"/>
            </a:br>
            <a:r>
              <a:rPr lang="en-GB" dirty="0"/>
              <a:t>of timbers to paints </a:t>
            </a:r>
            <a:br>
              <a:rPr lang="en-GB" dirty="0"/>
            </a:br>
            <a:r>
              <a:rPr lang="en-GB" dirty="0"/>
              <a:t>and adhesives? </a:t>
            </a:r>
            <a:r>
              <a:rPr lang="en-GB" b="1" dirty="0">
                <a:solidFill>
                  <a:srgbClr val="FF0000"/>
                </a:solidFill>
              </a:rPr>
              <a:t>4 : 1</a:t>
            </a:r>
            <a:endParaRPr lang="en-GB" dirty="0"/>
          </a:p>
          <a:p>
            <a:pPr lvl="1"/>
            <a:endParaRPr lang="en-GB" dirty="0"/>
          </a:p>
        </p:txBody>
      </p:sp>
      <p:graphicFrame>
        <p:nvGraphicFramePr>
          <p:cNvPr id="6" name="Chart 5">
            <a:extLst>
              <a:ext uri="{FF2B5EF4-FFF2-40B4-BE49-F238E27FC236}">
                <a16:creationId xmlns:a16="http://schemas.microsoft.com/office/drawing/2014/main" id="{D2A901B3-929B-4B6C-997D-1A6EA79904DC}"/>
              </a:ext>
            </a:extLst>
          </p:cNvPr>
          <p:cNvGraphicFramePr/>
          <p:nvPr>
            <p:extLst/>
          </p:nvPr>
        </p:nvGraphicFramePr>
        <p:xfrm>
          <a:off x="4630384" y="2129201"/>
          <a:ext cx="4188302" cy="4329321"/>
        </p:xfrm>
        <a:graphic>
          <a:graphicData uri="http://schemas.openxmlformats.org/drawingml/2006/chart">
            <c:chart xmlns:c="http://schemas.openxmlformats.org/drawingml/2006/chart" xmlns:r="http://schemas.openxmlformats.org/officeDocument/2006/relationships" r:id="rId2"/>
          </a:graphicData>
        </a:graphic>
      </p:graphicFrame>
      <p:pic>
        <p:nvPicPr>
          <p:cNvPr id="7" name="Graphic 6">
            <a:extLst>
              <a:ext uri="{FF2B5EF4-FFF2-40B4-BE49-F238E27FC236}">
                <a16:creationId xmlns:a16="http://schemas.microsoft.com/office/drawing/2014/main" id="{31E6D25F-48C0-482B-BBE7-ABBA61F2FD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0300" y="877951"/>
            <a:ext cx="1478837" cy="555954"/>
          </a:xfrm>
          <a:prstGeom prst="rect">
            <a:avLst/>
          </a:prstGeom>
        </p:spPr>
      </p:pic>
    </p:spTree>
    <p:extLst>
      <p:ext uri="{BB962C8B-B14F-4D97-AF65-F5344CB8AC3E}">
        <p14:creationId xmlns:p14="http://schemas.microsoft.com/office/powerpoint/2010/main" val="2653208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9789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Learning objectives</a:t>
            </a:r>
          </a:p>
        </p:txBody>
      </p:sp>
      <p:sp>
        <p:nvSpPr>
          <p:cNvPr id="5" name="Text Placeholder 4"/>
          <p:cNvSpPr>
            <a:spLocks noGrp="1"/>
          </p:cNvSpPr>
          <p:nvPr>
            <p:ph type="body" sz="quarter" idx="14"/>
          </p:nvPr>
        </p:nvSpPr>
        <p:spPr/>
        <p:txBody>
          <a:bodyPr/>
          <a:lstStyle/>
          <a:p>
            <a:r>
              <a:rPr lang="en-GB" dirty="0"/>
              <a:t>Understand how to handle data through design and technology contexts</a:t>
            </a:r>
          </a:p>
          <a:p>
            <a:r>
              <a:rPr lang="en-GB" dirty="0"/>
              <a:t>Be able to plot, draw and interpret graphs</a:t>
            </a:r>
          </a:p>
          <a:p>
            <a:r>
              <a:rPr lang="en-GB" dirty="0"/>
              <a:t>Be able to translate graphs between graphical and </a:t>
            </a:r>
            <a:br>
              <a:rPr lang="en-GB" dirty="0"/>
            </a:br>
            <a:r>
              <a:rPr lang="en-GB" dirty="0"/>
              <a:t>numerical form</a:t>
            </a:r>
          </a:p>
        </p:txBody>
      </p:sp>
    </p:spTree>
    <p:extLst>
      <p:ext uri="{BB962C8B-B14F-4D97-AF65-F5344CB8AC3E}">
        <p14:creationId xmlns:p14="http://schemas.microsoft.com/office/powerpoint/2010/main" val="1925757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5E7045-C4CC-4B5B-BFA9-1D884B7BFB8E}"/>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931782CA-3883-48F5-8AF7-7C00F8223972}"/>
              </a:ext>
            </a:extLst>
          </p:cNvPr>
          <p:cNvSpPr>
            <a:spLocks noGrp="1"/>
          </p:cNvSpPr>
          <p:nvPr>
            <p:ph type="body" sz="quarter" idx="14"/>
          </p:nvPr>
        </p:nvSpPr>
        <p:spPr>
          <a:xfrm>
            <a:off x="724280" y="1704179"/>
            <a:ext cx="7797230" cy="452281"/>
          </a:xfrm>
        </p:spPr>
        <p:txBody>
          <a:bodyPr/>
          <a:lstStyle/>
          <a:p>
            <a:r>
              <a:rPr lang="en-GB" dirty="0"/>
              <a:t>Name the different types of graphs and charts and discuss what types of data they are best used for</a:t>
            </a:r>
          </a:p>
        </p:txBody>
      </p:sp>
      <p:graphicFrame>
        <p:nvGraphicFramePr>
          <p:cNvPr id="7" name="Chart 6">
            <a:extLst>
              <a:ext uri="{FF2B5EF4-FFF2-40B4-BE49-F238E27FC236}">
                <a16:creationId xmlns:a16="http://schemas.microsoft.com/office/drawing/2014/main" id="{92016322-AB96-4E4D-ADAC-7A57A63E7464}"/>
              </a:ext>
            </a:extLst>
          </p:cNvPr>
          <p:cNvGraphicFramePr/>
          <p:nvPr>
            <p:extLst>
              <p:ext uri="{D42A27DB-BD31-4B8C-83A1-F6EECF244321}">
                <p14:modId xmlns:p14="http://schemas.microsoft.com/office/powerpoint/2010/main" val="3649089527"/>
              </p:ext>
            </p:extLst>
          </p:nvPr>
        </p:nvGraphicFramePr>
        <p:xfrm>
          <a:off x="835510" y="2657845"/>
          <a:ext cx="2391784" cy="16159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44AB160E-54EB-40F4-9519-9A940E1969C7}"/>
              </a:ext>
            </a:extLst>
          </p:cNvPr>
          <p:cNvGraphicFramePr/>
          <p:nvPr>
            <p:extLst>
              <p:ext uri="{D42A27DB-BD31-4B8C-83A1-F6EECF244321}">
                <p14:modId xmlns:p14="http://schemas.microsoft.com/office/powerpoint/2010/main" val="100461960"/>
              </p:ext>
            </p:extLst>
          </p:nvPr>
        </p:nvGraphicFramePr>
        <p:xfrm>
          <a:off x="3669796" y="2657845"/>
          <a:ext cx="2391784" cy="16159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63FB23D7-EFAF-45C3-B080-7CCA1E55A9A1}"/>
              </a:ext>
            </a:extLst>
          </p:cNvPr>
          <p:cNvGraphicFramePr/>
          <p:nvPr>
            <p:extLst>
              <p:ext uri="{D42A27DB-BD31-4B8C-83A1-F6EECF244321}">
                <p14:modId xmlns:p14="http://schemas.microsoft.com/office/powerpoint/2010/main" val="403062541"/>
              </p:ext>
            </p:extLst>
          </p:nvPr>
        </p:nvGraphicFramePr>
        <p:xfrm>
          <a:off x="6320416" y="2657845"/>
          <a:ext cx="2391784" cy="16159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58D7021B-5B2B-4C46-9AEA-B3F31E2CAA3A}"/>
              </a:ext>
            </a:extLst>
          </p:cNvPr>
          <p:cNvGraphicFramePr/>
          <p:nvPr>
            <p:extLst>
              <p:ext uri="{D42A27DB-BD31-4B8C-83A1-F6EECF244321}">
                <p14:modId xmlns:p14="http://schemas.microsoft.com/office/powerpoint/2010/main" val="487006739"/>
              </p:ext>
            </p:extLst>
          </p:nvPr>
        </p:nvGraphicFramePr>
        <p:xfrm>
          <a:off x="835510" y="4542194"/>
          <a:ext cx="2391784" cy="16159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a:extLst>
              <a:ext uri="{FF2B5EF4-FFF2-40B4-BE49-F238E27FC236}">
                <a16:creationId xmlns:a16="http://schemas.microsoft.com/office/drawing/2014/main" id="{133CD750-C4D4-4B62-8DC0-FAE43DAD04D4}"/>
              </a:ext>
            </a:extLst>
          </p:cNvPr>
          <p:cNvGraphicFramePr/>
          <p:nvPr>
            <p:extLst>
              <p:ext uri="{D42A27DB-BD31-4B8C-83A1-F6EECF244321}">
                <p14:modId xmlns:p14="http://schemas.microsoft.com/office/powerpoint/2010/main" val="1073577326"/>
              </p:ext>
            </p:extLst>
          </p:nvPr>
        </p:nvGraphicFramePr>
        <p:xfrm>
          <a:off x="3669796" y="4542194"/>
          <a:ext cx="2391784" cy="1615992"/>
        </p:xfrm>
        <a:graphic>
          <a:graphicData uri="http://schemas.openxmlformats.org/drawingml/2006/chart">
            <c:chart xmlns:c="http://schemas.openxmlformats.org/drawingml/2006/chart" xmlns:r="http://schemas.openxmlformats.org/officeDocument/2006/relationships" r:id="rId6"/>
          </a:graphicData>
        </a:graphic>
      </p:graphicFrame>
      <mc:AlternateContent xmlns:mc="http://schemas.openxmlformats.org/markup-compatibility/2006" xmlns:cx1="http://schemas.microsoft.com/office/drawing/2015/9/8/chartex">
        <mc:Choice Requires="cx1">
          <p:graphicFrame>
            <p:nvGraphicFramePr>
              <p:cNvPr id="19" name="Chart 18">
                <a:extLst>
                  <a:ext uri="{FF2B5EF4-FFF2-40B4-BE49-F238E27FC236}">
                    <a16:creationId xmlns:a16="http://schemas.microsoft.com/office/drawing/2014/main" id="{D8D8B9A7-BF00-4DE4-8D8C-A7D0DBF0B28D}"/>
                  </a:ext>
                </a:extLst>
              </p:cNvPr>
              <p:cNvGraphicFramePr/>
              <p:nvPr>
                <p:extLst>
                  <p:ext uri="{D42A27DB-BD31-4B8C-83A1-F6EECF244321}">
                    <p14:modId xmlns:p14="http://schemas.microsoft.com/office/powerpoint/2010/main" val="606070825"/>
                  </p:ext>
                </p:extLst>
              </p:nvPr>
            </p:nvGraphicFramePr>
            <p:xfrm>
              <a:off x="6327204" y="4528449"/>
              <a:ext cx="2391784" cy="1637401"/>
            </p:xfrm>
            <a:graphic>
              <a:graphicData uri="http://schemas.microsoft.com/office/drawing/2014/chartex">
                <cx:chart xmlns:cx="http://schemas.microsoft.com/office/drawing/2014/chartex" xmlns:r="http://schemas.openxmlformats.org/officeDocument/2006/relationships" r:id="rId7"/>
              </a:graphicData>
            </a:graphic>
          </p:graphicFrame>
        </mc:Choice>
        <mc:Fallback xmlns="">
          <p:pic>
            <p:nvPicPr>
              <p:cNvPr id="19" name="Chart 18">
                <a:extLst>
                  <a:ext uri="{FF2B5EF4-FFF2-40B4-BE49-F238E27FC236}">
                    <a16:creationId xmlns:a16="http://schemas.microsoft.com/office/drawing/2014/main" id="{D8D8B9A7-BF00-4DE4-8D8C-A7D0DBF0B28D}"/>
                  </a:ext>
                </a:extLst>
              </p:cNvPr>
              <p:cNvPicPr>
                <a:picLocks noGrp="1" noRot="1" noChangeAspect="1" noMove="1" noResize="1" noEditPoints="1" noAdjustHandles="1" noChangeArrowheads="1" noChangeShapeType="1"/>
              </p:cNvPicPr>
              <p:nvPr/>
            </p:nvPicPr>
            <p:blipFill>
              <a:blip r:embed="rId8"/>
              <a:stretch>
                <a:fillRect/>
              </a:stretch>
            </p:blipFill>
            <p:spPr>
              <a:xfrm>
                <a:off x="6327204" y="4528449"/>
                <a:ext cx="2391784" cy="1637401"/>
              </a:xfrm>
              <a:prstGeom prst="rect">
                <a:avLst/>
              </a:prstGeom>
            </p:spPr>
          </p:pic>
        </mc:Fallback>
      </mc:AlternateContent>
    </p:spTree>
    <p:extLst>
      <p:ext uri="{BB962C8B-B14F-4D97-AF65-F5344CB8AC3E}">
        <p14:creationId xmlns:p14="http://schemas.microsoft.com/office/powerpoint/2010/main" val="1097971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6CEB9A2-9958-4414-8984-181F7D42AE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8114"/>
          <a:stretch/>
        </p:blipFill>
        <p:spPr>
          <a:xfrm>
            <a:off x="6873013" y="2883050"/>
            <a:ext cx="2270987" cy="2711794"/>
          </a:xfrm>
          <a:prstGeom prst="rect">
            <a:avLst/>
          </a:prstGeom>
        </p:spPr>
      </p:pic>
      <p:sp>
        <p:nvSpPr>
          <p:cNvPr id="6" name="Text Placeholder 5"/>
          <p:cNvSpPr>
            <a:spLocks noGrp="1"/>
          </p:cNvSpPr>
          <p:nvPr>
            <p:ph type="body" sz="quarter" idx="13"/>
          </p:nvPr>
        </p:nvSpPr>
        <p:spPr/>
        <p:txBody>
          <a:bodyPr/>
          <a:lstStyle/>
          <a:p>
            <a:r>
              <a:rPr lang="en-GB" dirty="0"/>
              <a:t>A question of taste</a:t>
            </a:r>
          </a:p>
        </p:txBody>
      </p:sp>
      <p:sp>
        <p:nvSpPr>
          <p:cNvPr id="5" name="Text Placeholder 4"/>
          <p:cNvSpPr>
            <a:spLocks noGrp="1"/>
          </p:cNvSpPr>
          <p:nvPr>
            <p:ph type="body" sz="quarter" idx="14"/>
          </p:nvPr>
        </p:nvSpPr>
        <p:spPr/>
        <p:txBody>
          <a:bodyPr/>
          <a:lstStyle/>
          <a:p>
            <a:r>
              <a:rPr lang="en-GB" dirty="0"/>
              <a:t>People are often asked for their opinions and views</a:t>
            </a:r>
          </a:p>
          <a:p>
            <a:pPr lvl="1"/>
            <a:r>
              <a:rPr lang="en-GB" dirty="0"/>
              <a:t>In a poll, students were asked whether they liked a design </a:t>
            </a:r>
            <a:br>
              <a:rPr lang="en-GB" dirty="0"/>
            </a:br>
            <a:r>
              <a:rPr lang="en-GB" dirty="0"/>
              <a:t>for new Design and Technology workshops</a:t>
            </a:r>
          </a:p>
          <a:p>
            <a:pPr lvl="1"/>
            <a:r>
              <a:rPr lang="en-GB" dirty="0"/>
              <a:t>Their results are shown in the table below</a:t>
            </a:r>
          </a:p>
          <a:p>
            <a:pPr lvl="1"/>
            <a:endParaRPr lang="en-GB" dirty="0"/>
          </a:p>
          <a:p>
            <a:pPr lvl="1"/>
            <a:endParaRPr lang="en-GB" dirty="0"/>
          </a:p>
          <a:p>
            <a:pPr lvl="1"/>
            <a:endParaRPr lang="en-GB" dirty="0"/>
          </a:p>
          <a:p>
            <a:pPr lvl="1"/>
            <a:r>
              <a:rPr lang="en-GB" dirty="0">
                <a:solidFill>
                  <a:srgbClr val="0B3655"/>
                </a:solidFill>
              </a:rPr>
              <a:t>How many people were questioned in the poll?</a:t>
            </a:r>
          </a:p>
          <a:p>
            <a:pPr lvl="1"/>
            <a:r>
              <a:rPr lang="en-GB" dirty="0">
                <a:solidFill>
                  <a:srgbClr val="0B3655"/>
                </a:solidFill>
              </a:rPr>
              <a:t>What percentage of people were unsure </a:t>
            </a:r>
            <a:br>
              <a:rPr lang="en-GB" dirty="0">
                <a:solidFill>
                  <a:srgbClr val="0B3655"/>
                </a:solidFill>
              </a:rPr>
            </a:br>
            <a:r>
              <a:rPr lang="en-GB" dirty="0">
                <a:solidFill>
                  <a:srgbClr val="0B3655"/>
                </a:solidFill>
              </a:rPr>
              <a:t>about the design?</a:t>
            </a:r>
          </a:p>
        </p:txBody>
      </p:sp>
      <p:graphicFrame>
        <p:nvGraphicFramePr>
          <p:cNvPr id="2" name="Table 1">
            <a:extLst>
              <a:ext uri="{FF2B5EF4-FFF2-40B4-BE49-F238E27FC236}">
                <a16:creationId xmlns:a16="http://schemas.microsoft.com/office/drawing/2014/main" id="{5045E21D-F6E4-4DF0-B32D-F7E28E580E45}"/>
              </a:ext>
            </a:extLst>
          </p:cNvPr>
          <p:cNvGraphicFramePr>
            <a:graphicFrameLocks noGrp="1"/>
          </p:cNvGraphicFramePr>
          <p:nvPr>
            <p:extLst>
              <p:ext uri="{D42A27DB-BD31-4B8C-83A1-F6EECF244321}">
                <p14:modId xmlns:p14="http://schemas.microsoft.com/office/powerpoint/2010/main" val="583314579"/>
              </p:ext>
            </p:extLst>
          </p:nvPr>
        </p:nvGraphicFramePr>
        <p:xfrm>
          <a:off x="1486349" y="3571929"/>
          <a:ext cx="5186138" cy="1072080"/>
        </p:xfrm>
        <a:graphic>
          <a:graphicData uri="http://schemas.openxmlformats.org/drawingml/2006/table">
            <a:tbl>
              <a:tblPr firstRow="1" bandRow="1">
                <a:tableStyleId>{5C22544A-7EE6-4342-B048-85BDC9FD1C3A}</a:tableStyleId>
              </a:tblPr>
              <a:tblGrid>
                <a:gridCol w="1541015">
                  <a:extLst>
                    <a:ext uri="{9D8B030D-6E8A-4147-A177-3AD203B41FA5}">
                      <a16:colId xmlns:a16="http://schemas.microsoft.com/office/drawing/2014/main" val="3230697091"/>
                    </a:ext>
                  </a:extLst>
                </a:gridCol>
                <a:gridCol w="1567749">
                  <a:extLst>
                    <a:ext uri="{9D8B030D-6E8A-4147-A177-3AD203B41FA5}">
                      <a16:colId xmlns:a16="http://schemas.microsoft.com/office/drawing/2014/main" val="3857163613"/>
                    </a:ext>
                  </a:extLst>
                </a:gridCol>
                <a:gridCol w="2077374">
                  <a:extLst>
                    <a:ext uri="{9D8B030D-6E8A-4147-A177-3AD203B41FA5}">
                      <a16:colId xmlns:a16="http://schemas.microsoft.com/office/drawing/2014/main" val="2360840690"/>
                    </a:ext>
                  </a:extLst>
                </a:gridCol>
              </a:tblGrid>
              <a:tr h="559558">
                <a:tc>
                  <a:txBody>
                    <a:bodyPr/>
                    <a:lstStyle/>
                    <a:p>
                      <a:pPr algn="ctr"/>
                      <a:r>
                        <a:rPr lang="en-GB" dirty="0"/>
                        <a:t>Number who liked it</a:t>
                      </a:r>
                    </a:p>
                  </a:txBody>
                  <a:tcPr>
                    <a:lnL w="12700" cap="flat" cmpd="sng" algn="ctr">
                      <a:solidFill>
                        <a:srgbClr val="0B365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solidFill>
                      <a:srgbClr val="0B3655"/>
                    </a:solidFill>
                  </a:tcPr>
                </a:tc>
                <a:tc>
                  <a:txBody>
                    <a:bodyPr/>
                    <a:lstStyle/>
                    <a:p>
                      <a:pPr algn="ctr"/>
                      <a:r>
                        <a:rPr lang="en-GB" dirty="0"/>
                        <a:t>Number who didn’t like 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solidFill>
                      <a:srgbClr val="0B3655"/>
                    </a:solidFill>
                  </a:tcPr>
                </a:tc>
                <a:tc>
                  <a:txBody>
                    <a:bodyPr/>
                    <a:lstStyle/>
                    <a:p>
                      <a:pPr algn="ctr"/>
                      <a:r>
                        <a:rPr lang="en-GB" dirty="0"/>
                        <a:t>Number who were unsure</a:t>
                      </a:r>
                    </a:p>
                  </a:txBody>
                  <a:tcPr>
                    <a:lnL w="12700" cap="flat" cmpd="sng" algn="ctr">
                      <a:solidFill>
                        <a:schemeClr val="bg1"/>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solidFill>
                      <a:srgbClr val="0B3655"/>
                    </a:solidFill>
                  </a:tcPr>
                </a:tc>
                <a:extLst>
                  <a:ext uri="{0D108BD9-81ED-4DB2-BD59-A6C34878D82A}">
                    <a16:rowId xmlns:a16="http://schemas.microsoft.com/office/drawing/2014/main" val="2141659467"/>
                  </a:ext>
                </a:extLst>
              </a:tr>
              <a:tr h="432000">
                <a:tc>
                  <a:txBody>
                    <a:bodyPr/>
                    <a:lstStyle/>
                    <a:p>
                      <a:pPr algn="ctr"/>
                      <a:r>
                        <a:rPr lang="en-GB" dirty="0">
                          <a:solidFill>
                            <a:schemeClr val="tx1"/>
                          </a:solidFill>
                        </a:rPr>
                        <a:t>10</a:t>
                      </a:r>
                    </a:p>
                  </a:txBody>
                  <a:tcP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r>
                        <a:rPr lang="en-GB" dirty="0">
                          <a:solidFill>
                            <a:schemeClr val="tx1"/>
                          </a:solidFill>
                        </a:rPr>
                        <a:t>22</a:t>
                      </a:r>
                    </a:p>
                  </a:txBody>
                  <a:tcP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tc>
                  <a:txBody>
                    <a:bodyPr/>
                    <a:lstStyle/>
                    <a:p>
                      <a:pPr algn="ctr"/>
                      <a:r>
                        <a:rPr lang="en-GB" dirty="0">
                          <a:solidFill>
                            <a:schemeClr val="tx1"/>
                          </a:solidFill>
                        </a:rPr>
                        <a:t>32</a:t>
                      </a:r>
                    </a:p>
                  </a:txBody>
                  <a:tcPr>
                    <a:lnL w="12700" cap="flat" cmpd="sng" algn="ctr">
                      <a:solidFill>
                        <a:srgbClr val="0B3655"/>
                      </a:solidFill>
                      <a:prstDash val="solid"/>
                      <a:round/>
                      <a:headEnd type="none" w="med" len="med"/>
                      <a:tailEnd type="none" w="med" len="med"/>
                    </a:lnL>
                    <a:lnR w="12700" cap="flat" cmpd="sng" algn="ctr">
                      <a:solidFill>
                        <a:srgbClr val="0B3655"/>
                      </a:solidFill>
                      <a:prstDash val="solid"/>
                      <a:round/>
                      <a:headEnd type="none" w="med" len="med"/>
                      <a:tailEnd type="none" w="med" len="med"/>
                    </a:lnR>
                    <a:lnT w="12700" cap="flat" cmpd="sng" algn="ctr">
                      <a:solidFill>
                        <a:srgbClr val="0B3655"/>
                      </a:solidFill>
                      <a:prstDash val="solid"/>
                      <a:round/>
                      <a:headEnd type="none" w="med" len="med"/>
                      <a:tailEnd type="none" w="med" len="med"/>
                    </a:lnT>
                    <a:lnB w="12700" cap="flat" cmpd="sng" algn="ctr">
                      <a:solidFill>
                        <a:srgbClr val="0B3655"/>
                      </a:solidFill>
                      <a:prstDash val="solid"/>
                      <a:round/>
                      <a:headEnd type="none" w="med" len="med"/>
                      <a:tailEnd type="none" w="med" len="med"/>
                    </a:lnB>
                    <a:noFill/>
                  </a:tcPr>
                </a:tc>
                <a:extLst>
                  <a:ext uri="{0D108BD9-81ED-4DB2-BD59-A6C34878D82A}">
                    <a16:rowId xmlns:a16="http://schemas.microsoft.com/office/drawing/2014/main" val="358866193"/>
                  </a:ext>
                </a:extLst>
              </a:tr>
            </a:tbl>
          </a:graphicData>
        </a:graphic>
      </p:graphicFrame>
    </p:spTree>
    <p:extLst>
      <p:ext uri="{BB962C8B-B14F-4D97-AF65-F5344CB8AC3E}">
        <p14:creationId xmlns:p14="http://schemas.microsoft.com/office/powerpoint/2010/main" val="2868471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GB" dirty="0"/>
              <a:t>Bar charts</a:t>
            </a:r>
          </a:p>
        </p:txBody>
      </p:sp>
      <p:sp>
        <p:nvSpPr>
          <p:cNvPr id="5" name="Text Placeholder 4"/>
          <p:cNvSpPr>
            <a:spLocks noGrp="1"/>
          </p:cNvSpPr>
          <p:nvPr>
            <p:ph type="body" sz="quarter" idx="14"/>
          </p:nvPr>
        </p:nvSpPr>
        <p:spPr/>
        <p:txBody>
          <a:bodyPr/>
          <a:lstStyle/>
          <a:p>
            <a:r>
              <a:rPr lang="en-US" dirty="0"/>
              <a:t>One common way to display data is with a bar chart</a:t>
            </a:r>
          </a:p>
          <a:p>
            <a:pPr lvl="1"/>
            <a:r>
              <a:rPr lang="en-US" dirty="0"/>
              <a:t>The results of the previous </a:t>
            </a:r>
            <a:br>
              <a:rPr lang="en-US" dirty="0"/>
            </a:br>
            <a:r>
              <a:rPr lang="en-US" dirty="0"/>
              <a:t>poll could be shown like this</a:t>
            </a:r>
          </a:p>
          <a:p>
            <a:pPr lvl="1"/>
            <a:r>
              <a:rPr lang="en-US" dirty="0">
                <a:solidFill>
                  <a:srgbClr val="0B3655"/>
                </a:solidFill>
              </a:rPr>
              <a:t>Work out the percentage </a:t>
            </a:r>
            <a:br>
              <a:rPr lang="en-US" dirty="0">
                <a:solidFill>
                  <a:srgbClr val="0B3655"/>
                </a:solidFill>
              </a:rPr>
            </a:br>
            <a:r>
              <a:rPr lang="en-US" dirty="0">
                <a:solidFill>
                  <a:srgbClr val="0B3655"/>
                </a:solidFill>
              </a:rPr>
              <a:t>of people who voted ‘yes’ </a:t>
            </a:r>
            <a:br>
              <a:rPr lang="en-US" dirty="0">
                <a:solidFill>
                  <a:srgbClr val="0B3655"/>
                </a:solidFill>
              </a:rPr>
            </a:br>
            <a:r>
              <a:rPr lang="en-US" dirty="0">
                <a:solidFill>
                  <a:srgbClr val="0B3655"/>
                </a:solidFill>
              </a:rPr>
              <a:t>out of the total number </a:t>
            </a:r>
            <a:br>
              <a:rPr lang="en-US" dirty="0">
                <a:solidFill>
                  <a:srgbClr val="0B3655"/>
                </a:solidFill>
              </a:rPr>
            </a:br>
            <a:r>
              <a:rPr lang="en-US" dirty="0">
                <a:solidFill>
                  <a:srgbClr val="0B3655"/>
                </a:solidFill>
              </a:rPr>
              <a:t>who voted</a:t>
            </a:r>
          </a:p>
          <a:p>
            <a:pPr lvl="1"/>
            <a:r>
              <a:rPr lang="en-US" dirty="0">
                <a:solidFill>
                  <a:srgbClr val="0B3655"/>
                </a:solidFill>
              </a:rPr>
              <a:t>Work out the ratio of </a:t>
            </a:r>
            <a:br>
              <a:rPr lang="en-US" dirty="0">
                <a:solidFill>
                  <a:srgbClr val="0B3655"/>
                </a:solidFill>
              </a:rPr>
            </a:br>
            <a:r>
              <a:rPr lang="en-US" dirty="0">
                <a:solidFill>
                  <a:srgbClr val="0B3655"/>
                </a:solidFill>
              </a:rPr>
              <a:t>those who voted ‘yes’ </a:t>
            </a:r>
            <a:br>
              <a:rPr lang="en-US" dirty="0">
                <a:solidFill>
                  <a:srgbClr val="0B3655"/>
                </a:solidFill>
              </a:rPr>
            </a:br>
            <a:r>
              <a:rPr lang="en-US" dirty="0">
                <a:solidFill>
                  <a:srgbClr val="0B3655"/>
                </a:solidFill>
              </a:rPr>
              <a:t>to those who voted ‘no’, </a:t>
            </a:r>
            <a:br>
              <a:rPr lang="en-US" dirty="0">
                <a:solidFill>
                  <a:srgbClr val="0B3655"/>
                </a:solidFill>
              </a:rPr>
            </a:br>
            <a:r>
              <a:rPr lang="en-US" dirty="0">
                <a:solidFill>
                  <a:srgbClr val="0B3655"/>
                </a:solidFill>
              </a:rPr>
              <a:t>give your answer in its </a:t>
            </a:r>
            <a:br>
              <a:rPr lang="en-US" dirty="0">
                <a:solidFill>
                  <a:srgbClr val="0B3655"/>
                </a:solidFill>
              </a:rPr>
            </a:br>
            <a:r>
              <a:rPr lang="en-US" dirty="0">
                <a:solidFill>
                  <a:srgbClr val="0B3655"/>
                </a:solidFill>
              </a:rPr>
              <a:t>simplest terms</a:t>
            </a:r>
          </a:p>
          <a:p>
            <a:endParaRPr lang="en-GB" dirty="0"/>
          </a:p>
        </p:txBody>
      </p:sp>
      <p:graphicFrame>
        <p:nvGraphicFramePr>
          <p:cNvPr id="12" name="Chart 11">
            <a:extLst>
              <a:ext uri="{FF2B5EF4-FFF2-40B4-BE49-F238E27FC236}">
                <a16:creationId xmlns:a16="http://schemas.microsoft.com/office/drawing/2014/main" id="{2904A964-7F2F-40B0-AD7C-B40FD8D60629}"/>
              </a:ext>
            </a:extLst>
          </p:cNvPr>
          <p:cNvGraphicFramePr/>
          <p:nvPr>
            <p:extLst>
              <p:ext uri="{D42A27DB-BD31-4B8C-83A1-F6EECF244321}">
                <p14:modId xmlns:p14="http://schemas.microsoft.com/office/powerpoint/2010/main" val="2270969101"/>
              </p:ext>
            </p:extLst>
          </p:nvPr>
        </p:nvGraphicFramePr>
        <p:xfrm>
          <a:off x="4630383" y="2201660"/>
          <a:ext cx="4197095" cy="37973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8349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GB" dirty="0"/>
              <a:t>Coursework deadline</a:t>
            </a:r>
          </a:p>
        </p:txBody>
      </p:sp>
      <p:sp>
        <p:nvSpPr>
          <p:cNvPr id="5" name="Text Placeholder 4"/>
          <p:cNvSpPr>
            <a:spLocks noGrp="1"/>
          </p:cNvSpPr>
          <p:nvPr>
            <p:ph type="body" sz="quarter" idx="14"/>
          </p:nvPr>
        </p:nvSpPr>
        <p:spPr/>
        <p:txBody>
          <a:bodyPr/>
          <a:lstStyle/>
          <a:p>
            <a:r>
              <a:rPr lang="en-US" dirty="0"/>
              <a:t>A year group of GCSE </a:t>
            </a:r>
            <a:br>
              <a:rPr lang="en-US" dirty="0"/>
            </a:br>
            <a:r>
              <a:rPr lang="en-US" dirty="0"/>
              <a:t>Design and Technology </a:t>
            </a:r>
            <a:br>
              <a:rPr lang="en-US" dirty="0"/>
            </a:br>
            <a:r>
              <a:rPr lang="en-US" dirty="0"/>
              <a:t>students handed in </a:t>
            </a:r>
            <a:br>
              <a:rPr lang="en-US" dirty="0"/>
            </a:br>
            <a:r>
              <a:rPr lang="en-US" dirty="0"/>
              <a:t>their coursework</a:t>
            </a:r>
          </a:p>
          <a:p>
            <a:pPr lvl="1"/>
            <a:r>
              <a:rPr lang="en-US" dirty="0"/>
              <a:t>How many students are </a:t>
            </a:r>
            <a:br>
              <a:rPr lang="en-US" dirty="0"/>
            </a:br>
            <a:r>
              <a:rPr lang="en-US" dirty="0"/>
              <a:t>in the year group?</a:t>
            </a:r>
          </a:p>
          <a:p>
            <a:pPr lvl="1"/>
            <a:r>
              <a:rPr lang="en-US" dirty="0">
                <a:solidFill>
                  <a:srgbClr val="0B3655"/>
                </a:solidFill>
              </a:rPr>
              <a:t>Work out the percentage of </a:t>
            </a:r>
            <a:br>
              <a:rPr lang="en-US" dirty="0">
                <a:solidFill>
                  <a:srgbClr val="0B3655"/>
                </a:solidFill>
              </a:rPr>
            </a:br>
            <a:r>
              <a:rPr lang="en-US" dirty="0">
                <a:solidFill>
                  <a:srgbClr val="0B3655"/>
                </a:solidFill>
              </a:rPr>
              <a:t>a) boys</a:t>
            </a:r>
            <a:br>
              <a:rPr lang="en-US" dirty="0">
                <a:solidFill>
                  <a:srgbClr val="0B3655"/>
                </a:solidFill>
              </a:rPr>
            </a:br>
            <a:r>
              <a:rPr lang="en-US" dirty="0">
                <a:solidFill>
                  <a:srgbClr val="0B3655"/>
                </a:solidFill>
              </a:rPr>
              <a:t>b) girls </a:t>
            </a:r>
            <a:br>
              <a:rPr lang="en-US" dirty="0">
                <a:solidFill>
                  <a:srgbClr val="0B3655"/>
                </a:solidFill>
              </a:rPr>
            </a:br>
            <a:r>
              <a:rPr lang="en-US" dirty="0">
                <a:solidFill>
                  <a:srgbClr val="0B3655"/>
                </a:solidFill>
              </a:rPr>
              <a:t>who were late handing in </a:t>
            </a:r>
            <a:br>
              <a:rPr lang="en-US" dirty="0">
                <a:solidFill>
                  <a:srgbClr val="0B3655"/>
                </a:solidFill>
              </a:rPr>
            </a:br>
            <a:r>
              <a:rPr lang="en-US" dirty="0">
                <a:solidFill>
                  <a:srgbClr val="0B3655"/>
                </a:solidFill>
              </a:rPr>
              <a:t>their work</a:t>
            </a:r>
          </a:p>
          <a:p>
            <a:pPr lvl="1"/>
            <a:r>
              <a:rPr lang="en-US" dirty="0">
                <a:solidFill>
                  <a:srgbClr val="0B3655"/>
                </a:solidFill>
              </a:rPr>
              <a:t>Were the girls or boys </a:t>
            </a:r>
            <a:br>
              <a:rPr lang="en-US" dirty="0">
                <a:solidFill>
                  <a:srgbClr val="0B3655"/>
                </a:solidFill>
              </a:rPr>
            </a:br>
            <a:r>
              <a:rPr lang="en-US" dirty="0">
                <a:solidFill>
                  <a:srgbClr val="0B3655"/>
                </a:solidFill>
              </a:rPr>
              <a:t>better at handing in work?</a:t>
            </a:r>
            <a:endParaRPr lang="en-GB" dirty="0">
              <a:solidFill>
                <a:srgbClr val="0B3655"/>
              </a:solidFill>
            </a:endParaRPr>
          </a:p>
        </p:txBody>
      </p:sp>
      <p:graphicFrame>
        <p:nvGraphicFramePr>
          <p:cNvPr id="12" name="Chart 11">
            <a:extLst>
              <a:ext uri="{FF2B5EF4-FFF2-40B4-BE49-F238E27FC236}">
                <a16:creationId xmlns:a16="http://schemas.microsoft.com/office/drawing/2014/main" id="{E649AF4C-6D79-4891-BA33-C15EFDCEE18D}"/>
              </a:ext>
            </a:extLst>
          </p:cNvPr>
          <p:cNvGraphicFramePr/>
          <p:nvPr>
            <p:extLst>
              <p:ext uri="{D42A27DB-BD31-4B8C-83A1-F6EECF244321}">
                <p14:modId xmlns:p14="http://schemas.microsoft.com/office/powerpoint/2010/main" val="2237740013"/>
              </p:ext>
            </p:extLst>
          </p:nvPr>
        </p:nvGraphicFramePr>
        <p:xfrm>
          <a:off x="4630383" y="1700214"/>
          <a:ext cx="4197095" cy="42988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1628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GB" dirty="0"/>
              <a:t>Early starters</a:t>
            </a:r>
          </a:p>
        </p:txBody>
      </p:sp>
      <p:sp>
        <p:nvSpPr>
          <p:cNvPr id="5" name="Text Placeholder 4"/>
          <p:cNvSpPr>
            <a:spLocks noGrp="1"/>
          </p:cNvSpPr>
          <p:nvPr>
            <p:ph type="body" sz="quarter" idx="14"/>
          </p:nvPr>
        </p:nvSpPr>
        <p:spPr/>
        <p:txBody>
          <a:bodyPr/>
          <a:lstStyle/>
          <a:p>
            <a:r>
              <a:rPr lang="en-US" dirty="0"/>
              <a:t>The bar chart shows how a group of two-year old children use electronic devices</a:t>
            </a:r>
          </a:p>
          <a:p>
            <a:pPr lvl="1"/>
            <a:r>
              <a:rPr lang="en-US" dirty="0">
                <a:solidFill>
                  <a:srgbClr val="0B3655"/>
                </a:solidFill>
              </a:rPr>
              <a:t>What percentage</a:t>
            </a:r>
            <a:br>
              <a:rPr lang="en-US" dirty="0">
                <a:solidFill>
                  <a:srgbClr val="0B3655"/>
                </a:solidFill>
              </a:rPr>
            </a:br>
            <a:r>
              <a:rPr lang="en-US" dirty="0">
                <a:solidFill>
                  <a:srgbClr val="0B3655"/>
                </a:solidFill>
              </a:rPr>
              <a:t>of children have </a:t>
            </a:r>
            <a:br>
              <a:rPr lang="en-US" dirty="0">
                <a:solidFill>
                  <a:srgbClr val="0B3655"/>
                </a:solidFill>
              </a:rPr>
            </a:br>
            <a:r>
              <a:rPr lang="en-US" dirty="0">
                <a:solidFill>
                  <a:srgbClr val="0B3655"/>
                </a:solidFill>
              </a:rPr>
              <a:t>used a smartphone?</a:t>
            </a:r>
          </a:p>
          <a:p>
            <a:pPr lvl="1"/>
            <a:r>
              <a:rPr lang="en-US" dirty="0">
                <a:solidFill>
                  <a:srgbClr val="0B3655"/>
                </a:solidFill>
              </a:rPr>
              <a:t>What is the most</a:t>
            </a:r>
            <a:br>
              <a:rPr lang="en-US" dirty="0">
                <a:solidFill>
                  <a:srgbClr val="0B3655"/>
                </a:solidFill>
              </a:rPr>
            </a:br>
            <a:r>
              <a:rPr lang="en-US" dirty="0">
                <a:solidFill>
                  <a:srgbClr val="0B3655"/>
                </a:solidFill>
              </a:rPr>
              <a:t>commonly used</a:t>
            </a:r>
            <a:br>
              <a:rPr lang="en-US" dirty="0">
                <a:solidFill>
                  <a:srgbClr val="0B3655"/>
                </a:solidFill>
              </a:rPr>
            </a:br>
            <a:r>
              <a:rPr lang="en-US" dirty="0">
                <a:solidFill>
                  <a:srgbClr val="0B3655"/>
                </a:solidFill>
              </a:rPr>
              <a:t>technology?</a:t>
            </a:r>
          </a:p>
          <a:p>
            <a:pPr lvl="1"/>
            <a:r>
              <a:rPr lang="en-US" dirty="0">
                <a:solidFill>
                  <a:srgbClr val="0B3655"/>
                </a:solidFill>
              </a:rPr>
              <a:t>If there were 600</a:t>
            </a:r>
            <a:br>
              <a:rPr lang="en-US" dirty="0">
                <a:solidFill>
                  <a:srgbClr val="0B3655"/>
                </a:solidFill>
              </a:rPr>
            </a:br>
            <a:r>
              <a:rPr lang="en-US" dirty="0">
                <a:solidFill>
                  <a:srgbClr val="0B3655"/>
                </a:solidFill>
              </a:rPr>
              <a:t>children in the </a:t>
            </a:r>
            <a:br>
              <a:rPr lang="en-US" dirty="0">
                <a:solidFill>
                  <a:srgbClr val="0B3655"/>
                </a:solidFill>
              </a:rPr>
            </a:br>
            <a:r>
              <a:rPr lang="en-US" dirty="0">
                <a:solidFill>
                  <a:srgbClr val="0B3655"/>
                </a:solidFill>
              </a:rPr>
              <a:t>group, how many had</a:t>
            </a:r>
            <a:br>
              <a:rPr lang="en-US" dirty="0">
                <a:solidFill>
                  <a:srgbClr val="0B3655"/>
                </a:solidFill>
              </a:rPr>
            </a:br>
            <a:r>
              <a:rPr lang="en-US" dirty="0">
                <a:solidFill>
                  <a:srgbClr val="0B3655"/>
                </a:solidFill>
              </a:rPr>
              <a:t>used a mobile phone?</a:t>
            </a:r>
            <a:endParaRPr lang="en-GB" dirty="0">
              <a:solidFill>
                <a:srgbClr val="0B3655"/>
              </a:solidFill>
            </a:endParaRPr>
          </a:p>
        </p:txBody>
      </p:sp>
      <p:graphicFrame>
        <p:nvGraphicFramePr>
          <p:cNvPr id="7" name="Chart 6">
            <a:extLst>
              <a:ext uri="{FF2B5EF4-FFF2-40B4-BE49-F238E27FC236}">
                <a16:creationId xmlns:a16="http://schemas.microsoft.com/office/drawing/2014/main" id="{3DF5137A-9A1F-435B-9D4C-9AEAC2054EBA}"/>
              </a:ext>
            </a:extLst>
          </p:cNvPr>
          <p:cNvGraphicFramePr/>
          <p:nvPr>
            <p:extLst>
              <p:ext uri="{D42A27DB-BD31-4B8C-83A1-F6EECF244321}">
                <p14:modId xmlns:p14="http://schemas.microsoft.com/office/powerpoint/2010/main" val="3863481215"/>
              </p:ext>
            </p:extLst>
          </p:nvPr>
        </p:nvGraphicFramePr>
        <p:xfrm>
          <a:off x="4572001" y="2545427"/>
          <a:ext cx="4281854" cy="34536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3835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GB" dirty="0"/>
              <a:t>Results day</a:t>
            </a:r>
          </a:p>
        </p:txBody>
      </p:sp>
      <p:sp>
        <p:nvSpPr>
          <p:cNvPr id="5" name="Text Placeholder 4"/>
          <p:cNvSpPr>
            <a:spLocks noGrp="1"/>
          </p:cNvSpPr>
          <p:nvPr>
            <p:ph type="body" sz="quarter" idx="14"/>
          </p:nvPr>
        </p:nvSpPr>
        <p:spPr>
          <a:xfrm>
            <a:off x="724280" y="1704179"/>
            <a:ext cx="3750066" cy="4439169"/>
          </a:xfrm>
        </p:spPr>
        <p:txBody>
          <a:bodyPr/>
          <a:lstStyle/>
          <a:p>
            <a:r>
              <a:rPr lang="en-US" dirty="0"/>
              <a:t>This bar chart shows</a:t>
            </a:r>
            <a:br>
              <a:rPr lang="en-US" dirty="0"/>
            </a:br>
            <a:r>
              <a:rPr lang="en-US" dirty="0"/>
              <a:t>the examination results for a group of students</a:t>
            </a:r>
          </a:p>
          <a:p>
            <a:pPr lvl="1"/>
            <a:r>
              <a:rPr lang="en-US" dirty="0">
                <a:solidFill>
                  <a:srgbClr val="0B3655"/>
                </a:solidFill>
              </a:rPr>
              <a:t>How many students achieved a mark </a:t>
            </a:r>
            <a:br>
              <a:rPr lang="en-US" dirty="0">
                <a:solidFill>
                  <a:srgbClr val="0B3655"/>
                </a:solidFill>
              </a:rPr>
            </a:br>
            <a:r>
              <a:rPr lang="en-US" dirty="0">
                <a:solidFill>
                  <a:srgbClr val="0B3655"/>
                </a:solidFill>
              </a:rPr>
              <a:t>between 40% and 49%?</a:t>
            </a:r>
          </a:p>
          <a:p>
            <a:pPr lvl="1"/>
            <a:r>
              <a:rPr lang="en-US" dirty="0">
                <a:solidFill>
                  <a:srgbClr val="0B3655"/>
                </a:solidFill>
              </a:rPr>
              <a:t>How many students took the exam?</a:t>
            </a:r>
          </a:p>
          <a:p>
            <a:pPr lvl="1"/>
            <a:r>
              <a:rPr lang="en-US" dirty="0">
                <a:solidFill>
                  <a:srgbClr val="0B3655"/>
                </a:solidFill>
              </a:rPr>
              <a:t>What percentage of students achieved over, or equal to, half marks?</a:t>
            </a:r>
            <a:br>
              <a:rPr lang="en-US" dirty="0">
                <a:solidFill>
                  <a:srgbClr val="0B3655"/>
                </a:solidFill>
              </a:rPr>
            </a:br>
            <a:r>
              <a:rPr lang="en-US" dirty="0">
                <a:solidFill>
                  <a:srgbClr val="0B3655"/>
                </a:solidFill>
              </a:rPr>
              <a:t>(to 2 d.p.)</a:t>
            </a:r>
            <a:endParaRPr lang="en-US" dirty="0"/>
          </a:p>
          <a:p>
            <a:endParaRPr lang="en-GB" dirty="0"/>
          </a:p>
        </p:txBody>
      </p:sp>
      <p:graphicFrame>
        <p:nvGraphicFramePr>
          <p:cNvPr id="13" name="Chart 12">
            <a:extLst>
              <a:ext uri="{FF2B5EF4-FFF2-40B4-BE49-F238E27FC236}">
                <a16:creationId xmlns:a16="http://schemas.microsoft.com/office/drawing/2014/main" id="{3BEB69ED-BF92-44DF-BBED-CB0CF714891B}"/>
              </a:ext>
            </a:extLst>
          </p:cNvPr>
          <p:cNvGraphicFramePr/>
          <p:nvPr>
            <p:extLst>
              <p:ext uri="{D42A27DB-BD31-4B8C-83A1-F6EECF244321}">
                <p14:modId xmlns:p14="http://schemas.microsoft.com/office/powerpoint/2010/main" val="786783171"/>
              </p:ext>
            </p:extLst>
          </p:nvPr>
        </p:nvGraphicFramePr>
        <p:xfrm>
          <a:off x="4630384" y="1700214"/>
          <a:ext cx="4188302" cy="45247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4363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5</a:t>
            </a:r>
          </a:p>
        </p:txBody>
      </p:sp>
      <p:sp>
        <p:nvSpPr>
          <p:cNvPr id="5" name="Text Placeholder 4"/>
          <p:cNvSpPr>
            <a:spLocks noGrp="1"/>
          </p:cNvSpPr>
          <p:nvPr>
            <p:ph type="body" sz="quarter" idx="14"/>
          </p:nvPr>
        </p:nvSpPr>
        <p:spPr/>
        <p:txBody>
          <a:bodyPr/>
          <a:lstStyle/>
          <a:p>
            <a:r>
              <a:rPr lang="en-GB" dirty="0"/>
              <a:t>Complete </a:t>
            </a:r>
            <a:r>
              <a:rPr lang="en-GB" b="1" dirty="0"/>
              <a:t>Task 1 </a:t>
            </a:r>
            <a:r>
              <a:rPr lang="en-GB" dirty="0"/>
              <a:t>on your </a:t>
            </a:r>
            <a:r>
              <a:rPr lang="en-GB" b="1" dirty="0"/>
              <a:t>Worksheet</a:t>
            </a:r>
            <a:endParaRPr lang="en-GB" dirty="0"/>
          </a:p>
        </p:txBody>
      </p:sp>
    </p:spTree>
    <p:extLst>
      <p:ext uri="{BB962C8B-B14F-4D97-AF65-F5344CB8AC3E}">
        <p14:creationId xmlns:p14="http://schemas.microsoft.com/office/powerpoint/2010/main" val="105904273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c4b9e2c0e455e51b0b5566c8c481736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7e2b83479773afbe70a8cda7143781f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39ECE0-3B54-4E1C-B8B0-430231A97BF9}">
  <ds:schemaRefs>
    <ds:schemaRef ds:uri="http://schemas.microsoft.com/sharepoint/v3/contenttype/forms"/>
  </ds:schemaRefs>
</ds:datastoreItem>
</file>

<file path=customXml/itemProps2.xml><?xml version="1.0" encoding="utf-8"?>
<ds:datastoreItem xmlns:ds="http://schemas.openxmlformats.org/officeDocument/2006/customXml" ds:itemID="{923C3E78-073A-4DD8-BF0A-CC8E91F32822}">
  <ds:schemaRefs>
    <ds:schemaRef ds:uri="http://schemas.microsoft.com/office/2006/documentManagement/types"/>
    <ds:schemaRef ds:uri="http://purl.org/dc/elements/1.1/"/>
    <ds:schemaRef ds:uri="http://schemas.microsoft.com/office/2006/metadata/properties"/>
    <ds:schemaRef ds:uri="94dce8ab-38ff-4714-b1ed-1fc5e4d9abd1"/>
    <ds:schemaRef ds:uri="http://schemas.microsoft.com/office/infopath/2007/PartnerControls"/>
    <ds:schemaRef ds:uri="http://purl.org/dc/terms/"/>
    <ds:schemaRef ds:uri="http://schemas.openxmlformats.org/package/2006/metadata/core-properties"/>
    <ds:schemaRef ds:uri="1ef05dc5-97a2-498b-bf7c-bd189143a1ff"/>
    <ds:schemaRef ds:uri="http://www.w3.org/XML/1998/namespace"/>
    <ds:schemaRef ds:uri="http://purl.org/dc/dcmitype/"/>
  </ds:schemaRefs>
</ds:datastoreItem>
</file>

<file path=customXml/itemProps3.xml><?xml version="1.0" encoding="utf-8"?>
<ds:datastoreItem xmlns:ds="http://schemas.openxmlformats.org/officeDocument/2006/customXml" ds:itemID="{669ACC5C-9EDE-4440-A113-E2EA1028B3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31</TotalTime>
  <Words>392</Words>
  <Application>Microsoft Office PowerPoint</Application>
  <PresentationFormat>On-screen Show (4:3)</PresentationFormat>
  <Paragraphs>105</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Museo 500</vt:lpstr>
      <vt:lpstr>Museo 700</vt:lpstr>
      <vt:lpstr>Arial</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Leonora Sheppard</cp:lastModifiedBy>
  <cp:revision>1</cp:revision>
  <dcterms:created xsi:type="dcterms:W3CDTF">2016-11-22T09:40:24Z</dcterms:created>
  <dcterms:modified xsi:type="dcterms:W3CDTF">2019-04-02T11:00:24Z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y fmtid="{D5CDD505-2E9C-101B-9397-08002B2CF9AE}" pid="3" name="AuthorIds_UIVersion_1024">
    <vt:lpwstr>29</vt:lpwstr>
  </property>
</Properties>
</file>