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sldIdLst>
    <p:sldId id="257"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7" r:id="rId18"/>
    <p:sldId id="273" r:id="rId19"/>
    <p:sldId id="274" r:id="rId20"/>
    <p:sldId id="275" r:id="rId21"/>
    <p:sldId id="276" r:id="rId22"/>
    <p:sldId id="278" r:id="rId23"/>
  </p:sldIdLst>
  <p:sldSz cx="9144000" cy="6858000" type="screen4x3"/>
  <p:notesSz cx="6797675" cy="9926638"/>
  <p:embeddedFontLst>
    <p:embeddedFont>
      <p:font typeface="Calibri" panose="020F0502020204030204" pitchFamily="34" charset="0"/>
      <p:regular r:id="rId25"/>
      <p:bold r:id="rId26"/>
      <p:italic r:id="rId27"/>
      <p:boldItalic r:id="rId28"/>
    </p:embeddedFont>
    <p:embeddedFont>
      <p:font typeface="Museo 100" panose="02000000000000000000" pitchFamily="2" charset="0"/>
      <p:regular r:id="rId29"/>
    </p:embeddedFont>
    <p:embeddedFont>
      <p:font typeface="Museo 500" panose="02000000000000000000" pitchFamily="2" charset="0"/>
      <p:regular r:id="rId30"/>
    </p:embeddedFont>
    <p:embeddedFont>
      <p:font typeface="Museo 700" panose="02000000000000000000" pitchFamily="2" charset="0"/>
      <p:bold r:id="rId31"/>
    </p:embeddedFont>
    <p:embeddedFont>
      <p:font typeface="Museo 900" panose="02000000000000000000" pitchFamily="2" charset="0"/>
      <p:bold r:id="rId32"/>
    </p:embeddedFont>
    <p:embeddedFont>
      <p:font typeface="Museo900-Regular" panose="02000000000000000000" pitchFamily="2" charset="0"/>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32E31"/>
    <a:srgbClr val="DFDFE0"/>
    <a:srgbClr val="B498B8"/>
    <a:srgbClr val="D2D2D0"/>
    <a:srgbClr val="D87002"/>
    <a:srgbClr val="82D5EA"/>
    <a:srgbClr val="5C74B4"/>
    <a:srgbClr val="808E86"/>
    <a:srgbClr val="913F2E"/>
    <a:srgbClr val="6473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7449" autoAdjust="0"/>
  </p:normalViewPr>
  <p:slideViewPr>
    <p:cSldViewPr snapToGrid="0">
      <p:cViewPr varScale="1">
        <p:scale>
          <a:sx n="110" d="100"/>
          <a:sy n="110" d="100"/>
        </p:scale>
        <p:origin x="1560" y="10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D326CFF4-DD42-46D7-86AD-8531C034CD80}"/>
    <pc:docChg chg="modSld">
      <pc:chgData name="Leonora Sheppard" userId="3688f6d8-1f97-408e-a4fe-cc859c551ddb" providerId="ADAL" clId="{D326CFF4-DD42-46D7-86AD-8531C034CD80}" dt="2019-07-19T14:06:32.882" v="65" actId="20577"/>
      <pc:docMkLst>
        <pc:docMk/>
      </pc:docMkLst>
      <pc:sldChg chg="modSp">
        <pc:chgData name="Leonora Sheppard" userId="3688f6d8-1f97-408e-a4fe-cc859c551ddb" providerId="ADAL" clId="{D326CFF4-DD42-46D7-86AD-8531C034CD80}" dt="2019-07-19T13:56:27.519" v="6" actId="20577"/>
        <pc:sldMkLst>
          <pc:docMk/>
          <pc:sldMk cId="0" sldId="264"/>
        </pc:sldMkLst>
        <pc:spChg chg="mod">
          <ac:chgData name="Leonora Sheppard" userId="3688f6d8-1f97-408e-a4fe-cc859c551ddb" providerId="ADAL" clId="{D326CFF4-DD42-46D7-86AD-8531C034CD80}" dt="2019-07-19T13:56:27.519" v="6" actId="20577"/>
          <ac:spMkLst>
            <pc:docMk/>
            <pc:sldMk cId="0" sldId="264"/>
            <ac:spMk id="85" creationId="{00000000-0000-0000-0000-000000000000}"/>
          </ac:spMkLst>
        </pc:spChg>
      </pc:sldChg>
      <pc:sldChg chg="modSp">
        <pc:chgData name="Leonora Sheppard" userId="3688f6d8-1f97-408e-a4fe-cc859c551ddb" providerId="ADAL" clId="{D326CFF4-DD42-46D7-86AD-8531C034CD80}" dt="2019-07-19T13:57:38.005" v="11" actId="20577"/>
        <pc:sldMkLst>
          <pc:docMk/>
          <pc:sldMk cId="0" sldId="265"/>
        </pc:sldMkLst>
        <pc:spChg chg="mod">
          <ac:chgData name="Leonora Sheppard" userId="3688f6d8-1f97-408e-a4fe-cc859c551ddb" providerId="ADAL" clId="{D326CFF4-DD42-46D7-86AD-8531C034CD80}" dt="2019-07-19T13:57:38.005" v="11" actId="20577"/>
          <ac:spMkLst>
            <pc:docMk/>
            <pc:sldMk cId="0" sldId="265"/>
            <ac:spMk id="94" creationId="{00000000-0000-0000-0000-000000000000}"/>
          </ac:spMkLst>
        </pc:spChg>
      </pc:sldChg>
      <pc:sldChg chg="modSp">
        <pc:chgData name="Leonora Sheppard" userId="3688f6d8-1f97-408e-a4fe-cc859c551ddb" providerId="ADAL" clId="{D326CFF4-DD42-46D7-86AD-8531C034CD80}" dt="2019-07-19T13:58:29.806" v="13" actId="20577"/>
        <pc:sldMkLst>
          <pc:docMk/>
          <pc:sldMk cId="0" sldId="267"/>
        </pc:sldMkLst>
        <pc:spChg chg="mod">
          <ac:chgData name="Leonora Sheppard" userId="3688f6d8-1f97-408e-a4fe-cc859c551ddb" providerId="ADAL" clId="{D326CFF4-DD42-46D7-86AD-8531C034CD80}" dt="2019-07-19T13:58:29.806" v="13" actId="20577"/>
          <ac:spMkLst>
            <pc:docMk/>
            <pc:sldMk cId="0" sldId="267"/>
            <ac:spMk id="109" creationId="{00000000-0000-0000-0000-000000000000}"/>
          </ac:spMkLst>
        </pc:spChg>
      </pc:sldChg>
      <pc:sldChg chg="modSp">
        <pc:chgData name="Leonora Sheppard" userId="3688f6d8-1f97-408e-a4fe-cc859c551ddb" providerId="ADAL" clId="{D326CFF4-DD42-46D7-86AD-8531C034CD80}" dt="2019-07-19T14:03:55.696" v="14" actId="20577"/>
        <pc:sldMkLst>
          <pc:docMk/>
          <pc:sldMk cId="0" sldId="270"/>
        </pc:sldMkLst>
        <pc:spChg chg="mod">
          <ac:chgData name="Leonora Sheppard" userId="3688f6d8-1f97-408e-a4fe-cc859c551ddb" providerId="ADAL" clId="{D326CFF4-DD42-46D7-86AD-8531C034CD80}" dt="2019-07-19T14:03:55.696" v="14" actId="20577"/>
          <ac:spMkLst>
            <pc:docMk/>
            <pc:sldMk cId="0" sldId="270"/>
            <ac:spMk id="135" creationId="{00000000-0000-0000-0000-000000000000}"/>
          </ac:spMkLst>
        </pc:spChg>
      </pc:sldChg>
      <pc:sldChg chg="modSp">
        <pc:chgData name="Leonora Sheppard" userId="3688f6d8-1f97-408e-a4fe-cc859c551ddb" providerId="ADAL" clId="{D326CFF4-DD42-46D7-86AD-8531C034CD80}" dt="2019-07-19T14:06:32.882" v="65" actId="20577"/>
        <pc:sldMkLst>
          <pc:docMk/>
          <pc:sldMk cId="0" sldId="272"/>
        </pc:sldMkLst>
        <pc:spChg chg="mod">
          <ac:chgData name="Leonora Sheppard" userId="3688f6d8-1f97-408e-a4fe-cc859c551ddb" providerId="ADAL" clId="{D326CFF4-DD42-46D7-86AD-8531C034CD80}" dt="2019-07-19T14:06:32.882" v="65" actId="20577"/>
          <ac:spMkLst>
            <pc:docMk/>
            <pc:sldMk cId="0" sldId="272"/>
            <ac:spMk id="150" creationId="{00000000-0000-0000-0000-000000000000}"/>
          </ac:spMkLst>
        </pc:spChg>
      </pc:sldChg>
    </pc:docChg>
  </pc:docChgLst>
  <pc:docChgLst>
    <pc:chgData name="Andy Gray" userId="3900aca3-aa6e-4813-b4e0-c02f9e48a0aa" providerId="ADAL" clId="{E52ED8E1-FCF4-4D6E-8827-1F80BEE5ADFA}"/>
    <pc:docChg chg="undo custSel modSld">
      <pc:chgData name="Andy Gray" userId="3900aca3-aa6e-4813-b4e0-c02f9e48a0aa" providerId="ADAL" clId="{E52ED8E1-FCF4-4D6E-8827-1F80BEE5ADFA}" dt="2019-07-23T11:24:26.800" v="256" actId="20577"/>
      <pc:docMkLst>
        <pc:docMk/>
      </pc:docMkLst>
      <pc:sldChg chg="addSp delSp modSp">
        <pc:chgData name="Andy Gray" userId="3900aca3-aa6e-4813-b4e0-c02f9e48a0aa" providerId="ADAL" clId="{E52ED8E1-FCF4-4D6E-8827-1F80BEE5ADFA}" dt="2019-07-23T10:37:56.409" v="13" actId="1076"/>
        <pc:sldMkLst>
          <pc:docMk/>
          <pc:sldMk cId="0" sldId="262"/>
        </pc:sldMkLst>
        <pc:picChg chg="add mod ord modCrop">
          <ac:chgData name="Andy Gray" userId="3900aca3-aa6e-4813-b4e0-c02f9e48a0aa" providerId="ADAL" clId="{E52ED8E1-FCF4-4D6E-8827-1F80BEE5ADFA}" dt="2019-07-23T10:37:56.409" v="13" actId="1076"/>
          <ac:picMkLst>
            <pc:docMk/>
            <pc:sldMk cId="0" sldId="262"/>
            <ac:picMk id="3" creationId="{9F2553F4-625C-439E-B4B6-3977C2820FA7}"/>
          </ac:picMkLst>
        </pc:picChg>
        <pc:picChg chg="del">
          <ac:chgData name="Andy Gray" userId="3900aca3-aa6e-4813-b4e0-c02f9e48a0aa" providerId="ADAL" clId="{E52ED8E1-FCF4-4D6E-8827-1F80BEE5ADFA}" dt="2019-07-23T10:37:48.376" v="11" actId="478"/>
          <ac:picMkLst>
            <pc:docMk/>
            <pc:sldMk cId="0" sldId="262"/>
            <ac:picMk id="69" creationId="{00000000-0000-0000-0000-000000000000}"/>
          </ac:picMkLst>
        </pc:picChg>
      </pc:sldChg>
      <pc:sldChg chg="addSp delSp modSp setBg">
        <pc:chgData name="Andy Gray" userId="3900aca3-aa6e-4813-b4e0-c02f9e48a0aa" providerId="ADAL" clId="{E52ED8E1-FCF4-4D6E-8827-1F80BEE5ADFA}" dt="2019-07-23T11:24:26.800" v="256" actId="20577"/>
        <pc:sldMkLst>
          <pc:docMk/>
          <pc:sldMk cId="0" sldId="263"/>
        </pc:sldMkLst>
        <pc:spChg chg="del mod">
          <ac:chgData name="Andy Gray" userId="3900aca3-aa6e-4813-b4e0-c02f9e48a0aa" providerId="ADAL" clId="{E52ED8E1-FCF4-4D6E-8827-1F80BEE5ADFA}" dt="2019-07-23T10:36:08.885" v="1" actId="478"/>
          <ac:spMkLst>
            <pc:docMk/>
            <pc:sldMk cId="0" sldId="263"/>
            <ac:spMk id="4" creationId="{65D4D80C-BD74-4549-B9F7-E5EDA6C12A66}"/>
          </ac:spMkLst>
        </pc:spChg>
        <pc:spChg chg="mod">
          <ac:chgData name="Andy Gray" userId="3900aca3-aa6e-4813-b4e0-c02f9e48a0aa" providerId="ADAL" clId="{E52ED8E1-FCF4-4D6E-8827-1F80BEE5ADFA}" dt="2019-07-23T11:24:26.800" v="256" actId="20577"/>
          <ac:spMkLst>
            <pc:docMk/>
            <pc:sldMk cId="0" sldId="263"/>
            <ac:spMk id="79" creationId="{00000000-0000-0000-0000-000000000000}"/>
          </ac:spMkLst>
        </pc:spChg>
        <pc:picChg chg="add del mod ord modCrop">
          <ac:chgData name="Andy Gray" userId="3900aca3-aa6e-4813-b4e0-c02f9e48a0aa" providerId="ADAL" clId="{E52ED8E1-FCF4-4D6E-8827-1F80BEE5ADFA}" dt="2019-07-23T11:24:03.403" v="253" actId="478"/>
          <ac:picMkLst>
            <pc:docMk/>
            <pc:sldMk cId="0" sldId="263"/>
            <ac:picMk id="3" creationId="{8F20A120-2E7C-4910-B29C-BC096CA65FD2}"/>
          </ac:picMkLst>
        </pc:picChg>
        <pc:picChg chg="del mod modCrop">
          <ac:chgData name="Andy Gray" userId="3900aca3-aa6e-4813-b4e0-c02f9e48a0aa" providerId="ADAL" clId="{E52ED8E1-FCF4-4D6E-8827-1F80BEE5ADFA}" dt="2019-07-23T10:39:27.163" v="23" actId="478"/>
          <ac:picMkLst>
            <pc:docMk/>
            <pc:sldMk cId="0" sldId="263"/>
            <ac:picMk id="76" creationId="{00000000-0000-0000-0000-000000000000}"/>
          </ac:picMkLst>
        </pc:picChg>
      </pc:sldChg>
      <pc:sldChg chg="addSp delSp modSp">
        <pc:chgData name="Andy Gray" userId="3900aca3-aa6e-4813-b4e0-c02f9e48a0aa" providerId="ADAL" clId="{E52ED8E1-FCF4-4D6E-8827-1F80BEE5ADFA}" dt="2019-07-23T10:41:33.433" v="43" actId="1076"/>
        <pc:sldMkLst>
          <pc:docMk/>
          <pc:sldMk cId="0" sldId="264"/>
        </pc:sldMkLst>
        <pc:picChg chg="add mod ord modCrop">
          <ac:chgData name="Andy Gray" userId="3900aca3-aa6e-4813-b4e0-c02f9e48a0aa" providerId="ADAL" clId="{E52ED8E1-FCF4-4D6E-8827-1F80BEE5ADFA}" dt="2019-07-23T10:41:33.433" v="43" actId="1076"/>
          <ac:picMkLst>
            <pc:docMk/>
            <pc:sldMk cId="0" sldId="264"/>
            <ac:picMk id="3" creationId="{1B52599D-611C-4552-ADF5-B36A93B17E5F}"/>
          </ac:picMkLst>
        </pc:picChg>
        <pc:picChg chg="del">
          <ac:chgData name="Andy Gray" userId="3900aca3-aa6e-4813-b4e0-c02f9e48a0aa" providerId="ADAL" clId="{E52ED8E1-FCF4-4D6E-8827-1F80BEE5ADFA}" dt="2019-07-23T10:40:52.779" v="34" actId="478"/>
          <ac:picMkLst>
            <pc:docMk/>
            <pc:sldMk cId="0" sldId="264"/>
            <ac:picMk id="1026" creationId="{3541A7DB-CDF0-4019-BAE4-7C317CEB1635}"/>
          </ac:picMkLst>
        </pc:picChg>
      </pc:sldChg>
      <pc:sldChg chg="addSp delSp modSp">
        <pc:chgData name="Andy Gray" userId="3900aca3-aa6e-4813-b4e0-c02f9e48a0aa" providerId="ADAL" clId="{E52ED8E1-FCF4-4D6E-8827-1F80BEE5ADFA}" dt="2019-07-23T10:46:54.176" v="98" actId="1076"/>
        <pc:sldMkLst>
          <pc:docMk/>
          <pc:sldMk cId="0" sldId="265"/>
        </pc:sldMkLst>
        <pc:spChg chg="mod">
          <ac:chgData name="Andy Gray" userId="3900aca3-aa6e-4813-b4e0-c02f9e48a0aa" providerId="ADAL" clId="{E52ED8E1-FCF4-4D6E-8827-1F80BEE5ADFA}" dt="2019-07-23T10:45:37.537" v="78" actId="20577"/>
          <ac:spMkLst>
            <pc:docMk/>
            <pc:sldMk cId="0" sldId="265"/>
            <ac:spMk id="94" creationId="{00000000-0000-0000-0000-000000000000}"/>
          </ac:spMkLst>
        </pc:spChg>
        <pc:picChg chg="add mod ord modCrop">
          <ac:chgData name="Andy Gray" userId="3900aca3-aa6e-4813-b4e0-c02f9e48a0aa" providerId="ADAL" clId="{E52ED8E1-FCF4-4D6E-8827-1F80BEE5ADFA}" dt="2019-07-23T10:46:54.176" v="98" actId="1076"/>
          <ac:picMkLst>
            <pc:docMk/>
            <pc:sldMk cId="0" sldId="265"/>
            <ac:picMk id="3" creationId="{61829F35-A8BA-405A-9643-AFB63BB68427}"/>
          </ac:picMkLst>
        </pc:picChg>
        <pc:picChg chg="del mod modCrop">
          <ac:chgData name="Andy Gray" userId="3900aca3-aa6e-4813-b4e0-c02f9e48a0aa" providerId="ADAL" clId="{E52ED8E1-FCF4-4D6E-8827-1F80BEE5ADFA}" dt="2019-07-23T10:44:37.975" v="61" actId="478"/>
          <ac:picMkLst>
            <pc:docMk/>
            <pc:sldMk cId="0" sldId="265"/>
            <ac:picMk id="91" creationId="{00000000-0000-0000-0000-000000000000}"/>
          </ac:picMkLst>
        </pc:picChg>
      </pc:sldChg>
      <pc:sldChg chg="addSp delSp modSp">
        <pc:chgData name="Andy Gray" userId="3900aca3-aa6e-4813-b4e0-c02f9e48a0aa" providerId="ADAL" clId="{E52ED8E1-FCF4-4D6E-8827-1F80BEE5ADFA}" dt="2019-07-23T10:50:32.793" v="127" actId="14100"/>
        <pc:sldMkLst>
          <pc:docMk/>
          <pc:sldMk cId="0" sldId="267"/>
        </pc:sldMkLst>
        <pc:spChg chg="mod">
          <ac:chgData name="Andy Gray" userId="3900aca3-aa6e-4813-b4e0-c02f9e48a0aa" providerId="ADAL" clId="{E52ED8E1-FCF4-4D6E-8827-1F80BEE5ADFA}" dt="2019-07-23T10:48:55.192" v="117" actId="20577"/>
          <ac:spMkLst>
            <pc:docMk/>
            <pc:sldMk cId="0" sldId="267"/>
            <ac:spMk id="109" creationId="{00000000-0000-0000-0000-000000000000}"/>
          </ac:spMkLst>
        </pc:spChg>
        <pc:picChg chg="add mod modCrop">
          <ac:chgData name="Andy Gray" userId="3900aca3-aa6e-4813-b4e0-c02f9e48a0aa" providerId="ADAL" clId="{E52ED8E1-FCF4-4D6E-8827-1F80BEE5ADFA}" dt="2019-07-23T10:50:32.793" v="127" actId="14100"/>
          <ac:picMkLst>
            <pc:docMk/>
            <pc:sldMk cId="0" sldId="267"/>
            <ac:picMk id="3" creationId="{5C891731-F087-45A1-B618-5A40BBD06C5C}"/>
          </ac:picMkLst>
        </pc:picChg>
        <pc:picChg chg="del mod">
          <ac:chgData name="Andy Gray" userId="3900aca3-aa6e-4813-b4e0-c02f9e48a0aa" providerId="ADAL" clId="{E52ED8E1-FCF4-4D6E-8827-1F80BEE5ADFA}" dt="2019-07-23T10:50:18.072" v="125" actId="478"/>
          <ac:picMkLst>
            <pc:docMk/>
            <pc:sldMk cId="0" sldId="267"/>
            <ac:picMk id="106" creationId="{00000000-0000-0000-0000-000000000000}"/>
          </ac:picMkLst>
        </pc:picChg>
      </pc:sldChg>
      <pc:sldChg chg="addSp delSp modSp setBg">
        <pc:chgData name="Andy Gray" userId="3900aca3-aa6e-4813-b4e0-c02f9e48a0aa" providerId="ADAL" clId="{E52ED8E1-FCF4-4D6E-8827-1F80BEE5ADFA}" dt="2019-07-23T10:55:04.056" v="152" actId="20577"/>
        <pc:sldMkLst>
          <pc:docMk/>
          <pc:sldMk cId="0" sldId="268"/>
        </pc:sldMkLst>
        <pc:spChg chg="mod">
          <ac:chgData name="Andy Gray" userId="3900aca3-aa6e-4813-b4e0-c02f9e48a0aa" providerId="ADAL" clId="{E52ED8E1-FCF4-4D6E-8827-1F80BEE5ADFA}" dt="2019-07-23T10:55:04.056" v="152" actId="20577"/>
          <ac:spMkLst>
            <pc:docMk/>
            <pc:sldMk cId="0" sldId="268"/>
            <ac:spMk id="117" creationId="{00000000-0000-0000-0000-000000000000}"/>
          </ac:spMkLst>
        </pc:spChg>
        <pc:picChg chg="add mod ord modCrop">
          <ac:chgData name="Andy Gray" userId="3900aca3-aa6e-4813-b4e0-c02f9e48a0aa" providerId="ADAL" clId="{E52ED8E1-FCF4-4D6E-8827-1F80BEE5ADFA}" dt="2019-07-23T10:54:41.831" v="145" actId="1076"/>
          <ac:picMkLst>
            <pc:docMk/>
            <pc:sldMk cId="0" sldId="268"/>
            <ac:picMk id="3" creationId="{D842520B-BA66-4584-BB1C-D7C80775E690}"/>
          </ac:picMkLst>
        </pc:picChg>
        <pc:picChg chg="del mod">
          <ac:chgData name="Andy Gray" userId="3900aca3-aa6e-4813-b4e0-c02f9e48a0aa" providerId="ADAL" clId="{E52ED8E1-FCF4-4D6E-8827-1F80BEE5ADFA}" dt="2019-07-23T10:53:14.932" v="131" actId="478"/>
          <ac:picMkLst>
            <pc:docMk/>
            <pc:sldMk cId="0" sldId="268"/>
            <ac:picMk id="3074" creationId="{8E42A9C0-430B-4092-BA71-2AE75B068B7C}"/>
          </ac:picMkLst>
        </pc:picChg>
      </pc:sldChg>
      <pc:sldChg chg="addSp delSp modSp">
        <pc:chgData name="Andy Gray" userId="3900aca3-aa6e-4813-b4e0-c02f9e48a0aa" providerId="ADAL" clId="{E52ED8E1-FCF4-4D6E-8827-1F80BEE5ADFA}" dt="2019-07-23T10:56:26.277" v="165" actId="478"/>
        <pc:sldMkLst>
          <pc:docMk/>
          <pc:sldMk cId="0" sldId="269"/>
        </pc:sldMkLst>
        <pc:picChg chg="add mod ord modCrop">
          <ac:chgData name="Andy Gray" userId="3900aca3-aa6e-4813-b4e0-c02f9e48a0aa" providerId="ADAL" clId="{E52ED8E1-FCF4-4D6E-8827-1F80BEE5ADFA}" dt="2019-07-23T10:56:23.373" v="164" actId="167"/>
          <ac:picMkLst>
            <pc:docMk/>
            <pc:sldMk cId="0" sldId="269"/>
            <ac:picMk id="3" creationId="{1D8F3DC0-7ACA-4708-9E82-37517155A412}"/>
          </ac:picMkLst>
        </pc:picChg>
        <pc:picChg chg="del">
          <ac:chgData name="Andy Gray" userId="3900aca3-aa6e-4813-b4e0-c02f9e48a0aa" providerId="ADAL" clId="{E52ED8E1-FCF4-4D6E-8827-1F80BEE5ADFA}" dt="2019-07-23T10:56:26.277" v="165" actId="478"/>
          <ac:picMkLst>
            <pc:docMk/>
            <pc:sldMk cId="0" sldId="269"/>
            <ac:picMk id="125" creationId="{00000000-0000-0000-0000-000000000000}"/>
          </ac:picMkLst>
        </pc:picChg>
      </pc:sldChg>
      <pc:sldChg chg="addSp delSp modSp">
        <pc:chgData name="Andy Gray" userId="3900aca3-aa6e-4813-b4e0-c02f9e48a0aa" providerId="ADAL" clId="{E52ED8E1-FCF4-4D6E-8827-1F80BEE5ADFA}" dt="2019-07-23T10:58:09.414" v="176" actId="14100"/>
        <pc:sldMkLst>
          <pc:docMk/>
          <pc:sldMk cId="0" sldId="272"/>
        </pc:sldMkLst>
        <pc:picChg chg="add mod ord modCrop">
          <ac:chgData name="Andy Gray" userId="3900aca3-aa6e-4813-b4e0-c02f9e48a0aa" providerId="ADAL" clId="{E52ED8E1-FCF4-4D6E-8827-1F80BEE5ADFA}" dt="2019-07-23T10:58:09.414" v="176" actId="14100"/>
          <ac:picMkLst>
            <pc:docMk/>
            <pc:sldMk cId="0" sldId="272"/>
            <ac:picMk id="3" creationId="{DB80BF56-27BA-4860-A0C1-CAC8A4FCC4EA}"/>
          </ac:picMkLst>
        </pc:picChg>
        <pc:picChg chg="del">
          <ac:chgData name="Andy Gray" userId="3900aca3-aa6e-4813-b4e0-c02f9e48a0aa" providerId="ADAL" clId="{E52ED8E1-FCF4-4D6E-8827-1F80BEE5ADFA}" dt="2019-07-23T10:57:35.475" v="171" actId="478"/>
          <ac:picMkLst>
            <pc:docMk/>
            <pc:sldMk cId="0" sldId="272"/>
            <ac:picMk id="4098" creationId="{553421B2-9788-4711-83AD-CEDD2F99D7C2}"/>
          </ac:picMkLst>
        </pc:picChg>
      </pc:sldChg>
      <pc:sldChg chg="addSp delSp modSp">
        <pc:chgData name="Andy Gray" userId="3900aca3-aa6e-4813-b4e0-c02f9e48a0aa" providerId="ADAL" clId="{E52ED8E1-FCF4-4D6E-8827-1F80BEE5ADFA}" dt="2019-07-23T11:03:36.404" v="206" actId="1076"/>
        <pc:sldMkLst>
          <pc:docMk/>
          <pc:sldMk cId="0" sldId="274"/>
        </pc:sldMkLst>
        <pc:picChg chg="add mod ord modCrop">
          <ac:chgData name="Andy Gray" userId="3900aca3-aa6e-4813-b4e0-c02f9e48a0aa" providerId="ADAL" clId="{E52ED8E1-FCF4-4D6E-8827-1F80BEE5ADFA}" dt="2019-07-23T11:03:36.404" v="206" actId="1076"/>
          <ac:picMkLst>
            <pc:docMk/>
            <pc:sldMk cId="0" sldId="274"/>
            <ac:picMk id="3" creationId="{800432BF-0F13-42C6-8C46-B44A17999B6E}"/>
          </ac:picMkLst>
        </pc:picChg>
        <pc:picChg chg="del">
          <ac:chgData name="Andy Gray" userId="3900aca3-aa6e-4813-b4e0-c02f9e48a0aa" providerId="ADAL" clId="{E52ED8E1-FCF4-4D6E-8827-1F80BEE5ADFA}" dt="2019-07-23T11:03:23.460" v="204" actId="478"/>
          <ac:picMkLst>
            <pc:docMk/>
            <pc:sldMk cId="0" sldId="274"/>
            <ac:picMk id="164" creationId="{00000000-0000-0000-0000-000000000000}"/>
          </ac:picMkLst>
        </pc:picChg>
      </pc:sldChg>
      <pc:sldChg chg="addSp delSp modSp">
        <pc:chgData name="Andy Gray" userId="3900aca3-aa6e-4813-b4e0-c02f9e48a0aa" providerId="ADAL" clId="{E52ED8E1-FCF4-4D6E-8827-1F80BEE5ADFA}" dt="2019-07-23T11:01:12.496" v="192" actId="18131"/>
        <pc:sldMkLst>
          <pc:docMk/>
          <pc:sldMk cId="1948848959" sldId="277"/>
        </pc:sldMkLst>
        <pc:picChg chg="add mod ord modCrop">
          <ac:chgData name="Andy Gray" userId="3900aca3-aa6e-4813-b4e0-c02f9e48a0aa" providerId="ADAL" clId="{E52ED8E1-FCF4-4D6E-8827-1F80BEE5ADFA}" dt="2019-07-23T11:01:12.496" v="192" actId="18131"/>
          <ac:picMkLst>
            <pc:docMk/>
            <pc:sldMk cId="1948848959" sldId="277"/>
            <ac:picMk id="3" creationId="{69C46A88-F5A1-4F36-B3BB-2D4EB37C4056}"/>
          </ac:picMkLst>
        </pc:picChg>
        <pc:picChg chg="del mod modCrop">
          <ac:chgData name="Andy Gray" userId="3900aca3-aa6e-4813-b4e0-c02f9e48a0aa" providerId="ADAL" clId="{E52ED8E1-FCF4-4D6E-8827-1F80BEE5ADFA}" dt="2019-07-23T11:00:20.208" v="187" actId="478"/>
          <ac:picMkLst>
            <pc:docMk/>
            <pc:sldMk cId="1948848959" sldId="277"/>
            <ac:picMk id="5122" creationId="{2512070E-AC03-4135-BD14-E827917204F6}"/>
          </ac:picMkLst>
        </pc:picChg>
      </pc:sldChg>
    </pc:docChg>
  </pc:docChgLst>
  <pc:docChgLst>
    <pc:chgData name="Rob Heathcote" userId="62419938-1f1d-43ca-9327-cfd6c1894440" providerId="ADAL" clId="{41AA77B6-E2F0-4B2E-98F8-DA4136BB4D97}"/>
    <pc:docChg chg="custSel modSld">
      <pc:chgData name="Rob Heathcote" userId="62419938-1f1d-43ca-9327-cfd6c1894440" providerId="ADAL" clId="{41AA77B6-E2F0-4B2E-98F8-DA4136BB4D97}" dt="2019-08-06T12:54:38.499" v="8" actId="6549"/>
      <pc:docMkLst>
        <pc:docMk/>
      </pc:docMkLst>
      <pc:sldChg chg="delSp modSp">
        <pc:chgData name="Rob Heathcote" userId="62419938-1f1d-43ca-9327-cfd6c1894440" providerId="ADAL" clId="{41AA77B6-E2F0-4B2E-98F8-DA4136BB4D97}" dt="2019-08-06T12:54:00.744" v="6" actId="20577"/>
        <pc:sldMkLst>
          <pc:docMk/>
          <pc:sldMk cId="0" sldId="267"/>
        </pc:sldMkLst>
        <pc:spChg chg="mod">
          <ac:chgData name="Rob Heathcote" userId="62419938-1f1d-43ca-9327-cfd6c1894440" providerId="ADAL" clId="{41AA77B6-E2F0-4B2E-98F8-DA4136BB4D97}" dt="2019-08-06T12:54:00.744" v="6" actId="20577"/>
          <ac:spMkLst>
            <pc:docMk/>
            <pc:sldMk cId="0" sldId="267"/>
            <ac:spMk id="109" creationId="{00000000-0000-0000-0000-000000000000}"/>
          </ac:spMkLst>
        </pc:spChg>
        <pc:picChg chg="del">
          <ac:chgData name="Rob Heathcote" userId="62419938-1f1d-43ca-9327-cfd6c1894440" providerId="ADAL" clId="{41AA77B6-E2F0-4B2E-98F8-DA4136BB4D97}" dt="2019-08-06T12:53:52.010" v="0" actId="478"/>
          <ac:picMkLst>
            <pc:docMk/>
            <pc:sldMk cId="0" sldId="267"/>
            <ac:picMk id="3" creationId="{5C891731-F087-45A1-B618-5A40BBD06C5C}"/>
          </ac:picMkLst>
        </pc:picChg>
      </pc:sldChg>
      <pc:sldChg chg="modSp">
        <pc:chgData name="Rob Heathcote" userId="62419938-1f1d-43ca-9327-cfd6c1894440" providerId="ADAL" clId="{41AA77B6-E2F0-4B2E-98F8-DA4136BB4D97}" dt="2019-08-06T12:54:38.499" v="8" actId="6549"/>
        <pc:sldMkLst>
          <pc:docMk/>
          <pc:sldMk cId="0" sldId="276"/>
        </pc:sldMkLst>
        <pc:spChg chg="mod">
          <ac:chgData name="Rob Heathcote" userId="62419938-1f1d-43ca-9327-cfd6c1894440" providerId="ADAL" clId="{41AA77B6-E2F0-4B2E-98F8-DA4136BB4D97}" dt="2019-08-06T12:54:38.499" v="8" actId="6549"/>
          <ac:spMkLst>
            <pc:docMk/>
            <pc:sldMk cId="0" sldId="276"/>
            <ac:spMk id="181" creationId="{00000000-0000-0000-0000-000000000000}"/>
          </ac:spMkLst>
        </pc:spChg>
      </pc:sldChg>
    </pc:docChg>
  </pc:docChgLst>
  <pc:docChgLst>
    <pc:chgData name="Andy Gray" userId="3900aca3-aa6e-4813-b4e0-c02f9e48a0aa" providerId="ADAL" clId="{62E13338-7CBE-4114-A3E0-5E6DB63FDFB2}"/>
    <pc:docChg chg="undo custSel addSld delSld modSld modMainMaster">
      <pc:chgData name="Andy Gray" userId="3900aca3-aa6e-4813-b4e0-c02f9e48a0aa" providerId="ADAL" clId="{62E13338-7CBE-4114-A3E0-5E6DB63FDFB2}" dt="2019-07-03T10:11:19.815" v="200" actId="1076"/>
      <pc:docMkLst>
        <pc:docMk/>
      </pc:docMkLst>
      <pc:sldChg chg="addSp delSp modSp">
        <pc:chgData name="Andy Gray" userId="3900aca3-aa6e-4813-b4e0-c02f9e48a0aa" providerId="ADAL" clId="{62E13338-7CBE-4114-A3E0-5E6DB63FDFB2}" dt="2019-07-03T09:52:43.291" v="35" actId="20577"/>
        <pc:sldMkLst>
          <pc:docMk/>
          <pc:sldMk cId="0" sldId="261"/>
        </pc:sldMkLst>
        <pc:spChg chg="add mod">
          <ac:chgData name="Andy Gray" userId="3900aca3-aa6e-4813-b4e0-c02f9e48a0aa" providerId="ADAL" clId="{62E13338-7CBE-4114-A3E0-5E6DB63FDFB2}" dt="2019-07-03T09:51:58.545" v="23" actId="20577"/>
          <ac:spMkLst>
            <pc:docMk/>
            <pc:sldMk cId="0" sldId="261"/>
            <ac:spMk id="3" creationId="{C556574F-3AEE-4997-A8B3-4635799E2AE8}"/>
          </ac:spMkLst>
        </pc:spChg>
        <pc:spChg chg="del mod">
          <ac:chgData name="Andy Gray" userId="3900aca3-aa6e-4813-b4e0-c02f9e48a0aa" providerId="ADAL" clId="{62E13338-7CBE-4114-A3E0-5E6DB63FDFB2}" dt="2019-07-03T09:51:50.948" v="13" actId="478"/>
          <ac:spMkLst>
            <pc:docMk/>
            <pc:sldMk cId="0" sldId="261"/>
            <ac:spMk id="63" creationId="{00000000-0000-0000-0000-000000000000}"/>
          </ac:spMkLst>
        </pc:spChg>
        <pc:spChg chg="mod">
          <ac:chgData name="Andy Gray" userId="3900aca3-aa6e-4813-b4e0-c02f9e48a0aa" providerId="ADAL" clId="{62E13338-7CBE-4114-A3E0-5E6DB63FDFB2}" dt="2019-07-03T09:52:43.291" v="35" actId="20577"/>
          <ac:spMkLst>
            <pc:docMk/>
            <pc:sldMk cId="0" sldId="261"/>
            <ac:spMk id="64" creationId="{00000000-0000-0000-0000-000000000000}"/>
          </ac:spMkLst>
        </pc:spChg>
      </pc:sldChg>
      <pc:sldChg chg="addSp delSp modSp">
        <pc:chgData name="Andy Gray" userId="3900aca3-aa6e-4813-b4e0-c02f9e48a0aa" providerId="ADAL" clId="{62E13338-7CBE-4114-A3E0-5E6DB63FDFB2}" dt="2019-07-03T09:54:36.042" v="37"/>
        <pc:sldMkLst>
          <pc:docMk/>
          <pc:sldMk cId="0" sldId="262"/>
        </pc:sldMkLst>
        <pc:spChg chg="add del mod">
          <ac:chgData name="Andy Gray" userId="3900aca3-aa6e-4813-b4e0-c02f9e48a0aa" providerId="ADAL" clId="{62E13338-7CBE-4114-A3E0-5E6DB63FDFB2}" dt="2019-07-03T09:53:15.284" v="36"/>
          <ac:spMkLst>
            <pc:docMk/>
            <pc:sldMk cId="0" sldId="262"/>
            <ac:spMk id="2" creationId="{836C284E-B852-4BC7-AEDD-484D2AE1DE6A}"/>
          </ac:spMkLst>
        </pc:spChg>
        <pc:spChg chg="add del mod">
          <ac:chgData name="Andy Gray" userId="3900aca3-aa6e-4813-b4e0-c02f9e48a0aa" providerId="ADAL" clId="{62E13338-7CBE-4114-A3E0-5E6DB63FDFB2}" dt="2019-07-03T09:53:15.284" v="36"/>
          <ac:spMkLst>
            <pc:docMk/>
            <pc:sldMk cId="0" sldId="262"/>
            <ac:spMk id="3" creationId="{D1A5E107-3BF9-4C10-9477-4A29D47D8A36}"/>
          </ac:spMkLst>
        </pc:spChg>
        <pc:spChg chg="add del mod">
          <ac:chgData name="Andy Gray" userId="3900aca3-aa6e-4813-b4e0-c02f9e48a0aa" providerId="ADAL" clId="{62E13338-7CBE-4114-A3E0-5E6DB63FDFB2}" dt="2019-07-03T09:54:36.042" v="37"/>
          <ac:spMkLst>
            <pc:docMk/>
            <pc:sldMk cId="0" sldId="262"/>
            <ac:spMk id="4" creationId="{7B7DEF8D-C09C-496D-AA46-81D041F3EF01}"/>
          </ac:spMkLst>
        </pc:spChg>
        <pc:spChg chg="add del mod">
          <ac:chgData name="Andy Gray" userId="3900aca3-aa6e-4813-b4e0-c02f9e48a0aa" providerId="ADAL" clId="{62E13338-7CBE-4114-A3E0-5E6DB63FDFB2}" dt="2019-07-03T09:54:36.042" v="37"/>
          <ac:spMkLst>
            <pc:docMk/>
            <pc:sldMk cId="0" sldId="262"/>
            <ac:spMk id="5" creationId="{59047230-CA71-4EFD-8B8D-6307EDBD202D}"/>
          </ac:spMkLst>
        </pc:spChg>
      </pc:sldChg>
      <pc:sldChg chg="addSp delSp modSp">
        <pc:chgData name="Andy Gray" userId="3900aca3-aa6e-4813-b4e0-c02f9e48a0aa" providerId="ADAL" clId="{62E13338-7CBE-4114-A3E0-5E6DB63FDFB2}" dt="2019-07-03T09:55:09.357" v="40" actId="207"/>
        <pc:sldMkLst>
          <pc:docMk/>
          <pc:sldMk cId="0" sldId="263"/>
        </pc:sldMkLst>
        <pc:spChg chg="add del mod">
          <ac:chgData name="Andy Gray" userId="3900aca3-aa6e-4813-b4e0-c02f9e48a0aa" providerId="ADAL" clId="{62E13338-7CBE-4114-A3E0-5E6DB63FDFB2}" dt="2019-07-03T09:54:53.620" v="38"/>
          <ac:spMkLst>
            <pc:docMk/>
            <pc:sldMk cId="0" sldId="263"/>
            <ac:spMk id="2" creationId="{1433389A-87CB-4F72-A74A-8D7B534BF837}"/>
          </ac:spMkLst>
        </pc:spChg>
        <pc:spChg chg="add del mod">
          <ac:chgData name="Andy Gray" userId="3900aca3-aa6e-4813-b4e0-c02f9e48a0aa" providerId="ADAL" clId="{62E13338-7CBE-4114-A3E0-5E6DB63FDFB2}" dt="2019-07-03T09:54:53.620" v="38"/>
          <ac:spMkLst>
            <pc:docMk/>
            <pc:sldMk cId="0" sldId="263"/>
            <ac:spMk id="3" creationId="{8F4DFCBC-C4A8-49BC-AF18-681B3BA4D441}"/>
          </ac:spMkLst>
        </pc:spChg>
        <pc:spChg chg="mod">
          <ac:chgData name="Andy Gray" userId="3900aca3-aa6e-4813-b4e0-c02f9e48a0aa" providerId="ADAL" clId="{62E13338-7CBE-4114-A3E0-5E6DB63FDFB2}" dt="2019-07-03T09:55:09.357" v="40" actId="207"/>
          <ac:spMkLst>
            <pc:docMk/>
            <pc:sldMk cId="0" sldId="263"/>
            <ac:spMk id="78" creationId="{00000000-0000-0000-0000-000000000000}"/>
          </ac:spMkLst>
        </pc:spChg>
        <pc:spChg chg="mod">
          <ac:chgData name="Andy Gray" userId="3900aca3-aa6e-4813-b4e0-c02f9e48a0aa" providerId="ADAL" clId="{62E13338-7CBE-4114-A3E0-5E6DB63FDFB2}" dt="2019-07-03T09:55:06.363" v="39" actId="207"/>
          <ac:spMkLst>
            <pc:docMk/>
            <pc:sldMk cId="0" sldId="263"/>
            <ac:spMk id="79" creationId="{00000000-0000-0000-0000-000000000000}"/>
          </ac:spMkLst>
        </pc:spChg>
      </pc:sldChg>
      <pc:sldChg chg="addSp delSp modSp">
        <pc:chgData name="Andy Gray" userId="3900aca3-aa6e-4813-b4e0-c02f9e48a0aa" providerId="ADAL" clId="{62E13338-7CBE-4114-A3E0-5E6DB63FDFB2}" dt="2019-07-03T09:56:45.088" v="57" actId="113"/>
        <pc:sldMkLst>
          <pc:docMk/>
          <pc:sldMk cId="0" sldId="264"/>
        </pc:sldMkLst>
        <pc:spChg chg="add del mod">
          <ac:chgData name="Andy Gray" userId="3900aca3-aa6e-4813-b4e0-c02f9e48a0aa" providerId="ADAL" clId="{62E13338-7CBE-4114-A3E0-5E6DB63FDFB2}" dt="2019-07-03T09:55:23.154" v="41"/>
          <ac:spMkLst>
            <pc:docMk/>
            <pc:sldMk cId="0" sldId="264"/>
            <ac:spMk id="2" creationId="{B0CAE9A3-B18F-4035-8A2E-72E853339523}"/>
          </ac:spMkLst>
        </pc:spChg>
        <pc:spChg chg="add del mod">
          <ac:chgData name="Andy Gray" userId="3900aca3-aa6e-4813-b4e0-c02f9e48a0aa" providerId="ADAL" clId="{62E13338-7CBE-4114-A3E0-5E6DB63FDFB2}" dt="2019-07-03T09:55:23.154" v="41"/>
          <ac:spMkLst>
            <pc:docMk/>
            <pc:sldMk cId="0" sldId="264"/>
            <ac:spMk id="3" creationId="{46D42553-FDD5-4822-935B-58F971E5C08D}"/>
          </ac:spMkLst>
        </pc:spChg>
        <pc:spChg chg="mod">
          <ac:chgData name="Andy Gray" userId="3900aca3-aa6e-4813-b4e0-c02f9e48a0aa" providerId="ADAL" clId="{62E13338-7CBE-4114-A3E0-5E6DB63FDFB2}" dt="2019-07-03T09:56:45.088" v="57" actId="113"/>
          <ac:spMkLst>
            <pc:docMk/>
            <pc:sldMk cId="0" sldId="264"/>
            <ac:spMk id="85" creationId="{00000000-0000-0000-0000-000000000000}"/>
          </ac:spMkLst>
        </pc:spChg>
        <pc:picChg chg="mod ord">
          <ac:chgData name="Andy Gray" userId="3900aca3-aa6e-4813-b4e0-c02f9e48a0aa" providerId="ADAL" clId="{62E13338-7CBE-4114-A3E0-5E6DB63FDFB2}" dt="2019-07-03T09:56:29.633" v="55" actId="167"/>
          <ac:picMkLst>
            <pc:docMk/>
            <pc:sldMk cId="0" sldId="264"/>
            <ac:picMk id="86" creationId="{00000000-0000-0000-0000-000000000000}"/>
          </ac:picMkLst>
        </pc:picChg>
      </pc:sldChg>
      <pc:sldChg chg="addSp delSp modSp">
        <pc:chgData name="Andy Gray" userId="3900aca3-aa6e-4813-b4e0-c02f9e48a0aa" providerId="ADAL" clId="{62E13338-7CBE-4114-A3E0-5E6DB63FDFB2}" dt="2019-07-03T09:58:30.243" v="73" actId="113"/>
        <pc:sldMkLst>
          <pc:docMk/>
          <pc:sldMk cId="0" sldId="265"/>
        </pc:sldMkLst>
        <pc:spChg chg="add del mod">
          <ac:chgData name="Andy Gray" userId="3900aca3-aa6e-4813-b4e0-c02f9e48a0aa" providerId="ADAL" clId="{62E13338-7CBE-4114-A3E0-5E6DB63FDFB2}" dt="2019-07-03T09:57:19.168" v="60"/>
          <ac:spMkLst>
            <pc:docMk/>
            <pc:sldMk cId="0" sldId="265"/>
            <ac:spMk id="2" creationId="{ECA04A18-F695-4E5C-B5BE-DEC294F48180}"/>
          </ac:spMkLst>
        </pc:spChg>
        <pc:spChg chg="add del mod">
          <ac:chgData name="Andy Gray" userId="3900aca3-aa6e-4813-b4e0-c02f9e48a0aa" providerId="ADAL" clId="{62E13338-7CBE-4114-A3E0-5E6DB63FDFB2}" dt="2019-07-03T09:57:19.168" v="60"/>
          <ac:spMkLst>
            <pc:docMk/>
            <pc:sldMk cId="0" sldId="265"/>
            <ac:spMk id="3" creationId="{D9596DD4-7B77-4576-9BBB-89F97FD4ED49}"/>
          </ac:spMkLst>
        </pc:spChg>
        <pc:spChg chg="mod">
          <ac:chgData name="Andy Gray" userId="3900aca3-aa6e-4813-b4e0-c02f9e48a0aa" providerId="ADAL" clId="{62E13338-7CBE-4114-A3E0-5E6DB63FDFB2}" dt="2019-07-03T09:58:30.243" v="73" actId="113"/>
          <ac:spMkLst>
            <pc:docMk/>
            <pc:sldMk cId="0" sldId="265"/>
            <ac:spMk id="94" creationId="{00000000-0000-0000-0000-000000000000}"/>
          </ac:spMkLst>
        </pc:spChg>
        <pc:picChg chg="mod modCrop">
          <ac:chgData name="Andy Gray" userId="3900aca3-aa6e-4813-b4e0-c02f9e48a0aa" providerId="ADAL" clId="{62E13338-7CBE-4114-A3E0-5E6DB63FDFB2}" dt="2019-07-03T09:57:04.456" v="59" actId="732"/>
          <ac:picMkLst>
            <pc:docMk/>
            <pc:sldMk cId="0" sldId="265"/>
            <ac:picMk id="91" creationId="{00000000-0000-0000-0000-000000000000}"/>
          </ac:picMkLst>
        </pc:picChg>
        <pc:picChg chg="mod modCrop">
          <ac:chgData name="Andy Gray" userId="3900aca3-aa6e-4813-b4e0-c02f9e48a0aa" providerId="ADAL" clId="{62E13338-7CBE-4114-A3E0-5E6DB63FDFB2}" dt="2019-07-03T09:56:59.659" v="58" actId="732"/>
          <ac:picMkLst>
            <pc:docMk/>
            <pc:sldMk cId="0" sldId="265"/>
            <ac:picMk id="92" creationId="{00000000-0000-0000-0000-000000000000}"/>
          </ac:picMkLst>
        </pc:picChg>
      </pc:sldChg>
      <pc:sldChg chg="addSp delSp modSp">
        <pc:chgData name="Andy Gray" userId="3900aca3-aa6e-4813-b4e0-c02f9e48a0aa" providerId="ADAL" clId="{62E13338-7CBE-4114-A3E0-5E6DB63FDFB2}" dt="2019-07-03T09:58:51.951" v="75" actId="113"/>
        <pc:sldMkLst>
          <pc:docMk/>
          <pc:sldMk cId="0" sldId="266"/>
        </pc:sldMkLst>
        <pc:spChg chg="add del mod">
          <ac:chgData name="Andy Gray" userId="3900aca3-aa6e-4813-b4e0-c02f9e48a0aa" providerId="ADAL" clId="{62E13338-7CBE-4114-A3E0-5E6DB63FDFB2}" dt="2019-07-03T09:58:48.861" v="74"/>
          <ac:spMkLst>
            <pc:docMk/>
            <pc:sldMk cId="0" sldId="266"/>
            <ac:spMk id="2" creationId="{83762E47-4FA8-433F-A785-9658787A3FC9}"/>
          </ac:spMkLst>
        </pc:spChg>
        <pc:spChg chg="add del mod">
          <ac:chgData name="Andy Gray" userId="3900aca3-aa6e-4813-b4e0-c02f9e48a0aa" providerId="ADAL" clId="{62E13338-7CBE-4114-A3E0-5E6DB63FDFB2}" dt="2019-07-03T09:58:48.861" v="74"/>
          <ac:spMkLst>
            <pc:docMk/>
            <pc:sldMk cId="0" sldId="266"/>
            <ac:spMk id="3" creationId="{CD10EBE6-55E6-452E-A7EE-4B23F69296C1}"/>
          </ac:spMkLst>
        </pc:spChg>
        <pc:spChg chg="mod">
          <ac:chgData name="Andy Gray" userId="3900aca3-aa6e-4813-b4e0-c02f9e48a0aa" providerId="ADAL" clId="{62E13338-7CBE-4114-A3E0-5E6DB63FDFB2}" dt="2019-07-03T09:58:51.951" v="75" actId="113"/>
          <ac:spMkLst>
            <pc:docMk/>
            <pc:sldMk cId="0" sldId="266"/>
            <ac:spMk id="101" creationId="{00000000-0000-0000-0000-000000000000}"/>
          </ac:spMkLst>
        </pc:spChg>
      </pc:sldChg>
      <pc:sldChg chg="addSp delSp modSp">
        <pc:chgData name="Andy Gray" userId="3900aca3-aa6e-4813-b4e0-c02f9e48a0aa" providerId="ADAL" clId="{62E13338-7CBE-4114-A3E0-5E6DB63FDFB2}" dt="2019-07-03T09:59:39.600" v="83" actId="113"/>
        <pc:sldMkLst>
          <pc:docMk/>
          <pc:sldMk cId="0" sldId="267"/>
        </pc:sldMkLst>
        <pc:spChg chg="add del mod">
          <ac:chgData name="Andy Gray" userId="3900aca3-aa6e-4813-b4e0-c02f9e48a0aa" providerId="ADAL" clId="{62E13338-7CBE-4114-A3E0-5E6DB63FDFB2}" dt="2019-07-03T09:59:01.378" v="76"/>
          <ac:spMkLst>
            <pc:docMk/>
            <pc:sldMk cId="0" sldId="267"/>
            <ac:spMk id="2" creationId="{E65CEF76-D735-4C52-8C2D-C9F62C896121}"/>
          </ac:spMkLst>
        </pc:spChg>
        <pc:spChg chg="add del mod">
          <ac:chgData name="Andy Gray" userId="3900aca3-aa6e-4813-b4e0-c02f9e48a0aa" providerId="ADAL" clId="{62E13338-7CBE-4114-A3E0-5E6DB63FDFB2}" dt="2019-07-03T09:59:01.378" v="76"/>
          <ac:spMkLst>
            <pc:docMk/>
            <pc:sldMk cId="0" sldId="267"/>
            <ac:spMk id="3" creationId="{5E0D8781-6D4A-4F30-B0DB-DF01FC60400F}"/>
          </ac:spMkLst>
        </pc:spChg>
        <pc:spChg chg="mod">
          <ac:chgData name="Andy Gray" userId="3900aca3-aa6e-4813-b4e0-c02f9e48a0aa" providerId="ADAL" clId="{62E13338-7CBE-4114-A3E0-5E6DB63FDFB2}" dt="2019-07-03T09:59:39.600" v="83" actId="113"/>
          <ac:spMkLst>
            <pc:docMk/>
            <pc:sldMk cId="0" sldId="267"/>
            <ac:spMk id="109" creationId="{00000000-0000-0000-0000-000000000000}"/>
          </ac:spMkLst>
        </pc:spChg>
      </pc:sldChg>
      <pc:sldChg chg="addSp delSp modSp">
        <pc:chgData name="Andy Gray" userId="3900aca3-aa6e-4813-b4e0-c02f9e48a0aa" providerId="ADAL" clId="{62E13338-7CBE-4114-A3E0-5E6DB63FDFB2}" dt="2019-07-03T10:00:43.208" v="93" actId="113"/>
        <pc:sldMkLst>
          <pc:docMk/>
          <pc:sldMk cId="0" sldId="268"/>
        </pc:sldMkLst>
        <pc:spChg chg="add del mod">
          <ac:chgData name="Andy Gray" userId="3900aca3-aa6e-4813-b4e0-c02f9e48a0aa" providerId="ADAL" clId="{62E13338-7CBE-4114-A3E0-5E6DB63FDFB2}" dt="2019-07-03T09:59:54.544" v="84"/>
          <ac:spMkLst>
            <pc:docMk/>
            <pc:sldMk cId="0" sldId="268"/>
            <ac:spMk id="2" creationId="{8532708A-3AAF-45B4-86FD-8FF51993DA37}"/>
          </ac:spMkLst>
        </pc:spChg>
        <pc:spChg chg="add del mod">
          <ac:chgData name="Andy Gray" userId="3900aca3-aa6e-4813-b4e0-c02f9e48a0aa" providerId="ADAL" clId="{62E13338-7CBE-4114-A3E0-5E6DB63FDFB2}" dt="2019-07-03T09:59:54.544" v="84"/>
          <ac:spMkLst>
            <pc:docMk/>
            <pc:sldMk cId="0" sldId="268"/>
            <ac:spMk id="3" creationId="{B78F5168-2146-4BC3-95BE-8624DC840CCF}"/>
          </ac:spMkLst>
        </pc:spChg>
        <pc:spChg chg="mod">
          <ac:chgData name="Andy Gray" userId="3900aca3-aa6e-4813-b4e0-c02f9e48a0aa" providerId="ADAL" clId="{62E13338-7CBE-4114-A3E0-5E6DB63FDFB2}" dt="2019-07-03T10:00:43.208" v="93" actId="113"/>
          <ac:spMkLst>
            <pc:docMk/>
            <pc:sldMk cId="0" sldId="268"/>
            <ac:spMk id="117" creationId="{00000000-0000-0000-0000-000000000000}"/>
          </ac:spMkLst>
        </pc:spChg>
      </pc:sldChg>
      <pc:sldChg chg="addSp delSp modSp">
        <pc:chgData name="Andy Gray" userId="3900aca3-aa6e-4813-b4e0-c02f9e48a0aa" providerId="ADAL" clId="{62E13338-7CBE-4114-A3E0-5E6DB63FDFB2}" dt="2019-07-03T10:01:27.059" v="99" actId="113"/>
        <pc:sldMkLst>
          <pc:docMk/>
          <pc:sldMk cId="0" sldId="269"/>
        </pc:sldMkLst>
        <pc:spChg chg="add del mod">
          <ac:chgData name="Andy Gray" userId="3900aca3-aa6e-4813-b4e0-c02f9e48a0aa" providerId="ADAL" clId="{62E13338-7CBE-4114-A3E0-5E6DB63FDFB2}" dt="2019-07-03T10:00:58.829" v="94"/>
          <ac:spMkLst>
            <pc:docMk/>
            <pc:sldMk cId="0" sldId="269"/>
            <ac:spMk id="2" creationId="{FE7B4909-694E-4E8E-8788-A79D64FFE49C}"/>
          </ac:spMkLst>
        </pc:spChg>
        <pc:spChg chg="add del mod">
          <ac:chgData name="Andy Gray" userId="3900aca3-aa6e-4813-b4e0-c02f9e48a0aa" providerId="ADAL" clId="{62E13338-7CBE-4114-A3E0-5E6DB63FDFB2}" dt="2019-07-03T10:00:58.829" v="94"/>
          <ac:spMkLst>
            <pc:docMk/>
            <pc:sldMk cId="0" sldId="269"/>
            <ac:spMk id="3" creationId="{AA248901-A1E7-4970-B5AD-43996D599BDF}"/>
          </ac:spMkLst>
        </pc:spChg>
        <pc:spChg chg="mod">
          <ac:chgData name="Andy Gray" userId="3900aca3-aa6e-4813-b4e0-c02f9e48a0aa" providerId="ADAL" clId="{62E13338-7CBE-4114-A3E0-5E6DB63FDFB2}" dt="2019-07-03T10:01:27.059" v="99" actId="113"/>
          <ac:spMkLst>
            <pc:docMk/>
            <pc:sldMk cId="0" sldId="269"/>
            <ac:spMk id="127" creationId="{00000000-0000-0000-0000-000000000000}"/>
          </ac:spMkLst>
        </pc:spChg>
      </pc:sldChg>
      <pc:sldChg chg="addSp delSp modSp">
        <pc:chgData name="Andy Gray" userId="3900aca3-aa6e-4813-b4e0-c02f9e48a0aa" providerId="ADAL" clId="{62E13338-7CBE-4114-A3E0-5E6DB63FDFB2}" dt="2019-07-03T10:02:27.789" v="115" actId="20577"/>
        <pc:sldMkLst>
          <pc:docMk/>
          <pc:sldMk cId="0" sldId="270"/>
        </pc:sldMkLst>
        <pc:spChg chg="add del mod">
          <ac:chgData name="Andy Gray" userId="3900aca3-aa6e-4813-b4e0-c02f9e48a0aa" providerId="ADAL" clId="{62E13338-7CBE-4114-A3E0-5E6DB63FDFB2}" dt="2019-07-03T10:01:36.687" v="100"/>
          <ac:spMkLst>
            <pc:docMk/>
            <pc:sldMk cId="0" sldId="270"/>
            <ac:spMk id="2" creationId="{6F075645-3E9D-4A97-B904-0EF7531944F3}"/>
          </ac:spMkLst>
        </pc:spChg>
        <pc:spChg chg="add del mod">
          <ac:chgData name="Andy Gray" userId="3900aca3-aa6e-4813-b4e0-c02f9e48a0aa" providerId="ADAL" clId="{62E13338-7CBE-4114-A3E0-5E6DB63FDFB2}" dt="2019-07-03T10:01:36.687" v="100"/>
          <ac:spMkLst>
            <pc:docMk/>
            <pc:sldMk cId="0" sldId="270"/>
            <ac:spMk id="3" creationId="{B23516F8-1E93-4A31-B18C-52BF7AA890C5}"/>
          </ac:spMkLst>
        </pc:spChg>
        <pc:spChg chg="mod">
          <ac:chgData name="Andy Gray" userId="3900aca3-aa6e-4813-b4e0-c02f9e48a0aa" providerId="ADAL" clId="{62E13338-7CBE-4114-A3E0-5E6DB63FDFB2}" dt="2019-07-03T10:01:44.446" v="102" actId="207"/>
          <ac:spMkLst>
            <pc:docMk/>
            <pc:sldMk cId="0" sldId="270"/>
            <ac:spMk id="134" creationId="{00000000-0000-0000-0000-000000000000}"/>
          </ac:spMkLst>
        </pc:spChg>
        <pc:spChg chg="mod">
          <ac:chgData name="Andy Gray" userId="3900aca3-aa6e-4813-b4e0-c02f9e48a0aa" providerId="ADAL" clId="{62E13338-7CBE-4114-A3E0-5E6DB63FDFB2}" dt="2019-07-03T10:02:27.789" v="115" actId="20577"/>
          <ac:spMkLst>
            <pc:docMk/>
            <pc:sldMk cId="0" sldId="270"/>
            <ac:spMk id="135" creationId="{00000000-0000-0000-0000-000000000000}"/>
          </ac:spMkLst>
        </pc:spChg>
      </pc:sldChg>
      <pc:sldChg chg="addSp delSp modSp">
        <pc:chgData name="Andy Gray" userId="3900aca3-aa6e-4813-b4e0-c02f9e48a0aa" providerId="ADAL" clId="{62E13338-7CBE-4114-A3E0-5E6DB63FDFB2}" dt="2019-07-03T10:02:42.402" v="117" actId="113"/>
        <pc:sldMkLst>
          <pc:docMk/>
          <pc:sldMk cId="0" sldId="271"/>
        </pc:sldMkLst>
        <pc:spChg chg="add del mod">
          <ac:chgData name="Andy Gray" userId="3900aca3-aa6e-4813-b4e0-c02f9e48a0aa" providerId="ADAL" clId="{62E13338-7CBE-4114-A3E0-5E6DB63FDFB2}" dt="2019-07-03T10:02:40.135" v="116"/>
          <ac:spMkLst>
            <pc:docMk/>
            <pc:sldMk cId="0" sldId="271"/>
            <ac:spMk id="2" creationId="{B7B9852D-716C-4A1A-84DD-5C4CC0DFB851}"/>
          </ac:spMkLst>
        </pc:spChg>
        <pc:spChg chg="add del mod">
          <ac:chgData name="Andy Gray" userId="3900aca3-aa6e-4813-b4e0-c02f9e48a0aa" providerId="ADAL" clId="{62E13338-7CBE-4114-A3E0-5E6DB63FDFB2}" dt="2019-07-03T10:02:40.135" v="116"/>
          <ac:spMkLst>
            <pc:docMk/>
            <pc:sldMk cId="0" sldId="271"/>
            <ac:spMk id="3" creationId="{925120A9-424D-46BC-B379-F91C83B6DD44}"/>
          </ac:spMkLst>
        </pc:spChg>
        <pc:spChg chg="mod">
          <ac:chgData name="Andy Gray" userId="3900aca3-aa6e-4813-b4e0-c02f9e48a0aa" providerId="ADAL" clId="{62E13338-7CBE-4114-A3E0-5E6DB63FDFB2}" dt="2019-07-03T10:02:42.402" v="117" actId="113"/>
          <ac:spMkLst>
            <pc:docMk/>
            <pc:sldMk cId="0" sldId="271"/>
            <ac:spMk id="142" creationId="{00000000-0000-0000-0000-000000000000}"/>
          </ac:spMkLst>
        </pc:spChg>
      </pc:sldChg>
      <pc:sldChg chg="addSp delSp modSp">
        <pc:chgData name="Andy Gray" userId="3900aca3-aa6e-4813-b4e0-c02f9e48a0aa" providerId="ADAL" clId="{62E13338-7CBE-4114-A3E0-5E6DB63FDFB2}" dt="2019-07-03T10:05:34.392" v="142" actId="20577"/>
        <pc:sldMkLst>
          <pc:docMk/>
          <pc:sldMk cId="0" sldId="272"/>
        </pc:sldMkLst>
        <pc:spChg chg="add del mod">
          <ac:chgData name="Andy Gray" userId="3900aca3-aa6e-4813-b4e0-c02f9e48a0aa" providerId="ADAL" clId="{62E13338-7CBE-4114-A3E0-5E6DB63FDFB2}" dt="2019-07-03T10:03:50.335" v="122"/>
          <ac:spMkLst>
            <pc:docMk/>
            <pc:sldMk cId="0" sldId="272"/>
            <ac:spMk id="2" creationId="{F56AA415-D866-41FF-81D1-A50834CFBA6C}"/>
          </ac:spMkLst>
        </pc:spChg>
        <pc:spChg chg="add del mod">
          <ac:chgData name="Andy Gray" userId="3900aca3-aa6e-4813-b4e0-c02f9e48a0aa" providerId="ADAL" clId="{62E13338-7CBE-4114-A3E0-5E6DB63FDFB2}" dt="2019-07-03T10:03:50.335" v="122"/>
          <ac:spMkLst>
            <pc:docMk/>
            <pc:sldMk cId="0" sldId="272"/>
            <ac:spMk id="3" creationId="{AF57315E-384A-4388-B8D7-DEB6A60ADAE6}"/>
          </ac:spMkLst>
        </pc:spChg>
        <pc:spChg chg="add del mod">
          <ac:chgData name="Andy Gray" userId="3900aca3-aa6e-4813-b4e0-c02f9e48a0aa" providerId="ADAL" clId="{62E13338-7CBE-4114-A3E0-5E6DB63FDFB2}" dt="2019-07-03T10:04:09.767" v="123"/>
          <ac:spMkLst>
            <pc:docMk/>
            <pc:sldMk cId="0" sldId="272"/>
            <ac:spMk id="4" creationId="{D115075F-E9B0-4CAA-8356-520049E978DB}"/>
          </ac:spMkLst>
        </pc:spChg>
        <pc:spChg chg="add del mod">
          <ac:chgData name="Andy Gray" userId="3900aca3-aa6e-4813-b4e0-c02f9e48a0aa" providerId="ADAL" clId="{62E13338-7CBE-4114-A3E0-5E6DB63FDFB2}" dt="2019-07-03T10:04:09.767" v="123"/>
          <ac:spMkLst>
            <pc:docMk/>
            <pc:sldMk cId="0" sldId="272"/>
            <ac:spMk id="5" creationId="{225A81FF-F6B8-490C-994D-FE88D3B2C3B2}"/>
          </ac:spMkLst>
        </pc:spChg>
        <pc:spChg chg="mod">
          <ac:chgData name="Andy Gray" userId="3900aca3-aa6e-4813-b4e0-c02f9e48a0aa" providerId="ADAL" clId="{62E13338-7CBE-4114-A3E0-5E6DB63FDFB2}" dt="2019-07-03T10:05:34.392" v="142" actId="20577"/>
          <ac:spMkLst>
            <pc:docMk/>
            <pc:sldMk cId="0" sldId="272"/>
            <ac:spMk id="150" creationId="{00000000-0000-0000-0000-000000000000}"/>
          </ac:spMkLst>
        </pc:spChg>
        <pc:picChg chg="mod modCrop">
          <ac:chgData name="Andy Gray" userId="3900aca3-aa6e-4813-b4e0-c02f9e48a0aa" providerId="ADAL" clId="{62E13338-7CBE-4114-A3E0-5E6DB63FDFB2}" dt="2019-07-03T10:03:11.751" v="119" actId="732"/>
          <ac:picMkLst>
            <pc:docMk/>
            <pc:sldMk cId="0" sldId="272"/>
            <ac:picMk id="147" creationId="{00000000-0000-0000-0000-000000000000}"/>
          </ac:picMkLst>
        </pc:picChg>
        <pc:picChg chg="mod modCrop">
          <ac:chgData name="Andy Gray" userId="3900aca3-aa6e-4813-b4e0-c02f9e48a0aa" providerId="ADAL" clId="{62E13338-7CBE-4114-A3E0-5E6DB63FDFB2}" dt="2019-07-03T10:03:41.892" v="121" actId="14100"/>
          <ac:picMkLst>
            <pc:docMk/>
            <pc:sldMk cId="0" sldId="272"/>
            <ac:picMk id="148" creationId="{00000000-0000-0000-0000-000000000000}"/>
          </ac:picMkLst>
        </pc:picChg>
      </pc:sldChg>
      <pc:sldChg chg="addSp delSp modSp">
        <pc:chgData name="Andy Gray" userId="3900aca3-aa6e-4813-b4e0-c02f9e48a0aa" providerId="ADAL" clId="{62E13338-7CBE-4114-A3E0-5E6DB63FDFB2}" dt="2019-07-03T10:07:50.873" v="167" actId="1076"/>
        <pc:sldMkLst>
          <pc:docMk/>
          <pc:sldMk cId="0" sldId="273"/>
        </pc:sldMkLst>
        <pc:spChg chg="add del mod">
          <ac:chgData name="Andy Gray" userId="3900aca3-aa6e-4813-b4e0-c02f9e48a0aa" providerId="ADAL" clId="{62E13338-7CBE-4114-A3E0-5E6DB63FDFB2}" dt="2019-07-03T10:05:46.096" v="143"/>
          <ac:spMkLst>
            <pc:docMk/>
            <pc:sldMk cId="0" sldId="273"/>
            <ac:spMk id="2" creationId="{F2C5F04C-54D2-40BC-97F7-30152985A6CE}"/>
          </ac:spMkLst>
        </pc:spChg>
        <pc:spChg chg="add del mod">
          <ac:chgData name="Andy Gray" userId="3900aca3-aa6e-4813-b4e0-c02f9e48a0aa" providerId="ADAL" clId="{62E13338-7CBE-4114-A3E0-5E6DB63FDFB2}" dt="2019-07-03T10:05:46.096" v="143"/>
          <ac:spMkLst>
            <pc:docMk/>
            <pc:sldMk cId="0" sldId="273"/>
            <ac:spMk id="3" creationId="{56D4CCEB-F065-4F3B-A8F3-3733CE05C85F}"/>
          </ac:spMkLst>
        </pc:spChg>
        <pc:spChg chg="add del mod">
          <ac:chgData name="Andy Gray" userId="3900aca3-aa6e-4813-b4e0-c02f9e48a0aa" providerId="ADAL" clId="{62E13338-7CBE-4114-A3E0-5E6DB63FDFB2}" dt="2019-07-03T10:06:33.032" v="151"/>
          <ac:spMkLst>
            <pc:docMk/>
            <pc:sldMk cId="0" sldId="273"/>
            <ac:spMk id="4" creationId="{9CBAC5C0-B49C-4E83-A8F7-395726099B91}"/>
          </ac:spMkLst>
        </pc:spChg>
        <pc:spChg chg="add del mod">
          <ac:chgData name="Andy Gray" userId="3900aca3-aa6e-4813-b4e0-c02f9e48a0aa" providerId="ADAL" clId="{62E13338-7CBE-4114-A3E0-5E6DB63FDFB2}" dt="2019-07-03T10:06:33.032" v="151"/>
          <ac:spMkLst>
            <pc:docMk/>
            <pc:sldMk cId="0" sldId="273"/>
            <ac:spMk id="5" creationId="{D2201D3C-8E73-422D-BD4C-D4F873B829B4}"/>
          </ac:spMkLst>
        </pc:spChg>
        <pc:spChg chg="mod">
          <ac:chgData name="Andy Gray" userId="3900aca3-aa6e-4813-b4e0-c02f9e48a0aa" providerId="ADAL" clId="{62E13338-7CBE-4114-A3E0-5E6DB63FDFB2}" dt="2019-07-03T10:07:06.660" v="159" actId="113"/>
          <ac:spMkLst>
            <pc:docMk/>
            <pc:sldMk cId="0" sldId="273"/>
            <ac:spMk id="159" creationId="{00000000-0000-0000-0000-000000000000}"/>
          </ac:spMkLst>
        </pc:spChg>
        <pc:picChg chg="mod modCrop">
          <ac:chgData name="Andy Gray" userId="3900aca3-aa6e-4813-b4e0-c02f9e48a0aa" providerId="ADAL" clId="{62E13338-7CBE-4114-A3E0-5E6DB63FDFB2}" dt="2019-07-03T10:07:47.180" v="166" actId="732"/>
          <ac:picMkLst>
            <pc:docMk/>
            <pc:sldMk cId="0" sldId="273"/>
            <ac:picMk id="155" creationId="{00000000-0000-0000-0000-000000000000}"/>
          </ac:picMkLst>
        </pc:picChg>
        <pc:picChg chg="mod modCrop">
          <ac:chgData name="Andy Gray" userId="3900aca3-aa6e-4813-b4e0-c02f9e48a0aa" providerId="ADAL" clId="{62E13338-7CBE-4114-A3E0-5E6DB63FDFB2}" dt="2019-07-03T10:07:50.873" v="167" actId="1076"/>
          <ac:picMkLst>
            <pc:docMk/>
            <pc:sldMk cId="0" sldId="273"/>
            <ac:picMk id="156" creationId="{00000000-0000-0000-0000-000000000000}"/>
          </ac:picMkLst>
        </pc:picChg>
      </pc:sldChg>
      <pc:sldChg chg="addSp delSp modSp">
        <pc:chgData name="Andy Gray" userId="3900aca3-aa6e-4813-b4e0-c02f9e48a0aa" providerId="ADAL" clId="{62E13338-7CBE-4114-A3E0-5E6DB63FDFB2}" dt="2019-07-03T10:11:19.815" v="200" actId="1076"/>
        <pc:sldMkLst>
          <pc:docMk/>
          <pc:sldMk cId="0" sldId="274"/>
        </pc:sldMkLst>
        <pc:spChg chg="add del mod">
          <ac:chgData name="Andy Gray" userId="3900aca3-aa6e-4813-b4e0-c02f9e48a0aa" providerId="ADAL" clId="{62E13338-7CBE-4114-A3E0-5E6DB63FDFB2}" dt="2019-07-03T10:08:18.598" v="168"/>
          <ac:spMkLst>
            <pc:docMk/>
            <pc:sldMk cId="0" sldId="274"/>
            <ac:spMk id="2" creationId="{9729F1C1-3664-4997-ACB6-9C740B6E55EE}"/>
          </ac:spMkLst>
        </pc:spChg>
        <pc:spChg chg="add del mod">
          <ac:chgData name="Andy Gray" userId="3900aca3-aa6e-4813-b4e0-c02f9e48a0aa" providerId="ADAL" clId="{62E13338-7CBE-4114-A3E0-5E6DB63FDFB2}" dt="2019-07-03T10:08:18.598" v="168"/>
          <ac:spMkLst>
            <pc:docMk/>
            <pc:sldMk cId="0" sldId="274"/>
            <ac:spMk id="3" creationId="{46FC9E2C-B721-4C27-AE90-47BB6FFE96DD}"/>
          </ac:spMkLst>
        </pc:spChg>
        <pc:spChg chg="mod">
          <ac:chgData name="Andy Gray" userId="3900aca3-aa6e-4813-b4e0-c02f9e48a0aa" providerId="ADAL" clId="{62E13338-7CBE-4114-A3E0-5E6DB63FDFB2}" dt="2019-07-03T10:09:08.752" v="186" actId="20577"/>
          <ac:spMkLst>
            <pc:docMk/>
            <pc:sldMk cId="0" sldId="274"/>
            <ac:spMk id="166" creationId="{00000000-0000-0000-0000-000000000000}"/>
          </ac:spMkLst>
        </pc:spChg>
        <pc:picChg chg="mod">
          <ac:chgData name="Andy Gray" userId="3900aca3-aa6e-4813-b4e0-c02f9e48a0aa" providerId="ADAL" clId="{62E13338-7CBE-4114-A3E0-5E6DB63FDFB2}" dt="2019-07-03T10:11:19.815" v="200" actId="1076"/>
          <ac:picMkLst>
            <pc:docMk/>
            <pc:sldMk cId="0" sldId="274"/>
            <ac:picMk id="164" creationId="{00000000-0000-0000-0000-000000000000}"/>
          </ac:picMkLst>
        </pc:picChg>
      </pc:sldChg>
      <pc:sldChg chg="addSp delSp modSp">
        <pc:chgData name="Andy Gray" userId="3900aca3-aa6e-4813-b4e0-c02f9e48a0aa" providerId="ADAL" clId="{62E13338-7CBE-4114-A3E0-5E6DB63FDFB2}" dt="2019-07-03T10:09:24.193" v="188" actId="113"/>
        <pc:sldMkLst>
          <pc:docMk/>
          <pc:sldMk cId="0" sldId="275"/>
        </pc:sldMkLst>
        <pc:spChg chg="add del mod">
          <ac:chgData name="Andy Gray" userId="3900aca3-aa6e-4813-b4e0-c02f9e48a0aa" providerId="ADAL" clId="{62E13338-7CBE-4114-A3E0-5E6DB63FDFB2}" dt="2019-07-03T10:09:20.940" v="187"/>
          <ac:spMkLst>
            <pc:docMk/>
            <pc:sldMk cId="0" sldId="275"/>
            <ac:spMk id="2" creationId="{8A152502-DC4E-4602-9650-E341B7BF2FE0}"/>
          </ac:spMkLst>
        </pc:spChg>
        <pc:spChg chg="add del mod">
          <ac:chgData name="Andy Gray" userId="3900aca3-aa6e-4813-b4e0-c02f9e48a0aa" providerId="ADAL" clId="{62E13338-7CBE-4114-A3E0-5E6DB63FDFB2}" dt="2019-07-03T10:09:20.940" v="187"/>
          <ac:spMkLst>
            <pc:docMk/>
            <pc:sldMk cId="0" sldId="275"/>
            <ac:spMk id="3" creationId="{822F45EA-595C-44BB-8E6E-BCE5A7634327}"/>
          </ac:spMkLst>
        </pc:spChg>
        <pc:spChg chg="mod">
          <ac:chgData name="Andy Gray" userId="3900aca3-aa6e-4813-b4e0-c02f9e48a0aa" providerId="ADAL" clId="{62E13338-7CBE-4114-A3E0-5E6DB63FDFB2}" dt="2019-07-03T10:09:24.193" v="188" actId="113"/>
          <ac:spMkLst>
            <pc:docMk/>
            <pc:sldMk cId="0" sldId="275"/>
            <ac:spMk id="173" creationId="{00000000-0000-0000-0000-000000000000}"/>
          </ac:spMkLst>
        </pc:spChg>
      </pc:sldChg>
      <pc:sldChg chg="addSp delSp modSp">
        <pc:chgData name="Andy Gray" userId="3900aca3-aa6e-4813-b4e0-c02f9e48a0aa" providerId="ADAL" clId="{62E13338-7CBE-4114-A3E0-5E6DB63FDFB2}" dt="2019-07-03T10:09:42.366" v="192" actId="207"/>
        <pc:sldMkLst>
          <pc:docMk/>
          <pc:sldMk cId="0" sldId="276"/>
        </pc:sldMkLst>
        <pc:spChg chg="add del mod">
          <ac:chgData name="Andy Gray" userId="3900aca3-aa6e-4813-b4e0-c02f9e48a0aa" providerId="ADAL" clId="{62E13338-7CBE-4114-A3E0-5E6DB63FDFB2}" dt="2019-07-03T10:09:33.453" v="189"/>
          <ac:spMkLst>
            <pc:docMk/>
            <pc:sldMk cId="0" sldId="276"/>
            <ac:spMk id="2" creationId="{B8B49939-DC2E-40BD-AEC2-61B7E774BA12}"/>
          </ac:spMkLst>
        </pc:spChg>
        <pc:spChg chg="add del mod">
          <ac:chgData name="Andy Gray" userId="3900aca3-aa6e-4813-b4e0-c02f9e48a0aa" providerId="ADAL" clId="{62E13338-7CBE-4114-A3E0-5E6DB63FDFB2}" dt="2019-07-03T10:09:33.453" v="189"/>
          <ac:spMkLst>
            <pc:docMk/>
            <pc:sldMk cId="0" sldId="276"/>
            <ac:spMk id="3" creationId="{3B23E534-D8C1-4D9E-9338-A1FC18B82ED1}"/>
          </ac:spMkLst>
        </pc:spChg>
        <pc:spChg chg="mod">
          <ac:chgData name="Andy Gray" userId="3900aca3-aa6e-4813-b4e0-c02f9e48a0aa" providerId="ADAL" clId="{62E13338-7CBE-4114-A3E0-5E6DB63FDFB2}" dt="2019-07-03T10:09:42.366" v="192" actId="207"/>
          <ac:spMkLst>
            <pc:docMk/>
            <pc:sldMk cId="0" sldId="276"/>
            <ac:spMk id="180" creationId="{00000000-0000-0000-0000-000000000000}"/>
          </ac:spMkLst>
        </pc:spChg>
        <pc:spChg chg="mod">
          <ac:chgData name="Andy Gray" userId="3900aca3-aa6e-4813-b4e0-c02f9e48a0aa" providerId="ADAL" clId="{62E13338-7CBE-4114-A3E0-5E6DB63FDFB2}" dt="2019-07-03T10:09:39.890" v="191" actId="207"/>
          <ac:spMkLst>
            <pc:docMk/>
            <pc:sldMk cId="0" sldId="276"/>
            <ac:spMk id="181" creationId="{00000000-0000-0000-0000-000000000000}"/>
          </ac:spMkLst>
        </pc:spChg>
      </pc:sldChg>
      <pc:sldMasterChg chg="delSldLayout modSldLayout">
        <pc:chgData name="Andy Gray" userId="3900aca3-aa6e-4813-b4e0-c02f9e48a0aa" providerId="ADAL" clId="{62E13338-7CBE-4114-A3E0-5E6DB63FDFB2}" dt="2019-07-03T09:51:25.497" v="11" actId="2696"/>
        <pc:sldMasterMkLst>
          <pc:docMk/>
          <pc:sldMasterMk cId="1310585009" sldId="2147483648"/>
        </pc:sldMasterMkLst>
        <pc:sldLayoutChg chg="modSp">
          <pc:chgData name="Andy Gray" userId="3900aca3-aa6e-4813-b4e0-c02f9e48a0aa" providerId="ADAL" clId="{62E13338-7CBE-4114-A3E0-5E6DB63FDFB2}" dt="2019-07-03T09:48:56.670" v="1" actId="207"/>
          <pc:sldLayoutMkLst>
            <pc:docMk/>
            <pc:sldMasterMk cId="1310585009" sldId="2147483648"/>
            <pc:sldLayoutMk cId="1632537213" sldId="2147483651"/>
          </pc:sldLayoutMkLst>
          <pc:spChg chg="mod">
            <ac:chgData name="Andy Gray" userId="3900aca3-aa6e-4813-b4e0-c02f9e48a0aa" providerId="ADAL" clId="{62E13338-7CBE-4114-A3E0-5E6DB63FDFB2}" dt="2019-07-03T09:48:56.670" v="1" actId="207"/>
            <ac:spMkLst>
              <pc:docMk/>
              <pc:sldMasterMk cId="1310585009" sldId="2147483648"/>
              <pc:sldLayoutMk cId="1632537213" sldId="2147483651"/>
              <ac:spMk id="6" creationId="{00000000-0000-0000-0000-000000000000}"/>
            </ac:spMkLst>
          </pc:spChg>
          <pc:spChg chg="mod">
            <ac:chgData name="Andy Gray" userId="3900aca3-aa6e-4813-b4e0-c02f9e48a0aa" providerId="ADAL" clId="{62E13338-7CBE-4114-A3E0-5E6DB63FDFB2}" dt="2019-07-03T09:48:54.301" v="0" actId="207"/>
            <ac:spMkLst>
              <pc:docMk/>
              <pc:sldMasterMk cId="1310585009" sldId="2147483648"/>
              <pc:sldLayoutMk cId="1632537213" sldId="2147483651"/>
              <ac:spMk id="10" creationId="{00000000-0000-0000-0000-000000000000}"/>
            </ac:spMkLst>
          </pc:spChg>
        </pc:sldLayoutChg>
        <pc:sldLayoutChg chg="modSp">
          <pc:chgData name="Andy Gray" userId="3900aca3-aa6e-4813-b4e0-c02f9e48a0aa" providerId="ADAL" clId="{62E13338-7CBE-4114-A3E0-5E6DB63FDFB2}" dt="2019-07-03T09:50:14.746" v="2" actId="948"/>
          <pc:sldLayoutMkLst>
            <pc:docMk/>
            <pc:sldMasterMk cId="1310585009" sldId="2147483648"/>
            <pc:sldLayoutMk cId="842197891" sldId="2147483653"/>
          </pc:sldLayoutMkLst>
          <pc:spChg chg="mod">
            <ac:chgData name="Andy Gray" userId="3900aca3-aa6e-4813-b4e0-c02f9e48a0aa" providerId="ADAL" clId="{62E13338-7CBE-4114-A3E0-5E6DB63FDFB2}" dt="2019-07-03T09:50:14.746" v="2" actId="948"/>
            <ac:spMkLst>
              <pc:docMk/>
              <pc:sldMasterMk cId="1310585009" sldId="2147483648"/>
              <pc:sldLayoutMk cId="842197891" sldId="2147483653"/>
              <ac:spMk id="8" creationId="{00000000-0000-0000-0000-000000000000}"/>
            </ac:spMkLst>
          </pc:spChg>
        </pc:sldLayoutChg>
        <pc:sldLayoutChg chg="modSp">
          <pc:chgData name="Andy Gray" userId="3900aca3-aa6e-4813-b4e0-c02f9e48a0aa" providerId="ADAL" clId="{62E13338-7CBE-4114-A3E0-5E6DB63FDFB2}" dt="2019-07-03T09:50:18.521" v="3" actId="948"/>
          <pc:sldLayoutMkLst>
            <pc:docMk/>
            <pc:sldMasterMk cId="1310585009" sldId="2147483648"/>
            <pc:sldLayoutMk cId="3022966019" sldId="2147483654"/>
          </pc:sldLayoutMkLst>
          <pc:spChg chg="mod">
            <ac:chgData name="Andy Gray" userId="3900aca3-aa6e-4813-b4e0-c02f9e48a0aa" providerId="ADAL" clId="{62E13338-7CBE-4114-A3E0-5E6DB63FDFB2}" dt="2019-07-03T09:50:18.521" v="3" actId="948"/>
            <ac:spMkLst>
              <pc:docMk/>
              <pc:sldMasterMk cId="1310585009" sldId="2147483648"/>
              <pc:sldLayoutMk cId="3022966019" sldId="2147483654"/>
              <ac:spMk id="9" creationId="{00000000-0000-0000-0000-000000000000}"/>
            </ac:spMkLst>
          </pc:spChg>
        </pc:sldLayoutChg>
        <pc:sldLayoutChg chg="modSp">
          <pc:chgData name="Andy Gray" userId="3900aca3-aa6e-4813-b4e0-c02f9e48a0aa" providerId="ADAL" clId="{62E13338-7CBE-4114-A3E0-5E6DB63FDFB2}" dt="2019-07-03T09:50:23.963" v="4" actId="948"/>
          <pc:sldLayoutMkLst>
            <pc:docMk/>
            <pc:sldMasterMk cId="1310585009" sldId="2147483648"/>
            <pc:sldLayoutMk cId="3274687180" sldId="2147483655"/>
          </pc:sldLayoutMkLst>
          <pc:spChg chg="mod">
            <ac:chgData name="Andy Gray" userId="3900aca3-aa6e-4813-b4e0-c02f9e48a0aa" providerId="ADAL" clId="{62E13338-7CBE-4114-A3E0-5E6DB63FDFB2}" dt="2019-07-03T09:50:23.963" v="4" actId="948"/>
            <ac:spMkLst>
              <pc:docMk/>
              <pc:sldMasterMk cId="1310585009" sldId="2147483648"/>
              <pc:sldLayoutMk cId="3274687180" sldId="2147483655"/>
              <ac:spMk id="14" creationId="{00000000-0000-0000-0000-000000000000}"/>
            </ac:spMkLst>
          </pc:spChg>
        </pc:sldLayoutChg>
        <pc:sldLayoutChg chg="modSp">
          <pc:chgData name="Andy Gray" userId="3900aca3-aa6e-4813-b4e0-c02f9e48a0aa" providerId="ADAL" clId="{62E13338-7CBE-4114-A3E0-5E6DB63FDFB2}" dt="2019-07-03T09:50:29.823" v="5" actId="20577"/>
          <pc:sldLayoutMkLst>
            <pc:docMk/>
            <pc:sldMasterMk cId="1310585009" sldId="2147483648"/>
            <pc:sldLayoutMk cId="1343773056" sldId="2147483656"/>
          </pc:sldLayoutMkLst>
          <pc:spChg chg="mod">
            <ac:chgData name="Andy Gray" userId="3900aca3-aa6e-4813-b4e0-c02f9e48a0aa" providerId="ADAL" clId="{62E13338-7CBE-4114-A3E0-5E6DB63FDFB2}" dt="2019-07-03T09:50:29.823" v="5" actId="20577"/>
            <ac:spMkLst>
              <pc:docMk/>
              <pc:sldMasterMk cId="1310585009" sldId="2147483648"/>
              <pc:sldLayoutMk cId="1343773056" sldId="2147483656"/>
              <ac:spMk id="2" creationId="{00000000-0000-0000-0000-000000000000}"/>
            </ac:spMkLst>
          </pc:spChg>
        </pc:sldLayoutChg>
      </pc:sldMasterChg>
    </pc:docChg>
  </pc:docChgLst>
  <pc:docChgLst>
    <pc:chgData name="Jessica Webb" userId="116bfa15-fab5-4298-95a6-2aaa2e478e3d" providerId="ADAL" clId="{7B2707E5-48D9-4FE5-A5D9-876369E82D70}"/>
    <pc:docChg chg="modSld">
      <pc:chgData name="Jessica Webb" userId="116bfa15-fab5-4298-95a6-2aaa2e478e3d" providerId="ADAL" clId="{7B2707E5-48D9-4FE5-A5D9-876369E82D70}" dt="2019-08-06T09:41:44.218" v="19" actId="14100"/>
      <pc:docMkLst>
        <pc:docMk/>
      </pc:docMkLst>
      <pc:sldChg chg="addSp delSp modSp">
        <pc:chgData name="Jessica Webb" userId="116bfa15-fab5-4298-95a6-2aaa2e478e3d" providerId="ADAL" clId="{7B2707E5-48D9-4FE5-A5D9-876369E82D70}" dt="2019-08-06T09:41:44.218" v="19" actId="14100"/>
        <pc:sldMkLst>
          <pc:docMk/>
          <pc:sldMk cId="0" sldId="265"/>
        </pc:sldMkLst>
        <pc:spChg chg="add del mod">
          <ac:chgData name="Jessica Webb" userId="116bfa15-fab5-4298-95a6-2aaa2e478e3d" providerId="ADAL" clId="{7B2707E5-48D9-4FE5-A5D9-876369E82D70}" dt="2019-08-06T09:41:34.692" v="18"/>
          <ac:spMkLst>
            <pc:docMk/>
            <pc:sldMk cId="0" sldId="265"/>
            <ac:spMk id="2" creationId="{F4D8A02F-D040-4A11-9CF6-A70A3AF20B7C}"/>
          </ac:spMkLst>
        </pc:spChg>
        <pc:spChg chg="add del mod">
          <ac:chgData name="Jessica Webb" userId="116bfa15-fab5-4298-95a6-2aaa2e478e3d" providerId="ADAL" clId="{7B2707E5-48D9-4FE5-A5D9-876369E82D70}" dt="2019-08-06T09:41:34.692" v="18"/>
          <ac:spMkLst>
            <pc:docMk/>
            <pc:sldMk cId="0" sldId="265"/>
            <ac:spMk id="4" creationId="{CDC7D4D5-3846-4CF6-A9F8-A5404B925B9D}"/>
          </ac:spMkLst>
        </pc:spChg>
        <pc:picChg chg="mod">
          <ac:chgData name="Jessica Webb" userId="116bfa15-fab5-4298-95a6-2aaa2e478e3d" providerId="ADAL" clId="{7B2707E5-48D9-4FE5-A5D9-876369E82D70}" dt="2019-08-06T09:41:44.218" v="19" actId="14100"/>
          <ac:picMkLst>
            <pc:docMk/>
            <pc:sldMk cId="0" sldId="265"/>
            <ac:picMk id="3" creationId="{61829F35-A8BA-405A-9643-AFB63BB68427}"/>
          </ac:picMkLst>
        </pc:picChg>
      </pc:sldChg>
      <pc:sldChg chg="addSp delSp modSp">
        <pc:chgData name="Jessica Webb" userId="116bfa15-fab5-4298-95a6-2aaa2e478e3d" providerId="ADAL" clId="{7B2707E5-48D9-4FE5-A5D9-876369E82D70}" dt="2019-08-06T09:41:30.356" v="16"/>
        <pc:sldMkLst>
          <pc:docMk/>
          <pc:sldMk cId="0" sldId="266"/>
        </pc:sldMkLst>
        <pc:spChg chg="add del mod">
          <ac:chgData name="Jessica Webb" userId="116bfa15-fab5-4298-95a6-2aaa2e478e3d" providerId="ADAL" clId="{7B2707E5-48D9-4FE5-A5D9-876369E82D70}" dt="2019-08-06T09:41:30.356" v="16"/>
          <ac:spMkLst>
            <pc:docMk/>
            <pc:sldMk cId="0" sldId="266"/>
            <ac:spMk id="2" creationId="{39D92AD1-6EC7-4A0F-85EB-2F1A8AB68BE1}"/>
          </ac:spMkLst>
        </pc:spChg>
        <pc:spChg chg="add del mod">
          <ac:chgData name="Jessica Webb" userId="116bfa15-fab5-4298-95a6-2aaa2e478e3d" providerId="ADAL" clId="{7B2707E5-48D9-4FE5-A5D9-876369E82D70}" dt="2019-08-06T09:41:30.356" v="16"/>
          <ac:spMkLst>
            <pc:docMk/>
            <pc:sldMk cId="0" sldId="266"/>
            <ac:spMk id="3" creationId="{862465D8-4479-4F72-A9B2-0E8B48CDE3AF}"/>
          </ac:spMkLst>
        </pc:spChg>
      </pc:sldChg>
      <pc:sldChg chg="addSp delSp modSp">
        <pc:chgData name="Jessica Webb" userId="116bfa15-fab5-4298-95a6-2aaa2e478e3d" providerId="ADAL" clId="{7B2707E5-48D9-4FE5-A5D9-876369E82D70}" dt="2019-08-06T09:41:25.716" v="14"/>
        <pc:sldMkLst>
          <pc:docMk/>
          <pc:sldMk cId="0" sldId="267"/>
        </pc:sldMkLst>
        <pc:spChg chg="add del mod">
          <ac:chgData name="Jessica Webb" userId="116bfa15-fab5-4298-95a6-2aaa2e478e3d" providerId="ADAL" clId="{7B2707E5-48D9-4FE5-A5D9-876369E82D70}" dt="2019-08-06T09:41:25.716" v="14"/>
          <ac:spMkLst>
            <pc:docMk/>
            <pc:sldMk cId="0" sldId="267"/>
            <ac:spMk id="2" creationId="{D7EE9E78-CD75-4A09-94E2-A256A4E11855}"/>
          </ac:spMkLst>
        </pc:spChg>
        <pc:spChg chg="add del mod">
          <ac:chgData name="Jessica Webb" userId="116bfa15-fab5-4298-95a6-2aaa2e478e3d" providerId="ADAL" clId="{7B2707E5-48D9-4FE5-A5D9-876369E82D70}" dt="2019-08-06T09:41:25.716" v="14"/>
          <ac:spMkLst>
            <pc:docMk/>
            <pc:sldMk cId="0" sldId="267"/>
            <ac:spMk id="4" creationId="{E6802454-4792-4C77-8804-7F785D8EE9B9}"/>
          </ac:spMkLst>
        </pc:spChg>
      </pc:sldChg>
      <pc:sldChg chg="addSp delSp modSp">
        <pc:chgData name="Jessica Webb" userId="116bfa15-fab5-4298-95a6-2aaa2e478e3d" providerId="ADAL" clId="{7B2707E5-48D9-4FE5-A5D9-876369E82D70}" dt="2019-08-06T09:41:20.205" v="13"/>
        <pc:sldMkLst>
          <pc:docMk/>
          <pc:sldMk cId="0" sldId="268"/>
        </pc:sldMkLst>
        <pc:spChg chg="add del mod">
          <ac:chgData name="Jessica Webb" userId="116bfa15-fab5-4298-95a6-2aaa2e478e3d" providerId="ADAL" clId="{7B2707E5-48D9-4FE5-A5D9-876369E82D70}" dt="2019-08-06T09:41:20.205" v="13"/>
          <ac:spMkLst>
            <pc:docMk/>
            <pc:sldMk cId="0" sldId="268"/>
            <ac:spMk id="2" creationId="{3A7E8995-68E6-43A6-8BE3-EC449D5259BB}"/>
          </ac:spMkLst>
        </pc:spChg>
        <pc:spChg chg="add del mod">
          <ac:chgData name="Jessica Webb" userId="116bfa15-fab5-4298-95a6-2aaa2e478e3d" providerId="ADAL" clId="{7B2707E5-48D9-4FE5-A5D9-876369E82D70}" dt="2019-08-06T09:41:20.205" v="13"/>
          <ac:spMkLst>
            <pc:docMk/>
            <pc:sldMk cId="0" sldId="268"/>
            <ac:spMk id="4" creationId="{1C45CE65-299D-4DA2-9581-6BC1AA5F2CE0}"/>
          </ac:spMkLst>
        </pc:spChg>
      </pc:sldChg>
      <pc:sldChg chg="addSp delSp modSp">
        <pc:chgData name="Jessica Webb" userId="116bfa15-fab5-4298-95a6-2aaa2e478e3d" providerId="ADAL" clId="{7B2707E5-48D9-4FE5-A5D9-876369E82D70}" dt="2019-08-06T09:41:16.941" v="12"/>
        <pc:sldMkLst>
          <pc:docMk/>
          <pc:sldMk cId="0" sldId="269"/>
        </pc:sldMkLst>
        <pc:spChg chg="add del mod">
          <ac:chgData name="Jessica Webb" userId="116bfa15-fab5-4298-95a6-2aaa2e478e3d" providerId="ADAL" clId="{7B2707E5-48D9-4FE5-A5D9-876369E82D70}" dt="2019-08-06T09:41:16.941" v="12"/>
          <ac:spMkLst>
            <pc:docMk/>
            <pc:sldMk cId="0" sldId="269"/>
            <ac:spMk id="2" creationId="{E8B36D76-E8CA-4004-94CF-31D333804324}"/>
          </ac:spMkLst>
        </pc:spChg>
        <pc:spChg chg="add del mod">
          <ac:chgData name="Jessica Webb" userId="116bfa15-fab5-4298-95a6-2aaa2e478e3d" providerId="ADAL" clId="{7B2707E5-48D9-4FE5-A5D9-876369E82D70}" dt="2019-08-06T09:41:16.941" v="12"/>
          <ac:spMkLst>
            <pc:docMk/>
            <pc:sldMk cId="0" sldId="269"/>
            <ac:spMk id="4" creationId="{E70D40BF-0601-47CC-A46A-B851F7E2B79B}"/>
          </ac:spMkLst>
        </pc:spChg>
      </pc:sldChg>
      <pc:sldChg chg="addSp delSp modSp">
        <pc:chgData name="Jessica Webb" userId="116bfa15-fab5-4298-95a6-2aaa2e478e3d" providerId="ADAL" clId="{7B2707E5-48D9-4FE5-A5D9-876369E82D70}" dt="2019-08-06T09:41:12.956" v="11"/>
        <pc:sldMkLst>
          <pc:docMk/>
          <pc:sldMk cId="0" sldId="270"/>
        </pc:sldMkLst>
        <pc:spChg chg="add del mod">
          <ac:chgData name="Jessica Webb" userId="116bfa15-fab5-4298-95a6-2aaa2e478e3d" providerId="ADAL" clId="{7B2707E5-48D9-4FE5-A5D9-876369E82D70}" dt="2019-08-06T09:41:12.956" v="11"/>
          <ac:spMkLst>
            <pc:docMk/>
            <pc:sldMk cId="0" sldId="270"/>
            <ac:spMk id="2" creationId="{8885BFEF-32B8-491D-B0E9-04311DDF077A}"/>
          </ac:spMkLst>
        </pc:spChg>
        <pc:spChg chg="add del mod">
          <ac:chgData name="Jessica Webb" userId="116bfa15-fab5-4298-95a6-2aaa2e478e3d" providerId="ADAL" clId="{7B2707E5-48D9-4FE5-A5D9-876369E82D70}" dt="2019-08-06T09:41:12.956" v="11"/>
          <ac:spMkLst>
            <pc:docMk/>
            <pc:sldMk cId="0" sldId="270"/>
            <ac:spMk id="3" creationId="{D5F3F722-98AA-4EDF-9414-14088511CDA9}"/>
          </ac:spMkLst>
        </pc:spChg>
      </pc:sldChg>
      <pc:sldChg chg="addSp delSp modSp">
        <pc:chgData name="Jessica Webb" userId="116bfa15-fab5-4298-95a6-2aaa2e478e3d" providerId="ADAL" clId="{7B2707E5-48D9-4FE5-A5D9-876369E82D70}" dt="2019-08-06T09:41:06.349" v="9"/>
        <pc:sldMkLst>
          <pc:docMk/>
          <pc:sldMk cId="0" sldId="272"/>
        </pc:sldMkLst>
        <pc:spChg chg="add del mod">
          <ac:chgData name="Jessica Webb" userId="116bfa15-fab5-4298-95a6-2aaa2e478e3d" providerId="ADAL" clId="{7B2707E5-48D9-4FE5-A5D9-876369E82D70}" dt="2019-08-06T09:41:06.349" v="9"/>
          <ac:spMkLst>
            <pc:docMk/>
            <pc:sldMk cId="0" sldId="272"/>
            <ac:spMk id="2" creationId="{66C20599-22E4-415A-999D-B15B5552ED89}"/>
          </ac:spMkLst>
        </pc:spChg>
        <pc:spChg chg="add del mod">
          <ac:chgData name="Jessica Webb" userId="116bfa15-fab5-4298-95a6-2aaa2e478e3d" providerId="ADAL" clId="{7B2707E5-48D9-4FE5-A5D9-876369E82D70}" dt="2019-08-06T09:41:06.349" v="9"/>
          <ac:spMkLst>
            <pc:docMk/>
            <pc:sldMk cId="0" sldId="272"/>
            <ac:spMk id="4" creationId="{2DAED88E-E96D-4A0D-A461-FE71EBAD1826}"/>
          </ac:spMkLst>
        </pc:spChg>
      </pc:sldChg>
      <pc:sldChg chg="addSp delSp modSp">
        <pc:chgData name="Jessica Webb" userId="116bfa15-fab5-4298-95a6-2aaa2e478e3d" providerId="ADAL" clId="{7B2707E5-48D9-4FE5-A5D9-876369E82D70}" dt="2019-08-06T09:41:00.220" v="7"/>
        <pc:sldMkLst>
          <pc:docMk/>
          <pc:sldMk cId="0" sldId="273"/>
        </pc:sldMkLst>
        <pc:spChg chg="add del mod">
          <ac:chgData name="Jessica Webb" userId="116bfa15-fab5-4298-95a6-2aaa2e478e3d" providerId="ADAL" clId="{7B2707E5-48D9-4FE5-A5D9-876369E82D70}" dt="2019-08-06T09:41:00.220" v="7"/>
          <ac:spMkLst>
            <pc:docMk/>
            <pc:sldMk cId="0" sldId="273"/>
            <ac:spMk id="2" creationId="{5955E6DC-04AD-456A-92F4-2B0FBEACA573}"/>
          </ac:spMkLst>
        </pc:spChg>
        <pc:spChg chg="add del mod">
          <ac:chgData name="Jessica Webb" userId="116bfa15-fab5-4298-95a6-2aaa2e478e3d" providerId="ADAL" clId="{7B2707E5-48D9-4FE5-A5D9-876369E82D70}" dt="2019-08-06T09:41:00.220" v="7"/>
          <ac:spMkLst>
            <pc:docMk/>
            <pc:sldMk cId="0" sldId="273"/>
            <ac:spMk id="3" creationId="{9D2549A8-0A8C-4856-AD79-4777D2FA281C}"/>
          </ac:spMkLst>
        </pc:spChg>
      </pc:sldChg>
      <pc:sldChg chg="addSp delSp modSp">
        <pc:chgData name="Jessica Webb" userId="116bfa15-fab5-4298-95a6-2aaa2e478e3d" providerId="ADAL" clId="{7B2707E5-48D9-4FE5-A5D9-876369E82D70}" dt="2019-08-06T09:40:58.148" v="6"/>
        <pc:sldMkLst>
          <pc:docMk/>
          <pc:sldMk cId="0" sldId="274"/>
        </pc:sldMkLst>
        <pc:spChg chg="add del mod">
          <ac:chgData name="Jessica Webb" userId="116bfa15-fab5-4298-95a6-2aaa2e478e3d" providerId="ADAL" clId="{7B2707E5-48D9-4FE5-A5D9-876369E82D70}" dt="2019-08-06T09:40:58.148" v="6"/>
          <ac:spMkLst>
            <pc:docMk/>
            <pc:sldMk cId="0" sldId="274"/>
            <ac:spMk id="2" creationId="{8C8DBC14-B5FF-409E-A31A-85091F6D310B}"/>
          </ac:spMkLst>
        </pc:spChg>
        <pc:spChg chg="add del mod">
          <ac:chgData name="Jessica Webb" userId="116bfa15-fab5-4298-95a6-2aaa2e478e3d" providerId="ADAL" clId="{7B2707E5-48D9-4FE5-A5D9-876369E82D70}" dt="2019-08-06T09:40:58.148" v="6"/>
          <ac:spMkLst>
            <pc:docMk/>
            <pc:sldMk cId="0" sldId="274"/>
            <ac:spMk id="4" creationId="{FB821620-722D-46CA-B176-B48CC74C5C98}"/>
          </ac:spMkLst>
        </pc:spChg>
      </pc:sldChg>
      <pc:sldChg chg="addSp delSp modSp">
        <pc:chgData name="Jessica Webb" userId="116bfa15-fab5-4298-95a6-2aaa2e478e3d" providerId="ADAL" clId="{7B2707E5-48D9-4FE5-A5D9-876369E82D70}" dt="2019-08-06T09:40:55.260" v="5"/>
        <pc:sldMkLst>
          <pc:docMk/>
          <pc:sldMk cId="0" sldId="275"/>
        </pc:sldMkLst>
        <pc:spChg chg="add del mod">
          <ac:chgData name="Jessica Webb" userId="116bfa15-fab5-4298-95a6-2aaa2e478e3d" providerId="ADAL" clId="{7B2707E5-48D9-4FE5-A5D9-876369E82D70}" dt="2019-08-06T09:40:55.260" v="5"/>
          <ac:spMkLst>
            <pc:docMk/>
            <pc:sldMk cId="0" sldId="275"/>
            <ac:spMk id="2" creationId="{6A763FB7-49ED-4D3B-9215-11372E3E0A1E}"/>
          </ac:spMkLst>
        </pc:spChg>
        <pc:spChg chg="add del mod">
          <ac:chgData name="Jessica Webb" userId="116bfa15-fab5-4298-95a6-2aaa2e478e3d" providerId="ADAL" clId="{7B2707E5-48D9-4FE5-A5D9-876369E82D70}" dt="2019-08-06T09:40:55.260" v="5"/>
          <ac:spMkLst>
            <pc:docMk/>
            <pc:sldMk cId="0" sldId="275"/>
            <ac:spMk id="3" creationId="{1C8653BB-372C-4903-A08A-347D4D207331}"/>
          </ac:spMkLst>
        </pc:spChg>
      </pc:sldChg>
      <pc:sldChg chg="addSp delSp modSp">
        <pc:chgData name="Jessica Webb" userId="116bfa15-fab5-4298-95a6-2aaa2e478e3d" providerId="ADAL" clId="{7B2707E5-48D9-4FE5-A5D9-876369E82D70}" dt="2019-08-06T09:40:48.908" v="3"/>
        <pc:sldMkLst>
          <pc:docMk/>
          <pc:sldMk cId="0" sldId="276"/>
        </pc:sldMkLst>
        <pc:spChg chg="add del mod">
          <ac:chgData name="Jessica Webb" userId="116bfa15-fab5-4298-95a6-2aaa2e478e3d" providerId="ADAL" clId="{7B2707E5-48D9-4FE5-A5D9-876369E82D70}" dt="2019-08-06T09:40:48.908" v="3"/>
          <ac:spMkLst>
            <pc:docMk/>
            <pc:sldMk cId="0" sldId="276"/>
            <ac:spMk id="2" creationId="{A700A57A-4BD5-42C3-BF94-D6BE00B9F7C8}"/>
          </ac:spMkLst>
        </pc:spChg>
        <pc:spChg chg="add del mod">
          <ac:chgData name="Jessica Webb" userId="116bfa15-fab5-4298-95a6-2aaa2e478e3d" providerId="ADAL" clId="{7B2707E5-48D9-4FE5-A5D9-876369E82D70}" dt="2019-08-06T09:40:48.908" v="3"/>
          <ac:spMkLst>
            <pc:docMk/>
            <pc:sldMk cId="0" sldId="276"/>
            <ac:spMk id="3" creationId="{0069F5C0-D572-49D2-AEE6-8B569B95B268}"/>
          </ac:spMkLst>
        </pc:spChg>
      </pc:sldChg>
      <pc:sldChg chg="addSp delSp modSp">
        <pc:chgData name="Jessica Webb" userId="116bfa15-fab5-4298-95a6-2aaa2e478e3d" providerId="ADAL" clId="{7B2707E5-48D9-4FE5-A5D9-876369E82D70}" dt="2019-08-06T09:41:03.805" v="8"/>
        <pc:sldMkLst>
          <pc:docMk/>
          <pc:sldMk cId="1948848959" sldId="277"/>
        </pc:sldMkLst>
        <pc:spChg chg="add del mod">
          <ac:chgData name="Jessica Webb" userId="116bfa15-fab5-4298-95a6-2aaa2e478e3d" providerId="ADAL" clId="{7B2707E5-48D9-4FE5-A5D9-876369E82D70}" dt="2019-08-06T09:41:03.805" v="8"/>
          <ac:spMkLst>
            <pc:docMk/>
            <pc:sldMk cId="1948848959" sldId="277"/>
            <ac:spMk id="2" creationId="{F0EB5799-B156-4E14-899D-35553A0ACC3F}"/>
          </ac:spMkLst>
        </pc:spChg>
        <pc:spChg chg="add del mod">
          <ac:chgData name="Jessica Webb" userId="116bfa15-fab5-4298-95a6-2aaa2e478e3d" providerId="ADAL" clId="{7B2707E5-48D9-4FE5-A5D9-876369E82D70}" dt="2019-08-06T09:41:03.805" v="8"/>
          <ac:spMkLst>
            <pc:docMk/>
            <pc:sldMk cId="1948848959" sldId="277"/>
            <ac:spMk id="4" creationId="{D966B105-7FAA-4826-B318-4B616A4F0461}"/>
          </ac:spMkLst>
        </pc:spChg>
        <pc:picChg chg="mod modCrop">
          <ac:chgData name="Jessica Webb" userId="116bfa15-fab5-4298-95a6-2aaa2e478e3d" providerId="ADAL" clId="{7B2707E5-48D9-4FE5-A5D9-876369E82D70}" dt="2019-08-06T09:40:21.306" v="2" actId="732"/>
          <ac:picMkLst>
            <pc:docMk/>
            <pc:sldMk cId="1948848959" sldId="277"/>
            <ac:picMk id="3" creationId="{69C46A88-F5A1-4F36-B3BB-2D4EB37C4056}"/>
          </ac:picMkLst>
        </pc:picChg>
      </pc:sldChg>
      <pc:sldMasterChg chg="delSldLayout">
        <pc:chgData name="Jessica Webb" userId="116bfa15-fab5-4298-95a6-2aaa2e478e3d" providerId="ADAL" clId="{7B2707E5-48D9-4FE5-A5D9-876369E82D70}" dt="2019-08-06T09:39:56.819" v="0" actId="2696"/>
        <pc:sldMasterMkLst>
          <pc:docMk/>
          <pc:sldMasterMk cId="1310585009" sldId="2147483648"/>
        </pc:sldMasterMkLst>
        <pc:sldLayoutChg chg="del">
          <pc:chgData name="Jessica Webb" userId="116bfa15-fab5-4298-95a6-2aaa2e478e3d" providerId="ADAL" clId="{7B2707E5-48D9-4FE5-A5D9-876369E82D70}" dt="2019-08-06T09:39:56.819" v="0" actId="2696"/>
          <pc:sldLayoutMkLst>
            <pc:docMk/>
            <pc:sldMasterMk cId="1310585009" sldId="2147483648"/>
            <pc:sldLayoutMk cId="2537825542" sldId="2147483658"/>
          </pc:sldLayoutMkLst>
        </pc:sldLayoutChg>
      </pc:sldMasterChg>
    </pc:docChg>
  </pc:docChgLst>
  <pc:docChgLst>
    <pc:chgData name="Mike Ross" userId="7954c944-6085-4b08-be0b-82a8f61afa5b" providerId="ADAL" clId="{13DC6258-CE72-44DC-A48F-1D892E1A12AB}"/>
    <pc:docChg chg="undo custSel addSld delSld modSld sldOrd modMainMaster">
      <pc:chgData name="Mike Ross" userId="7954c944-6085-4b08-be0b-82a8f61afa5b" providerId="ADAL" clId="{13DC6258-CE72-44DC-A48F-1D892E1A12AB}" dt="2019-08-05T15:39:33.700" v="1434" actId="20577"/>
      <pc:docMkLst>
        <pc:docMk/>
      </pc:docMkLst>
      <pc:sldChg chg="addSp delSp modSp">
        <pc:chgData name="Mike Ross" userId="7954c944-6085-4b08-be0b-82a8f61afa5b" providerId="ADAL" clId="{13DC6258-CE72-44DC-A48F-1D892E1A12AB}" dt="2019-07-22T13:00:01.117" v="1419" actId="478"/>
        <pc:sldMkLst>
          <pc:docMk/>
          <pc:sldMk cId="0" sldId="261"/>
        </pc:sldMkLst>
        <pc:spChg chg="add del mod">
          <ac:chgData name="Mike Ross" userId="7954c944-6085-4b08-be0b-82a8f61afa5b" providerId="ADAL" clId="{13DC6258-CE72-44DC-A48F-1D892E1A12AB}" dt="2019-07-16T08:04:27.004" v="11"/>
          <ac:spMkLst>
            <pc:docMk/>
            <pc:sldMk cId="0" sldId="261"/>
            <ac:spMk id="4" creationId="{DC709FEE-205C-4DE3-A3DA-8518E7E96B3E}"/>
          </ac:spMkLst>
        </pc:spChg>
        <pc:spChg chg="add del mod">
          <ac:chgData name="Mike Ross" userId="7954c944-6085-4b08-be0b-82a8f61afa5b" providerId="ADAL" clId="{13DC6258-CE72-44DC-A48F-1D892E1A12AB}" dt="2019-07-16T08:04:27.004" v="11"/>
          <ac:spMkLst>
            <pc:docMk/>
            <pc:sldMk cId="0" sldId="261"/>
            <ac:spMk id="5" creationId="{77A7166C-66F1-4410-81DD-0A6F2814B8B7}"/>
          </ac:spMkLst>
        </pc:spChg>
        <pc:spChg chg="mod">
          <ac:chgData name="Mike Ross" userId="7954c944-6085-4b08-be0b-82a8f61afa5b" providerId="ADAL" clId="{13DC6258-CE72-44DC-A48F-1D892E1A12AB}" dt="2019-07-16T10:24:47.408" v="162" actId="20577"/>
          <ac:spMkLst>
            <pc:docMk/>
            <pc:sldMk cId="0" sldId="261"/>
            <ac:spMk id="64" creationId="{00000000-0000-0000-0000-000000000000}"/>
          </ac:spMkLst>
        </pc:spChg>
        <pc:picChg chg="add del mod">
          <ac:chgData name="Mike Ross" userId="7954c944-6085-4b08-be0b-82a8f61afa5b" providerId="ADAL" clId="{13DC6258-CE72-44DC-A48F-1D892E1A12AB}" dt="2019-07-22T13:00:01.117" v="1419" actId="478"/>
          <ac:picMkLst>
            <pc:docMk/>
            <pc:sldMk cId="0" sldId="261"/>
            <ac:picMk id="2" creationId="{49A54608-8493-4F50-9CD3-233CB1273DE1}"/>
          </ac:picMkLst>
        </pc:picChg>
      </pc:sldChg>
      <pc:sldChg chg="modSp">
        <pc:chgData name="Mike Ross" userId="7954c944-6085-4b08-be0b-82a8f61afa5b" providerId="ADAL" clId="{13DC6258-CE72-44DC-A48F-1D892E1A12AB}" dt="2019-07-16T16:04:23.708" v="1407" actId="20577"/>
        <pc:sldMkLst>
          <pc:docMk/>
          <pc:sldMk cId="0" sldId="262"/>
        </pc:sldMkLst>
        <pc:spChg chg="mod">
          <ac:chgData name="Mike Ross" userId="7954c944-6085-4b08-be0b-82a8f61afa5b" providerId="ADAL" clId="{13DC6258-CE72-44DC-A48F-1D892E1A12AB}" dt="2019-07-16T16:04:23.708" v="1407" actId="20577"/>
          <ac:spMkLst>
            <pc:docMk/>
            <pc:sldMk cId="0" sldId="262"/>
            <ac:spMk id="71" creationId="{00000000-0000-0000-0000-000000000000}"/>
          </ac:spMkLst>
        </pc:spChg>
        <pc:picChg chg="mod">
          <ac:chgData name="Mike Ross" userId="7954c944-6085-4b08-be0b-82a8f61afa5b" providerId="ADAL" clId="{13DC6258-CE72-44DC-A48F-1D892E1A12AB}" dt="2019-07-16T10:31:12.549" v="356" actId="1076"/>
          <ac:picMkLst>
            <pc:docMk/>
            <pc:sldMk cId="0" sldId="262"/>
            <ac:picMk id="69" creationId="{00000000-0000-0000-0000-000000000000}"/>
          </ac:picMkLst>
        </pc:picChg>
      </pc:sldChg>
      <pc:sldChg chg="addSp delSp modSp">
        <pc:chgData name="Mike Ross" userId="7954c944-6085-4b08-be0b-82a8f61afa5b" providerId="ADAL" clId="{13DC6258-CE72-44DC-A48F-1D892E1A12AB}" dt="2019-08-05T15:28:59.343" v="1424" actId="20577"/>
        <pc:sldMkLst>
          <pc:docMk/>
          <pc:sldMk cId="0" sldId="263"/>
        </pc:sldMkLst>
        <pc:spChg chg="add del mod">
          <ac:chgData name="Mike Ross" userId="7954c944-6085-4b08-be0b-82a8f61afa5b" providerId="ADAL" clId="{13DC6258-CE72-44DC-A48F-1D892E1A12AB}" dt="2019-07-16T10:45:39.730" v="360"/>
          <ac:spMkLst>
            <pc:docMk/>
            <pc:sldMk cId="0" sldId="263"/>
            <ac:spMk id="2" creationId="{47D32EB2-4966-4101-A9DA-E665D2485877}"/>
          </ac:spMkLst>
        </pc:spChg>
        <pc:spChg chg="add del mod">
          <ac:chgData name="Mike Ross" userId="7954c944-6085-4b08-be0b-82a8f61afa5b" providerId="ADAL" clId="{13DC6258-CE72-44DC-A48F-1D892E1A12AB}" dt="2019-07-16T10:45:39.730" v="360"/>
          <ac:spMkLst>
            <pc:docMk/>
            <pc:sldMk cId="0" sldId="263"/>
            <ac:spMk id="3" creationId="{C5A5DA85-A6D7-42C2-AFFD-928B9B5B03CE}"/>
          </ac:spMkLst>
        </pc:spChg>
        <pc:spChg chg="add mod">
          <ac:chgData name="Mike Ross" userId="7954c944-6085-4b08-be0b-82a8f61afa5b" providerId="ADAL" clId="{13DC6258-CE72-44DC-A48F-1D892E1A12AB}" dt="2019-07-16T13:22:35.665" v="571" actId="207"/>
          <ac:spMkLst>
            <pc:docMk/>
            <pc:sldMk cId="0" sldId="263"/>
            <ac:spMk id="4" creationId="{65D4D80C-BD74-4549-B9F7-E5EDA6C12A66}"/>
          </ac:spMkLst>
        </pc:spChg>
        <pc:spChg chg="mod">
          <ac:chgData name="Mike Ross" userId="7954c944-6085-4b08-be0b-82a8f61afa5b" providerId="ADAL" clId="{13DC6258-CE72-44DC-A48F-1D892E1A12AB}" dt="2019-08-05T15:28:59.343" v="1424" actId="20577"/>
          <ac:spMkLst>
            <pc:docMk/>
            <pc:sldMk cId="0" sldId="263"/>
            <ac:spMk id="79" creationId="{00000000-0000-0000-0000-000000000000}"/>
          </ac:spMkLst>
        </pc:spChg>
        <pc:picChg chg="mod modCrop">
          <ac:chgData name="Mike Ross" userId="7954c944-6085-4b08-be0b-82a8f61afa5b" providerId="ADAL" clId="{13DC6258-CE72-44DC-A48F-1D892E1A12AB}" dt="2019-07-16T16:04:48.579" v="1409" actId="1076"/>
          <ac:picMkLst>
            <pc:docMk/>
            <pc:sldMk cId="0" sldId="263"/>
            <ac:picMk id="76" creationId="{00000000-0000-0000-0000-000000000000}"/>
          </ac:picMkLst>
        </pc:picChg>
        <pc:picChg chg="del">
          <ac:chgData name="Mike Ross" userId="7954c944-6085-4b08-be0b-82a8f61afa5b" providerId="ADAL" clId="{13DC6258-CE72-44DC-A48F-1D892E1A12AB}" dt="2019-07-16T10:45:31.368" v="359" actId="478"/>
          <ac:picMkLst>
            <pc:docMk/>
            <pc:sldMk cId="0" sldId="263"/>
            <ac:picMk id="77" creationId="{00000000-0000-0000-0000-000000000000}"/>
          </ac:picMkLst>
        </pc:picChg>
      </pc:sldChg>
      <pc:sldChg chg="addSp delSp modSp">
        <pc:chgData name="Mike Ross" userId="7954c944-6085-4b08-be0b-82a8f61afa5b" providerId="ADAL" clId="{13DC6258-CE72-44DC-A48F-1D892E1A12AB}" dt="2019-07-16T16:05:33.250" v="1415" actId="20577"/>
        <pc:sldMkLst>
          <pc:docMk/>
          <pc:sldMk cId="0" sldId="264"/>
        </pc:sldMkLst>
        <pc:spChg chg="add del mod">
          <ac:chgData name="Mike Ross" userId="7954c944-6085-4b08-be0b-82a8f61afa5b" providerId="ADAL" clId="{13DC6258-CE72-44DC-A48F-1D892E1A12AB}" dt="2019-07-16T10:54:46.899" v="426"/>
          <ac:spMkLst>
            <pc:docMk/>
            <pc:sldMk cId="0" sldId="264"/>
            <ac:spMk id="2" creationId="{C5A0B917-7788-47C6-BED1-D5BCD82456AB}"/>
          </ac:spMkLst>
        </pc:spChg>
        <pc:spChg chg="add del mod">
          <ac:chgData name="Mike Ross" userId="7954c944-6085-4b08-be0b-82a8f61afa5b" providerId="ADAL" clId="{13DC6258-CE72-44DC-A48F-1D892E1A12AB}" dt="2019-07-16T10:54:46.899" v="426"/>
          <ac:spMkLst>
            <pc:docMk/>
            <pc:sldMk cId="0" sldId="264"/>
            <ac:spMk id="3" creationId="{ACA1FB9F-2FDA-4438-AAF1-66B0379796C6}"/>
          </ac:spMkLst>
        </pc:spChg>
        <pc:spChg chg="mod">
          <ac:chgData name="Mike Ross" userId="7954c944-6085-4b08-be0b-82a8f61afa5b" providerId="ADAL" clId="{13DC6258-CE72-44DC-A48F-1D892E1A12AB}" dt="2019-07-16T10:54:31.676" v="425" actId="20577"/>
          <ac:spMkLst>
            <pc:docMk/>
            <pc:sldMk cId="0" sldId="264"/>
            <ac:spMk id="84" creationId="{00000000-0000-0000-0000-000000000000}"/>
          </ac:spMkLst>
        </pc:spChg>
        <pc:spChg chg="mod">
          <ac:chgData name="Mike Ross" userId="7954c944-6085-4b08-be0b-82a8f61afa5b" providerId="ADAL" clId="{13DC6258-CE72-44DC-A48F-1D892E1A12AB}" dt="2019-07-16T16:05:33.250" v="1415" actId="20577"/>
          <ac:spMkLst>
            <pc:docMk/>
            <pc:sldMk cId="0" sldId="264"/>
            <ac:spMk id="85" creationId="{00000000-0000-0000-0000-000000000000}"/>
          </ac:spMkLst>
        </pc:spChg>
        <pc:picChg chg="del">
          <ac:chgData name="Mike Ross" userId="7954c944-6085-4b08-be0b-82a8f61afa5b" providerId="ADAL" clId="{13DC6258-CE72-44DC-A48F-1D892E1A12AB}" dt="2019-07-16T10:54:06.844" v="411" actId="478"/>
          <ac:picMkLst>
            <pc:docMk/>
            <pc:sldMk cId="0" sldId="264"/>
            <ac:picMk id="86" creationId="{00000000-0000-0000-0000-000000000000}"/>
          </ac:picMkLst>
        </pc:picChg>
        <pc:picChg chg="add mod">
          <ac:chgData name="Mike Ross" userId="7954c944-6085-4b08-be0b-82a8f61afa5b" providerId="ADAL" clId="{13DC6258-CE72-44DC-A48F-1D892E1A12AB}" dt="2019-07-16T10:56:16.739" v="451" actId="1076"/>
          <ac:picMkLst>
            <pc:docMk/>
            <pc:sldMk cId="0" sldId="264"/>
            <ac:picMk id="1026" creationId="{3541A7DB-CDF0-4019-BAE4-7C317CEB1635}"/>
          </ac:picMkLst>
        </pc:picChg>
      </pc:sldChg>
      <pc:sldChg chg="delSp modSp">
        <pc:chgData name="Mike Ross" userId="7954c944-6085-4b08-be0b-82a8f61afa5b" providerId="ADAL" clId="{13DC6258-CE72-44DC-A48F-1D892E1A12AB}" dt="2019-07-16T11:02:25.408" v="519" actId="732"/>
        <pc:sldMkLst>
          <pc:docMk/>
          <pc:sldMk cId="0" sldId="265"/>
        </pc:sldMkLst>
        <pc:spChg chg="mod">
          <ac:chgData name="Mike Ross" userId="7954c944-6085-4b08-be0b-82a8f61afa5b" providerId="ADAL" clId="{13DC6258-CE72-44DC-A48F-1D892E1A12AB}" dt="2019-07-16T11:00:54.432" v="513" actId="20577"/>
          <ac:spMkLst>
            <pc:docMk/>
            <pc:sldMk cId="0" sldId="265"/>
            <ac:spMk id="94" creationId="{00000000-0000-0000-0000-000000000000}"/>
          </ac:spMkLst>
        </pc:spChg>
        <pc:picChg chg="mod modCrop">
          <ac:chgData name="Mike Ross" userId="7954c944-6085-4b08-be0b-82a8f61afa5b" providerId="ADAL" clId="{13DC6258-CE72-44DC-A48F-1D892E1A12AB}" dt="2019-07-16T11:02:25.408" v="519" actId="732"/>
          <ac:picMkLst>
            <pc:docMk/>
            <pc:sldMk cId="0" sldId="265"/>
            <ac:picMk id="91" creationId="{00000000-0000-0000-0000-000000000000}"/>
          </ac:picMkLst>
        </pc:picChg>
        <pc:picChg chg="del mod">
          <ac:chgData name="Mike Ross" userId="7954c944-6085-4b08-be0b-82a8f61afa5b" providerId="ADAL" clId="{13DC6258-CE72-44DC-A48F-1D892E1A12AB}" dt="2019-07-16T10:59:09.107" v="492" actId="478"/>
          <ac:picMkLst>
            <pc:docMk/>
            <pc:sldMk cId="0" sldId="265"/>
            <ac:picMk id="92" creationId="{00000000-0000-0000-0000-000000000000}"/>
          </ac:picMkLst>
        </pc:picChg>
      </pc:sldChg>
      <pc:sldChg chg="modSp">
        <pc:chgData name="Mike Ross" userId="7954c944-6085-4b08-be0b-82a8f61afa5b" providerId="ADAL" clId="{13DC6258-CE72-44DC-A48F-1D892E1A12AB}" dt="2019-07-16T11:02:57.101" v="529" actId="20577"/>
        <pc:sldMkLst>
          <pc:docMk/>
          <pc:sldMk cId="0" sldId="266"/>
        </pc:sldMkLst>
        <pc:spChg chg="mod">
          <ac:chgData name="Mike Ross" userId="7954c944-6085-4b08-be0b-82a8f61afa5b" providerId="ADAL" clId="{13DC6258-CE72-44DC-A48F-1D892E1A12AB}" dt="2019-07-16T11:02:57.101" v="529" actId="20577"/>
          <ac:spMkLst>
            <pc:docMk/>
            <pc:sldMk cId="0" sldId="266"/>
            <ac:spMk id="101" creationId="{00000000-0000-0000-0000-000000000000}"/>
          </ac:spMkLst>
        </pc:spChg>
      </pc:sldChg>
      <pc:sldChg chg="delSp modSp">
        <pc:chgData name="Mike Ross" userId="7954c944-6085-4b08-be0b-82a8f61afa5b" providerId="ADAL" clId="{13DC6258-CE72-44DC-A48F-1D892E1A12AB}" dt="2019-08-05T15:32:32.729" v="1428" actId="20577"/>
        <pc:sldMkLst>
          <pc:docMk/>
          <pc:sldMk cId="0" sldId="267"/>
        </pc:sldMkLst>
        <pc:spChg chg="mod">
          <ac:chgData name="Mike Ross" userId="7954c944-6085-4b08-be0b-82a8f61afa5b" providerId="ADAL" clId="{13DC6258-CE72-44DC-A48F-1D892E1A12AB}" dt="2019-08-05T15:32:32.729" v="1428" actId="20577"/>
          <ac:spMkLst>
            <pc:docMk/>
            <pc:sldMk cId="0" sldId="267"/>
            <ac:spMk id="109" creationId="{00000000-0000-0000-0000-000000000000}"/>
          </ac:spMkLst>
        </pc:spChg>
        <pc:spChg chg="del mod">
          <ac:chgData name="Mike Ross" userId="7954c944-6085-4b08-be0b-82a8f61afa5b" providerId="ADAL" clId="{13DC6258-CE72-44DC-A48F-1D892E1A12AB}" dt="2019-07-16T14:13:54.508" v="609" actId="478"/>
          <ac:spMkLst>
            <pc:docMk/>
            <pc:sldMk cId="0" sldId="267"/>
            <ac:spMk id="111" creationId="{00000000-0000-0000-0000-000000000000}"/>
          </ac:spMkLst>
        </pc:spChg>
        <pc:picChg chg="mod">
          <ac:chgData name="Mike Ross" userId="7954c944-6085-4b08-be0b-82a8f61afa5b" providerId="ADAL" clId="{13DC6258-CE72-44DC-A48F-1D892E1A12AB}" dt="2019-07-16T14:16:16.439" v="670" actId="14100"/>
          <ac:picMkLst>
            <pc:docMk/>
            <pc:sldMk cId="0" sldId="267"/>
            <ac:picMk id="106" creationId="{00000000-0000-0000-0000-000000000000}"/>
          </ac:picMkLst>
        </pc:picChg>
        <pc:picChg chg="del">
          <ac:chgData name="Mike Ross" userId="7954c944-6085-4b08-be0b-82a8f61afa5b" providerId="ADAL" clId="{13DC6258-CE72-44DC-A48F-1D892E1A12AB}" dt="2019-07-16T14:13:21.780" v="599" actId="478"/>
          <ac:picMkLst>
            <pc:docMk/>
            <pc:sldMk cId="0" sldId="267"/>
            <ac:picMk id="107" creationId="{00000000-0000-0000-0000-000000000000}"/>
          </ac:picMkLst>
        </pc:picChg>
        <pc:picChg chg="del">
          <ac:chgData name="Mike Ross" userId="7954c944-6085-4b08-be0b-82a8f61afa5b" providerId="ADAL" clId="{13DC6258-CE72-44DC-A48F-1D892E1A12AB}" dt="2019-07-16T14:05:32.464" v="574" actId="478"/>
          <ac:picMkLst>
            <pc:docMk/>
            <pc:sldMk cId="0" sldId="267"/>
            <ac:picMk id="110" creationId="{00000000-0000-0000-0000-000000000000}"/>
          </ac:picMkLst>
        </pc:picChg>
      </pc:sldChg>
      <pc:sldChg chg="addSp delSp modSp setBg">
        <pc:chgData name="Mike Ross" userId="7954c944-6085-4b08-be0b-82a8f61afa5b" providerId="ADAL" clId="{13DC6258-CE72-44DC-A48F-1D892E1A12AB}" dt="2019-07-16T14:22:22.532" v="733" actId="20577"/>
        <pc:sldMkLst>
          <pc:docMk/>
          <pc:sldMk cId="0" sldId="268"/>
        </pc:sldMkLst>
        <pc:spChg chg="mod">
          <ac:chgData name="Mike Ross" userId="7954c944-6085-4b08-be0b-82a8f61afa5b" providerId="ADAL" clId="{13DC6258-CE72-44DC-A48F-1D892E1A12AB}" dt="2019-07-16T14:22:22.532" v="733" actId="20577"/>
          <ac:spMkLst>
            <pc:docMk/>
            <pc:sldMk cId="0" sldId="268"/>
            <ac:spMk id="117" creationId="{00000000-0000-0000-0000-000000000000}"/>
          </ac:spMkLst>
        </pc:spChg>
        <pc:spChg chg="del">
          <ac:chgData name="Mike Ross" userId="7954c944-6085-4b08-be0b-82a8f61afa5b" providerId="ADAL" clId="{13DC6258-CE72-44DC-A48F-1D892E1A12AB}" dt="2019-07-16T14:19:24.700" v="687" actId="478"/>
          <ac:spMkLst>
            <pc:docMk/>
            <pc:sldMk cId="0" sldId="268"/>
            <ac:spMk id="118" creationId="{00000000-0000-0000-0000-000000000000}"/>
          </ac:spMkLst>
        </pc:spChg>
        <pc:picChg chg="del">
          <ac:chgData name="Mike Ross" userId="7954c944-6085-4b08-be0b-82a8f61afa5b" providerId="ADAL" clId="{13DC6258-CE72-44DC-A48F-1D892E1A12AB}" dt="2019-07-16T14:19:22.861" v="686" actId="478"/>
          <ac:picMkLst>
            <pc:docMk/>
            <pc:sldMk cId="0" sldId="268"/>
            <ac:picMk id="119" creationId="{00000000-0000-0000-0000-000000000000}"/>
          </ac:picMkLst>
        </pc:picChg>
        <pc:picChg chg="del">
          <ac:chgData name="Mike Ross" userId="7954c944-6085-4b08-be0b-82a8f61afa5b" providerId="ADAL" clId="{13DC6258-CE72-44DC-A48F-1D892E1A12AB}" dt="2019-07-16T14:18:53.933" v="678" actId="478"/>
          <ac:picMkLst>
            <pc:docMk/>
            <pc:sldMk cId="0" sldId="268"/>
            <ac:picMk id="120" creationId="{00000000-0000-0000-0000-000000000000}"/>
          </ac:picMkLst>
        </pc:picChg>
        <pc:picChg chg="add mod">
          <ac:chgData name="Mike Ross" userId="7954c944-6085-4b08-be0b-82a8f61afa5b" providerId="ADAL" clId="{13DC6258-CE72-44DC-A48F-1D892E1A12AB}" dt="2019-07-16T14:20:45.663" v="692" actId="1076"/>
          <ac:picMkLst>
            <pc:docMk/>
            <pc:sldMk cId="0" sldId="268"/>
            <ac:picMk id="3074" creationId="{8E42A9C0-430B-4092-BA71-2AE75B068B7C}"/>
          </ac:picMkLst>
        </pc:picChg>
      </pc:sldChg>
      <pc:sldChg chg="modSp">
        <pc:chgData name="Mike Ross" userId="7954c944-6085-4b08-be0b-82a8f61afa5b" providerId="ADAL" clId="{13DC6258-CE72-44DC-A48F-1D892E1A12AB}" dt="2019-07-16T14:24:48.622" v="773" actId="1076"/>
        <pc:sldMkLst>
          <pc:docMk/>
          <pc:sldMk cId="0" sldId="269"/>
        </pc:sldMkLst>
        <pc:spChg chg="mod">
          <ac:chgData name="Mike Ross" userId="7954c944-6085-4b08-be0b-82a8f61afa5b" providerId="ADAL" clId="{13DC6258-CE72-44DC-A48F-1D892E1A12AB}" dt="2019-07-16T14:24:15.420" v="766" actId="6549"/>
          <ac:spMkLst>
            <pc:docMk/>
            <pc:sldMk cId="0" sldId="269"/>
            <ac:spMk id="127" creationId="{00000000-0000-0000-0000-000000000000}"/>
          </ac:spMkLst>
        </pc:spChg>
        <pc:picChg chg="mod modCrop">
          <ac:chgData name="Mike Ross" userId="7954c944-6085-4b08-be0b-82a8f61afa5b" providerId="ADAL" clId="{13DC6258-CE72-44DC-A48F-1D892E1A12AB}" dt="2019-07-16T14:24:48.622" v="773" actId="1076"/>
          <ac:picMkLst>
            <pc:docMk/>
            <pc:sldMk cId="0" sldId="269"/>
            <ac:picMk id="125" creationId="{00000000-0000-0000-0000-000000000000}"/>
          </ac:picMkLst>
        </pc:picChg>
      </pc:sldChg>
      <pc:sldChg chg="addSp delSp modSp">
        <pc:chgData name="Mike Ross" userId="7954c944-6085-4b08-be0b-82a8f61afa5b" providerId="ADAL" clId="{13DC6258-CE72-44DC-A48F-1D892E1A12AB}" dt="2019-07-16T14:55:49.933" v="993" actId="14"/>
        <pc:sldMkLst>
          <pc:docMk/>
          <pc:sldMk cId="0" sldId="270"/>
        </pc:sldMkLst>
        <pc:spChg chg="add del mod">
          <ac:chgData name="Mike Ross" userId="7954c944-6085-4b08-be0b-82a8f61afa5b" providerId="ADAL" clId="{13DC6258-CE72-44DC-A48F-1D892E1A12AB}" dt="2019-07-16T14:52:09.402" v="776"/>
          <ac:spMkLst>
            <pc:docMk/>
            <pc:sldMk cId="0" sldId="270"/>
            <ac:spMk id="2" creationId="{603A3581-B9EE-4F05-976F-2A29BCF0213C}"/>
          </ac:spMkLst>
        </pc:spChg>
        <pc:spChg chg="add del mod">
          <ac:chgData name="Mike Ross" userId="7954c944-6085-4b08-be0b-82a8f61afa5b" providerId="ADAL" clId="{13DC6258-CE72-44DC-A48F-1D892E1A12AB}" dt="2019-07-16T14:52:09.402" v="776"/>
          <ac:spMkLst>
            <pc:docMk/>
            <pc:sldMk cId="0" sldId="270"/>
            <ac:spMk id="3" creationId="{8CE82DFB-1B21-4086-BC6E-191BB9EA829B}"/>
          </ac:spMkLst>
        </pc:spChg>
        <pc:spChg chg="mod">
          <ac:chgData name="Mike Ross" userId="7954c944-6085-4b08-be0b-82a8f61afa5b" providerId="ADAL" clId="{13DC6258-CE72-44DC-A48F-1D892E1A12AB}" dt="2019-07-16T14:55:49.933" v="993" actId="14"/>
          <ac:spMkLst>
            <pc:docMk/>
            <pc:sldMk cId="0" sldId="270"/>
            <ac:spMk id="135" creationId="{00000000-0000-0000-0000-000000000000}"/>
          </ac:spMkLst>
        </pc:spChg>
        <pc:picChg chg="del">
          <ac:chgData name="Mike Ross" userId="7954c944-6085-4b08-be0b-82a8f61afa5b" providerId="ADAL" clId="{13DC6258-CE72-44DC-A48F-1D892E1A12AB}" dt="2019-07-16T14:52:05.732" v="774" actId="478"/>
          <ac:picMkLst>
            <pc:docMk/>
            <pc:sldMk cId="0" sldId="270"/>
            <ac:picMk id="132" creationId="{00000000-0000-0000-0000-000000000000}"/>
          </ac:picMkLst>
        </pc:picChg>
        <pc:picChg chg="del">
          <ac:chgData name="Mike Ross" userId="7954c944-6085-4b08-be0b-82a8f61afa5b" providerId="ADAL" clId="{13DC6258-CE72-44DC-A48F-1D892E1A12AB}" dt="2019-07-16T14:52:06.676" v="775" actId="478"/>
          <ac:picMkLst>
            <pc:docMk/>
            <pc:sldMk cId="0" sldId="270"/>
            <ac:picMk id="133" creationId="{00000000-0000-0000-0000-000000000000}"/>
          </ac:picMkLst>
        </pc:picChg>
      </pc:sldChg>
      <pc:sldChg chg="modSp">
        <pc:chgData name="Mike Ross" userId="7954c944-6085-4b08-be0b-82a8f61afa5b" providerId="ADAL" clId="{13DC6258-CE72-44DC-A48F-1D892E1A12AB}" dt="2019-07-16T14:59:16.039" v="996" actId="113"/>
        <pc:sldMkLst>
          <pc:docMk/>
          <pc:sldMk cId="0" sldId="271"/>
        </pc:sldMkLst>
        <pc:spChg chg="mod">
          <ac:chgData name="Mike Ross" userId="7954c944-6085-4b08-be0b-82a8f61afa5b" providerId="ADAL" clId="{13DC6258-CE72-44DC-A48F-1D892E1A12AB}" dt="2019-07-16T14:59:16.039" v="996" actId="113"/>
          <ac:spMkLst>
            <pc:docMk/>
            <pc:sldMk cId="0" sldId="271"/>
            <ac:spMk id="142" creationId="{00000000-0000-0000-0000-000000000000}"/>
          </ac:spMkLst>
        </pc:spChg>
      </pc:sldChg>
      <pc:sldChg chg="addSp delSp modSp">
        <pc:chgData name="Mike Ross" userId="7954c944-6085-4b08-be0b-82a8f61afa5b" providerId="ADAL" clId="{13DC6258-CE72-44DC-A48F-1D892E1A12AB}" dt="2019-07-16T15:04:31.680" v="1049" actId="20577"/>
        <pc:sldMkLst>
          <pc:docMk/>
          <pc:sldMk cId="0" sldId="272"/>
        </pc:sldMkLst>
        <pc:spChg chg="mod">
          <ac:chgData name="Mike Ross" userId="7954c944-6085-4b08-be0b-82a8f61afa5b" providerId="ADAL" clId="{13DC6258-CE72-44DC-A48F-1D892E1A12AB}" dt="2019-07-16T15:02:08.064" v="1010" actId="20577"/>
          <ac:spMkLst>
            <pc:docMk/>
            <pc:sldMk cId="0" sldId="272"/>
            <ac:spMk id="149" creationId="{00000000-0000-0000-0000-000000000000}"/>
          </ac:spMkLst>
        </pc:spChg>
        <pc:spChg chg="mod">
          <ac:chgData name="Mike Ross" userId="7954c944-6085-4b08-be0b-82a8f61afa5b" providerId="ADAL" clId="{13DC6258-CE72-44DC-A48F-1D892E1A12AB}" dt="2019-07-16T15:04:31.680" v="1049" actId="20577"/>
          <ac:spMkLst>
            <pc:docMk/>
            <pc:sldMk cId="0" sldId="272"/>
            <ac:spMk id="150" creationId="{00000000-0000-0000-0000-000000000000}"/>
          </ac:spMkLst>
        </pc:spChg>
        <pc:picChg chg="del">
          <ac:chgData name="Mike Ross" userId="7954c944-6085-4b08-be0b-82a8f61afa5b" providerId="ADAL" clId="{13DC6258-CE72-44DC-A48F-1D892E1A12AB}" dt="2019-07-16T14:59:30.220" v="998" actId="478"/>
          <ac:picMkLst>
            <pc:docMk/>
            <pc:sldMk cId="0" sldId="272"/>
            <ac:picMk id="147" creationId="{00000000-0000-0000-0000-000000000000}"/>
          </ac:picMkLst>
        </pc:picChg>
        <pc:picChg chg="del">
          <ac:chgData name="Mike Ross" userId="7954c944-6085-4b08-be0b-82a8f61afa5b" providerId="ADAL" clId="{13DC6258-CE72-44DC-A48F-1D892E1A12AB}" dt="2019-07-16T14:59:26.183" v="997" actId="478"/>
          <ac:picMkLst>
            <pc:docMk/>
            <pc:sldMk cId="0" sldId="272"/>
            <ac:picMk id="148" creationId="{00000000-0000-0000-0000-000000000000}"/>
          </ac:picMkLst>
        </pc:picChg>
        <pc:picChg chg="add mod">
          <ac:chgData name="Mike Ross" userId="7954c944-6085-4b08-be0b-82a8f61afa5b" providerId="ADAL" clId="{13DC6258-CE72-44DC-A48F-1D892E1A12AB}" dt="2019-07-16T15:04:12.296" v="1048" actId="14100"/>
          <ac:picMkLst>
            <pc:docMk/>
            <pc:sldMk cId="0" sldId="272"/>
            <ac:picMk id="4098" creationId="{553421B2-9788-4711-83AD-CEDD2F99D7C2}"/>
          </ac:picMkLst>
        </pc:picChg>
      </pc:sldChg>
      <pc:sldChg chg="addSp delSp modSp ord">
        <pc:chgData name="Mike Ross" userId="7954c944-6085-4b08-be0b-82a8f61afa5b" providerId="ADAL" clId="{13DC6258-CE72-44DC-A48F-1D892E1A12AB}" dt="2019-08-05T15:39:33.700" v="1434" actId="20577"/>
        <pc:sldMkLst>
          <pc:docMk/>
          <pc:sldMk cId="0" sldId="273"/>
        </pc:sldMkLst>
        <pc:spChg chg="mod">
          <ac:chgData name="Mike Ross" userId="7954c944-6085-4b08-be0b-82a8f61afa5b" providerId="ADAL" clId="{13DC6258-CE72-44DC-A48F-1D892E1A12AB}" dt="2019-07-16T15:17:44.359" v="1227" actId="20577"/>
          <ac:spMkLst>
            <pc:docMk/>
            <pc:sldMk cId="0" sldId="273"/>
            <ac:spMk id="158" creationId="{00000000-0000-0000-0000-000000000000}"/>
          </ac:spMkLst>
        </pc:spChg>
        <pc:spChg chg="mod">
          <ac:chgData name="Mike Ross" userId="7954c944-6085-4b08-be0b-82a8f61afa5b" providerId="ADAL" clId="{13DC6258-CE72-44DC-A48F-1D892E1A12AB}" dt="2019-08-05T15:39:33.700" v="1434" actId="20577"/>
          <ac:spMkLst>
            <pc:docMk/>
            <pc:sldMk cId="0" sldId="273"/>
            <ac:spMk id="159" creationId="{00000000-0000-0000-0000-000000000000}"/>
          </ac:spMkLst>
        </pc:spChg>
        <pc:picChg chg="del">
          <ac:chgData name="Mike Ross" userId="7954c944-6085-4b08-be0b-82a8f61afa5b" providerId="ADAL" clId="{13DC6258-CE72-44DC-A48F-1D892E1A12AB}" dt="2019-07-16T15:05:09.609" v="1053" actId="478"/>
          <ac:picMkLst>
            <pc:docMk/>
            <pc:sldMk cId="0" sldId="273"/>
            <ac:picMk id="155" creationId="{00000000-0000-0000-0000-000000000000}"/>
          </ac:picMkLst>
        </pc:picChg>
        <pc:picChg chg="del">
          <ac:chgData name="Mike Ross" userId="7954c944-6085-4b08-be0b-82a8f61afa5b" providerId="ADAL" clId="{13DC6258-CE72-44DC-A48F-1D892E1A12AB}" dt="2019-07-16T15:05:07.783" v="1052" actId="478"/>
          <ac:picMkLst>
            <pc:docMk/>
            <pc:sldMk cId="0" sldId="273"/>
            <ac:picMk id="156" creationId="{00000000-0000-0000-0000-000000000000}"/>
          </ac:picMkLst>
        </pc:picChg>
        <pc:picChg chg="del mod">
          <ac:chgData name="Mike Ross" userId="7954c944-6085-4b08-be0b-82a8f61afa5b" providerId="ADAL" clId="{13DC6258-CE72-44DC-A48F-1D892E1A12AB}" dt="2019-07-16T15:04:54.808" v="1051" actId="478"/>
          <ac:picMkLst>
            <pc:docMk/>
            <pc:sldMk cId="0" sldId="273"/>
            <ac:picMk id="157" creationId="{00000000-0000-0000-0000-000000000000}"/>
          </ac:picMkLst>
        </pc:picChg>
        <pc:picChg chg="add del mod">
          <ac:chgData name="Mike Ross" userId="7954c944-6085-4b08-be0b-82a8f61afa5b" providerId="ADAL" clId="{13DC6258-CE72-44DC-A48F-1D892E1A12AB}" dt="2019-07-16T15:17:33.609" v="1209" actId="478"/>
          <ac:picMkLst>
            <pc:docMk/>
            <pc:sldMk cId="0" sldId="273"/>
            <ac:picMk id="5122" creationId="{2512070E-AC03-4135-BD14-E827917204F6}"/>
          </ac:picMkLst>
        </pc:picChg>
      </pc:sldChg>
      <pc:sldChg chg="modSp">
        <pc:chgData name="Mike Ross" userId="7954c944-6085-4b08-be0b-82a8f61afa5b" providerId="ADAL" clId="{13DC6258-CE72-44DC-A48F-1D892E1A12AB}" dt="2019-07-16T15:28:03.414" v="1257" actId="20577"/>
        <pc:sldMkLst>
          <pc:docMk/>
          <pc:sldMk cId="0" sldId="274"/>
        </pc:sldMkLst>
        <pc:spChg chg="mod">
          <ac:chgData name="Mike Ross" userId="7954c944-6085-4b08-be0b-82a8f61afa5b" providerId="ADAL" clId="{13DC6258-CE72-44DC-A48F-1D892E1A12AB}" dt="2019-07-16T15:28:03.414" v="1257" actId="20577"/>
          <ac:spMkLst>
            <pc:docMk/>
            <pc:sldMk cId="0" sldId="274"/>
            <ac:spMk id="166" creationId="{00000000-0000-0000-0000-000000000000}"/>
          </ac:spMkLst>
        </pc:spChg>
        <pc:picChg chg="mod">
          <ac:chgData name="Mike Ross" userId="7954c944-6085-4b08-be0b-82a8f61afa5b" providerId="ADAL" clId="{13DC6258-CE72-44DC-A48F-1D892E1A12AB}" dt="2019-07-16T15:27:57.321" v="1255" actId="14100"/>
          <ac:picMkLst>
            <pc:docMk/>
            <pc:sldMk cId="0" sldId="274"/>
            <ac:picMk id="164" creationId="{00000000-0000-0000-0000-000000000000}"/>
          </ac:picMkLst>
        </pc:picChg>
      </pc:sldChg>
      <pc:sldChg chg="modSp">
        <pc:chgData name="Mike Ross" userId="7954c944-6085-4b08-be0b-82a8f61afa5b" providerId="ADAL" clId="{13DC6258-CE72-44DC-A48F-1D892E1A12AB}" dt="2019-07-16T15:28:16.102" v="1260" actId="20577"/>
        <pc:sldMkLst>
          <pc:docMk/>
          <pc:sldMk cId="0" sldId="275"/>
        </pc:sldMkLst>
        <pc:spChg chg="mod">
          <ac:chgData name="Mike Ross" userId="7954c944-6085-4b08-be0b-82a8f61afa5b" providerId="ADAL" clId="{13DC6258-CE72-44DC-A48F-1D892E1A12AB}" dt="2019-07-16T15:28:16.102" v="1260" actId="20577"/>
          <ac:spMkLst>
            <pc:docMk/>
            <pc:sldMk cId="0" sldId="275"/>
            <ac:spMk id="173" creationId="{00000000-0000-0000-0000-000000000000}"/>
          </ac:spMkLst>
        </pc:spChg>
      </pc:sldChg>
      <pc:sldChg chg="addSp delSp modSp">
        <pc:chgData name="Mike Ross" userId="7954c944-6085-4b08-be0b-82a8f61afa5b" providerId="ADAL" clId="{13DC6258-CE72-44DC-A48F-1D892E1A12AB}" dt="2019-07-16T16:01:36.747" v="1398" actId="20577"/>
        <pc:sldMkLst>
          <pc:docMk/>
          <pc:sldMk cId="0" sldId="276"/>
        </pc:sldMkLst>
        <pc:spChg chg="add del mod">
          <ac:chgData name="Mike Ross" userId="7954c944-6085-4b08-be0b-82a8f61afa5b" providerId="ADAL" clId="{13DC6258-CE72-44DC-A48F-1D892E1A12AB}" dt="2019-07-16T15:40:49.739" v="1264"/>
          <ac:spMkLst>
            <pc:docMk/>
            <pc:sldMk cId="0" sldId="276"/>
            <ac:spMk id="2" creationId="{AEFDF2B5-C0BB-4D20-84BF-141B3D687FCE}"/>
          </ac:spMkLst>
        </pc:spChg>
        <pc:spChg chg="add del mod">
          <ac:chgData name="Mike Ross" userId="7954c944-6085-4b08-be0b-82a8f61afa5b" providerId="ADAL" clId="{13DC6258-CE72-44DC-A48F-1D892E1A12AB}" dt="2019-07-16T15:40:49.739" v="1264"/>
          <ac:spMkLst>
            <pc:docMk/>
            <pc:sldMk cId="0" sldId="276"/>
            <ac:spMk id="3" creationId="{FAF3D9EC-B974-4565-8A66-B041FDF075A6}"/>
          </ac:spMkLst>
        </pc:spChg>
        <pc:spChg chg="mod">
          <ac:chgData name="Mike Ross" userId="7954c944-6085-4b08-be0b-82a8f61afa5b" providerId="ADAL" clId="{13DC6258-CE72-44DC-A48F-1D892E1A12AB}" dt="2019-07-16T16:01:36.747" v="1398" actId="20577"/>
          <ac:spMkLst>
            <pc:docMk/>
            <pc:sldMk cId="0" sldId="276"/>
            <ac:spMk id="181" creationId="{00000000-0000-0000-0000-000000000000}"/>
          </ac:spMkLst>
        </pc:spChg>
        <pc:spChg chg="del">
          <ac:chgData name="Mike Ross" userId="7954c944-6085-4b08-be0b-82a8f61afa5b" providerId="ADAL" clId="{13DC6258-CE72-44DC-A48F-1D892E1A12AB}" dt="2019-07-16T16:01:24.205" v="1392" actId="478"/>
          <ac:spMkLst>
            <pc:docMk/>
            <pc:sldMk cId="0" sldId="276"/>
            <ac:spMk id="182" creationId="{00000000-0000-0000-0000-000000000000}"/>
          </ac:spMkLst>
        </pc:spChg>
        <pc:spChg chg="del mod">
          <ac:chgData name="Mike Ross" userId="7954c944-6085-4b08-be0b-82a8f61afa5b" providerId="ADAL" clId="{13DC6258-CE72-44DC-A48F-1D892E1A12AB}" dt="2019-07-16T16:01:21.612" v="1391" actId="478"/>
          <ac:spMkLst>
            <pc:docMk/>
            <pc:sldMk cId="0" sldId="276"/>
            <ac:spMk id="184" creationId="{00000000-0000-0000-0000-000000000000}"/>
          </ac:spMkLst>
        </pc:spChg>
        <pc:picChg chg="del">
          <ac:chgData name="Mike Ross" userId="7954c944-6085-4b08-be0b-82a8f61afa5b" providerId="ADAL" clId="{13DC6258-CE72-44DC-A48F-1D892E1A12AB}" dt="2019-07-16T15:40:44.407" v="1262" actId="478"/>
          <ac:picMkLst>
            <pc:docMk/>
            <pc:sldMk cId="0" sldId="276"/>
            <ac:picMk id="178" creationId="{00000000-0000-0000-0000-000000000000}"/>
          </ac:picMkLst>
        </pc:picChg>
        <pc:picChg chg="del">
          <ac:chgData name="Mike Ross" userId="7954c944-6085-4b08-be0b-82a8f61afa5b" providerId="ADAL" clId="{13DC6258-CE72-44DC-A48F-1D892E1A12AB}" dt="2019-07-16T15:40:46.215" v="1263" actId="478"/>
          <ac:picMkLst>
            <pc:docMk/>
            <pc:sldMk cId="0" sldId="276"/>
            <ac:picMk id="179" creationId="{00000000-0000-0000-0000-000000000000}"/>
          </ac:picMkLst>
        </pc:picChg>
        <pc:picChg chg="del">
          <ac:chgData name="Mike Ross" userId="7954c944-6085-4b08-be0b-82a8f61afa5b" providerId="ADAL" clId="{13DC6258-CE72-44DC-A48F-1D892E1A12AB}" dt="2019-07-16T16:01:18.934" v="1390" actId="478"/>
          <ac:picMkLst>
            <pc:docMk/>
            <pc:sldMk cId="0" sldId="276"/>
            <ac:picMk id="183" creationId="{00000000-0000-0000-0000-000000000000}"/>
          </ac:picMkLst>
        </pc:picChg>
      </pc:sldChg>
      <pc:sldChg chg="modSp add">
        <pc:chgData name="Mike Ross" userId="7954c944-6085-4b08-be0b-82a8f61afa5b" providerId="ADAL" clId="{13DC6258-CE72-44DC-A48F-1D892E1A12AB}" dt="2019-07-16T16:16:17.090" v="1416" actId="20577"/>
        <pc:sldMkLst>
          <pc:docMk/>
          <pc:sldMk cId="1948848959" sldId="277"/>
        </pc:sldMkLst>
        <pc:spChg chg="mod">
          <ac:chgData name="Mike Ross" userId="7954c944-6085-4b08-be0b-82a8f61afa5b" providerId="ADAL" clId="{13DC6258-CE72-44DC-A48F-1D892E1A12AB}" dt="2019-07-16T15:14:24.756" v="1097" actId="20577"/>
          <ac:spMkLst>
            <pc:docMk/>
            <pc:sldMk cId="1948848959" sldId="277"/>
            <ac:spMk id="158" creationId="{00000000-0000-0000-0000-000000000000}"/>
          </ac:spMkLst>
        </pc:spChg>
        <pc:spChg chg="mod">
          <ac:chgData name="Mike Ross" userId="7954c944-6085-4b08-be0b-82a8f61afa5b" providerId="ADAL" clId="{13DC6258-CE72-44DC-A48F-1D892E1A12AB}" dt="2019-07-16T16:16:17.090" v="1416" actId="20577"/>
          <ac:spMkLst>
            <pc:docMk/>
            <pc:sldMk cId="1948848959" sldId="277"/>
            <ac:spMk id="159" creationId="{00000000-0000-0000-0000-000000000000}"/>
          </ac:spMkLst>
        </pc:spChg>
      </pc:sldChg>
      <pc:sldChg chg="add ord">
        <pc:chgData name="Mike Ross" userId="7954c944-6085-4b08-be0b-82a8f61afa5b" providerId="ADAL" clId="{13DC6258-CE72-44DC-A48F-1D892E1A12AB}" dt="2019-07-16T16:25:11.074" v="1418"/>
        <pc:sldMkLst>
          <pc:docMk/>
          <pc:sldMk cId="3984662133" sldId="278"/>
        </pc:sldMkLst>
      </pc:sldChg>
      <pc:sldMasterChg chg="modSldLayout">
        <pc:chgData name="Mike Ross" userId="7954c944-6085-4b08-be0b-82a8f61afa5b" providerId="ADAL" clId="{13DC6258-CE72-44DC-A48F-1D892E1A12AB}" dt="2019-07-16T10:25:52.935" v="166" actId="14100"/>
        <pc:sldMasterMkLst>
          <pc:docMk/>
          <pc:sldMasterMk cId="1310585009" sldId="2147483648"/>
        </pc:sldMasterMkLst>
        <pc:sldLayoutChg chg="modSp">
          <pc:chgData name="Mike Ross" userId="7954c944-6085-4b08-be0b-82a8f61afa5b" providerId="ADAL" clId="{13DC6258-CE72-44DC-A48F-1D892E1A12AB}" dt="2019-07-16T10:25:52.935" v="166" actId="14100"/>
          <pc:sldLayoutMkLst>
            <pc:docMk/>
            <pc:sldMasterMk cId="1310585009" sldId="2147483648"/>
            <pc:sldLayoutMk cId="3599343734" sldId="2147483650"/>
          </pc:sldLayoutMkLst>
          <pc:cxnChg chg="mod">
            <ac:chgData name="Mike Ross" userId="7954c944-6085-4b08-be0b-82a8f61afa5b" providerId="ADAL" clId="{13DC6258-CE72-44DC-A48F-1D892E1A12AB}" dt="2019-07-16T10:25:52.935" v="166" actId="14100"/>
            <ac:cxnSpMkLst>
              <pc:docMk/>
              <pc:sldMasterMk cId="1310585009" sldId="2147483648"/>
              <pc:sldLayoutMk cId="3599343734" sldId="2147483650"/>
              <ac:cxnSpMk id="8" creationId="{00000000-0000-0000-0000-000000000000}"/>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8/6/2019</a:t>
            </a:fld>
            <a:endParaRPr lang="en-US"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dirty="0"/>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1" name="Google Shape;61;p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c5d6eff21_0_2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0" name="Google Shape;130;g5c5d6eff21_0_2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c5e6a2804_0_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c5e6a2804_0_6: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9" name="Google Shape;139;g5c5e6a2804_0_6: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c5d6eff21_0_2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g5c5d6eff21_0_2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c5d6eff21_0_3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3" name="Google Shape;153;g5c5d6eff21_0_3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5627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c5d6eff21_0_3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3" name="Google Shape;153;g5c5d6eff21_0_3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c5e6a2804_0_18: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g5c5e6a2804_0_1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c5e6a2804_0_1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c5e6a2804_0_12: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0" name="Google Shape;170;g5c5e6a2804_0_12: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c5e6a2804_0_23: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g5c5e6a2804_0_2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 name="Google Shape;67;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9b408dbdd_0_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4" name="Google Shape;74;g59b408dbdd_0_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9b408dbdd_0_1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g59b408dbdd_0_1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9b408dbdd_0_1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 name="Google Shape;89;g59b408dbdd_0_1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c5e6a2804_0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c5e6a2804_0_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8" name="Google Shape;98;g5c5e6a2804_0_0: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7</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9b408dbdd_0_2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g59b408dbdd_0_2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c5d6eff21_0_1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4" name="Google Shape;114;g5c5d6eff21_0_1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c5d6eff21_0_4: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3" name="Google Shape;123;g5c5d6eff21_0_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87002"/>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64001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B498B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DD69501-CF20-4489-897C-C2E75912AF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3" name="Picture 12">
            <a:extLst>
              <a:ext uri="{FF2B5EF4-FFF2-40B4-BE49-F238E27FC236}">
                <a16:creationId xmlns:a16="http://schemas.microsoft.com/office/drawing/2014/main" id="{94BAED09-B46B-4FEE-A464-65EC829AA3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B498B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Tools, equipment and processes</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46B7F1-50FB-44EB-8629-94BE62D502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3" name="Picture 12">
            <a:extLst>
              <a:ext uri="{FF2B5EF4-FFF2-40B4-BE49-F238E27FC236}">
                <a16:creationId xmlns:a16="http://schemas.microsoft.com/office/drawing/2014/main" id="{09783E07-374C-4954-A682-C43A61FB3B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pic>
        <p:nvPicPr>
          <p:cNvPr id="6" name="Picture 5" descr="Untitled-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B498B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CB9565DA-5CA3-44BE-9A1B-97CE17D6943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Tools, equipment and processes</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D0B74B-DA75-457F-8999-568C9C8330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B498B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5BB54B1D-98A9-4361-AA29-0D60782F8A3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Tools, equipment and processes</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476D53-5C6B-492D-A1FE-B1E7050900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DB185552-B971-42A6-898E-6DD7DA243F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pic>
        <p:nvPicPr>
          <p:cNvPr id="10" name="Picture 9" descr="Untitled-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B498B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3" name="TextBox 12">
            <a:extLst>
              <a:ext uri="{FF2B5EF4-FFF2-40B4-BE49-F238E27FC236}">
                <a16:creationId xmlns:a16="http://schemas.microsoft.com/office/drawing/2014/main" id="{1CDDF72B-5EDD-4C1E-AAB7-6D9940E4CF0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Tools, equipment and processes</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45DD8-7BA7-43F2-8E89-8A0C1D4EAA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9" name="Picture 8">
            <a:extLst>
              <a:ext uri="{FF2B5EF4-FFF2-40B4-BE49-F238E27FC236}">
                <a16:creationId xmlns:a16="http://schemas.microsoft.com/office/drawing/2014/main" id="{9E9EE44A-9F27-462D-A37C-6E82B32F6D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10" name="TextBox 9">
            <a:extLst>
              <a:ext uri="{FF2B5EF4-FFF2-40B4-BE49-F238E27FC236}">
                <a16:creationId xmlns:a16="http://schemas.microsoft.com/office/drawing/2014/main" id="{DD37FBFF-CFA4-435A-BF76-14DE1A2EA5B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Tools, equipment and processes</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632E31"/>
                </a:solidFill>
                <a:latin typeface="Museo 100" panose="02000000000000000000" pitchFamily="50" charset="0"/>
              </a:rPr>
              <a:t>7552</a:t>
            </a:r>
            <a:endParaRPr lang="en-GB" dirty="0">
              <a:solidFill>
                <a:srgbClr val="632E31"/>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Museo 900" panose="02000000000000000000" pitchFamily="2" charset="0"/>
              </a:rPr>
              <a:t>Tools, equipment and processes</a:t>
            </a:r>
          </a:p>
          <a:p>
            <a:pPr>
              <a:lnSpc>
                <a:spcPts val="2000"/>
              </a:lnSpc>
              <a:spcBef>
                <a:spcPts val="3100"/>
              </a:spcBef>
            </a:pPr>
            <a:r>
              <a:rPr lang="en-US" sz="2000" b="1" dirty="0">
                <a:latin typeface="Museo 100" panose="02000000000000000000" pitchFamily="2" charset="0"/>
              </a:rPr>
              <a:t>Unit </a:t>
            </a:r>
            <a:r>
              <a:rPr lang="en-GB" sz="2000" b="1" dirty="0">
                <a:latin typeface="Museo 100" panose="02000000000000000000" pitchFamily="2" charset="0"/>
              </a:rPr>
              <a:t>14 Design processes</a:t>
            </a:r>
            <a:endParaRPr lang="en-US" sz="200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D87002"/>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GB" sz="4500" b="1" dirty="0">
                <a:solidFill>
                  <a:srgbClr val="D87002"/>
                </a:solidFill>
                <a:latin typeface="Arial"/>
                <a:cs typeface="Arial"/>
              </a:rPr>
              <a:t>6</a:t>
            </a:r>
            <a:endParaRPr lang="en-US" sz="4500" b="1" dirty="0">
              <a:solidFill>
                <a:srgbClr val="D87002"/>
              </a:solidFill>
              <a:latin typeface="Arial"/>
              <a:cs typeface="Arial"/>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3" name="Picture 2" descr="A picture containing metalware, screw, indoor&#10;&#10;Description generated with very high confidence">
            <a:extLst>
              <a:ext uri="{FF2B5EF4-FFF2-40B4-BE49-F238E27FC236}">
                <a16:creationId xmlns:a16="http://schemas.microsoft.com/office/drawing/2014/main" id="{1D8F3DC0-7ACA-4708-9E82-37517155A4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13020" y="3429000"/>
            <a:ext cx="3893820" cy="2377440"/>
          </a:xfrm>
          <a:prstGeom prst="rect">
            <a:avLst/>
          </a:prstGeom>
        </p:spPr>
      </p:pic>
      <p:sp>
        <p:nvSpPr>
          <p:cNvPr id="126" name="Google Shape;126;g5c5d6eff21_0_4"/>
          <p:cNvSpPr txBox="1">
            <a:spLocks noGrp="1"/>
          </p:cNvSpPr>
          <p:nvPr>
            <p:ph type="body" sz="quarter" idx="13"/>
          </p:nvPr>
        </p:nvSpPr>
        <p:spPr/>
        <p:txBody>
          <a:bodyPr/>
          <a:lstStyle/>
          <a:p>
            <a:pPr lvl="0"/>
            <a:r>
              <a:rPr lang="en-GB" dirty="0"/>
              <a:t>Effects of mass production</a:t>
            </a:r>
          </a:p>
        </p:txBody>
      </p:sp>
      <p:sp>
        <p:nvSpPr>
          <p:cNvPr id="127" name="Google Shape;127;g5c5d6eff21_0_4"/>
          <p:cNvSpPr txBox="1">
            <a:spLocks noGrp="1"/>
          </p:cNvSpPr>
          <p:nvPr>
            <p:ph type="body" sz="quarter" idx="14"/>
          </p:nvPr>
        </p:nvSpPr>
        <p:spPr/>
        <p:txBody>
          <a:bodyPr/>
          <a:lstStyle/>
          <a:p>
            <a:pPr lvl="0"/>
            <a:r>
              <a:rPr lang="en-GB" dirty="0"/>
              <a:t>Producing products at large volumes means each component needs careful consideration</a:t>
            </a:r>
          </a:p>
          <a:p>
            <a:pPr lvl="1"/>
            <a:r>
              <a:rPr lang="en-GB" dirty="0"/>
              <a:t>Cost is key in determining the manufacturing processes used</a:t>
            </a:r>
          </a:p>
          <a:p>
            <a:pPr lvl="1"/>
            <a:r>
              <a:rPr lang="en-GB" dirty="0"/>
              <a:t>Time of production, construction methods </a:t>
            </a:r>
            <a:br>
              <a:rPr lang="en-GB" dirty="0"/>
            </a:br>
            <a:r>
              <a:rPr lang="en-GB" dirty="0"/>
              <a:t>and use of standardised components </a:t>
            </a:r>
            <a:br>
              <a:rPr lang="en-GB" dirty="0"/>
            </a:br>
            <a:r>
              <a:rPr lang="en-GB" dirty="0"/>
              <a:t>and materials are also considerations </a:t>
            </a:r>
            <a:br>
              <a:rPr lang="en-GB" dirty="0"/>
            </a:br>
            <a:r>
              <a:rPr lang="en-GB" dirty="0"/>
              <a:t>in mass production</a:t>
            </a:r>
          </a:p>
          <a:p>
            <a:pPr lvl="2"/>
            <a:r>
              <a:rPr lang="en-GB" dirty="0"/>
              <a:t>How has food packaging been </a:t>
            </a:r>
            <a:br>
              <a:rPr lang="en-GB" dirty="0"/>
            </a:br>
            <a:r>
              <a:rPr lang="en-GB" dirty="0"/>
              <a:t>designed for mass production?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4" name="Google Shape;134;g5c5d6eff21_0_20"/>
          <p:cNvSpPr txBox="1">
            <a:spLocks noGrp="1"/>
          </p:cNvSpPr>
          <p:nvPr>
            <p:ph type="body" sz="quarter" idx="13"/>
          </p:nvPr>
        </p:nvSpPr>
        <p:spPr/>
        <p:txBody>
          <a:bodyPr/>
          <a:lstStyle/>
          <a:p>
            <a:pPr lvl="0"/>
            <a:r>
              <a:rPr lang="en-GB" dirty="0"/>
              <a:t>Selecting processes</a:t>
            </a:r>
          </a:p>
        </p:txBody>
      </p:sp>
      <p:sp>
        <p:nvSpPr>
          <p:cNvPr id="135" name="Google Shape;135;g5c5d6eff21_0_20"/>
          <p:cNvSpPr txBox="1">
            <a:spLocks noGrp="1"/>
          </p:cNvSpPr>
          <p:nvPr>
            <p:ph type="body" sz="quarter" idx="14"/>
          </p:nvPr>
        </p:nvSpPr>
        <p:spPr/>
        <p:txBody>
          <a:bodyPr/>
          <a:lstStyle/>
          <a:p>
            <a:pPr lvl="0"/>
            <a:r>
              <a:rPr lang="en-GB" dirty="0"/>
              <a:t>Selecting the most appropriate manufacturing method can save time and reduce costs</a:t>
            </a:r>
          </a:p>
          <a:p>
            <a:pPr lvl="1"/>
            <a:r>
              <a:rPr lang="en-GB" dirty="0"/>
              <a:t>Function, physical and mechanical properties need </a:t>
            </a:r>
            <a:br>
              <a:rPr lang="en-GB" dirty="0"/>
            </a:br>
            <a:r>
              <a:rPr lang="en-GB" dirty="0"/>
              <a:t>to be taken into account for the materials being processed</a:t>
            </a:r>
          </a:p>
          <a:p>
            <a:pPr lvl="1"/>
            <a:r>
              <a:rPr lang="en-GB" dirty="0"/>
              <a:t>Cost, the availability of tools and time required also play a part</a:t>
            </a:r>
          </a:p>
          <a:p>
            <a:pPr lvl="1"/>
            <a:r>
              <a:rPr lang="en-GB" dirty="0"/>
              <a:t>Parts can be manufactured locally or overseas (offshoring)</a:t>
            </a:r>
          </a:p>
          <a:p>
            <a:pPr lvl="1"/>
            <a:r>
              <a:rPr lang="en-GB" dirty="0"/>
              <a:t>Working conditions, the level of skilled labourers required as well as and specialist manufacturing, such as moulds, dies and other bespoke tooling have to be taken into account</a:t>
            </a:r>
          </a:p>
          <a:p>
            <a:pPr lvl="1"/>
            <a:r>
              <a:rPr lang="en-GB" dirty="0">
                <a:solidFill>
                  <a:srgbClr val="B498B8"/>
                </a:solidFill>
              </a:rPr>
              <a:t>Why do some companies outsource the manufacture of certain parts and components?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5c5e6a2804_0_6"/>
          <p:cNvSpPr txBox="1">
            <a:spLocks noGrp="1"/>
          </p:cNvSpPr>
          <p:nvPr>
            <p:ph type="body" sz="quarter" idx="13"/>
          </p:nvPr>
        </p:nvSpPr>
        <p:spPr/>
        <p:txBody>
          <a:bodyPr/>
          <a:lstStyle/>
          <a:p>
            <a:pPr lvl="0"/>
            <a:r>
              <a:rPr lang="en-GB" dirty="0"/>
              <a:t>Worksheet Task</a:t>
            </a:r>
          </a:p>
        </p:txBody>
      </p:sp>
      <p:sp>
        <p:nvSpPr>
          <p:cNvPr id="142" name="Google Shape;142;g5c5e6a2804_0_6"/>
          <p:cNvSpPr txBox="1">
            <a:spLocks noGrp="1"/>
          </p:cNvSpPr>
          <p:nvPr>
            <p:ph type="body" sz="quarter" idx="14"/>
          </p:nvPr>
        </p:nvSpPr>
        <p:spPr/>
        <p:txBody>
          <a:bodyPr/>
          <a:lstStyle/>
          <a:p>
            <a:pPr lvl="0"/>
            <a:r>
              <a:rPr lang="en-GB" dirty="0"/>
              <a:t>Complete </a:t>
            </a:r>
            <a:r>
              <a:rPr lang="en-GB" b="1" dirty="0"/>
              <a:t>Task 2 </a:t>
            </a:r>
            <a:r>
              <a:rPr lang="en-GB" dirty="0"/>
              <a:t>of your </a:t>
            </a:r>
            <a:r>
              <a:rPr lang="en-GB" b="1" dirty="0"/>
              <a:t>Worksheet</a:t>
            </a:r>
          </a:p>
          <a:p>
            <a:pPr lvl="0"/>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descr="A picture containing person, man, sky, clothing&#10;&#10;Description generated with very high confidence">
            <a:extLst>
              <a:ext uri="{FF2B5EF4-FFF2-40B4-BE49-F238E27FC236}">
                <a16:creationId xmlns:a16="http://schemas.microsoft.com/office/drawing/2014/main" id="{DB80BF56-27BA-4860-A0C1-CAC8A4FCC4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59157" y="647700"/>
            <a:ext cx="6484843" cy="6208805"/>
          </a:xfrm>
          <a:prstGeom prst="rect">
            <a:avLst/>
          </a:prstGeom>
        </p:spPr>
      </p:pic>
      <p:sp>
        <p:nvSpPr>
          <p:cNvPr id="149" name="Google Shape;149;g5c5d6eff21_0_25"/>
          <p:cNvSpPr txBox="1">
            <a:spLocks noGrp="1"/>
          </p:cNvSpPr>
          <p:nvPr>
            <p:ph type="body" sz="quarter" idx="13"/>
          </p:nvPr>
        </p:nvSpPr>
        <p:spPr/>
        <p:txBody>
          <a:bodyPr/>
          <a:lstStyle/>
          <a:p>
            <a:pPr lvl="0"/>
            <a:r>
              <a:rPr lang="en-GB" dirty="0"/>
              <a:t>Health and safety</a:t>
            </a:r>
          </a:p>
        </p:txBody>
      </p:sp>
      <p:sp>
        <p:nvSpPr>
          <p:cNvPr id="150" name="Google Shape;150;g5c5d6eff21_0_25"/>
          <p:cNvSpPr txBox="1">
            <a:spLocks noGrp="1"/>
          </p:cNvSpPr>
          <p:nvPr>
            <p:ph type="body" sz="quarter" idx="14"/>
          </p:nvPr>
        </p:nvSpPr>
        <p:spPr/>
        <p:txBody>
          <a:bodyPr/>
          <a:lstStyle/>
          <a:p>
            <a:pPr lvl="0"/>
            <a:r>
              <a:rPr lang="en-GB" dirty="0"/>
              <a:t>Commercial health and safety is vital as</a:t>
            </a:r>
            <a:br>
              <a:rPr lang="en-GB" dirty="0"/>
            </a:br>
            <a:r>
              <a:rPr lang="en-GB" dirty="0"/>
              <a:t>it protects the well-being of employees</a:t>
            </a:r>
          </a:p>
          <a:p>
            <a:pPr lvl="1"/>
            <a:r>
              <a:rPr lang="en-GB" dirty="0"/>
              <a:t>Common causes of accidents in the </a:t>
            </a:r>
            <a:br>
              <a:rPr lang="en-GB" dirty="0"/>
            </a:br>
            <a:r>
              <a:rPr lang="en-GB" dirty="0"/>
              <a:t>workplace include lifting, fatigue, </a:t>
            </a:r>
            <a:br>
              <a:rPr lang="en-GB" dirty="0"/>
            </a:br>
            <a:r>
              <a:rPr lang="en-GB" dirty="0"/>
              <a:t>dehydration, poor lighting and </a:t>
            </a:r>
            <a:br>
              <a:rPr lang="en-GB" dirty="0"/>
            </a:br>
            <a:r>
              <a:rPr lang="en-GB" dirty="0"/>
              <a:t>hazardous materials </a:t>
            </a:r>
          </a:p>
          <a:p>
            <a:pPr lvl="1"/>
            <a:r>
              <a:rPr lang="en-GB" dirty="0"/>
              <a:t>The 1974 Health and </a:t>
            </a:r>
            <a:br>
              <a:rPr lang="en-GB" dirty="0"/>
            </a:br>
            <a:r>
              <a:rPr lang="en-GB" dirty="0"/>
              <a:t>Safety at Work Act </a:t>
            </a:r>
            <a:br>
              <a:rPr lang="en-GB" dirty="0"/>
            </a:br>
            <a:r>
              <a:rPr lang="en-GB" dirty="0"/>
              <a:t>explicitly states that </a:t>
            </a:r>
            <a:br>
              <a:rPr lang="en-GB" dirty="0"/>
            </a:br>
            <a:r>
              <a:rPr lang="en-GB" dirty="0"/>
              <a:t>employers must </a:t>
            </a:r>
            <a:br>
              <a:rPr lang="en-GB" dirty="0"/>
            </a:br>
            <a:r>
              <a:rPr lang="en-GB" dirty="0"/>
              <a:t>protect the health, </a:t>
            </a:r>
            <a:br>
              <a:rPr lang="en-GB" dirty="0"/>
            </a:br>
            <a:r>
              <a:rPr lang="en-GB" dirty="0"/>
              <a:t>safety and welfare of </a:t>
            </a:r>
            <a:br>
              <a:rPr lang="en-GB" dirty="0"/>
            </a:br>
            <a:r>
              <a:rPr lang="en-GB" dirty="0"/>
              <a:t>their employees at work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3" name="Picture 2" descr="A picture containing sky, outdoor, skating, person&#10;&#10;Description generated with very high confidence">
            <a:extLst>
              <a:ext uri="{FF2B5EF4-FFF2-40B4-BE49-F238E27FC236}">
                <a16:creationId xmlns:a16="http://schemas.microsoft.com/office/drawing/2014/main" id="{69C46A88-F5A1-4F36-B3BB-2D4EB37C4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t="-94"/>
          <a:stretch/>
        </p:blipFill>
        <p:spPr>
          <a:xfrm>
            <a:off x="-1" y="640081"/>
            <a:ext cx="9144001" cy="6217919"/>
          </a:xfrm>
          <a:prstGeom prst="rect">
            <a:avLst/>
          </a:prstGeom>
        </p:spPr>
      </p:pic>
      <p:sp>
        <p:nvSpPr>
          <p:cNvPr id="158" name="Google Shape;158;g5c5d6eff21_0_30"/>
          <p:cNvSpPr txBox="1">
            <a:spLocks noGrp="1"/>
          </p:cNvSpPr>
          <p:nvPr>
            <p:ph type="body" sz="quarter" idx="13"/>
          </p:nvPr>
        </p:nvSpPr>
        <p:spPr/>
        <p:txBody>
          <a:bodyPr/>
          <a:lstStyle/>
          <a:p>
            <a:pPr lvl="0"/>
            <a:r>
              <a:rPr lang="en-GB" dirty="0"/>
              <a:t>Safe practice</a:t>
            </a:r>
          </a:p>
        </p:txBody>
      </p:sp>
      <p:sp>
        <p:nvSpPr>
          <p:cNvPr id="159" name="Google Shape;159;g5c5d6eff21_0_30"/>
          <p:cNvSpPr txBox="1">
            <a:spLocks noGrp="1"/>
          </p:cNvSpPr>
          <p:nvPr>
            <p:ph type="body" sz="quarter" idx="14"/>
          </p:nvPr>
        </p:nvSpPr>
        <p:spPr/>
        <p:txBody>
          <a:bodyPr/>
          <a:lstStyle/>
          <a:p>
            <a:r>
              <a:rPr lang="en-GB" dirty="0"/>
              <a:t>What legal requirements do</a:t>
            </a:r>
            <a:br>
              <a:rPr lang="en-GB" dirty="0"/>
            </a:br>
            <a:r>
              <a:rPr lang="en-GB" dirty="0"/>
              <a:t>employers have to ensure </a:t>
            </a:r>
            <a:br>
              <a:rPr lang="en-GB" dirty="0"/>
            </a:br>
            <a:r>
              <a:rPr lang="en-GB" dirty="0"/>
              <a:t>their employees follow </a:t>
            </a:r>
            <a:br>
              <a:rPr lang="en-GB" dirty="0"/>
            </a:br>
            <a:r>
              <a:rPr lang="en-GB" dirty="0"/>
              <a:t>safe working practice?</a:t>
            </a:r>
          </a:p>
          <a:p>
            <a:pPr lvl="0"/>
            <a:endParaRPr lang="en-GB" dirty="0"/>
          </a:p>
        </p:txBody>
      </p:sp>
    </p:spTree>
    <p:extLst>
      <p:ext uri="{BB962C8B-B14F-4D97-AF65-F5344CB8AC3E}">
        <p14:creationId xmlns:p14="http://schemas.microsoft.com/office/powerpoint/2010/main" val="1948848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8" name="Google Shape;158;g5c5d6eff21_0_30"/>
          <p:cNvSpPr txBox="1">
            <a:spLocks noGrp="1"/>
          </p:cNvSpPr>
          <p:nvPr>
            <p:ph type="body" sz="quarter" idx="13"/>
          </p:nvPr>
        </p:nvSpPr>
        <p:spPr/>
        <p:txBody>
          <a:bodyPr/>
          <a:lstStyle/>
          <a:p>
            <a:pPr lvl="0"/>
            <a:r>
              <a:rPr lang="en-GB" dirty="0"/>
              <a:t>Legal requirements</a:t>
            </a:r>
          </a:p>
        </p:txBody>
      </p:sp>
      <p:sp>
        <p:nvSpPr>
          <p:cNvPr id="159" name="Google Shape;159;g5c5d6eff21_0_30"/>
          <p:cNvSpPr txBox="1">
            <a:spLocks noGrp="1"/>
          </p:cNvSpPr>
          <p:nvPr>
            <p:ph type="body" sz="quarter" idx="14"/>
          </p:nvPr>
        </p:nvSpPr>
        <p:spPr/>
        <p:txBody>
          <a:bodyPr/>
          <a:lstStyle/>
          <a:p>
            <a:pPr lvl="0"/>
            <a:r>
              <a:rPr lang="en-GB" dirty="0"/>
              <a:t>High levels of safe working practice include</a:t>
            </a:r>
            <a:br>
              <a:rPr lang="en-GB" dirty="0"/>
            </a:br>
            <a:r>
              <a:rPr lang="en-GB" dirty="0"/>
              <a:t>adhering to specific legal regulations </a:t>
            </a:r>
          </a:p>
          <a:p>
            <a:pPr lvl="1"/>
            <a:r>
              <a:rPr lang="en-GB" dirty="0"/>
              <a:t>Risk assessments ensure employees identify and minimise potential risks</a:t>
            </a:r>
          </a:p>
          <a:p>
            <a:pPr lvl="1"/>
            <a:r>
              <a:rPr lang="en-GB" dirty="0"/>
              <a:t>COSHH (Control of Substances Hazardous to Health) regulations reduce exposure to harmful chemicals</a:t>
            </a:r>
          </a:p>
          <a:p>
            <a:pPr lvl="1"/>
            <a:r>
              <a:rPr lang="en-GB" dirty="0"/>
              <a:t>RIDDOR (Reporting of Injuries, Diseases and Dangerous Occurrences Regulations) ensures accidents are recorded</a:t>
            </a:r>
          </a:p>
          <a:p>
            <a:pPr lvl="0"/>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3" name="Picture 2">
            <a:extLst>
              <a:ext uri="{FF2B5EF4-FFF2-40B4-BE49-F238E27FC236}">
                <a16:creationId xmlns:a16="http://schemas.microsoft.com/office/drawing/2014/main" id="{800432BF-0F13-42C6-8C46-B44A17999B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81370" y="3651258"/>
            <a:ext cx="2804160" cy="2362200"/>
          </a:xfrm>
          <a:prstGeom prst="rect">
            <a:avLst/>
          </a:prstGeom>
        </p:spPr>
      </p:pic>
      <p:sp>
        <p:nvSpPr>
          <p:cNvPr id="165" name="Google Shape;165;g5c5e6a2804_0_18"/>
          <p:cNvSpPr txBox="1">
            <a:spLocks noGrp="1"/>
          </p:cNvSpPr>
          <p:nvPr>
            <p:ph type="body" sz="quarter" idx="13"/>
          </p:nvPr>
        </p:nvSpPr>
        <p:spPr/>
        <p:txBody>
          <a:bodyPr/>
          <a:lstStyle/>
          <a:p>
            <a:pPr lvl="0"/>
            <a:r>
              <a:rPr lang="en-GB" dirty="0"/>
              <a:t>Safety considerations</a:t>
            </a:r>
          </a:p>
        </p:txBody>
      </p:sp>
      <p:sp>
        <p:nvSpPr>
          <p:cNvPr id="166" name="Google Shape;166;g5c5e6a2804_0_18"/>
          <p:cNvSpPr txBox="1">
            <a:spLocks noGrp="1"/>
          </p:cNvSpPr>
          <p:nvPr>
            <p:ph type="body" sz="quarter" idx="14"/>
          </p:nvPr>
        </p:nvSpPr>
        <p:spPr/>
        <p:txBody>
          <a:bodyPr/>
          <a:lstStyle/>
          <a:p>
            <a:pPr lvl="0"/>
            <a:r>
              <a:rPr lang="en-GB" dirty="0"/>
              <a:t>Further safety considerations should be taken</a:t>
            </a:r>
          </a:p>
          <a:p>
            <a:pPr lvl="1"/>
            <a:r>
              <a:rPr lang="en-GB" dirty="0"/>
              <a:t>Duration and repetition of a manual job can result in long term health issues, including Repetitive Strain Injury (RSI)</a:t>
            </a:r>
          </a:p>
          <a:p>
            <a:pPr lvl="1"/>
            <a:r>
              <a:rPr lang="en-GB" dirty="0"/>
              <a:t>Emergency first aid equipment must be readily available in hazardous areas</a:t>
            </a:r>
          </a:p>
          <a:p>
            <a:pPr lvl="1"/>
            <a:r>
              <a:rPr lang="en-GB" dirty="0"/>
              <a:t>Safe zones have to be clearly marked</a:t>
            </a:r>
          </a:p>
          <a:p>
            <a:pPr lvl="1"/>
            <a:r>
              <a:rPr lang="en-GB" dirty="0"/>
              <a:t>Personal Protective Equipment </a:t>
            </a:r>
            <a:br>
              <a:rPr lang="en-GB" dirty="0"/>
            </a:br>
            <a:r>
              <a:rPr lang="en-GB" dirty="0"/>
              <a:t>regulations protect people from </a:t>
            </a:r>
            <a:br>
              <a:rPr lang="en-GB" dirty="0"/>
            </a:br>
            <a:r>
              <a:rPr lang="en-GB" dirty="0"/>
              <a:t>health and safety risks at work, </a:t>
            </a:r>
            <a:br>
              <a:rPr lang="en-GB" dirty="0"/>
            </a:br>
            <a:r>
              <a:rPr lang="en-GB" dirty="0"/>
              <a:t>this includes the use of Respiratory </a:t>
            </a:r>
            <a:br>
              <a:rPr lang="en-GB" dirty="0"/>
            </a:br>
            <a:r>
              <a:rPr lang="en-GB" dirty="0"/>
              <a:t>Protective Equipment (RPE) </a:t>
            </a:r>
          </a:p>
          <a:p>
            <a:pPr lvl="0"/>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5c5e6a2804_0_12"/>
          <p:cNvSpPr txBox="1">
            <a:spLocks noGrp="1"/>
          </p:cNvSpPr>
          <p:nvPr>
            <p:ph type="body" sz="quarter" idx="13"/>
          </p:nvPr>
        </p:nvSpPr>
        <p:spPr/>
        <p:txBody>
          <a:bodyPr/>
          <a:lstStyle/>
          <a:p>
            <a:pPr lvl="0"/>
            <a:r>
              <a:rPr lang="en-GB" dirty="0"/>
              <a:t>Worksheet Task</a:t>
            </a:r>
          </a:p>
        </p:txBody>
      </p:sp>
      <p:sp>
        <p:nvSpPr>
          <p:cNvPr id="173" name="Google Shape;173;g5c5e6a2804_0_12"/>
          <p:cNvSpPr txBox="1">
            <a:spLocks noGrp="1"/>
          </p:cNvSpPr>
          <p:nvPr>
            <p:ph type="body" sz="quarter" idx="14"/>
          </p:nvPr>
        </p:nvSpPr>
        <p:spPr/>
        <p:txBody>
          <a:bodyPr/>
          <a:lstStyle/>
          <a:p>
            <a:pPr lvl="0"/>
            <a:r>
              <a:rPr lang="en-GB" dirty="0"/>
              <a:t>Complete </a:t>
            </a:r>
            <a:r>
              <a:rPr lang="en-GB" b="1" dirty="0"/>
              <a:t>Task 3 </a:t>
            </a:r>
            <a:r>
              <a:rPr lang="en-GB" dirty="0"/>
              <a:t>of your </a:t>
            </a:r>
            <a:r>
              <a:rPr lang="en-GB" b="1" dirty="0"/>
              <a:t>Worksheet</a:t>
            </a:r>
          </a:p>
          <a:p>
            <a:pPr lvl="0"/>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0" name="Google Shape;180;g5c5e6a2804_0_23"/>
          <p:cNvSpPr txBox="1">
            <a:spLocks noGrp="1"/>
          </p:cNvSpPr>
          <p:nvPr>
            <p:ph type="body" sz="quarter" idx="13"/>
          </p:nvPr>
        </p:nvSpPr>
        <p:spPr/>
        <p:txBody>
          <a:bodyPr/>
          <a:lstStyle/>
          <a:p>
            <a:pPr lvl="0"/>
            <a:r>
              <a:rPr lang="en-GB" dirty="0"/>
              <a:t>Plenary</a:t>
            </a:r>
          </a:p>
        </p:txBody>
      </p:sp>
      <p:sp>
        <p:nvSpPr>
          <p:cNvPr id="181" name="Google Shape;181;g5c5e6a2804_0_23"/>
          <p:cNvSpPr txBox="1">
            <a:spLocks noGrp="1"/>
          </p:cNvSpPr>
          <p:nvPr>
            <p:ph type="body" sz="quarter" idx="14"/>
          </p:nvPr>
        </p:nvSpPr>
        <p:spPr/>
        <p:txBody>
          <a:bodyPr/>
          <a:lstStyle/>
          <a:p>
            <a:pPr lvl="0"/>
            <a:r>
              <a:rPr lang="en-GB" dirty="0"/>
              <a:t>Watch the video on a BBC undercover report on the working conditions in a factory used by Apple to assemble the iPhone</a:t>
            </a:r>
          </a:p>
          <a:p>
            <a:pPr lvl="1"/>
            <a:r>
              <a:rPr lang="en-GB" dirty="0"/>
              <a:t>Discuss the health and safety considerations a manufacturer should adhere to in order to ensure the health and safety of their workers</a:t>
            </a:r>
          </a:p>
          <a:p>
            <a:pPr lvl="0"/>
            <a:endParaRPr lang="en-GB" dirty="0"/>
          </a:p>
          <a:p>
            <a:pPr lvl="0"/>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662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2"/>
          <p:cNvSpPr txBox="1">
            <a:spLocks noGrp="1"/>
          </p:cNvSpPr>
          <p:nvPr>
            <p:ph type="body" sz="quarter" idx="14"/>
          </p:nvPr>
        </p:nvSpPr>
        <p:spPr/>
        <p:txBody>
          <a:bodyPr/>
          <a:lstStyle/>
          <a:p>
            <a:pPr lvl="0"/>
            <a:r>
              <a:rPr lang="en-GB" dirty="0"/>
              <a:t>Be able to use and explain safe working practices in a workshop situation</a:t>
            </a:r>
          </a:p>
          <a:p>
            <a:pPr lvl="0"/>
            <a:r>
              <a:rPr lang="en-GB" dirty="0"/>
              <a:t>Be able to select appropriate tools, equipment and manufacturing processes for a given task</a:t>
            </a:r>
          </a:p>
          <a:p>
            <a:pPr lvl="0"/>
            <a:r>
              <a:rPr lang="en-GB" dirty="0"/>
              <a:t>Identify and describe how designs are developed from a single prototype into a mass produced product</a:t>
            </a:r>
          </a:p>
          <a:p>
            <a:pPr lvl="0"/>
            <a:r>
              <a:rPr lang="en-GB" dirty="0"/>
              <a:t>Understand the importance of health and safety </a:t>
            </a:r>
            <a:br>
              <a:rPr lang="en-GB" dirty="0"/>
            </a:br>
            <a:r>
              <a:rPr lang="en-GB" dirty="0"/>
              <a:t>in a commercial setting </a:t>
            </a:r>
          </a:p>
        </p:txBody>
      </p:sp>
      <p:sp>
        <p:nvSpPr>
          <p:cNvPr id="3" name="Text Placeholder 2">
            <a:extLst>
              <a:ext uri="{FF2B5EF4-FFF2-40B4-BE49-F238E27FC236}">
                <a16:creationId xmlns:a16="http://schemas.microsoft.com/office/drawing/2014/main" id="{C556574F-3AEE-4997-A8B3-4635799E2AE8}"/>
              </a:ext>
            </a:extLst>
          </p:cNvPr>
          <p:cNvSpPr>
            <a:spLocks noGrp="1"/>
          </p:cNvSpPr>
          <p:nvPr>
            <p:ph type="body" sz="quarter" idx="13"/>
          </p:nvPr>
        </p:nvSpPr>
        <p:spPr/>
        <p:txBody>
          <a:bodyPr/>
          <a:lstStyle/>
          <a:p>
            <a:r>
              <a:rPr lang="en-GB" dirty="0"/>
              <a:t>Objectives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3" name="Picture 2" descr="A pair of sunglasses&#10;&#10;Description generated with very high confidence">
            <a:extLst>
              <a:ext uri="{FF2B5EF4-FFF2-40B4-BE49-F238E27FC236}">
                <a16:creationId xmlns:a16="http://schemas.microsoft.com/office/drawing/2014/main" id="{9F2553F4-625C-439E-B4B6-3977C2820F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95524" y="4159062"/>
            <a:ext cx="3987666" cy="1792705"/>
          </a:xfrm>
          <a:prstGeom prst="rect">
            <a:avLst/>
          </a:prstGeom>
        </p:spPr>
      </p:pic>
      <p:sp>
        <p:nvSpPr>
          <p:cNvPr id="70" name="Google Shape;70;p3"/>
          <p:cNvSpPr txBox="1">
            <a:spLocks noGrp="1"/>
          </p:cNvSpPr>
          <p:nvPr>
            <p:ph type="body" sz="quarter" idx="13"/>
          </p:nvPr>
        </p:nvSpPr>
        <p:spPr/>
        <p:txBody>
          <a:bodyPr/>
          <a:lstStyle/>
          <a:p>
            <a:pPr lvl="0"/>
            <a:r>
              <a:rPr lang="en-GB" dirty="0"/>
              <a:t>Starter</a:t>
            </a:r>
          </a:p>
        </p:txBody>
      </p:sp>
      <p:sp>
        <p:nvSpPr>
          <p:cNvPr id="71" name="Google Shape;71;p3"/>
          <p:cNvSpPr txBox="1">
            <a:spLocks noGrp="1"/>
          </p:cNvSpPr>
          <p:nvPr>
            <p:ph type="body" sz="quarter" idx="14"/>
          </p:nvPr>
        </p:nvSpPr>
        <p:spPr>
          <a:xfrm>
            <a:off x="724280" y="1704179"/>
            <a:ext cx="7816470" cy="3453607"/>
          </a:xfrm>
        </p:spPr>
        <p:txBody>
          <a:bodyPr/>
          <a:lstStyle/>
          <a:p>
            <a:pPr lvl="0"/>
            <a:r>
              <a:rPr lang="en-GB" dirty="0"/>
              <a:t>List the safety considerations you need to </a:t>
            </a:r>
            <a:br>
              <a:rPr lang="en-GB" dirty="0"/>
            </a:br>
            <a:r>
              <a:rPr lang="en-GB" dirty="0"/>
              <a:t>adhere to when working in a workshop in </a:t>
            </a:r>
            <a:br>
              <a:rPr lang="en-GB" dirty="0"/>
            </a:br>
            <a:r>
              <a:rPr lang="en-GB" dirty="0"/>
              <a:t>the following situations:</a:t>
            </a:r>
          </a:p>
          <a:p>
            <a:pPr lvl="1"/>
            <a:r>
              <a:rPr lang="en-GB" dirty="0"/>
              <a:t>Turning manufactured board on a wood lathe</a:t>
            </a:r>
          </a:p>
          <a:p>
            <a:pPr lvl="1"/>
            <a:r>
              <a:rPr lang="en-GB" dirty="0"/>
              <a:t>Using products with high VOCs</a:t>
            </a:r>
          </a:p>
          <a:p>
            <a:pPr lvl="1"/>
            <a:r>
              <a:rPr lang="en-GB" dirty="0"/>
              <a:t>Using welding equipment</a:t>
            </a:r>
          </a:p>
          <a:p>
            <a:pPr lvl="1"/>
            <a:r>
              <a:rPr lang="en-GB" dirty="0"/>
              <a:t>Lifting heavy equipment</a:t>
            </a:r>
          </a:p>
          <a:p>
            <a:pPr lvl="1"/>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5"/>
        <p:cNvGrpSpPr/>
        <p:nvPr/>
      </p:nvGrpSpPr>
      <p:grpSpPr>
        <a:xfrm>
          <a:off x="0" y="0"/>
          <a:ext cx="0" cy="0"/>
          <a:chOff x="0" y="0"/>
          <a:chExt cx="0" cy="0"/>
        </a:xfrm>
      </p:grpSpPr>
      <p:sp>
        <p:nvSpPr>
          <p:cNvPr id="78" name="Google Shape;78;g59b408dbdd_0_5"/>
          <p:cNvSpPr txBox="1">
            <a:spLocks noGrp="1"/>
          </p:cNvSpPr>
          <p:nvPr>
            <p:ph type="body" sz="quarter" idx="13"/>
          </p:nvPr>
        </p:nvSpPr>
        <p:spPr/>
        <p:txBody>
          <a:bodyPr/>
          <a:lstStyle/>
          <a:p>
            <a:pPr lvl="0"/>
            <a:r>
              <a:rPr lang="en-GB" dirty="0"/>
              <a:t>Safe working practice</a:t>
            </a:r>
          </a:p>
        </p:txBody>
      </p:sp>
      <p:sp>
        <p:nvSpPr>
          <p:cNvPr id="79" name="Google Shape;79;g59b408dbdd_0_5"/>
          <p:cNvSpPr txBox="1">
            <a:spLocks noGrp="1"/>
          </p:cNvSpPr>
          <p:nvPr>
            <p:ph type="body" sz="quarter" idx="14"/>
          </p:nvPr>
        </p:nvSpPr>
        <p:spPr/>
        <p:txBody>
          <a:bodyPr/>
          <a:lstStyle/>
          <a:p>
            <a:pPr lvl="0"/>
            <a:r>
              <a:rPr lang="en-GB" dirty="0">
                <a:solidFill>
                  <a:schemeClr val="bg1"/>
                </a:solidFill>
              </a:rPr>
              <a:t>Safe working practice is </a:t>
            </a:r>
            <a:br>
              <a:rPr lang="en-GB" dirty="0">
                <a:solidFill>
                  <a:schemeClr val="bg1"/>
                </a:solidFill>
              </a:rPr>
            </a:br>
            <a:r>
              <a:rPr lang="en-GB" dirty="0">
                <a:solidFill>
                  <a:schemeClr val="bg1"/>
                </a:solidFill>
              </a:rPr>
              <a:t>essential in both school </a:t>
            </a:r>
            <a:br>
              <a:rPr lang="en-GB" dirty="0">
                <a:solidFill>
                  <a:schemeClr val="bg1"/>
                </a:solidFill>
              </a:rPr>
            </a:br>
            <a:r>
              <a:rPr lang="en-GB" dirty="0">
                <a:solidFill>
                  <a:schemeClr val="bg1"/>
                </a:solidFill>
              </a:rPr>
              <a:t>workshops and in</a:t>
            </a:r>
            <a:br>
              <a:rPr lang="en-GB" dirty="0">
                <a:solidFill>
                  <a:schemeClr val="bg1"/>
                </a:solidFill>
              </a:rPr>
            </a:br>
            <a:r>
              <a:rPr lang="en-GB" dirty="0">
                <a:solidFill>
                  <a:schemeClr val="bg1"/>
                </a:solidFill>
              </a:rPr>
              <a:t>industrial settings</a:t>
            </a:r>
          </a:p>
          <a:p>
            <a:pPr lvl="1"/>
            <a:r>
              <a:rPr lang="en-GB" dirty="0">
                <a:solidFill>
                  <a:schemeClr val="bg1"/>
                </a:solidFill>
              </a:rPr>
              <a:t>In schools teachers have </a:t>
            </a:r>
            <a:br>
              <a:rPr lang="en-GB" dirty="0">
                <a:solidFill>
                  <a:schemeClr val="bg1"/>
                </a:solidFill>
              </a:rPr>
            </a:br>
            <a:r>
              <a:rPr lang="en-GB" dirty="0">
                <a:solidFill>
                  <a:schemeClr val="bg1"/>
                </a:solidFill>
              </a:rPr>
              <a:t>a duty of care to ensure </a:t>
            </a:r>
            <a:br>
              <a:rPr lang="en-GB" dirty="0">
                <a:solidFill>
                  <a:schemeClr val="bg1"/>
                </a:solidFill>
              </a:rPr>
            </a:br>
            <a:r>
              <a:rPr lang="en-GB" dirty="0">
                <a:solidFill>
                  <a:schemeClr val="bg1"/>
                </a:solidFill>
              </a:rPr>
              <a:t>pupils are safe </a:t>
            </a:r>
            <a:br>
              <a:rPr lang="en-GB" dirty="0">
                <a:solidFill>
                  <a:schemeClr val="bg1"/>
                </a:solidFill>
              </a:rPr>
            </a:br>
            <a:r>
              <a:rPr lang="en-GB" dirty="0">
                <a:solidFill>
                  <a:schemeClr val="bg1"/>
                </a:solidFill>
              </a:rPr>
              <a:t>using tools</a:t>
            </a:r>
          </a:p>
          <a:p>
            <a:pPr lvl="1"/>
            <a:r>
              <a:rPr lang="en-GB" dirty="0">
                <a:solidFill>
                  <a:schemeClr val="bg1"/>
                </a:solidFill>
              </a:rPr>
              <a:t>Employers have a </a:t>
            </a:r>
            <a:br>
              <a:rPr lang="en-GB" dirty="0">
                <a:solidFill>
                  <a:schemeClr val="bg1"/>
                </a:solidFill>
              </a:rPr>
            </a:br>
            <a:r>
              <a:rPr lang="en-GB" dirty="0">
                <a:solidFill>
                  <a:schemeClr val="bg1"/>
                </a:solidFill>
              </a:rPr>
              <a:t>duty of care to ensure </a:t>
            </a:r>
            <a:br>
              <a:rPr lang="en-GB" dirty="0">
                <a:solidFill>
                  <a:schemeClr val="bg1"/>
                </a:solidFill>
              </a:rPr>
            </a:br>
            <a:r>
              <a:rPr lang="en-GB" dirty="0">
                <a:solidFill>
                  <a:schemeClr val="bg1"/>
                </a:solidFill>
              </a:rPr>
              <a:t>everyone involved in production </a:t>
            </a:r>
            <a:br>
              <a:rPr lang="en-GB" dirty="0">
                <a:solidFill>
                  <a:schemeClr val="bg1"/>
                </a:solidFill>
              </a:rPr>
            </a:br>
            <a:r>
              <a:rPr lang="en-GB" dirty="0">
                <a:solidFill>
                  <a:schemeClr val="bg1"/>
                </a:solidFill>
              </a:rPr>
              <a:t>is trained to use tools and </a:t>
            </a:r>
            <a:br>
              <a:rPr lang="en-GB" dirty="0">
                <a:solidFill>
                  <a:schemeClr val="bg1"/>
                </a:solidFill>
              </a:rPr>
            </a:br>
            <a:r>
              <a:rPr lang="en-GB" dirty="0">
                <a:solidFill>
                  <a:schemeClr val="bg1"/>
                </a:solidFill>
              </a:rPr>
              <a:t>equipment properly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3" name="Picture 2" descr="A picture containing container&#10;&#10;Description generated with high confidence">
            <a:extLst>
              <a:ext uri="{FF2B5EF4-FFF2-40B4-BE49-F238E27FC236}">
                <a16:creationId xmlns:a16="http://schemas.microsoft.com/office/drawing/2014/main" id="{1B52599D-611C-4552-ADF5-B36A93B17E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14211" y="3043989"/>
            <a:ext cx="3330316" cy="2907778"/>
          </a:xfrm>
          <a:prstGeom prst="rect">
            <a:avLst/>
          </a:prstGeom>
        </p:spPr>
      </p:pic>
      <p:sp>
        <p:nvSpPr>
          <p:cNvPr id="84" name="Google Shape;84;g59b408dbdd_0_10"/>
          <p:cNvSpPr txBox="1">
            <a:spLocks noGrp="1"/>
          </p:cNvSpPr>
          <p:nvPr>
            <p:ph type="body" sz="quarter" idx="13"/>
          </p:nvPr>
        </p:nvSpPr>
        <p:spPr/>
        <p:txBody>
          <a:bodyPr/>
          <a:lstStyle/>
          <a:p>
            <a:pPr lvl="0"/>
            <a:r>
              <a:rPr lang="en-GB" dirty="0"/>
              <a:t>Selecting tools and equipment</a:t>
            </a:r>
          </a:p>
        </p:txBody>
      </p:sp>
      <p:sp>
        <p:nvSpPr>
          <p:cNvPr id="85" name="Google Shape;85;g59b408dbdd_0_10"/>
          <p:cNvSpPr txBox="1">
            <a:spLocks noGrp="1"/>
          </p:cNvSpPr>
          <p:nvPr>
            <p:ph type="body" sz="quarter" idx="14"/>
          </p:nvPr>
        </p:nvSpPr>
        <p:spPr/>
        <p:txBody>
          <a:bodyPr/>
          <a:lstStyle/>
          <a:p>
            <a:pPr lvl="0"/>
            <a:r>
              <a:rPr lang="en-GB" dirty="0"/>
              <a:t>Every pupil and employee using machinery or tools must first be trained in safe use and operation</a:t>
            </a:r>
          </a:p>
          <a:p>
            <a:pPr lvl="1"/>
            <a:r>
              <a:rPr lang="en-GB" dirty="0"/>
              <a:t>All those working in a workshop must be confident in the correct use of the tools or machinery </a:t>
            </a:r>
          </a:p>
          <a:p>
            <a:pPr lvl="1"/>
            <a:r>
              <a:rPr lang="en-GB" dirty="0"/>
              <a:t>Everyone using equipment must be </a:t>
            </a:r>
            <a:br>
              <a:rPr lang="en-GB" dirty="0"/>
            </a:br>
            <a:r>
              <a:rPr lang="en-GB" dirty="0"/>
              <a:t>able to operate it safely without </a:t>
            </a:r>
            <a:br>
              <a:rPr lang="en-GB" dirty="0"/>
            </a:br>
            <a:r>
              <a:rPr lang="en-GB" dirty="0"/>
              <a:t>having or causing an accident</a:t>
            </a:r>
          </a:p>
          <a:p>
            <a:pPr lvl="2"/>
            <a:r>
              <a:rPr lang="en-GB" dirty="0"/>
              <a:t>Which tools and equipment </a:t>
            </a:r>
            <a:br>
              <a:rPr lang="en-GB" dirty="0"/>
            </a:br>
            <a:r>
              <a:rPr lang="en-GB" dirty="0"/>
              <a:t>could you tell others how </a:t>
            </a:r>
            <a:br>
              <a:rPr lang="en-GB" dirty="0"/>
            </a:br>
            <a:r>
              <a:rPr lang="en-GB" dirty="0"/>
              <a:t>to operate safely?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3" name="Picture 2" descr="A picture containing wall, sitting, table, indoor&#10;&#10;Description generated with high confidence">
            <a:extLst>
              <a:ext uri="{FF2B5EF4-FFF2-40B4-BE49-F238E27FC236}">
                <a16:creationId xmlns:a16="http://schemas.microsoft.com/office/drawing/2014/main" id="{61829F35-A8BA-405A-9643-AFB63BB684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674" y="649082"/>
            <a:ext cx="9144001" cy="6208918"/>
          </a:xfrm>
          <a:prstGeom prst="rect">
            <a:avLst/>
          </a:prstGeom>
        </p:spPr>
      </p:pic>
      <p:sp>
        <p:nvSpPr>
          <p:cNvPr id="93" name="Google Shape;93;g59b408dbdd_0_15"/>
          <p:cNvSpPr txBox="1">
            <a:spLocks noGrp="1"/>
          </p:cNvSpPr>
          <p:nvPr>
            <p:ph type="body" sz="quarter" idx="13"/>
          </p:nvPr>
        </p:nvSpPr>
        <p:spPr/>
        <p:txBody>
          <a:bodyPr/>
          <a:lstStyle/>
          <a:p>
            <a:pPr lvl="0"/>
            <a:r>
              <a:rPr lang="en-GB" dirty="0"/>
              <a:t>Workshop safety</a:t>
            </a:r>
          </a:p>
        </p:txBody>
      </p:sp>
      <p:sp>
        <p:nvSpPr>
          <p:cNvPr id="94" name="Google Shape;94;g59b408dbdd_0_15"/>
          <p:cNvSpPr txBox="1">
            <a:spLocks noGrp="1"/>
          </p:cNvSpPr>
          <p:nvPr>
            <p:ph type="body" sz="quarter" idx="14"/>
          </p:nvPr>
        </p:nvSpPr>
        <p:spPr/>
        <p:txBody>
          <a:bodyPr/>
          <a:lstStyle/>
          <a:p>
            <a:pPr lvl="0"/>
            <a:r>
              <a:rPr lang="en-GB" dirty="0"/>
              <a:t>Whilst a lot of health and safety is common sense, it is vital that rules are followed</a:t>
            </a:r>
          </a:p>
          <a:p>
            <a:pPr lvl="1"/>
            <a:r>
              <a:rPr lang="en-GB" dirty="0">
                <a:solidFill>
                  <a:schemeClr val="tx1"/>
                </a:solidFill>
              </a:rPr>
              <a:t>Personal Protective Equipment (PPE) must be worn </a:t>
            </a:r>
            <a:br>
              <a:rPr lang="en-GB" dirty="0">
                <a:solidFill>
                  <a:schemeClr val="tx1"/>
                </a:solidFill>
              </a:rPr>
            </a:br>
            <a:r>
              <a:rPr lang="en-GB" dirty="0">
                <a:solidFill>
                  <a:schemeClr val="tx1"/>
                </a:solidFill>
              </a:rPr>
              <a:t>where recommended</a:t>
            </a:r>
          </a:p>
          <a:p>
            <a:pPr lvl="1"/>
            <a:r>
              <a:rPr lang="en-GB" dirty="0">
                <a:solidFill>
                  <a:schemeClr val="tx1"/>
                </a:solidFill>
              </a:rPr>
              <a:t>Electrical items need Portable Appliance Testing (PAT)</a:t>
            </a:r>
          </a:p>
          <a:p>
            <a:pPr lvl="1"/>
            <a:r>
              <a:rPr lang="en-GB" dirty="0">
                <a:solidFill>
                  <a:schemeClr val="tx1"/>
                </a:solidFill>
              </a:rPr>
              <a:t>By law, workplaces must provide risk assessments </a:t>
            </a:r>
            <a:br>
              <a:rPr lang="en-GB" dirty="0">
                <a:solidFill>
                  <a:schemeClr val="tx1"/>
                </a:solidFill>
              </a:rPr>
            </a:br>
            <a:r>
              <a:rPr lang="en-GB" dirty="0">
                <a:solidFill>
                  <a:schemeClr val="tx1"/>
                </a:solidFill>
              </a:rPr>
              <a:t>for the use of materials, chemicals and equipment </a:t>
            </a:r>
            <a:br>
              <a:rPr lang="en-GB" dirty="0">
                <a:solidFill>
                  <a:schemeClr val="tx1"/>
                </a:solidFill>
              </a:rPr>
            </a:br>
            <a:r>
              <a:rPr lang="en-GB" dirty="0">
                <a:solidFill>
                  <a:schemeClr val="tx1"/>
                </a:solidFill>
              </a:rPr>
              <a:t>including COSHH reports where applicable</a:t>
            </a:r>
          </a:p>
          <a:p>
            <a:pPr lvl="1"/>
            <a:r>
              <a:rPr lang="en-GB" dirty="0">
                <a:solidFill>
                  <a:schemeClr val="tx1"/>
                </a:solidFill>
              </a:rPr>
              <a:t>What is COSHH?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5c5e6a2804_0_0"/>
          <p:cNvSpPr txBox="1">
            <a:spLocks noGrp="1"/>
          </p:cNvSpPr>
          <p:nvPr>
            <p:ph type="body" sz="quarter" idx="13"/>
          </p:nvPr>
        </p:nvSpPr>
        <p:spPr/>
        <p:txBody>
          <a:bodyPr/>
          <a:lstStyle/>
          <a:p>
            <a:pPr lvl="0"/>
            <a:r>
              <a:rPr lang="en-GB" dirty="0"/>
              <a:t>Worksheet Task</a:t>
            </a:r>
          </a:p>
        </p:txBody>
      </p:sp>
      <p:sp>
        <p:nvSpPr>
          <p:cNvPr id="101" name="Google Shape;101;g5c5e6a2804_0_0"/>
          <p:cNvSpPr txBox="1">
            <a:spLocks noGrp="1"/>
          </p:cNvSpPr>
          <p:nvPr>
            <p:ph type="body" sz="quarter" idx="14"/>
          </p:nvPr>
        </p:nvSpPr>
        <p:spPr/>
        <p:txBody>
          <a:bodyPr/>
          <a:lstStyle/>
          <a:p>
            <a:pPr lvl="0"/>
            <a:r>
              <a:rPr lang="en-GB" dirty="0"/>
              <a:t>Complete </a:t>
            </a:r>
            <a:r>
              <a:rPr lang="en-GB" b="1" dirty="0"/>
              <a:t>Task 1 </a:t>
            </a:r>
            <a:r>
              <a:rPr lang="en-GB" dirty="0"/>
              <a:t>of </a:t>
            </a:r>
            <a:r>
              <a:rPr lang="en-GB" b="1" dirty="0"/>
              <a:t>Worksheet 6</a:t>
            </a:r>
          </a:p>
          <a:p>
            <a:pPr lvl="0"/>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Google Shape;108;g59b408dbdd_0_20"/>
          <p:cNvSpPr txBox="1">
            <a:spLocks noGrp="1"/>
          </p:cNvSpPr>
          <p:nvPr>
            <p:ph type="body" sz="quarter" idx="13"/>
          </p:nvPr>
        </p:nvSpPr>
        <p:spPr/>
        <p:txBody>
          <a:bodyPr/>
          <a:lstStyle/>
          <a:p>
            <a:pPr lvl="0"/>
            <a:r>
              <a:rPr lang="en-GB" dirty="0"/>
              <a:t>Commercial designs</a:t>
            </a:r>
          </a:p>
        </p:txBody>
      </p:sp>
      <p:sp>
        <p:nvSpPr>
          <p:cNvPr id="109" name="Google Shape;109;g59b408dbdd_0_20"/>
          <p:cNvSpPr txBox="1">
            <a:spLocks noGrp="1"/>
          </p:cNvSpPr>
          <p:nvPr>
            <p:ph type="body" sz="quarter" idx="14"/>
          </p:nvPr>
        </p:nvSpPr>
        <p:spPr/>
        <p:txBody>
          <a:bodyPr/>
          <a:lstStyle/>
          <a:p>
            <a:pPr lvl="0"/>
            <a:r>
              <a:rPr lang="en-GB" dirty="0"/>
              <a:t>Commercial designs are developed from a one-off prototype into multiple products</a:t>
            </a:r>
          </a:p>
          <a:p>
            <a:pPr lvl="1"/>
            <a:r>
              <a:rPr lang="en-GB" dirty="0"/>
              <a:t>Some products are produced as one-offs, such as a bespoke </a:t>
            </a:r>
            <a:br>
              <a:rPr lang="en-GB" dirty="0"/>
            </a:br>
            <a:r>
              <a:rPr lang="en-GB" dirty="0"/>
              <a:t>kitchen, which requires highly skilled labour, is costly and </a:t>
            </a:r>
            <a:br>
              <a:rPr lang="en-GB" dirty="0"/>
            </a:br>
            <a:r>
              <a:rPr lang="en-GB" dirty="0"/>
              <a:t>takes time</a:t>
            </a:r>
          </a:p>
          <a:p>
            <a:pPr lvl="1"/>
            <a:r>
              <a:rPr lang="en-GB" dirty="0"/>
              <a:t>Some items are more suited to batch production, which </a:t>
            </a:r>
            <a:br>
              <a:rPr lang="en-GB" dirty="0"/>
            </a:br>
            <a:r>
              <a:rPr lang="en-GB" dirty="0"/>
              <a:t>often involves the use of jigs, templates and CNC machinery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FDFE0"/>
        </a:solidFill>
        <a:effectLst/>
      </p:bgPr>
    </p:bg>
    <p:spTree>
      <p:nvGrpSpPr>
        <p:cNvPr id="1" name="Shape 115"/>
        <p:cNvGrpSpPr/>
        <p:nvPr/>
      </p:nvGrpSpPr>
      <p:grpSpPr>
        <a:xfrm>
          <a:off x="0" y="0"/>
          <a:ext cx="0" cy="0"/>
          <a:chOff x="0" y="0"/>
          <a:chExt cx="0" cy="0"/>
        </a:xfrm>
      </p:grpSpPr>
      <p:pic>
        <p:nvPicPr>
          <p:cNvPr id="3" name="Picture 2" descr="A picture containing wall, indoor, floor&#10;&#10;Description generated with high confidence">
            <a:extLst>
              <a:ext uri="{FF2B5EF4-FFF2-40B4-BE49-F238E27FC236}">
                <a16:creationId xmlns:a16="http://schemas.microsoft.com/office/drawing/2014/main" id="{D842520B-BA66-4584-BB1C-D7C80775E6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57" y="3238500"/>
            <a:ext cx="5059623" cy="3071117"/>
          </a:xfrm>
          <a:prstGeom prst="ellipse">
            <a:avLst/>
          </a:prstGeom>
          <a:ln>
            <a:noFill/>
          </a:ln>
          <a:effectLst>
            <a:softEdge rad="112500"/>
          </a:effectLst>
        </p:spPr>
      </p:pic>
      <p:sp>
        <p:nvSpPr>
          <p:cNvPr id="116" name="Google Shape;116;g5c5d6eff21_0_11"/>
          <p:cNvSpPr txBox="1">
            <a:spLocks noGrp="1"/>
          </p:cNvSpPr>
          <p:nvPr>
            <p:ph type="body" sz="quarter" idx="13"/>
          </p:nvPr>
        </p:nvSpPr>
        <p:spPr/>
        <p:txBody>
          <a:bodyPr/>
          <a:lstStyle/>
          <a:p>
            <a:pPr lvl="0"/>
            <a:r>
              <a:rPr lang="en-GB" dirty="0"/>
              <a:t>Mass production</a:t>
            </a:r>
          </a:p>
        </p:txBody>
      </p:sp>
      <p:sp>
        <p:nvSpPr>
          <p:cNvPr id="117" name="Google Shape;117;g5c5d6eff21_0_11"/>
          <p:cNvSpPr txBox="1">
            <a:spLocks noGrp="1"/>
          </p:cNvSpPr>
          <p:nvPr>
            <p:ph type="body" sz="quarter" idx="14"/>
          </p:nvPr>
        </p:nvSpPr>
        <p:spPr/>
        <p:txBody>
          <a:bodyPr/>
          <a:lstStyle/>
          <a:p>
            <a:pPr lvl="0"/>
            <a:r>
              <a:rPr lang="en-GB" dirty="0"/>
              <a:t>Many commercial designs are mass produced</a:t>
            </a:r>
          </a:p>
          <a:p>
            <a:pPr lvl="1"/>
            <a:r>
              <a:rPr lang="en-GB" dirty="0"/>
              <a:t>In mass production large numbers of identical products </a:t>
            </a:r>
            <a:br>
              <a:rPr lang="en-GB" dirty="0"/>
            </a:br>
            <a:r>
              <a:rPr lang="en-GB" dirty="0"/>
              <a:t>are made at very low cost</a:t>
            </a:r>
          </a:p>
          <a:p>
            <a:pPr lvl="1"/>
            <a:r>
              <a:rPr lang="en-GB" dirty="0"/>
              <a:t>The use of specialised equipment means </a:t>
            </a:r>
            <a:br>
              <a:rPr lang="en-GB" dirty="0"/>
            </a:br>
            <a:r>
              <a:rPr lang="en-GB" dirty="0"/>
              <a:t>set-up costs are very high</a:t>
            </a:r>
          </a:p>
          <a:p>
            <a:pPr lvl="1"/>
            <a:r>
              <a:rPr lang="en-GB" dirty="0"/>
              <a:t>However, as it is a more </a:t>
            </a:r>
            <a:br>
              <a:rPr lang="en-GB" dirty="0"/>
            </a:br>
            <a:r>
              <a:rPr lang="en-GB" dirty="0"/>
              <a:t>automated and efficient </a:t>
            </a:r>
            <a:br>
              <a:rPr lang="en-GB" dirty="0"/>
            </a:br>
            <a:r>
              <a:rPr lang="en-GB" dirty="0"/>
              <a:t>process than other </a:t>
            </a:r>
            <a:br>
              <a:rPr lang="en-GB" dirty="0"/>
            </a:br>
            <a:r>
              <a:rPr lang="en-GB" dirty="0"/>
              <a:t>production methods, unit </a:t>
            </a:r>
            <a:br>
              <a:rPr lang="en-GB" dirty="0"/>
            </a:br>
            <a:r>
              <a:rPr lang="en-GB" dirty="0"/>
              <a:t>costs become very low due </a:t>
            </a:r>
            <a:br>
              <a:rPr lang="en-GB" dirty="0"/>
            </a:br>
            <a:r>
              <a:rPr lang="en-GB" dirty="0"/>
              <a:t>to economies of scale</a:t>
            </a:r>
          </a:p>
        </p:txBody>
      </p:sp>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0C9D06-4064-427E-AA7A-7EA491634C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0F016B-5871-45D1-95B1-7124A8C5E831}">
  <ds:schemaRefs>
    <ds:schemaRef ds:uri="http://schemas.microsoft.com/sharepoint/v3/contenttype/forms"/>
  </ds:schemaRefs>
</ds:datastoreItem>
</file>

<file path=customXml/itemProps3.xml><?xml version="1.0" encoding="utf-8"?>
<ds:datastoreItem xmlns:ds="http://schemas.openxmlformats.org/officeDocument/2006/customXml" ds:itemID="{0901AA93-2E0C-4143-9D29-613C2C1D02EA}">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94dce8ab-38ff-4714-b1ed-1fc5e4d9abd1"/>
    <ds:schemaRef ds:uri="http://schemas.microsoft.com/office/infopath/2007/PartnerControls"/>
    <ds:schemaRef ds:uri="http://purl.org/dc/terms/"/>
    <ds:schemaRef ds:uri="1ef05dc5-97a2-498b-bf7c-bd189143a1f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1761</TotalTime>
  <Words>395</Words>
  <Application>Microsoft Office PowerPoint</Application>
  <PresentationFormat>On-screen Show (4:3)</PresentationFormat>
  <Paragraphs>82</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Museo 100</vt:lpstr>
      <vt:lpstr>Arial</vt:lpstr>
      <vt:lpstr>Museo 900</vt:lpstr>
      <vt:lpstr>Museo 500</vt:lpstr>
      <vt:lpstr>Calibri</vt:lpstr>
      <vt:lpstr>Museo900-Regular</vt:lpstr>
      <vt:lpstr>Museo 700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246</cp:revision>
  <cp:lastPrinted>2016-07-07T15:33:43Z</cp:lastPrinted>
  <dcterms:created xsi:type="dcterms:W3CDTF">2016-07-06T09:17:47Z</dcterms:created>
  <dcterms:modified xsi:type="dcterms:W3CDTF">2019-08-06T12:54:45Z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