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8"/>
  </p:notesMasterIdLst>
  <p:sldIdLst>
    <p:sldId id="260" r:id="rId5"/>
    <p:sldId id="276" r:id="rId6"/>
    <p:sldId id="288" r:id="rId7"/>
    <p:sldId id="279" r:id="rId8"/>
    <p:sldId id="261" r:id="rId9"/>
    <p:sldId id="262" r:id="rId10"/>
    <p:sldId id="263" r:id="rId11"/>
    <p:sldId id="264" r:id="rId12"/>
    <p:sldId id="281" r:id="rId13"/>
    <p:sldId id="265" r:id="rId14"/>
    <p:sldId id="282" r:id="rId15"/>
    <p:sldId id="286" r:id="rId16"/>
    <p:sldId id="267" r:id="rId17"/>
    <p:sldId id="283" r:id="rId18"/>
    <p:sldId id="284" r:id="rId19"/>
    <p:sldId id="285" r:id="rId20"/>
    <p:sldId id="266" r:id="rId21"/>
    <p:sldId id="289" r:id="rId22"/>
    <p:sldId id="269" r:id="rId23"/>
    <p:sldId id="290" r:id="rId24"/>
    <p:sldId id="277" r:id="rId25"/>
    <p:sldId id="278" r:id="rId26"/>
    <p:sldId id="280" r:id="rId27"/>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Consolas" panose="020B0609020204030204" pitchFamily="49" charset="0"/>
      <p:regular r:id="rId33"/>
      <p:bold r:id="rId34"/>
      <p:italic r:id="rId35"/>
      <p:boldItalic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6" clrIdx="0">
    <p:extLst>
      <p:ext uri="{19B8F6BF-5375-455C-9EA6-DF929625EA0E}">
        <p15:presenceInfo xmlns:p15="http://schemas.microsoft.com/office/powerpoint/2012/main" userId="S::james.franklin@pgonline.co.uk::cf915d05-507f-491f-b4a6-b2aa085ee4b1" providerId="AD"/>
      </p:ext>
    </p:extLst>
  </p:cmAuthor>
  <p:cmAuthor id="2" name="Leonora Sheppard" initials="LS" lastIdx="1" clrIdx="1">
    <p:extLst>
      <p:ext uri="{19B8F6BF-5375-455C-9EA6-DF929625EA0E}">
        <p15:presenceInfo xmlns:p15="http://schemas.microsoft.com/office/powerpoint/2012/main" userId="S::Leonora@pgonline.co.uk::3688f6d8-1f97-408e-a4fe-cc859c551ddb" providerId="AD"/>
      </p:ext>
    </p:extLst>
  </p:cmAuthor>
  <p:cmAuthor id="3" name="Mike Bloys" initials="MB" lastIdx="1" clrIdx="2">
    <p:extLst>
      <p:ext uri="{19B8F6BF-5375-455C-9EA6-DF929625EA0E}">
        <p15:presenceInfo xmlns:p15="http://schemas.microsoft.com/office/powerpoint/2012/main" userId="S::mike.bloys@pgonline.co.uk::1248c4d8-7b2b-4b32-b8bd-163ae845f9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63C"/>
    <a:srgbClr val="58ACA5"/>
    <a:srgbClr val="1950A3"/>
    <a:srgbClr val="B32E25"/>
    <a:srgbClr val="3D7EB5"/>
    <a:srgbClr val="6464B5"/>
    <a:srgbClr val="0000FF"/>
    <a:srgbClr val="0000B5"/>
    <a:srgbClr val="007E00"/>
    <a:srgbClr val="3D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95009"/>
  </p:normalViewPr>
  <p:slideViewPr>
    <p:cSldViewPr snapToGrid="0" snapToObjects="1" showGuides="1">
      <p:cViewPr varScale="1">
        <p:scale>
          <a:sx n="105" d="100"/>
          <a:sy n="105" d="100"/>
        </p:scale>
        <p:origin x="1926" y="96"/>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6.fntdata"/><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cf915d05-507f-491f-b4a6-b2aa085ee4b1" providerId="ADAL" clId="{BB8EC249-2F31-487C-819F-C8F61A1928A8}"/>
    <pc:docChg chg="undo custSel addSld delSld modSld sldOrd">
      <pc:chgData name="James Franklin" userId="cf915d05-507f-491f-b4a6-b2aa085ee4b1" providerId="ADAL" clId="{BB8EC249-2F31-487C-819F-C8F61A1928A8}" dt="2020-03-06T10:21:03.460" v="1982" actId="6549"/>
      <pc:docMkLst>
        <pc:docMk/>
      </pc:docMkLst>
      <pc:sldChg chg="addSp modSp addCm modCm">
        <pc:chgData name="James Franklin" userId="cf915d05-507f-491f-b4a6-b2aa085ee4b1" providerId="ADAL" clId="{BB8EC249-2F31-487C-819F-C8F61A1928A8}" dt="2020-03-05T14:37:56.266" v="418" actId="20577"/>
        <pc:sldMkLst>
          <pc:docMk/>
          <pc:sldMk cId="1213952557" sldId="261"/>
        </pc:sldMkLst>
        <pc:spChg chg="mod">
          <ac:chgData name="James Franklin" userId="cf915d05-507f-491f-b4a6-b2aa085ee4b1" providerId="ADAL" clId="{BB8EC249-2F31-487C-819F-C8F61A1928A8}" dt="2020-03-05T14:37:56.266" v="418" actId="20577"/>
          <ac:spMkLst>
            <pc:docMk/>
            <pc:sldMk cId="1213952557" sldId="261"/>
            <ac:spMk id="4" creationId="{00000000-0000-0000-0000-000000000000}"/>
          </ac:spMkLst>
        </pc:spChg>
        <pc:picChg chg="add mod">
          <ac:chgData name="James Franklin" userId="cf915d05-507f-491f-b4a6-b2aa085ee4b1" providerId="ADAL" clId="{BB8EC249-2F31-487C-819F-C8F61A1928A8}" dt="2020-03-05T14:34:01.567" v="384" actId="167"/>
          <ac:picMkLst>
            <pc:docMk/>
            <pc:sldMk cId="1213952557" sldId="261"/>
            <ac:picMk id="5" creationId="{BA536A14-EFB3-44BC-9CB0-78C50F26240A}"/>
          </ac:picMkLst>
        </pc:picChg>
      </pc:sldChg>
      <pc:sldChg chg="addSp modSp">
        <pc:chgData name="James Franklin" userId="cf915d05-507f-491f-b4a6-b2aa085ee4b1" providerId="ADAL" clId="{BB8EC249-2F31-487C-819F-C8F61A1928A8}" dt="2020-03-05T14:42:37.827" v="591" actId="20577"/>
        <pc:sldMkLst>
          <pc:docMk/>
          <pc:sldMk cId="2879575337" sldId="262"/>
        </pc:sldMkLst>
        <pc:spChg chg="add mod">
          <ac:chgData name="James Franklin" userId="cf915d05-507f-491f-b4a6-b2aa085ee4b1" providerId="ADAL" clId="{BB8EC249-2F31-487C-819F-C8F61A1928A8}" dt="2020-03-05T14:39:31.089" v="473" actId="1076"/>
          <ac:spMkLst>
            <pc:docMk/>
            <pc:sldMk cId="2879575337" sldId="262"/>
            <ac:spMk id="2" creationId="{56B7095B-8FE9-49AE-83E6-62D094EACD7E}"/>
          </ac:spMkLst>
        </pc:spChg>
        <pc:spChg chg="mod">
          <ac:chgData name="James Franklin" userId="cf915d05-507f-491f-b4a6-b2aa085ee4b1" providerId="ADAL" clId="{BB8EC249-2F31-487C-819F-C8F61A1928A8}" dt="2020-03-05T14:42:37.827" v="591" actId="20577"/>
          <ac:spMkLst>
            <pc:docMk/>
            <pc:sldMk cId="2879575337" sldId="262"/>
            <ac:spMk id="5" creationId="{00000000-0000-0000-0000-000000000000}"/>
          </ac:spMkLst>
        </pc:spChg>
      </pc:sldChg>
      <pc:sldChg chg="modSp">
        <pc:chgData name="James Franklin" userId="cf915d05-507f-491f-b4a6-b2aa085ee4b1" providerId="ADAL" clId="{BB8EC249-2F31-487C-819F-C8F61A1928A8}" dt="2020-03-05T14:43:21.970" v="593" actId="20577"/>
        <pc:sldMkLst>
          <pc:docMk/>
          <pc:sldMk cId="3497351633" sldId="265"/>
        </pc:sldMkLst>
        <pc:spChg chg="mod">
          <ac:chgData name="James Franklin" userId="cf915d05-507f-491f-b4a6-b2aa085ee4b1" providerId="ADAL" clId="{BB8EC249-2F31-487C-819F-C8F61A1928A8}" dt="2020-03-05T14:43:21.970" v="593" actId="20577"/>
          <ac:spMkLst>
            <pc:docMk/>
            <pc:sldMk cId="3497351633" sldId="265"/>
            <ac:spMk id="3" creationId="{00000000-0000-0000-0000-000000000000}"/>
          </ac:spMkLst>
        </pc:spChg>
      </pc:sldChg>
      <pc:sldChg chg="modSp">
        <pc:chgData name="James Franklin" userId="cf915d05-507f-491f-b4a6-b2aa085ee4b1" providerId="ADAL" clId="{BB8EC249-2F31-487C-819F-C8F61A1928A8}" dt="2020-03-05T14:54:04.376" v="684" actId="113"/>
        <pc:sldMkLst>
          <pc:docMk/>
          <pc:sldMk cId="4137233119" sldId="266"/>
        </pc:sldMkLst>
        <pc:spChg chg="mod">
          <ac:chgData name="James Franklin" userId="cf915d05-507f-491f-b4a6-b2aa085ee4b1" providerId="ADAL" clId="{BB8EC249-2F31-487C-819F-C8F61A1928A8}" dt="2020-03-05T14:54:04.376" v="684" actId="113"/>
          <ac:spMkLst>
            <pc:docMk/>
            <pc:sldMk cId="4137233119" sldId="266"/>
            <ac:spMk id="3" creationId="{00000000-0000-0000-0000-000000000000}"/>
          </ac:spMkLst>
        </pc:spChg>
      </pc:sldChg>
      <pc:sldChg chg="addSp modSp">
        <pc:chgData name="James Franklin" userId="cf915d05-507f-491f-b4a6-b2aa085ee4b1" providerId="ADAL" clId="{BB8EC249-2F31-487C-819F-C8F61A1928A8}" dt="2020-03-05T14:53:26.568" v="656" actId="1076"/>
        <pc:sldMkLst>
          <pc:docMk/>
          <pc:sldMk cId="3258892534" sldId="267"/>
        </pc:sldMkLst>
        <pc:spChg chg="add mod">
          <ac:chgData name="James Franklin" userId="cf915d05-507f-491f-b4a6-b2aa085ee4b1" providerId="ADAL" clId="{BB8EC249-2F31-487C-819F-C8F61A1928A8}" dt="2020-03-05T14:53:26.568" v="656" actId="1076"/>
          <ac:spMkLst>
            <pc:docMk/>
            <pc:sldMk cId="3258892534" sldId="267"/>
            <ac:spMk id="2" creationId="{BFA0254D-9409-4284-B1E2-B1FC9E4F4487}"/>
          </ac:spMkLst>
        </pc:spChg>
      </pc:sldChg>
      <pc:sldChg chg="addSp modSp del">
        <pc:chgData name="James Franklin" userId="cf915d05-507f-491f-b4a6-b2aa085ee4b1" providerId="ADAL" clId="{BB8EC249-2F31-487C-819F-C8F61A1928A8}" dt="2020-03-05T15:22:13.866" v="1005" actId="47"/>
        <pc:sldMkLst>
          <pc:docMk/>
          <pc:sldMk cId="2395702437" sldId="268"/>
        </pc:sldMkLst>
        <pc:spChg chg="add mod">
          <ac:chgData name="James Franklin" userId="cf915d05-507f-491f-b4a6-b2aa085ee4b1" providerId="ADAL" clId="{BB8EC249-2F31-487C-819F-C8F61A1928A8}" dt="2020-03-05T14:55:44.951" v="759" actId="1076"/>
          <ac:spMkLst>
            <pc:docMk/>
            <pc:sldMk cId="2395702437" sldId="268"/>
            <ac:spMk id="3" creationId="{48859386-5F3F-4016-B699-2612F329DA7A}"/>
          </ac:spMkLst>
        </pc:spChg>
        <pc:grpChg chg="mod">
          <ac:chgData name="James Franklin" userId="cf915d05-507f-491f-b4a6-b2aa085ee4b1" providerId="ADAL" clId="{BB8EC249-2F31-487C-819F-C8F61A1928A8}" dt="2020-03-05T14:56:27.681" v="761" actId="1076"/>
          <ac:grpSpMkLst>
            <pc:docMk/>
            <pc:sldMk cId="2395702437" sldId="268"/>
            <ac:grpSpMk id="10" creationId="{00000000-0000-0000-0000-000000000000}"/>
          </ac:grpSpMkLst>
        </pc:grpChg>
        <pc:grpChg chg="mod">
          <ac:chgData name="James Franklin" userId="cf915d05-507f-491f-b4a6-b2aa085ee4b1" providerId="ADAL" clId="{BB8EC249-2F31-487C-819F-C8F61A1928A8}" dt="2020-03-05T14:56:27.681" v="761" actId="1076"/>
          <ac:grpSpMkLst>
            <pc:docMk/>
            <pc:sldMk cId="2395702437" sldId="268"/>
            <ac:grpSpMk id="14" creationId="{00000000-0000-0000-0000-000000000000}"/>
          </ac:grpSpMkLst>
        </pc:grpChg>
      </pc:sldChg>
      <pc:sldChg chg="modSp">
        <pc:chgData name="James Franklin" userId="cf915d05-507f-491f-b4a6-b2aa085ee4b1" providerId="ADAL" clId="{BB8EC249-2F31-487C-819F-C8F61A1928A8}" dt="2020-03-05T15:27:17.196" v="1164" actId="20577"/>
        <pc:sldMkLst>
          <pc:docMk/>
          <pc:sldMk cId="2012693217" sldId="269"/>
        </pc:sldMkLst>
        <pc:spChg chg="mod">
          <ac:chgData name="James Franklin" userId="cf915d05-507f-491f-b4a6-b2aa085ee4b1" providerId="ADAL" clId="{BB8EC249-2F31-487C-819F-C8F61A1928A8}" dt="2020-03-05T15:27:17.196" v="1164" actId="20577"/>
          <ac:spMkLst>
            <pc:docMk/>
            <pc:sldMk cId="2012693217" sldId="269"/>
            <ac:spMk id="4" creationId="{00000000-0000-0000-0000-000000000000}"/>
          </ac:spMkLst>
        </pc:spChg>
        <pc:spChg chg="mod">
          <ac:chgData name="James Franklin" userId="cf915d05-507f-491f-b4a6-b2aa085ee4b1" providerId="ADAL" clId="{BB8EC249-2F31-487C-819F-C8F61A1928A8}" dt="2020-03-05T15:23:58.725" v="1156" actId="20577"/>
          <ac:spMkLst>
            <pc:docMk/>
            <pc:sldMk cId="2012693217" sldId="269"/>
            <ac:spMk id="5" creationId="{00000000-0000-0000-0000-000000000000}"/>
          </ac:spMkLst>
        </pc:spChg>
      </pc:sldChg>
      <pc:sldChg chg="modSp addCm modCm">
        <pc:chgData name="James Franklin" userId="cf915d05-507f-491f-b4a6-b2aa085ee4b1" providerId="ADAL" clId="{BB8EC249-2F31-487C-819F-C8F61A1928A8}" dt="2020-03-05T15:35:21.635" v="1832" actId="20577"/>
        <pc:sldMkLst>
          <pc:docMk/>
          <pc:sldMk cId="3073862220" sldId="270"/>
        </pc:sldMkLst>
        <pc:spChg chg="mod">
          <ac:chgData name="James Franklin" userId="cf915d05-507f-491f-b4a6-b2aa085ee4b1" providerId="ADAL" clId="{BB8EC249-2F31-487C-819F-C8F61A1928A8}" dt="2020-03-05T15:35:21.635" v="1832" actId="20577"/>
          <ac:spMkLst>
            <pc:docMk/>
            <pc:sldMk cId="3073862220" sldId="270"/>
            <ac:spMk id="2" creationId="{00000000-0000-0000-0000-000000000000}"/>
          </ac:spMkLst>
        </pc:spChg>
      </pc:sldChg>
      <pc:sldChg chg="modSp">
        <pc:chgData name="James Franklin" userId="cf915d05-507f-491f-b4a6-b2aa085ee4b1" providerId="ADAL" clId="{BB8EC249-2F31-487C-819F-C8F61A1928A8}" dt="2020-03-05T15:36:22.837" v="1891" actId="20577"/>
        <pc:sldMkLst>
          <pc:docMk/>
          <pc:sldMk cId="3977854539" sldId="271"/>
        </pc:sldMkLst>
        <pc:spChg chg="mod">
          <ac:chgData name="James Franklin" userId="cf915d05-507f-491f-b4a6-b2aa085ee4b1" providerId="ADAL" clId="{BB8EC249-2F31-487C-819F-C8F61A1928A8}" dt="2020-03-05T15:36:22.837" v="1891" actId="20577"/>
          <ac:spMkLst>
            <pc:docMk/>
            <pc:sldMk cId="3977854539" sldId="271"/>
            <ac:spMk id="4" creationId="{00000000-0000-0000-0000-000000000000}"/>
          </ac:spMkLst>
        </pc:spChg>
      </pc:sldChg>
      <pc:sldChg chg="modSp">
        <pc:chgData name="James Franklin" userId="cf915d05-507f-491f-b4a6-b2aa085ee4b1" providerId="ADAL" clId="{BB8EC249-2F31-487C-819F-C8F61A1928A8}" dt="2020-03-05T14:20:27.455" v="1" actId="15"/>
        <pc:sldMkLst>
          <pc:docMk/>
          <pc:sldMk cId="311645488" sldId="276"/>
        </pc:sldMkLst>
        <pc:spChg chg="mod">
          <ac:chgData name="James Franklin" userId="cf915d05-507f-491f-b4a6-b2aa085ee4b1" providerId="ADAL" clId="{BB8EC249-2F31-487C-819F-C8F61A1928A8}" dt="2020-03-05T14:20:27.455" v="1" actId="15"/>
          <ac:spMkLst>
            <pc:docMk/>
            <pc:sldMk cId="311645488" sldId="276"/>
            <ac:spMk id="4" creationId="{00000000-0000-0000-0000-000000000000}"/>
          </ac:spMkLst>
        </pc:spChg>
      </pc:sldChg>
      <pc:sldChg chg="modSp">
        <pc:chgData name="James Franklin" userId="cf915d05-507f-491f-b4a6-b2aa085ee4b1" providerId="ADAL" clId="{BB8EC249-2F31-487C-819F-C8F61A1928A8}" dt="2020-03-05T15:37:22.685" v="1977" actId="20577"/>
        <pc:sldMkLst>
          <pc:docMk/>
          <pc:sldMk cId="4003142859" sldId="277"/>
        </pc:sldMkLst>
        <pc:spChg chg="mod">
          <ac:chgData name="James Franklin" userId="cf915d05-507f-491f-b4a6-b2aa085ee4b1" providerId="ADAL" clId="{BB8EC249-2F31-487C-819F-C8F61A1928A8}" dt="2020-03-05T15:37:22.685" v="1977" actId="20577"/>
          <ac:spMkLst>
            <pc:docMk/>
            <pc:sldMk cId="4003142859" sldId="277"/>
            <ac:spMk id="2" creationId="{00000000-0000-0000-0000-000000000000}"/>
          </ac:spMkLst>
        </pc:spChg>
        <pc:spChg chg="mod">
          <ac:chgData name="James Franklin" userId="cf915d05-507f-491f-b4a6-b2aa085ee4b1" providerId="ADAL" clId="{BB8EC249-2F31-487C-819F-C8F61A1928A8}" dt="2020-03-05T15:37:12.080" v="1966" actId="15"/>
          <ac:spMkLst>
            <pc:docMk/>
            <pc:sldMk cId="4003142859" sldId="277"/>
            <ac:spMk id="3" creationId="{00000000-0000-0000-0000-000000000000}"/>
          </ac:spMkLst>
        </pc:spChg>
      </pc:sldChg>
      <pc:sldChg chg="addSp">
        <pc:chgData name="James Franklin" userId="cf915d05-507f-491f-b4a6-b2aa085ee4b1" providerId="ADAL" clId="{BB8EC249-2F31-487C-819F-C8F61A1928A8}" dt="2020-03-05T15:37:31.004" v="1978"/>
        <pc:sldMkLst>
          <pc:docMk/>
          <pc:sldMk cId="211209408" sldId="278"/>
        </pc:sldMkLst>
        <pc:spChg chg="add">
          <ac:chgData name="James Franklin" userId="cf915d05-507f-491f-b4a6-b2aa085ee4b1" providerId="ADAL" clId="{BB8EC249-2F31-487C-819F-C8F61A1928A8}" dt="2020-03-05T15:37:31.004" v="1978"/>
          <ac:spMkLst>
            <pc:docMk/>
            <pc:sldMk cId="211209408" sldId="278"/>
            <ac:spMk id="4" creationId="{485AED66-9FA8-4EE3-843B-2751039D273E}"/>
          </ac:spMkLst>
        </pc:spChg>
      </pc:sldChg>
      <pc:sldChg chg="addSp modSp">
        <pc:chgData name="James Franklin" userId="cf915d05-507f-491f-b4a6-b2aa085ee4b1" providerId="ADAL" clId="{BB8EC249-2F31-487C-819F-C8F61A1928A8}" dt="2020-03-05T14:37:41.290" v="412" actId="207"/>
        <pc:sldMkLst>
          <pc:docMk/>
          <pc:sldMk cId="2125859022" sldId="279"/>
        </pc:sldMkLst>
        <pc:spChg chg="add mod">
          <ac:chgData name="James Franklin" userId="cf915d05-507f-491f-b4a6-b2aa085ee4b1" providerId="ADAL" clId="{BB8EC249-2F31-487C-819F-C8F61A1928A8}" dt="2020-03-05T14:37:22.266" v="408" actId="1076"/>
          <ac:spMkLst>
            <pc:docMk/>
            <pc:sldMk cId="2125859022" sldId="279"/>
            <ac:spMk id="2" creationId="{636785F8-2ECD-40B9-8B59-E1D5DA0EC7B4}"/>
          </ac:spMkLst>
        </pc:spChg>
        <pc:spChg chg="mod">
          <ac:chgData name="James Franklin" userId="cf915d05-507f-491f-b4a6-b2aa085ee4b1" providerId="ADAL" clId="{BB8EC249-2F31-487C-819F-C8F61A1928A8}" dt="2020-03-05T14:37:41.290" v="412" actId="207"/>
          <ac:spMkLst>
            <pc:docMk/>
            <pc:sldMk cId="2125859022" sldId="279"/>
            <ac:spMk id="4" creationId="{00000000-0000-0000-0000-000000000000}"/>
          </ac:spMkLst>
        </pc:spChg>
      </pc:sldChg>
      <pc:sldChg chg="ord">
        <pc:chgData name="James Franklin" userId="cf915d05-507f-491f-b4a6-b2aa085ee4b1" providerId="ADAL" clId="{BB8EC249-2F31-487C-819F-C8F61A1928A8}" dt="2020-03-05T14:43:54.713" v="595"/>
        <pc:sldMkLst>
          <pc:docMk/>
          <pc:sldMk cId="2533415043" sldId="281"/>
        </pc:sldMkLst>
      </pc:sldChg>
      <pc:sldChg chg="modSp">
        <pc:chgData name="James Franklin" userId="cf915d05-507f-491f-b4a6-b2aa085ee4b1" providerId="ADAL" clId="{BB8EC249-2F31-487C-819F-C8F61A1928A8}" dt="2020-03-05T14:53:42.796" v="663" actId="6549"/>
        <pc:sldMkLst>
          <pc:docMk/>
          <pc:sldMk cId="84775256" sldId="284"/>
        </pc:sldMkLst>
        <pc:spChg chg="mod">
          <ac:chgData name="James Franklin" userId="cf915d05-507f-491f-b4a6-b2aa085ee4b1" providerId="ADAL" clId="{BB8EC249-2F31-487C-819F-C8F61A1928A8}" dt="2020-03-05T14:53:42.796" v="663" actId="6549"/>
          <ac:spMkLst>
            <pc:docMk/>
            <pc:sldMk cId="84775256" sldId="284"/>
            <ac:spMk id="5" creationId="{00000000-0000-0000-0000-000000000000}"/>
          </ac:spMkLst>
        </pc:spChg>
      </pc:sldChg>
      <pc:sldChg chg="modSp">
        <pc:chgData name="James Franklin" userId="cf915d05-507f-491f-b4a6-b2aa085ee4b1" providerId="ADAL" clId="{BB8EC249-2F31-487C-819F-C8F61A1928A8}" dt="2020-03-05T14:53:54.354" v="672" actId="6549"/>
        <pc:sldMkLst>
          <pc:docMk/>
          <pc:sldMk cId="1705228204" sldId="285"/>
        </pc:sldMkLst>
        <pc:spChg chg="mod">
          <ac:chgData name="James Franklin" userId="cf915d05-507f-491f-b4a6-b2aa085ee4b1" providerId="ADAL" clId="{BB8EC249-2F31-487C-819F-C8F61A1928A8}" dt="2020-03-05T14:53:54.354" v="672" actId="6549"/>
          <ac:spMkLst>
            <pc:docMk/>
            <pc:sldMk cId="1705228204" sldId="285"/>
            <ac:spMk id="5" creationId="{00000000-0000-0000-0000-000000000000}"/>
          </ac:spMkLst>
        </pc:spChg>
      </pc:sldChg>
      <pc:sldChg chg="modSp">
        <pc:chgData name="James Franklin" userId="cf915d05-507f-491f-b4a6-b2aa085ee4b1" providerId="ADAL" clId="{BB8EC249-2F31-487C-819F-C8F61A1928A8}" dt="2020-03-06T10:21:03.460" v="1982" actId="6549"/>
        <pc:sldMkLst>
          <pc:docMk/>
          <pc:sldMk cId="3216605148" sldId="286"/>
        </pc:sldMkLst>
        <pc:spChg chg="mod">
          <ac:chgData name="James Franklin" userId="cf915d05-507f-491f-b4a6-b2aa085ee4b1" providerId="ADAL" clId="{BB8EC249-2F31-487C-819F-C8F61A1928A8}" dt="2020-03-06T10:21:03.460" v="1982" actId="6549"/>
          <ac:spMkLst>
            <pc:docMk/>
            <pc:sldMk cId="3216605148" sldId="286"/>
            <ac:spMk id="3" creationId="{00000000-0000-0000-0000-000000000000}"/>
          </ac:spMkLst>
        </pc:spChg>
      </pc:sldChg>
      <pc:sldChg chg="delSp del">
        <pc:chgData name="James Franklin" userId="cf915d05-507f-491f-b4a6-b2aa085ee4b1" providerId="ADAL" clId="{BB8EC249-2F31-487C-819F-C8F61A1928A8}" dt="2020-03-05T14:36:57.830" v="398" actId="47"/>
        <pc:sldMkLst>
          <pc:docMk/>
          <pc:sldMk cId="3306590857" sldId="287"/>
        </pc:sldMkLst>
        <pc:picChg chg="del">
          <ac:chgData name="James Franklin" userId="cf915d05-507f-491f-b4a6-b2aa085ee4b1" providerId="ADAL" clId="{BB8EC249-2F31-487C-819F-C8F61A1928A8}" dt="2020-03-05T14:33:12.454" v="369" actId="21"/>
          <ac:picMkLst>
            <pc:docMk/>
            <pc:sldMk cId="3306590857" sldId="287"/>
            <ac:picMk id="2052" creationId="{00000000-0000-0000-0000-000000000000}"/>
          </ac:picMkLst>
        </pc:picChg>
      </pc:sldChg>
      <pc:sldChg chg="add del">
        <pc:chgData name="James Franklin" userId="cf915d05-507f-491f-b4a6-b2aa085ee4b1" providerId="ADAL" clId="{BB8EC249-2F31-487C-819F-C8F61A1928A8}" dt="2020-03-05T14:20:48.361" v="3"/>
        <pc:sldMkLst>
          <pc:docMk/>
          <pc:sldMk cId="2133497969" sldId="288"/>
        </pc:sldMkLst>
      </pc:sldChg>
      <pc:sldChg chg="addSp modSp add ord addCm modCm">
        <pc:chgData name="James Franklin" userId="cf915d05-507f-491f-b4a6-b2aa085ee4b1" providerId="ADAL" clId="{BB8EC249-2F31-487C-819F-C8F61A1928A8}" dt="2020-03-05T14:30:20.759" v="207"/>
        <pc:sldMkLst>
          <pc:docMk/>
          <pc:sldMk cId="2205285876" sldId="288"/>
        </pc:sldMkLst>
        <pc:spChg chg="mod">
          <ac:chgData name="James Franklin" userId="cf915d05-507f-491f-b4a6-b2aa085ee4b1" providerId="ADAL" clId="{BB8EC249-2F31-487C-819F-C8F61A1928A8}" dt="2020-03-05T14:23:42.096" v="18" actId="1076"/>
          <ac:spMkLst>
            <pc:docMk/>
            <pc:sldMk cId="2205285876" sldId="288"/>
            <ac:spMk id="2" creationId="{06290958-028D-4682-AE51-163AADDD19D4}"/>
          </ac:spMkLst>
        </pc:spChg>
        <pc:spChg chg="mod">
          <ac:chgData name="James Franklin" userId="cf915d05-507f-491f-b4a6-b2aa085ee4b1" providerId="ADAL" clId="{BB8EC249-2F31-487C-819F-C8F61A1928A8}" dt="2020-03-05T14:29:40.067" v="184" actId="20577"/>
          <ac:spMkLst>
            <pc:docMk/>
            <pc:sldMk cId="2205285876" sldId="288"/>
            <ac:spMk id="3" creationId="{53BF44A3-FDA1-4D80-8BCD-79C7520E3B43}"/>
          </ac:spMkLst>
        </pc:spChg>
        <pc:picChg chg="add mod">
          <ac:chgData name="James Franklin" userId="cf915d05-507f-491f-b4a6-b2aa085ee4b1" providerId="ADAL" clId="{BB8EC249-2F31-487C-819F-C8F61A1928A8}" dt="2020-03-05T14:27:27.982" v="21" actId="1076"/>
          <ac:picMkLst>
            <pc:docMk/>
            <pc:sldMk cId="2205285876" sldId="288"/>
            <ac:picMk id="4" creationId="{20D8E36F-E8F6-4F82-9D1C-58C7E6F2BEE6}"/>
          </ac:picMkLst>
        </pc:picChg>
        <pc:picChg chg="add mod">
          <ac:chgData name="James Franklin" userId="cf915d05-507f-491f-b4a6-b2aa085ee4b1" providerId="ADAL" clId="{BB8EC249-2F31-487C-819F-C8F61A1928A8}" dt="2020-03-05T14:29:09.338" v="40" actId="688"/>
          <ac:picMkLst>
            <pc:docMk/>
            <pc:sldMk cId="2205285876" sldId="288"/>
            <ac:picMk id="1026" creationId="{4111A071-4273-40FA-9317-1CA3E3CD426D}"/>
          </ac:picMkLst>
        </pc:picChg>
        <pc:picChg chg="add mod">
          <ac:chgData name="James Franklin" userId="cf915d05-507f-491f-b4a6-b2aa085ee4b1" providerId="ADAL" clId="{BB8EC249-2F31-487C-819F-C8F61A1928A8}" dt="2020-03-05T14:28:44.251" v="34" actId="1076"/>
          <ac:picMkLst>
            <pc:docMk/>
            <pc:sldMk cId="2205285876" sldId="288"/>
            <ac:picMk id="1028" creationId="{28688177-29FD-44DF-9793-807E246AED93}"/>
          </ac:picMkLst>
        </pc:picChg>
      </pc:sldChg>
      <pc:sldChg chg="addSp delSp modSp add">
        <pc:chgData name="James Franklin" userId="cf915d05-507f-491f-b4a6-b2aa085ee4b1" providerId="ADAL" clId="{BB8EC249-2F31-487C-819F-C8F61A1928A8}" dt="2020-03-05T15:20:01.006" v="1004" actId="20577"/>
        <pc:sldMkLst>
          <pc:docMk/>
          <pc:sldMk cId="1100243187" sldId="289"/>
        </pc:sldMkLst>
        <pc:spChg chg="mod">
          <ac:chgData name="James Franklin" userId="cf915d05-507f-491f-b4a6-b2aa085ee4b1" providerId="ADAL" clId="{BB8EC249-2F31-487C-819F-C8F61A1928A8}" dt="2020-03-05T15:16:38.094" v="905" actId="20577"/>
          <ac:spMkLst>
            <pc:docMk/>
            <pc:sldMk cId="1100243187" sldId="289"/>
            <ac:spMk id="2" creationId="{13F466C0-CB14-495E-83BC-26FEB5505B0A}"/>
          </ac:spMkLst>
        </pc:spChg>
        <pc:spChg chg="mod">
          <ac:chgData name="James Franklin" userId="cf915d05-507f-491f-b4a6-b2aa085ee4b1" providerId="ADAL" clId="{BB8EC249-2F31-487C-819F-C8F61A1928A8}" dt="2020-03-05T15:20:01.006" v="1004" actId="20577"/>
          <ac:spMkLst>
            <pc:docMk/>
            <pc:sldMk cId="1100243187" sldId="289"/>
            <ac:spMk id="3" creationId="{390747C9-29DA-40DF-80CE-DDF500302843}"/>
          </ac:spMkLst>
        </pc:spChg>
        <pc:spChg chg="add mod">
          <ac:chgData name="James Franklin" userId="cf915d05-507f-491f-b4a6-b2aa085ee4b1" providerId="ADAL" clId="{BB8EC249-2F31-487C-819F-C8F61A1928A8}" dt="2020-03-05T15:07:37.881" v="826" actId="164"/>
          <ac:spMkLst>
            <pc:docMk/>
            <pc:sldMk cId="1100243187" sldId="289"/>
            <ac:spMk id="4" creationId="{98127C76-93A7-48F9-BC91-39FDADF91748}"/>
          </ac:spMkLst>
        </pc:spChg>
        <pc:spChg chg="del">
          <ac:chgData name="James Franklin" userId="cf915d05-507f-491f-b4a6-b2aa085ee4b1" providerId="ADAL" clId="{BB8EC249-2F31-487C-819F-C8F61A1928A8}" dt="2020-03-05T14:58:43.355" v="766" actId="478"/>
          <ac:spMkLst>
            <pc:docMk/>
            <pc:sldMk cId="1100243187" sldId="289"/>
            <ac:spMk id="7" creationId="{FAC4327A-25D7-4EB1-BCC2-4406CE25E7FA}"/>
          </ac:spMkLst>
        </pc:spChg>
        <pc:spChg chg="del topLvl">
          <ac:chgData name="James Franklin" userId="cf915d05-507f-491f-b4a6-b2aa085ee4b1" providerId="ADAL" clId="{BB8EC249-2F31-487C-819F-C8F61A1928A8}" dt="2020-03-05T14:58:43.355" v="766" actId="478"/>
          <ac:spMkLst>
            <pc:docMk/>
            <pc:sldMk cId="1100243187" sldId="289"/>
            <ac:spMk id="8" creationId="{D29994DA-3CE0-477B-B65E-3A9DEB84F70C}"/>
          </ac:spMkLst>
        </pc:spChg>
        <pc:spChg chg="del">
          <ac:chgData name="James Franklin" userId="cf915d05-507f-491f-b4a6-b2aa085ee4b1" providerId="ADAL" clId="{BB8EC249-2F31-487C-819F-C8F61A1928A8}" dt="2020-03-05T14:58:43.355" v="766" actId="478"/>
          <ac:spMkLst>
            <pc:docMk/>
            <pc:sldMk cId="1100243187" sldId="289"/>
            <ac:spMk id="9" creationId="{76A63AAE-D12D-4760-B5F3-8C61D18CF0E4}"/>
          </ac:spMkLst>
        </pc:spChg>
        <pc:spChg chg="add mod">
          <ac:chgData name="James Franklin" userId="cf915d05-507f-491f-b4a6-b2aa085ee4b1" providerId="ADAL" clId="{BB8EC249-2F31-487C-819F-C8F61A1928A8}" dt="2020-03-05T15:07:37.881" v="826" actId="164"/>
          <ac:spMkLst>
            <pc:docMk/>
            <pc:sldMk cId="1100243187" sldId="289"/>
            <ac:spMk id="14" creationId="{9AF7B8F0-92FE-44DA-83BE-CF12D0E1854A}"/>
          </ac:spMkLst>
        </pc:spChg>
        <pc:spChg chg="add mod">
          <ac:chgData name="James Franklin" userId="cf915d05-507f-491f-b4a6-b2aa085ee4b1" providerId="ADAL" clId="{BB8EC249-2F31-487C-819F-C8F61A1928A8}" dt="2020-03-05T15:07:37.881" v="826" actId="164"/>
          <ac:spMkLst>
            <pc:docMk/>
            <pc:sldMk cId="1100243187" sldId="289"/>
            <ac:spMk id="15" creationId="{E8AB2758-E432-42EA-8023-C43EDBEA0991}"/>
          </ac:spMkLst>
        </pc:spChg>
        <pc:spChg chg="add mod ord">
          <ac:chgData name="James Franklin" userId="cf915d05-507f-491f-b4a6-b2aa085ee4b1" providerId="ADAL" clId="{BB8EC249-2F31-487C-819F-C8F61A1928A8}" dt="2020-03-05T15:13:42.069" v="874" actId="1076"/>
          <ac:spMkLst>
            <pc:docMk/>
            <pc:sldMk cId="1100243187" sldId="289"/>
            <ac:spMk id="16" creationId="{908DAFE1-7622-4594-A745-2B42A3D91269}"/>
          </ac:spMkLst>
        </pc:spChg>
        <pc:spChg chg="add mod ord">
          <ac:chgData name="James Franklin" userId="cf915d05-507f-491f-b4a6-b2aa085ee4b1" providerId="ADAL" clId="{BB8EC249-2F31-487C-819F-C8F61A1928A8}" dt="2020-03-05T15:13:42.069" v="874" actId="1076"/>
          <ac:spMkLst>
            <pc:docMk/>
            <pc:sldMk cId="1100243187" sldId="289"/>
            <ac:spMk id="17" creationId="{CBA831A6-A502-4E35-97FF-C30FD75948EB}"/>
          </ac:spMkLst>
        </pc:spChg>
        <pc:spChg chg="add mod ord">
          <ac:chgData name="James Franklin" userId="cf915d05-507f-491f-b4a6-b2aa085ee4b1" providerId="ADAL" clId="{BB8EC249-2F31-487C-819F-C8F61A1928A8}" dt="2020-03-05T15:13:42.069" v="874" actId="1076"/>
          <ac:spMkLst>
            <pc:docMk/>
            <pc:sldMk cId="1100243187" sldId="289"/>
            <ac:spMk id="18" creationId="{1679DDC3-CCED-43B0-AB81-8231472337AC}"/>
          </ac:spMkLst>
        </pc:spChg>
        <pc:spChg chg="add mod">
          <ac:chgData name="James Franklin" userId="cf915d05-507f-491f-b4a6-b2aa085ee4b1" providerId="ADAL" clId="{BB8EC249-2F31-487C-819F-C8F61A1928A8}" dt="2020-03-05T15:19:16.205" v="909" actId="14100"/>
          <ac:spMkLst>
            <pc:docMk/>
            <pc:sldMk cId="1100243187" sldId="289"/>
            <ac:spMk id="19" creationId="{2980E687-B216-4B4B-B396-FF0A9A9D8037}"/>
          </ac:spMkLst>
        </pc:spChg>
        <pc:spChg chg="add mod">
          <ac:chgData name="James Franklin" userId="cf915d05-507f-491f-b4a6-b2aa085ee4b1" providerId="ADAL" clId="{BB8EC249-2F31-487C-819F-C8F61A1928A8}" dt="2020-03-05T15:15:27.778" v="886" actId="1582"/>
          <ac:spMkLst>
            <pc:docMk/>
            <pc:sldMk cId="1100243187" sldId="289"/>
            <ac:spMk id="23" creationId="{A30FC0EE-7C53-4A18-84D0-4A80764D0008}"/>
          </ac:spMkLst>
        </pc:spChg>
        <pc:spChg chg="add mod">
          <ac:chgData name="James Franklin" userId="cf915d05-507f-491f-b4a6-b2aa085ee4b1" providerId="ADAL" clId="{BB8EC249-2F31-487C-819F-C8F61A1928A8}" dt="2020-03-05T15:13:49.485" v="877" actId="1076"/>
          <ac:spMkLst>
            <pc:docMk/>
            <pc:sldMk cId="1100243187" sldId="289"/>
            <ac:spMk id="24" creationId="{1FE03F61-509E-432F-9801-E46F4296EFB7}"/>
          </ac:spMkLst>
        </pc:spChg>
        <pc:spChg chg="add mod">
          <ac:chgData name="James Franklin" userId="cf915d05-507f-491f-b4a6-b2aa085ee4b1" providerId="ADAL" clId="{BB8EC249-2F31-487C-819F-C8F61A1928A8}" dt="2020-03-05T15:15:27.778" v="886" actId="1582"/>
          <ac:spMkLst>
            <pc:docMk/>
            <pc:sldMk cId="1100243187" sldId="289"/>
            <ac:spMk id="26" creationId="{3ED5BE5A-2AE3-4FCF-9BAE-4D44CD609040}"/>
          </ac:spMkLst>
        </pc:spChg>
        <pc:grpChg chg="add del">
          <ac:chgData name="James Franklin" userId="cf915d05-507f-491f-b4a6-b2aa085ee4b1" providerId="ADAL" clId="{BB8EC249-2F31-487C-819F-C8F61A1928A8}" dt="2020-03-05T14:58:43.355" v="766" actId="478"/>
          <ac:grpSpMkLst>
            <pc:docMk/>
            <pc:sldMk cId="1100243187" sldId="289"/>
            <ac:grpSpMk id="5" creationId="{CA0F1625-A5EC-4787-A4C5-A1E002C820FB}"/>
          </ac:grpSpMkLst>
        </pc:grpChg>
        <pc:grpChg chg="del topLvl">
          <ac:chgData name="James Franklin" userId="cf915d05-507f-491f-b4a6-b2aa085ee4b1" providerId="ADAL" clId="{BB8EC249-2F31-487C-819F-C8F61A1928A8}" dt="2020-03-05T14:58:43.355" v="766" actId="478"/>
          <ac:grpSpMkLst>
            <pc:docMk/>
            <pc:sldMk cId="1100243187" sldId="289"/>
            <ac:grpSpMk id="6" creationId="{A070A76E-5F1D-4D4B-AA10-2C264F40AEF2}"/>
          </ac:grpSpMkLst>
        </pc:grpChg>
        <pc:grpChg chg="add mod ord">
          <ac:chgData name="James Franklin" userId="cf915d05-507f-491f-b4a6-b2aa085ee4b1" providerId="ADAL" clId="{BB8EC249-2F31-487C-819F-C8F61A1928A8}" dt="2020-03-05T15:13:33.966" v="871" actId="1076"/>
          <ac:grpSpMkLst>
            <pc:docMk/>
            <pc:sldMk cId="1100243187" sldId="289"/>
            <ac:grpSpMk id="20" creationId="{3DAB2C1C-CC9F-4DD8-8E7F-FFF7D906896E}"/>
          </ac:grpSpMkLst>
        </pc:grpChg>
        <pc:grpChg chg="add mod">
          <ac:chgData name="James Franklin" userId="cf915d05-507f-491f-b4a6-b2aa085ee4b1" providerId="ADAL" clId="{BB8EC249-2F31-487C-819F-C8F61A1928A8}" dt="2020-03-05T15:18:26.469" v="908" actId="732"/>
          <ac:grpSpMkLst>
            <pc:docMk/>
            <pc:sldMk cId="1100243187" sldId="289"/>
            <ac:grpSpMk id="22" creationId="{8B72971A-BAC9-40D1-957A-EC29A81FB3B8}"/>
          </ac:grpSpMkLst>
        </pc:grpChg>
        <pc:picChg chg="del topLvl">
          <ac:chgData name="James Franklin" userId="cf915d05-507f-491f-b4a6-b2aa085ee4b1" providerId="ADAL" clId="{BB8EC249-2F31-487C-819F-C8F61A1928A8}" dt="2020-03-05T14:58:43.355" v="766" actId="478"/>
          <ac:picMkLst>
            <pc:docMk/>
            <pc:sldMk cId="1100243187" sldId="289"/>
            <ac:picMk id="10" creationId="{12D03C26-A73A-432F-9DB4-DD4C3C6EAA33}"/>
          </ac:picMkLst>
        </pc:picChg>
        <pc:picChg chg="del">
          <ac:chgData name="James Franklin" userId="cf915d05-507f-491f-b4a6-b2aa085ee4b1" providerId="ADAL" clId="{BB8EC249-2F31-487C-819F-C8F61A1928A8}" dt="2020-03-05T14:58:36.237" v="765" actId="478"/>
          <ac:picMkLst>
            <pc:docMk/>
            <pc:sldMk cId="1100243187" sldId="289"/>
            <ac:picMk id="11" creationId="{C32F71D8-CAB6-4864-ADA5-2CE83D4C0329}"/>
          </ac:picMkLst>
        </pc:picChg>
        <pc:picChg chg="del">
          <ac:chgData name="James Franklin" userId="cf915d05-507f-491f-b4a6-b2aa085ee4b1" providerId="ADAL" clId="{BB8EC249-2F31-487C-819F-C8F61A1928A8}" dt="2020-03-05T14:58:43.355" v="766" actId="478"/>
          <ac:picMkLst>
            <pc:docMk/>
            <pc:sldMk cId="1100243187" sldId="289"/>
            <ac:picMk id="12" creationId="{8380B14D-F704-4FB2-8FD3-DFB49FD03805}"/>
          </ac:picMkLst>
        </pc:picChg>
        <pc:picChg chg="mod topLvl">
          <ac:chgData name="James Franklin" userId="cf915d05-507f-491f-b4a6-b2aa085ee4b1" providerId="ADAL" clId="{BB8EC249-2F31-487C-819F-C8F61A1928A8}" dt="2020-03-05T15:12:14.158" v="843" actId="1076"/>
          <ac:picMkLst>
            <pc:docMk/>
            <pc:sldMk cId="1100243187" sldId="289"/>
            <ac:picMk id="13" creationId="{48B28099-2376-47A0-A857-61A2555E78E1}"/>
          </ac:picMkLst>
        </pc:picChg>
        <pc:picChg chg="add mod">
          <ac:chgData name="James Franklin" userId="cf915d05-507f-491f-b4a6-b2aa085ee4b1" providerId="ADAL" clId="{BB8EC249-2F31-487C-819F-C8F61A1928A8}" dt="2020-03-05T15:08:00.710" v="831" actId="1076"/>
          <ac:picMkLst>
            <pc:docMk/>
            <pc:sldMk cId="1100243187" sldId="289"/>
            <ac:picMk id="21" creationId="{5BFBE106-8373-40DA-BF5F-87C873CBFFA6}"/>
          </ac:picMkLst>
        </pc:picChg>
        <pc:picChg chg="add mod">
          <ac:chgData name="James Franklin" userId="cf915d05-507f-491f-b4a6-b2aa085ee4b1" providerId="ADAL" clId="{BB8EC249-2F31-487C-819F-C8F61A1928A8}" dt="2020-03-05T15:18:26.469" v="908" actId="732"/>
          <ac:picMkLst>
            <pc:docMk/>
            <pc:sldMk cId="1100243187" sldId="289"/>
            <ac:picMk id="2050" creationId="{22068DF9-0106-462D-BDDB-728D60B19864}"/>
          </ac:picMkLst>
        </pc:picChg>
        <pc:cxnChg chg="add mod">
          <ac:chgData name="James Franklin" userId="cf915d05-507f-491f-b4a6-b2aa085ee4b1" providerId="ADAL" clId="{BB8EC249-2F31-487C-819F-C8F61A1928A8}" dt="2020-03-05T15:15:44.032" v="888" actId="208"/>
          <ac:cxnSpMkLst>
            <pc:docMk/>
            <pc:sldMk cId="1100243187" sldId="289"/>
            <ac:cxnSpMk id="27" creationId="{8009BE92-3C1D-49BB-8DF3-D288EEF9BF8C}"/>
          </ac:cxnSpMkLst>
        </pc:cxnChg>
        <pc:cxnChg chg="add mod">
          <ac:chgData name="James Franklin" userId="cf915d05-507f-491f-b4a6-b2aa085ee4b1" providerId="ADAL" clId="{BB8EC249-2F31-487C-819F-C8F61A1928A8}" dt="2020-03-05T15:16:01.549" v="891" actId="14100"/>
          <ac:cxnSpMkLst>
            <pc:docMk/>
            <pc:sldMk cId="1100243187" sldId="289"/>
            <ac:cxnSpMk id="29" creationId="{B100EFFA-C3C9-45D1-86DE-A99F3BB653C7}"/>
          </ac:cxnSpMkLst>
        </pc:cxnChg>
        <pc:cxnChg chg="add mod">
          <ac:chgData name="James Franklin" userId="cf915d05-507f-491f-b4a6-b2aa085ee4b1" providerId="ADAL" clId="{BB8EC249-2F31-487C-819F-C8F61A1928A8}" dt="2020-03-05T15:16:10.325" v="894" actId="14100"/>
          <ac:cxnSpMkLst>
            <pc:docMk/>
            <pc:sldMk cId="1100243187" sldId="289"/>
            <ac:cxnSpMk id="31" creationId="{A45A2234-F310-401D-B346-6F619CF76756}"/>
          </ac:cxnSpMkLst>
        </pc:cxnChg>
        <pc:cxnChg chg="add mod">
          <ac:chgData name="James Franklin" userId="cf915d05-507f-491f-b4a6-b2aa085ee4b1" providerId="ADAL" clId="{BB8EC249-2F31-487C-819F-C8F61A1928A8}" dt="2020-03-05T15:16:22.581" v="898" actId="14100"/>
          <ac:cxnSpMkLst>
            <pc:docMk/>
            <pc:sldMk cId="1100243187" sldId="289"/>
            <ac:cxnSpMk id="33" creationId="{253A3A2D-C431-4B3D-82EB-FF3F5D0F0E32}"/>
          </ac:cxnSpMkLst>
        </pc:cxnChg>
      </pc:sldChg>
      <pc:sldChg chg="addSp modSp add">
        <pc:chgData name="James Franklin" userId="cf915d05-507f-491f-b4a6-b2aa085ee4b1" providerId="ADAL" clId="{BB8EC249-2F31-487C-819F-C8F61A1928A8}" dt="2020-03-05T15:32:22.470" v="1731" actId="207"/>
        <pc:sldMkLst>
          <pc:docMk/>
          <pc:sldMk cId="1950482067" sldId="290"/>
        </pc:sldMkLst>
        <pc:spChg chg="mod">
          <ac:chgData name="James Franklin" userId="cf915d05-507f-491f-b4a6-b2aa085ee4b1" providerId="ADAL" clId="{BB8EC249-2F31-487C-819F-C8F61A1928A8}" dt="2020-03-05T15:27:23.477" v="1188" actId="20577"/>
          <ac:spMkLst>
            <pc:docMk/>
            <pc:sldMk cId="1950482067" sldId="290"/>
            <ac:spMk id="2" creationId="{B2428C1E-59FF-4EDC-BC2C-349A2D535F4E}"/>
          </ac:spMkLst>
        </pc:spChg>
        <pc:spChg chg="mod">
          <ac:chgData name="James Franklin" userId="cf915d05-507f-491f-b4a6-b2aa085ee4b1" providerId="ADAL" clId="{BB8EC249-2F31-487C-819F-C8F61A1928A8}" dt="2020-03-05T15:32:22.470" v="1731" actId="207"/>
          <ac:spMkLst>
            <pc:docMk/>
            <pc:sldMk cId="1950482067" sldId="290"/>
            <ac:spMk id="3" creationId="{7D513987-F67E-46A4-99BD-66328F6238B4}"/>
          </ac:spMkLst>
        </pc:spChg>
        <pc:spChg chg="add">
          <ac:chgData name="James Franklin" userId="cf915d05-507f-491f-b4a6-b2aa085ee4b1" providerId="ADAL" clId="{BB8EC249-2F31-487C-819F-C8F61A1928A8}" dt="2020-03-05T15:26:53.904" v="1158"/>
          <ac:spMkLst>
            <pc:docMk/>
            <pc:sldMk cId="1950482067" sldId="290"/>
            <ac:spMk id="4" creationId="{74561CA1-0244-400E-8296-9ED0E2CDFCCF}"/>
          </ac:spMkLst>
        </pc:spChg>
      </pc:sldChg>
    </pc:docChg>
  </pc:docChgLst>
  <pc:docChgLst>
    <pc:chgData name="Rob Heathcote" userId="62419938-1f1d-43ca-9327-cfd6c1894440" providerId="ADAL" clId="{E9691121-04D6-4118-946B-BEEFD9CC336C}"/>
    <pc:docChg chg="modSld">
      <pc:chgData name="Rob Heathcote" userId="62419938-1f1d-43ca-9327-cfd6c1894440" providerId="ADAL" clId="{E9691121-04D6-4118-946B-BEEFD9CC336C}" dt="2019-10-03T09:07:17.284" v="34" actId="20577"/>
      <pc:docMkLst>
        <pc:docMk/>
      </pc:docMkLst>
      <pc:sldChg chg="modSp">
        <pc:chgData name="Rob Heathcote" userId="62419938-1f1d-43ca-9327-cfd6c1894440" providerId="ADAL" clId="{E9691121-04D6-4118-946B-BEEFD9CC336C}" dt="2019-10-03T09:06:15.205" v="3" actId="20577"/>
        <pc:sldMkLst>
          <pc:docMk/>
          <pc:sldMk cId="3073862220" sldId="270"/>
        </pc:sldMkLst>
        <pc:spChg chg="mod">
          <ac:chgData name="Rob Heathcote" userId="62419938-1f1d-43ca-9327-cfd6c1894440" providerId="ADAL" clId="{E9691121-04D6-4118-946B-BEEFD9CC336C}" dt="2019-10-03T09:06:15.205" v="3" actId="20577"/>
          <ac:spMkLst>
            <pc:docMk/>
            <pc:sldMk cId="3073862220" sldId="270"/>
            <ac:spMk id="2" creationId="{00000000-0000-0000-0000-000000000000}"/>
          </ac:spMkLst>
        </pc:spChg>
      </pc:sldChg>
      <pc:sldChg chg="modSp">
        <pc:chgData name="Rob Heathcote" userId="62419938-1f1d-43ca-9327-cfd6c1894440" providerId="ADAL" clId="{E9691121-04D6-4118-946B-BEEFD9CC336C}" dt="2019-10-03T09:07:17.284" v="34" actId="20577"/>
        <pc:sldMkLst>
          <pc:docMk/>
          <pc:sldMk cId="1288740266" sldId="282"/>
        </pc:sldMkLst>
        <pc:spChg chg="mod">
          <ac:chgData name="Rob Heathcote" userId="62419938-1f1d-43ca-9327-cfd6c1894440" providerId="ADAL" clId="{E9691121-04D6-4118-946B-BEEFD9CC336C}" dt="2019-10-03T09:07:17.284" v="34" actId="20577"/>
          <ac:spMkLst>
            <pc:docMk/>
            <pc:sldMk cId="1288740266" sldId="282"/>
            <ac:spMk id="2" creationId="{00000000-0000-0000-0000-000000000000}"/>
          </ac:spMkLst>
        </pc:spChg>
      </pc:sldChg>
    </pc:docChg>
  </pc:docChgLst>
  <pc:docChgLst>
    <pc:chgData name="Mike Bloys" userId="1248c4d8-7b2b-4b32-b8bd-163ae845f9bb" providerId="ADAL" clId="{3FC6A00C-4275-7E45-B251-B3E7C67869E4}"/>
    <pc:docChg chg="undo custSel modSld modMainMaster">
      <pc:chgData name="Mike Bloys" userId="1248c4d8-7b2b-4b32-b8bd-163ae845f9bb" providerId="ADAL" clId="{3FC6A00C-4275-7E45-B251-B3E7C67869E4}" dt="2021-07-26T15:15:02.600" v="136" actId="18331"/>
      <pc:docMkLst>
        <pc:docMk/>
      </pc:docMkLst>
      <pc:sldChg chg="addSp delSp modSp mod delCm">
        <pc:chgData name="Mike Bloys" userId="1248c4d8-7b2b-4b32-b8bd-163ae845f9bb" providerId="ADAL" clId="{3FC6A00C-4275-7E45-B251-B3E7C67869E4}" dt="2021-07-26T08:57:31.587" v="95" actId="1592"/>
        <pc:sldMkLst>
          <pc:docMk/>
          <pc:sldMk cId="1213952557" sldId="261"/>
        </pc:sldMkLst>
        <pc:picChg chg="add mod modCrop">
          <ac:chgData name="Mike Bloys" userId="1248c4d8-7b2b-4b32-b8bd-163ae845f9bb" providerId="ADAL" clId="{3FC6A00C-4275-7E45-B251-B3E7C67869E4}" dt="2021-07-26T08:57:18.662" v="93" actId="18331"/>
          <ac:picMkLst>
            <pc:docMk/>
            <pc:sldMk cId="1213952557" sldId="261"/>
            <ac:picMk id="5" creationId="{F66621CE-95BE-A04E-AF19-9CBE373A4EBD}"/>
          </ac:picMkLst>
        </pc:picChg>
        <pc:picChg chg="del mod">
          <ac:chgData name="Mike Bloys" userId="1248c4d8-7b2b-4b32-b8bd-163ae845f9bb" providerId="ADAL" clId="{3FC6A00C-4275-7E45-B251-B3E7C67869E4}" dt="2021-07-26T08:57:26.330" v="94" actId="478"/>
          <ac:picMkLst>
            <pc:docMk/>
            <pc:sldMk cId="1213952557" sldId="261"/>
            <ac:picMk id="6" creationId="{2FBFA363-C006-4033-9071-E4E8F55FA3B2}"/>
          </ac:picMkLst>
        </pc:picChg>
      </pc:sldChg>
      <pc:sldChg chg="addSp delSp modSp mod addCm delCm modCm">
        <pc:chgData name="Mike Bloys" userId="1248c4d8-7b2b-4b32-b8bd-163ae845f9bb" providerId="ADAL" clId="{3FC6A00C-4275-7E45-B251-B3E7C67869E4}" dt="2021-07-26T15:15:02.600" v="136" actId="18331"/>
        <pc:sldMkLst>
          <pc:docMk/>
          <pc:sldMk cId="2879575337" sldId="262"/>
        </pc:sldMkLst>
        <pc:spChg chg="mod">
          <ac:chgData name="Mike Bloys" userId="1248c4d8-7b2b-4b32-b8bd-163ae845f9bb" providerId="ADAL" clId="{3FC6A00C-4275-7E45-B251-B3E7C67869E4}" dt="2021-07-26T09:27:13.823" v="128" actId="20577"/>
          <ac:spMkLst>
            <pc:docMk/>
            <pc:sldMk cId="2879575337" sldId="262"/>
            <ac:spMk id="5" creationId="{00000000-0000-0000-0000-000000000000}"/>
          </ac:spMkLst>
        </pc:spChg>
        <pc:spChg chg="del">
          <ac:chgData name="Mike Bloys" userId="1248c4d8-7b2b-4b32-b8bd-163ae845f9bb" providerId="ADAL" clId="{3FC6A00C-4275-7E45-B251-B3E7C67869E4}" dt="2021-07-26T09:20:36.268" v="110" actId="478"/>
          <ac:spMkLst>
            <pc:docMk/>
            <pc:sldMk cId="2879575337" sldId="262"/>
            <ac:spMk id="7" creationId="{277DCE3D-73F2-4243-A12F-8CA29C4D0089}"/>
          </ac:spMkLst>
        </pc:spChg>
        <pc:spChg chg="del">
          <ac:chgData name="Mike Bloys" userId="1248c4d8-7b2b-4b32-b8bd-163ae845f9bb" providerId="ADAL" clId="{3FC6A00C-4275-7E45-B251-B3E7C67869E4}" dt="2021-07-26T09:20:36.268" v="110" actId="478"/>
          <ac:spMkLst>
            <pc:docMk/>
            <pc:sldMk cId="2879575337" sldId="262"/>
            <ac:spMk id="27" creationId="{C62E3DFD-1EE6-48DD-82AB-620C402F5A87}"/>
          </ac:spMkLst>
        </pc:spChg>
        <pc:spChg chg="del">
          <ac:chgData name="Mike Bloys" userId="1248c4d8-7b2b-4b32-b8bd-163ae845f9bb" providerId="ADAL" clId="{3FC6A00C-4275-7E45-B251-B3E7C67869E4}" dt="2021-07-26T09:20:25.492" v="105" actId="478"/>
          <ac:spMkLst>
            <pc:docMk/>
            <pc:sldMk cId="2879575337" sldId="262"/>
            <ac:spMk id="49" creationId="{CB40D08D-0747-4A3B-8FAD-4AD3C7BAD8B5}"/>
          </ac:spMkLst>
        </pc:spChg>
        <pc:spChg chg="del">
          <ac:chgData name="Mike Bloys" userId="1248c4d8-7b2b-4b32-b8bd-163ae845f9bb" providerId="ADAL" clId="{3FC6A00C-4275-7E45-B251-B3E7C67869E4}" dt="2021-07-26T09:20:21.725" v="103" actId="478"/>
          <ac:spMkLst>
            <pc:docMk/>
            <pc:sldMk cId="2879575337" sldId="262"/>
            <ac:spMk id="50" creationId="{17B0420E-034C-42CB-A4F9-65D27E297BB9}"/>
          </ac:spMkLst>
        </pc:spChg>
        <pc:grpChg chg="del">
          <ac:chgData name="Mike Bloys" userId="1248c4d8-7b2b-4b32-b8bd-163ae845f9bb" providerId="ADAL" clId="{3FC6A00C-4275-7E45-B251-B3E7C67869E4}" dt="2021-07-26T09:20:36.268" v="110" actId="478"/>
          <ac:grpSpMkLst>
            <pc:docMk/>
            <pc:sldMk cId="2879575337" sldId="262"/>
            <ac:grpSpMk id="16" creationId="{BE38F156-BBBC-40C9-882D-A2DA4F473FF8}"/>
          </ac:grpSpMkLst>
        </pc:grpChg>
        <pc:grpChg chg="del">
          <ac:chgData name="Mike Bloys" userId="1248c4d8-7b2b-4b32-b8bd-163ae845f9bb" providerId="ADAL" clId="{3FC6A00C-4275-7E45-B251-B3E7C67869E4}" dt="2021-07-26T09:20:36.268" v="110" actId="478"/>
          <ac:grpSpMkLst>
            <pc:docMk/>
            <pc:sldMk cId="2879575337" sldId="262"/>
            <ac:grpSpMk id="20" creationId="{8E23498B-8C64-4B3F-B61D-D3DCB66E0467}"/>
          </ac:grpSpMkLst>
        </pc:grpChg>
        <pc:grpChg chg="del">
          <ac:chgData name="Mike Bloys" userId="1248c4d8-7b2b-4b32-b8bd-163ae845f9bb" providerId="ADAL" clId="{3FC6A00C-4275-7E45-B251-B3E7C67869E4}" dt="2021-07-26T09:20:36.268" v="110" actId="478"/>
          <ac:grpSpMkLst>
            <pc:docMk/>
            <pc:sldMk cId="2879575337" sldId="262"/>
            <ac:grpSpMk id="24" creationId="{B56DCB22-2074-43E2-A86E-4A1E1FC0ECD7}"/>
          </ac:grpSpMkLst>
        </pc:grpChg>
        <pc:picChg chg="add del mod">
          <ac:chgData name="Mike Bloys" userId="1248c4d8-7b2b-4b32-b8bd-163ae845f9bb" providerId="ADAL" clId="{3FC6A00C-4275-7E45-B251-B3E7C67869E4}" dt="2021-07-26T15:14:54.935" v="135" actId="478"/>
          <ac:picMkLst>
            <pc:docMk/>
            <pc:sldMk cId="2879575337" sldId="262"/>
            <ac:picMk id="4" creationId="{81F506A2-20BB-AB4C-979E-F0D90785B3A3}"/>
          </ac:picMkLst>
        </pc:picChg>
        <pc:picChg chg="del">
          <ac:chgData name="Mike Bloys" userId="1248c4d8-7b2b-4b32-b8bd-163ae845f9bb" providerId="ADAL" clId="{3FC6A00C-4275-7E45-B251-B3E7C67869E4}" dt="2021-07-26T09:19:12.214" v="98" actId="478"/>
          <ac:picMkLst>
            <pc:docMk/>
            <pc:sldMk cId="2879575337" sldId="262"/>
            <ac:picMk id="6" creationId="{4506C828-4123-4B1C-A432-8652D54A7251}"/>
          </ac:picMkLst>
        </pc:picChg>
        <pc:picChg chg="add mod">
          <ac:chgData name="Mike Bloys" userId="1248c4d8-7b2b-4b32-b8bd-163ae845f9bb" providerId="ADAL" clId="{3FC6A00C-4275-7E45-B251-B3E7C67869E4}" dt="2021-07-26T15:15:02.600" v="136" actId="18331"/>
          <ac:picMkLst>
            <pc:docMk/>
            <pc:sldMk cId="2879575337" sldId="262"/>
            <ac:picMk id="6" creationId="{E8B0878F-32F8-CC4F-9B7B-A2CB0B70CC28}"/>
          </ac:picMkLst>
        </pc:picChg>
        <pc:picChg chg="del">
          <ac:chgData name="Mike Bloys" userId="1248c4d8-7b2b-4b32-b8bd-163ae845f9bb" providerId="ADAL" clId="{3FC6A00C-4275-7E45-B251-B3E7C67869E4}" dt="2021-07-26T09:19:12.214" v="98" actId="478"/>
          <ac:picMkLst>
            <pc:docMk/>
            <pc:sldMk cId="2879575337" sldId="262"/>
            <ac:picMk id="30" creationId="{F6B4ABBF-A684-40A4-86D0-7570F103429D}"/>
          </ac:picMkLst>
        </pc:picChg>
        <pc:picChg chg="add mod">
          <ac:chgData name="Mike Bloys" userId="1248c4d8-7b2b-4b32-b8bd-163ae845f9bb" providerId="ADAL" clId="{3FC6A00C-4275-7E45-B251-B3E7C67869E4}" dt="2021-07-26T09:26:19.722" v="123" actId="207"/>
          <ac:picMkLst>
            <pc:docMk/>
            <pc:sldMk cId="2879575337" sldId="262"/>
            <ac:picMk id="31" creationId="{2BCAE9EA-08D3-6E4E-83E2-CE239B411F5B}"/>
          </ac:picMkLst>
        </pc:picChg>
        <pc:picChg chg="del">
          <ac:chgData name="Mike Bloys" userId="1248c4d8-7b2b-4b32-b8bd-163ae845f9bb" providerId="ADAL" clId="{3FC6A00C-4275-7E45-B251-B3E7C67869E4}" dt="2021-07-26T09:20:36.268" v="110" actId="478"/>
          <ac:picMkLst>
            <pc:docMk/>
            <pc:sldMk cId="2879575337" sldId="262"/>
            <ac:picMk id="1026" creationId="{6127FCC7-CAAE-4223-93A1-79B720D50B50}"/>
          </ac:picMkLst>
        </pc:picChg>
        <pc:picChg chg="del">
          <ac:chgData name="Mike Bloys" userId="1248c4d8-7b2b-4b32-b8bd-163ae845f9bb" providerId="ADAL" clId="{3FC6A00C-4275-7E45-B251-B3E7C67869E4}" dt="2021-07-26T09:20:19.627" v="102" actId="478"/>
          <ac:picMkLst>
            <pc:docMk/>
            <pc:sldMk cId="2879575337" sldId="262"/>
            <ac:picMk id="1028" creationId="{82A9544D-5ADD-4F13-B357-CF5C5F0805F1}"/>
          </ac:picMkLst>
        </pc:picChg>
        <pc:cxnChg chg="del">
          <ac:chgData name="Mike Bloys" userId="1248c4d8-7b2b-4b32-b8bd-163ae845f9bb" providerId="ADAL" clId="{3FC6A00C-4275-7E45-B251-B3E7C67869E4}" dt="2021-07-26T09:20:36.268" v="110" actId="478"/>
          <ac:cxnSpMkLst>
            <pc:docMk/>
            <pc:sldMk cId="2879575337" sldId="262"/>
            <ac:cxnSpMk id="10" creationId="{722F201C-34D6-49AB-B170-85628C67240E}"/>
          </ac:cxnSpMkLst>
        </pc:cxnChg>
        <pc:cxnChg chg="del">
          <ac:chgData name="Mike Bloys" userId="1248c4d8-7b2b-4b32-b8bd-163ae845f9bb" providerId="ADAL" clId="{3FC6A00C-4275-7E45-B251-B3E7C67869E4}" dt="2021-07-26T09:20:36.268" v="110" actId="478"/>
          <ac:cxnSpMkLst>
            <pc:docMk/>
            <pc:sldMk cId="2879575337" sldId="262"/>
            <ac:cxnSpMk id="14" creationId="{1B3236B7-D16D-49AA-AE0C-5B1B67AC8321}"/>
          </ac:cxnSpMkLst>
        </pc:cxnChg>
        <pc:cxnChg chg="del">
          <ac:chgData name="Mike Bloys" userId="1248c4d8-7b2b-4b32-b8bd-163ae845f9bb" providerId="ADAL" clId="{3FC6A00C-4275-7E45-B251-B3E7C67869E4}" dt="2021-07-26T09:20:26.588" v="106" actId="478"/>
          <ac:cxnSpMkLst>
            <pc:docMk/>
            <pc:sldMk cId="2879575337" sldId="262"/>
            <ac:cxnSpMk id="32" creationId="{FFED23CD-6287-4EDB-87BA-8ACF46CD5E44}"/>
          </ac:cxnSpMkLst>
        </pc:cxnChg>
        <pc:cxnChg chg="del">
          <ac:chgData name="Mike Bloys" userId="1248c4d8-7b2b-4b32-b8bd-163ae845f9bb" providerId="ADAL" clId="{3FC6A00C-4275-7E45-B251-B3E7C67869E4}" dt="2021-07-26T09:20:28.891" v="107" actId="478"/>
          <ac:cxnSpMkLst>
            <pc:docMk/>
            <pc:sldMk cId="2879575337" sldId="262"/>
            <ac:cxnSpMk id="38" creationId="{DC1A87B2-739B-4424-9014-73DFB4760853}"/>
          </ac:cxnSpMkLst>
        </pc:cxnChg>
        <pc:cxnChg chg="del">
          <ac:chgData name="Mike Bloys" userId="1248c4d8-7b2b-4b32-b8bd-163ae845f9bb" providerId="ADAL" clId="{3FC6A00C-4275-7E45-B251-B3E7C67869E4}" dt="2021-07-26T09:20:30.251" v="108" actId="478"/>
          <ac:cxnSpMkLst>
            <pc:docMk/>
            <pc:sldMk cId="2879575337" sldId="262"/>
            <ac:cxnSpMk id="42" creationId="{9A985910-64AB-46A9-A475-725DB4C314F0}"/>
          </ac:cxnSpMkLst>
        </pc:cxnChg>
        <pc:cxnChg chg="del">
          <ac:chgData name="Mike Bloys" userId="1248c4d8-7b2b-4b32-b8bd-163ae845f9bb" providerId="ADAL" clId="{3FC6A00C-4275-7E45-B251-B3E7C67869E4}" dt="2021-07-26T09:20:23.594" v="104" actId="478"/>
          <ac:cxnSpMkLst>
            <pc:docMk/>
            <pc:sldMk cId="2879575337" sldId="262"/>
            <ac:cxnSpMk id="43" creationId="{0E0B1BAA-C44F-4C06-B842-030E9581B952}"/>
          </ac:cxnSpMkLst>
        </pc:cxnChg>
        <pc:cxnChg chg="del">
          <ac:chgData name="Mike Bloys" userId="1248c4d8-7b2b-4b32-b8bd-163ae845f9bb" providerId="ADAL" clId="{3FC6A00C-4275-7E45-B251-B3E7C67869E4}" dt="2021-07-26T09:20:33.315" v="109" actId="478"/>
          <ac:cxnSpMkLst>
            <pc:docMk/>
            <pc:sldMk cId="2879575337" sldId="262"/>
            <ac:cxnSpMk id="46" creationId="{A2949EF1-A9E2-46A8-8588-23C369B3EF29}"/>
          </ac:cxnSpMkLst>
        </pc:cxnChg>
        <pc:cxnChg chg="del">
          <ac:chgData name="Mike Bloys" userId="1248c4d8-7b2b-4b32-b8bd-163ae845f9bb" providerId="ADAL" clId="{3FC6A00C-4275-7E45-B251-B3E7C67869E4}" dt="2021-07-26T09:20:33.315" v="109" actId="478"/>
          <ac:cxnSpMkLst>
            <pc:docMk/>
            <pc:sldMk cId="2879575337" sldId="262"/>
            <ac:cxnSpMk id="48" creationId="{BEAD823A-D39E-4FF7-A3BE-DBC7851AD07C}"/>
          </ac:cxnSpMkLst>
        </pc:cxnChg>
      </pc:sldChg>
      <pc:sldChg chg="modSp mod">
        <pc:chgData name="Mike Bloys" userId="1248c4d8-7b2b-4b32-b8bd-163ae845f9bb" providerId="ADAL" clId="{3FC6A00C-4275-7E45-B251-B3E7C67869E4}" dt="2021-07-26T09:23:23.170" v="117" actId="207"/>
        <pc:sldMkLst>
          <pc:docMk/>
          <pc:sldMk cId="4005310484" sldId="264"/>
        </pc:sldMkLst>
        <pc:graphicFrameChg chg="modGraphic">
          <ac:chgData name="Mike Bloys" userId="1248c4d8-7b2b-4b32-b8bd-163ae845f9bb" providerId="ADAL" clId="{3FC6A00C-4275-7E45-B251-B3E7C67869E4}" dt="2021-07-26T09:23:23.170" v="117" actId="207"/>
          <ac:graphicFrameMkLst>
            <pc:docMk/>
            <pc:sldMk cId="4005310484" sldId="264"/>
            <ac:graphicFrameMk id="17" creationId="{00000000-0000-0000-0000-000000000000}"/>
          </ac:graphicFrameMkLst>
        </pc:graphicFrameChg>
      </pc:sldChg>
      <pc:sldChg chg="modSp mod">
        <pc:chgData name="Mike Bloys" userId="1248c4d8-7b2b-4b32-b8bd-163ae845f9bb" providerId="ADAL" clId="{3FC6A00C-4275-7E45-B251-B3E7C67869E4}" dt="2021-07-26T09:25:34.328" v="120" actId="20577"/>
        <pc:sldMkLst>
          <pc:docMk/>
          <pc:sldMk cId="2012693217" sldId="269"/>
        </pc:sldMkLst>
        <pc:spChg chg="mod">
          <ac:chgData name="Mike Bloys" userId="1248c4d8-7b2b-4b32-b8bd-163ae845f9bb" providerId="ADAL" clId="{3FC6A00C-4275-7E45-B251-B3E7C67869E4}" dt="2021-07-26T09:25:34.328" v="120" actId="20577"/>
          <ac:spMkLst>
            <pc:docMk/>
            <pc:sldMk cId="2012693217" sldId="269"/>
            <ac:spMk id="5" creationId="{00000000-0000-0000-0000-000000000000}"/>
          </ac:spMkLst>
        </pc:spChg>
      </pc:sldChg>
      <pc:sldChg chg="modSp mod modClrScheme chgLayout">
        <pc:chgData name="Mike Bloys" userId="1248c4d8-7b2b-4b32-b8bd-163ae845f9bb" providerId="ADAL" clId="{3FC6A00C-4275-7E45-B251-B3E7C67869E4}" dt="2021-07-23T16:20:21.804" v="48" actId="700"/>
        <pc:sldMkLst>
          <pc:docMk/>
          <pc:sldMk cId="311645488" sldId="276"/>
        </pc:sldMkLst>
        <pc:spChg chg="mod ord">
          <ac:chgData name="Mike Bloys" userId="1248c4d8-7b2b-4b32-b8bd-163ae845f9bb" providerId="ADAL" clId="{3FC6A00C-4275-7E45-B251-B3E7C67869E4}" dt="2021-07-23T16:20:21.804" v="48" actId="700"/>
          <ac:spMkLst>
            <pc:docMk/>
            <pc:sldMk cId="311645488" sldId="276"/>
            <ac:spMk id="3" creationId="{00000000-0000-0000-0000-000000000000}"/>
          </ac:spMkLst>
        </pc:spChg>
        <pc:spChg chg="mod ord">
          <ac:chgData name="Mike Bloys" userId="1248c4d8-7b2b-4b32-b8bd-163ae845f9bb" providerId="ADAL" clId="{3FC6A00C-4275-7E45-B251-B3E7C67869E4}" dt="2021-07-23T16:20:21.804" v="48" actId="700"/>
          <ac:spMkLst>
            <pc:docMk/>
            <pc:sldMk cId="311645488" sldId="276"/>
            <ac:spMk id="4" creationId="{00000000-0000-0000-0000-000000000000}"/>
          </ac:spMkLst>
        </pc:spChg>
      </pc:sldChg>
      <pc:sldChg chg="modSp mod">
        <pc:chgData name="Mike Bloys" userId="1248c4d8-7b2b-4b32-b8bd-163ae845f9bb" providerId="ADAL" clId="{3FC6A00C-4275-7E45-B251-B3E7C67869E4}" dt="2021-07-26T09:23:51.339" v="119" actId="207"/>
        <pc:sldMkLst>
          <pc:docMk/>
          <pc:sldMk cId="2533415043" sldId="281"/>
        </pc:sldMkLst>
        <pc:spChg chg="mod">
          <ac:chgData name="Mike Bloys" userId="1248c4d8-7b2b-4b32-b8bd-163ae845f9bb" providerId="ADAL" clId="{3FC6A00C-4275-7E45-B251-B3E7C67869E4}" dt="2021-07-23T16:22:39.557" v="51" actId="790"/>
          <ac:spMkLst>
            <pc:docMk/>
            <pc:sldMk cId="2533415043" sldId="281"/>
            <ac:spMk id="2" creationId="{00000000-0000-0000-0000-000000000000}"/>
          </ac:spMkLst>
        </pc:spChg>
        <pc:spChg chg="mod">
          <ac:chgData name="Mike Bloys" userId="1248c4d8-7b2b-4b32-b8bd-163ae845f9bb" providerId="ADAL" clId="{3FC6A00C-4275-7E45-B251-B3E7C67869E4}" dt="2021-07-26T09:23:51.339" v="119" actId="207"/>
          <ac:spMkLst>
            <pc:docMk/>
            <pc:sldMk cId="2533415043" sldId="281"/>
            <ac:spMk id="3" creationId="{00000000-0000-0000-0000-000000000000}"/>
          </ac:spMkLst>
        </pc:spChg>
      </pc:sldChg>
      <pc:sldChg chg="addSp delSp modSp mod delCm">
        <pc:chgData name="Mike Bloys" userId="1248c4d8-7b2b-4b32-b8bd-163ae845f9bb" providerId="ADAL" clId="{3FC6A00C-4275-7E45-B251-B3E7C67869E4}" dt="2021-07-26T09:27:30.236" v="129" actId="1592"/>
        <pc:sldMkLst>
          <pc:docMk/>
          <pc:sldMk cId="2205285876" sldId="288"/>
        </pc:sldMkLst>
        <pc:picChg chg="add del mod">
          <ac:chgData name="Mike Bloys" userId="1248c4d8-7b2b-4b32-b8bd-163ae845f9bb" providerId="ADAL" clId="{3FC6A00C-4275-7E45-B251-B3E7C67869E4}" dt="2021-07-26T08:31:31.018" v="69" actId="478"/>
          <ac:picMkLst>
            <pc:docMk/>
            <pc:sldMk cId="2205285876" sldId="288"/>
            <ac:picMk id="5" creationId="{A95ACAE9-E02D-C14C-ABD9-36437BB75A44}"/>
          </ac:picMkLst>
        </pc:picChg>
        <pc:picChg chg="del">
          <ac:chgData name="Mike Bloys" userId="1248c4d8-7b2b-4b32-b8bd-163ae845f9bb" providerId="ADAL" clId="{3FC6A00C-4275-7E45-B251-B3E7C67869E4}" dt="2021-07-26T08:29:54.983" v="60" actId="478"/>
          <ac:picMkLst>
            <pc:docMk/>
            <pc:sldMk cId="2205285876" sldId="288"/>
            <ac:picMk id="6" creationId="{EA0F0F02-EDC3-42A8-855E-A5575C06EFBF}"/>
          </ac:picMkLst>
        </pc:picChg>
        <pc:picChg chg="add mod">
          <ac:chgData name="Mike Bloys" userId="1248c4d8-7b2b-4b32-b8bd-163ae845f9bb" providerId="ADAL" clId="{3FC6A00C-4275-7E45-B251-B3E7C67869E4}" dt="2021-07-26T08:33:42.142" v="76" actId="167"/>
          <ac:picMkLst>
            <pc:docMk/>
            <pc:sldMk cId="2205285876" sldId="288"/>
            <ac:picMk id="8" creationId="{55A9B546-62DB-134C-BDEB-FA5745F97874}"/>
          </ac:picMkLst>
        </pc:picChg>
        <pc:picChg chg="del">
          <ac:chgData name="Mike Bloys" userId="1248c4d8-7b2b-4b32-b8bd-163ae845f9bb" providerId="ADAL" clId="{3FC6A00C-4275-7E45-B251-B3E7C67869E4}" dt="2021-07-26T08:31:14.137" v="66" actId="478"/>
          <ac:picMkLst>
            <pc:docMk/>
            <pc:sldMk cId="2205285876" sldId="288"/>
            <ac:picMk id="9" creationId="{82FD5777-1149-4576-B057-8D404847E009}"/>
          </ac:picMkLst>
        </pc:picChg>
      </pc:sldChg>
      <pc:sldMasterChg chg="delSldLayout modSldLayout sldLayoutOrd">
        <pc:chgData name="Mike Bloys" userId="1248c4d8-7b2b-4b32-b8bd-163ae845f9bb" providerId="ADAL" clId="{3FC6A00C-4275-7E45-B251-B3E7C67869E4}" dt="2021-07-23T16:24:04.482" v="57" actId="790"/>
        <pc:sldMasterMkLst>
          <pc:docMk/>
          <pc:sldMasterMk cId="3316734550" sldId="2147483648"/>
        </pc:sldMasterMkLst>
        <pc:sldLayoutChg chg="addSp delSp modSp mod">
          <pc:chgData name="Mike Bloys" userId="1248c4d8-7b2b-4b32-b8bd-163ae845f9bb" providerId="ADAL" clId="{3FC6A00C-4275-7E45-B251-B3E7C67869E4}" dt="2021-07-23T16:20:11.419" v="47" actId="18331"/>
          <pc:sldLayoutMkLst>
            <pc:docMk/>
            <pc:sldMasterMk cId="3316734550" sldId="2147483648"/>
            <pc:sldLayoutMk cId="3886385901" sldId="2147483649"/>
          </pc:sldLayoutMkLst>
          <pc:grpChg chg="del">
            <ac:chgData name="Mike Bloys" userId="1248c4d8-7b2b-4b32-b8bd-163ae845f9bb" providerId="ADAL" clId="{3FC6A00C-4275-7E45-B251-B3E7C67869E4}" dt="2021-07-23T16:13:46.093" v="2" actId="478"/>
            <ac:grpSpMkLst>
              <pc:docMk/>
              <pc:sldMasterMk cId="3316734550" sldId="2147483648"/>
              <pc:sldLayoutMk cId="3886385901" sldId="2147483649"/>
              <ac:grpSpMk id="4" creationId="{8AC4866D-1A10-4A25-879E-CF8CEDEAC512}"/>
            </ac:grpSpMkLst>
          </pc:grpChg>
          <pc:picChg chg="mod">
            <ac:chgData name="Mike Bloys" userId="1248c4d8-7b2b-4b32-b8bd-163ae845f9bb" providerId="ADAL" clId="{3FC6A00C-4275-7E45-B251-B3E7C67869E4}" dt="2021-07-23T16:20:11.419" v="47" actId="18331"/>
            <ac:picMkLst>
              <pc:docMk/>
              <pc:sldMasterMk cId="3316734550" sldId="2147483648"/>
              <pc:sldLayoutMk cId="3886385901" sldId="2147483649"/>
              <ac:picMk id="3" creationId="{EECE5EEC-6A06-4202-ADD8-157A7549E78F}"/>
            </ac:picMkLst>
          </pc:picChg>
          <pc:picChg chg="add del mod">
            <ac:chgData name="Mike Bloys" userId="1248c4d8-7b2b-4b32-b8bd-163ae845f9bb" providerId="ADAL" clId="{3FC6A00C-4275-7E45-B251-B3E7C67869E4}" dt="2021-07-23T16:13:54.195" v="4" actId="478"/>
            <ac:picMkLst>
              <pc:docMk/>
              <pc:sldMasterMk cId="3316734550" sldId="2147483648"/>
              <pc:sldLayoutMk cId="3886385901" sldId="2147483649"/>
              <ac:picMk id="7" creationId="{103CDEE9-5540-A047-BFDC-B07CA893BF83}"/>
            </ac:picMkLst>
          </pc:picChg>
        </pc:sldLayoutChg>
        <pc:sldLayoutChg chg="addSp delSp modSp mod">
          <pc:chgData name="Mike Bloys" userId="1248c4d8-7b2b-4b32-b8bd-163ae845f9bb" providerId="ADAL" clId="{3FC6A00C-4275-7E45-B251-B3E7C67869E4}" dt="2021-07-23T16:23:08.530" v="53" actId="790"/>
          <pc:sldLayoutMkLst>
            <pc:docMk/>
            <pc:sldMasterMk cId="3316734550" sldId="2147483648"/>
            <pc:sldLayoutMk cId="2849720375" sldId="2147483652"/>
          </pc:sldLayoutMkLst>
          <pc:spChg chg="mod">
            <ac:chgData name="Mike Bloys" userId="1248c4d8-7b2b-4b32-b8bd-163ae845f9bb" providerId="ADAL" clId="{3FC6A00C-4275-7E45-B251-B3E7C67869E4}" dt="2021-07-23T16:23:08.530" v="53" actId="790"/>
            <ac:spMkLst>
              <pc:docMk/>
              <pc:sldMasterMk cId="3316734550" sldId="2147483648"/>
              <pc:sldLayoutMk cId="2849720375" sldId="2147483652"/>
              <ac:spMk id="8" creationId="{00000000-0000-0000-0000-000000000000}"/>
            </ac:spMkLst>
          </pc:spChg>
          <pc:spChg chg="del">
            <ac:chgData name="Mike Bloys" userId="1248c4d8-7b2b-4b32-b8bd-163ae845f9bb" providerId="ADAL" clId="{3FC6A00C-4275-7E45-B251-B3E7C67869E4}" dt="2021-07-23T16:16:37.199" v="20" actId="478"/>
            <ac:spMkLst>
              <pc:docMk/>
              <pc:sldMasterMk cId="3316734550" sldId="2147483648"/>
              <pc:sldLayoutMk cId="2849720375" sldId="2147483652"/>
              <ac:spMk id="11" creationId="{8420CA7D-87D3-4B70-835F-C22750FA5B10}"/>
            </ac:spMkLst>
          </pc:spChg>
          <pc:spChg chg="mod">
            <ac:chgData name="Mike Bloys" userId="1248c4d8-7b2b-4b32-b8bd-163ae845f9bb" providerId="ADAL" clId="{3FC6A00C-4275-7E45-B251-B3E7C67869E4}" dt="2021-07-23T16:23:08.530" v="53" actId="790"/>
            <ac:spMkLst>
              <pc:docMk/>
              <pc:sldMasterMk cId="3316734550" sldId="2147483648"/>
              <pc:sldLayoutMk cId="2849720375" sldId="2147483652"/>
              <ac:spMk id="15" creationId="{00000000-0000-0000-0000-000000000000}"/>
            </ac:spMkLst>
          </pc:spChg>
          <pc:spChg chg="add mod">
            <ac:chgData name="Mike Bloys" userId="1248c4d8-7b2b-4b32-b8bd-163ae845f9bb" providerId="ADAL" clId="{3FC6A00C-4275-7E45-B251-B3E7C67869E4}" dt="2021-07-23T16:17:06.147" v="23"/>
            <ac:spMkLst>
              <pc:docMk/>
              <pc:sldMasterMk cId="3316734550" sldId="2147483648"/>
              <pc:sldLayoutMk cId="2849720375" sldId="2147483652"/>
              <ac:spMk id="16" creationId="{238D212B-FCFA-4948-B3F5-2CEFE70451D4}"/>
            </ac:spMkLst>
          </pc:spChg>
          <pc:picChg chg="add del mod">
            <ac:chgData name="Mike Bloys" userId="1248c4d8-7b2b-4b32-b8bd-163ae845f9bb" providerId="ADAL" clId="{3FC6A00C-4275-7E45-B251-B3E7C67869E4}" dt="2021-07-23T16:17:04.009" v="22" actId="478"/>
            <ac:picMkLst>
              <pc:docMk/>
              <pc:sldMasterMk cId="3316734550" sldId="2147483648"/>
              <pc:sldLayoutMk cId="2849720375" sldId="2147483652"/>
              <ac:picMk id="9" creationId="{4878A031-040F-C94C-80DC-DEC6950686B3}"/>
            </ac:picMkLst>
          </pc:picChg>
          <pc:picChg chg="del">
            <ac:chgData name="Mike Bloys" userId="1248c4d8-7b2b-4b32-b8bd-163ae845f9bb" providerId="ADAL" clId="{3FC6A00C-4275-7E45-B251-B3E7C67869E4}" dt="2021-07-23T16:16:37.199" v="20" actId="478"/>
            <ac:picMkLst>
              <pc:docMk/>
              <pc:sldMasterMk cId="3316734550" sldId="2147483648"/>
              <pc:sldLayoutMk cId="2849720375" sldId="2147483652"/>
              <ac:picMk id="10" creationId="{345138DF-1DE3-4050-A22A-284D9D2C3274}"/>
            </ac:picMkLst>
          </pc:picChg>
          <pc:picChg chg="add del mod">
            <ac:chgData name="Mike Bloys" userId="1248c4d8-7b2b-4b32-b8bd-163ae845f9bb" providerId="ADAL" clId="{3FC6A00C-4275-7E45-B251-B3E7C67869E4}" dt="2021-07-23T16:17:04.009" v="22" actId="478"/>
            <ac:picMkLst>
              <pc:docMk/>
              <pc:sldMasterMk cId="3316734550" sldId="2147483648"/>
              <pc:sldLayoutMk cId="2849720375" sldId="2147483652"/>
              <ac:picMk id="12" creationId="{833F0C8D-BC29-2846-8A0E-14C9C6742AA5}"/>
            </ac:picMkLst>
          </pc:picChg>
          <pc:picChg chg="add mod">
            <ac:chgData name="Mike Bloys" userId="1248c4d8-7b2b-4b32-b8bd-163ae845f9bb" providerId="ADAL" clId="{3FC6A00C-4275-7E45-B251-B3E7C67869E4}" dt="2021-07-23T16:17:06.147" v="23"/>
            <ac:picMkLst>
              <pc:docMk/>
              <pc:sldMasterMk cId="3316734550" sldId="2147483648"/>
              <pc:sldLayoutMk cId="2849720375" sldId="2147483652"/>
              <ac:picMk id="13" creationId="{780655C9-70C5-1F44-8BEA-3AE17A1A3C2C}"/>
            </ac:picMkLst>
          </pc:picChg>
          <pc:picChg chg="add mod">
            <ac:chgData name="Mike Bloys" userId="1248c4d8-7b2b-4b32-b8bd-163ae845f9bb" providerId="ADAL" clId="{3FC6A00C-4275-7E45-B251-B3E7C67869E4}" dt="2021-07-23T16:17:06.147" v="23"/>
            <ac:picMkLst>
              <pc:docMk/>
              <pc:sldMasterMk cId="3316734550" sldId="2147483648"/>
              <pc:sldLayoutMk cId="2849720375" sldId="2147483652"/>
              <ac:picMk id="14" creationId="{B668A08D-936B-484E-9D12-77FFE353FCCC}"/>
            </ac:picMkLst>
          </pc:picChg>
          <pc:picChg chg="del">
            <ac:chgData name="Mike Bloys" userId="1248c4d8-7b2b-4b32-b8bd-163ae845f9bb" providerId="ADAL" clId="{3FC6A00C-4275-7E45-B251-B3E7C67869E4}" dt="2021-07-23T16:16:37.199" v="20" actId="478"/>
            <ac:picMkLst>
              <pc:docMk/>
              <pc:sldMasterMk cId="3316734550" sldId="2147483648"/>
              <pc:sldLayoutMk cId="2849720375" sldId="2147483652"/>
              <ac:picMk id="22" creationId="{00000000-0000-0000-0000-000000000000}"/>
            </ac:picMkLst>
          </pc:picChg>
        </pc:sldLayoutChg>
        <pc:sldLayoutChg chg="addSp delSp modSp mod ord">
          <pc:chgData name="Mike Bloys" userId="1248c4d8-7b2b-4b32-b8bd-163ae845f9bb" providerId="ADAL" clId="{3FC6A00C-4275-7E45-B251-B3E7C67869E4}" dt="2021-07-23T16:23:00.479" v="52" actId="790"/>
          <pc:sldLayoutMkLst>
            <pc:docMk/>
            <pc:sldMasterMk cId="3316734550" sldId="2147483648"/>
            <pc:sldLayoutMk cId="4180777422" sldId="2147483653"/>
          </pc:sldLayoutMkLst>
          <pc:spChg chg="mod">
            <ac:chgData name="Mike Bloys" userId="1248c4d8-7b2b-4b32-b8bd-163ae845f9bb" providerId="ADAL" clId="{3FC6A00C-4275-7E45-B251-B3E7C67869E4}" dt="2021-07-23T16:16:05.608" v="15" actId="20577"/>
            <ac:spMkLst>
              <pc:docMk/>
              <pc:sldMasterMk cId="3316734550" sldId="2147483648"/>
              <pc:sldLayoutMk cId="4180777422" sldId="2147483653"/>
              <ac:spMk id="9" creationId="{D0EAE77D-E1B0-46A5-BD61-20CE7E53ACBD}"/>
            </ac:spMkLst>
          </pc:spChg>
          <pc:spChg chg="mod">
            <ac:chgData name="Mike Bloys" userId="1248c4d8-7b2b-4b32-b8bd-163ae845f9bb" providerId="ADAL" clId="{3FC6A00C-4275-7E45-B251-B3E7C67869E4}" dt="2021-07-23T16:23:00.479" v="52" actId="790"/>
            <ac:spMkLst>
              <pc:docMk/>
              <pc:sldMasterMk cId="3316734550" sldId="2147483648"/>
              <pc:sldLayoutMk cId="4180777422" sldId="2147483653"/>
              <ac:spMk id="26" creationId="{00000000-0000-0000-0000-000000000000}"/>
            </ac:spMkLst>
          </pc:spChg>
          <pc:spChg chg="mod">
            <ac:chgData name="Mike Bloys" userId="1248c4d8-7b2b-4b32-b8bd-163ae845f9bb" providerId="ADAL" clId="{3FC6A00C-4275-7E45-B251-B3E7C67869E4}" dt="2021-07-23T16:23:00.479" v="52" actId="790"/>
            <ac:spMkLst>
              <pc:docMk/>
              <pc:sldMasterMk cId="3316734550" sldId="2147483648"/>
              <pc:sldLayoutMk cId="4180777422" sldId="2147483653"/>
              <ac:spMk id="27" creationId="{00000000-0000-0000-0000-000000000000}"/>
            </ac:spMkLst>
          </pc:spChg>
          <pc:picChg chg="add mod">
            <ac:chgData name="Mike Bloys" userId="1248c4d8-7b2b-4b32-b8bd-163ae845f9bb" providerId="ADAL" clId="{3FC6A00C-4275-7E45-B251-B3E7C67869E4}" dt="2021-07-23T16:16:25.523" v="19" actId="167"/>
            <ac:picMkLst>
              <pc:docMk/>
              <pc:sldMasterMk cId="3316734550" sldId="2147483648"/>
              <pc:sldLayoutMk cId="4180777422" sldId="2147483653"/>
              <ac:picMk id="7" creationId="{7479FD37-264E-5D4D-9975-1DF7260D1837}"/>
            </ac:picMkLst>
          </pc:picChg>
          <pc:picChg chg="del">
            <ac:chgData name="Mike Bloys" userId="1248c4d8-7b2b-4b32-b8bd-163ae845f9bb" providerId="ADAL" clId="{3FC6A00C-4275-7E45-B251-B3E7C67869E4}" dt="2021-07-23T16:16:07.407" v="16" actId="478"/>
            <ac:picMkLst>
              <pc:docMk/>
              <pc:sldMasterMk cId="3316734550" sldId="2147483648"/>
              <pc:sldLayoutMk cId="4180777422" sldId="2147483653"/>
              <ac:picMk id="8" creationId="{BA5692F4-6550-4B45-9B0A-FAD38C2D02A5}"/>
            </ac:picMkLst>
          </pc:picChg>
          <pc:picChg chg="add mod">
            <ac:chgData name="Mike Bloys" userId="1248c4d8-7b2b-4b32-b8bd-163ae845f9bb" providerId="ADAL" clId="{3FC6A00C-4275-7E45-B251-B3E7C67869E4}" dt="2021-07-23T16:16:25.523" v="19" actId="167"/>
            <ac:picMkLst>
              <pc:docMk/>
              <pc:sldMasterMk cId="3316734550" sldId="2147483648"/>
              <pc:sldLayoutMk cId="4180777422" sldId="2147483653"/>
              <ac:picMk id="10" creationId="{9E0CB047-FFC1-E640-8AE8-824A45B93C7C}"/>
            </ac:picMkLst>
          </pc:picChg>
          <pc:picChg chg="del">
            <ac:chgData name="Mike Bloys" userId="1248c4d8-7b2b-4b32-b8bd-163ae845f9bb" providerId="ADAL" clId="{3FC6A00C-4275-7E45-B251-B3E7C67869E4}" dt="2021-07-23T16:16:09.678" v="17" actId="478"/>
            <ac:picMkLst>
              <pc:docMk/>
              <pc:sldMasterMk cId="3316734550" sldId="2147483648"/>
              <pc:sldLayoutMk cId="4180777422" sldId="2147483653"/>
              <ac:picMk id="29" creationId="{00000000-0000-0000-0000-000000000000}"/>
            </ac:picMkLst>
          </pc:picChg>
        </pc:sldLayoutChg>
        <pc:sldLayoutChg chg="del">
          <pc:chgData name="Mike Bloys" userId="1248c4d8-7b2b-4b32-b8bd-163ae845f9bb" providerId="ADAL" clId="{3FC6A00C-4275-7E45-B251-B3E7C67869E4}" dt="2021-07-23T16:17:28.832" v="27" actId="2696"/>
          <pc:sldLayoutMkLst>
            <pc:docMk/>
            <pc:sldMasterMk cId="3316734550" sldId="2147483648"/>
            <pc:sldLayoutMk cId="2400860605" sldId="2147483655"/>
          </pc:sldLayoutMkLst>
        </pc:sldLayoutChg>
        <pc:sldLayoutChg chg="addSp delSp modSp mod">
          <pc:chgData name="Mike Bloys" userId="1248c4d8-7b2b-4b32-b8bd-163ae845f9bb" providerId="ADAL" clId="{3FC6A00C-4275-7E45-B251-B3E7C67869E4}" dt="2021-07-23T16:23:33.517" v="55" actId="790"/>
          <pc:sldLayoutMkLst>
            <pc:docMk/>
            <pc:sldMasterMk cId="3316734550" sldId="2147483648"/>
            <pc:sldLayoutMk cId="3315833090" sldId="2147483656"/>
          </pc:sldLayoutMkLst>
          <pc:spChg chg="del">
            <ac:chgData name="Mike Bloys" userId="1248c4d8-7b2b-4b32-b8bd-163ae845f9bb" providerId="ADAL" clId="{3FC6A00C-4275-7E45-B251-B3E7C67869E4}" dt="2021-07-23T16:17:33.508" v="28" actId="478"/>
            <ac:spMkLst>
              <pc:docMk/>
              <pc:sldMasterMk cId="3316734550" sldId="2147483648"/>
              <pc:sldLayoutMk cId="3315833090" sldId="2147483656"/>
              <ac:spMk id="8" creationId="{38B54E42-6B3D-4DD9-ADF1-5C11B85383CC}"/>
            </ac:spMkLst>
          </pc:spChg>
          <pc:spChg chg="add mod">
            <ac:chgData name="Mike Bloys" userId="1248c4d8-7b2b-4b32-b8bd-163ae845f9bb" providerId="ADAL" clId="{3FC6A00C-4275-7E45-B251-B3E7C67869E4}" dt="2021-07-23T16:17:35.936" v="29"/>
            <ac:spMkLst>
              <pc:docMk/>
              <pc:sldMasterMk cId="3316734550" sldId="2147483648"/>
              <pc:sldLayoutMk cId="3315833090" sldId="2147483656"/>
              <ac:spMk id="10" creationId="{6BDE5259-AC8F-9842-8A98-DAF974E3C248}"/>
            </ac:spMkLst>
          </pc:spChg>
          <pc:spChg chg="mod">
            <ac:chgData name="Mike Bloys" userId="1248c4d8-7b2b-4b32-b8bd-163ae845f9bb" providerId="ADAL" clId="{3FC6A00C-4275-7E45-B251-B3E7C67869E4}" dt="2021-07-23T16:23:33.517" v="55" actId="790"/>
            <ac:spMkLst>
              <pc:docMk/>
              <pc:sldMasterMk cId="3316734550" sldId="2147483648"/>
              <pc:sldLayoutMk cId="3315833090" sldId="2147483656"/>
              <ac:spMk id="24" creationId="{00000000-0000-0000-0000-000000000000}"/>
            </ac:spMkLst>
          </pc:spChg>
          <pc:spChg chg="mod">
            <ac:chgData name="Mike Bloys" userId="1248c4d8-7b2b-4b32-b8bd-163ae845f9bb" providerId="ADAL" clId="{3FC6A00C-4275-7E45-B251-B3E7C67869E4}" dt="2021-07-23T16:23:33.517" v="55" actId="790"/>
            <ac:spMkLst>
              <pc:docMk/>
              <pc:sldMasterMk cId="3316734550" sldId="2147483648"/>
              <pc:sldLayoutMk cId="3315833090" sldId="2147483656"/>
              <ac:spMk id="25" creationId="{00000000-0000-0000-0000-000000000000}"/>
            </ac:spMkLst>
          </pc:spChg>
          <pc:picChg chg="add mod">
            <ac:chgData name="Mike Bloys" userId="1248c4d8-7b2b-4b32-b8bd-163ae845f9bb" providerId="ADAL" clId="{3FC6A00C-4275-7E45-B251-B3E7C67869E4}" dt="2021-07-23T16:17:35.936" v="29"/>
            <ac:picMkLst>
              <pc:docMk/>
              <pc:sldMasterMk cId="3316734550" sldId="2147483648"/>
              <pc:sldLayoutMk cId="3315833090" sldId="2147483656"/>
              <ac:picMk id="6" creationId="{4050974A-CB62-A349-9949-6E9CDDDA0D6C}"/>
            </ac:picMkLst>
          </pc:picChg>
          <pc:picChg chg="del">
            <ac:chgData name="Mike Bloys" userId="1248c4d8-7b2b-4b32-b8bd-163ae845f9bb" providerId="ADAL" clId="{3FC6A00C-4275-7E45-B251-B3E7C67869E4}" dt="2021-07-23T16:17:33.508" v="28" actId="478"/>
            <ac:picMkLst>
              <pc:docMk/>
              <pc:sldMasterMk cId="3316734550" sldId="2147483648"/>
              <pc:sldLayoutMk cId="3315833090" sldId="2147483656"/>
              <ac:picMk id="7" creationId="{E107424D-A142-459D-B7A4-940538EA09F9}"/>
            </ac:picMkLst>
          </pc:picChg>
          <pc:picChg chg="add del mod">
            <ac:chgData name="Mike Bloys" userId="1248c4d8-7b2b-4b32-b8bd-163ae845f9bb" providerId="ADAL" clId="{3FC6A00C-4275-7E45-B251-B3E7C67869E4}" dt="2021-07-23T16:17:42.616" v="30" actId="478"/>
            <ac:picMkLst>
              <pc:docMk/>
              <pc:sldMasterMk cId="3316734550" sldId="2147483648"/>
              <pc:sldLayoutMk cId="3315833090" sldId="2147483656"/>
              <ac:picMk id="9" creationId="{24040519-F055-F940-86B9-2EA41C5E2BFB}"/>
            </ac:picMkLst>
          </pc:picChg>
        </pc:sldLayoutChg>
        <pc:sldLayoutChg chg="modSp mod setBg">
          <pc:chgData name="Mike Bloys" userId="1248c4d8-7b2b-4b32-b8bd-163ae845f9bb" providerId="ADAL" clId="{3FC6A00C-4275-7E45-B251-B3E7C67869E4}" dt="2021-07-23T16:24:04.482" v="57" actId="790"/>
          <pc:sldLayoutMkLst>
            <pc:docMk/>
            <pc:sldMasterMk cId="3316734550" sldId="2147483648"/>
            <pc:sldLayoutMk cId="393927180" sldId="2147483664"/>
          </pc:sldLayoutMkLst>
          <pc:spChg chg="mod">
            <ac:chgData name="Mike Bloys" userId="1248c4d8-7b2b-4b32-b8bd-163ae845f9bb" providerId="ADAL" clId="{3FC6A00C-4275-7E45-B251-B3E7C67869E4}" dt="2021-07-23T16:24:04.482" v="57" actId="790"/>
            <ac:spMkLst>
              <pc:docMk/>
              <pc:sldMasterMk cId="3316734550" sldId="2147483648"/>
              <pc:sldLayoutMk cId="393927180" sldId="2147483664"/>
              <ac:spMk id="6" creationId="{00000000-0000-0000-0000-000000000000}"/>
            </ac:spMkLst>
          </pc:spChg>
          <pc:spChg chg="mod">
            <ac:chgData name="Mike Bloys" userId="1248c4d8-7b2b-4b32-b8bd-163ae845f9bb" providerId="ADAL" clId="{3FC6A00C-4275-7E45-B251-B3E7C67869E4}" dt="2021-07-23T16:24:04.482" v="57" actId="790"/>
            <ac:spMkLst>
              <pc:docMk/>
              <pc:sldMasterMk cId="3316734550" sldId="2147483648"/>
              <pc:sldLayoutMk cId="393927180" sldId="2147483664"/>
              <ac:spMk id="8" creationId="{4E1C22C4-471A-4AB7-A108-1E8B568FA5DA}"/>
            </ac:spMkLst>
          </pc:spChg>
          <pc:cxnChg chg="mod">
            <ac:chgData name="Mike Bloys" userId="1248c4d8-7b2b-4b32-b8bd-163ae845f9bb" providerId="ADAL" clId="{3FC6A00C-4275-7E45-B251-B3E7C67869E4}" dt="2021-07-23T16:15:14.242" v="9" actId="692"/>
            <ac:cxnSpMkLst>
              <pc:docMk/>
              <pc:sldMasterMk cId="3316734550" sldId="2147483648"/>
              <pc:sldLayoutMk cId="393927180" sldId="2147483664"/>
              <ac:cxnSpMk id="9" creationId="{00000000-0000-0000-0000-000000000000}"/>
            </ac:cxnSpMkLst>
          </pc:cxnChg>
        </pc:sldLayoutChg>
        <pc:sldLayoutChg chg="modSp mod setBg">
          <pc:chgData name="Mike Bloys" userId="1248c4d8-7b2b-4b32-b8bd-163ae845f9bb" providerId="ADAL" clId="{3FC6A00C-4275-7E45-B251-B3E7C67869E4}" dt="2021-07-23T16:23:52.630" v="56" actId="790"/>
          <pc:sldLayoutMkLst>
            <pc:docMk/>
            <pc:sldMasterMk cId="3316734550" sldId="2147483648"/>
            <pc:sldLayoutMk cId="2992016584" sldId="2147483665"/>
          </pc:sldLayoutMkLst>
          <pc:spChg chg="mod">
            <ac:chgData name="Mike Bloys" userId="1248c4d8-7b2b-4b32-b8bd-163ae845f9bb" providerId="ADAL" clId="{3FC6A00C-4275-7E45-B251-B3E7C67869E4}" dt="2021-07-23T16:23:52.630" v="56" actId="790"/>
            <ac:spMkLst>
              <pc:docMk/>
              <pc:sldMasterMk cId="3316734550" sldId="2147483648"/>
              <pc:sldLayoutMk cId="2992016584" sldId="2147483665"/>
              <ac:spMk id="5" creationId="{00000000-0000-0000-0000-000000000000}"/>
            </ac:spMkLst>
          </pc:spChg>
          <pc:spChg chg="mod">
            <ac:chgData name="Mike Bloys" userId="1248c4d8-7b2b-4b32-b8bd-163ae845f9bb" providerId="ADAL" clId="{3FC6A00C-4275-7E45-B251-B3E7C67869E4}" dt="2021-07-23T16:23:52.630" v="56" actId="790"/>
            <ac:spMkLst>
              <pc:docMk/>
              <pc:sldMasterMk cId="3316734550" sldId="2147483648"/>
              <pc:sldLayoutMk cId="2992016584" sldId="2147483665"/>
              <ac:spMk id="7" creationId="{2C865E48-3ABB-41F1-9017-8873FDEB07A8}"/>
            </ac:spMkLst>
          </pc:spChg>
          <pc:cxnChg chg="mod">
            <ac:chgData name="Mike Bloys" userId="1248c4d8-7b2b-4b32-b8bd-163ae845f9bb" providerId="ADAL" clId="{3FC6A00C-4275-7E45-B251-B3E7C67869E4}" dt="2021-07-23T16:20:33.123" v="49" actId="14100"/>
            <ac:cxnSpMkLst>
              <pc:docMk/>
              <pc:sldMasterMk cId="3316734550" sldId="2147483648"/>
              <pc:sldLayoutMk cId="2992016584" sldId="2147483665"/>
              <ac:cxnSpMk id="8" creationId="{00000000-0000-0000-0000-000000000000}"/>
            </ac:cxnSpMkLst>
          </pc:cxnChg>
        </pc:sldLayoutChg>
        <pc:sldLayoutChg chg="addSp delSp modSp mod">
          <pc:chgData name="Mike Bloys" userId="1248c4d8-7b2b-4b32-b8bd-163ae845f9bb" providerId="ADAL" clId="{3FC6A00C-4275-7E45-B251-B3E7C67869E4}" dt="2021-07-23T16:17:59.548" v="34"/>
          <pc:sldLayoutMkLst>
            <pc:docMk/>
            <pc:sldMasterMk cId="3316734550" sldId="2147483648"/>
            <pc:sldLayoutMk cId="1225505077" sldId="2147483666"/>
          </pc:sldLayoutMkLst>
          <pc:spChg chg="mod">
            <ac:chgData name="Mike Bloys" userId="1248c4d8-7b2b-4b32-b8bd-163ae845f9bb" providerId="ADAL" clId="{3FC6A00C-4275-7E45-B251-B3E7C67869E4}" dt="2021-07-23T16:17:51.681" v="32" actId="20577"/>
            <ac:spMkLst>
              <pc:docMk/>
              <pc:sldMasterMk cId="3316734550" sldId="2147483648"/>
              <pc:sldLayoutMk cId="1225505077" sldId="2147483666"/>
              <ac:spMk id="8" creationId="{00000000-0000-0000-0000-000000000000}"/>
            </ac:spMkLst>
          </pc:spChg>
          <pc:spChg chg="del">
            <ac:chgData name="Mike Bloys" userId="1248c4d8-7b2b-4b32-b8bd-163ae845f9bb" providerId="ADAL" clId="{3FC6A00C-4275-7E45-B251-B3E7C67869E4}" dt="2021-07-23T16:17:57.336" v="33" actId="478"/>
            <ac:spMkLst>
              <pc:docMk/>
              <pc:sldMasterMk cId="3316734550" sldId="2147483648"/>
              <pc:sldLayoutMk cId="1225505077" sldId="2147483666"/>
              <ac:spMk id="9" creationId="{9AF75CA4-D96A-4E71-A197-26364DC71D80}"/>
            </ac:spMkLst>
          </pc:spChg>
          <pc:spChg chg="add mod">
            <ac:chgData name="Mike Bloys" userId="1248c4d8-7b2b-4b32-b8bd-163ae845f9bb" providerId="ADAL" clId="{3FC6A00C-4275-7E45-B251-B3E7C67869E4}" dt="2021-07-23T16:17:59.548" v="34"/>
            <ac:spMkLst>
              <pc:docMk/>
              <pc:sldMasterMk cId="3316734550" sldId="2147483648"/>
              <pc:sldLayoutMk cId="1225505077" sldId="2147483666"/>
              <ac:spMk id="11" creationId="{457B16B2-2201-5049-979D-1FD9231C6332}"/>
            </ac:spMkLst>
          </pc:spChg>
          <pc:picChg chg="del">
            <ac:chgData name="Mike Bloys" userId="1248c4d8-7b2b-4b32-b8bd-163ae845f9bb" providerId="ADAL" clId="{3FC6A00C-4275-7E45-B251-B3E7C67869E4}" dt="2021-07-23T16:17:57.336" v="33" actId="478"/>
            <ac:picMkLst>
              <pc:docMk/>
              <pc:sldMasterMk cId="3316734550" sldId="2147483648"/>
              <pc:sldLayoutMk cId="1225505077" sldId="2147483666"/>
              <ac:picMk id="6" creationId="{073FFFFC-6DCD-40B2-B2A5-F346501172FA}"/>
            </ac:picMkLst>
          </pc:picChg>
          <pc:picChg chg="add mod">
            <ac:chgData name="Mike Bloys" userId="1248c4d8-7b2b-4b32-b8bd-163ae845f9bb" providerId="ADAL" clId="{3FC6A00C-4275-7E45-B251-B3E7C67869E4}" dt="2021-07-23T16:17:59.548" v="34"/>
            <ac:picMkLst>
              <pc:docMk/>
              <pc:sldMasterMk cId="3316734550" sldId="2147483648"/>
              <pc:sldLayoutMk cId="1225505077" sldId="2147483666"/>
              <ac:picMk id="7" creationId="{0033F346-9498-3947-BC9B-2E938F986438}"/>
            </ac:picMkLst>
          </pc:picChg>
          <pc:picChg chg="add mod">
            <ac:chgData name="Mike Bloys" userId="1248c4d8-7b2b-4b32-b8bd-163ae845f9bb" providerId="ADAL" clId="{3FC6A00C-4275-7E45-B251-B3E7C67869E4}" dt="2021-07-23T16:17:59.548" v="34"/>
            <ac:picMkLst>
              <pc:docMk/>
              <pc:sldMasterMk cId="3316734550" sldId="2147483648"/>
              <pc:sldLayoutMk cId="1225505077" sldId="2147483666"/>
              <ac:picMk id="10" creationId="{77DF23C2-7E3D-9448-A466-D7E1746B96C9}"/>
            </ac:picMkLst>
          </pc:picChg>
          <pc:picChg chg="del">
            <ac:chgData name="Mike Bloys" userId="1248c4d8-7b2b-4b32-b8bd-163ae845f9bb" providerId="ADAL" clId="{3FC6A00C-4275-7E45-B251-B3E7C67869E4}" dt="2021-07-23T16:17:57.336" v="33" actId="478"/>
            <ac:picMkLst>
              <pc:docMk/>
              <pc:sldMasterMk cId="3316734550" sldId="2147483648"/>
              <pc:sldLayoutMk cId="1225505077" sldId="2147483666"/>
              <ac:picMk id="29" creationId="{00000000-0000-0000-0000-000000000000}"/>
            </ac:picMkLst>
          </pc:picChg>
        </pc:sldLayoutChg>
        <pc:sldLayoutChg chg="addSp delSp modSp mod">
          <pc:chgData name="Mike Bloys" userId="1248c4d8-7b2b-4b32-b8bd-163ae845f9bb" providerId="ADAL" clId="{3FC6A00C-4275-7E45-B251-B3E7C67869E4}" dt="2021-07-23T16:23:21.568" v="54" actId="790"/>
          <pc:sldLayoutMkLst>
            <pc:docMk/>
            <pc:sldMasterMk cId="3316734550" sldId="2147483648"/>
            <pc:sldLayoutMk cId="3453247706" sldId="2147483667"/>
          </pc:sldLayoutMkLst>
          <pc:spChg chg="mod">
            <ac:chgData name="Mike Bloys" userId="1248c4d8-7b2b-4b32-b8bd-163ae845f9bb" providerId="ADAL" clId="{3FC6A00C-4275-7E45-B251-B3E7C67869E4}" dt="2021-07-23T16:23:21.568" v="54" actId="790"/>
            <ac:spMkLst>
              <pc:docMk/>
              <pc:sldMasterMk cId="3316734550" sldId="2147483648"/>
              <pc:sldLayoutMk cId="3453247706" sldId="2147483667"/>
              <ac:spMk id="8" creationId="{00000000-0000-0000-0000-000000000000}"/>
            </ac:spMkLst>
          </pc:spChg>
          <pc:spChg chg="del mod">
            <ac:chgData name="Mike Bloys" userId="1248c4d8-7b2b-4b32-b8bd-163ae845f9bb" providerId="ADAL" clId="{3FC6A00C-4275-7E45-B251-B3E7C67869E4}" dt="2021-07-23T16:17:20.297" v="25" actId="478"/>
            <ac:spMkLst>
              <pc:docMk/>
              <pc:sldMasterMk cId="3316734550" sldId="2147483648"/>
              <pc:sldLayoutMk cId="3453247706" sldId="2147483667"/>
              <ac:spMk id="11" creationId="{8420CA7D-87D3-4B70-835F-C22750FA5B10}"/>
            </ac:spMkLst>
          </pc:spChg>
          <pc:spChg chg="add mod">
            <ac:chgData name="Mike Bloys" userId="1248c4d8-7b2b-4b32-b8bd-163ae845f9bb" providerId="ADAL" clId="{3FC6A00C-4275-7E45-B251-B3E7C67869E4}" dt="2021-07-23T16:17:22.194" v="26"/>
            <ac:spMkLst>
              <pc:docMk/>
              <pc:sldMasterMk cId="3316734550" sldId="2147483648"/>
              <pc:sldLayoutMk cId="3453247706" sldId="2147483667"/>
              <ac:spMk id="14" creationId="{73D578CC-2663-324D-9A97-BD7C46DAC861}"/>
            </ac:spMkLst>
          </pc:spChg>
          <pc:spChg chg="mod">
            <ac:chgData name="Mike Bloys" userId="1248c4d8-7b2b-4b32-b8bd-163ae845f9bb" providerId="ADAL" clId="{3FC6A00C-4275-7E45-B251-B3E7C67869E4}" dt="2021-07-23T16:23:21.568" v="54" actId="790"/>
            <ac:spMkLst>
              <pc:docMk/>
              <pc:sldMasterMk cId="3316734550" sldId="2147483648"/>
              <pc:sldLayoutMk cId="3453247706" sldId="2147483667"/>
              <ac:spMk id="15" creationId="{00000000-0000-0000-0000-000000000000}"/>
            </ac:spMkLst>
          </pc:spChg>
          <pc:picChg chg="del mod">
            <ac:chgData name="Mike Bloys" userId="1248c4d8-7b2b-4b32-b8bd-163ae845f9bb" providerId="ADAL" clId="{3FC6A00C-4275-7E45-B251-B3E7C67869E4}" dt="2021-07-23T16:17:20.297" v="25" actId="478"/>
            <ac:picMkLst>
              <pc:docMk/>
              <pc:sldMasterMk cId="3316734550" sldId="2147483648"/>
              <pc:sldLayoutMk cId="3453247706" sldId="2147483667"/>
              <ac:picMk id="10" creationId="{345138DF-1DE3-4050-A22A-284D9D2C3274}"/>
            </ac:picMkLst>
          </pc:picChg>
          <pc:picChg chg="add mod">
            <ac:chgData name="Mike Bloys" userId="1248c4d8-7b2b-4b32-b8bd-163ae845f9bb" providerId="ADAL" clId="{3FC6A00C-4275-7E45-B251-B3E7C67869E4}" dt="2021-07-23T16:17:22.194" v="26"/>
            <ac:picMkLst>
              <pc:docMk/>
              <pc:sldMasterMk cId="3316734550" sldId="2147483648"/>
              <pc:sldLayoutMk cId="3453247706" sldId="2147483667"/>
              <ac:picMk id="12" creationId="{3CFF5F67-C4A2-1345-94DF-740B90216F17}"/>
            </ac:picMkLst>
          </pc:picChg>
          <pc:picChg chg="add mod">
            <ac:chgData name="Mike Bloys" userId="1248c4d8-7b2b-4b32-b8bd-163ae845f9bb" providerId="ADAL" clId="{3FC6A00C-4275-7E45-B251-B3E7C67869E4}" dt="2021-07-23T16:17:22.194" v="26"/>
            <ac:picMkLst>
              <pc:docMk/>
              <pc:sldMasterMk cId="3316734550" sldId="2147483648"/>
              <pc:sldLayoutMk cId="3453247706" sldId="2147483667"/>
              <ac:picMk id="13" creationId="{6A406689-12B9-8542-83BA-2ADDF2AF9341}"/>
            </ac:picMkLst>
          </pc:picChg>
          <pc:picChg chg="del">
            <ac:chgData name="Mike Bloys" userId="1248c4d8-7b2b-4b32-b8bd-163ae845f9bb" providerId="ADAL" clId="{3FC6A00C-4275-7E45-B251-B3E7C67869E4}" dt="2021-07-23T16:17:20.297" v="25" actId="478"/>
            <ac:picMkLst>
              <pc:docMk/>
              <pc:sldMasterMk cId="3316734550" sldId="2147483648"/>
              <pc:sldLayoutMk cId="3453247706" sldId="2147483667"/>
              <ac:picMk id="22" creationId="{00000000-0000-0000-0000-000000000000}"/>
            </ac:picMkLst>
          </pc:picChg>
        </pc:sldLayoutChg>
      </pc:sldMasterChg>
    </pc:docChg>
  </pc:docChgLst>
  <pc:docChgLst>
    <pc:chgData name="Mike Bloys" userId="1248c4d8-7b2b-4b32-b8bd-163ae845f9bb" providerId="ADAL" clId="{54B17C4B-D6C2-43A2-A679-E4120D00A0FB}"/>
    <pc:docChg chg="modMainMaster">
      <pc:chgData name="Mike Bloys" userId="1248c4d8-7b2b-4b32-b8bd-163ae845f9bb" providerId="ADAL" clId="{54B17C4B-D6C2-43A2-A679-E4120D00A0FB}" dt="2020-05-29T14:03:58.048" v="0"/>
      <pc:docMkLst>
        <pc:docMk/>
      </pc:docMkLst>
      <pc:sldMasterChg chg="modSldLayout">
        <pc:chgData name="Mike Bloys" userId="1248c4d8-7b2b-4b32-b8bd-163ae845f9bb" providerId="ADAL" clId="{54B17C4B-D6C2-43A2-A679-E4120D00A0FB}" dt="2020-05-29T14:03:58.048" v="0"/>
        <pc:sldMasterMkLst>
          <pc:docMk/>
          <pc:sldMasterMk cId="3316734550" sldId="2147483648"/>
        </pc:sldMasterMkLst>
        <pc:sldLayoutChg chg="addSp modSp">
          <pc:chgData name="Mike Bloys" userId="1248c4d8-7b2b-4b32-b8bd-163ae845f9bb" providerId="ADAL" clId="{54B17C4B-D6C2-43A2-A679-E4120D00A0FB}" dt="2020-05-29T14:03:58.048" v="0"/>
          <pc:sldLayoutMkLst>
            <pc:docMk/>
            <pc:sldMasterMk cId="3316734550" sldId="2147483648"/>
            <pc:sldLayoutMk cId="3886385901" sldId="2147483649"/>
          </pc:sldLayoutMkLst>
          <pc:spChg chg="mod">
            <ac:chgData name="Mike Bloys" userId="1248c4d8-7b2b-4b32-b8bd-163ae845f9bb" providerId="ADAL" clId="{54B17C4B-D6C2-43A2-A679-E4120D00A0FB}" dt="2020-05-29T14:03:58.048" v="0"/>
            <ac:spMkLst>
              <pc:docMk/>
              <pc:sldMasterMk cId="3316734550" sldId="2147483648"/>
              <pc:sldLayoutMk cId="3886385901" sldId="2147483649"/>
              <ac:spMk id="5" creationId="{8B938CC4-DF04-4DA6-B5FD-148EC34E3EF9}"/>
            </ac:spMkLst>
          </pc:spChg>
          <pc:grpChg chg="add mod">
            <ac:chgData name="Mike Bloys" userId="1248c4d8-7b2b-4b32-b8bd-163ae845f9bb" providerId="ADAL" clId="{54B17C4B-D6C2-43A2-A679-E4120D00A0FB}" dt="2020-05-29T14:03:58.048" v="0"/>
            <ac:grpSpMkLst>
              <pc:docMk/>
              <pc:sldMasterMk cId="3316734550" sldId="2147483648"/>
              <pc:sldLayoutMk cId="3886385901" sldId="2147483649"/>
              <ac:grpSpMk id="4" creationId="{8AC4866D-1A10-4A25-879E-CF8CEDEAC512}"/>
            </ac:grpSpMkLst>
          </pc:grpChg>
          <pc:picChg chg="mod">
            <ac:chgData name="Mike Bloys" userId="1248c4d8-7b2b-4b32-b8bd-163ae845f9bb" providerId="ADAL" clId="{54B17C4B-D6C2-43A2-A679-E4120D00A0FB}" dt="2020-05-29T14:03:58.048" v="0"/>
            <ac:picMkLst>
              <pc:docMk/>
              <pc:sldMasterMk cId="3316734550" sldId="2147483648"/>
              <pc:sldLayoutMk cId="3886385901" sldId="2147483649"/>
              <ac:picMk id="6" creationId="{762AC60A-53D1-4F8A-8B8A-5A36DEFEF205}"/>
            </ac:picMkLst>
          </pc:picChg>
        </pc:sldLayoutChg>
      </pc:sldMasterChg>
    </pc:docChg>
  </pc:docChgLst>
  <pc:docChgLst>
    <pc:chgData name="Leonora Sheppard" userId="3688f6d8-1f97-408e-a4fe-cc859c551ddb" providerId="ADAL" clId="{52BBA0D7-C434-4AE8-8BFE-FEAE02128CB0}"/>
    <pc:docChg chg="modSld">
      <pc:chgData name="Leonora Sheppard" userId="3688f6d8-1f97-408e-a4fe-cc859c551ddb" providerId="ADAL" clId="{52BBA0D7-C434-4AE8-8BFE-FEAE02128CB0}" dt="2021-07-22T08:17:23.896" v="0" actId="20577"/>
      <pc:docMkLst>
        <pc:docMk/>
      </pc:docMkLst>
      <pc:sldChg chg="modSp mod">
        <pc:chgData name="Leonora Sheppard" userId="3688f6d8-1f97-408e-a4fe-cc859c551ddb" providerId="ADAL" clId="{52BBA0D7-C434-4AE8-8BFE-FEAE02128CB0}" dt="2021-07-22T08:17:23.896" v="0" actId="20577"/>
        <pc:sldMkLst>
          <pc:docMk/>
          <pc:sldMk cId="4223394556" sldId="263"/>
        </pc:sldMkLst>
        <pc:spChg chg="mod">
          <ac:chgData name="Leonora Sheppard" userId="3688f6d8-1f97-408e-a4fe-cc859c551ddb" providerId="ADAL" clId="{52BBA0D7-C434-4AE8-8BFE-FEAE02128CB0}" dt="2021-07-22T08:17:23.896" v="0" actId="20577"/>
          <ac:spMkLst>
            <pc:docMk/>
            <pc:sldMk cId="4223394556" sldId="263"/>
            <ac:spMk id="2" creationId="{00000000-0000-0000-0000-000000000000}"/>
          </ac:spMkLst>
        </pc:spChg>
      </pc:sldChg>
    </pc:docChg>
  </pc:docChgLst>
  <pc:docChgLst>
    <pc:chgData name="Rob Heathcote" userId="62419938-1f1d-43ca-9327-cfd6c1894440" providerId="ADAL" clId="{277EC620-8FF0-4E2E-AB18-0D2C3B512B1A}"/>
    <pc:docChg chg="custSel">
      <pc:chgData name="Rob Heathcote" userId="62419938-1f1d-43ca-9327-cfd6c1894440" providerId="ADAL" clId="{277EC620-8FF0-4E2E-AB18-0D2C3B512B1A}" dt="2020-03-11T13:46:36.557" v="0" actId="1592"/>
      <pc:docMkLst>
        <pc:docMk/>
      </pc:docMkLst>
      <pc:sldChg chg="delCm">
        <pc:chgData name="Rob Heathcote" userId="62419938-1f1d-43ca-9327-cfd6c1894440" providerId="ADAL" clId="{277EC620-8FF0-4E2E-AB18-0D2C3B512B1A}" dt="2020-03-11T13:46:36.557" v="0" actId="1592"/>
        <pc:sldMkLst>
          <pc:docMk/>
          <pc:sldMk cId="1100243187" sldId="289"/>
        </pc:sldMkLst>
      </pc:sldChg>
    </pc:docChg>
  </pc:docChgLst>
  <pc:docChgLst>
    <pc:chgData name="James Franklin" userId="cf915d05-507f-491f-b4a6-b2aa085ee4b1" providerId="ADAL" clId="{94A76A84-055E-4D89-93E6-F3CCA263135E}"/>
    <pc:docChg chg="custSel delSld modSld">
      <pc:chgData name="James Franklin" userId="cf915d05-507f-491f-b4a6-b2aa085ee4b1" providerId="ADAL" clId="{94A76A84-055E-4D89-93E6-F3CCA263135E}" dt="2021-07-22T15:24:56.669" v="741" actId="20577"/>
      <pc:docMkLst>
        <pc:docMk/>
      </pc:docMkLst>
      <pc:sldChg chg="addCm modCm">
        <pc:chgData name="James Franklin" userId="cf915d05-507f-491f-b4a6-b2aa085ee4b1" providerId="ADAL" clId="{94A76A84-055E-4D89-93E6-F3CCA263135E}" dt="2021-07-22T11:52:55.952" v="541"/>
        <pc:sldMkLst>
          <pc:docMk/>
          <pc:sldMk cId="1213952557" sldId="261"/>
        </pc:sldMkLst>
      </pc:sldChg>
      <pc:sldChg chg="addSp delSp modSp mod">
        <pc:chgData name="James Franklin" userId="cf915d05-507f-491f-b4a6-b2aa085ee4b1" providerId="ADAL" clId="{94A76A84-055E-4D89-93E6-F3CCA263135E}" dt="2021-07-20T07:34:37.188" v="539" actId="20577"/>
        <pc:sldMkLst>
          <pc:docMk/>
          <pc:sldMk cId="2879575337" sldId="262"/>
        </pc:sldMkLst>
        <pc:spChg chg="del">
          <ac:chgData name="James Franklin" userId="cf915d05-507f-491f-b4a6-b2aa085ee4b1" providerId="ADAL" clId="{94A76A84-055E-4D89-93E6-F3CCA263135E}" dt="2021-07-19T13:56:03.100" v="371" actId="478"/>
          <ac:spMkLst>
            <pc:docMk/>
            <pc:sldMk cId="2879575337" sldId="262"/>
            <ac:spMk id="4" creationId="{00000000-0000-0000-0000-000000000000}"/>
          </ac:spMkLst>
        </pc:spChg>
        <pc:spChg chg="mod">
          <ac:chgData name="James Franklin" userId="cf915d05-507f-491f-b4a6-b2aa085ee4b1" providerId="ADAL" clId="{94A76A84-055E-4D89-93E6-F3CCA263135E}" dt="2021-07-19T13:55:19.875" v="367" actId="20577"/>
          <ac:spMkLst>
            <pc:docMk/>
            <pc:sldMk cId="2879575337" sldId="262"/>
            <ac:spMk id="5" creationId="{00000000-0000-0000-0000-000000000000}"/>
          </ac:spMkLst>
        </pc:spChg>
        <pc:spChg chg="add mod">
          <ac:chgData name="James Franklin" userId="cf915d05-507f-491f-b4a6-b2aa085ee4b1" providerId="ADAL" clId="{94A76A84-055E-4D89-93E6-F3CCA263135E}" dt="2021-07-19T13:57:14.809" v="389" actId="1076"/>
          <ac:spMkLst>
            <pc:docMk/>
            <pc:sldMk cId="2879575337" sldId="262"/>
            <ac:spMk id="7" creationId="{277DCE3D-73F2-4243-A12F-8CA29C4D0089}"/>
          </ac:spMkLst>
        </pc:spChg>
        <pc:spChg chg="add mod">
          <ac:chgData name="James Franklin" userId="cf915d05-507f-491f-b4a6-b2aa085ee4b1" providerId="ADAL" clId="{94A76A84-055E-4D89-93E6-F3CCA263135E}" dt="2021-07-19T14:00:21.505" v="435" actId="1076"/>
          <ac:spMkLst>
            <pc:docMk/>
            <pc:sldMk cId="2879575337" sldId="262"/>
            <ac:spMk id="27" creationId="{C62E3DFD-1EE6-48DD-82AB-620C402F5A87}"/>
          </ac:spMkLst>
        </pc:spChg>
        <pc:spChg chg="add mod">
          <ac:chgData name="James Franklin" userId="cf915d05-507f-491f-b4a6-b2aa085ee4b1" providerId="ADAL" clId="{94A76A84-055E-4D89-93E6-F3CCA263135E}" dt="2021-07-20T07:34:37.188" v="539" actId="20577"/>
          <ac:spMkLst>
            <pc:docMk/>
            <pc:sldMk cId="2879575337" sldId="262"/>
            <ac:spMk id="49" creationId="{CB40D08D-0747-4A3B-8FAD-4AD3C7BAD8B5}"/>
          </ac:spMkLst>
        </pc:spChg>
        <pc:spChg chg="add mod">
          <ac:chgData name="James Franklin" userId="cf915d05-507f-491f-b4a6-b2aa085ee4b1" providerId="ADAL" clId="{94A76A84-055E-4D89-93E6-F3CCA263135E}" dt="2021-07-20T07:34:32.235" v="533" actId="20577"/>
          <ac:spMkLst>
            <pc:docMk/>
            <pc:sldMk cId="2879575337" sldId="262"/>
            <ac:spMk id="50" creationId="{17B0420E-034C-42CB-A4F9-65D27E297BB9}"/>
          </ac:spMkLst>
        </pc:spChg>
        <pc:grpChg chg="add mod">
          <ac:chgData name="James Franklin" userId="cf915d05-507f-491f-b4a6-b2aa085ee4b1" providerId="ADAL" clId="{94A76A84-055E-4D89-93E6-F3CCA263135E}" dt="2021-07-19T13:58:49.096" v="413" actId="1076"/>
          <ac:grpSpMkLst>
            <pc:docMk/>
            <pc:sldMk cId="2879575337" sldId="262"/>
            <ac:grpSpMk id="16" creationId="{BE38F156-BBBC-40C9-882D-A2DA4F473FF8}"/>
          </ac:grpSpMkLst>
        </pc:grpChg>
        <pc:grpChg chg="add mod">
          <ac:chgData name="James Franklin" userId="cf915d05-507f-491f-b4a6-b2aa085ee4b1" providerId="ADAL" clId="{94A76A84-055E-4D89-93E6-F3CCA263135E}" dt="2021-07-19T13:59:23.833" v="421" actId="1076"/>
          <ac:grpSpMkLst>
            <pc:docMk/>
            <pc:sldMk cId="2879575337" sldId="262"/>
            <ac:grpSpMk id="20" creationId="{8E23498B-8C64-4B3F-B61D-D3DCB66E0467}"/>
          </ac:grpSpMkLst>
        </pc:grpChg>
        <pc:grpChg chg="add mod">
          <ac:chgData name="James Franklin" userId="cf915d05-507f-491f-b4a6-b2aa085ee4b1" providerId="ADAL" clId="{94A76A84-055E-4D89-93E6-F3CCA263135E}" dt="2021-07-19T13:59:27.168" v="422" actId="1076"/>
          <ac:grpSpMkLst>
            <pc:docMk/>
            <pc:sldMk cId="2879575337" sldId="262"/>
            <ac:grpSpMk id="24" creationId="{B56DCB22-2074-43E2-A86E-4A1E1FC0ECD7}"/>
          </ac:grpSpMkLst>
        </pc:grpChg>
        <pc:picChg chg="add mod">
          <ac:chgData name="James Franklin" userId="cf915d05-507f-491f-b4a6-b2aa085ee4b1" providerId="ADAL" clId="{94A76A84-055E-4D89-93E6-F3CCA263135E}" dt="2021-07-19T13:56:11.825" v="374" actId="1076"/>
          <ac:picMkLst>
            <pc:docMk/>
            <pc:sldMk cId="2879575337" sldId="262"/>
            <ac:picMk id="6" creationId="{4506C828-4123-4B1C-A432-8652D54A7251}"/>
          </ac:picMkLst>
        </pc:picChg>
        <pc:picChg chg="del">
          <ac:chgData name="James Franklin" userId="cf915d05-507f-491f-b4a6-b2aa085ee4b1" providerId="ADAL" clId="{94A76A84-055E-4D89-93E6-F3CCA263135E}" dt="2021-07-19T13:55:56.652" v="369" actId="478"/>
          <ac:picMkLst>
            <pc:docMk/>
            <pc:sldMk cId="2879575337" sldId="262"/>
            <ac:picMk id="9" creationId="{55D1AB86-D8BB-4906-B4F9-13453960C474}"/>
          </ac:picMkLst>
        </pc:picChg>
        <pc:picChg chg="add mod">
          <ac:chgData name="James Franklin" userId="cf915d05-507f-491f-b4a6-b2aa085ee4b1" providerId="ADAL" clId="{94A76A84-055E-4D89-93E6-F3CCA263135E}" dt="2021-07-19T14:01:49.385" v="438" actId="1076"/>
          <ac:picMkLst>
            <pc:docMk/>
            <pc:sldMk cId="2879575337" sldId="262"/>
            <ac:picMk id="30" creationId="{F6B4ABBF-A684-40A4-86D0-7570F103429D}"/>
          </ac:picMkLst>
        </pc:picChg>
        <pc:picChg chg="add mod">
          <ac:chgData name="James Franklin" userId="cf915d05-507f-491f-b4a6-b2aa085ee4b1" providerId="ADAL" clId="{94A76A84-055E-4D89-93E6-F3CCA263135E}" dt="2021-07-19T13:56:57.345" v="378" actId="14100"/>
          <ac:picMkLst>
            <pc:docMk/>
            <pc:sldMk cId="2879575337" sldId="262"/>
            <ac:picMk id="1026" creationId="{6127FCC7-CAAE-4223-93A1-79B720D50B50}"/>
          </ac:picMkLst>
        </pc:picChg>
        <pc:picChg chg="add mod">
          <ac:chgData name="James Franklin" userId="cf915d05-507f-491f-b4a6-b2aa085ee4b1" providerId="ADAL" clId="{94A76A84-055E-4D89-93E6-F3CCA263135E}" dt="2021-07-19T14:02:07" v="444" actId="167"/>
          <ac:picMkLst>
            <pc:docMk/>
            <pc:sldMk cId="2879575337" sldId="262"/>
            <ac:picMk id="1028" creationId="{82A9544D-5ADD-4F13-B357-CF5C5F0805F1}"/>
          </ac:picMkLst>
        </pc:picChg>
        <pc:cxnChg chg="add mod">
          <ac:chgData name="James Franklin" userId="cf915d05-507f-491f-b4a6-b2aa085ee4b1" providerId="ADAL" clId="{94A76A84-055E-4D89-93E6-F3CCA263135E}" dt="2021-07-19T13:57:42.035" v="393" actId="14861"/>
          <ac:cxnSpMkLst>
            <pc:docMk/>
            <pc:sldMk cId="2879575337" sldId="262"/>
            <ac:cxnSpMk id="10" creationId="{722F201C-34D6-49AB-B170-85628C67240E}"/>
          </ac:cxnSpMkLst>
        </pc:cxnChg>
        <pc:cxnChg chg="add del mod">
          <ac:chgData name="James Franklin" userId="cf915d05-507f-491f-b4a6-b2aa085ee4b1" providerId="ADAL" clId="{94A76A84-055E-4D89-93E6-F3CCA263135E}" dt="2021-07-19T13:57:59.122" v="395" actId="478"/>
          <ac:cxnSpMkLst>
            <pc:docMk/>
            <pc:sldMk cId="2879575337" sldId="262"/>
            <ac:cxnSpMk id="12" creationId="{66F70FFC-1F50-45AF-8966-193B9BD157F3}"/>
          </ac:cxnSpMkLst>
        </pc:cxnChg>
        <pc:cxnChg chg="add mod">
          <ac:chgData name="James Franklin" userId="cf915d05-507f-491f-b4a6-b2aa085ee4b1" providerId="ADAL" clId="{94A76A84-055E-4D89-93E6-F3CCA263135E}" dt="2021-07-19T13:58:34.609" v="409" actId="1036"/>
          <ac:cxnSpMkLst>
            <pc:docMk/>
            <pc:sldMk cId="2879575337" sldId="262"/>
            <ac:cxnSpMk id="14" creationId="{1B3236B7-D16D-49AA-AE0C-5B1B67AC8321}"/>
          </ac:cxnSpMkLst>
        </pc:cxnChg>
        <pc:cxnChg chg="add mod">
          <ac:chgData name="James Franklin" userId="cf915d05-507f-491f-b4a6-b2aa085ee4b1" providerId="ADAL" clId="{94A76A84-055E-4D89-93E6-F3CCA263135E}" dt="2021-07-19T13:58:42.016" v="411" actId="164"/>
          <ac:cxnSpMkLst>
            <pc:docMk/>
            <pc:sldMk cId="2879575337" sldId="262"/>
            <ac:cxnSpMk id="17" creationId="{55286B57-C851-4A36-9CA2-683313C3FBD0}"/>
          </ac:cxnSpMkLst>
        </pc:cxnChg>
        <pc:cxnChg chg="add mod">
          <ac:chgData name="James Franklin" userId="cf915d05-507f-491f-b4a6-b2aa085ee4b1" providerId="ADAL" clId="{94A76A84-055E-4D89-93E6-F3CCA263135E}" dt="2021-07-19T13:58:42.016" v="411" actId="164"/>
          <ac:cxnSpMkLst>
            <pc:docMk/>
            <pc:sldMk cId="2879575337" sldId="262"/>
            <ac:cxnSpMk id="18" creationId="{60CDA775-E8AF-44AF-B40A-C9B0B23329C9}"/>
          </ac:cxnSpMkLst>
        </pc:cxnChg>
        <pc:cxnChg chg="mod">
          <ac:chgData name="James Franklin" userId="cf915d05-507f-491f-b4a6-b2aa085ee4b1" providerId="ADAL" clId="{94A76A84-055E-4D89-93E6-F3CCA263135E}" dt="2021-07-19T14:00:13.713" v="433" actId="14100"/>
          <ac:cxnSpMkLst>
            <pc:docMk/>
            <pc:sldMk cId="2879575337" sldId="262"/>
            <ac:cxnSpMk id="21" creationId="{E0631F11-D2A1-4F9D-820A-62B7F42E2D40}"/>
          </ac:cxnSpMkLst>
        </pc:cxnChg>
        <pc:cxnChg chg="mod">
          <ac:chgData name="James Franklin" userId="cf915d05-507f-491f-b4a6-b2aa085ee4b1" providerId="ADAL" clId="{94A76A84-055E-4D89-93E6-F3CCA263135E}" dt="2021-07-19T13:58:55.729" v="414"/>
          <ac:cxnSpMkLst>
            <pc:docMk/>
            <pc:sldMk cId="2879575337" sldId="262"/>
            <ac:cxnSpMk id="22" creationId="{14DBEBAB-B8BD-4967-9AF2-8713703AF55C}"/>
          </ac:cxnSpMkLst>
        </pc:cxnChg>
        <pc:cxnChg chg="mod">
          <ac:chgData name="James Franklin" userId="cf915d05-507f-491f-b4a6-b2aa085ee4b1" providerId="ADAL" clId="{94A76A84-055E-4D89-93E6-F3CCA263135E}" dt="2021-07-19T14:00:16.793" v="434" actId="14100"/>
          <ac:cxnSpMkLst>
            <pc:docMk/>
            <pc:sldMk cId="2879575337" sldId="262"/>
            <ac:cxnSpMk id="25" creationId="{35E7BC88-D3A7-4427-ACA6-F9E0C86B38B7}"/>
          </ac:cxnSpMkLst>
        </pc:cxnChg>
        <pc:cxnChg chg="mod">
          <ac:chgData name="James Franklin" userId="cf915d05-507f-491f-b4a6-b2aa085ee4b1" providerId="ADAL" clId="{94A76A84-055E-4D89-93E6-F3CCA263135E}" dt="2021-07-19T13:59:10.740" v="418"/>
          <ac:cxnSpMkLst>
            <pc:docMk/>
            <pc:sldMk cId="2879575337" sldId="262"/>
            <ac:cxnSpMk id="26" creationId="{C470CC22-E6C8-4FFF-9446-2D9B8C195636}"/>
          </ac:cxnSpMkLst>
        </pc:cxnChg>
        <pc:cxnChg chg="add mod">
          <ac:chgData name="James Franklin" userId="cf915d05-507f-491f-b4a6-b2aa085ee4b1" providerId="ADAL" clId="{94A76A84-055E-4D89-93E6-F3CCA263135E}" dt="2021-07-19T14:03:20.680" v="454" actId="14100"/>
          <ac:cxnSpMkLst>
            <pc:docMk/>
            <pc:sldMk cId="2879575337" sldId="262"/>
            <ac:cxnSpMk id="32" creationId="{FFED23CD-6287-4EDB-87BA-8ACF46CD5E44}"/>
          </ac:cxnSpMkLst>
        </pc:cxnChg>
        <pc:cxnChg chg="add mod">
          <ac:chgData name="James Franklin" userId="cf915d05-507f-491f-b4a6-b2aa085ee4b1" providerId="ADAL" clId="{94A76A84-055E-4D89-93E6-F3CCA263135E}" dt="2021-07-19T14:03:36.969" v="460" actId="1076"/>
          <ac:cxnSpMkLst>
            <pc:docMk/>
            <pc:sldMk cId="2879575337" sldId="262"/>
            <ac:cxnSpMk id="38" creationId="{DC1A87B2-739B-4424-9014-73DFB4760853}"/>
          </ac:cxnSpMkLst>
        </pc:cxnChg>
        <pc:cxnChg chg="add mod">
          <ac:chgData name="James Franklin" userId="cf915d05-507f-491f-b4a6-b2aa085ee4b1" providerId="ADAL" clId="{94A76A84-055E-4D89-93E6-F3CCA263135E}" dt="2021-07-19T14:03:41.545" v="462" actId="1076"/>
          <ac:cxnSpMkLst>
            <pc:docMk/>
            <pc:sldMk cId="2879575337" sldId="262"/>
            <ac:cxnSpMk id="42" creationId="{9A985910-64AB-46A9-A475-725DB4C314F0}"/>
          </ac:cxnSpMkLst>
        </pc:cxnChg>
        <pc:cxnChg chg="add mod">
          <ac:chgData name="James Franklin" userId="cf915d05-507f-491f-b4a6-b2aa085ee4b1" providerId="ADAL" clId="{94A76A84-055E-4D89-93E6-F3CCA263135E}" dt="2021-07-19T14:03:54.616" v="466" actId="14100"/>
          <ac:cxnSpMkLst>
            <pc:docMk/>
            <pc:sldMk cId="2879575337" sldId="262"/>
            <ac:cxnSpMk id="43" creationId="{0E0B1BAA-C44F-4C06-B842-030E9581B952}"/>
          </ac:cxnSpMkLst>
        </pc:cxnChg>
        <pc:cxnChg chg="add mod">
          <ac:chgData name="James Franklin" userId="cf915d05-507f-491f-b4a6-b2aa085ee4b1" providerId="ADAL" clId="{94A76A84-055E-4D89-93E6-F3CCA263135E}" dt="2021-07-19T14:04:04.168" v="470" actId="1076"/>
          <ac:cxnSpMkLst>
            <pc:docMk/>
            <pc:sldMk cId="2879575337" sldId="262"/>
            <ac:cxnSpMk id="46" creationId="{A2949EF1-A9E2-46A8-8588-23C369B3EF29}"/>
          </ac:cxnSpMkLst>
        </pc:cxnChg>
        <pc:cxnChg chg="add mod">
          <ac:chgData name="James Franklin" userId="cf915d05-507f-491f-b4a6-b2aa085ee4b1" providerId="ADAL" clId="{94A76A84-055E-4D89-93E6-F3CCA263135E}" dt="2021-07-19T14:04:08.593" v="472" actId="1076"/>
          <ac:cxnSpMkLst>
            <pc:docMk/>
            <pc:sldMk cId="2879575337" sldId="262"/>
            <ac:cxnSpMk id="48" creationId="{BEAD823A-D39E-4FF7-A3BE-DBC7851AD07C}"/>
          </ac:cxnSpMkLst>
        </pc:cxnChg>
      </pc:sldChg>
      <pc:sldChg chg="modSp mod">
        <pc:chgData name="James Franklin" userId="cf915d05-507f-491f-b4a6-b2aa085ee4b1" providerId="ADAL" clId="{94A76A84-055E-4D89-93E6-F3CCA263135E}" dt="2021-07-19T14:06:51.996" v="506" actId="20577"/>
        <pc:sldMkLst>
          <pc:docMk/>
          <pc:sldMk cId="3497351633" sldId="265"/>
        </pc:sldMkLst>
        <pc:spChg chg="mod">
          <ac:chgData name="James Franklin" userId="cf915d05-507f-491f-b4a6-b2aa085ee4b1" providerId="ADAL" clId="{94A76A84-055E-4D89-93E6-F3CCA263135E}" dt="2021-07-19T14:06:51.996" v="506" actId="20577"/>
          <ac:spMkLst>
            <pc:docMk/>
            <pc:sldMk cId="3497351633" sldId="265"/>
            <ac:spMk id="3" creationId="{00000000-0000-0000-0000-000000000000}"/>
          </ac:spMkLst>
        </pc:spChg>
      </pc:sldChg>
      <pc:sldChg chg="modSp mod">
        <pc:chgData name="James Franklin" userId="cf915d05-507f-491f-b4a6-b2aa085ee4b1" providerId="ADAL" clId="{94A76A84-055E-4D89-93E6-F3CCA263135E}" dt="2021-07-22T11:56:43.683" v="697" actId="20577"/>
        <pc:sldMkLst>
          <pc:docMk/>
          <pc:sldMk cId="3258892534" sldId="267"/>
        </pc:sldMkLst>
        <pc:spChg chg="mod">
          <ac:chgData name="James Franklin" userId="cf915d05-507f-491f-b4a6-b2aa085ee4b1" providerId="ADAL" clId="{94A76A84-055E-4D89-93E6-F3CCA263135E}" dt="2021-07-22T11:56:43.683" v="697" actId="20577"/>
          <ac:spMkLst>
            <pc:docMk/>
            <pc:sldMk cId="3258892534" sldId="267"/>
            <ac:spMk id="4" creationId="{00000000-0000-0000-0000-000000000000}"/>
          </ac:spMkLst>
        </pc:spChg>
        <pc:picChg chg="mod">
          <ac:chgData name="James Franklin" userId="cf915d05-507f-491f-b4a6-b2aa085ee4b1" providerId="ADAL" clId="{94A76A84-055E-4D89-93E6-F3CCA263135E}" dt="2021-07-22T11:56:13.314" v="683" actId="1076"/>
          <ac:picMkLst>
            <pc:docMk/>
            <pc:sldMk cId="3258892534" sldId="267"/>
            <ac:picMk id="2050" creationId="{00000000-0000-0000-0000-000000000000}"/>
          </ac:picMkLst>
        </pc:picChg>
      </pc:sldChg>
      <pc:sldChg chg="modSp mod">
        <pc:chgData name="James Franklin" userId="cf915d05-507f-491f-b4a6-b2aa085ee4b1" providerId="ADAL" clId="{94A76A84-055E-4D89-93E6-F3CCA263135E}" dt="2021-07-22T11:57:26.126" v="698" actId="20577"/>
        <pc:sldMkLst>
          <pc:docMk/>
          <pc:sldMk cId="2012693217" sldId="269"/>
        </pc:sldMkLst>
        <pc:spChg chg="mod">
          <ac:chgData name="James Franklin" userId="cf915d05-507f-491f-b4a6-b2aa085ee4b1" providerId="ADAL" clId="{94A76A84-055E-4D89-93E6-F3CCA263135E}" dt="2021-07-22T11:57:26.126" v="698" actId="20577"/>
          <ac:spMkLst>
            <pc:docMk/>
            <pc:sldMk cId="2012693217" sldId="269"/>
            <ac:spMk id="5" creationId="{00000000-0000-0000-0000-000000000000}"/>
          </ac:spMkLst>
        </pc:spChg>
      </pc:sldChg>
      <pc:sldChg chg="del">
        <pc:chgData name="James Franklin" userId="cf915d05-507f-491f-b4a6-b2aa085ee4b1" providerId="ADAL" clId="{94A76A84-055E-4D89-93E6-F3CCA263135E}" dt="2021-07-19T14:09:23.489" v="507" actId="47"/>
        <pc:sldMkLst>
          <pc:docMk/>
          <pc:sldMk cId="3073862220" sldId="270"/>
        </pc:sldMkLst>
      </pc:sldChg>
      <pc:sldChg chg="del">
        <pc:chgData name="James Franklin" userId="cf915d05-507f-491f-b4a6-b2aa085ee4b1" providerId="ADAL" clId="{94A76A84-055E-4D89-93E6-F3CCA263135E}" dt="2021-07-19T14:09:23.828" v="508" actId="47"/>
        <pc:sldMkLst>
          <pc:docMk/>
          <pc:sldMk cId="3977854539" sldId="271"/>
        </pc:sldMkLst>
      </pc:sldChg>
      <pc:sldChg chg="modSp mod">
        <pc:chgData name="James Franklin" userId="cf915d05-507f-491f-b4a6-b2aa085ee4b1" providerId="ADAL" clId="{94A76A84-055E-4D89-93E6-F3CCA263135E}" dt="2021-07-19T13:24:08.731" v="116" actId="20577"/>
        <pc:sldMkLst>
          <pc:docMk/>
          <pc:sldMk cId="311645488" sldId="276"/>
        </pc:sldMkLst>
        <pc:spChg chg="mod">
          <ac:chgData name="James Franklin" userId="cf915d05-507f-491f-b4a6-b2aa085ee4b1" providerId="ADAL" clId="{94A76A84-055E-4D89-93E6-F3CCA263135E}" dt="2021-07-19T13:24:08.731" v="116" actId="20577"/>
          <ac:spMkLst>
            <pc:docMk/>
            <pc:sldMk cId="311645488" sldId="276"/>
            <ac:spMk id="4" creationId="{00000000-0000-0000-0000-000000000000}"/>
          </ac:spMkLst>
        </pc:spChg>
      </pc:sldChg>
      <pc:sldChg chg="modSp mod">
        <pc:chgData name="James Franklin" userId="cf915d05-507f-491f-b4a6-b2aa085ee4b1" providerId="ADAL" clId="{94A76A84-055E-4D89-93E6-F3CCA263135E}" dt="2021-07-19T14:09:54.396" v="523" actId="6549"/>
        <pc:sldMkLst>
          <pc:docMk/>
          <pc:sldMk cId="4003142859" sldId="277"/>
        </pc:sldMkLst>
        <pc:spChg chg="mod">
          <ac:chgData name="James Franklin" userId="cf915d05-507f-491f-b4a6-b2aa085ee4b1" providerId="ADAL" clId="{94A76A84-055E-4D89-93E6-F3CCA263135E}" dt="2021-07-19T14:09:54.396" v="523" actId="6549"/>
          <ac:spMkLst>
            <pc:docMk/>
            <pc:sldMk cId="4003142859" sldId="277"/>
            <ac:spMk id="3" creationId="{00000000-0000-0000-0000-000000000000}"/>
          </ac:spMkLst>
        </pc:spChg>
      </pc:sldChg>
      <pc:sldChg chg="modSp mod">
        <pc:chgData name="James Franklin" userId="cf915d05-507f-491f-b4a6-b2aa085ee4b1" providerId="ADAL" clId="{94A76A84-055E-4D89-93E6-F3CCA263135E}" dt="2021-07-19T14:10:01.828" v="524" actId="6549"/>
        <pc:sldMkLst>
          <pc:docMk/>
          <pc:sldMk cId="211209408" sldId="278"/>
        </pc:sldMkLst>
        <pc:spChg chg="mod">
          <ac:chgData name="James Franklin" userId="cf915d05-507f-491f-b4a6-b2aa085ee4b1" providerId="ADAL" clId="{94A76A84-055E-4D89-93E6-F3CCA263135E}" dt="2021-07-19T14:10:01.828" v="524" actId="6549"/>
          <ac:spMkLst>
            <pc:docMk/>
            <pc:sldMk cId="211209408" sldId="278"/>
            <ac:spMk id="3" creationId="{00000000-0000-0000-0000-000000000000}"/>
          </ac:spMkLst>
        </pc:spChg>
      </pc:sldChg>
      <pc:sldChg chg="modSp mod">
        <pc:chgData name="James Franklin" userId="cf915d05-507f-491f-b4a6-b2aa085ee4b1" providerId="ADAL" clId="{94A76A84-055E-4D89-93E6-F3CCA263135E}" dt="2021-07-22T15:24:56.669" v="741" actId="20577"/>
        <pc:sldMkLst>
          <pc:docMk/>
          <pc:sldMk cId="2533415043" sldId="281"/>
        </pc:sldMkLst>
        <pc:spChg chg="mod">
          <ac:chgData name="James Franklin" userId="cf915d05-507f-491f-b4a6-b2aa085ee4b1" providerId="ADAL" clId="{94A76A84-055E-4D89-93E6-F3CCA263135E}" dt="2021-07-22T15:24:56.669" v="741" actId="20577"/>
          <ac:spMkLst>
            <pc:docMk/>
            <pc:sldMk cId="2533415043" sldId="281"/>
            <ac:spMk id="2" creationId="{00000000-0000-0000-0000-000000000000}"/>
          </ac:spMkLst>
        </pc:spChg>
        <pc:spChg chg="mod">
          <ac:chgData name="James Franklin" userId="cf915d05-507f-491f-b4a6-b2aa085ee4b1" providerId="ADAL" clId="{94A76A84-055E-4D89-93E6-F3CCA263135E}" dt="2021-07-22T15:24:46.706" v="709" actId="20577"/>
          <ac:spMkLst>
            <pc:docMk/>
            <pc:sldMk cId="2533415043" sldId="281"/>
            <ac:spMk id="3" creationId="{00000000-0000-0000-0000-000000000000}"/>
          </ac:spMkLst>
        </pc:spChg>
      </pc:sldChg>
      <pc:sldChg chg="modSp mod addCm modCm">
        <pc:chgData name="James Franklin" userId="cf915d05-507f-491f-b4a6-b2aa085ee4b1" providerId="ADAL" clId="{94A76A84-055E-4D89-93E6-F3CCA263135E}" dt="2021-07-22T15:19:51.862" v="700"/>
        <pc:sldMkLst>
          <pc:docMk/>
          <pc:sldMk cId="2205285876" sldId="288"/>
        </pc:sldMkLst>
        <pc:spChg chg="mod">
          <ac:chgData name="James Franklin" userId="cf915d05-507f-491f-b4a6-b2aa085ee4b1" providerId="ADAL" clId="{94A76A84-055E-4D89-93E6-F3CCA263135E}" dt="2021-07-19T13:26:24.533" v="117" actId="113"/>
          <ac:spMkLst>
            <pc:docMk/>
            <pc:sldMk cId="2205285876" sldId="288"/>
            <ac:spMk id="3" creationId="{53BF44A3-FDA1-4D80-8BCD-79C7520E3B43}"/>
          </ac:spMkLst>
        </pc:spChg>
      </pc:sldChg>
      <pc:sldChg chg="modSp mod">
        <pc:chgData name="James Franklin" userId="cf915d05-507f-491f-b4a6-b2aa085ee4b1" providerId="ADAL" clId="{94A76A84-055E-4D89-93E6-F3CCA263135E}" dt="2021-07-22T11:57:31.922" v="699" actId="20577"/>
        <pc:sldMkLst>
          <pc:docMk/>
          <pc:sldMk cId="1950482067" sldId="290"/>
        </pc:sldMkLst>
        <pc:spChg chg="mod">
          <ac:chgData name="James Franklin" userId="cf915d05-507f-491f-b4a6-b2aa085ee4b1" providerId="ADAL" clId="{94A76A84-055E-4D89-93E6-F3CCA263135E}" dt="2021-07-22T11:57:31.922" v="699" actId="20577"/>
          <ac:spMkLst>
            <pc:docMk/>
            <pc:sldMk cId="1950482067" sldId="290"/>
            <ac:spMk id="3" creationId="{7D513987-F67E-46A4-99BD-66328F6238B4}"/>
          </ac:spMkLst>
        </pc:spChg>
      </pc:sldChg>
    </pc:docChg>
  </pc:docChgLst>
  <pc:docChgLst>
    <pc:chgData name="Mike Bloys" userId="1248c4d8-7b2b-4b32-b8bd-163ae845f9bb" providerId="ADAL" clId="{D25E962C-92A8-4BE6-B7C8-BE1406A48452}"/>
    <pc:docChg chg="modMainMaster">
      <pc:chgData name="Mike Bloys" userId="1248c4d8-7b2b-4b32-b8bd-163ae845f9bb" providerId="ADAL" clId="{D25E962C-92A8-4BE6-B7C8-BE1406A48452}" dt="2021-08-17T10:28:29.391" v="0" actId="14826"/>
      <pc:docMkLst>
        <pc:docMk/>
      </pc:docMkLst>
      <pc:sldMasterChg chg="modSldLayout">
        <pc:chgData name="Mike Bloys" userId="1248c4d8-7b2b-4b32-b8bd-163ae845f9bb" providerId="ADAL" clId="{D25E962C-92A8-4BE6-B7C8-BE1406A48452}" dt="2021-08-17T10:28:29.391" v="0" actId="14826"/>
        <pc:sldMasterMkLst>
          <pc:docMk/>
          <pc:sldMasterMk cId="3316734550" sldId="2147483648"/>
        </pc:sldMasterMkLst>
        <pc:sldLayoutChg chg="modSp">
          <pc:chgData name="Mike Bloys" userId="1248c4d8-7b2b-4b32-b8bd-163ae845f9bb" providerId="ADAL" clId="{D25E962C-92A8-4BE6-B7C8-BE1406A48452}" dt="2021-08-17T10:28:29.391" v="0" actId="14826"/>
          <pc:sldLayoutMkLst>
            <pc:docMk/>
            <pc:sldMasterMk cId="3316734550" sldId="2147483648"/>
            <pc:sldLayoutMk cId="3886385901" sldId="2147483649"/>
          </pc:sldLayoutMkLst>
          <pc:picChg chg="mod">
            <ac:chgData name="Mike Bloys" userId="1248c4d8-7b2b-4b32-b8bd-163ae845f9bb" providerId="ADAL" clId="{D25E962C-92A8-4BE6-B7C8-BE1406A48452}" dt="2021-08-17T10:28:29.391" v="0" actId="14826"/>
            <ac:picMkLst>
              <pc:docMk/>
              <pc:sldMasterMk cId="3316734550" sldId="2147483648"/>
              <pc:sldLayoutMk cId="3886385901" sldId="2147483649"/>
              <ac:picMk id="3" creationId="{EECE5EEC-6A06-4202-ADD8-157A7549E78F}"/>
            </ac:picMkLst>
          </pc:picChg>
        </pc:sldLayoutChg>
      </pc:sldMasterChg>
    </pc:docChg>
  </pc:docChgLst>
  <pc:docChgLst>
    <pc:chgData name="Rob Heathcote" userId="62419938-1f1d-43ca-9327-cfd6c1894440" providerId="ADAL" clId="{24CAB639-7B81-4FBB-8C56-E9A191734123}"/>
    <pc:docChg chg="undo custSel addSld delSld modSld modMainMaster">
      <pc:chgData name="Rob Heathcote" userId="62419938-1f1d-43ca-9327-cfd6c1894440" providerId="ADAL" clId="{24CAB639-7B81-4FBB-8C56-E9A191734123}" dt="2020-03-10T08:06:30.678" v="267"/>
      <pc:docMkLst>
        <pc:docMk/>
      </pc:docMkLst>
      <pc:sldChg chg="addSp delSp modSp">
        <pc:chgData name="Rob Heathcote" userId="62419938-1f1d-43ca-9327-cfd6c1894440" providerId="ADAL" clId="{24CAB639-7B81-4FBB-8C56-E9A191734123}" dt="2020-03-09T14:52:53.417" v="2" actId="478"/>
        <pc:sldMkLst>
          <pc:docMk/>
          <pc:sldMk cId="3097358543" sldId="260"/>
        </pc:sldMkLst>
        <pc:spChg chg="add del mod">
          <ac:chgData name="Rob Heathcote" userId="62419938-1f1d-43ca-9327-cfd6c1894440" providerId="ADAL" clId="{24CAB639-7B81-4FBB-8C56-E9A191734123}" dt="2020-03-09T14:52:53.417" v="2" actId="478"/>
          <ac:spMkLst>
            <pc:docMk/>
            <pc:sldMk cId="3097358543" sldId="260"/>
            <ac:spMk id="3" creationId="{DCBAED70-F081-46BF-A1C5-8890B50007E0}"/>
          </ac:spMkLst>
        </pc:spChg>
        <pc:spChg chg="del">
          <ac:chgData name="Rob Heathcote" userId="62419938-1f1d-43ca-9327-cfd6c1894440" providerId="ADAL" clId="{24CAB639-7B81-4FBB-8C56-E9A191734123}" dt="2020-03-09T14:52:51.003" v="1" actId="478"/>
          <ac:spMkLst>
            <pc:docMk/>
            <pc:sldMk cId="3097358543" sldId="260"/>
            <ac:spMk id="5" creationId="{00000000-0000-0000-0000-000000000000}"/>
          </ac:spMkLst>
        </pc:spChg>
        <pc:spChg chg="del">
          <ac:chgData name="Rob Heathcote" userId="62419938-1f1d-43ca-9327-cfd6c1894440" providerId="ADAL" clId="{24CAB639-7B81-4FBB-8C56-E9A191734123}" dt="2020-03-09T14:52:51.003" v="1" actId="478"/>
          <ac:spMkLst>
            <pc:docMk/>
            <pc:sldMk cId="3097358543" sldId="260"/>
            <ac:spMk id="6" creationId="{00000000-0000-0000-0000-000000000000}"/>
          </ac:spMkLst>
        </pc:spChg>
        <pc:spChg chg="del">
          <ac:chgData name="Rob Heathcote" userId="62419938-1f1d-43ca-9327-cfd6c1894440" providerId="ADAL" clId="{24CAB639-7B81-4FBB-8C56-E9A191734123}" dt="2020-03-09T14:52:51.003" v="1" actId="478"/>
          <ac:spMkLst>
            <pc:docMk/>
            <pc:sldMk cId="3097358543" sldId="260"/>
            <ac:spMk id="7" creationId="{00000000-0000-0000-0000-000000000000}"/>
          </ac:spMkLst>
        </pc:spChg>
        <pc:spChg chg="add del mod">
          <ac:chgData name="Rob Heathcote" userId="62419938-1f1d-43ca-9327-cfd6c1894440" providerId="ADAL" clId="{24CAB639-7B81-4FBB-8C56-E9A191734123}" dt="2020-03-09T14:52:53.417" v="2" actId="478"/>
          <ac:spMkLst>
            <pc:docMk/>
            <pc:sldMk cId="3097358543" sldId="260"/>
            <ac:spMk id="11" creationId="{96594ED7-A158-43F7-8744-BAB803FD0EC5}"/>
          </ac:spMkLst>
        </pc:spChg>
        <pc:spChg chg="add del mod">
          <ac:chgData name="Rob Heathcote" userId="62419938-1f1d-43ca-9327-cfd6c1894440" providerId="ADAL" clId="{24CAB639-7B81-4FBB-8C56-E9A191734123}" dt="2020-03-09T14:52:53.417" v="2" actId="478"/>
          <ac:spMkLst>
            <pc:docMk/>
            <pc:sldMk cId="3097358543" sldId="260"/>
            <ac:spMk id="13" creationId="{B105779E-5978-400D-B3F7-569B2A26BCCA}"/>
          </ac:spMkLst>
        </pc:spChg>
        <pc:grpChg chg="del">
          <ac:chgData name="Rob Heathcote" userId="62419938-1f1d-43ca-9327-cfd6c1894440" providerId="ADAL" clId="{24CAB639-7B81-4FBB-8C56-E9A191734123}" dt="2020-03-09T14:52:47.274" v="0" actId="478"/>
          <ac:grpSpMkLst>
            <pc:docMk/>
            <pc:sldMk cId="3097358543" sldId="260"/>
            <ac:grpSpMk id="8" creationId="{00000000-0000-0000-0000-000000000000}"/>
          </ac:grpSpMkLst>
        </pc:grpChg>
      </pc:sldChg>
      <pc:sldChg chg="addSp delSp modSp delCm">
        <pc:chgData name="Rob Heathcote" userId="62419938-1f1d-43ca-9327-cfd6c1894440" providerId="ADAL" clId="{24CAB639-7B81-4FBB-8C56-E9A191734123}" dt="2020-03-09T16:28:15.529" v="120" actId="1592"/>
        <pc:sldMkLst>
          <pc:docMk/>
          <pc:sldMk cId="1213952557" sldId="261"/>
        </pc:sldMkLst>
        <pc:picChg chg="del">
          <ac:chgData name="Rob Heathcote" userId="62419938-1f1d-43ca-9327-cfd6c1894440" providerId="ADAL" clId="{24CAB639-7B81-4FBB-8C56-E9A191734123}" dt="2020-03-09T16:27:39.191" v="108" actId="478"/>
          <ac:picMkLst>
            <pc:docMk/>
            <pc:sldMk cId="1213952557" sldId="261"/>
            <ac:picMk id="5" creationId="{BA536A14-EFB3-44BC-9CB0-78C50F26240A}"/>
          </ac:picMkLst>
        </pc:picChg>
        <pc:picChg chg="add mod ord">
          <ac:chgData name="Rob Heathcote" userId="62419938-1f1d-43ca-9327-cfd6c1894440" providerId="ADAL" clId="{24CAB639-7B81-4FBB-8C56-E9A191734123}" dt="2020-03-09T16:28:10.142" v="119" actId="14100"/>
          <ac:picMkLst>
            <pc:docMk/>
            <pc:sldMk cId="1213952557" sldId="261"/>
            <ac:picMk id="6" creationId="{2FBFA363-C006-4033-9071-E4E8F55FA3B2}"/>
          </ac:picMkLst>
        </pc:picChg>
      </pc:sldChg>
      <pc:sldChg chg="addSp delSp modSp delCm">
        <pc:chgData name="Rob Heathcote" userId="62419938-1f1d-43ca-9327-cfd6c1894440" providerId="ADAL" clId="{24CAB639-7B81-4FBB-8C56-E9A191734123}" dt="2020-03-09T17:34:43.606" v="265" actId="6549"/>
        <pc:sldMkLst>
          <pc:docMk/>
          <pc:sldMk cId="2879575337" sldId="262"/>
        </pc:sldMkLst>
        <pc:spChg chg="del">
          <ac:chgData name="Rob Heathcote" userId="62419938-1f1d-43ca-9327-cfd6c1894440" providerId="ADAL" clId="{24CAB639-7B81-4FBB-8C56-E9A191734123}" dt="2020-03-09T16:55:10.654" v="177" actId="478"/>
          <ac:spMkLst>
            <pc:docMk/>
            <pc:sldMk cId="2879575337" sldId="262"/>
            <ac:spMk id="2" creationId="{56B7095B-8FE9-49AE-83E6-62D094EACD7E}"/>
          </ac:spMkLst>
        </pc:spChg>
        <pc:spChg chg="mod">
          <ac:chgData name="Rob Heathcote" userId="62419938-1f1d-43ca-9327-cfd6c1894440" providerId="ADAL" clId="{24CAB639-7B81-4FBB-8C56-E9A191734123}" dt="2020-03-09T17:34:43.606" v="265" actId="6549"/>
          <ac:spMkLst>
            <pc:docMk/>
            <pc:sldMk cId="2879575337" sldId="262"/>
            <ac:spMk id="4" creationId="{00000000-0000-0000-0000-000000000000}"/>
          </ac:spMkLst>
        </pc:spChg>
        <pc:picChg chg="add del mod">
          <ac:chgData name="Rob Heathcote" userId="62419938-1f1d-43ca-9327-cfd6c1894440" providerId="ADAL" clId="{24CAB639-7B81-4FBB-8C56-E9A191734123}" dt="2020-03-09T17:33:36.973" v="207" actId="478"/>
          <ac:picMkLst>
            <pc:docMk/>
            <pc:sldMk cId="2879575337" sldId="262"/>
            <ac:picMk id="7" creationId="{DABA1D1B-7AA8-4E6D-8A5E-BBBE2967C6A9}"/>
          </ac:picMkLst>
        </pc:picChg>
        <pc:picChg chg="add mod">
          <ac:chgData name="Rob Heathcote" userId="62419938-1f1d-43ca-9327-cfd6c1894440" providerId="ADAL" clId="{24CAB639-7B81-4FBB-8C56-E9A191734123}" dt="2020-03-09T17:33:54.550" v="229" actId="1035"/>
          <ac:picMkLst>
            <pc:docMk/>
            <pc:sldMk cId="2879575337" sldId="262"/>
            <ac:picMk id="9" creationId="{55D1AB86-D8BB-4906-B4F9-13453960C474}"/>
          </ac:picMkLst>
        </pc:picChg>
        <pc:picChg chg="del mod">
          <ac:chgData name="Rob Heathcote" userId="62419938-1f1d-43ca-9327-cfd6c1894440" providerId="ADAL" clId="{24CAB639-7B81-4FBB-8C56-E9A191734123}" dt="2020-03-09T17:07:14.344" v="181" actId="478"/>
          <ac:picMkLst>
            <pc:docMk/>
            <pc:sldMk cId="2879575337" sldId="262"/>
            <ac:picMk id="1028" creationId="{00000000-0000-0000-0000-000000000000}"/>
          </ac:picMkLst>
        </pc:picChg>
      </pc:sldChg>
      <pc:sldChg chg="delSp">
        <pc:chgData name="Rob Heathcote" userId="62419938-1f1d-43ca-9327-cfd6c1894440" providerId="ADAL" clId="{24CAB639-7B81-4FBB-8C56-E9A191734123}" dt="2020-03-09T16:54:20.798" v="175" actId="478"/>
        <pc:sldMkLst>
          <pc:docMk/>
          <pc:sldMk cId="3258892534" sldId="267"/>
        </pc:sldMkLst>
        <pc:spChg chg="del">
          <ac:chgData name="Rob Heathcote" userId="62419938-1f1d-43ca-9327-cfd6c1894440" providerId="ADAL" clId="{24CAB639-7B81-4FBB-8C56-E9A191734123}" dt="2020-03-09T16:54:20.798" v="175" actId="478"/>
          <ac:spMkLst>
            <pc:docMk/>
            <pc:sldMk cId="3258892534" sldId="267"/>
            <ac:spMk id="2" creationId="{BFA0254D-9409-4284-B1E2-B1FC9E4F4487}"/>
          </ac:spMkLst>
        </pc:spChg>
      </pc:sldChg>
      <pc:sldChg chg="addSp delSp modSp delCm">
        <pc:chgData name="Rob Heathcote" userId="62419938-1f1d-43ca-9327-cfd6c1894440" providerId="ADAL" clId="{24CAB639-7B81-4FBB-8C56-E9A191734123}" dt="2020-03-09T16:30:40.721" v="127" actId="1592"/>
        <pc:sldMkLst>
          <pc:docMk/>
          <pc:sldMk cId="3073862220" sldId="270"/>
        </pc:sldMkLst>
        <pc:picChg chg="add mod">
          <ac:chgData name="Rob Heathcote" userId="62419938-1f1d-43ca-9327-cfd6c1894440" providerId="ADAL" clId="{24CAB639-7B81-4FBB-8C56-E9A191734123}" dt="2020-03-09T16:30:39.110" v="126" actId="1076"/>
          <ac:picMkLst>
            <pc:docMk/>
            <pc:sldMk cId="3073862220" sldId="270"/>
            <ac:picMk id="5" creationId="{E8E96C3B-297C-4A0E-BF67-12FDEBC1435E}"/>
          </ac:picMkLst>
        </pc:picChg>
        <pc:picChg chg="del">
          <ac:chgData name="Rob Heathcote" userId="62419938-1f1d-43ca-9327-cfd6c1894440" providerId="ADAL" clId="{24CAB639-7B81-4FBB-8C56-E9A191734123}" dt="2020-03-09T16:30:14.425" v="121" actId="478"/>
          <ac:picMkLst>
            <pc:docMk/>
            <pc:sldMk cId="3073862220" sldId="270"/>
            <ac:picMk id="1026" creationId="{00000000-0000-0000-0000-000000000000}"/>
          </ac:picMkLst>
        </pc:picChg>
      </pc:sldChg>
      <pc:sldChg chg="addSp delSp modSp">
        <pc:chgData name="Rob Heathcote" userId="62419938-1f1d-43ca-9327-cfd6c1894440" providerId="ADAL" clId="{24CAB639-7B81-4FBB-8C56-E9A191734123}" dt="2020-03-09T14:58:50.153" v="66"/>
        <pc:sldMkLst>
          <pc:docMk/>
          <pc:sldMk cId="311645488" sldId="276"/>
        </pc:sldMkLst>
        <pc:spChg chg="add del mod">
          <ac:chgData name="Rob Heathcote" userId="62419938-1f1d-43ca-9327-cfd6c1894440" providerId="ADAL" clId="{24CAB639-7B81-4FBB-8C56-E9A191734123}" dt="2020-03-09T14:57:43.173" v="57"/>
          <ac:spMkLst>
            <pc:docMk/>
            <pc:sldMk cId="311645488" sldId="276"/>
            <ac:spMk id="2" creationId="{57E92AF0-B12C-4D38-AE46-91F9EB53BD61}"/>
          </ac:spMkLst>
        </pc:spChg>
        <pc:spChg chg="add del mod">
          <ac:chgData name="Rob Heathcote" userId="62419938-1f1d-43ca-9327-cfd6c1894440" providerId="ADAL" clId="{24CAB639-7B81-4FBB-8C56-E9A191734123}" dt="2020-03-09T14:57:43.173" v="57"/>
          <ac:spMkLst>
            <pc:docMk/>
            <pc:sldMk cId="311645488" sldId="276"/>
            <ac:spMk id="5" creationId="{8457D30F-79ED-4FC7-868E-8F9567562001}"/>
          </ac:spMkLst>
        </pc:spChg>
        <pc:spChg chg="add del mod">
          <ac:chgData name="Rob Heathcote" userId="62419938-1f1d-43ca-9327-cfd6c1894440" providerId="ADAL" clId="{24CAB639-7B81-4FBB-8C56-E9A191734123}" dt="2020-03-09T14:58:50.153" v="66"/>
          <ac:spMkLst>
            <pc:docMk/>
            <pc:sldMk cId="311645488" sldId="276"/>
            <ac:spMk id="6" creationId="{BBA78246-F4F5-4AE2-B783-7C742E901910}"/>
          </ac:spMkLst>
        </pc:spChg>
        <pc:spChg chg="add del mod">
          <ac:chgData name="Rob Heathcote" userId="62419938-1f1d-43ca-9327-cfd6c1894440" providerId="ADAL" clId="{24CAB639-7B81-4FBB-8C56-E9A191734123}" dt="2020-03-09T14:58:50.153" v="66"/>
          <ac:spMkLst>
            <pc:docMk/>
            <pc:sldMk cId="311645488" sldId="276"/>
            <ac:spMk id="7" creationId="{4E3FF25F-F441-4E2E-A5D5-2B2B2D4248F0}"/>
          </ac:spMkLst>
        </pc:spChg>
      </pc:sldChg>
      <pc:sldChg chg="delSp">
        <pc:chgData name="Rob Heathcote" userId="62419938-1f1d-43ca-9327-cfd6c1894440" providerId="ADAL" clId="{24CAB639-7B81-4FBB-8C56-E9A191734123}" dt="2020-03-09T15:01:44.601" v="70" actId="478"/>
        <pc:sldMkLst>
          <pc:docMk/>
          <pc:sldMk cId="211209408" sldId="278"/>
        </pc:sldMkLst>
        <pc:spChg chg="del">
          <ac:chgData name="Rob Heathcote" userId="62419938-1f1d-43ca-9327-cfd6c1894440" providerId="ADAL" clId="{24CAB639-7B81-4FBB-8C56-E9A191734123}" dt="2020-03-09T15:01:44.601" v="70" actId="478"/>
          <ac:spMkLst>
            <pc:docMk/>
            <pc:sldMk cId="211209408" sldId="278"/>
            <ac:spMk id="4" creationId="{485AED66-9FA8-4EE3-843B-2751039D273E}"/>
          </ac:spMkLst>
        </pc:spChg>
      </pc:sldChg>
      <pc:sldChg chg="delSp">
        <pc:chgData name="Rob Heathcote" userId="62419938-1f1d-43ca-9327-cfd6c1894440" providerId="ADAL" clId="{24CAB639-7B81-4FBB-8C56-E9A191734123}" dt="2020-03-09T14:59:26.727" v="68" actId="478"/>
        <pc:sldMkLst>
          <pc:docMk/>
          <pc:sldMk cId="2125859022" sldId="279"/>
        </pc:sldMkLst>
        <pc:spChg chg="del">
          <ac:chgData name="Rob Heathcote" userId="62419938-1f1d-43ca-9327-cfd6c1894440" providerId="ADAL" clId="{24CAB639-7B81-4FBB-8C56-E9A191734123}" dt="2020-03-09T14:59:26.727" v="68" actId="478"/>
          <ac:spMkLst>
            <pc:docMk/>
            <pc:sldMk cId="2125859022" sldId="279"/>
            <ac:spMk id="2" creationId="{636785F8-2ECD-40B9-8B59-E1D5DA0EC7B4}"/>
          </ac:spMkLst>
        </pc:spChg>
      </pc:sldChg>
      <pc:sldChg chg="addSp delSp modSp delCm">
        <pc:chgData name="Rob Heathcote" userId="62419938-1f1d-43ca-9327-cfd6c1894440" providerId="ADAL" clId="{24CAB639-7B81-4FBB-8C56-E9A191734123}" dt="2020-03-10T08:06:30.678" v="267"/>
        <pc:sldMkLst>
          <pc:docMk/>
          <pc:sldMk cId="2205285876" sldId="288"/>
        </pc:sldMkLst>
        <pc:spChg chg="add del mod">
          <ac:chgData name="Rob Heathcote" userId="62419938-1f1d-43ca-9327-cfd6c1894440" providerId="ADAL" clId="{24CAB639-7B81-4FBB-8C56-E9A191734123}" dt="2020-03-10T08:06:30.678" v="267"/>
          <ac:spMkLst>
            <pc:docMk/>
            <pc:sldMk cId="2205285876" sldId="288"/>
            <ac:spMk id="4" creationId="{6F925263-F2E6-492C-B513-47DBEF8E4F0E}"/>
          </ac:spMkLst>
        </pc:spChg>
        <pc:spChg chg="add del mod">
          <ac:chgData name="Rob Heathcote" userId="62419938-1f1d-43ca-9327-cfd6c1894440" providerId="ADAL" clId="{24CAB639-7B81-4FBB-8C56-E9A191734123}" dt="2020-03-10T08:06:30.678" v="267"/>
          <ac:spMkLst>
            <pc:docMk/>
            <pc:sldMk cId="2205285876" sldId="288"/>
            <ac:spMk id="5" creationId="{3AA8687A-6BEA-4C10-A167-14DDEC1E36DC}"/>
          </ac:spMkLst>
        </pc:spChg>
        <pc:picChg chg="del">
          <ac:chgData name="Rob Heathcote" userId="62419938-1f1d-43ca-9327-cfd6c1894440" providerId="ADAL" clId="{24CAB639-7B81-4FBB-8C56-E9A191734123}" dt="2020-03-09T16:10:13.557" v="94" actId="478"/>
          <ac:picMkLst>
            <pc:docMk/>
            <pc:sldMk cId="2205285876" sldId="288"/>
            <ac:picMk id="4" creationId="{20D8E36F-E8F6-4F82-9D1C-58C7E6F2BEE6}"/>
          </ac:picMkLst>
        </pc:picChg>
        <pc:picChg chg="add mod ord">
          <ac:chgData name="Rob Heathcote" userId="62419938-1f1d-43ca-9327-cfd6c1894440" providerId="ADAL" clId="{24CAB639-7B81-4FBB-8C56-E9A191734123}" dt="2020-03-09T16:24:07.055" v="106" actId="171"/>
          <ac:picMkLst>
            <pc:docMk/>
            <pc:sldMk cId="2205285876" sldId="288"/>
            <ac:picMk id="6" creationId="{EA0F0F02-EDC3-42A8-855E-A5575C06EFBF}"/>
          </ac:picMkLst>
        </pc:picChg>
        <pc:picChg chg="add">
          <ac:chgData name="Rob Heathcote" userId="62419938-1f1d-43ca-9327-cfd6c1894440" providerId="ADAL" clId="{24CAB639-7B81-4FBB-8C56-E9A191734123}" dt="2020-03-09T16:24:14.820" v="107"/>
          <ac:picMkLst>
            <pc:docMk/>
            <pc:sldMk cId="2205285876" sldId="288"/>
            <ac:picMk id="9" creationId="{82FD5777-1149-4576-B057-8D404847E009}"/>
          </ac:picMkLst>
        </pc:picChg>
        <pc:picChg chg="del">
          <ac:chgData name="Rob Heathcote" userId="62419938-1f1d-43ca-9327-cfd6c1894440" providerId="ADAL" clId="{24CAB639-7B81-4FBB-8C56-E9A191734123}" dt="2020-03-09T16:23:56.176" v="96" actId="478"/>
          <ac:picMkLst>
            <pc:docMk/>
            <pc:sldMk cId="2205285876" sldId="288"/>
            <ac:picMk id="1026" creationId="{4111A071-4273-40FA-9317-1CA3E3CD426D}"/>
          </ac:picMkLst>
        </pc:picChg>
        <pc:picChg chg="del mod">
          <ac:chgData name="Rob Heathcote" userId="62419938-1f1d-43ca-9327-cfd6c1894440" providerId="ADAL" clId="{24CAB639-7B81-4FBB-8C56-E9A191734123}" dt="2020-03-09T16:23:56.176" v="96" actId="478"/>
          <ac:picMkLst>
            <pc:docMk/>
            <pc:sldMk cId="2205285876" sldId="288"/>
            <ac:picMk id="1028" creationId="{28688177-29FD-44DF-9793-807E246AED93}"/>
          </ac:picMkLst>
        </pc:picChg>
      </pc:sldChg>
      <pc:sldChg chg="addSp delSp modSp">
        <pc:chgData name="Rob Heathcote" userId="62419938-1f1d-43ca-9327-cfd6c1894440" providerId="ADAL" clId="{24CAB639-7B81-4FBB-8C56-E9A191734123}" dt="2020-03-09T16:54:03.158" v="174" actId="1036"/>
        <pc:sldMkLst>
          <pc:docMk/>
          <pc:sldMk cId="1100243187" sldId="289"/>
        </pc:sldMkLst>
        <pc:spChg chg="mod">
          <ac:chgData name="Rob Heathcote" userId="62419938-1f1d-43ca-9327-cfd6c1894440" providerId="ADAL" clId="{24CAB639-7B81-4FBB-8C56-E9A191734123}" dt="2020-03-09T16:30:56.119" v="129" actId="1076"/>
          <ac:spMkLst>
            <pc:docMk/>
            <pc:sldMk cId="1100243187" sldId="289"/>
            <ac:spMk id="19" creationId="{2980E687-B216-4B4B-B396-FF0A9A9D8037}"/>
          </ac:spMkLst>
        </pc:spChg>
        <pc:spChg chg="del">
          <ac:chgData name="Rob Heathcote" userId="62419938-1f1d-43ca-9327-cfd6c1894440" providerId="ADAL" clId="{24CAB639-7B81-4FBB-8C56-E9A191734123}" dt="2020-03-09T16:53:01.576" v="148" actId="478"/>
          <ac:spMkLst>
            <pc:docMk/>
            <pc:sldMk cId="1100243187" sldId="289"/>
            <ac:spMk id="23" creationId="{A30FC0EE-7C53-4A18-84D0-4A80764D0008}"/>
          </ac:spMkLst>
        </pc:spChg>
        <pc:spChg chg="mod">
          <ac:chgData name="Rob Heathcote" userId="62419938-1f1d-43ca-9327-cfd6c1894440" providerId="ADAL" clId="{24CAB639-7B81-4FBB-8C56-E9A191734123}" dt="2020-03-09T16:54:03.158" v="174" actId="1036"/>
          <ac:spMkLst>
            <pc:docMk/>
            <pc:sldMk cId="1100243187" sldId="289"/>
            <ac:spMk id="24" creationId="{1FE03F61-509E-432F-9801-E46F4296EFB7}"/>
          </ac:spMkLst>
        </pc:spChg>
        <pc:spChg chg="del">
          <ac:chgData name="Rob Heathcote" userId="62419938-1f1d-43ca-9327-cfd6c1894440" providerId="ADAL" clId="{24CAB639-7B81-4FBB-8C56-E9A191734123}" dt="2020-03-09T16:53:01.576" v="148" actId="478"/>
          <ac:spMkLst>
            <pc:docMk/>
            <pc:sldMk cId="1100243187" sldId="289"/>
            <ac:spMk id="26" creationId="{3ED5BE5A-2AE3-4FCF-9BAE-4D44CD609040}"/>
          </ac:spMkLst>
        </pc:spChg>
        <pc:grpChg chg="del">
          <ac:chgData name="Rob Heathcote" userId="62419938-1f1d-43ca-9327-cfd6c1894440" providerId="ADAL" clId="{24CAB639-7B81-4FBB-8C56-E9A191734123}" dt="2020-03-09T16:53:01.576" v="148" actId="478"/>
          <ac:grpSpMkLst>
            <pc:docMk/>
            <pc:sldMk cId="1100243187" sldId="289"/>
            <ac:grpSpMk id="20" creationId="{3DAB2C1C-CC9F-4DD8-8E7F-FFF7D906896E}"/>
          </ac:grpSpMkLst>
        </pc:grpChg>
        <pc:grpChg chg="del">
          <ac:chgData name="Rob Heathcote" userId="62419938-1f1d-43ca-9327-cfd6c1894440" providerId="ADAL" clId="{24CAB639-7B81-4FBB-8C56-E9A191734123}" dt="2020-03-09T16:52:40.679" v="131" actId="478"/>
          <ac:grpSpMkLst>
            <pc:docMk/>
            <pc:sldMk cId="1100243187" sldId="289"/>
            <ac:grpSpMk id="22" creationId="{8B72971A-BAC9-40D1-957A-EC29A81FB3B8}"/>
          </ac:grpSpMkLst>
        </pc:grpChg>
        <pc:picChg chg="add mod ord modCrop">
          <ac:chgData name="Rob Heathcote" userId="62419938-1f1d-43ca-9327-cfd6c1894440" providerId="ADAL" clId="{24CAB639-7B81-4FBB-8C56-E9A191734123}" dt="2020-03-09T16:53:08.986" v="149" actId="732"/>
          <ac:picMkLst>
            <pc:docMk/>
            <pc:sldMk cId="1100243187" sldId="289"/>
            <ac:picMk id="6" creationId="{AF25E6D2-1EB9-4446-B270-01E89C5B635F}"/>
          </ac:picMkLst>
        </pc:picChg>
        <pc:picChg chg="mod">
          <ac:chgData name="Rob Heathcote" userId="62419938-1f1d-43ca-9327-cfd6c1894440" providerId="ADAL" clId="{24CAB639-7B81-4FBB-8C56-E9A191734123}" dt="2020-03-09T16:53:38.374" v="163" actId="14100"/>
          <ac:picMkLst>
            <pc:docMk/>
            <pc:sldMk cId="1100243187" sldId="289"/>
            <ac:picMk id="13" creationId="{48B28099-2376-47A0-A857-61A2555E78E1}"/>
          </ac:picMkLst>
        </pc:picChg>
        <pc:picChg chg="del">
          <ac:chgData name="Rob Heathcote" userId="62419938-1f1d-43ca-9327-cfd6c1894440" providerId="ADAL" clId="{24CAB639-7B81-4FBB-8C56-E9A191734123}" dt="2020-03-09T16:53:10.983" v="150" actId="478"/>
          <ac:picMkLst>
            <pc:docMk/>
            <pc:sldMk cId="1100243187" sldId="289"/>
            <ac:picMk id="21" creationId="{5BFBE106-8373-40DA-BF5F-87C873CBFFA6}"/>
          </ac:picMkLst>
        </pc:picChg>
        <pc:cxnChg chg="del mod">
          <ac:chgData name="Rob Heathcote" userId="62419938-1f1d-43ca-9327-cfd6c1894440" providerId="ADAL" clId="{24CAB639-7B81-4FBB-8C56-E9A191734123}" dt="2020-03-09T16:53:01.576" v="148" actId="478"/>
          <ac:cxnSpMkLst>
            <pc:docMk/>
            <pc:sldMk cId="1100243187" sldId="289"/>
            <ac:cxnSpMk id="27" creationId="{8009BE92-3C1D-49BB-8DF3-D288EEF9BF8C}"/>
          </ac:cxnSpMkLst>
        </pc:cxnChg>
        <pc:cxnChg chg="del">
          <ac:chgData name="Rob Heathcote" userId="62419938-1f1d-43ca-9327-cfd6c1894440" providerId="ADAL" clId="{24CAB639-7B81-4FBB-8C56-E9A191734123}" dt="2020-03-09T16:53:01.576" v="148" actId="478"/>
          <ac:cxnSpMkLst>
            <pc:docMk/>
            <pc:sldMk cId="1100243187" sldId="289"/>
            <ac:cxnSpMk id="29" creationId="{B100EFFA-C3C9-45D1-86DE-A99F3BB653C7}"/>
          </ac:cxnSpMkLst>
        </pc:cxnChg>
        <pc:cxnChg chg="del">
          <ac:chgData name="Rob Heathcote" userId="62419938-1f1d-43ca-9327-cfd6c1894440" providerId="ADAL" clId="{24CAB639-7B81-4FBB-8C56-E9A191734123}" dt="2020-03-09T16:53:01.576" v="148" actId="478"/>
          <ac:cxnSpMkLst>
            <pc:docMk/>
            <pc:sldMk cId="1100243187" sldId="289"/>
            <ac:cxnSpMk id="31" creationId="{A45A2234-F310-401D-B346-6F619CF76756}"/>
          </ac:cxnSpMkLst>
        </pc:cxnChg>
        <pc:cxnChg chg="del mod">
          <ac:chgData name="Rob Heathcote" userId="62419938-1f1d-43ca-9327-cfd6c1894440" providerId="ADAL" clId="{24CAB639-7B81-4FBB-8C56-E9A191734123}" dt="2020-03-09T16:53:01.576" v="148" actId="478"/>
          <ac:cxnSpMkLst>
            <pc:docMk/>
            <pc:sldMk cId="1100243187" sldId="289"/>
            <ac:cxnSpMk id="33" creationId="{253A3A2D-C431-4B3D-82EB-FF3F5D0F0E32}"/>
          </ac:cxnSpMkLst>
        </pc:cxnChg>
      </pc:sldChg>
      <pc:sldChg chg="delSp">
        <pc:chgData name="Rob Heathcote" userId="62419938-1f1d-43ca-9327-cfd6c1894440" providerId="ADAL" clId="{24CAB639-7B81-4FBB-8C56-E9A191734123}" dt="2020-03-09T15:01:23.609" v="69" actId="478"/>
        <pc:sldMkLst>
          <pc:docMk/>
          <pc:sldMk cId="1950482067" sldId="290"/>
        </pc:sldMkLst>
        <pc:spChg chg="del">
          <ac:chgData name="Rob Heathcote" userId="62419938-1f1d-43ca-9327-cfd6c1894440" providerId="ADAL" clId="{24CAB639-7B81-4FBB-8C56-E9A191734123}" dt="2020-03-09T15:01:23.609" v="69" actId="478"/>
          <ac:spMkLst>
            <pc:docMk/>
            <pc:sldMk cId="1950482067" sldId="290"/>
            <ac:spMk id="4" creationId="{74561CA1-0244-400E-8296-9ED0E2CDFCCF}"/>
          </ac:spMkLst>
        </pc:spChg>
      </pc:sldChg>
      <pc:sldChg chg="add del">
        <pc:chgData name="Rob Heathcote" userId="62419938-1f1d-43ca-9327-cfd6c1894440" providerId="ADAL" clId="{24CAB639-7B81-4FBB-8C56-E9A191734123}" dt="2020-03-09T14:58:01.493" v="59" actId="2696"/>
        <pc:sldMkLst>
          <pc:docMk/>
          <pc:sldMk cId="1247663343" sldId="291"/>
        </pc:sldMkLst>
      </pc:sldChg>
      <pc:sldMasterChg chg="modSldLayout">
        <pc:chgData name="Rob Heathcote" userId="62419938-1f1d-43ca-9327-cfd6c1894440" providerId="ADAL" clId="{24CAB639-7B81-4FBB-8C56-E9A191734123}" dt="2020-03-10T08:05:38.935" v="266" actId="478"/>
        <pc:sldMasterMkLst>
          <pc:docMk/>
          <pc:sldMasterMk cId="3316734550" sldId="2147483648"/>
        </pc:sldMasterMkLst>
        <pc:sldLayoutChg chg="addSp delSp modSp">
          <pc:chgData name="Rob Heathcote" userId="62419938-1f1d-43ca-9327-cfd6c1894440" providerId="ADAL" clId="{24CAB639-7B81-4FBB-8C56-E9A191734123}" dt="2020-03-09T15:03:07.428" v="91" actId="962"/>
          <pc:sldLayoutMkLst>
            <pc:docMk/>
            <pc:sldMasterMk cId="3316734550" sldId="2147483648"/>
            <pc:sldLayoutMk cId="3886385901" sldId="2147483649"/>
          </pc:sldLayoutMkLst>
          <pc:spChg chg="del">
            <ac:chgData name="Rob Heathcote" userId="62419938-1f1d-43ca-9327-cfd6c1894440" providerId="ADAL" clId="{24CAB639-7B81-4FBB-8C56-E9A191734123}" dt="2020-03-09T14:52:59.880" v="3" actId="478"/>
            <ac:spMkLst>
              <pc:docMk/>
              <pc:sldMasterMk cId="3316734550" sldId="2147483648"/>
              <pc:sldLayoutMk cId="3886385901" sldId="2147483649"/>
              <ac:spMk id="10" creationId="{00000000-0000-0000-0000-000000000000}"/>
            </ac:spMkLst>
          </pc:spChg>
          <pc:spChg chg="del">
            <ac:chgData name="Rob Heathcote" userId="62419938-1f1d-43ca-9327-cfd6c1894440" providerId="ADAL" clId="{24CAB639-7B81-4FBB-8C56-E9A191734123}" dt="2020-03-09T14:52:59.880" v="3" actId="478"/>
            <ac:spMkLst>
              <pc:docMk/>
              <pc:sldMasterMk cId="3316734550" sldId="2147483648"/>
              <pc:sldLayoutMk cId="3886385901" sldId="2147483649"/>
              <ac:spMk id="20" creationId="{00000000-0000-0000-0000-000000000000}"/>
            </ac:spMkLst>
          </pc:spChg>
          <pc:spChg chg="del">
            <ac:chgData name="Rob Heathcote" userId="62419938-1f1d-43ca-9327-cfd6c1894440" providerId="ADAL" clId="{24CAB639-7B81-4FBB-8C56-E9A191734123}" dt="2020-03-09T14:52:59.880" v="3" actId="478"/>
            <ac:spMkLst>
              <pc:docMk/>
              <pc:sldMasterMk cId="3316734550" sldId="2147483648"/>
              <pc:sldLayoutMk cId="3886385901" sldId="2147483649"/>
              <ac:spMk id="21" creationId="{00000000-0000-0000-0000-000000000000}"/>
            </ac:spMkLst>
          </pc:spChg>
          <pc:spChg chg="del">
            <ac:chgData name="Rob Heathcote" userId="62419938-1f1d-43ca-9327-cfd6c1894440" providerId="ADAL" clId="{24CAB639-7B81-4FBB-8C56-E9A191734123}" dt="2020-03-09T14:52:59.880" v="3" actId="478"/>
            <ac:spMkLst>
              <pc:docMk/>
              <pc:sldMasterMk cId="3316734550" sldId="2147483648"/>
              <pc:sldLayoutMk cId="3886385901" sldId="2147483649"/>
              <ac:spMk id="24" creationId="{00000000-0000-0000-0000-000000000000}"/>
            </ac:spMkLst>
          </pc:spChg>
          <pc:picChg chg="add mod">
            <ac:chgData name="Rob Heathcote" userId="62419938-1f1d-43ca-9327-cfd6c1894440" providerId="ADAL" clId="{24CAB639-7B81-4FBB-8C56-E9A191734123}" dt="2020-03-09T15:03:07.428" v="91" actId="962"/>
            <ac:picMkLst>
              <pc:docMk/>
              <pc:sldMasterMk cId="3316734550" sldId="2147483648"/>
              <pc:sldLayoutMk cId="3886385901" sldId="2147483649"/>
              <ac:picMk id="3" creationId="{EECE5EEC-6A06-4202-ADD8-157A7549E78F}"/>
            </ac:picMkLst>
          </pc:picChg>
          <pc:picChg chg="del">
            <ac:chgData name="Rob Heathcote" userId="62419938-1f1d-43ca-9327-cfd6c1894440" providerId="ADAL" clId="{24CAB639-7B81-4FBB-8C56-E9A191734123}" dt="2020-03-09T14:52:59.880" v="3" actId="478"/>
            <ac:picMkLst>
              <pc:docMk/>
              <pc:sldMasterMk cId="3316734550" sldId="2147483648"/>
              <pc:sldLayoutMk cId="3886385901" sldId="2147483649"/>
              <ac:picMk id="8" creationId="{00000000-0000-0000-0000-000000000000}"/>
            </ac:picMkLst>
          </pc:picChg>
          <pc:picChg chg="del">
            <ac:chgData name="Rob Heathcote" userId="62419938-1f1d-43ca-9327-cfd6c1894440" providerId="ADAL" clId="{24CAB639-7B81-4FBB-8C56-E9A191734123}" dt="2020-03-09T14:53:01.193" v="4" actId="478"/>
            <ac:picMkLst>
              <pc:docMk/>
              <pc:sldMasterMk cId="3316734550" sldId="2147483648"/>
              <pc:sldLayoutMk cId="3886385901" sldId="2147483649"/>
              <ac:picMk id="9" creationId="{00000000-0000-0000-0000-000000000000}"/>
            </ac:picMkLst>
          </pc:picChg>
          <pc:picChg chg="add del">
            <ac:chgData name="Rob Heathcote" userId="62419938-1f1d-43ca-9327-cfd6c1894440" providerId="ADAL" clId="{24CAB639-7B81-4FBB-8C56-E9A191734123}" dt="2020-03-09T15:02:35.481" v="82" actId="478"/>
            <ac:picMkLst>
              <pc:docMk/>
              <pc:sldMasterMk cId="3316734550" sldId="2147483648"/>
              <pc:sldLayoutMk cId="3886385901" sldId="2147483649"/>
              <ac:picMk id="11" creationId="{EB3229DB-6EFB-4593-BEF6-78B5F47E9BF1}"/>
            </ac:picMkLst>
          </pc:picChg>
          <pc:cxnChg chg="del">
            <ac:chgData name="Rob Heathcote" userId="62419938-1f1d-43ca-9327-cfd6c1894440" providerId="ADAL" clId="{24CAB639-7B81-4FBB-8C56-E9A191734123}" dt="2020-03-09T14:52:59.880" v="3" actId="478"/>
            <ac:cxnSpMkLst>
              <pc:docMk/>
              <pc:sldMasterMk cId="3316734550" sldId="2147483648"/>
              <pc:sldLayoutMk cId="3886385901" sldId="2147483649"/>
              <ac:cxnSpMk id="14" creationId="{00000000-0000-0000-0000-000000000000}"/>
            </ac:cxnSpMkLst>
          </pc:cxnChg>
        </pc:sldLayoutChg>
        <pc:sldLayoutChg chg="addSp delSp modSp">
          <pc:chgData name="Rob Heathcote" userId="62419938-1f1d-43ca-9327-cfd6c1894440" providerId="ADAL" clId="{24CAB639-7B81-4FBB-8C56-E9A191734123}" dt="2020-03-09T15:02:23.480" v="81"/>
          <pc:sldLayoutMkLst>
            <pc:docMk/>
            <pc:sldMasterMk cId="3316734550" sldId="2147483648"/>
            <pc:sldLayoutMk cId="2849720375" sldId="2147483652"/>
          </pc:sldLayoutMkLst>
          <pc:spChg chg="del">
            <ac:chgData name="Rob Heathcote" userId="62419938-1f1d-43ca-9327-cfd6c1894440" providerId="ADAL" clId="{24CAB639-7B81-4FBB-8C56-E9A191734123}" dt="2020-03-09T14:55:14.010" v="22" actId="478"/>
            <ac:spMkLst>
              <pc:docMk/>
              <pc:sldMasterMk cId="3316734550" sldId="2147483648"/>
              <pc:sldLayoutMk cId="2849720375" sldId="2147483652"/>
              <ac:spMk id="3" creationId="{00000000-0000-0000-0000-000000000000}"/>
            </ac:spMkLst>
          </pc:spChg>
          <pc:spChg chg="mod">
            <ac:chgData name="Rob Heathcote" userId="62419938-1f1d-43ca-9327-cfd6c1894440" providerId="ADAL" clId="{24CAB639-7B81-4FBB-8C56-E9A191734123}" dt="2020-03-09T14:55:01.393" v="20"/>
            <ac:spMkLst>
              <pc:docMk/>
              <pc:sldMasterMk cId="3316734550" sldId="2147483648"/>
              <pc:sldLayoutMk cId="2849720375" sldId="2147483652"/>
              <ac:spMk id="8" creationId="{00000000-0000-0000-0000-000000000000}"/>
            </ac:spMkLst>
          </pc:spChg>
          <pc:spChg chg="add mod">
            <ac:chgData name="Rob Heathcote" userId="62419938-1f1d-43ca-9327-cfd6c1894440" providerId="ADAL" clId="{24CAB639-7B81-4FBB-8C56-E9A191734123}" dt="2020-03-09T15:02:23.480" v="81"/>
            <ac:spMkLst>
              <pc:docMk/>
              <pc:sldMasterMk cId="3316734550" sldId="2147483648"/>
              <pc:sldLayoutMk cId="2849720375" sldId="2147483652"/>
              <ac:spMk id="11" creationId="{8420CA7D-87D3-4B70-835F-C22750FA5B10}"/>
            </ac:spMkLst>
          </pc:spChg>
          <pc:picChg chg="del">
            <ac:chgData name="Rob Heathcote" userId="62419938-1f1d-43ca-9327-cfd6c1894440" providerId="ADAL" clId="{24CAB639-7B81-4FBB-8C56-E9A191734123}" dt="2020-03-09T14:55:14.010" v="22" actId="478"/>
            <ac:picMkLst>
              <pc:docMk/>
              <pc:sldMasterMk cId="3316734550" sldId="2147483648"/>
              <pc:sldLayoutMk cId="2849720375" sldId="2147483652"/>
              <ac:picMk id="9" creationId="{00000000-0000-0000-0000-000000000000}"/>
            </ac:picMkLst>
          </pc:picChg>
          <pc:picChg chg="add">
            <ac:chgData name="Rob Heathcote" userId="62419938-1f1d-43ca-9327-cfd6c1894440" providerId="ADAL" clId="{24CAB639-7B81-4FBB-8C56-E9A191734123}" dt="2020-03-09T14:55:14.377" v="23"/>
            <ac:picMkLst>
              <pc:docMk/>
              <pc:sldMasterMk cId="3316734550" sldId="2147483648"/>
              <pc:sldLayoutMk cId="2849720375" sldId="2147483652"/>
              <ac:picMk id="10" creationId="{345138DF-1DE3-4050-A22A-284D9D2C3274}"/>
            </ac:picMkLst>
          </pc:picChg>
        </pc:sldLayoutChg>
        <pc:sldLayoutChg chg="addSp delSp modSp">
          <pc:chgData name="Rob Heathcote" userId="62419938-1f1d-43ca-9327-cfd6c1894440" providerId="ADAL" clId="{24CAB639-7B81-4FBB-8C56-E9A191734123}" dt="2020-03-09T15:02:20.432" v="79"/>
          <pc:sldLayoutMkLst>
            <pc:docMk/>
            <pc:sldMasterMk cId="3316734550" sldId="2147483648"/>
            <pc:sldLayoutMk cId="4180777422" sldId="2147483653"/>
          </pc:sldLayoutMkLst>
          <pc:spChg chg="add mod">
            <ac:chgData name="Rob Heathcote" userId="62419938-1f1d-43ca-9327-cfd6c1894440" providerId="ADAL" clId="{24CAB639-7B81-4FBB-8C56-E9A191734123}" dt="2020-03-09T15:02:20.432" v="79"/>
            <ac:spMkLst>
              <pc:docMk/>
              <pc:sldMasterMk cId="3316734550" sldId="2147483648"/>
              <pc:sldLayoutMk cId="4180777422" sldId="2147483653"/>
              <ac:spMk id="9" creationId="{D0EAE77D-E1B0-46A5-BD61-20CE7E53ACBD}"/>
            </ac:spMkLst>
          </pc:spChg>
          <pc:spChg chg="mod">
            <ac:chgData name="Rob Heathcote" userId="62419938-1f1d-43ca-9327-cfd6c1894440" providerId="ADAL" clId="{24CAB639-7B81-4FBB-8C56-E9A191734123}" dt="2020-03-09T14:55:00.167" v="19"/>
            <ac:spMkLst>
              <pc:docMk/>
              <pc:sldMasterMk cId="3316734550" sldId="2147483648"/>
              <pc:sldLayoutMk cId="4180777422" sldId="2147483653"/>
              <ac:spMk id="27" creationId="{00000000-0000-0000-0000-000000000000}"/>
            </ac:spMkLst>
          </pc:spChg>
          <pc:spChg chg="del">
            <ac:chgData name="Rob Heathcote" userId="62419938-1f1d-43ca-9327-cfd6c1894440" providerId="ADAL" clId="{24CAB639-7B81-4FBB-8C56-E9A191734123}" dt="2020-03-09T14:55:17.666" v="24" actId="478"/>
            <ac:spMkLst>
              <pc:docMk/>
              <pc:sldMasterMk cId="3316734550" sldId="2147483648"/>
              <pc:sldLayoutMk cId="4180777422" sldId="2147483653"/>
              <ac:spMk id="28" creationId="{00000000-0000-0000-0000-000000000000}"/>
            </ac:spMkLst>
          </pc:spChg>
          <pc:picChg chg="del">
            <ac:chgData name="Rob Heathcote" userId="62419938-1f1d-43ca-9327-cfd6c1894440" providerId="ADAL" clId="{24CAB639-7B81-4FBB-8C56-E9A191734123}" dt="2020-03-09T14:55:17.666" v="24" actId="478"/>
            <ac:picMkLst>
              <pc:docMk/>
              <pc:sldMasterMk cId="3316734550" sldId="2147483648"/>
              <pc:sldLayoutMk cId="4180777422" sldId="2147483653"/>
              <ac:picMk id="7" creationId="{00000000-0000-0000-0000-000000000000}"/>
            </ac:picMkLst>
          </pc:picChg>
          <pc:picChg chg="add">
            <ac:chgData name="Rob Heathcote" userId="62419938-1f1d-43ca-9327-cfd6c1894440" providerId="ADAL" clId="{24CAB639-7B81-4FBB-8C56-E9A191734123}" dt="2020-03-09T14:55:17.869" v="25"/>
            <ac:picMkLst>
              <pc:docMk/>
              <pc:sldMasterMk cId="3316734550" sldId="2147483648"/>
              <pc:sldLayoutMk cId="4180777422" sldId="2147483653"/>
              <ac:picMk id="8" creationId="{BA5692F4-6550-4B45-9B0A-FAD38C2D02A5}"/>
            </ac:picMkLst>
          </pc:picChg>
        </pc:sldLayoutChg>
        <pc:sldLayoutChg chg="addSp delSp modSp">
          <pc:chgData name="Rob Heathcote" userId="62419938-1f1d-43ca-9327-cfd6c1894440" providerId="ADAL" clId="{24CAB639-7B81-4FBB-8C56-E9A191734123}" dt="2020-03-09T15:02:18.893" v="78"/>
          <pc:sldLayoutMkLst>
            <pc:docMk/>
            <pc:sldMasterMk cId="3316734550" sldId="2147483648"/>
            <pc:sldLayoutMk cId="2400860605" sldId="2147483655"/>
          </pc:sldLayoutMkLst>
          <pc:spChg chg="add mod">
            <ac:chgData name="Rob Heathcote" userId="62419938-1f1d-43ca-9327-cfd6c1894440" providerId="ADAL" clId="{24CAB639-7B81-4FBB-8C56-E9A191734123}" dt="2020-03-09T15:02:18.893" v="78"/>
            <ac:spMkLst>
              <pc:docMk/>
              <pc:sldMasterMk cId="3316734550" sldId="2147483648"/>
              <pc:sldLayoutMk cId="2400860605" sldId="2147483655"/>
              <ac:spMk id="9" creationId="{B12175C4-9964-4B46-BE05-543FDEC1AA00}"/>
            </ac:spMkLst>
          </pc:spChg>
          <pc:spChg chg="mod">
            <ac:chgData name="Rob Heathcote" userId="62419938-1f1d-43ca-9327-cfd6c1894440" providerId="ADAL" clId="{24CAB639-7B81-4FBB-8C56-E9A191734123}" dt="2020-03-09T14:54:58.855" v="18"/>
            <ac:spMkLst>
              <pc:docMk/>
              <pc:sldMasterMk cId="3316734550" sldId="2147483648"/>
              <pc:sldLayoutMk cId="2400860605" sldId="2147483655"/>
              <ac:spMk id="26" creationId="{00000000-0000-0000-0000-000000000000}"/>
            </ac:spMkLst>
          </pc:spChg>
          <pc:spChg chg="del">
            <ac:chgData name="Rob Heathcote" userId="62419938-1f1d-43ca-9327-cfd6c1894440" providerId="ADAL" clId="{24CAB639-7B81-4FBB-8C56-E9A191734123}" dt="2020-03-09T14:55:20.457" v="26" actId="478"/>
            <ac:spMkLst>
              <pc:docMk/>
              <pc:sldMasterMk cId="3316734550" sldId="2147483648"/>
              <pc:sldLayoutMk cId="2400860605" sldId="2147483655"/>
              <ac:spMk id="27" creationId="{00000000-0000-0000-0000-000000000000}"/>
            </ac:spMkLst>
          </pc:spChg>
          <pc:picChg chg="del">
            <ac:chgData name="Rob Heathcote" userId="62419938-1f1d-43ca-9327-cfd6c1894440" providerId="ADAL" clId="{24CAB639-7B81-4FBB-8C56-E9A191734123}" dt="2020-03-09T14:55:20.457" v="26" actId="478"/>
            <ac:picMkLst>
              <pc:docMk/>
              <pc:sldMasterMk cId="3316734550" sldId="2147483648"/>
              <pc:sldLayoutMk cId="2400860605" sldId="2147483655"/>
              <ac:picMk id="7" creationId="{00000000-0000-0000-0000-000000000000}"/>
            </ac:picMkLst>
          </pc:picChg>
          <pc:picChg chg="add">
            <ac:chgData name="Rob Heathcote" userId="62419938-1f1d-43ca-9327-cfd6c1894440" providerId="ADAL" clId="{24CAB639-7B81-4FBB-8C56-E9A191734123}" dt="2020-03-09T14:55:20.653" v="27"/>
            <ac:picMkLst>
              <pc:docMk/>
              <pc:sldMasterMk cId="3316734550" sldId="2147483648"/>
              <pc:sldLayoutMk cId="2400860605" sldId="2147483655"/>
              <ac:picMk id="8" creationId="{11E59C47-0600-41F2-A3DD-E233163A38A6}"/>
            </ac:picMkLst>
          </pc:picChg>
        </pc:sldLayoutChg>
        <pc:sldLayoutChg chg="addSp delSp modSp">
          <pc:chgData name="Rob Heathcote" userId="62419938-1f1d-43ca-9327-cfd6c1894440" providerId="ADAL" clId="{24CAB639-7B81-4FBB-8C56-E9A191734123}" dt="2020-03-09T15:02:15.559" v="77"/>
          <pc:sldLayoutMkLst>
            <pc:docMk/>
            <pc:sldMasterMk cId="3316734550" sldId="2147483648"/>
            <pc:sldLayoutMk cId="3315833090" sldId="2147483656"/>
          </pc:sldLayoutMkLst>
          <pc:spChg chg="add mod">
            <ac:chgData name="Rob Heathcote" userId="62419938-1f1d-43ca-9327-cfd6c1894440" providerId="ADAL" clId="{24CAB639-7B81-4FBB-8C56-E9A191734123}" dt="2020-03-09T15:02:15.559" v="77"/>
            <ac:spMkLst>
              <pc:docMk/>
              <pc:sldMasterMk cId="3316734550" sldId="2147483648"/>
              <pc:sldLayoutMk cId="3315833090" sldId="2147483656"/>
              <ac:spMk id="8" creationId="{38B54E42-6B3D-4DD9-ADF1-5C11B85383CC}"/>
            </ac:spMkLst>
          </pc:spChg>
          <pc:spChg chg="mod">
            <ac:chgData name="Rob Heathcote" userId="62419938-1f1d-43ca-9327-cfd6c1894440" providerId="ADAL" clId="{24CAB639-7B81-4FBB-8C56-E9A191734123}" dt="2020-03-09T14:54:57.247" v="17"/>
            <ac:spMkLst>
              <pc:docMk/>
              <pc:sldMasterMk cId="3316734550" sldId="2147483648"/>
              <pc:sldLayoutMk cId="3315833090" sldId="2147483656"/>
              <ac:spMk id="25" creationId="{00000000-0000-0000-0000-000000000000}"/>
            </ac:spMkLst>
          </pc:spChg>
          <pc:spChg chg="del">
            <ac:chgData name="Rob Heathcote" userId="62419938-1f1d-43ca-9327-cfd6c1894440" providerId="ADAL" clId="{24CAB639-7B81-4FBB-8C56-E9A191734123}" dt="2020-03-09T14:55:23.217" v="28" actId="478"/>
            <ac:spMkLst>
              <pc:docMk/>
              <pc:sldMasterMk cId="3316734550" sldId="2147483648"/>
              <pc:sldLayoutMk cId="3315833090" sldId="2147483656"/>
              <ac:spMk id="26" creationId="{00000000-0000-0000-0000-000000000000}"/>
            </ac:spMkLst>
          </pc:spChg>
          <pc:picChg chg="del">
            <ac:chgData name="Rob Heathcote" userId="62419938-1f1d-43ca-9327-cfd6c1894440" providerId="ADAL" clId="{24CAB639-7B81-4FBB-8C56-E9A191734123}" dt="2020-03-09T14:55:23.217" v="28" actId="478"/>
            <ac:picMkLst>
              <pc:docMk/>
              <pc:sldMasterMk cId="3316734550" sldId="2147483648"/>
              <pc:sldLayoutMk cId="3315833090" sldId="2147483656"/>
              <ac:picMk id="6" creationId="{00000000-0000-0000-0000-000000000000}"/>
            </ac:picMkLst>
          </pc:picChg>
          <pc:picChg chg="add">
            <ac:chgData name="Rob Heathcote" userId="62419938-1f1d-43ca-9327-cfd6c1894440" providerId="ADAL" clId="{24CAB639-7B81-4FBB-8C56-E9A191734123}" dt="2020-03-09T14:55:23.401" v="29"/>
            <ac:picMkLst>
              <pc:docMk/>
              <pc:sldMasterMk cId="3316734550" sldId="2147483648"/>
              <pc:sldLayoutMk cId="3315833090" sldId="2147483656"/>
              <ac:picMk id="7" creationId="{E107424D-A142-459D-B7A4-940538EA09F9}"/>
            </ac:picMkLst>
          </pc:picChg>
        </pc:sldLayoutChg>
        <pc:sldLayoutChg chg="addSp delSp modSp setBg">
          <pc:chgData name="Rob Heathcote" userId="62419938-1f1d-43ca-9327-cfd6c1894440" providerId="ADAL" clId="{24CAB639-7B81-4FBB-8C56-E9A191734123}" dt="2020-03-09T14:58:57.288" v="67" actId="14100"/>
          <pc:sldLayoutMkLst>
            <pc:docMk/>
            <pc:sldMasterMk cId="3316734550" sldId="2147483648"/>
            <pc:sldLayoutMk cId="393927180" sldId="2147483664"/>
          </pc:sldLayoutMkLst>
          <pc:spChg chg="add del">
            <ac:chgData name="Rob Heathcote" userId="62419938-1f1d-43ca-9327-cfd6c1894440" providerId="ADAL" clId="{24CAB639-7B81-4FBB-8C56-E9A191734123}" dt="2020-03-09T14:56:22.814" v="42" actId="11529"/>
            <ac:spMkLst>
              <pc:docMk/>
              <pc:sldMasterMk cId="3316734550" sldId="2147483648"/>
              <pc:sldLayoutMk cId="393927180" sldId="2147483664"/>
              <ac:spMk id="2" creationId="{415B8CD9-500A-4324-B134-15CE335394B6}"/>
            </ac:spMkLst>
          </pc:spChg>
          <pc:spChg chg="add del mod">
            <ac:chgData name="Rob Heathcote" userId="62419938-1f1d-43ca-9327-cfd6c1894440" providerId="ADAL" clId="{24CAB639-7B81-4FBB-8C56-E9A191734123}" dt="2020-03-09T14:58:22.034" v="60" actId="478"/>
            <ac:spMkLst>
              <pc:docMk/>
              <pc:sldMasterMk cId="3316734550" sldId="2147483648"/>
              <pc:sldLayoutMk cId="393927180" sldId="2147483664"/>
              <ac:spMk id="3" creationId="{920BA585-FF19-4303-8FF1-92178DBEB4DB}"/>
            </ac:spMkLst>
          </pc:spChg>
          <pc:spChg chg="add mod">
            <ac:chgData name="Rob Heathcote" userId="62419938-1f1d-43ca-9327-cfd6c1894440" providerId="ADAL" clId="{24CAB639-7B81-4FBB-8C56-E9A191734123}" dt="2020-03-09T14:58:32.067" v="62" actId="207"/>
            <ac:spMkLst>
              <pc:docMk/>
              <pc:sldMasterMk cId="3316734550" sldId="2147483648"/>
              <pc:sldLayoutMk cId="393927180" sldId="2147483664"/>
              <ac:spMk id="8" creationId="{4E1C22C4-471A-4AB7-A108-1E8B568FA5DA}"/>
            </ac:spMkLst>
          </pc:spChg>
          <pc:spChg chg="del mod">
            <ac:chgData name="Rob Heathcote" userId="62419938-1f1d-43ca-9327-cfd6c1894440" providerId="ADAL" clId="{24CAB639-7B81-4FBB-8C56-E9A191734123}" dt="2020-03-09T14:57:10.273" v="52" actId="478"/>
            <ac:spMkLst>
              <pc:docMk/>
              <pc:sldMasterMk cId="3316734550" sldId="2147483648"/>
              <pc:sldLayoutMk cId="393927180" sldId="2147483664"/>
              <ac:spMk id="10" creationId="{00000000-0000-0000-0000-000000000000}"/>
            </ac:spMkLst>
          </pc:spChg>
          <pc:picChg chg="add del">
            <ac:chgData name="Rob Heathcote" userId="62419938-1f1d-43ca-9327-cfd6c1894440" providerId="ADAL" clId="{24CAB639-7B81-4FBB-8C56-E9A191734123}" dt="2020-03-09T14:54:17.062" v="10"/>
            <ac:picMkLst>
              <pc:docMk/>
              <pc:sldMasterMk cId="3316734550" sldId="2147483648"/>
              <pc:sldLayoutMk cId="393927180" sldId="2147483664"/>
              <ac:picMk id="5" creationId="{BF35C33D-55C1-44E1-AE5C-D33F77654827}"/>
            </ac:picMkLst>
          </pc:picChg>
          <pc:cxnChg chg="mod">
            <ac:chgData name="Rob Heathcote" userId="62419938-1f1d-43ca-9327-cfd6c1894440" providerId="ADAL" clId="{24CAB639-7B81-4FBB-8C56-E9A191734123}" dt="2020-03-09T14:58:57.288" v="67" actId="14100"/>
            <ac:cxnSpMkLst>
              <pc:docMk/>
              <pc:sldMasterMk cId="3316734550" sldId="2147483648"/>
              <pc:sldLayoutMk cId="393927180" sldId="2147483664"/>
              <ac:cxnSpMk id="9" creationId="{00000000-0000-0000-0000-000000000000}"/>
            </ac:cxnSpMkLst>
          </pc:cxnChg>
        </pc:sldLayoutChg>
        <pc:sldLayoutChg chg="addSp delSp modSp setBg">
          <pc:chgData name="Rob Heathcote" userId="62419938-1f1d-43ca-9327-cfd6c1894440" providerId="ADAL" clId="{24CAB639-7B81-4FBB-8C56-E9A191734123}" dt="2020-03-09T15:13:13.759" v="92"/>
          <pc:sldLayoutMkLst>
            <pc:docMk/>
            <pc:sldMasterMk cId="3316734550" sldId="2147483648"/>
            <pc:sldLayoutMk cId="2992016584" sldId="2147483665"/>
          </pc:sldLayoutMkLst>
          <pc:spChg chg="add del">
            <ac:chgData name="Rob Heathcote" userId="62419938-1f1d-43ca-9327-cfd6c1894440" providerId="ADAL" clId="{24CAB639-7B81-4FBB-8C56-E9A191734123}" dt="2020-03-09T14:58:36.082" v="63" actId="478"/>
            <ac:spMkLst>
              <pc:docMk/>
              <pc:sldMasterMk cId="3316734550" sldId="2147483648"/>
              <pc:sldLayoutMk cId="2992016584" sldId="2147483665"/>
              <ac:spMk id="6" creationId="{FE813F67-C1BB-4775-AD06-9E17A97F44F6}"/>
            </ac:spMkLst>
          </pc:spChg>
          <pc:spChg chg="add mod">
            <ac:chgData name="Rob Heathcote" userId="62419938-1f1d-43ca-9327-cfd6c1894440" providerId="ADAL" clId="{24CAB639-7B81-4FBB-8C56-E9A191734123}" dt="2020-03-09T14:58:39.643" v="65" actId="207"/>
            <ac:spMkLst>
              <pc:docMk/>
              <pc:sldMasterMk cId="3316734550" sldId="2147483648"/>
              <pc:sldLayoutMk cId="2992016584" sldId="2147483665"/>
              <ac:spMk id="7" creationId="{2C865E48-3ABB-41F1-9017-8873FDEB07A8}"/>
            </ac:spMkLst>
          </pc:spChg>
          <pc:spChg chg="del mod">
            <ac:chgData name="Rob Heathcote" userId="62419938-1f1d-43ca-9327-cfd6c1894440" providerId="ADAL" clId="{24CAB639-7B81-4FBB-8C56-E9A191734123}" dt="2020-03-09T14:57:25.177" v="55" actId="478"/>
            <ac:spMkLst>
              <pc:docMk/>
              <pc:sldMasterMk cId="3316734550" sldId="2147483648"/>
              <pc:sldLayoutMk cId="2992016584" sldId="2147483665"/>
              <ac:spMk id="10" creationId="{00000000-0000-0000-0000-000000000000}"/>
            </ac:spMkLst>
          </pc:spChg>
          <pc:picChg chg="add del">
            <ac:chgData name="Rob Heathcote" userId="62419938-1f1d-43ca-9327-cfd6c1894440" providerId="ADAL" clId="{24CAB639-7B81-4FBB-8C56-E9A191734123}" dt="2020-03-09T14:55:04.970" v="21" actId="478"/>
            <ac:picMkLst>
              <pc:docMk/>
              <pc:sldMasterMk cId="3316734550" sldId="2147483648"/>
              <pc:sldLayoutMk cId="2992016584" sldId="2147483665"/>
              <ac:picMk id="1026" creationId="{BE9FFF3F-65CF-4E05-92F6-55ABB616A8D4}"/>
            </ac:picMkLst>
          </pc:picChg>
        </pc:sldLayoutChg>
        <pc:sldLayoutChg chg="addSp delSp modSp">
          <pc:chgData name="Rob Heathcote" userId="62419938-1f1d-43ca-9327-cfd6c1894440" providerId="ADAL" clId="{24CAB639-7B81-4FBB-8C56-E9A191734123}" dt="2020-03-09T15:02:09.897" v="76" actId="20577"/>
          <pc:sldLayoutMkLst>
            <pc:docMk/>
            <pc:sldMasterMk cId="3316734550" sldId="2147483648"/>
            <pc:sldLayoutMk cId="1225505077" sldId="2147483666"/>
          </pc:sldLayoutMkLst>
          <pc:spChg chg="mod">
            <ac:chgData name="Rob Heathcote" userId="62419938-1f1d-43ca-9327-cfd6c1894440" providerId="ADAL" clId="{24CAB639-7B81-4FBB-8C56-E9A191734123}" dt="2020-03-09T14:55:30.678" v="35" actId="20577"/>
            <ac:spMkLst>
              <pc:docMk/>
              <pc:sldMasterMk cId="3316734550" sldId="2147483648"/>
              <pc:sldLayoutMk cId="1225505077" sldId="2147483666"/>
              <ac:spMk id="8" creationId="{00000000-0000-0000-0000-000000000000}"/>
            </ac:spMkLst>
          </pc:spChg>
          <pc:spChg chg="add mod">
            <ac:chgData name="Rob Heathcote" userId="62419938-1f1d-43ca-9327-cfd6c1894440" providerId="ADAL" clId="{24CAB639-7B81-4FBB-8C56-E9A191734123}" dt="2020-03-09T15:02:09.897" v="76" actId="20577"/>
            <ac:spMkLst>
              <pc:docMk/>
              <pc:sldMasterMk cId="3316734550" sldId="2147483648"/>
              <pc:sldLayoutMk cId="1225505077" sldId="2147483666"/>
              <ac:spMk id="9" creationId="{9AF75CA4-D96A-4E71-A197-26364DC71D80}"/>
            </ac:spMkLst>
          </pc:spChg>
          <pc:spChg chg="del">
            <ac:chgData name="Rob Heathcote" userId="62419938-1f1d-43ca-9327-cfd6c1894440" providerId="ADAL" clId="{24CAB639-7B81-4FBB-8C56-E9A191734123}" dt="2020-03-09T14:55:26.746" v="30" actId="478"/>
            <ac:spMkLst>
              <pc:docMk/>
              <pc:sldMasterMk cId="3316734550" sldId="2147483648"/>
              <pc:sldLayoutMk cId="1225505077" sldId="2147483666"/>
              <ac:spMk id="28" creationId="{00000000-0000-0000-0000-000000000000}"/>
            </ac:spMkLst>
          </pc:spChg>
          <pc:picChg chg="add">
            <ac:chgData name="Rob Heathcote" userId="62419938-1f1d-43ca-9327-cfd6c1894440" providerId="ADAL" clId="{24CAB639-7B81-4FBB-8C56-E9A191734123}" dt="2020-03-09T14:55:27.010" v="31"/>
            <ac:picMkLst>
              <pc:docMk/>
              <pc:sldMasterMk cId="3316734550" sldId="2147483648"/>
              <pc:sldLayoutMk cId="1225505077" sldId="2147483666"/>
              <ac:picMk id="6" creationId="{073FFFFC-6DCD-40B2-B2A5-F346501172FA}"/>
            </ac:picMkLst>
          </pc:picChg>
          <pc:picChg chg="del">
            <ac:chgData name="Rob Heathcote" userId="62419938-1f1d-43ca-9327-cfd6c1894440" providerId="ADAL" clId="{24CAB639-7B81-4FBB-8C56-E9A191734123}" dt="2020-03-09T14:55:26.746" v="30" actId="478"/>
            <ac:picMkLst>
              <pc:docMk/>
              <pc:sldMasterMk cId="3316734550" sldId="2147483648"/>
              <pc:sldLayoutMk cId="1225505077" sldId="2147483666"/>
              <ac:picMk id="7" creationId="{00000000-0000-0000-0000-000000000000}"/>
            </ac:picMkLst>
          </pc:picChg>
        </pc:sldLayoutChg>
        <pc:sldLayoutChg chg="addSp delSp modSp">
          <pc:chgData name="Rob Heathcote" userId="62419938-1f1d-43ca-9327-cfd6c1894440" providerId="ADAL" clId="{24CAB639-7B81-4FBB-8C56-E9A191734123}" dt="2020-03-10T08:05:38.935" v="266" actId="478"/>
          <pc:sldLayoutMkLst>
            <pc:docMk/>
            <pc:sldMasterMk cId="3316734550" sldId="2147483648"/>
            <pc:sldLayoutMk cId="3453247706" sldId="2147483667"/>
          </pc:sldLayoutMkLst>
          <pc:spChg chg="mod">
            <ac:chgData name="Rob Heathcote" userId="62419938-1f1d-43ca-9327-cfd6c1894440" providerId="ADAL" clId="{24CAB639-7B81-4FBB-8C56-E9A191734123}" dt="2020-03-09T15:02:21.990" v="80"/>
            <ac:spMkLst>
              <pc:docMk/>
              <pc:sldMasterMk cId="3316734550" sldId="2147483648"/>
              <pc:sldLayoutMk cId="3453247706" sldId="2147483667"/>
              <ac:spMk id="11" creationId="{8420CA7D-87D3-4B70-835F-C22750FA5B10}"/>
            </ac:spMkLst>
          </pc:spChg>
          <pc:picChg chg="del">
            <ac:chgData name="Rob Heathcote" userId="62419938-1f1d-43ca-9327-cfd6c1894440" providerId="ADAL" clId="{24CAB639-7B81-4FBB-8C56-E9A191734123}" dt="2020-03-10T08:05:38.935" v="266" actId="478"/>
            <ac:picMkLst>
              <pc:docMk/>
              <pc:sldMasterMk cId="3316734550" sldId="2147483648"/>
              <pc:sldLayoutMk cId="3453247706" sldId="2147483667"/>
              <ac:picMk id="6" creationId="{00000000-0000-0000-0000-000000000000}"/>
            </ac:picMkLst>
          </pc:picChg>
          <pc:picChg chg="add">
            <ac:chgData name="Rob Heathcote" userId="62419938-1f1d-43ca-9327-cfd6c1894440" providerId="ADAL" clId="{24CAB639-7B81-4FBB-8C56-E9A191734123}" dt="2020-03-09T14:55:46.108" v="36"/>
            <ac:picMkLst>
              <pc:docMk/>
              <pc:sldMasterMk cId="3316734550" sldId="2147483648"/>
              <pc:sldLayoutMk cId="3453247706" sldId="2147483667"/>
              <ac:picMk id="9" creationId="{EBF27254-7876-415C-84F2-F0AB26BFB1AA}"/>
            </ac:picMkLst>
          </pc:picChg>
        </pc:sldLayoutChg>
      </pc:sldMasterChg>
    </pc:docChg>
  </pc:docChgLst>
  <pc:docChgLst>
    <pc:chgData name="James Franklin" userId="cf915d05-507f-491f-b4a6-b2aa085ee4b1" providerId="ADAL" clId="{F5EB264D-96DF-4FF1-AD0F-9C66FC9973B8}"/>
    <pc:docChg chg="custSel modSld">
      <pc:chgData name="James Franklin" userId="cf915d05-507f-491f-b4a6-b2aa085ee4b1" providerId="ADAL" clId="{F5EB264D-96DF-4FF1-AD0F-9C66FC9973B8}" dt="2020-03-11T09:51:00.278" v="1"/>
      <pc:docMkLst>
        <pc:docMk/>
      </pc:docMkLst>
      <pc:sldChg chg="addCm modCm">
        <pc:chgData name="James Franklin" userId="cf915d05-507f-491f-b4a6-b2aa085ee4b1" providerId="ADAL" clId="{F5EB264D-96DF-4FF1-AD0F-9C66FC9973B8}" dt="2020-03-11T09:51:00.278" v="1"/>
        <pc:sldMkLst>
          <pc:docMk/>
          <pc:sldMk cId="1100243187" sldId="289"/>
        </pc:sldMkLst>
      </pc:sldChg>
    </pc:docChg>
  </pc:docChgLst>
  <pc:docChgLst>
    <pc:chgData name="Leonora Sheppard" userId="3688f6d8-1f97-408e-a4fe-cc859c551ddb" providerId="ADAL" clId="{0E8AD75C-9ACD-4F56-848D-FA42568810CE}"/>
    <pc:docChg chg="custSel modSld">
      <pc:chgData name="Leonora Sheppard" userId="3688f6d8-1f97-408e-a4fe-cc859c551ddb" providerId="ADAL" clId="{0E8AD75C-9ACD-4F56-848D-FA42568810CE}" dt="2020-03-06T12:40:23.013" v="3"/>
      <pc:docMkLst>
        <pc:docMk/>
      </pc:docMkLst>
      <pc:sldChg chg="modSp mod">
        <pc:chgData name="Leonora Sheppard" userId="3688f6d8-1f97-408e-a4fe-cc859c551ddb" providerId="ADAL" clId="{0E8AD75C-9ACD-4F56-848D-FA42568810CE}" dt="2020-03-06T12:39:16.907" v="0" actId="20577"/>
        <pc:sldMkLst>
          <pc:docMk/>
          <pc:sldMk cId="1213952557" sldId="261"/>
        </pc:sldMkLst>
        <pc:spChg chg="mod">
          <ac:chgData name="Leonora Sheppard" userId="3688f6d8-1f97-408e-a4fe-cc859c551ddb" providerId="ADAL" clId="{0E8AD75C-9ACD-4F56-848D-FA42568810CE}" dt="2020-03-06T12:39:16.907" v="0" actId="20577"/>
          <ac:spMkLst>
            <pc:docMk/>
            <pc:sldMk cId="1213952557" sldId="261"/>
            <ac:spMk id="4" creationId="{00000000-0000-0000-0000-000000000000}"/>
          </ac:spMkLst>
        </pc:spChg>
      </pc:sldChg>
      <pc:sldChg chg="addCm modCm">
        <pc:chgData name="Leonora Sheppard" userId="3688f6d8-1f97-408e-a4fe-cc859c551ddb" providerId="ADAL" clId="{0E8AD75C-9ACD-4F56-848D-FA42568810CE}" dt="2020-03-06T12:40:23.013" v="3"/>
        <pc:sldMkLst>
          <pc:docMk/>
          <pc:sldMk cId="2879575337"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17/08/2021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088752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5"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883291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9</a:t>
            </a:fld>
            <a:endParaRPr lang="en-GB" dirty="0"/>
          </a:p>
        </p:txBody>
      </p:sp>
    </p:spTree>
    <p:extLst>
      <p:ext uri="{BB962C8B-B14F-4D97-AF65-F5344CB8AC3E}">
        <p14:creationId xmlns:p14="http://schemas.microsoft.com/office/powerpoint/2010/main" val="1878447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9680124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CE5EEC-6A06-4202-ADD8-157A7549E78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58ACA5"/>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387885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GB" noProof="0"/>
              <a:t>Click to edit Master text styles</a:t>
            </a:r>
          </a:p>
        </p:txBody>
      </p:sp>
      <p:sp>
        <p:nvSpPr>
          <p:cNvPr id="7" name="Text Placeholder 11">
            <a:extLst>
              <a:ext uri="{FF2B5EF4-FFF2-40B4-BE49-F238E27FC236}">
                <a16:creationId xmlns:a16="http://schemas.microsoft.com/office/drawing/2014/main" id="{2C865E48-3ABB-41F1-9017-8873FDEB07A8}"/>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chemeClr val="bg1"/>
                </a:solidFill>
                <a:latin typeface="Arial"/>
                <a:ea typeface="+mn-ea"/>
                <a:cs typeface="Arial"/>
              </a:defRPr>
            </a:lvl2pPr>
            <a:lvl3pPr marL="723900" indent="-279400">
              <a:lnSpc>
                <a:spcPct val="100000"/>
              </a:lnSpc>
              <a:buFont typeface="Arial"/>
              <a:buChar char="•"/>
              <a:defRPr lang="en-US" sz="2000" kern="1200" baseline="0" dirty="0">
                <a:solidFill>
                  <a:schemeClr val="bg1"/>
                </a:solidFill>
                <a:latin typeface="Arial"/>
                <a:ea typeface="+mn-ea"/>
                <a:cs typeface="Arial"/>
              </a:defRPr>
            </a:lvl3pPr>
          </a:lstStyle>
          <a:p>
            <a:pPr lvl="0"/>
            <a:r>
              <a:rPr lang="en-GB" noProof="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GB" noProof="0"/>
              <a:t>Second level</a:t>
            </a:r>
          </a:p>
          <a:p>
            <a:pPr marL="723900" lvl="2" indent="-279400" algn="l" defTabSz="457200" rtl="0" eaLnBrk="1" latinLnBrk="0" hangingPunct="1">
              <a:lnSpc>
                <a:spcPct val="100000"/>
              </a:lnSpc>
              <a:spcBef>
                <a:spcPct val="20000"/>
              </a:spcBef>
              <a:buFont typeface="Arial"/>
              <a:buChar char="•"/>
            </a:pPr>
            <a:r>
              <a:rPr lang="en-GB" noProof="0"/>
              <a:t>Third level</a:t>
            </a:r>
          </a:p>
        </p:txBody>
      </p:sp>
    </p:spTree>
    <p:extLst>
      <p:ext uri="{BB962C8B-B14F-4D97-AF65-F5344CB8AC3E}">
        <p14:creationId xmlns:p14="http://schemas.microsoft.com/office/powerpoint/2010/main" val="2992016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0E463C"/>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3593819"/>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GB" noProof="0"/>
              <a:t>Click to edit Master text styles</a:t>
            </a:r>
          </a:p>
        </p:txBody>
      </p:sp>
      <p:sp>
        <p:nvSpPr>
          <p:cNvPr id="8" name="Text Placeholder 11">
            <a:extLst>
              <a:ext uri="{FF2B5EF4-FFF2-40B4-BE49-F238E27FC236}">
                <a16:creationId xmlns:a16="http://schemas.microsoft.com/office/drawing/2014/main" id="{4E1C22C4-471A-4AB7-A108-1E8B568FA5DA}"/>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chemeClr val="bg1"/>
                </a:solidFill>
                <a:latin typeface="Arial"/>
                <a:ea typeface="+mn-ea"/>
                <a:cs typeface="Arial"/>
              </a:defRPr>
            </a:lvl2pPr>
            <a:lvl3pPr marL="723900" indent="-279400">
              <a:lnSpc>
                <a:spcPct val="100000"/>
              </a:lnSpc>
              <a:buFont typeface="Arial"/>
              <a:buChar char="•"/>
              <a:defRPr lang="en-US" sz="2000" kern="1200" baseline="0" dirty="0">
                <a:solidFill>
                  <a:schemeClr val="bg1"/>
                </a:solidFill>
                <a:latin typeface="Arial"/>
                <a:ea typeface="+mn-ea"/>
                <a:cs typeface="Arial"/>
              </a:defRPr>
            </a:lvl3pPr>
          </a:lstStyle>
          <a:p>
            <a:pPr lvl="0"/>
            <a:r>
              <a:rPr lang="en-GB" noProof="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GB" noProof="0"/>
              <a:t>Second level</a:t>
            </a:r>
          </a:p>
          <a:p>
            <a:pPr marL="723900" lvl="2" indent="-279400" algn="l" defTabSz="457200" rtl="0" eaLnBrk="1" latinLnBrk="0" hangingPunct="1">
              <a:lnSpc>
                <a:spcPct val="100000"/>
              </a:lnSpc>
              <a:spcBef>
                <a:spcPct val="20000"/>
              </a:spcBef>
              <a:buFont typeface="Arial"/>
              <a:buChar char="•"/>
            </a:pPr>
            <a:r>
              <a:rPr lang="en-GB" noProof="0"/>
              <a:t>Third level</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79FD37-264E-5D4D-9975-1DF7260D183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pic>
        <p:nvPicPr>
          <p:cNvPr id="10" name="Graphic 9">
            <a:extLst>
              <a:ext uri="{FF2B5EF4-FFF2-40B4-BE49-F238E27FC236}">
                <a16:creationId xmlns:a16="http://schemas.microsoft.com/office/drawing/2014/main" id="{9E0CB047-FFC1-E640-8AE8-824A45B93C7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GB" noProof="0"/>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0E463C"/>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a:solidFill>
                  <a:srgbClr val="58ACA5"/>
                </a:solidFill>
                <a:latin typeface="Arial"/>
                <a:ea typeface="+mn-ea"/>
                <a:cs typeface="Arial"/>
              </a:defRPr>
            </a:lvl3pPr>
          </a:lstStyle>
          <a:p>
            <a:pPr lvl="0"/>
            <a:r>
              <a:rPr lang="en-GB" noProof="0"/>
              <a:t>Click to edit Master text styles</a:t>
            </a:r>
          </a:p>
          <a:p>
            <a:pPr lvl="1"/>
            <a:r>
              <a:rPr lang="en-GB" noProof="0"/>
              <a:t>Second level</a:t>
            </a:r>
          </a:p>
          <a:p>
            <a:pPr lvl="2"/>
            <a:r>
              <a:rPr lang="en-GB" noProof="0"/>
              <a:t>Third level</a:t>
            </a:r>
          </a:p>
        </p:txBody>
      </p:sp>
      <p:sp>
        <p:nvSpPr>
          <p:cNvPr id="9" name="TextBox 8">
            <a:extLst>
              <a:ext uri="{FF2B5EF4-FFF2-40B4-BE49-F238E27FC236}">
                <a16:creationId xmlns:a16="http://schemas.microsoft.com/office/drawing/2014/main" id="{D0EAE77D-E1B0-46A5-BD61-20CE7E53ACBD}"/>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Images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 Data representation</a:t>
            </a:r>
          </a:p>
        </p:txBody>
      </p:sp>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GB" noProof="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0E463C"/>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a:solidFill>
                  <a:srgbClr val="58ACA5"/>
                </a:solidFill>
                <a:latin typeface="Arial"/>
                <a:ea typeface="+mn-ea"/>
                <a:cs typeface="Arial"/>
              </a:defRPr>
            </a:lvl3pPr>
          </a:lstStyle>
          <a:p>
            <a:pPr lvl="0"/>
            <a:r>
              <a:rPr lang="en-GB" noProof="0"/>
              <a:t>Click to edit Master text styles</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780655C9-70C5-1F44-8BEA-3AE17A1A3C2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18744"/>
          </a:xfrm>
          <a:prstGeom prst="rect">
            <a:avLst/>
          </a:prstGeom>
        </p:spPr>
      </p:pic>
      <p:pic>
        <p:nvPicPr>
          <p:cNvPr id="14" name="Graphic 13">
            <a:extLst>
              <a:ext uri="{FF2B5EF4-FFF2-40B4-BE49-F238E27FC236}">
                <a16:creationId xmlns:a16="http://schemas.microsoft.com/office/drawing/2014/main" id="{B668A08D-936B-484E-9D12-77FFE353FC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sp>
        <p:nvSpPr>
          <p:cNvPr id="16" name="TextBox 15">
            <a:extLst>
              <a:ext uri="{FF2B5EF4-FFF2-40B4-BE49-F238E27FC236}">
                <a16:creationId xmlns:a16="http://schemas.microsoft.com/office/drawing/2014/main" id="{238D212B-FCFA-4948-B3F5-2CEFE70451D4}"/>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Images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 Data representation</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GB" noProof="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0E463C"/>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a:solidFill>
                  <a:srgbClr val="58ACA5"/>
                </a:solidFill>
                <a:latin typeface="Arial"/>
                <a:ea typeface="+mn-ea"/>
                <a:cs typeface="Arial"/>
              </a:defRPr>
            </a:lvl3pPr>
          </a:lstStyle>
          <a:p>
            <a:pPr lvl="0"/>
            <a:r>
              <a:rPr lang="en-GB" noProof="0"/>
              <a:t>Click to edit Master text styles</a:t>
            </a:r>
          </a:p>
          <a:p>
            <a:pPr lvl="1"/>
            <a:r>
              <a:rPr lang="en-GB" noProof="0"/>
              <a:t>Second level</a:t>
            </a:r>
          </a:p>
          <a:p>
            <a:pPr lvl="2"/>
            <a:r>
              <a:rPr lang="en-GB" noProof="0"/>
              <a:t>Third level</a:t>
            </a:r>
          </a:p>
        </p:txBody>
      </p:sp>
      <p:pic>
        <p:nvPicPr>
          <p:cNvPr id="9" name="Graphic 8">
            <a:extLst>
              <a:ext uri="{FF2B5EF4-FFF2-40B4-BE49-F238E27FC236}">
                <a16:creationId xmlns:a16="http://schemas.microsoft.com/office/drawing/2014/main" id="{EBF27254-7876-415C-84F2-F0AB26BFB1A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2" name="Picture 11">
            <a:extLst>
              <a:ext uri="{FF2B5EF4-FFF2-40B4-BE49-F238E27FC236}">
                <a16:creationId xmlns:a16="http://schemas.microsoft.com/office/drawing/2014/main" id="{3CFF5F67-C4A2-1345-94DF-740B90216F1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9144000" cy="618744"/>
          </a:xfrm>
          <a:prstGeom prst="rect">
            <a:avLst/>
          </a:prstGeom>
        </p:spPr>
      </p:pic>
      <p:pic>
        <p:nvPicPr>
          <p:cNvPr id="13" name="Graphic 12">
            <a:extLst>
              <a:ext uri="{FF2B5EF4-FFF2-40B4-BE49-F238E27FC236}">
                <a16:creationId xmlns:a16="http://schemas.microsoft.com/office/drawing/2014/main" id="{6A406689-12B9-8542-83BA-2ADDF2AF934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267074" y="6313572"/>
            <a:ext cx="1428387" cy="337136"/>
          </a:xfrm>
          <a:prstGeom prst="rect">
            <a:avLst/>
          </a:prstGeom>
        </p:spPr>
      </p:pic>
      <p:sp>
        <p:nvSpPr>
          <p:cNvPr id="14" name="TextBox 13">
            <a:extLst>
              <a:ext uri="{FF2B5EF4-FFF2-40B4-BE49-F238E27FC236}">
                <a16:creationId xmlns:a16="http://schemas.microsoft.com/office/drawing/2014/main" id="{73D578CC-2663-324D-9A97-BD7C46DAC861}"/>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Images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 Data representation</a:t>
            </a:r>
          </a:p>
        </p:txBody>
      </p:sp>
    </p:spTree>
    <p:extLst>
      <p:ext uri="{BB962C8B-B14F-4D97-AF65-F5344CB8AC3E}">
        <p14:creationId xmlns:p14="http://schemas.microsoft.com/office/powerpoint/2010/main" val="3453247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GB" noProof="0"/>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0E463C"/>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a:solidFill>
                  <a:srgbClr val="58ACA5"/>
                </a:solidFill>
                <a:latin typeface="Arial"/>
                <a:ea typeface="+mn-ea"/>
                <a:cs typeface="Arial"/>
              </a:defRPr>
            </a:lvl3pPr>
          </a:lstStyle>
          <a:p>
            <a:pPr lvl="0"/>
            <a:r>
              <a:rPr lang="en-GB" noProof="0"/>
              <a:t>Click to edit Master text styles</a:t>
            </a:r>
          </a:p>
          <a:p>
            <a:pPr lvl="1"/>
            <a:r>
              <a:rPr lang="en-GB" noProof="0"/>
              <a:t>Second level</a:t>
            </a:r>
          </a:p>
          <a:p>
            <a:pPr lvl="2"/>
            <a:r>
              <a:rPr lang="en-GB" noProof="0"/>
              <a:t>Third level</a:t>
            </a:r>
          </a:p>
        </p:txBody>
      </p:sp>
      <p:pic>
        <p:nvPicPr>
          <p:cNvPr id="6" name="Picture 5">
            <a:extLst>
              <a:ext uri="{FF2B5EF4-FFF2-40B4-BE49-F238E27FC236}">
                <a16:creationId xmlns:a16="http://schemas.microsoft.com/office/drawing/2014/main" id="{4050974A-CB62-A349-9949-6E9CDDDA0D6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0" name="TextBox 9">
            <a:extLst>
              <a:ext uri="{FF2B5EF4-FFF2-40B4-BE49-F238E27FC236}">
                <a16:creationId xmlns:a16="http://schemas.microsoft.com/office/drawing/2014/main" id="{6BDE5259-AC8F-9842-8A98-DAF974E3C24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Images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 Data representation</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7" name="Picture 6">
            <a:extLst>
              <a:ext uri="{FF2B5EF4-FFF2-40B4-BE49-F238E27FC236}">
                <a16:creationId xmlns:a16="http://schemas.microsoft.com/office/drawing/2014/main" id="{0033F346-9498-3947-BC9B-2E938F98643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pic>
        <p:nvPicPr>
          <p:cNvPr id="10" name="Graphic 9">
            <a:extLst>
              <a:ext uri="{FF2B5EF4-FFF2-40B4-BE49-F238E27FC236}">
                <a16:creationId xmlns:a16="http://schemas.microsoft.com/office/drawing/2014/main" id="{77DF23C2-7E3D-9448-A466-D7E1746B96C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
        <p:nvSpPr>
          <p:cNvPr id="11" name="TextBox 10">
            <a:extLst>
              <a:ext uri="{FF2B5EF4-FFF2-40B4-BE49-F238E27FC236}">
                <a16:creationId xmlns:a16="http://schemas.microsoft.com/office/drawing/2014/main" id="{457B16B2-2201-5049-979D-1FD9231C633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Images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 Data representation</a:t>
            </a:r>
          </a:p>
        </p:txBody>
      </p:sp>
    </p:spTree>
    <p:extLst>
      <p:ext uri="{BB962C8B-B14F-4D97-AF65-F5344CB8AC3E}">
        <p14:creationId xmlns:p14="http://schemas.microsoft.com/office/powerpoint/2010/main" val="122550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4" r:id="rId3"/>
    <p:sldLayoutId id="2147483653" r:id="rId4"/>
    <p:sldLayoutId id="2147483652" r:id="rId5"/>
    <p:sldLayoutId id="2147483667" r:id="rId6"/>
    <p:sldLayoutId id="2147483656" r:id="rId7"/>
    <p:sldLayoutId id="2147483666"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5"/>
          <p:cNvSpPr>
            <a:spLocks noGrp="1"/>
          </p:cNvSpPr>
          <p:nvPr>
            <p:ph type="body" sz="quarter" idx="13"/>
          </p:nvPr>
        </p:nvSpPr>
        <p:spPr/>
        <p:txBody>
          <a:bodyPr/>
          <a:lstStyle/>
          <a:p>
            <a:r>
              <a:rPr lang="en-GB" altLang="en-US" sz="3600" dirty="0"/>
              <a:t>Colours and resolution vs File Size</a:t>
            </a:r>
          </a:p>
          <a:p>
            <a:pPr eaLnBrk="1" hangingPunct="1"/>
            <a:endParaRPr lang="en-GB" altLang="en-US" sz="3600" dirty="0"/>
          </a:p>
        </p:txBody>
      </p:sp>
      <p:sp>
        <p:nvSpPr>
          <p:cNvPr id="3" name="Text Placeholder 2"/>
          <p:cNvSpPr>
            <a:spLocks noGrp="1"/>
          </p:cNvSpPr>
          <p:nvPr>
            <p:ph type="body" sz="quarter" idx="14"/>
          </p:nvPr>
        </p:nvSpPr>
        <p:spPr>
          <a:xfrm>
            <a:off x="724280" y="2019340"/>
            <a:ext cx="3530220" cy="3138446"/>
          </a:xfrm>
        </p:spPr>
        <p:txBody>
          <a:bodyPr/>
          <a:lstStyle/>
          <a:p>
            <a:r>
              <a:rPr lang="en-GB" altLang="en-US" dirty="0"/>
              <a:t>How does the number of colours affect </a:t>
            </a:r>
            <a:br>
              <a:rPr lang="en-GB" altLang="en-US" dirty="0"/>
            </a:br>
            <a:r>
              <a:rPr lang="en-GB" altLang="en-US" dirty="0"/>
              <a:t>file size?</a:t>
            </a:r>
          </a:p>
          <a:p>
            <a:r>
              <a:rPr lang="en-GB" altLang="en-US" dirty="0"/>
              <a:t>How does the resolution of the image affect </a:t>
            </a:r>
            <a:br>
              <a:rPr lang="en-GB" altLang="en-US" dirty="0"/>
            </a:br>
            <a:r>
              <a:rPr lang="en-GB" altLang="en-US" dirty="0"/>
              <a:t>file size?</a:t>
            </a:r>
          </a:p>
          <a:p>
            <a:endParaRPr lang="en-GB" dirty="0"/>
          </a:p>
        </p:txBody>
      </p:sp>
      <p:graphicFrame>
        <p:nvGraphicFramePr>
          <p:cNvPr id="2" name="Table 1"/>
          <p:cNvGraphicFramePr>
            <a:graphicFrameLocks noGrp="1"/>
          </p:cNvGraphicFramePr>
          <p:nvPr/>
        </p:nvGraphicFramePr>
        <p:xfrm>
          <a:off x="4509285" y="2059214"/>
          <a:ext cx="3961620" cy="3961862"/>
        </p:xfrm>
        <a:graphic>
          <a:graphicData uri="http://schemas.openxmlformats.org/drawingml/2006/table">
            <a:tbl>
              <a:tblPr firstRow="1" bandRow="1">
                <a:tableStyleId>{2D5ABB26-0587-4C30-8999-92F81FD0307C}</a:tableStyleId>
              </a:tblPr>
              <a:tblGrid>
                <a:gridCol w="198081">
                  <a:extLst>
                    <a:ext uri="{9D8B030D-6E8A-4147-A177-3AD203B41FA5}">
                      <a16:colId xmlns:a16="http://schemas.microsoft.com/office/drawing/2014/main" val="20000"/>
                    </a:ext>
                  </a:extLst>
                </a:gridCol>
                <a:gridCol w="198081">
                  <a:extLst>
                    <a:ext uri="{9D8B030D-6E8A-4147-A177-3AD203B41FA5}">
                      <a16:colId xmlns:a16="http://schemas.microsoft.com/office/drawing/2014/main" val="20001"/>
                    </a:ext>
                  </a:extLst>
                </a:gridCol>
                <a:gridCol w="198081">
                  <a:extLst>
                    <a:ext uri="{9D8B030D-6E8A-4147-A177-3AD203B41FA5}">
                      <a16:colId xmlns:a16="http://schemas.microsoft.com/office/drawing/2014/main" val="20002"/>
                    </a:ext>
                  </a:extLst>
                </a:gridCol>
                <a:gridCol w="198081">
                  <a:extLst>
                    <a:ext uri="{9D8B030D-6E8A-4147-A177-3AD203B41FA5}">
                      <a16:colId xmlns:a16="http://schemas.microsoft.com/office/drawing/2014/main" val="20003"/>
                    </a:ext>
                  </a:extLst>
                </a:gridCol>
                <a:gridCol w="198081">
                  <a:extLst>
                    <a:ext uri="{9D8B030D-6E8A-4147-A177-3AD203B41FA5}">
                      <a16:colId xmlns:a16="http://schemas.microsoft.com/office/drawing/2014/main" val="20004"/>
                    </a:ext>
                  </a:extLst>
                </a:gridCol>
                <a:gridCol w="198081">
                  <a:extLst>
                    <a:ext uri="{9D8B030D-6E8A-4147-A177-3AD203B41FA5}">
                      <a16:colId xmlns:a16="http://schemas.microsoft.com/office/drawing/2014/main" val="20005"/>
                    </a:ext>
                  </a:extLst>
                </a:gridCol>
                <a:gridCol w="198081">
                  <a:extLst>
                    <a:ext uri="{9D8B030D-6E8A-4147-A177-3AD203B41FA5}">
                      <a16:colId xmlns:a16="http://schemas.microsoft.com/office/drawing/2014/main" val="20006"/>
                    </a:ext>
                  </a:extLst>
                </a:gridCol>
                <a:gridCol w="198081">
                  <a:extLst>
                    <a:ext uri="{9D8B030D-6E8A-4147-A177-3AD203B41FA5}">
                      <a16:colId xmlns:a16="http://schemas.microsoft.com/office/drawing/2014/main" val="20007"/>
                    </a:ext>
                  </a:extLst>
                </a:gridCol>
                <a:gridCol w="198081">
                  <a:extLst>
                    <a:ext uri="{9D8B030D-6E8A-4147-A177-3AD203B41FA5}">
                      <a16:colId xmlns:a16="http://schemas.microsoft.com/office/drawing/2014/main" val="20008"/>
                    </a:ext>
                  </a:extLst>
                </a:gridCol>
                <a:gridCol w="198081">
                  <a:extLst>
                    <a:ext uri="{9D8B030D-6E8A-4147-A177-3AD203B41FA5}">
                      <a16:colId xmlns:a16="http://schemas.microsoft.com/office/drawing/2014/main" val="20009"/>
                    </a:ext>
                  </a:extLst>
                </a:gridCol>
                <a:gridCol w="198081">
                  <a:extLst>
                    <a:ext uri="{9D8B030D-6E8A-4147-A177-3AD203B41FA5}">
                      <a16:colId xmlns:a16="http://schemas.microsoft.com/office/drawing/2014/main" val="20010"/>
                    </a:ext>
                  </a:extLst>
                </a:gridCol>
                <a:gridCol w="198081">
                  <a:extLst>
                    <a:ext uri="{9D8B030D-6E8A-4147-A177-3AD203B41FA5}">
                      <a16:colId xmlns:a16="http://schemas.microsoft.com/office/drawing/2014/main" val="20011"/>
                    </a:ext>
                  </a:extLst>
                </a:gridCol>
                <a:gridCol w="198081">
                  <a:extLst>
                    <a:ext uri="{9D8B030D-6E8A-4147-A177-3AD203B41FA5}">
                      <a16:colId xmlns:a16="http://schemas.microsoft.com/office/drawing/2014/main" val="20012"/>
                    </a:ext>
                  </a:extLst>
                </a:gridCol>
                <a:gridCol w="198081">
                  <a:extLst>
                    <a:ext uri="{9D8B030D-6E8A-4147-A177-3AD203B41FA5}">
                      <a16:colId xmlns:a16="http://schemas.microsoft.com/office/drawing/2014/main" val="20013"/>
                    </a:ext>
                  </a:extLst>
                </a:gridCol>
                <a:gridCol w="198081">
                  <a:extLst>
                    <a:ext uri="{9D8B030D-6E8A-4147-A177-3AD203B41FA5}">
                      <a16:colId xmlns:a16="http://schemas.microsoft.com/office/drawing/2014/main" val="20014"/>
                    </a:ext>
                  </a:extLst>
                </a:gridCol>
                <a:gridCol w="198081">
                  <a:extLst>
                    <a:ext uri="{9D8B030D-6E8A-4147-A177-3AD203B41FA5}">
                      <a16:colId xmlns:a16="http://schemas.microsoft.com/office/drawing/2014/main" val="20015"/>
                    </a:ext>
                  </a:extLst>
                </a:gridCol>
                <a:gridCol w="198081">
                  <a:extLst>
                    <a:ext uri="{9D8B030D-6E8A-4147-A177-3AD203B41FA5}">
                      <a16:colId xmlns:a16="http://schemas.microsoft.com/office/drawing/2014/main" val="20016"/>
                    </a:ext>
                  </a:extLst>
                </a:gridCol>
                <a:gridCol w="198081">
                  <a:extLst>
                    <a:ext uri="{9D8B030D-6E8A-4147-A177-3AD203B41FA5}">
                      <a16:colId xmlns:a16="http://schemas.microsoft.com/office/drawing/2014/main" val="20017"/>
                    </a:ext>
                  </a:extLst>
                </a:gridCol>
                <a:gridCol w="198081">
                  <a:extLst>
                    <a:ext uri="{9D8B030D-6E8A-4147-A177-3AD203B41FA5}">
                      <a16:colId xmlns:a16="http://schemas.microsoft.com/office/drawing/2014/main" val="20018"/>
                    </a:ext>
                  </a:extLst>
                </a:gridCol>
                <a:gridCol w="198081">
                  <a:extLst>
                    <a:ext uri="{9D8B030D-6E8A-4147-A177-3AD203B41FA5}">
                      <a16:colId xmlns:a16="http://schemas.microsoft.com/office/drawing/2014/main" val="20019"/>
                    </a:ext>
                  </a:extLst>
                </a:gridCol>
              </a:tblGrid>
              <a:tr h="198081">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98081">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B2807"/>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98081">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B2807"/>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98081">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82400"/>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B2807"/>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B2807"/>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A953"/>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98081">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82400"/>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B2807"/>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B2807"/>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A953"/>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DCB9"/>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98081">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B2807"/>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B2807"/>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B2807"/>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B2807"/>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A953"/>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A953"/>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DCB9"/>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8081">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B2807"/>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B2807"/>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B2807"/>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B2807"/>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A953"/>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A953"/>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A953"/>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98081">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7B2807"/>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A953"/>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98081">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98081">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DCB9"/>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98323">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DCB9"/>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A953"/>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A953"/>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98081">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DCB9"/>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DCB9"/>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A953"/>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A953"/>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A953"/>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98081">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A953"/>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A953"/>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DCB9"/>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DCB9"/>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98081">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98081">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82400"/>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DCB9"/>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98081">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82400"/>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82400"/>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DCB9"/>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DCB9"/>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98081">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82400"/>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82400"/>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82400"/>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482400"/>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A82E08"/>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98081">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DCB9"/>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98081">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DCB9"/>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98081">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200" dirty="0"/>
                    </a:p>
                  </a:txBody>
                  <a:tcPr marL="83854" marR="83854" marT="41927" marB="41927">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bl>
          </a:graphicData>
        </a:graphic>
      </p:graphicFrame>
      <p:sp>
        <p:nvSpPr>
          <p:cNvPr id="4" name="TextBox 3"/>
          <p:cNvSpPr txBox="1"/>
          <p:nvPr/>
        </p:nvSpPr>
        <p:spPr>
          <a:xfrm>
            <a:off x="6100160" y="1650008"/>
            <a:ext cx="997709" cy="369332"/>
          </a:xfrm>
          <a:prstGeom prst="rect">
            <a:avLst/>
          </a:prstGeom>
          <a:noFill/>
        </p:spPr>
        <p:txBody>
          <a:bodyPr wrap="none" rtlCol="0">
            <a:spAutoFit/>
          </a:bodyPr>
          <a:lstStyle/>
          <a:p>
            <a:r>
              <a:rPr lang="en-GB" dirty="0"/>
              <a:t>20 pixels</a:t>
            </a:r>
          </a:p>
        </p:txBody>
      </p:sp>
      <p:sp>
        <p:nvSpPr>
          <p:cNvPr id="9" name="TextBox 8"/>
          <p:cNvSpPr txBox="1"/>
          <p:nvPr/>
        </p:nvSpPr>
        <p:spPr>
          <a:xfrm rot="16200000">
            <a:off x="3774964" y="3810352"/>
            <a:ext cx="997709" cy="369332"/>
          </a:xfrm>
          <a:prstGeom prst="rect">
            <a:avLst/>
          </a:prstGeom>
          <a:noFill/>
        </p:spPr>
        <p:txBody>
          <a:bodyPr wrap="none" rtlCol="0">
            <a:spAutoFit/>
          </a:bodyPr>
          <a:lstStyle/>
          <a:p>
            <a:r>
              <a:rPr lang="en-GB" dirty="0"/>
              <a:t>20 pixels</a:t>
            </a:r>
          </a:p>
        </p:txBody>
      </p:sp>
      <p:sp>
        <p:nvSpPr>
          <p:cNvPr id="10" name="TextBox 9"/>
          <p:cNvSpPr txBox="1"/>
          <p:nvPr/>
        </p:nvSpPr>
        <p:spPr>
          <a:xfrm>
            <a:off x="6081629" y="6022074"/>
            <a:ext cx="1034770" cy="369332"/>
          </a:xfrm>
          <a:prstGeom prst="rect">
            <a:avLst/>
          </a:prstGeom>
          <a:noFill/>
        </p:spPr>
        <p:txBody>
          <a:bodyPr wrap="none" rtlCol="0">
            <a:spAutoFit/>
          </a:bodyPr>
          <a:lstStyle/>
          <a:p>
            <a:r>
              <a:rPr lang="en-GB" dirty="0"/>
              <a:t>8 colours</a:t>
            </a:r>
          </a:p>
        </p:txBody>
      </p:sp>
    </p:spTree>
    <p:extLst>
      <p:ext uri="{BB962C8B-B14F-4D97-AF65-F5344CB8AC3E}">
        <p14:creationId xmlns:p14="http://schemas.microsoft.com/office/powerpoint/2010/main" val="3497351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Effects of varying colour depth</a:t>
            </a:r>
          </a:p>
        </p:txBody>
      </p:sp>
      <p:sp>
        <p:nvSpPr>
          <p:cNvPr id="3" name="Text Placeholder 2"/>
          <p:cNvSpPr>
            <a:spLocks noGrp="1"/>
          </p:cNvSpPr>
          <p:nvPr>
            <p:ph type="body" sz="quarter" idx="14"/>
          </p:nvPr>
        </p:nvSpPr>
        <p:spPr/>
        <p:txBody>
          <a:bodyPr/>
          <a:lstStyle/>
          <a:p>
            <a:r>
              <a:rPr lang="en-GB" dirty="0"/>
              <a:t>Changing the colour depth of an image will affect the number of colours it can display, as shown below: </a:t>
            </a:r>
          </a:p>
        </p:txBody>
      </p:sp>
      <p:grpSp>
        <p:nvGrpSpPr>
          <p:cNvPr id="11" name="Group 10"/>
          <p:cNvGrpSpPr/>
          <p:nvPr/>
        </p:nvGrpSpPr>
        <p:grpSpPr>
          <a:xfrm>
            <a:off x="359936" y="2865505"/>
            <a:ext cx="8506473" cy="3303152"/>
            <a:chOff x="359936" y="2937929"/>
            <a:chExt cx="8506473" cy="3303152"/>
          </a:xfrm>
        </p:grpSpPr>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9936" y="2937929"/>
              <a:ext cx="2101236" cy="2820081"/>
            </a:xfrm>
            <a:prstGeom prst="rect">
              <a:avLst/>
            </a:prstGeom>
            <a:effectLst>
              <a:outerShdw blurRad="50800" dist="38100" dir="8100000" algn="tr" rotWithShape="0">
                <a:prstClr val="black">
                  <a:alpha val="40000"/>
                </a:prstClr>
              </a:outerShdw>
            </a:effectLst>
            <a:scene3d>
              <a:camera prst="perspectiveRight">
                <a:rot lat="0" lon="18600000" rev="0"/>
              </a:camera>
              <a:lightRig rig="threePt" dir="t"/>
            </a:scene3d>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7528" y="2937929"/>
              <a:ext cx="2101236" cy="2820081"/>
            </a:xfrm>
            <a:prstGeom prst="rect">
              <a:avLst/>
            </a:prstGeom>
            <a:effectLst>
              <a:outerShdw blurRad="50800" dist="38100" dir="8100000" algn="tr" rotWithShape="0">
                <a:prstClr val="black">
                  <a:alpha val="40000"/>
                </a:prstClr>
              </a:outerShdw>
            </a:effectLst>
            <a:scene3d>
              <a:camera prst="perspectiveRight">
                <a:rot lat="0" lon="18600000" rev="0"/>
              </a:camera>
              <a:lightRig rig="threePt" dir="t"/>
            </a:scene3d>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35120" y="2937929"/>
              <a:ext cx="2101236" cy="2820081"/>
            </a:xfrm>
            <a:prstGeom prst="rect">
              <a:avLst/>
            </a:prstGeom>
            <a:effectLst>
              <a:outerShdw blurRad="50800" dist="38100" dir="8100000" algn="tr" rotWithShape="0">
                <a:prstClr val="black">
                  <a:alpha val="40000"/>
                </a:prstClr>
              </a:outerShdw>
            </a:effectLst>
            <a:scene3d>
              <a:camera prst="perspectiveRight">
                <a:rot lat="0" lon="18600000" rev="0"/>
              </a:camera>
              <a:lightRig rig="threePt" dir="t"/>
            </a:scene3d>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72712" y="2937932"/>
              <a:ext cx="2101236" cy="2820078"/>
            </a:xfrm>
            <a:prstGeom prst="rect">
              <a:avLst/>
            </a:prstGeom>
            <a:effectLst>
              <a:outerShdw blurRad="50800" dist="38100" dir="8100000" algn="tr" rotWithShape="0">
                <a:prstClr val="black">
                  <a:alpha val="40000"/>
                </a:prstClr>
              </a:outerShdw>
            </a:effectLst>
            <a:scene3d>
              <a:camera prst="perspectiveRight">
                <a:rot lat="0" lon="18600000" rev="0"/>
              </a:camera>
              <a:lightRig rig="threePt" dir="t"/>
            </a:scene3d>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10304" y="2937932"/>
              <a:ext cx="2101236" cy="2820078"/>
            </a:xfrm>
            <a:prstGeom prst="rect">
              <a:avLst/>
            </a:prstGeom>
            <a:effectLst>
              <a:outerShdw blurRad="50800" dist="38100" dir="8100000" algn="tr" rotWithShape="0">
                <a:prstClr val="black">
                  <a:alpha val="40000"/>
                </a:prstClr>
              </a:outerShdw>
            </a:effectLst>
            <a:scene3d>
              <a:camera prst="perspectiveRight">
                <a:rot lat="0" lon="18600000" rev="0"/>
              </a:camera>
              <a:lightRig rig="threePt" dir="t"/>
            </a:scene3d>
          </p:spPr>
        </p:pic>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65173" y="2937932"/>
              <a:ext cx="2101236" cy="2820078"/>
            </a:xfrm>
            <a:prstGeom prst="rect">
              <a:avLst/>
            </a:prstGeom>
            <a:effectLst>
              <a:outerShdw blurRad="50800" dist="38100" dir="8100000" algn="tr" rotWithShape="0">
                <a:prstClr val="black">
                  <a:alpha val="40000"/>
                </a:prstClr>
              </a:outerShdw>
            </a:effectLst>
            <a:scene3d>
              <a:camera prst="perspectiveRight">
                <a:rot lat="0" lon="3000000" rev="0"/>
              </a:camera>
              <a:lightRig rig="threePt" dir="t"/>
            </a:scene3d>
          </p:spPr>
        </p:pic>
        <p:sp>
          <p:nvSpPr>
            <p:cNvPr id="12" name="TextBox 11"/>
            <p:cNvSpPr txBox="1"/>
            <p:nvPr/>
          </p:nvSpPr>
          <p:spPr>
            <a:xfrm>
              <a:off x="793941" y="5933304"/>
              <a:ext cx="7746810"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  2 Colours        4 Colours           8 Colours          16 Colours       256 Colours         16.7m Colours</a:t>
              </a:r>
            </a:p>
          </p:txBody>
        </p:sp>
      </p:grpSp>
    </p:spTree>
    <p:extLst>
      <p:ext uri="{BB962C8B-B14F-4D97-AF65-F5344CB8AC3E}">
        <p14:creationId xmlns:p14="http://schemas.microsoft.com/office/powerpoint/2010/main" val="1288740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4</a:t>
            </a:r>
          </a:p>
        </p:txBody>
      </p:sp>
      <p:sp>
        <p:nvSpPr>
          <p:cNvPr id="3" name="Text Placeholder 2"/>
          <p:cNvSpPr>
            <a:spLocks noGrp="1"/>
          </p:cNvSpPr>
          <p:nvPr>
            <p:ph type="body" sz="quarter" idx="14"/>
          </p:nvPr>
        </p:nvSpPr>
        <p:spPr/>
        <p:txBody>
          <a:bodyPr/>
          <a:lstStyle/>
          <a:p>
            <a:r>
              <a:rPr lang="en-GB" dirty="0"/>
              <a:t>Complete </a:t>
            </a:r>
            <a:r>
              <a:rPr lang="en-GB" b="1" dirty="0"/>
              <a:t>Task 1</a:t>
            </a:r>
            <a:r>
              <a:rPr lang="en-GB" dirty="0"/>
              <a:t> on </a:t>
            </a:r>
            <a:r>
              <a:rPr lang="en-GB" b="1" dirty="0"/>
              <a:t>Worksheet 4</a:t>
            </a:r>
          </a:p>
        </p:txBody>
      </p:sp>
    </p:spTree>
    <p:extLst>
      <p:ext uri="{BB962C8B-B14F-4D97-AF65-F5344CB8AC3E}">
        <p14:creationId xmlns:p14="http://schemas.microsoft.com/office/powerpoint/2010/main" val="3216605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PBM monochrome images</a:t>
            </a:r>
          </a:p>
          <a:p>
            <a:endParaRPr lang="en-GB" dirty="0"/>
          </a:p>
        </p:txBody>
      </p:sp>
      <p:sp>
        <p:nvSpPr>
          <p:cNvPr id="4" name="Text Placeholder 3"/>
          <p:cNvSpPr>
            <a:spLocks noGrp="1"/>
          </p:cNvSpPr>
          <p:nvPr>
            <p:ph type="body" sz="quarter" idx="14"/>
          </p:nvPr>
        </p:nvSpPr>
        <p:spPr/>
        <p:txBody>
          <a:bodyPr/>
          <a:lstStyle/>
          <a:p>
            <a:r>
              <a:rPr lang="en-GB" dirty="0"/>
              <a:t>Portable Bitmap (PBM) images store:</a:t>
            </a:r>
          </a:p>
          <a:p>
            <a:pPr lvl="1"/>
            <a:r>
              <a:rPr lang="en-GB" dirty="0"/>
              <a:t>The image dimensions</a:t>
            </a:r>
          </a:p>
          <a:p>
            <a:pPr lvl="1"/>
            <a:r>
              <a:rPr lang="en-GB" dirty="0"/>
              <a:t>Black or white with a 1 or 0</a:t>
            </a: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96629" y="3143745"/>
            <a:ext cx="2950741" cy="3319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8892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Representing a monochrome image in binary</a:t>
            </a:r>
          </a:p>
        </p:txBody>
      </p:sp>
      <p:sp>
        <p:nvSpPr>
          <p:cNvPr id="3" name="Text Placeholder 2"/>
          <p:cNvSpPr>
            <a:spLocks noGrp="1"/>
          </p:cNvSpPr>
          <p:nvPr>
            <p:ph type="body" sz="quarter" idx="14"/>
          </p:nvPr>
        </p:nvSpPr>
        <p:spPr>
          <a:xfrm>
            <a:off x="724280" y="2187388"/>
            <a:ext cx="7797230" cy="2970398"/>
          </a:xfrm>
        </p:spPr>
        <p:txBody>
          <a:bodyPr/>
          <a:lstStyle/>
          <a:p>
            <a:r>
              <a:rPr lang="en-GB" dirty="0"/>
              <a:t>A monochrome image can be represented in binary as a bit pattern</a:t>
            </a:r>
          </a:p>
          <a:p>
            <a:pPr lvl="1"/>
            <a:r>
              <a:rPr lang="en-GB" dirty="0"/>
              <a:t>The following icon can be represented by the corresponding bit pattern:</a:t>
            </a:r>
          </a:p>
          <a:p>
            <a:endParaRPr lang="en-GB" dirty="0"/>
          </a:p>
        </p:txBody>
      </p:sp>
      <p:graphicFrame>
        <p:nvGraphicFramePr>
          <p:cNvPr id="4" name="Table 3"/>
          <p:cNvGraphicFramePr>
            <a:graphicFrameLocks noGrp="1"/>
          </p:cNvGraphicFramePr>
          <p:nvPr/>
        </p:nvGraphicFramePr>
        <p:xfrm>
          <a:off x="2545977" y="4095378"/>
          <a:ext cx="1872000" cy="1872000"/>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418508085"/>
                    </a:ext>
                  </a:extLst>
                </a:gridCol>
                <a:gridCol w="468000">
                  <a:extLst>
                    <a:ext uri="{9D8B030D-6E8A-4147-A177-3AD203B41FA5}">
                      <a16:colId xmlns:a16="http://schemas.microsoft.com/office/drawing/2014/main" val="649420621"/>
                    </a:ext>
                  </a:extLst>
                </a:gridCol>
                <a:gridCol w="468000">
                  <a:extLst>
                    <a:ext uri="{9D8B030D-6E8A-4147-A177-3AD203B41FA5}">
                      <a16:colId xmlns:a16="http://schemas.microsoft.com/office/drawing/2014/main" val="1162612629"/>
                    </a:ext>
                  </a:extLst>
                </a:gridCol>
                <a:gridCol w="468000">
                  <a:extLst>
                    <a:ext uri="{9D8B030D-6E8A-4147-A177-3AD203B41FA5}">
                      <a16:colId xmlns:a16="http://schemas.microsoft.com/office/drawing/2014/main" val="2327341808"/>
                    </a:ext>
                  </a:extLst>
                </a:gridCol>
              </a:tblGrid>
              <a:tr h="468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66590504"/>
                  </a:ext>
                </a:extLst>
              </a:tr>
              <a:tr h="4680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4011440864"/>
                  </a:ext>
                </a:extLst>
              </a:tr>
              <a:tr h="46800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885563043"/>
                  </a:ext>
                </a:extLst>
              </a:tr>
              <a:tr h="468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4515546"/>
                  </a:ext>
                </a:extLst>
              </a:tr>
            </a:tbl>
          </a:graphicData>
        </a:graphic>
      </p:graphicFrame>
      <p:sp>
        <p:nvSpPr>
          <p:cNvPr id="5" name="TextBox 4"/>
          <p:cNvSpPr txBox="1"/>
          <p:nvPr/>
        </p:nvSpPr>
        <p:spPr>
          <a:xfrm>
            <a:off x="5250425" y="4032623"/>
            <a:ext cx="1872000" cy="1938992"/>
          </a:xfrm>
          <a:prstGeom prst="rect">
            <a:avLst/>
          </a:prstGeom>
          <a:noFill/>
        </p:spPr>
        <p:txBody>
          <a:bodyPr wrap="square" rtlCol="0">
            <a:spAutoFit/>
          </a:bodyPr>
          <a:lstStyle/>
          <a:p>
            <a:r>
              <a:rPr lang="en-GB" sz="3000" dirty="0">
                <a:latin typeface="Consolas" panose="020B0609020204030204" pitchFamily="49" charset="0"/>
              </a:rPr>
              <a:t>0111,</a:t>
            </a:r>
          </a:p>
          <a:p>
            <a:r>
              <a:rPr lang="en-GB" sz="3000" dirty="0">
                <a:latin typeface="Consolas" panose="020B0609020204030204" pitchFamily="49" charset="0"/>
              </a:rPr>
              <a:t>0011,</a:t>
            </a:r>
          </a:p>
          <a:p>
            <a:r>
              <a:rPr lang="en-GB" sz="3000" dirty="0">
                <a:latin typeface="Consolas" panose="020B0609020204030204" pitchFamily="49" charset="0"/>
              </a:rPr>
              <a:t>0101,</a:t>
            </a:r>
          </a:p>
          <a:p>
            <a:r>
              <a:rPr lang="en-GB" sz="3000" dirty="0">
                <a:latin typeface="Consolas" panose="020B0609020204030204" pitchFamily="49" charset="0"/>
              </a:rPr>
              <a:t>1000</a:t>
            </a:r>
          </a:p>
        </p:txBody>
      </p:sp>
    </p:spTree>
    <p:extLst>
      <p:ext uri="{BB962C8B-B14F-4D97-AF65-F5344CB8AC3E}">
        <p14:creationId xmlns:p14="http://schemas.microsoft.com/office/powerpoint/2010/main" val="3289064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Converting a bit pattern into </a:t>
            </a:r>
            <a:r>
              <a:rPr lang="en-GB"/>
              <a:t>a monochrome </a:t>
            </a:r>
            <a:r>
              <a:rPr lang="en-GB" dirty="0"/>
              <a:t>image</a:t>
            </a:r>
          </a:p>
        </p:txBody>
      </p:sp>
      <p:sp>
        <p:nvSpPr>
          <p:cNvPr id="5" name="TextBox 4"/>
          <p:cNvSpPr txBox="1"/>
          <p:nvPr/>
        </p:nvSpPr>
        <p:spPr>
          <a:xfrm>
            <a:off x="1861765" y="2909670"/>
            <a:ext cx="2213081" cy="3046988"/>
          </a:xfrm>
          <a:prstGeom prst="rect">
            <a:avLst/>
          </a:prstGeom>
          <a:noFill/>
        </p:spPr>
        <p:txBody>
          <a:bodyPr wrap="square" rtlCol="0">
            <a:spAutoFit/>
          </a:bodyPr>
          <a:lstStyle/>
          <a:p>
            <a:r>
              <a:rPr lang="en-GB" sz="2400" dirty="0">
                <a:latin typeface="Consolas" panose="020B0609020204030204" pitchFamily="49" charset="0"/>
              </a:rPr>
              <a:t>00000011</a:t>
            </a:r>
          </a:p>
          <a:p>
            <a:r>
              <a:rPr lang="en-GB" sz="2400" dirty="0">
                <a:latin typeface="Consolas" panose="020B0609020204030204" pitchFamily="49" charset="0"/>
              </a:rPr>
              <a:t>00000101</a:t>
            </a:r>
          </a:p>
          <a:p>
            <a:r>
              <a:rPr lang="en-GB" sz="2400" dirty="0">
                <a:latin typeface="Consolas" panose="020B0609020204030204" pitchFamily="49" charset="0"/>
              </a:rPr>
              <a:t>00001010</a:t>
            </a:r>
          </a:p>
          <a:p>
            <a:r>
              <a:rPr lang="en-GB" sz="2400" dirty="0">
                <a:latin typeface="Consolas" panose="020B0609020204030204" pitchFamily="49" charset="0"/>
              </a:rPr>
              <a:t>01010100</a:t>
            </a:r>
          </a:p>
          <a:p>
            <a:r>
              <a:rPr lang="en-GB" sz="2400" dirty="0">
                <a:latin typeface="Consolas" panose="020B0609020204030204" pitchFamily="49" charset="0"/>
              </a:rPr>
              <a:t>01101000</a:t>
            </a:r>
          </a:p>
          <a:p>
            <a:r>
              <a:rPr lang="en-GB" sz="2400" dirty="0">
                <a:latin typeface="Consolas" panose="020B0609020204030204" pitchFamily="49" charset="0"/>
              </a:rPr>
              <a:t>00110000</a:t>
            </a:r>
          </a:p>
          <a:p>
            <a:r>
              <a:rPr lang="en-GB" sz="2400" dirty="0">
                <a:latin typeface="Consolas" panose="020B0609020204030204" pitchFamily="49" charset="0"/>
              </a:rPr>
              <a:t>01011000</a:t>
            </a:r>
          </a:p>
          <a:p>
            <a:r>
              <a:rPr lang="en-GB" sz="2400" dirty="0">
                <a:latin typeface="Consolas" panose="020B0609020204030204" pitchFamily="49" charset="0"/>
              </a:rPr>
              <a:t>10000000</a:t>
            </a:r>
          </a:p>
        </p:txBody>
      </p:sp>
      <p:sp>
        <p:nvSpPr>
          <p:cNvPr id="3" name="Text Placeholder 2"/>
          <p:cNvSpPr>
            <a:spLocks noGrp="1"/>
          </p:cNvSpPr>
          <p:nvPr>
            <p:ph type="body" sz="quarter" idx="14"/>
          </p:nvPr>
        </p:nvSpPr>
        <p:spPr>
          <a:xfrm>
            <a:off x="724280" y="2187388"/>
            <a:ext cx="7797230" cy="2970398"/>
          </a:xfrm>
        </p:spPr>
        <p:txBody>
          <a:bodyPr/>
          <a:lstStyle/>
          <a:p>
            <a:r>
              <a:rPr lang="en-GB" dirty="0"/>
              <a:t>Convert the following bit pattern into an 8 × 8 icon:</a:t>
            </a:r>
          </a:p>
          <a:p>
            <a:pPr marL="0" indent="0">
              <a:buNone/>
            </a:pPr>
            <a:endParaRPr lang="en-GB" dirty="0"/>
          </a:p>
        </p:txBody>
      </p:sp>
      <p:graphicFrame>
        <p:nvGraphicFramePr>
          <p:cNvPr id="4" name="Table 3"/>
          <p:cNvGraphicFramePr>
            <a:graphicFrameLocks noGrp="1"/>
          </p:cNvGraphicFramePr>
          <p:nvPr/>
        </p:nvGraphicFramePr>
        <p:xfrm>
          <a:off x="4390108" y="2963460"/>
          <a:ext cx="2937600" cy="2926080"/>
        </p:xfrm>
        <a:graphic>
          <a:graphicData uri="http://schemas.openxmlformats.org/drawingml/2006/table">
            <a:tbl>
              <a:tblPr firstRow="1" bandRow="1">
                <a:tableStyleId>{5C22544A-7EE6-4342-B048-85BDC9FD1C3A}</a:tableStyleId>
              </a:tblPr>
              <a:tblGrid>
                <a:gridCol w="367200">
                  <a:extLst>
                    <a:ext uri="{9D8B030D-6E8A-4147-A177-3AD203B41FA5}">
                      <a16:colId xmlns:a16="http://schemas.microsoft.com/office/drawing/2014/main" val="418508085"/>
                    </a:ext>
                  </a:extLst>
                </a:gridCol>
                <a:gridCol w="367200">
                  <a:extLst>
                    <a:ext uri="{9D8B030D-6E8A-4147-A177-3AD203B41FA5}">
                      <a16:colId xmlns:a16="http://schemas.microsoft.com/office/drawing/2014/main" val="649420621"/>
                    </a:ext>
                  </a:extLst>
                </a:gridCol>
                <a:gridCol w="367200">
                  <a:extLst>
                    <a:ext uri="{9D8B030D-6E8A-4147-A177-3AD203B41FA5}">
                      <a16:colId xmlns:a16="http://schemas.microsoft.com/office/drawing/2014/main" val="1162612629"/>
                    </a:ext>
                  </a:extLst>
                </a:gridCol>
                <a:gridCol w="367200">
                  <a:extLst>
                    <a:ext uri="{9D8B030D-6E8A-4147-A177-3AD203B41FA5}">
                      <a16:colId xmlns:a16="http://schemas.microsoft.com/office/drawing/2014/main" val="3589117671"/>
                    </a:ext>
                  </a:extLst>
                </a:gridCol>
                <a:gridCol w="367200">
                  <a:extLst>
                    <a:ext uri="{9D8B030D-6E8A-4147-A177-3AD203B41FA5}">
                      <a16:colId xmlns:a16="http://schemas.microsoft.com/office/drawing/2014/main" val="871151311"/>
                    </a:ext>
                  </a:extLst>
                </a:gridCol>
                <a:gridCol w="367200">
                  <a:extLst>
                    <a:ext uri="{9D8B030D-6E8A-4147-A177-3AD203B41FA5}">
                      <a16:colId xmlns:a16="http://schemas.microsoft.com/office/drawing/2014/main" val="2145166924"/>
                    </a:ext>
                  </a:extLst>
                </a:gridCol>
                <a:gridCol w="367200">
                  <a:extLst>
                    <a:ext uri="{9D8B030D-6E8A-4147-A177-3AD203B41FA5}">
                      <a16:colId xmlns:a16="http://schemas.microsoft.com/office/drawing/2014/main" val="2841814772"/>
                    </a:ext>
                  </a:extLst>
                </a:gridCol>
                <a:gridCol w="367200">
                  <a:extLst>
                    <a:ext uri="{9D8B030D-6E8A-4147-A177-3AD203B41FA5}">
                      <a16:colId xmlns:a16="http://schemas.microsoft.com/office/drawing/2014/main" val="2327341808"/>
                    </a:ext>
                  </a:extLst>
                </a:gridCol>
              </a:tblGrid>
              <a:tr h="360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590504"/>
                  </a:ext>
                </a:extLst>
              </a:tr>
              <a:tr h="360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1440864"/>
                  </a:ext>
                </a:extLst>
              </a:tr>
              <a:tr h="360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5563043"/>
                  </a:ext>
                </a:extLst>
              </a:tr>
              <a:tr h="360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4515546"/>
                  </a:ext>
                </a:extLst>
              </a:tr>
              <a:tr h="360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8654498"/>
                  </a:ext>
                </a:extLst>
              </a:tr>
              <a:tr h="360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8952372"/>
                  </a:ext>
                </a:extLst>
              </a:tr>
              <a:tr h="360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4359962"/>
                  </a:ext>
                </a:extLst>
              </a:tr>
              <a:tr h="360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5105423"/>
                  </a:ext>
                </a:extLst>
              </a:tr>
            </a:tbl>
          </a:graphicData>
        </a:graphic>
      </p:graphicFrame>
    </p:spTree>
    <p:extLst>
      <p:ext uri="{BB962C8B-B14F-4D97-AF65-F5344CB8AC3E}">
        <p14:creationId xmlns:p14="http://schemas.microsoft.com/office/powerpoint/2010/main" val="84775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Converting a bit pattern into </a:t>
            </a:r>
            <a:r>
              <a:rPr lang="en-GB"/>
              <a:t>a monochrome </a:t>
            </a:r>
            <a:r>
              <a:rPr lang="en-GB" dirty="0"/>
              <a:t>image</a:t>
            </a:r>
          </a:p>
        </p:txBody>
      </p:sp>
      <p:sp>
        <p:nvSpPr>
          <p:cNvPr id="5" name="TextBox 4"/>
          <p:cNvSpPr txBox="1"/>
          <p:nvPr/>
        </p:nvSpPr>
        <p:spPr>
          <a:xfrm>
            <a:off x="1861765" y="2909670"/>
            <a:ext cx="2213081" cy="3046988"/>
          </a:xfrm>
          <a:prstGeom prst="rect">
            <a:avLst/>
          </a:prstGeom>
          <a:noFill/>
        </p:spPr>
        <p:txBody>
          <a:bodyPr wrap="square" rtlCol="0">
            <a:spAutoFit/>
          </a:bodyPr>
          <a:lstStyle/>
          <a:p>
            <a:r>
              <a:rPr lang="en-GB" sz="2400" dirty="0">
                <a:latin typeface="Consolas" panose="020B0609020204030204" pitchFamily="49" charset="0"/>
              </a:rPr>
              <a:t>00000011</a:t>
            </a:r>
          </a:p>
          <a:p>
            <a:r>
              <a:rPr lang="en-GB" sz="2400" dirty="0">
                <a:latin typeface="Consolas" panose="020B0609020204030204" pitchFamily="49" charset="0"/>
              </a:rPr>
              <a:t>00000101</a:t>
            </a:r>
          </a:p>
          <a:p>
            <a:r>
              <a:rPr lang="en-GB" sz="2400" dirty="0">
                <a:latin typeface="Consolas" panose="020B0609020204030204" pitchFamily="49" charset="0"/>
              </a:rPr>
              <a:t>00001010</a:t>
            </a:r>
          </a:p>
          <a:p>
            <a:r>
              <a:rPr lang="en-GB" sz="2400" dirty="0">
                <a:latin typeface="Consolas" panose="020B0609020204030204" pitchFamily="49" charset="0"/>
              </a:rPr>
              <a:t>01010100</a:t>
            </a:r>
          </a:p>
          <a:p>
            <a:r>
              <a:rPr lang="en-GB" sz="2400" dirty="0">
                <a:latin typeface="Consolas" panose="020B0609020204030204" pitchFamily="49" charset="0"/>
              </a:rPr>
              <a:t>01101000</a:t>
            </a:r>
          </a:p>
          <a:p>
            <a:r>
              <a:rPr lang="en-GB" sz="2400" dirty="0">
                <a:latin typeface="Consolas" panose="020B0609020204030204" pitchFamily="49" charset="0"/>
              </a:rPr>
              <a:t>00110000</a:t>
            </a:r>
          </a:p>
          <a:p>
            <a:r>
              <a:rPr lang="en-GB" sz="2400" dirty="0">
                <a:latin typeface="Consolas" panose="020B0609020204030204" pitchFamily="49" charset="0"/>
              </a:rPr>
              <a:t>01011000</a:t>
            </a:r>
          </a:p>
          <a:p>
            <a:r>
              <a:rPr lang="en-GB" sz="2400" dirty="0">
                <a:latin typeface="Consolas" panose="020B0609020204030204" pitchFamily="49" charset="0"/>
              </a:rPr>
              <a:t>10000000</a:t>
            </a:r>
          </a:p>
        </p:txBody>
      </p:sp>
      <p:sp>
        <p:nvSpPr>
          <p:cNvPr id="3" name="Text Placeholder 2"/>
          <p:cNvSpPr>
            <a:spLocks noGrp="1"/>
          </p:cNvSpPr>
          <p:nvPr>
            <p:ph type="body" sz="quarter" idx="14"/>
          </p:nvPr>
        </p:nvSpPr>
        <p:spPr>
          <a:xfrm>
            <a:off x="724280" y="2187388"/>
            <a:ext cx="7797230" cy="2970398"/>
          </a:xfrm>
        </p:spPr>
        <p:txBody>
          <a:bodyPr/>
          <a:lstStyle/>
          <a:p>
            <a:r>
              <a:rPr lang="en-GB" dirty="0"/>
              <a:t>Convert the following bit pattern into an 8 × 8 icon:</a:t>
            </a:r>
          </a:p>
          <a:p>
            <a:pPr marL="0" indent="0">
              <a:buNone/>
            </a:pPr>
            <a:endParaRPr lang="en-GB" dirty="0"/>
          </a:p>
        </p:txBody>
      </p:sp>
      <p:graphicFrame>
        <p:nvGraphicFramePr>
          <p:cNvPr id="4" name="Table 3"/>
          <p:cNvGraphicFramePr>
            <a:graphicFrameLocks noGrp="1"/>
          </p:cNvGraphicFramePr>
          <p:nvPr/>
        </p:nvGraphicFramePr>
        <p:xfrm>
          <a:off x="4390108" y="2963460"/>
          <a:ext cx="2937600" cy="2926080"/>
        </p:xfrm>
        <a:graphic>
          <a:graphicData uri="http://schemas.openxmlformats.org/drawingml/2006/table">
            <a:tbl>
              <a:tblPr firstRow="1" bandRow="1">
                <a:tableStyleId>{5C22544A-7EE6-4342-B048-85BDC9FD1C3A}</a:tableStyleId>
              </a:tblPr>
              <a:tblGrid>
                <a:gridCol w="367200">
                  <a:extLst>
                    <a:ext uri="{9D8B030D-6E8A-4147-A177-3AD203B41FA5}">
                      <a16:colId xmlns:a16="http://schemas.microsoft.com/office/drawing/2014/main" val="418508085"/>
                    </a:ext>
                  </a:extLst>
                </a:gridCol>
                <a:gridCol w="367200">
                  <a:extLst>
                    <a:ext uri="{9D8B030D-6E8A-4147-A177-3AD203B41FA5}">
                      <a16:colId xmlns:a16="http://schemas.microsoft.com/office/drawing/2014/main" val="649420621"/>
                    </a:ext>
                  </a:extLst>
                </a:gridCol>
                <a:gridCol w="367200">
                  <a:extLst>
                    <a:ext uri="{9D8B030D-6E8A-4147-A177-3AD203B41FA5}">
                      <a16:colId xmlns:a16="http://schemas.microsoft.com/office/drawing/2014/main" val="1162612629"/>
                    </a:ext>
                  </a:extLst>
                </a:gridCol>
                <a:gridCol w="367200">
                  <a:extLst>
                    <a:ext uri="{9D8B030D-6E8A-4147-A177-3AD203B41FA5}">
                      <a16:colId xmlns:a16="http://schemas.microsoft.com/office/drawing/2014/main" val="3589117671"/>
                    </a:ext>
                  </a:extLst>
                </a:gridCol>
                <a:gridCol w="367200">
                  <a:extLst>
                    <a:ext uri="{9D8B030D-6E8A-4147-A177-3AD203B41FA5}">
                      <a16:colId xmlns:a16="http://schemas.microsoft.com/office/drawing/2014/main" val="871151311"/>
                    </a:ext>
                  </a:extLst>
                </a:gridCol>
                <a:gridCol w="367200">
                  <a:extLst>
                    <a:ext uri="{9D8B030D-6E8A-4147-A177-3AD203B41FA5}">
                      <a16:colId xmlns:a16="http://schemas.microsoft.com/office/drawing/2014/main" val="2145166924"/>
                    </a:ext>
                  </a:extLst>
                </a:gridCol>
                <a:gridCol w="367200">
                  <a:extLst>
                    <a:ext uri="{9D8B030D-6E8A-4147-A177-3AD203B41FA5}">
                      <a16:colId xmlns:a16="http://schemas.microsoft.com/office/drawing/2014/main" val="2841814772"/>
                    </a:ext>
                  </a:extLst>
                </a:gridCol>
                <a:gridCol w="367200">
                  <a:extLst>
                    <a:ext uri="{9D8B030D-6E8A-4147-A177-3AD203B41FA5}">
                      <a16:colId xmlns:a16="http://schemas.microsoft.com/office/drawing/2014/main" val="2327341808"/>
                    </a:ext>
                  </a:extLst>
                </a:gridCol>
              </a:tblGrid>
              <a:tr h="360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66590504"/>
                  </a:ext>
                </a:extLst>
              </a:tr>
              <a:tr h="360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4011440864"/>
                  </a:ext>
                </a:extLst>
              </a:tr>
              <a:tr h="360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5563043"/>
                  </a:ext>
                </a:extLst>
              </a:tr>
              <a:tr h="360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4515546"/>
                  </a:ext>
                </a:extLst>
              </a:tr>
              <a:tr h="360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8654498"/>
                  </a:ext>
                </a:extLst>
              </a:tr>
              <a:tr h="360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8952372"/>
                  </a:ext>
                </a:extLst>
              </a:tr>
              <a:tr h="360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4359962"/>
                  </a:ext>
                </a:extLst>
              </a:tr>
              <a:tr h="3600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5105423"/>
                  </a:ext>
                </a:extLst>
              </a:tr>
            </a:tbl>
          </a:graphicData>
        </a:graphic>
      </p:graphicFrame>
    </p:spTree>
    <p:extLst>
      <p:ext uri="{BB962C8B-B14F-4D97-AF65-F5344CB8AC3E}">
        <p14:creationId xmlns:p14="http://schemas.microsoft.com/office/powerpoint/2010/main" val="1705228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4</a:t>
            </a:r>
          </a:p>
        </p:txBody>
      </p:sp>
      <p:sp>
        <p:nvSpPr>
          <p:cNvPr id="3" name="Text Placeholder 2"/>
          <p:cNvSpPr>
            <a:spLocks noGrp="1"/>
          </p:cNvSpPr>
          <p:nvPr>
            <p:ph type="body" sz="quarter" idx="14"/>
          </p:nvPr>
        </p:nvSpPr>
        <p:spPr/>
        <p:txBody>
          <a:bodyPr/>
          <a:lstStyle/>
          <a:p>
            <a:r>
              <a:rPr lang="en-GB" dirty="0"/>
              <a:t>Complete </a:t>
            </a:r>
            <a:r>
              <a:rPr lang="en-GB" b="1" dirty="0"/>
              <a:t>Task 2</a:t>
            </a:r>
            <a:r>
              <a:rPr lang="en-GB" dirty="0"/>
              <a:t> on </a:t>
            </a:r>
            <a:r>
              <a:rPr lang="en-GB" b="1" dirty="0"/>
              <a:t>Worksheet 4</a:t>
            </a:r>
          </a:p>
        </p:txBody>
      </p:sp>
    </p:spTree>
    <p:extLst>
      <p:ext uri="{BB962C8B-B14F-4D97-AF65-F5344CB8AC3E}">
        <p14:creationId xmlns:p14="http://schemas.microsoft.com/office/powerpoint/2010/main" val="4137233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F466C0-CB14-495E-83BC-26FEB5505B0A}"/>
              </a:ext>
            </a:extLst>
          </p:cNvPr>
          <p:cNvSpPr>
            <a:spLocks noGrp="1"/>
          </p:cNvSpPr>
          <p:nvPr>
            <p:ph type="body" sz="quarter" idx="13"/>
          </p:nvPr>
        </p:nvSpPr>
        <p:spPr/>
        <p:txBody>
          <a:bodyPr/>
          <a:lstStyle/>
          <a:p>
            <a:r>
              <a:rPr lang="en-GB" dirty="0"/>
              <a:t>Colours</a:t>
            </a:r>
          </a:p>
        </p:txBody>
      </p:sp>
      <p:sp>
        <p:nvSpPr>
          <p:cNvPr id="3" name="Text Placeholder 2">
            <a:extLst>
              <a:ext uri="{FF2B5EF4-FFF2-40B4-BE49-F238E27FC236}">
                <a16:creationId xmlns:a16="http://schemas.microsoft.com/office/drawing/2014/main" id="{390747C9-29DA-40DF-80CE-DDF500302843}"/>
              </a:ext>
            </a:extLst>
          </p:cNvPr>
          <p:cNvSpPr>
            <a:spLocks noGrp="1"/>
          </p:cNvSpPr>
          <p:nvPr>
            <p:ph type="body" sz="quarter" idx="14"/>
          </p:nvPr>
        </p:nvSpPr>
        <p:spPr/>
        <p:txBody>
          <a:bodyPr/>
          <a:lstStyle/>
          <a:p>
            <a:r>
              <a:rPr lang="en-GB" dirty="0"/>
              <a:t>Each pixel has a proportion </a:t>
            </a:r>
            <a:br>
              <a:rPr lang="en-GB" dirty="0"/>
            </a:br>
            <a:r>
              <a:rPr lang="en-GB" dirty="0"/>
              <a:t>of red, green and blue</a:t>
            </a:r>
          </a:p>
          <a:p>
            <a:pPr lvl="1"/>
            <a:r>
              <a:rPr lang="en-GB" dirty="0"/>
              <a:t>From a distance, it makes up </a:t>
            </a:r>
            <a:br>
              <a:rPr lang="en-GB" dirty="0"/>
            </a:br>
            <a:r>
              <a:rPr lang="en-GB" dirty="0"/>
              <a:t>one colour</a:t>
            </a:r>
          </a:p>
        </p:txBody>
      </p:sp>
      <p:pic>
        <p:nvPicPr>
          <p:cNvPr id="13" name="Picture 2">
            <a:extLst>
              <a:ext uri="{FF2B5EF4-FFF2-40B4-BE49-F238E27FC236}">
                <a16:creationId xmlns:a16="http://schemas.microsoft.com/office/drawing/2014/main" id="{48B28099-2376-47A0-A857-61A2555E78E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5810" y="3517900"/>
            <a:ext cx="4349215" cy="2824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descr="A close up of a computer&#10;&#10;Description automatically generated">
            <a:extLst>
              <a:ext uri="{FF2B5EF4-FFF2-40B4-BE49-F238E27FC236}">
                <a16:creationId xmlns:a16="http://schemas.microsoft.com/office/drawing/2014/main" id="{AF25E6D2-1EB9-4446-B270-01E89C5B63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84167" y="1075625"/>
            <a:ext cx="3559833" cy="4945397"/>
          </a:xfrm>
          <a:prstGeom prst="rect">
            <a:avLst/>
          </a:prstGeom>
        </p:spPr>
      </p:pic>
      <p:sp>
        <p:nvSpPr>
          <p:cNvPr id="16" name="TextBox 15">
            <a:extLst>
              <a:ext uri="{FF2B5EF4-FFF2-40B4-BE49-F238E27FC236}">
                <a16:creationId xmlns:a16="http://schemas.microsoft.com/office/drawing/2014/main" id="{908DAFE1-7622-4594-A745-2B42A3D91269}"/>
              </a:ext>
            </a:extLst>
          </p:cNvPr>
          <p:cNvSpPr txBox="1"/>
          <p:nvPr/>
        </p:nvSpPr>
        <p:spPr>
          <a:xfrm>
            <a:off x="6216855" y="5950017"/>
            <a:ext cx="890979" cy="461665"/>
          </a:xfrm>
          <a:prstGeom prst="rect">
            <a:avLst/>
          </a:prstGeom>
          <a:noFill/>
        </p:spPr>
        <p:txBody>
          <a:bodyPr wrap="square" rtlCol="0">
            <a:spAutoFit/>
          </a:bodyPr>
          <a:lstStyle/>
          <a:p>
            <a:pPr algn="ctr"/>
            <a:r>
              <a:rPr lang="en-GB" sz="1200" dirty="0"/>
              <a:t>181</a:t>
            </a:r>
          </a:p>
          <a:p>
            <a:pPr algn="ctr"/>
            <a:r>
              <a:rPr lang="en-GB" sz="1200" dirty="0"/>
              <a:t>Blue</a:t>
            </a:r>
          </a:p>
        </p:txBody>
      </p:sp>
      <p:sp>
        <p:nvSpPr>
          <p:cNvPr id="17" name="TextBox 16">
            <a:extLst>
              <a:ext uri="{FF2B5EF4-FFF2-40B4-BE49-F238E27FC236}">
                <a16:creationId xmlns:a16="http://schemas.microsoft.com/office/drawing/2014/main" id="{CBA831A6-A502-4E35-97FF-C30FD75948EB}"/>
              </a:ext>
            </a:extLst>
          </p:cNvPr>
          <p:cNvSpPr txBox="1"/>
          <p:nvPr/>
        </p:nvSpPr>
        <p:spPr>
          <a:xfrm>
            <a:off x="5816068" y="5950016"/>
            <a:ext cx="890979" cy="461665"/>
          </a:xfrm>
          <a:prstGeom prst="rect">
            <a:avLst/>
          </a:prstGeom>
          <a:noFill/>
        </p:spPr>
        <p:txBody>
          <a:bodyPr wrap="square" rtlCol="0">
            <a:spAutoFit/>
          </a:bodyPr>
          <a:lstStyle/>
          <a:p>
            <a:pPr algn="ctr"/>
            <a:r>
              <a:rPr lang="en-GB" sz="1200" dirty="0"/>
              <a:t>126</a:t>
            </a:r>
          </a:p>
          <a:p>
            <a:pPr algn="ctr"/>
            <a:r>
              <a:rPr lang="en-GB" sz="1200" dirty="0"/>
              <a:t>Green</a:t>
            </a:r>
          </a:p>
        </p:txBody>
      </p:sp>
      <p:sp>
        <p:nvSpPr>
          <p:cNvPr id="18" name="TextBox 17">
            <a:extLst>
              <a:ext uri="{FF2B5EF4-FFF2-40B4-BE49-F238E27FC236}">
                <a16:creationId xmlns:a16="http://schemas.microsoft.com/office/drawing/2014/main" id="{1679DDC3-CCED-43B0-AB81-8231472337AC}"/>
              </a:ext>
            </a:extLst>
          </p:cNvPr>
          <p:cNvSpPr txBox="1"/>
          <p:nvPr/>
        </p:nvSpPr>
        <p:spPr>
          <a:xfrm>
            <a:off x="5415281" y="5944730"/>
            <a:ext cx="890979" cy="461665"/>
          </a:xfrm>
          <a:prstGeom prst="rect">
            <a:avLst/>
          </a:prstGeom>
          <a:noFill/>
        </p:spPr>
        <p:txBody>
          <a:bodyPr wrap="square" rtlCol="0">
            <a:spAutoFit/>
          </a:bodyPr>
          <a:lstStyle/>
          <a:p>
            <a:pPr algn="ctr"/>
            <a:r>
              <a:rPr lang="en-GB" sz="1200" dirty="0"/>
              <a:t>61</a:t>
            </a:r>
          </a:p>
          <a:p>
            <a:pPr algn="ctr"/>
            <a:r>
              <a:rPr lang="en-GB" sz="1200" dirty="0"/>
              <a:t>Red</a:t>
            </a:r>
          </a:p>
        </p:txBody>
      </p:sp>
      <p:sp>
        <p:nvSpPr>
          <p:cNvPr id="24" name="TextBox 23">
            <a:extLst>
              <a:ext uri="{FF2B5EF4-FFF2-40B4-BE49-F238E27FC236}">
                <a16:creationId xmlns:a16="http://schemas.microsoft.com/office/drawing/2014/main" id="{1FE03F61-509E-432F-9801-E46F4296EFB7}"/>
              </a:ext>
            </a:extLst>
          </p:cNvPr>
          <p:cNvSpPr txBox="1"/>
          <p:nvPr/>
        </p:nvSpPr>
        <p:spPr>
          <a:xfrm>
            <a:off x="7276902" y="2996083"/>
            <a:ext cx="890979" cy="276999"/>
          </a:xfrm>
          <a:prstGeom prst="rect">
            <a:avLst/>
          </a:prstGeom>
          <a:noFill/>
        </p:spPr>
        <p:txBody>
          <a:bodyPr wrap="square" rtlCol="0">
            <a:spAutoFit/>
          </a:bodyPr>
          <a:lstStyle/>
          <a:p>
            <a:pPr algn="ctr"/>
            <a:r>
              <a:rPr lang="en-GB" sz="1200" b="1" dirty="0">
                <a:solidFill>
                  <a:schemeClr val="bg1"/>
                </a:solidFill>
              </a:rPr>
              <a:t>One pixel</a:t>
            </a:r>
          </a:p>
        </p:txBody>
      </p:sp>
    </p:spTree>
    <p:extLst>
      <p:ext uri="{BB962C8B-B14F-4D97-AF65-F5344CB8AC3E}">
        <p14:creationId xmlns:p14="http://schemas.microsoft.com/office/powerpoint/2010/main" val="1100243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Looking at colour values</a:t>
            </a:r>
          </a:p>
          <a:p>
            <a:endParaRPr lang="en-GB" dirty="0"/>
          </a:p>
        </p:txBody>
      </p:sp>
      <p:sp>
        <p:nvSpPr>
          <p:cNvPr id="5" name="Text Placeholder 4"/>
          <p:cNvSpPr>
            <a:spLocks noGrp="1"/>
          </p:cNvSpPr>
          <p:nvPr>
            <p:ph type="body" sz="quarter" idx="14"/>
          </p:nvPr>
        </p:nvSpPr>
        <p:spPr>
          <a:xfrm>
            <a:off x="724280" y="1704179"/>
            <a:ext cx="7797230" cy="3998121"/>
          </a:xfrm>
        </p:spPr>
        <p:txBody>
          <a:bodyPr/>
          <a:lstStyle/>
          <a:p>
            <a:r>
              <a:rPr lang="en-GB" dirty="0"/>
              <a:t>Colour values of individual pixels are expressed in software as denary RGB values and in hexadecimal</a:t>
            </a:r>
          </a:p>
          <a:p>
            <a:pPr lvl="1"/>
            <a:r>
              <a:rPr lang="en-GB" dirty="0"/>
              <a:t>Why isn’t binary used in this instance?</a:t>
            </a:r>
          </a:p>
          <a:p>
            <a:r>
              <a:rPr lang="en-GB" dirty="0"/>
              <a:t>RGB (Red, Green and Blue) values range </a:t>
            </a:r>
            <a:br>
              <a:rPr lang="en-GB" dirty="0"/>
            </a:br>
            <a:r>
              <a:rPr lang="en-GB" dirty="0"/>
              <a:t>between 0-255</a:t>
            </a:r>
          </a:p>
          <a:p>
            <a:pPr lvl="1"/>
            <a:r>
              <a:rPr lang="en-GB" dirty="0"/>
              <a:t>How many bits are required for each of the red, green and blue components of a pixel?</a:t>
            </a:r>
          </a:p>
          <a:p>
            <a:pPr lvl="1"/>
            <a:r>
              <a:rPr lang="en-GB" dirty="0"/>
              <a:t>How many bits are required for the whole pixel?</a:t>
            </a:r>
          </a:p>
        </p:txBody>
      </p:sp>
    </p:spTree>
    <p:extLst>
      <p:ext uri="{BB962C8B-B14F-4D97-AF65-F5344CB8AC3E}">
        <p14:creationId xmlns:p14="http://schemas.microsoft.com/office/powerpoint/2010/main" val="2012693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Objectives</a:t>
            </a:r>
          </a:p>
        </p:txBody>
      </p:sp>
      <p:sp>
        <p:nvSpPr>
          <p:cNvPr id="4" name="Text Placeholder 3"/>
          <p:cNvSpPr>
            <a:spLocks noGrp="1"/>
          </p:cNvSpPr>
          <p:nvPr>
            <p:ph type="body" sz="quarter" idx="14"/>
          </p:nvPr>
        </p:nvSpPr>
        <p:spPr/>
        <p:txBody>
          <a:bodyPr/>
          <a:lstStyle/>
          <a:p>
            <a:r>
              <a:rPr lang="en-GB" altLang="en-US" dirty="0"/>
              <a:t>Understand how a bitmap graphic is made up of individual pixels </a:t>
            </a:r>
          </a:p>
          <a:p>
            <a:pPr lvl="1"/>
            <a:r>
              <a:rPr lang="en-GB" altLang="en-US" dirty="0"/>
              <a:t>Explain how each pixel is represented in binary</a:t>
            </a:r>
          </a:p>
          <a:p>
            <a:pPr lvl="1"/>
            <a:r>
              <a:rPr lang="en-GB" altLang="en-US" dirty="0"/>
              <a:t>Understand that the colour depth (bits per pixel) determines the number of available colours for an image</a:t>
            </a:r>
          </a:p>
          <a:p>
            <a:pPr lvl="1"/>
            <a:r>
              <a:rPr lang="en-GB" altLang="en-US" dirty="0"/>
              <a:t>Understand that the resolution is the number of pixels </a:t>
            </a:r>
            <a:br>
              <a:rPr lang="en-GB" altLang="en-US" dirty="0"/>
            </a:br>
            <a:r>
              <a:rPr lang="en-GB" altLang="en-US" dirty="0"/>
              <a:t>in the image</a:t>
            </a:r>
          </a:p>
          <a:p>
            <a:r>
              <a:rPr lang="en-GB" altLang="en-US" dirty="0"/>
              <a:t>Explain the relationship between file size, image resolution and colour depth</a:t>
            </a:r>
          </a:p>
        </p:txBody>
      </p:sp>
    </p:spTree>
    <p:extLst>
      <p:ext uri="{BB962C8B-B14F-4D97-AF65-F5344CB8AC3E}">
        <p14:creationId xmlns:p14="http://schemas.microsoft.com/office/powerpoint/2010/main" val="311645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428C1E-59FF-4EDC-BC2C-349A2D535F4E}"/>
              </a:ext>
            </a:extLst>
          </p:cNvPr>
          <p:cNvSpPr>
            <a:spLocks noGrp="1"/>
          </p:cNvSpPr>
          <p:nvPr>
            <p:ph type="body" sz="quarter" idx="13"/>
          </p:nvPr>
        </p:nvSpPr>
        <p:spPr/>
        <p:txBody>
          <a:bodyPr/>
          <a:lstStyle/>
          <a:p>
            <a:r>
              <a:rPr lang="en-GB" dirty="0"/>
              <a:t>Looking at colour values</a:t>
            </a:r>
          </a:p>
        </p:txBody>
      </p:sp>
      <p:sp>
        <p:nvSpPr>
          <p:cNvPr id="3" name="Text Placeholder 2">
            <a:extLst>
              <a:ext uri="{FF2B5EF4-FFF2-40B4-BE49-F238E27FC236}">
                <a16:creationId xmlns:a16="http://schemas.microsoft.com/office/drawing/2014/main" id="{7D513987-F67E-46A4-99BD-66328F6238B4}"/>
              </a:ext>
            </a:extLst>
          </p:cNvPr>
          <p:cNvSpPr>
            <a:spLocks noGrp="1"/>
          </p:cNvSpPr>
          <p:nvPr>
            <p:ph type="body" sz="quarter" idx="14"/>
          </p:nvPr>
        </p:nvSpPr>
        <p:spPr/>
        <p:txBody>
          <a:bodyPr/>
          <a:lstStyle/>
          <a:p>
            <a:r>
              <a:rPr lang="en-GB" dirty="0"/>
              <a:t>Software colour pickers are used by designers </a:t>
            </a:r>
            <a:br>
              <a:rPr lang="en-GB" dirty="0"/>
            </a:br>
            <a:r>
              <a:rPr lang="en-GB" dirty="0"/>
              <a:t>and developers</a:t>
            </a:r>
          </a:p>
          <a:p>
            <a:pPr lvl="1"/>
            <a:r>
              <a:rPr lang="en-GB" dirty="0">
                <a:solidFill>
                  <a:srgbClr val="FF0000"/>
                </a:solidFill>
              </a:rPr>
              <a:t>They use numerical values and hex as these are easier for people to read, write and remember and reduce errors </a:t>
            </a:r>
            <a:br>
              <a:rPr lang="en-GB" dirty="0">
                <a:solidFill>
                  <a:srgbClr val="FF0000"/>
                </a:solidFill>
              </a:rPr>
            </a:br>
            <a:r>
              <a:rPr lang="en-GB" dirty="0">
                <a:solidFill>
                  <a:srgbClr val="FF0000"/>
                </a:solidFill>
              </a:rPr>
              <a:t>if copied</a:t>
            </a:r>
          </a:p>
          <a:p>
            <a:r>
              <a:rPr lang="en-GB" dirty="0"/>
              <a:t>RGB values between 0-255</a:t>
            </a:r>
          </a:p>
          <a:p>
            <a:pPr lvl="1"/>
            <a:r>
              <a:rPr lang="en-GB" dirty="0">
                <a:solidFill>
                  <a:srgbClr val="FF0000"/>
                </a:solidFill>
              </a:rPr>
              <a:t>Each colour requires 8 bits to store the range 0-255</a:t>
            </a:r>
          </a:p>
          <a:p>
            <a:pPr lvl="1"/>
            <a:r>
              <a:rPr lang="en-GB" dirty="0">
                <a:solidFill>
                  <a:srgbClr val="FF0000"/>
                </a:solidFill>
              </a:rPr>
              <a:t>The whole pixel requires 3*8 = 24 bits (16.8 million colours)</a:t>
            </a:r>
            <a:endParaRPr lang="en-GB" dirty="0"/>
          </a:p>
          <a:p>
            <a:endParaRPr lang="en-GB" dirty="0"/>
          </a:p>
        </p:txBody>
      </p:sp>
    </p:spTree>
    <p:extLst>
      <p:ext uri="{BB962C8B-B14F-4D97-AF65-F5344CB8AC3E}">
        <p14:creationId xmlns:p14="http://schemas.microsoft.com/office/powerpoint/2010/main" val="1950482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altLang="en-US" sz="2400" dirty="0"/>
              <a:t>Fill in the gaps in each of the below sentences:</a:t>
            </a:r>
          </a:p>
          <a:p>
            <a:pPr lvl="1"/>
            <a:r>
              <a:rPr lang="en-GB" altLang="en-US" sz="1900" dirty="0"/>
              <a:t>A bitmap graphic is made up of __________________</a:t>
            </a:r>
          </a:p>
          <a:p>
            <a:pPr lvl="1"/>
            <a:r>
              <a:rPr lang="en-GB" altLang="en-US" sz="1900" dirty="0"/>
              <a:t>Each _______ is represented in binary</a:t>
            </a:r>
          </a:p>
          <a:p>
            <a:pPr lvl="1"/>
            <a:r>
              <a:rPr lang="en-GB" altLang="en-US" sz="1900" dirty="0"/>
              <a:t>The ________________________ determines the number of available colours for an image</a:t>
            </a:r>
          </a:p>
          <a:p>
            <a:pPr lvl="1"/>
            <a:r>
              <a:rPr lang="en-GB" altLang="en-US" sz="1900" dirty="0"/>
              <a:t>The greater the _________ of the image, the greater the file size</a:t>
            </a:r>
            <a:endParaRPr lang="en-GB" sz="1900" dirty="0"/>
          </a:p>
        </p:txBody>
      </p:sp>
    </p:spTree>
    <p:extLst>
      <p:ext uri="{BB962C8B-B14F-4D97-AF65-F5344CB8AC3E}">
        <p14:creationId xmlns:p14="http://schemas.microsoft.com/office/powerpoint/2010/main" val="4003142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altLang="en-US" sz="2400" dirty="0"/>
              <a:t>A bitmap graphic is made up of </a:t>
            </a:r>
            <a:r>
              <a:rPr lang="en-GB" altLang="en-US" sz="2400" dirty="0">
                <a:solidFill>
                  <a:srgbClr val="FF0000"/>
                </a:solidFill>
              </a:rPr>
              <a:t>individual pixels </a:t>
            </a:r>
          </a:p>
          <a:p>
            <a:r>
              <a:rPr lang="en-GB" altLang="en-US" sz="2400" dirty="0"/>
              <a:t>Each </a:t>
            </a:r>
            <a:r>
              <a:rPr lang="en-GB" altLang="en-US" sz="2400" dirty="0">
                <a:solidFill>
                  <a:srgbClr val="FF0000"/>
                </a:solidFill>
              </a:rPr>
              <a:t>pixel</a:t>
            </a:r>
            <a:r>
              <a:rPr lang="en-GB" altLang="en-US" sz="2400" dirty="0"/>
              <a:t> is represented in binary</a:t>
            </a:r>
          </a:p>
          <a:p>
            <a:r>
              <a:rPr lang="en-GB" altLang="en-US" sz="2400" dirty="0"/>
              <a:t>The </a:t>
            </a:r>
            <a:r>
              <a:rPr lang="en-GB" altLang="en-US" sz="2400" dirty="0">
                <a:solidFill>
                  <a:srgbClr val="FF0000"/>
                </a:solidFill>
              </a:rPr>
              <a:t>colour depth </a:t>
            </a:r>
            <a:r>
              <a:rPr lang="en-GB" altLang="en-US" sz="2400" dirty="0"/>
              <a:t>determines the number of available colours for an image</a:t>
            </a:r>
          </a:p>
          <a:p>
            <a:r>
              <a:rPr lang="en-GB" altLang="en-US" sz="2400" dirty="0"/>
              <a:t>The greater the </a:t>
            </a:r>
            <a:r>
              <a:rPr lang="en-GB" altLang="en-US" sz="2400" dirty="0">
                <a:solidFill>
                  <a:srgbClr val="FF0000"/>
                </a:solidFill>
              </a:rPr>
              <a:t>resolution</a:t>
            </a:r>
            <a:r>
              <a:rPr lang="en-GB" altLang="en-US" sz="2400" dirty="0"/>
              <a:t> of the image, the greater the file size</a:t>
            </a:r>
            <a:endParaRPr lang="en-GB" sz="2400" dirty="0"/>
          </a:p>
        </p:txBody>
      </p:sp>
    </p:spTree>
    <p:extLst>
      <p:ext uri="{BB962C8B-B14F-4D97-AF65-F5344CB8AC3E}">
        <p14:creationId xmlns:p14="http://schemas.microsoft.com/office/powerpoint/2010/main" val="211209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771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A9B546-62DB-134C-BDEB-FA5745F978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08866" y="2590799"/>
            <a:ext cx="6414784" cy="4154557"/>
          </a:xfrm>
          <a:prstGeom prst="rect">
            <a:avLst/>
          </a:prstGeom>
        </p:spPr>
      </p:pic>
      <p:sp>
        <p:nvSpPr>
          <p:cNvPr id="2" name="Text Placeholder 1">
            <a:extLst>
              <a:ext uri="{FF2B5EF4-FFF2-40B4-BE49-F238E27FC236}">
                <a16:creationId xmlns:a16="http://schemas.microsoft.com/office/drawing/2014/main" id="{06290958-028D-4682-AE51-163AADDD19D4}"/>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53BF44A3-FDA1-4D80-8BCD-79C7520E3B43}"/>
              </a:ext>
            </a:extLst>
          </p:cNvPr>
          <p:cNvSpPr>
            <a:spLocks noGrp="1"/>
          </p:cNvSpPr>
          <p:nvPr>
            <p:ph type="body" sz="quarter" idx="14"/>
          </p:nvPr>
        </p:nvSpPr>
        <p:spPr/>
        <p:txBody>
          <a:bodyPr/>
          <a:lstStyle/>
          <a:p>
            <a:r>
              <a:rPr lang="en-GB" dirty="0"/>
              <a:t>Digital images can be stored on a computer in many different file formats</a:t>
            </a:r>
          </a:p>
          <a:p>
            <a:pPr lvl="1"/>
            <a:r>
              <a:rPr lang="en-GB" dirty="0"/>
              <a:t>What are </a:t>
            </a:r>
            <a:r>
              <a:rPr lang="en-GB" b="1" dirty="0"/>
              <a:t>five</a:t>
            </a:r>
            <a:r>
              <a:rPr lang="en-GB" dirty="0"/>
              <a:t> different file formats that </a:t>
            </a:r>
            <a:br>
              <a:rPr lang="en-GB" dirty="0"/>
            </a:br>
            <a:r>
              <a:rPr lang="en-GB" dirty="0"/>
              <a:t>can be used?</a:t>
            </a:r>
          </a:p>
        </p:txBody>
      </p:sp>
    </p:spTree>
    <p:extLst>
      <p:ext uri="{BB962C8B-B14F-4D97-AF65-F5344CB8AC3E}">
        <p14:creationId xmlns:p14="http://schemas.microsoft.com/office/powerpoint/2010/main" val="2205285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t>Image file types</a:t>
            </a:r>
          </a:p>
          <a:p>
            <a:endParaRPr lang="en-GB" dirty="0"/>
          </a:p>
        </p:txBody>
      </p:sp>
      <p:sp>
        <p:nvSpPr>
          <p:cNvPr id="4" name="Text Placeholder 3"/>
          <p:cNvSpPr>
            <a:spLocks noGrp="1"/>
          </p:cNvSpPr>
          <p:nvPr>
            <p:ph type="body" sz="quarter" idx="14"/>
          </p:nvPr>
        </p:nvSpPr>
        <p:spPr/>
        <p:txBody>
          <a:bodyPr/>
          <a:lstStyle/>
          <a:p>
            <a:r>
              <a:rPr lang="en-GB" dirty="0"/>
              <a:t>Bitmap image file formats:</a:t>
            </a:r>
          </a:p>
          <a:p>
            <a:pPr lvl="1"/>
            <a:r>
              <a:rPr lang="en-GB" dirty="0">
                <a:solidFill>
                  <a:srgbClr val="FF0000"/>
                </a:solidFill>
              </a:rPr>
              <a:t>BMP</a:t>
            </a:r>
          </a:p>
          <a:p>
            <a:pPr lvl="1"/>
            <a:r>
              <a:rPr lang="en-GB" dirty="0">
                <a:solidFill>
                  <a:srgbClr val="FF0000"/>
                </a:solidFill>
              </a:rPr>
              <a:t>JPG</a:t>
            </a:r>
          </a:p>
          <a:p>
            <a:pPr lvl="1"/>
            <a:r>
              <a:rPr lang="en-GB" dirty="0">
                <a:solidFill>
                  <a:srgbClr val="FF0000"/>
                </a:solidFill>
              </a:rPr>
              <a:t>GIF</a:t>
            </a:r>
          </a:p>
          <a:p>
            <a:pPr lvl="1"/>
            <a:r>
              <a:rPr lang="en-GB" dirty="0">
                <a:solidFill>
                  <a:srgbClr val="FF0000"/>
                </a:solidFill>
              </a:rPr>
              <a:t>PNG</a:t>
            </a:r>
          </a:p>
          <a:p>
            <a:pPr lvl="1"/>
            <a:r>
              <a:rPr lang="en-GB" dirty="0">
                <a:solidFill>
                  <a:srgbClr val="FF0000"/>
                </a:solidFill>
              </a:rPr>
              <a:t>TIFF</a:t>
            </a:r>
          </a:p>
          <a:p>
            <a:r>
              <a:rPr lang="en-GB" dirty="0"/>
              <a:t>Vector image file format:</a:t>
            </a:r>
          </a:p>
          <a:p>
            <a:pPr lvl="1"/>
            <a:r>
              <a:rPr lang="en-GB" dirty="0"/>
              <a:t>SVG</a:t>
            </a:r>
          </a:p>
          <a:p>
            <a:r>
              <a:rPr lang="en-GB" dirty="0"/>
              <a:t>There are also editing formats such as Illustrator (AI) and Photoshop (PS)</a:t>
            </a:r>
          </a:p>
          <a:p>
            <a:endParaRPr lang="en-GB" dirty="0"/>
          </a:p>
          <a:p>
            <a:endParaRPr lang="en-GB" dirty="0"/>
          </a:p>
        </p:txBody>
      </p:sp>
    </p:spTree>
    <p:extLst>
      <p:ext uri="{BB962C8B-B14F-4D97-AF65-F5344CB8AC3E}">
        <p14:creationId xmlns:p14="http://schemas.microsoft.com/office/powerpoint/2010/main" val="2125859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6621CE-95BE-A04E-AF19-9CBE373A4EB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06958" y="2193998"/>
            <a:ext cx="4525796" cy="3757769"/>
          </a:xfrm>
          <a:prstGeom prst="rect">
            <a:avLst/>
          </a:prstGeom>
          <a:effectLst/>
        </p:spPr>
      </p:pic>
      <p:sp>
        <p:nvSpPr>
          <p:cNvPr id="3" name="Content Placeholder 2"/>
          <p:cNvSpPr>
            <a:spLocks noGrp="1"/>
          </p:cNvSpPr>
          <p:nvPr>
            <p:ph type="body" sz="quarter" idx="13"/>
          </p:nvPr>
        </p:nvSpPr>
        <p:spPr/>
        <p:txBody>
          <a:bodyPr/>
          <a:lstStyle/>
          <a:p>
            <a:r>
              <a:rPr lang="en-GB" dirty="0"/>
              <a:t>Bitmap (or Raster) images</a:t>
            </a:r>
          </a:p>
          <a:p>
            <a:endParaRPr lang="en-GB" dirty="0"/>
          </a:p>
        </p:txBody>
      </p:sp>
      <p:sp>
        <p:nvSpPr>
          <p:cNvPr id="4" name="Text Placeholder 3"/>
          <p:cNvSpPr>
            <a:spLocks noGrp="1"/>
          </p:cNvSpPr>
          <p:nvPr>
            <p:ph type="body" sz="quarter" idx="14"/>
          </p:nvPr>
        </p:nvSpPr>
        <p:spPr/>
        <p:txBody>
          <a:bodyPr/>
          <a:lstStyle/>
          <a:p>
            <a:r>
              <a:rPr lang="en-GB" dirty="0"/>
              <a:t>Bitmap images are made up of </a:t>
            </a:r>
            <a:r>
              <a:rPr lang="en-GB" b="1" dirty="0" err="1">
                <a:solidFill>
                  <a:srgbClr val="009BD4"/>
                </a:solidFill>
              </a:rPr>
              <a:t>PIC</a:t>
            </a:r>
            <a:r>
              <a:rPr lang="en-GB" dirty="0" err="1"/>
              <a:t>ture</a:t>
            </a:r>
            <a:r>
              <a:rPr lang="en-GB" dirty="0"/>
              <a:t> </a:t>
            </a:r>
            <a:r>
              <a:rPr lang="en-GB" b="1" dirty="0" err="1">
                <a:solidFill>
                  <a:srgbClr val="009BD4"/>
                </a:solidFill>
              </a:rPr>
              <a:t>EL</a:t>
            </a:r>
            <a:r>
              <a:rPr lang="en-GB" dirty="0" err="1"/>
              <a:t>ement</a:t>
            </a:r>
            <a:r>
              <a:rPr lang="en-GB" dirty="0"/>
              <a:t> </a:t>
            </a:r>
            <a:br>
              <a:rPr lang="en-GB" dirty="0"/>
            </a:br>
            <a:r>
              <a:rPr lang="en-GB" dirty="0"/>
              <a:t>or </a:t>
            </a:r>
            <a:r>
              <a:rPr lang="en-GB" b="1" dirty="0">
                <a:solidFill>
                  <a:srgbClr val="009BD4"/>
                </a:solidFill>
              </a:rPr>
              <a:t>pixels</a:t>
            </a:r>
          </a:p>
          <a:p>
            <a:pPr lvl="1"/>
            <a:r>
              <a:rPr lang="en-GB" dirty="0"/>
              <a:t>A pixel is the smallest </a:t>
            </a:r>
            <a:br>
              <a:rPr lang="en-GB" dirty="0"/>
            </a:br>
            <a:r>
              <a:rPr lang="en-GB" dirty="0"/>
              <a:t>identifiable area of an </a:t>
            </a:r>
            <a:br>
              <a:rPr lang="en-GB" dirty="0"/>
            </a:br>
            <a:r>
              <a:rPr lang="en-GB" dirty="0"/>
              <a:t>image</a:t>
            </a:r>
          </a:p>
          <a:p>
            <a:pPr lvl="1"/>
            <a:r>
              <a:rPr lang="en-GB" dirty="0"/>
              <a:t>Each pixel is a single </a:t>
            </a:r>
            <a:br>
              <a:rPr lang="en-GB" dirty="0"/>
            </a:br>
            <a:r>
              <a:rPr lang="en-GB" dirty="0"/>
              <a:t>colour and is given a </a:t>
            </a:r>
            <a:br>
              <a:rPr lang="en-GB" dirty="0"/>
            </a:br>
            <a:r>
              <a:rPr lang="en-GB" dirty="0"/>
              <a:t>binary value which </a:t>
            </a:r>
            <a:br>
              <a:rPr lang="en-GB" dirty="0"/>
            </a:br>
            <a:r>
              <a:rPr lang="en-GB" dirty="0"/>
              <a:t>represents that colour </a:t>
            </a:r>
            <a:br>
              <a:rPr lang="en-GB" dirty="0"/>
            </a:br>
            <a:r>
              <a:rPr lang="en-GB" dirty="0"/>
              <a:t>e.g. 111100000000 </a:t>
            </a:r>
            <a:br>
              <a:rPr lang="en-GB" dirty="0"/>
            </a:br>
            <a:r>
              <a:rPr lang="en-GB" dirty="0"/>
              <a:t>might equal red</a:t>
            </a:r>
          </a:p>
          <a:p>
            <a:pPr lvl="1"/>
            <a:r>
              <a:rPr lang="en-GB" dirty="0"/>
              <a:t>A pixel’s colour can be </a:t>
            </a:r>
            <a:br>
              <a:rPr lang="en-GB" dirty="0"/>
            </a:br>
            <a:r>
              <a:rPr lang="en-GB" dirty="0"/>
              <a:t>changed by changing this value</a:t>
            </a:r>
          </a:p>
          <a:p>
            <a:endParaRPr lang="en-GB" dirty="0"/>
          </a:p>
        </p:txBody>
      </p:sp>
    </p:spTree>
    <p:extLst>
      <p:ext uri="{BB962C8B-B14F-4D97-AF65-F5344CB8AC3E}">
        <p14:creationId xmlns:p14="http://schemas.microsoft.com/office/powerpoint/2010/main" val="1213952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B0878F-32F8-CC4F-9B7B-A2CB0B70CC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1450" y="3416300"/>
            <a:ext cx="8801100" cy="3429000"/>
          </a:xfrm>
          <a:prstGeom prst="rect">
            <a:avLst/>
          </a:prstGeom>
        </p:spPr>
      </p:pic>
      <p:sp>
        <p:nvSpPr>
          <p:cNvPr id="3" name="Content Placeholder 2"/>
          <p:cNvSpPr>
            <a:spLocks noGrp="1"/>
          </p:cNvSpPr>
          <p:nvPr>
            <p:ph type="body" sz="quarter" idx="13"/>
          </p:nvPr>
        </p:nvSpPr>
        <p:spPr/>
        <p:txBody>
          <a:bodyPr/>
          <a:lstStyle/>
          <a:p>
            <a:r>
              <a:rPr lang="en-GB" dirty="0"/>
              <a:t>Image resolution</a:t>
            </a:r>
          </a:p>
          <a:p>
            <a:endParaRPr lang="en-GB" dirty="0"/>
          </a:p>
        </p:txBody>
      </p:sp>
      <p:sp>
        <p:nvSpPr>
          <p:cNvPr id="5" name="Text Placeholder 4"/>
          <p:cNvSpPr>
            <a:spLocks noGrp="1"/>
          </p:cNvSpPr>
          <p:nvPr>
            <p:ph type="body" sz="quarter" idx="14"/>
          </p:nvPr>
        </p:nvSpPr>
        <p:spPr/>
        <p:txBody>
          <a:bodyPr/>
          <a:lstStyle/>
          <a:p>
            <a:r>
              <a:rPr lang="en-GB" dirty="0"/>
              <a:t>Resolution is the number of pixels in the image</a:t>
            </a:r>
          </a:p>
          <a:p>
            <a:pPr lvl="1"/>
            <a:r>
              <a:rPr lang="en-GB" dirty="0"/>
              <a:t>High definition (HD) television uses a resolution of </a:t>
            </a:r>
            <a:br>
              <a:rPr lang="en-GB" dirty="0"/>
            </a:br>
            <a:r>
              <a:rPr lang="en-GB" dirty="0"/>
              <a:t>1920 × 1080 pixels</a:t>
            </a:r>
          </a:p>
          <a:p>
            <a:pPr lvl="1"/>
            <a:r>
              <a:rPr lang="en-GB" dirty="0"/>
              <a:t>The first iPhone had a resolution of 320 × 480 pixels</a:t>
            </a:r>
          </a:p>
          <a:p>
            <a:endParaRPr lang="en-GB" dirty="0"/>
          </a:p>
        </p:txBody>
      </p:sp>
      <p:pic>
        <p:nvPicPr>
          <p:cNvPr id="31" name="Graphic 30">
            <a:extLst>
              <a:ext uri="{FF2B5EF4-FFF2-40B4-BE49-F238E27FC236}">
                <a16:creationId xmlns:a16="http://schemas.microsoft.com/office/drawing/2014/main" id="{2BCAE9EA-08D3-6E4E-83E2-CE239B411F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879575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ltLang="en-US" dirty="0"/>
              <a:t>Creating an image</a:t>
            </a:r>
          </a:p>
          <a:p>
            <a:endParaRPr lang="en-GB" dirty="0"/>
          </a:p>
        </p:txBody>
      </p:sp>
      <p:sp>
        <p:nvSpPr>
          <p:cNvPr id="4" name="Text Placeholder 3"/>
          <p:cNvSpPr>
            <a:spLocks noGrp="1"/>
          </p:cNvSpPr>
          <p:nvPr>
            <p:ph type="body" sz="quarter" idx="14"/>
          </p:nvPr>
        </p:nvSpPr>
        <p:spPr>
          <a:xfrm>
            <a:off x="724280" y="1704179"/>
            <a:ext cx="3778894" cy="3453607"/>
          </a:xfrm>
        </p:spPr>
        <p:txBody>
          <a:bodyPr/>
          <a:lstStyle/>
          <a:p>
            <a:r>
              <a:rPr lang="en-GB" altLang="en-US" dirty="0"/>
              <a:t>Each pixel is given a binary value</a:t>
            </a:r>
          </a:p>
          <a:p>
            <a:r>
              <a:rPr lang="en-GB" altLang="en-US" dirty="0"/>
              <a:t>Each value represents a different colour</a:t>
            </a:r>
          </a:p>
          <a:p>
            <a:r>
              <a:rPr lang="en-GB" altLang="en-US" dirty="0"/>
              <a:t>Using one bit per pixel allows only 2 values, 0 and 1</a:t>
            </a:r>
          </a:p>
          <a:p>
            <a:pPr>
              <a:buNone/>
            </a:pPr>
            <a:r>
              <a:rPr lang="en-GB" altLang="en-US" dirty="0"/>
              <a:t>	1 = Black, 0 = White</a:t>
            </a:r>
          </a:p>
          <a:p>
            <a:endParaRPr lang="en-GB" altLang="en-US" dirty="0"/>
          </a:p>
          <a:p>
            <a:endParaRPr lang="en-GB" dirty="0"/>
          </a:p>
        </p:txBody>
      </p:sp>
      <p:graphicFrame>
        <p:nvGraphicFramePr>
          <p:cNvPr id="3" name="Table 2"/>
          <p:cNvGraphicFramePr>
            <a:graphicFrameLocks noGrp="1"/>
          </p:cNvGraphicFramePr>
          <p:nvPr/>
        </p:nvGraphicFramePr>
        <p:xfrm>
          <a:off x="4788023" y="1742920"/>
          <a:ext cx="3600326" cy="3600450"/>
        </p:xfrm>
        <a:graphic>
          <a:graphicData uri="http://schemas.openxmlformats.org/drawingml/2006/table">
            <a:tbl>
              <a:tblPr firstRow="1" bandRow="1">
                <a:tableStyleId>{5C22544A-7EE6-4342-B048-85BDC9FD1C3A}</a:tableStyleId>
              </a:tblPr>
              <a:tblGrid>
                <a:gridCol w="359921">
                  <a:extLst>
                    <a:ext uri="{9D8B030D-6E8A-4147-A177-3AD203B41FA5}">
                      <a16:colId xmlns:a16="http://schemas.microsoft.com/office/drawing/2014/main" val="20000"/>
                    </a:ext>
                  </a:extLst>
                </a:gridCol>
                <a:gridCol w="360045">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60045">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60045">
                  <a:extLst>
                    <a:ext uri="{9D8B030D-6E8A-4147-A177-3AD203B41FA5}">
                      <a16:colId xmlns:a16="http://schemas.microsoft.com/office/drawing/2014/main" val="20008"/>
                    </a:ext>
                  </a:extLst>
                </a:gridCol>
                <a:gridCol w="360045">
                  <a:extLst>
                    <a:ext uri="{9D8B030D-6E8A-4147-A177-3AD203B41FA5}">
                      <a16:colId xmlns:a16="http://schemas.microsoft.com/office/drawing/2014/main" val="20009"/>
                    </a:ext>
                  </a:extLst>
                </a:gridCol>
              </a:tblGrid>
              <a:tr h="360045">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GB" sz="1800" b="1" kern="1200" dirty="0">
                          <a:solidFill>
                            <a:schemeClr val="bg1"/>
                          </a:solidFill>
                          <a:latin typeface="+mn-lt"/>
                          <a:ea typeface="+mn-ea"/>
                          <a:cs typeface="+mn-cs"/>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algn="ctr" defTabSz="914400" rtl="0" eaLnBrk="1" latinLnBrk="0" hangingPunct="1"/>
                      <a:r>
                        <a:rPr lang="en-GB" sz="1800" b="1" kern="1200" dirty="0">
                          <a:solidFill>
                            <a:sysClr val="windowText" lastClr="000000"/>
                          </a:solidFill>
                          <a:latin typeface="+mn-lt"/>
                          <a:ea typeface="+mn-ea"/>
                          <a:cs typeface="+mn-cs"/>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60045">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tx1"/>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GB" sz="1800" b="1" kern="1200" dirty="0">
                          <a:solidFill>
                            <a:schemeClr val="bg1"/>
                          </a:solidFill>
                          <a:latin typeface="+mn-lt"/>
                          <a:ea typeface="+mn-ea"/>
                          <a:cs typeface="+mn-cs"/>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algn="ctr" defTabSz="914400" rtl="0" eaLnBrk="1" latinLnBrk="0" hangingPunct="1"/>
                      <a:r>
                        <a:rPr lang="en-GB" sz="1800" b="1" kern="1200" dirty="0">
                          <a:solidFill>
                            <a:sysClr val="windowText" lastClr="000000"/>
                          </a:solidFill>
                          <a:latin typeface="+mn-lt"/>
                          <a:ea typeface="+mn-ea"/>
                          <a:cs typeface="+mn-cs"/>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tx1"/>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tx1"/>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0045">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lang="en-GB" sz="1800" b="1" kern="1200" dirty="0">
                          <a:solidFill>
                            <a:schemeClr val="bg1"/>
                          </a:solidFill>
                          <a:latin typeface="+mn-lt"/>
                          <a:ea typeface="+mn-ea"/>
                          <a:cs typeface="+mn-cs"/>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algn="ctr" defTabSz="914400" rtl="0" eaLnBrk="1" latinLnBrk="0" hangingPunct="1"/>
                      <a:r>
                        <a:rPr lang="en-GB" sz="1800" b="1" kern="1200" dirty="0">
                          <a:solidFill>
                            <a:sysClr val="windowText" lastClr="000000"/>
                          </a:solidFill>
                          <a:latin typeface="+mn-lt"/>
                          <a:ea typeface="+mn-ea"/>
                          <a:cs typeface="+mn-cs"/>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tx1"/>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0045">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GB" sz="1800" b="1" kern="1200" dirty="0">
                          <a:solidFill>
                            <a:schemeClr val="bg1"/>
                          </a:solidFill>
                          <a:latin typeface="+mn-lt"/>
                          <a:ea typeface="+mn-ea"/>
                          <a:cs typeface="+mn-cs"/>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algn="ctr" defTabSz="914400" rtl="0" eaLnBrk="1" latinLnBrk="0" hangingPunct="1"/>
                      <a:r>
                        <a:rPr lang="en-GB" sz="1800" b="1" kern="1200" dirty="0">
                          <a:solidFill>
                            <a:sysClr val="windowText" lastClr="000000"/>
                          </a:solidFill>
                          <a:latin typeface="+mn-lt"/>
                          <a:ea typeface="+mn-ea"/>
                          <a:cs typeface="+mn-cs"/>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60045">
                <a:tc>
                  <a:txBody>
                    <a:bodyPr/>
                    <a:lstStyle/>
                    <a:p>
                      <a:pPr marL="0" algn="ctr" defTabSz="914400" rtl="0" eaLnBrk="1" latinLnBrk="0" hangingPunct="1"/>
                      <a:r>
                        <a:rPr lang="en-GB" sz="1800" b="1" kern="1200" dirty="0">
                          <a:solidFill>
                            <a:schemeClr val="bg1"/>
                          </a:solidFill>
                          <a:latin typeface="+mn-lt"/>
                          <a:ea typeface="+mn-ea"/>
                          <a:cs typeface="+mn-cs"/>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algn="ctr" defTabSz="914400" rtl="0" eaLnBrk="1" latinLnBrk="0" hangingPunct="1"/>
                      <a:r>
                        <a:rPr lang="en-GB" sz="1800" b="1" kern="1200" dirty="0">
                          <a:solidFill>
                            <a:sysClr val="windowText" lastClr="000000"/>
                          </a:solidFill>
                          <a:latin typeface="+mn-lt"/>
                          <a:ea typeface="+mn-ea"/>
                          <a:cs typeface="+mn-cs"/>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60045">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tx1"/>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tx1"/>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algn="ctr" defTabSz="914400" rtl="0" eaLnBrk="1" latinLnBrk="0" hangingPunct="1"/>
                      <a:r>
                        <a:rPr lang="en-GB" sz="1800" b="1" kern="1200" dirty="0">
                          <a:solidFill>
                            <a:sysClr val="windowText" lastClr="000000"/>
                          </a:solidFill>
                          <a:latin typeface="+mn-lt"/>
                          <a:ea typeface="+mn-ea"/>
                          <a:cs typeface="+mn-cs"/>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algn="ctr" defTabSz="914400" rtl="0" eaLnBrk="1" latinLnBrk="0" hangingPunct="1"/>
                      <a:r>
                        <a:rPr lang="en-GB" sz="1800" b="1" kern="1200" dirty="0">
                          <a:solidFill>
                            <a:sysClr val="windowText" lastClr="000000"/>
                          </a:solidFill>
                          <a:latin typeface="+mn-lt"/>
                          <a:ea typeface="+mn-ea"/>
                          <a:cs typeface="+mn-cs"/>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60045">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6"/>
                  </a:ext>
                </a:extLst>
              </a:tr>
              <a:tr h="360045">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60045">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chemeClr val="bg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60045">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ysClr val="windowText" lastClr="000000"/>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223394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3"/>
          </p:nvPr>
        </p:nvSpPr>
        <p:spPr/>
        <p:txBody>
          <a:bodyPr rtlCol="0">
            <a:normAutofit fontScale="92500"/>
          </a:bodyPr>
          <a:lstStyle/>
          <a:p>
            <a:pPr>
              <a:spcAft>
                <a:spcPts val="0"/>
              </a:spcAft>
              <a:defRPr/>
            </a:pPr>
            <a:r>
              <a:rPr lang="en-GB" altLang="en-US" dirty="0"/>
              <a:t>Increasing the number of colours</a:t>
            </a:r>
          </a:p>
          <a:p>
            <a:pPr eaLnBrk="1" fontAlgn="auto" hangingPunct="1">
              <a:spcAft>
                <a:spcPts val="0"/>
              </a:spcAft>
              <a:defRPr/>
            </a:pPr>
            <a:endParaRPr lang="en-GB" dirty="0"/>
          </a:p>
        </p:txBody>
      </p:sp>
      <p:sp>
        <p:nvSpPr>
          <p:cNvPr id="2" name="Text Placeholder 1"/>
          <p:cNvSpPr>
            <a:spLocks noGrp="1"/>
          </p:cNvSpPr>
          <p:nvPr>
            <p:ph type="body" sz="quarter" idx="14"/>
          </p:nvPr>
        </p:nvSpPr>
        <p:spPr>
          <a:xfrm>
            <a:off x="724280" y="1704179"/>
            <a:ext cx="3995204" cy="3453607"/>
          </a:xfrm>
        </p:spPr>
        <p:txBody>
          <a:bodyPr/>
          <a:lstStyle/>
          <a:p>
            <a:pPr>
              <a:lnSpc>
                <a:spcPct val="120000"/>
              </a:lnSpc>
              <a:spcBef>
                <a:spcPts val="600"/>
              </a:spcBef>
              <a:spcAft>
                <a:spcPts val="0"/>
              </a:spcAft>
              <a:defRPr/>
            </a:pPr>
            <a:r>
              <a:rPr lang="en-GB" dirty="0"/>
              <a:t>More bits per pixel = more colour combinations</a:t>
            </a:r>
          </a:p>
          <a:p>
            <a:pPr lvl="1">
              <a:lnSpc>
                <a:spcPct val="120000"/>
              </a:lnSpc>
              <a:spcBef>
                <a:spcPts val="600"/>
              </a:spcBef>
              <a:spcAft>
                <a:spcPts val="0"/>
              </a:spcAft>
              <a:defRPr/>
            </a:pPr>
            <a:r>
              <a:rPr lang="en-GB" dirty="0"/>
              <a:t>1 bit = 2 Colours</a:t>
            </a:r>
          </a:p>
          <a:p>
            <a:pPr lvl="1">
              <a:lnSpc>
                <a:spcPct val="120000"/>
              </a:lnSpc>
              <a:spcBef>
                <a:spcPts val="600"/>
              </a:spcBef>
              <a:spcAft>
                <a:spcPts val="0"/>
              </a:spcAft>
              <a:defRPr/>
            </a:pPr>
            <a:r>
              <a:rPr lang="en-GB" b="1" dirty="0"/>
              <a:t>2 bits = 4 Colours</a:t>
            </a:r>
          </a:p>
          <a:p>
            <a:pPr lvl="1">
              <a:lnSpc>
                <a:spcPct val="120000"/>
              </a:lnSpc>
              <a:spcBef>
                <a:spcPts val="600"/>
              </a:spcBef>
              <a:spcAft>
                <a:spcPts val="0"/>
              </a:spcAft>
              <a:defRPr/>
            </a:pPr>
            <a:r>
              <a:rPr lang="en-GB" dirty="0"/>
              <a:t>3 bits = 8 Colours</a:t>
            </a:r>
          </a:p>
          <a:p>
            <a:pPr lvl="1">
              <a:lnSpc>
                <a:spcPct val="120000"/>
              </a:lnSpc>
              <a:spcBef>
                <a:spcPts val="600"/>
              </a:spcBef>
              <a:spcAft>
                <a:spcPts val="0"/>
              </a:spcAft>
              <a:defRPr/>
            </a:pPr>
            <a:r>
              <a:rPr lang="en-GB" dirty="0"/>
              <a:t>4 bits = 16 Colours</a:t>
            </a:r>
          </a:p>
          <a:p>
            <a:pPr>
              <a:lnSpc>
                <a:spcPct val="120000"/>
              </a:lnSpc>
              <a:spcBef>
                <a:spcPts val="600"/>
              </a:spcBef>
              <a:spcAft>
                <a:spcPts val="0"/>
              </a:spcAft>
              <a:defRPr/>
            </a:pPr>
            <a:r>
              <a:rPr lang="en-GB" dirty="0"/>
              <a:t>How many bits per pixel required for 256 colours?</a:t>
            </a:r>
          </a:p>
          <a:p>
            <a:pPr>
              <a:spcAft>
                <a:spcPts val="0"/>
              </a:spcAft>
              <a:defRPr/>
            </a:pPr>
            <a:endParaRPr lang="en-GB" dirty="0"/>
          </a:p>
          <a:p>
            <a:endParaRPr lang="en-GB" dirty="0"/>
          </a:p>
        </p:txBody>
      </p:sp>
      <p:sp>
        <p:nvSpPr>
          <p:cNvPr id="18559" name="Content Placeholder 5"/>
          <p:cNvSpPr txBox="1">
            <a:spLocks/>
          </p:cNvSpPr>
          <p:nvPr/>
        </p:nvSpPr>
        <p:spPr bwMode="auto">
          <a:xfrm rot="10800000" flipV="1">
            <a:off x="4919663" y="5949950"/>
            <a:ext cx="938212" cy="639763"/>
          </a:xfrm>
          <a:prstGeom prst="rect">
            <a:avLst/>
          </a:prstGeom>
          <a:noFill/>
          <a:ln w="9525">
            <a:noFill/>
            <a:miter lim="800000"/>
            <a:headEnd/>
            <a:tailEnd/>
          </a:ln>
        </p:spPr>
        <p:txBody>
          <a:bodyPr/>
          <a:lstStyle/>
          <a:p>
            <a:pPr>
              <a:spcBef>
                <a:spcPct val="20000"/>
              </a:spcBef>
              <a:buFont typeface="Arial" pitchFamily="34" charset="0"/>
              <a:buNone/>
            </a:pPr>
            <a:r>
              <a:rPr lang="en-GB" altLang="en-US" sz="3200" dirty="0">
                <a:latin typeface="Calibri" pitchFamily="34" charset="0"/>
              </a:rPr>
              <a:t>00 =   </a:t>
            </a:r>
          </a:p>
        </p:txBody>
      </p:sp>
      <p:graphicFrame>
        <p:nvGraphicFramePr>
          <p:cNvPr id="4" name="Table 3"/>
          <p:cNvGraphicFramePr>
            <a:graphicFrameLocks noGrp="1"/>
          </p:cNvGraphicFramePr>
          <p:nvPr/>
        </p:nvGraphicFramePr>
        <p:xfrm>
          <a:off x="5930900" y="6084888"/>
          <a:ext cx="358775" cy="360362"/>
        </p:xfrm>
        <a:graphic>
          <a:graphicData uri="http://schemas.openxmlformats.org/drawingml/2006/table">
            <a:tbl>
              <a:tblPr firstRow="1" bandRow="1">
                <a:tableStyleId>{5C22544A-7EE6-4342-B048-85BDC9FD1C3A}</a:tableStyleId>
              </a:tblPr>
              <a:tblGrid>
                <a:gridCol w="358775">
                  <a:extLst>
                    <a:ext uri="{9D8B030D-6E8A-4147-A177-3AD203B41FA5}">
                      <a16:colId xmlns:a16="http://schemas.microsoft.com/office/drawing/2014/main" val="20000"/>
                    </a:ext>
                  </a:extLst>
                </a:gridCol>
              </a:tblGrid>
              <a:tr h="360362">
                <a:tc>
                  <a:txBody>
                    <a:bodyPr/>
                    <a:lstStyle/>
                    <a:p>
                      <a:endParaRPr lang="en-GB"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0"/>
                  </a:ext>
                </a:extLst>
              </a:tr>
            </a:tbl>
          </a:graphicData>
        </a:graphic>
      </p:graphicFrame>
      <p:sp>
        <p:nvSpPr>
          <p:cNvPr id="18566" name="Content Placeholder 5"/>
          <p:cNvSpPr txBox="1">
            <a:spLocks/>
          </p:cNvSpPr>
          <p:nvPr/>
        </p:nvSpPr>
        <p:spPr bwMode="auto">
          <a:xfrm rot="10800000" flipV="1">
            <a:off x="6805613" y="5949950"/>
            <a:ext cx="938212" cy="639763"/>
          </a:xfrm>
          <a:prstGeom prst="rect">
            <a:avLst/>
          </a:prstGeom>
          <a:noFill/>
          <a:ln w="9525">
            <a:noFill/>
            <a:miter lim="800000"/>
            <a:headEnd/>
            <a:tailEnd/>
          </a:ln>
        </p:spPr>
        <p:txBody>
          <a:bodyPr/>
          <a:lstStyle/>
          <a:p>
            <a:pPr>
              <a:spcBef>
                <a:spcPct val="20000"/>
              </a:spcBef>
              <a:buFont typeface="Arial" pitchFamily="34" charset="0"/>
              <a:buNone/>
            </a:pPr>
            <a:r>
              <a:rPr lang="en-GB" altLang="en-US" sz="3200" dirty="0">
                <a:latin typeface="Calibri" pitchFamily="34" charset="0"/>
              </a:rPr>
              <a:t>11 =   </a:t>
            </a:r>
          </a:p>
        </p:txBody>
      </p:sp>
      <p:graphicFrame>
        <p:nvGraphicFramePr>
          <p:cNvPr id="14" name="Table 13"/>
          <p:cNvGraphicFramePr>
            <a:graphicFrameLocks noGrp="1"/>
          </p:cNvGraphicFramePr>
          <p:nvPr/>
        </p:nvGraphicFramePr>
        <p:xfrm>
          <a:off x="7815263" y="6084888"/>
          <a:ext cx="360362" cy="360362"/>
        </p:xfrm>
        <a:graphic>
          <a:graphicData uri="http://schemas.openxmlformats.org/drawingml/2006/table">
            <a:tbl>
              <a:tblPr firstRow="1" bandRow="1">
                <a:tableStyleId>{5C22544A-7EE6-4342-B048-85BDC9FD1C3A}</a:tableStyleId>
              </a:tblPr>
              <a:tblGrid>
                <a:gridCol w="360362">
                  <a:extLst>
                    <a:ext uri="{9D8B030D-6E8A-4147-A177-3AD203B41FA5}">
                      <a16:colId xmlns:a16="http://schemas.microsoft.com/office/drawing/2014/main" val="20000"/>
                    </a:ext>
                  </a:extLst>
                </a:gridCol>
              </a:tblGrid>
              <a:tr h="360362">
                <a:tc>
                  <a:txBody>
                    <a:bodyPr/>
                    <a:lstStyle/>
                    <a:p>
                      <a:endParaRPr lang="en-GB"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8573" name="Content Placeholder 5"/>
          <p:cNvSpPr txBox="1">
            <a:spLocks/>
          </p:cNvSpPr>
          <p:nvPr/>
        </p:nvSpPr>
        <p:spPr bwMode="auto">
          <a:xfrm rot="10800000" flipV="1">
            <a:off x="4929188" y="5445125"/>
            <a:ext cx="938212" cy="639763"/>
          </a:xfrm>
          <a:prstGeom prst="rect">
            <a:avLst/>
          </a:prstGeom>
          <a:noFill/>
          <a:ln w="9525">
            <a:noFill/>
            <a:miter lim="800000"/>
            <a:headEnd/>
            <a:tailEnd/>
          </a:ln>
        </p:spPr>
        <p:txBody>
          <a:bodyPr/>
          <a:lstStyle/>
          <a:p>
            <a:pPr>
              <a:spcBef>
                <a:spcPct val="20000"/>
              </a:spcBef>
              <a:buFont typeface="Arial" pitchFamily="34" charset="0"/>
              <a:buNone/>
            </a:pPr>
            <a:r>
              <a:rPr lang="en-GB" altLang="en-US" sz="3200" dirty="0">
                <a:latin typeface="Calibri" pitchFamily="34" charset="0"/>
              </a:rPr>
              <a:t>01 =   </a:t>
            </a:r>
          </a:p>
        </p:txBody>
      </p:sp>
      <p:graphicFrame>
        <p:nvGraphicFramePr>
          <p:cNvPr id="16" name="Table 15"/>
          <p:cNvGraphicFramePr>
            <a:graphicFrameLocks noGrp="1"/>
          </p:cNvGraphicFramePr>
          <p:nvPr/>
        </p:nvGraphicFramePr>
        <p:xfrm>
          <a:off x="5938838" y="5581650"/>
          <a:ext cx="360362" cy="358775"/>
        </p:xfrm>
        <a:graphic>
          <a:graphicData uri="http://schemas.openxmlformats.org/drawingml/2006/table">
            <a:tbl>
              <a:tblPr firstRow="1" bandRow="1">
                <a:tableStyleId>{5C22544A-7EE6-4342-B048-85BDC9FD1C3A}</a:tableStyleId>
              </a:tblPr>
              <a:tblGrid>
                <a:gridCol w="360362">
                  <a:extLst>
                    <a:ext uri="{9D8B030D-6E8A-4147-A177-3AD203B41FA5}">
                      <a16:colId xmlns:a16="http://schemas.microsoft.com/office/drawing/2014/main" val="20000"/>
                    </a:ext>
                  </a:extLst>
                </a:gridCol>
              </a:tblGrid>
              <a:tr h="358775">
                <a:tc>
                  <a:txBody>
                    <a:bodyPr/>
                    <a:lstStyle/>
                    <a:p>
                      <a:endParaRPr lang="en-GB"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bl>
          </a:graphicData>
        </a:graphic>
      </p:graphicFrame>
      <p:sp>
        <p:nvSpPr>
          <p:cNvPr id="18580" name="Content Placeholder 5"/>
          <p:cNvSpPr txBox="1">
            <a:spLocks/>
          </p:cNvSpPr>
          <p:nvPr/>
        </p:nvSpPr>
        <p:spPr bwMode="auto">
          <a:xfrm rot="10800000" flipV="1">
            <a:off x="6800850" y="5445125"/>
            <a:ext cx="938213" cy="639763"/>
          </a:xfrm>
          <a:prstGeom prst="rect">
            <a:avLst/>
          </a:prstGeom>
          <a:noFill/>
          <a:ln w="9525">
            <a:noFill/>
            <a:miter lim="800000"/>
            <a:headEnd/>
            <a:tailEnd/>
          </a:ln>
        </p:spPr>
        <p:txBody>
          <a:bodyPr/>
          <a:lstStyle/>
          <a:p>
            <a:pPr>
              <a:spcBef>
                <a:spcPct val="20000"/>
              </a:spcBef>
              <a:buFont typeface="Arial" pitchFamily="34" charset="0"/>
              <a:buNone/>
            </a:pPr>
            <a:r>
              <a:rPr lang="en-GB" altLang="en-US" sz="3200" dirty="0">
                <a:latin typeface="Calibri" pitchFamily="34" charset="0"/>
              </a:rPr>
              <a:t>10 =   </a:t>
            </a:r>
          </a:p>
        </p:txBody>
      </p:sp>
      <p:graphicFrame>
        <p:nvGraphicFramePr>
          <p:cNvPr id="18" name="Table 17"/>
          <p:cNvGraphicFramePr>
            <a:graphicFrameLocks noGrp="1"/>
          </p:cNvGraphicFramePr>
          <p:nvPr/>
        </p:nvGraphicFramePr>
        <p:xfrm>
          <a:off x="7812088" y="5581650"/>
          <a:ext cx="358775" cy="358775"/>
        </p:xfrm>
        <a:graphic>
          <a:graphicData uri="http://schemas.openxmlformats.org/drawingml/2006/table">
            <a:tbl>
              <a:tblPr firstRow="1" bandRow="1">
                <a:tableStyleId>{5C22544A-7EE6-4342-B048-85BDC9FD1C3A}</a:tableStyleId>
              </a:tblPr>
              <a:tblGrid>
                <a:gridCol w="358775">
                  <a:extLst>
                    <a:ext uri="{9D8B030D-6E8A-4147-A177-3AD203B41FA5}">
                      <a16:colId xmlns:a16="http://schemas.microsoft.com/office/drawing/2014/main" val="20000"/>
                    </a:ext>
                  </a:extLst>
                </a:gridCol>
              </a:tblGrid>
              <a:tr h="358775">
                <a:tc>
                  <a:txBody>
                    <a:bodyPr/>
                    <a:lstStyle/>
                    <a:p>
                      <a:endParaRPr lang="en-GB" sz="18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3300"/>
                    </a:solidFill>
                  </a:tcPr>
                </a:tc>
                <a:extLst>
                  <a:ext uri="{0D108BD9-81ED-4DB2-BD59-A6C34878D82A}">
                    <a16:rowId xmlns:a16="http://schemas.microsoft.com/office/drawing/2014/main" val="10000"/>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4094108213"/>
              </p:ext>
            </p:extLst>
          </p:nvPr>
        </p:nvGraphicFramePr>
        <p:xfrm>
          <a:off x="4919662" y="1846265"/>
          <a:ext cx="3600450" cy="3598860"/>
        </p:xfrm>
        <a:graphic>
          <a:graphicData uri="http://schemas.openxmlformats.org/drawingml/2006/table">
            <a:tbl>
              <a:tblPr firstRow="1" bandRow="1">
                <a:tableStyleId>{5C22544A-7EE6-4342-B048-85BDC9FD1C3A}</a:tableStyleId>
              </a:tblPr>
              <a:tblGrid>
                <a:gridCol w="360045">
                  <a:extLst>
                    <a:ext uri="{9D8B030D-6E8A-4147-A177-3AD203B41FA5}">
                      <a16:colId xmlns:a16="http://schemas.microsoft.com/office/drawing/2014/main" val="20000"/>
                    </a:ext>
                  </a:extLst>
                </a:gridCol>
                <a:gridCol w="360045">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60045">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60045">
                  <a:extLst>
                    <a:ext uri="{9D8B030D-6E8A-4147-A177-3AD203B41FA5}">
                      <a16:colId xmlns:a16="http://schemas.microsoft.com/office/drawing/2014/main" val="20008"/>
                    </a:ext>
                  </a:extLst>
                </a:gridCol>
                <a:gridCol w="360045">
                  <a:extLst>
                    <a:ext uri="{9D8B030D-6E8A-4147-A177-3AD203B41FA5}">
                      <a16:colId xmlns:a16="http://schemas.microsoft.com/office/drawing/2014/main" val="20009"/>
                    </a:ext>
                  </a:extLst>
                </a:gridCol>
              </a:tblGrid>
              <a:tr h="359886">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solidFill>
                          <a:schemeClr val="bg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3300"/>
                    </a:solid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3300"/>
                    </a:solid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59886">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3300"/>
                    </a:solid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3300"/>
                    </a:solid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3300"/>
                    </a:solid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3300"/>
                    </a:solid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59886">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bg1"/>
                          </a:solidFill>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3300"/>
                    </a:solidFill>
                  </a:tcPr>
                </a:tc>
                <a:tc>
                  <a:txBody>
                    <a:bodyPr/>
                    <a:lstStyle/>
                    <a:p>
                      <a:pPr algn="ctr"/>
                      <a:r>
                        <a:rPr lang="en-GB" sz="1800" b="1" dirty="0">
                          <a:solidFill>
                            <a:schemeClr val="bg1"/>
                          </a:solidFill>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3300"/>
                    </a:solid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3300"/>
                    </a:solid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3300"/>
                    </a:solid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3300"/>
                    </a:solid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3300"/>
                    </a:solid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59886">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bg1"/>
                          </a:solidFill>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3300"/>
                    </a:solidFill>
                  </a:tcPr>
                </a:tc>
                <a:tc>
                  <a:txBody>
                    <a:bodyPr/>
                    <a:lstStyle/>
                    <a:p>
                      <a:pPr algn="ctr"/>
                      <a:r>
                        <a:rPr lang="en-GB" sz="1800" b="1" dirty="0">
                          <a:solidFill>
                            <a:schemeClr val="bg1"/>
                          </a:solidFill>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3300"/>
                    </a:solidFill>
                  </a:tcPr>
                </a:tc>
                <a:tc>
                  <a:txBody>
                    <a:bodyPr/>
                    <a:lstStyle/>
                    <a:p>
                      <a:pPr algn="ctr"/>
                      <a:r>
                        <a:rPr lang="en-GB" sz="1800" b="1" dirty="0">
                          <a:solidFill>
                            <a:schemeClr val="bg1"/>
                          </a:solidFill>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3300"/>
                    </a:solidFill>
                  </a:tcPr>
                </a:tc>
                <a:tc>
                  <a:txBody>
                    <a:bodyPr/>
                    <a:lstStyle/>
                    <a:p>
                      <a:pPr algn="ctr"/>
                      <a:r>
                        <a:rPr lang="en-GB" sz="1800" b="1" dirty="0">
                          <a:solidFill>
                            <a:schemeClr val="bg1"/>
                          </a:solidFill>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3300"/>
                    </a:solid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3300"/>
                    </a:solid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3300"/>
                    </a:solid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3300"/>
                    </a:solid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3300"/>
                    </a:solid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59886">
                <a:tc>
                  <a:txBody>
                    <a:bodyPr/>
                    <a:lstStyle/>
                    <a:p>
                      <a:pPr algn="ctr"/>
                      <a:r>
                        <a:rPr lang="en-GB" sz="1800" b="1" dirty="0">
                          <a:solidFill>
                            <a:schemeClr val="tx1"/>
                          </a:solidFill>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tx1"/>
                          </a:solidFill>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800" b="1" dirty="0">
                          <a:solidFill>
                            <a:schemeClr val="tx1"/>
                          </a:solidFill>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tx1"/>
                          </a:solidFill>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tx1"/>
                          </a:solidFill>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59886">
                <a:tc>
                  <a:txBody>
                    <a:bodyPr/>
                    <a:lstStyle/>
                    <a:p>
                      <a:pPr algn="ctr"/>
                      <a:r>
                        <a:rPr lang="en-GB" sz="1800" b="1" dirty="0">
                          <a:solidFill>
                            <a:schemeClr val="tx1"/>
                          </a:solidFill>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tx1"/>
                          </a:solidFill>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tx1"/>
                          </a:solidFill>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800" b="1" dirty="0">
                          <a:solidFill>
                            <a:schemeClr val="tx1"/>
                          </a:solidFill>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800" b="1" dirty="0">
                          <a:solidFill>
                            <a:schemeClr val="tx1"/>
                          </a:solidFill>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800" b="1" dirty="0">
                          <a:solidFill>
                            <a:schemeClr val="tx1"/>
                          </a:solidFill>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59886">
                <a:tc>
                  <a:txBody>
                    <a:bodyPr/>
                    <a:lstStyle/>
                    <a:p>
                      <a:pPr algn="ctr"/>
                      <a:r>
                        <a:rPr lang="en-GB" sz="1800" b="1" dirty="0">
                          <a:solidFill>
                            <a:schemeClr val="tx1"/>
                          </a:solidFill>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tx1"/>
                          </a:solidFill>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800" b="1" dirty="0">
                          <a:solidFill>
                            <a:schemeClr val="tx1"/>
                          </a:solidFill>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800" b="1" dirty="0">
                          <a:solidFill>
                            <a:schemeClr val="tx1"/>
                          </a:solidFill>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800" b="1" dirty="0">
                          <a:solidFill>
                            <a:schemeClr val="tx1"/>
                          </a:solidFill>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800" b="1" dirty="0">
                          <a:solidFill>
                            <a:schemeClr val="tx1"/>
                          </a:solidFill>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59886">
                <a:tc>
                  <a:txBody>
                    <a:bodyPr/>
                    <a:lstStyle/>
                    <a:p>
                      <a:pPr algn="ctr"/>
                      <a:r>
                        <a:rPr lang="en-GB" b="1" dirty="0"/>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tx1"/>
                          </a:solidFill>
                        </a:rPr>
                        <a:t>01</a:t>
                      </a:r>
                      <a:endParaRPr lang="en-GB"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1800" b="1" dirty="0">
                          <a:solidFill>
                            <a:schemeClr val="tx1"/>
                          </a:solidFill>
                        </a:rPr>
                        <a:t>01</a:t>
                      </a:r>
                      <a:endParaRPr lang="en-GB"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b="1" dirty="0"/>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b="1"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59886">
                <a:tc>
                  <a:txBody>
                    <a:bodyPr/>
                    <a:lstStyle/>
                    <a:p>
                      <a:pPr algn="ctr"/>
                      <a:r>
                        <a:rPr lang="en-GB" sz="1800" b="1" dirty="0">
                          <a:solidFill>
                            <a:schemeClr val="tx1"/>
                          </a:solidFill>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tx1"/>
                          </a:solidFill>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1800" b="1" dirty="0">
                          <a:solidFill>
                            <a:schemeClr val="tx1"/>
                          </a:solidFill>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800" b="1" dirty="0">
                          <a:solidFill>
                            <a:schemeClr val="tx1"/>
                          </a:solidFill>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tx1"/>
                          </a:solidFill>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59886">
                <a:tc>
                  <a:txBody>
                    <a:bodyPr/>
                    <a:lstStyle/>
                    <a:p>
                      <a:pPr algn="ctr"/>
                      <a:r>
                        <a:rPr lang="en-GB" sz="1800" b="1" dirty="0">
                          <a:solidFill>
                            <a:schemeClr val="tx1"/>
                          </a:solidFill>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dirty="0">
                          <a:solidFill>
                            <a:schemeClr val="tx1"/>
                          </a:solidFill>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GB" sz="1800" b="1" dirty="0">
                          <a:solidFill>
                            <a:schemeClr val="tx1"/>
                          </a:solidFill>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800" b="1" dirty="0">
                          <a:solidFill>
                            <a:schemeClr val="tx1"/>
                          </a:solidFill>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800" b="1" dirty="0">
                          <a:solidFill>
                            <a:schemeClr val="tx1"/>
                          </a:solidFill>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800" b="1" dirty="0">
                          <a:solidFill>
                            <a:schemeClr val="tx1"/>
                          </a:solidFill>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800" b="1" dirty="0">
                          <a:solidFill>
                            <a:schemeClr val="tx1"/>
                          </a:solidFill>
                        </a:rPr>
                        <a:t>01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GB" sz="18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005310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Colour depth (bit depth)</a:t>
            </a:r>
          </a:p>
        </p:txBody>
      </p:sp>
      <p:sp>
        <p:nvSpPr>
          <p:cNvPr id="3" name="Text Placeholder 2"/>
          <p:cNvSpPr>
            <a:spLocks noGrp="1"/>
          </p:cNvSpPr>
          <p:nvPr>
            <p:ph type="body" sz="quarter" idx="14"/>
          </p:nvPr>
        </p:nvSpPr>
        <p:spPr/>
        <p:txBody>
          <a:bodyPr/>
          <a:lstStyle/>
          <a:p>
            <a:r>
              <a:rPr lang="en-GB" dirty="0"/>
              <a:t>Each pixel can represent a finite number of colours</a:t>
            </a:r>
          </a:p>
          <a:p>
            <a:pPr lvl="1"/>
            <a:r>
              <a:rPr lang="en-GB" dirty="0"/>
              <a:t>A pixel is attributed a number of </a:t>
            </a:r>
            <a:r>
              <a:rPr lang="en-GB" i="1" dirty="0"/>
              <a:t>n</a:t>
            </a:r>
            <a:r>
              <a:rPr lang="en-GB" dirty="0"/>
              <a:t> bits</a:t>
            </a:r>
          </a:p>
          <a:p>
            <a:pPr lvl="1"/>
            <a:r>
              <a:rPr lang="en-GB" dirty="0"/>
              <a:t>The number of combinations (2</a:t>
            </a:r>
            <a:r>
              <a:rPr lang="en-GB" baseline="30000" dirty="0"/>
              <a:t>n</a:t>
            </a:r>
            <a:r>
              <a:rPr lang="en-GB" dirty="0"/>
              <a:t>) dictates the bit depth and therefore the number of colours that can be represented</a:t>
            </a:r>
          </a:p>
          <a:p>
            <a:pPr lvl="1"/>
            <a:r>
              <a:rPr lang="en-GB" dirty="0"/>
              <a:t>A higher colour depth gives a greater range of colour and a better quality of image</a:t>
            </a:r>
          </a:p>
          <a:p>
            <a:pPr marL="0" indent="0" algn="ctr">
              <a:buNone/>
            </a:pPr>
            <a:r>
              <a:rPr lang="en-GB" sz="2800" b="1" dirty="0">
                <a:solidFill>
                  <a:srgbClr val="EE3127"/>
                </a:solidFill>
              </a:rPr>
              <a:t>8 bits per pixel = 2</a:t>
            </a:r>
            <a:r>
              <a:rPr lang="en-GB" sz="2800" b="1" baseline="30000" dirty="0">
                <a:solidFill>
                  <a:srgbClr val="EE3127"/>
                </a:solidFill>
              </a:rPr>
              <a:t>8</a:t>
            </a:r>
            <a:r>
              <a:rPr lang="en-GB" sz="2800" b="1" dirty="0">
                <a:solidFill>
                  <a:srgbClr val="EE3127"/>
                </a:solidFill>
              </a:rPr>
              <a:t> = </a:t>
            </a:r>
            <a:r>
              <a:rPr lang="en-GB" sz="2800" b="1" dirty="0">
                <a:solidFill>
                  <a:srgbClr val="58ACA5"/>
                </a:solidFill>
              </a:rPr>
              <a:t>256 colours</a:t>
            </a:r>
          </a:p>
          <a:p>
            <a:pPr marL="0" indent="0" algn="ctr">
              <a:buNone/>
            </a:pPr>
            <a:r>
              <a:rPr lang="en-GB" sz="2800" b="1" dirty="0">
                <a:solidFill>
                  <a:srgbClr val="EE3127"/>
                </a:solidFill>
              </a:rPr>
              <a:t>16 bits per pixel = 2</a:t>
            </a:r>
            <a:r>
              <a:rPr lang="en-GB" sz="2800" b="1" baseline="30000" dirty="0">
                <a:solidFill>
                  <a:srgbClr val="EE3127"/>
                </a:solidFill>
              </a:rPr>
              <a:t>16</a:t>
            </a:r>
            <a:r>
              <a:rPr lang="en-GB" sz="2800" b="1" dirty="0">
                <a:solidFill>
                  <a:srgbClr val="EE3127"/>
                </a:solidFill>
              </a:rPr>
              <a:t> = </a:t>
            </a:r>
            <a:r>
              <a:rPr lang="en-GB" sz="2800" b="1" dirty="0">
                <a:solidFill>
                  <a:srgbClr val="58ACA5"/>
                </a:solidFill>
              </a:rPr>
              <a:t>65,536 colours</a:t>
            </a:r>
          </a:p>
          <a:p>
            <a:pPr marL="0" indent="0" algn="ctr">
              <a:buNone/>
            </a:pPr>
            <a:r>
              <a:rPr lang="en-GB" sz="2800" b="1" dirty="0">
                <a:solidFill>
                  <a:srgbClr val="EE3127"/>
                </a:solidFill>
              </a:rPr>
              <a:t>24 bits per pixel = 2</a:t>
            </a:r>
            <a:r>
              <a:rPr lang="en-GB" sz="2800" b="1" baseline="30000" dirty="0">
                <a:solidFill>
                  <a:srgbClr val="EE3127"/>
                </a:solidFill>
              </a:rPr>
              <a:t>24</a:t>
            </a:r>
            <a:r>
              <a:rPr lang="en-GB" sz="2800" b="1" dirty="0">
                <a:solidFill>
                  <a:srgbClr val="EE3127"/>
                </a:solidFill>
              </a:rPr>
              <a:t> = </a:t>
            </a:r>
            <a:r>
              <a:rPr lang="en-GB" sz="2800" b="1" dirty="0">
                <a:solidFill>
                  <a:srgbClr val="58ACA5"/>
                </a:solidFill>
              </a:rPr>
              <a:t>16,777,216 colours</a:t>
            </a:r>
          </a:p>
        </p:txBody>
      </p:sp>
    </p:spTree>
    <p:extLst>
      <p:ext uri="{BB962C8B-B14F-4D97-AF65-F5344CB8AC3E}">
        <p14:creationId xmlns:p14="http://schemas.microsoft.com/office/powerpoint/2010/main" val="2533415043"/>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F6097E-3354-4A67-B1C0-48446055FD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A8AB5F-6433-4A45-B65D-27DFD809774E}">
  <ds:schemaRefs>
    <ds:schemaRef ds:uri="http://schemas.microsoft.com/sharepoint/v3/contenttype/forms"/>
  </ds:schemaRefs>
</ds:datastoreItem>
</file>

<file path=customXml/itemProps3.xml><?xml version="1.0" encoding="utf-8"?>
<ds:datastoreItem xmlns:ds="http://schemas.openxmlformats.org/officeDocument/2006/customXml" ds:itemID="{66437DA0-92B8-4351-9DAC-0DCB76466BCE}">
  <ds:schemaRefs>
    <ds:schemaRef ds:uri="94dce8ab-38ff-4714-b1ed-1fc5e4d9abd1"/>
    <ds:schemaRef ds:uri="http://schemas.openxmlformats.org/package/2006/metadata/core-properties"/>
    <ds:schemaRef ds:uri="http://purl.org/dc/terms/"/>
    <ds:schemaRef ds:uri="http://purl.org/dc/dcmitype/"/>
    <ds:schemaRef ds:uri="http://schemas.microsoft.com/office/2006/metadata/properties"/>
    <ds:schemaRef ds:uri="1ef05dc5-97a2-498b-bf7c-bd189143a1ff"/>
    <ds:schemaRef ds:uri="http://schemas.microsoft.com/office/2006/documentManagement/types"/>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Data representation L3 Images</Template>
  <TotalTime>762</TotalTime>
  <Words>1009</Words>
  <Application>Microsoft Office PowerPoint</Application>
  <PresentationFormat>On-screen Show (4:3)</PresentationFormat>
  <Paragraphs>269</Paragraphs>
  <Slides>23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Consolas</vt:lpstr>
      <vt:lpstr>Calibri</vt:lpstr>
      <vt:lpstr>Arial</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Mike Bloys</cp:lastModifiedBy>
  <cp:revision>43</cp:revision>
  <dcterms:created xsi:type="dcterms:W3CDTF">2014-10-31T17:03:42Z</dcterms:created>
  <dcterms:modified xsi:type="dcterms:W3CDTF">2021-08-17T10:28:49Z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