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38"/>
  </p:notesMasterIdLst>
  <p:sldIdLst>
    <p:sldId id="260" r:id="rId5"/>
    <p:sldId id="261" r:id="rId6"/>
    <p:sldId id="284" r:id="rId7"/>
    <p:sldId id="263" r:id="rId8"/>
    <p:sldId id="264" r:id="rId9"/>
    <p:sldId id="279" r:id="rId10"/>
    <p:sldId id="280" r:id="rId11"/>
    <p:sldId id="265" r:id="rId12"/>
    <p:sldId id="289" r:id="rId13"/>
    <p:sldId id="286" r:id="rId14"/>
    <p:sldId id="266" r:id="rId15"/>
    <p:sldId id="267" r:id="rId16"/>
    <p:sldId id="283" r:id="rId17"/>
    <p:sldId id="268" r:id="rId18"/>
    <p:sldId id="269" r:id="rId19"/>
    <p:sldId id="270" r:id="rId20"/>
    <p:sldId id="271" r:id="rId21"/>
    <p:sldId id="288" r:id="rId22"/>
    <p:sldId id="281" r:id="rId23"/>
    <p:sldId id="272" r:id="rId24"/>
    <p:sldId id="273" r:id="rId25"/>
    <p:sldId id="276" r:id="rId26"/>
    <p:sldId id="285" r:id="rId27"/>
    <p:sldId id="275" r:id="rId28"/>
    <p:sldId id="282" r:id="rId29"/>
    <p:sldId id="292" r:id="rId30"/>
    <p:sldId id="294" r:id="rId31"/>
    <p:sldId id="290" r:id="rId32"/>
    <p:sldId id="291" r:id="rId33"/>
    <p:sldId id="295" r:id="rId34"/>
    <p:sldId id="277" r:id="rId35"/>
    <p:sldId id="287" r:id="rId36"/>
    <p:sldId id="278" r:id="rId37"/>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
      <p:font typeface="Comic Sans MS" panose="030F0702030302020204" pitchFamily="66" charset="0"/>
      <p:regular r:id="rId43"/>
      <p:bold r:id="rId44"/>
      <p:italic r:id="rId45"/>
      <p:boldItalic r:id="rId4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5">
          <p15:clr>
            <a:srgbClr val="A4A3A4"/>
          </p15:clr>
        </p15:guide>
        <p15:guide id="2" orient="horz" pos="3232">
          <p15:clr>
            <a:srgbClr val="A4A3A4"/>
          </p15:clr>
        </p15:guide>
        <p15:guide id="3" orient="horz" pos="1912">
          <p15:clr>
            <a:srgbClr val="A4A3A4"/>
          </p15:clr>
        </p15:guide>
        <p15:guide id="4" pos="5380">
          <p15:clr>
            <a:srgbClr val="A4A3A4"/>
          </p15:clr>
        </p15:guide>
        <p15:guide id="5" pos="295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Franklin" initials="JF" lastIdx="3" clrIdx="0">
    <p:extLst>
      <p:ext uri="{19B8F6BF-5375-455C-9EA6-DF929625EA0E}">
        <p15:presenceInfo xmlns:p15="http://schemas.microsoft.com/office/powerpoint/2012/main" userId="S::james.franklin@pgonline.co.uk::cf915d05-507f-491f-b4a6-b2aa085ee4b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63C"/>
    <a:srgbClr val="58ACA5"/>
    <a:srgbClr val="D2A022"/>
    <a:srgbClr val="3E7FC3"/>
    <a:srgbClr val="F68B38"/>
    <a:srgbClr val="B32E25"/>
    <a:srgbClr val="5EC9DC"/>
    <a:srgbClr val="1950A4"/>
    <a:srgbClr val="6992D2"/>
    <a:srgbClr val="EBEBE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14" autoAdjust="0"/>
    <p:restoredTop sz="96170"/>
  </p:normalViewPr>
  <p:slideViewPr>
    <p:cSldViewPr snapToGrid="0" snapToObjects="1" showGuides="1">
      <p:cViewPr varScale="1">
        <p:scale>
          <a:sx n="58" d="100"/>
          <a:sy n="58" d="100"/>
        </p:scale>
        <p:origin x="600" y="60"/>
      </p:cViewPr>
      <p:guideLst>
        <p:guide orient="horz" pos="1245"/>
        <p:guide orient="horz" pos="3232"/>
        <p:guide orient="horz" pos="1912"/>
        <p:guide pos="5380"/>
        <p:guide pos="2959"/>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4.fntdata"/><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6.fntdata"/><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5.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6.xml"/><Relationship Id="rId41"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 Heathcote" userId="62419938-1f1d-43ca-9327-cfd6c1894440" providerId="ADAL" clId="{52643AC1-171D-4974-AB62-6D35D7A1D092}"/>
    <pc:docChg chg="undo custSel modSld modMainMaster">
      <pc:chgData name="Rob Heathcote" userId="62419938-1f1d-43ca-9327-cfd6c1894440" providerId="ADAL" clId="{52643AC1-171D-4974-AB62-6D35D7A1D092}" dt="2020-03-05T08:06:36.197" v="88" actId="478"/>
      <pc:docMkLst>
        <pc:docMk/>
      </pc:docMkLst>
      <pc:sldChg chg="delSp">
        <pc:chgData name="Rob Heathcote" userId="62419938-1f1d-43ca-9327-cfd6c1894440" providerId="ADAL" clId="{52643AC1-171D-4974-AB62-6D35D7A1D092}" dt="2020-03-05T08:06:36.197" v="88" actId="478"/>
        <pc:sldMkLst>
          <pc:docMk/>
          <pc:sldMk cId="3097358543" sldId="260"/>
        </pc:sldMkLst>
        <pc:spChg chg="del">
          <ac:chgData name="Rob Heathcote" userId="62419938-1f1d-43ca-9327-cfd6c1894440" providerId="ADAL" clId="{52643AC1-171D-4974-AB62-6D35D7A1D092}" dt="2020-03-05T08:06:18.853" v="85" actId="478"/>
          <ac:spMkLst>
            <pc:docMk/>
            <pc:sldMk cId="3097358543" sldId="260"/>
            <ac:spMk id="5" creationId="{00000000-0000-0000-0000-000000000000}"/>
          </ac:spMkLst>
        </pc:spChg>
        <pc:spChg chg="del">
          <ac:chgData name="Rob Heathcote" userId="62419938-1f1d-43ca-9327-cfd6c1894440" providerId="ADAL" clId="{52643AC1-171D-4974-AB62-6D35D7A1D092}" dt="2020-03-05T08:06:18.853" v="85" actId="478"/>
          <ac:spMkLst>
            <pc:docMk/>
            <pc:sldMk cId="3097358543" sldId="260"/>
            <ac:spMk id="6" creationId="{00000000-0000-0000-0000-000000000000}"/>
          </ac:spMkLst>
        </pc:spChg>
        <pc:spChg chg="del">
          <ac:chgData name="Rob Heathcote" userId="62419938-1f1d-43ca-9327-cfd6c1894440" providerId="ADAL" clId="{52643AC1-171D-4974-AB62-6D35D7A1D092}" dt="2020-03-05T08:06:31.565" v="87" actId="478"/>
          <ac:spMkLst>
            <pc:docMk/>
            <pc:sldMk cId="3097358543" sldId="260"/>
            <ac:spMk id="7" creationId="{00000000-0000-0000-0000-000000000000}"/>
          </ac:spMkLst>
        </pc:spChg>
        <pc:grpChg chg="del">
          <ac:chgData name="Rob Heathcote" userId="62419938-1f1d-43ca-9327-cfd6c1894440" providerId="ADAL" clId="{52643AC1-171D-4974-AB62-6D35D7A1D092}" dt="2020-03-05T08:06:36.197" v="88" actId="478"/>
          <ac:grpSpMkLst>
            <pc:docMk/>
            <pc:sldMk cId="3097358543" sldId="260"/>
            <ac:grpSpMk id="8" creationId="{00000000-0000-0000-0000-000000000000}"/>
          </ac:grpSpMkLst>
        </pc:grpChg>
      </pc:sldChg>
      <pc:sldMasterChg chg="modSldLayout">
        <pc:chgData name="Rob Heathcote" userId="62419938-1f1d-43ca-9327-cfd6c1894440" providerId="ADAL" clId="{52643AC1-171D-4974-AB62-6D35D7A1D092}" dt="2020-03-05T08:06:26.605" v="86" actId="478"/>
        <pc:sldMasterMkLst>
          <pc:docMk/>
          <pc:sldMasterMk cId="3316734550" sldId="2147483648"/>
        </pc:sldMasterMkLst>
        <pc:sldLayoutChg chg="addSp delSp modSp">
          <pc:chgData name="Rob Heathcote" userId="62419938-1f1d-43ca-9327-cfd6c1894440" providerId="ADAL" clId="{52643AC1-171D-4974-AB62-6D35D7A1D092}" dt="2020-03-05T08:06:26.605" v="86" actId="478"/>
          <pc:sldLayoutMkLst>
            <pc:docMk/>
            <pc:sldMasterMk cId="3316734550" sldId="2147483648"/>
            <pc:sldLayoutMk cId="3886385901" sldId="2147483649"/>
          </pc:sldLayoutMkLst>
          <pc:spChg chg="del">
            <ac:chgData name="Rob Heathcote" userId="62419938-1f1d-43ca-9327-cfd6c1894440" providerId="ADAL" clId="{52643AC1-171D-4974-AB62-6D35D7A1D092}" dt="2020-03-05T08:00:15.629" v="15" actId="478"/>
            <ac:spMkLst>
              <pc:docMk/>
              <pc:sldMasterMk cId="3316734550" sldId="2147483648"/>
              <pc:sldLayoutMk cId="3886385901" sldId="2147483649"/>
              <ac:spMk id="10" creationId="{00000000-0000-0000-0000-000000000000}"/>
            </ac:spMkLst>
          </pc:spChg>
          <pc:spChg chg="del">
            <ac:chgData name="Rob Heathcote" userId="62419938-1f1d-43ca-9327-cfd6c1894440" providerId="ADAL" clId="{52643AC1-171D-4974-AB62-6D35D7A1D092}" dt="2020-03-05T08:00:23.276" v="19" actId="478"/>
            <ac:spMkLst>
              <pc:docMk/>
              <pc:sldMasterMk cId="3316734550" sldId="2147483648"/>
              <pc:sldLayoutMk cId="3886385901" sldId="2147483649"/>
              <ac:spMk id="20" creationId="{00000000-0000-0000-0000-000000000000}"/>
            </ac:spMkLst>
          </pc:spChg>
          <pc:spChg chg="del">
            <ac:chgData name="Rob Heathcote" userId="62419938-1f1d-43ca-9327-cfd6c1894440" providerId="ADAL" clId="{52643AC1-171D-4974-AB62-6D35D7A1D092}" dt="2020-03-05T08:00:21.085" v="18" actId="478"/>
            <ac:spMkLst>
              <pc:docMk/>
              <pc:sldMasterMk cId="3316734550" sldId="2147483648"/>
              <pc:sldLayoutMk cId="3886385901" sldId="2147483649"/>
              <ac:spMk id="21" creationId="{00000000-0000-0000-0000-000000000000}"/>
            </ac:spMkLst>
          </pc:spChg>
          <pc:spChg chg="del">
            <ac:chgData name="Rob Heathcote" userId="62419938-1f1d-43ca-9327-cfd6c1894440" providerId="ADAL" clId="{52643AC1-171D-4974-AB62-6D35D7A1D092}" dt="2020-03-05T08:00:25.717" v="20" actId="478"/>
            <ac:spMkLst>
              <pc:docMk/>
              <pc:sldMasterMk cId="3316734550" sldId="2147483648"/>
              <pc:sldLayoutMk cId="3886385901" sldId="2147483649"/>
              <ac:spMk id="24" creationId="{00000000-0000-0000-0000-000000000000}"/>
            </ac:spMkLst>
          </pc:spChg>
          <pc:picChg chg="add del mod ord">
            <ac:chgData name="Rob Heathcote" userId="62419938-1f1d-43ca-9327-cfd6c1894440" providerId="ADAL" clId="{52643AC1-171D-4974-AB62-6D35D7A1D092}" dt="2020-03-05T08:00:17.647" v="17" actId="478"/>
            <ac:picMkLst>
              <pc:docMk/>
              <pc:sldMasterMk cId="3316734550" sldId="2147483648"/>
              <pc:sldLayoutMk cId="3886385901" sldId="2147483649"/>
              <ac:picMk id="3" creationId="{6E1C4A5A-09EB-4C05-B872-191E22348813}"/>
            </ac:picMkLst>
          </pc:picChg>
          <pc:picChg chg="del">
            <ac:chgData name="Rob Heathcote" userId="62419938-1f1d-43ca-9327-cfd6c1894440" providerId="ADAL" clId="{52643AC1-171D-4974-AB62-6D35D7A1D092}" dt="2020-03-05T08:06:26.605" v="86" actId="478"/>
            <ac:picMkLst>
              <pc:docMk/>
              <pc:sldMasterMk cId="3316734550" sldId="2147483648"/>
              <pc:sldLayoutMk cId="3886385901" sldId="2147483649"/>
              <ac:picMk id="8" creationId="{00000000-0000-0000-0000-000000000000}"/>
            </ac:picMkLst>
          </pc:picChg>
          <pc:picChg chg="del">
            <ac:chgData name="Rob Heathcote" userId="62419938-1f1d-43ca-9327-cfd6c1894440" providerId="ADAL" clId="{52643AC1-171D-4974-AB62-6D35D7A1D092}" dt="2020-03-05T08:00:03.439" v="0" actId="478"/>
            <ac:picMkLst>
              <pc:docMk/>
              <pc:sldMasterMk cId="3316734550" sldId="2147483648"/>
              <pc:sldLayoutMk cId="3886385901" sldId="2147483649"/>
              <ac:picMk id="9" creationId="{00000000-0000-0000-0000-000000000000}"/>
            </ac:picMkLst>
          </pc:picChg>
        </pc:sldLayoutChg>
        <pc:sldLayoutChg chg="addSp delSp modSp">
          <pc:chgData name="Rob Heathcote" userId="62419938-1f1d-43ca-9327-cfd6c1894440" providerId="ADAL" clId="{52643AC1-171D-4974-AB62-6D35D7A1D092}" dt="2020-03-05T08:05:05.845" v="84" actId="478"/>
          <pc:sldLayoutMkLst>
            <pc:docMk/>
            <pc:sldMasterMk cId="3316734550" sldId="2147483648"/>
            <pc:sldLayoutMk cId="2849720375" sldId="2147483652"/>
          </pc:sldLayoutMkLst>
          <pc:spChg chg="mod">
            <ac:chgData name="Rob Heathcote" userId="62419938-1f1d-43ca-9327-cfd6c1894440" providerId="ADAL" clId="{52643AC1-171D-4974-AB62-6D35D7A1D092}" dt="2020-03-05T08:01:30.360" v="53" actId="6549"/>
            <ac:spMkLst>
              <pc:docMk/>
              <pc:sldMasterMk cId="3316734550" sldId="2147483648"/>
              <pc:sldLayoutMk cId="2849720375" sldId="2147483652"/>
              <ac:spMk id="3" creationId="{00000000-0000-0000-0000-000000000000}"/>
            </ac:spMkLst>
          </pc:spChg>
          <pc:spChg chg="mod">
            <ac:chgData name="Rob Heathcote" userId="62419938-1f1d-43ca-9327-cfd6c1894440" providerId="ADAL" clId="{52643AC1-171D-4974-AB62-6D35D7A1D092}" dt="2020-03-05T08:03:56.301" v="75" actId="207"/>
            <ac:spMkLst>
              <pc:docMk/>
              <pc:sldMasterMk cId="3316734550" sldId="2147483648"/>
              <pc:sldLayoutMk cId="2849720375" sldId="2147483652"/>
              <ac:spMk id="8" creationId="{00000000-0000-0000-0000-000000000000}"/>
            </ac:spMkLst>
          </pc:spChg>
          <pc:picChg chg="add mod ord">
            <ac:chgData name="Rob Heathcote" userId="62419938-1f1d-43ca-9327-cfd6c1894440" providerId="ADAL" clId="{52643AC1-171D-4974-AB62-6D35D7A1D092}" dt="2020-03-05T08:01:12.230" v="30" actId="171"/>
            <ac:picMkLst>
              <pc:docMk/>
              <pc:sldMasterMk cId="3316734550" sldId="2147483648"/>
              <pc:sldLayoutMk cId="2849720375" sldId="2147483652"/>
              <ac:picMk id="4" creationId="{E12333BD-23C8-4C57-85FB-842C510FF7B6}"/>
            </ac:picMkLst>
          </pc:picChg>
          <pc:picChg chg="del">
            <ac:chgData name="Rob Heathcote" userId="62419938-1f1d-43ca-9327-cfd6c1894440" providerId="ADAL" clId="{52643AC1-171D-4974-AB62-6D35D7A1D092}" dt="2020-03-05T08:01:06.365" v="22" actId="478"/>
            <ac:picMkLst>
              <pc:docMk/>
              <pc:sldMasterMk cId="3316734550" sldId="2147483648"/>
              <pc:sldLayoutMk cId="2849720375" sldId="2147483652"/>
              <ac:picMk id="9" creationId="{00000000-0000-0000-0000-000000000000}"/>
            </ac:picMkLst>
          </pc:picChg>
          <pc:picChg chg="add del">
            <ac:chgData name="Rob Heathcote" userId="62419938-1f1d-43ca-9327-cfd6c1894440" providerId="ADAL" clId="{52643AC1-171D-4974-AB62-6D35D7A1D092}" dt="2020-03-05T08:05:05.845" v="84" actId="478"/>
            <ac:picMkLst>
              <pc:docMk/>
              <pc:sldMasterMk cId="3316734550" sldId="2147483648"/>
              <pc:sldLayoutMk cId="2849720375" sldId="2147483652"/>
              <ac:picMk id="10" creationId="{02B08CA7-BE4C-4AB4-A6D9-4685775514EF}"/>
            </ac:picMkLst>
          </pc:picChg>
        </pc:sldLayoutChg>
        <pc:sldLayoutChg chg="addSp delSp modSp">
          <pc:chgData name="Rob Heathcote" userId="62419938-1f1d-43ca-9327-cfd6c1894440" providerId="ADAL" clId="{52643AC1-171D-4974-AB62-6D35D7A1D092}" dt="2020-03-05T08:04:14.419" v="77" actId="207"/>
          <pc:sldLayoutMkLst>
            <pc:docMk/>
            <pc:sldMasterMk cId="3316734550" sldId="2147483648"/>
            <pc:sldLayoutMk cId="4180777422" sldId="2147483653"/>
          </pc:sldLayoutMkLst>
          <pc:spChg chg="add">
            <ac:chgData name="Rob Heathcote" userId="62419938-1f1d-43ca-9327-cfd6c1894440" providerId="ADAL" clId="{52643AC1-171D-4974-AB62-6D35D7A1D092}" dt="2020-03-05T08:01:47.268" v="55"/>
            <ac:spMkLst>
              <pc:docMk/>
              <pc:sldMasterMk cId="3316734550" sldId="2147483648"/>
              <pc:sldLayoutMk cId="4180777422" sldId="2147483653"/>
              <ac:spMk id="10" creationId="{C9AA62C9-E8BA-4487-919E-B42771A274C8}"/>
            </ac:spMkLst>
          </pc:spChg>
          <pc:spChg chg="mod">
            <ac:chgData name="Rob Heathcote" userId="62419938-1f1d-43ca-9327-cfd6c1894440" providerId="ADAL" clId="{52643AC1-171D-4974-AB62-6D35D7A1D092}" dt="2020-03-05T08:04:14.419" v="77" actId="207"/>
            <ac:spMkLst>
              <pc:docMk/>
              <pc:sldMasterMk cId="3316734550" sldId="2147483648"/>
              <pc:sldLayoutMk cId="4180777422" sldId="2147483653"/>
              <ac:spMk id="27" creationId="{00000000-0000-0000-0000-000000000000}"/>
            </ac:spMkLst>
          </pc:spChg>
          <pc:spChg chg="del">
            <ac:chgData name="Rob Heathcote" userId="62419938-1f1d-43ca-9327-cfd6c1894440" providerId="ADAL" clId="{52643AC1-171D-4974-AB62-6D35D7A1D092}" dt="2020-03-05T08:01:38.174" v="54" actId="478"/>
            <ac:spMkLst>
              <pc:docMk/>
              <pc:sldMasterMk cId="3316734550" sldId="2147483648"/>
              <pc:sldLayoutMk cId="4180777422" sldId="2147483653"/>
              <ac:spMk id="28" creationId="{00000000-0000-0000-0000-000000000000}"/>
            </ac:spMkLst>
          </pc:spChg>
          <pc:picChg chg="del">
            <ac:chgData name="Rob Heathcote" userId="62419938-1f1d-43ca-9327-cfd6c1894440" providerId="ADAL" clId="{52643AC1-171D-4974-AB62-6D35D7A1D092}" dt="2020-03-05T08:01:38.174" v="54" actId="478"/>
            <ac:picMkLst>
              <pc:docMk/>
              <pc:sldMasterMk cId="3316734550" sldId="2147483648"/>
              <pc:sldLayoutMk cId="4180777422" sldId="2147483653"/>
              <ac:picMk id="7" creationId="{00000000-0000-0000-0000-000000000000}"/>
            </ac:picMkLst>
          </pc:picChg>
          <pc:picChg chg="add">
            <ac:chgData name="Rob Heathcote" userId="62419938-1f1d-43ca-9327-cfd6c1894440" providerId="ADAL" clId="{52643AC1-171D-4974-AB62-6D35D7A1D092}" dt="2020-03-05T08:01:47.268" v="55"/>
            <ac:picMkLst>
              <pc:docMk/>
              <pc:sldMasterMk cId="3316734550" sldId="2147483648"/>
              <pc:sldLayoutMk cId="4180777422" sldId="2147483653"/>
              <ac:picMk id="9" creationId="{3255156C-BCD8-4521-9C5D-CF7B4BC21461}"/>
            </ac:picMkLst>
          </pc:picChg>
        </pc:sldLayoutChg>
        <pc:sldLayoutChg chg="addSp delSp modSp">
          <pc:chgData name="Rob Heathcote" userId="62419938-1f1d-43ca-9327-cfd6c1894440" providerId="ADAL" clId="{52643AC1-171D-4974-AB62-6D35D7A1D092}" dt="2020-03-05T08:04:22.645" v="79" actId="207"/>
          <pc:sldLayoutMkLst>
            <pc:docMk/>
            <pc:sldMasterMk cId="3316734550" sldId="2147483648"/>
            <pc:sldLayoutMk cId="2400860605" sldId="2147483655"/>
          </pc:sldLayoutMkLst>
          <pc:spChg chg="add">
            <ac:chgData name="Rob Heathcote" userId="62419938-1f1d-43ca-9327-cfd6c1894440" providerId="ADAL" clId="{52643AC1-171D-4974-AB62-6D35D7A1D092}" dt="2020-03-05T08:01:51.393" v="57"/>
            <ac:spMkLst>
              <pc:docMk/>
              <pc:sldMasterMk cId="3316734550" sldId="2147483648"/>
              <pc:sldLayoutMk cId="2400860605" sldId="2147483655"/>
              <ac:spMk id="9" creationId="{FD55C676-7380-4D17-9A71-B810355D7F22}"/>
            </ac:spMkLst>
          </pc:spChg>
          <pc:spChg chg="mod">
            <ac:chgData name="Rob Heathcote" userId="62419938-1f1d-43ca-9327-cfd6c1894440" providerId="ADAL" clId="{52643AC1-171D-4974-AB62-6D35D7A1D092}" dt="2020-03-05T08:04:22.645" v="79" actId="207"/>
            <ac:spMkLst>
              <pc:docMk/>
              <pc:sldMasterMk cId="3316734550" sldId="2147483648"/>
              <pc:sldLayoutMk cId="2400860605" sldId="2147483655"/>
              <ac:spMk id="26" creationId="{00000000-0000-0000-0000-000000000000}"/>
            </ac:spMkLst>
          </pc:spChg>
          <pc:spChg chg="del">
            <ac:chgData name="Rob Heathcote" userId="62419938-1f1d-43ca-9327-cfd6c1894440" providerId="ADAL" clId="{52643AC1-171D-4974-AB62-6D35D7A1D092}" dt="2020-03-05T08:01:51.070" v="56" actId="478"/>
            <ac:spMkLst>
              <pc:docMk/>
              <pc:sldMasterMk cId="3316734550" sldId="2147483648"/>
              <pc:sldLayoutMk cId="2400860605" sldId="2147483655"/>
              <ac:spMk id="27" creationId="{00000000-0000-0000-0000-000000000000}"/>
            </ac:spMkLst>
          </pc:spChg>
          <pc:picChg chg="del">
            <ac:chgData name="Rob Heathcote" userId="62419938-1f1d-43ca-9327-cfd6c1894440" providerId="ADAL" clId="{52643AC1-171D-4974-AB62-6D35D7A1D092}" dt="2020-03-05T08:01:51.070" v="56" actId="478"/>
            <ac:picMkLst>
              <pc:docMk/>
              <pc:sldMasterMk cId="3316734550" sldId="2147483648"/>
              <pc:sldLayoutMk cId="2400860605" sldId="2147483655"/>
              <ac:picMk id="7" creationId="{00000000-0000-0000-0000-000000000000}"/>
            </ac:picMkLst>
          </pc:picChg>
          <pc:picChg chg="add">
            <ac:chgData name="Rob Heathcote" userId="62419938-1f1d-43ca-9327-cfd6c1894440" providerId="ADAL" clId="{52643AC1-171D-4974-AB62-6D35D7A1D092}" dt="2020-03-05T08:01:51.393" v="57"/>
            <ac:picMkLst>
              <pc:docMk/>
              <pc:sldMasterMk cId="3316734550" sldId="2147483648"/>
              <pc:sldLayoutMk cId="2400860605" sldId="2147483655"/>
              <ac:picMk id="8" creationId="{B2B370F0-D5A9-4B52-97FD-64A1402889E7}"/>
            </ac:picMkLst>
          </pc:picChg>
        </pc:sldLayoutChg>
        <pc:sldLayoutChg chg="addSp delSp modSp">
          <pc:chgData name="Rob Heathcote" userId="62419938-1f1d-43ca-9327-cfd6c1894440" providerId="ADAL" clId="{52643AC1-171D-4974-AB62-6D35D7A1D092}" dt="2020-03-05T08:04:30.136" v="81" actId="207"/>
          <pc:sldLayoutMkLst>
            <pc:docMk/>
            <pc:sldMasterMk cId="3316734550" sldId="2147483648"/>
            <pc:sldLayoutMk cId="3315833090" sldId="2147483656"/>
          </pc:sldLayoutMkLst>
          <pc:spChg chg="add">
            <ac:chgData name="Rob Heathcote" userId="62419938-1f1d-43ca-9327-cfd6c1894440" providerId="ADAL" clId="{52643AC1-171D-4974-AB62-6D35D7A1D092}" dt="2020-03-05T08:01:54.705" v="59"/>
            <ac:spMkLst>
              <pc:docMk/>
              <pc:sldMasterMk cId="3316734550" sldId="2147483648"/>
              <pc:sldLayoutMk cId="3315833090" sldId="2147483656"/>
              <ac:spMk id="8" creationId="{6BC9FC53-D825-4002-ADB7-823147B14172}"/>
            </ac:spMkLst>
          </pc:spChg>
          <pc:spChg chg="mod">
            <ac:chgData name="Rob Heathcote" userId="62419938-1f1d-43ca-9327-cfd6c1894440" providerId="ADAL" clId="{52643AC1-171D-4974-AB62-6D35D7A1D092}" dt="2020-03-05T08:04:30.136" v="81" actId="207"/>
            <ac:spMkLst>
              <pc:docMk/>
              <pc:sldMasterMk cId="3316734550" sldId="2147483648"/>
              <pc:sldLayoutMk cId="3315833090" sldId="2147483656"/>
              <ac:spMk id="25" creationId="{00000000-0000-0000-0000-000000000000}"/>
            </ac:spMkLst>
          </pc:spChg>
          <pc:spChg chg="del">
            <ac:chgData name="Rob Heathcote" userId="62419938-1f1d-43ca-9327-cfd6c1894440" providerId="ADAL" clId="{52643AC1-171D-4974-AB62-6D35D7A1D092}" dt="2020-03-05T08:01:54.437" v="58" actId="478"/>
            <ac:spMkLst>
              <pc:docMk/>
              <pc:sldMasterMk cId="3316734550" sldId="2147483648"/>
              <pc:sldLayoutMk cId="3315833090" sldId="2147483656"/>
              <ac:spMk id="26" creationId="{00000000-0000-0000-0000-000000000000}"/>
            </ac:spMkLst>
          </pc:spChg>
          <pc:picChg chg="del">
            <ac:chgData name="Rob Heathcote" userId="62419938-1f1d-43ca-9327-cfd6c1894440" providerId="ADAL" clId="{52643AC1-171D-4974-AB62-6D35D7A1D092}" dt="2020-03-05T08:01:54.437" v="58" actId="478"/>
            <ac:picMkLst>
              <pc:docMk/>
              <pc:sldMasterMk cId="3316734550" sldId="2147483648"/>
              <pc:sldLayoutMk cId="3315833090" sldId="2147483656"/>
              <ac:picMk id="6" creationId="{00000000-0000-0000-0000-000000000000}"/>
            </ac:picMkLst>
          </pc:picChg>
          <pc:picChg chg="add">
            <ac:chgData name="Rob Heathcote" userId="62419938-1f1d-43ca-9327-cfd6c1894440" providerId="ADAL" clId="{52643AC1-171D-4974-AB62-6D35D7A1D092}" dt="2020-03-05T08:01:54.705" v="59"/>
            <ac:picMkLst>
              <pc:docMk/>
              <pc:sldMasterMk cId="3316734550" sldId="2147483648"/>
              <pc:sldLayoutMk cId="3315833090" sldId="2147483656"/>
              <ac:picMk id="7" creationId="{5F15E4BA-44A1-4FBD-B5FF-77CFFC5A7788}"/>
            </ac:picMkLst>
          </pc:picChg>
        </pc:sldLayoutChg>
        <pc:sldLayoutChg chg="modSp setBg">
          <pc:chgData name="Rob Heathcote" userId="62419938-1f1d-43ca-9327-cfd6c1894440" providerId="ADAL" clId="{52643AC1-171D-4974-AB62-6D35D7A1D092}" dt="2020-03-05T08:03:18.008" v="70" actId="207"/>
          <pc:sldLayoutMkLst>
            <pc:docMk/>
            <pc:sldMasterMk cId="3316734550" sldId="2147483648"/>
            <pc:sldLayoutMk cId="393927180" sldId="2147483664"/>
          </pc:sldLayoutMkLst>
          <pc:spChg chg="mod">
            <ac:chgData name="Rob Heathcote" userId="62419938-1f1d-43ca-9327-cfd6c1894440" providerId="ADAL" clId="{52643AC1-171D-4974-AB62-6D35D7A1D092}" dt="2020-03-05T08:03:18.008" v="70" actId="207"/>
            <ac:spMkLst>
              <pc:docMk/>
              <pc:sldMasterMk cId="3316734550" sldId="2147483648"/>
              <pc:sldLayoutMk cId="393927180" sldId="2147483664"/>
              <ac:spMk id="10" creationId="{00000000-0000-0000-0000-000000000000}"/>
            </ac:spMkLst>
          </pc:spChg>
        </pc:sldLayoutChg>
        <pc:sldLayoutChg chg="addSp delSp modSp">
          <pc:chgData name="Rob Heathcote" userId="62419938-1f1d-43ca-9327-cfd6c1894440" providerId="ADAL" clId="{52643AC1-171D-4974-AB62-6D35D7A1D092}" dt="2020-03-05T08:02:04.255" v="65" actId="20577"/>
          <pc:sldLayoutMkLst>
            <pc:docMk/>
            <pc:sldMasterMk cId="3316734550" sldId="2147483648"/>
            <pc:sldLayoutMk cId="487712265" sldId="2147483665"/>
          </pc:sldLayoutMkLst>
          <pc:spChg chg="mod">
            <ac:chgData name="Rob Heathcote" userId="62419938-1f1d-43ca-9327-cfd6c1894440" providerId="ADAL" clId="{52643AC1-171D-4974-AB62-6D35D7A1D092}" dt="2020-03-05T08:02:04.255" v="65" actId="20577"/>
            <ac:spMkLst>
              <pc:docMk/>
              <pc:sldMasterMk cId="3316734550" sldId="2147483648"/>
              <pc:sldLayoutMk cId="487712265" sldId="2147483665"/>
              <ac:spMk id="8" creationId="{00000000-0000-0000-0000-000000000000}"/>
            </ac:spMkLst>
          </pc:spChg>
          <pc:spChg chg="add">
            <ac:chgData name="Rob Heathcote" userId="62419938-1f1d-43ca-9327-cfd6c1894440" providerId="ADAL" clId="{52643AC1-171D-4974-AB62-6D35D7A1D092}" dt="2020-03-05T08:01:58.529" v="61"/>
            <ac:spMkLst>
              <pc:docMk/>
              <pc:sldMasterMk cId="3316734550" sldId="2147483648"/>
              <pc:sldLayoutMk cId="487712265" sldId="2147483665"/>
              <ac:spMk id="9" creationId="{85CBFDD3-691E-49EF-8099-8E63C39BDF8B}"/>
            </ac:spMkLst>
          </pc:spChg>
          <pc:spChg chg="del">
            <ac:chgData name="Rob Heathcote" userId="62419938-1f1d-43ca-9327-cfd6c1894440" providerId="ADAL" clId="{52643AC1-171D-4974-AB62-6D35D7A1D092}" dt="2020-03-05T08:01:58.070" v="60" actId="478"/>
            <ac:spMkLst>
              <pc:docMk/>
              <pc:sldMasterMk cId="3316734550" sldId="2147483648"/>
              <pc:sldLayoutMk cId="487712265" sldId="2147483665"/>
              <ac:spMk id="28" creationId="{00000000-0000-0000-0000-000000000000}"/>
            </ac:spMkLst>
          </pc:spChg>
          <pc:picChg chg="add">
            <ac:chgData name="Rob Heathcote" userId="62419938-1f1d-43ca-9327-cfd6c1894440" providerId="ADAL" clId="{52643AC1-171D-4974-AB62-6D35D7A1D092}" dt="2020-03-05T08:01:58.529" v="61"/>
            <ac:picMkLst>
              <pc:docMk/>
              <pc:sldMasterMk cId="3316734550" sldId="2147483648"/>
              <pc:sldLayoutMk cId="487712265" sldId="2147483665"/>
              <ac:picMk id="6" creationId="{8C26EC69-48B6-41BB-B076-FBAEE4D4F724}"/>
            </ac:picMkLst>
          </pc:picChg>
          <pc:picChg chg="del">
            <ac:chgData name="Rob Heathcote" userId="62419938-1f1d-43ca-9327-cfd6c1894440" providerId="ADAL" clId="{52643AC1-171D-4974-AB62-6D35D7A1D092}" dt="2020-03-05T08:01:58.070" v="60" actId="478"/>
            <ac:picMkLst>
              <pc:docMk/>
              <pc:sldMasterMk cId="3316734550" sldId="2147483648"/>
              <pc:sldLayoutMk cId="487712265" sldId="2147483665"/>
              <ac:picMk id="7" creationId="{00000000-0000-0000-0000-000000000000}"/>
            </ac:picMkLst>
          </pc:picChg>
        </pc:sldLayoutChg>
        <pc:sldLayoutChg chg="addSp delSp modSp setBg">
          <pc:chgData name="Rob Heathcote" userId="62419938-1f1d-43ca-9327-cfd6c1894440" providerId="ADAL" clId="{52643AC1-171D-4974-AB62-6D35D7A1D092}" dt="2020-03-05T08:04:54.069" v="83" actId="207"/>
          <pc:sldLayoutMkLst>
            <pc:docMk/>
            <pc:sldMasterMk cId="3316734550" sldId="2147483648"/>
            <pc:sldLayoutMk cId="1093718466" sldId="2147483666"/>
          </pc:sldLayoutMkLst>
          <pc:spChg chg="mod">
            <ac:chgData name="Rob Heathcote" userId="62419938-1f1d-43ca-9327-cfd6c1894440" providerId="ADAL" clId="{52643AC1-171D-4974-AB62-6D35D7A1D092}" dt="2020-03-05T08:04:54.069" v="83" actId="207"/>
            <ac:spMkLst>
              <pc:docMk/>
              <pc:sldMasterMk cId="3316734550" sldId="2147483648"/>
              <pc:sldLayoutMk cId="1093718466" sldId="2147483666"/>
              <ac:spMk id="10" creationId="{00000000-0000-0000-0000-000000000000}"/>
            </ac:spMkLst>
          </pc:spChg>
          <pc:picChg chg="add del mod">
            <ac:chgData name="Rob Heathcote" userId="62419938-1f1d-43ca-9327-cfd6c1894440" providerId="ADAL" clId="{52643AC1-171D-4974-AB62-6D35D7A1D092}" dt="2020-03-05T08:03:37.010" v="72"/>
            <ac:picMkLst>
              <pc:docMk/>
              <pc:sldMasterMk cId="3316734550" sldId="2147483648"/>
              <pc:sldLayoutMk cId="1093718466" sldId="2147483666"/>
              <ac:picMk id="2" creationId="{BC0FEFD4-CE72-4D8F-BAE0-056BF4850D58}"/>
            </ac:picMkLst>
          </pc:picChg>
        </pc:sldLayoutChg>
      </pc:sldMasterChg>
    </pc:docChg>
  </pc:docChgLst>
  <pc:docChgLst>
    <pc:chgData name="James Franklin" userId="cf915d05-507f-491f-b4a6-b2aa085ee4b1" providerId="ADAL" clId="{85B90544-D433-4212-8D20-0503E1564FBD}"/>
    <pc:docChg chg="undo custSel addSld delSld modSld sldOrd">
      <pc:chgData name="James Franklin" userId="cf915d05-507f-491f-b4a6-b2aa085ee4b1" providerId="ADAL" clId="{85B90544-D433-4212-8D20-0503E1564FBD}" dt="2020-03-03T14:06:06.119" v="2812" actId="20577"/>
      <pc:docMkLst>
        <pc:docMk/>
      </pc:docMkLst>
      <pc:sldChg chg="del">
        <pc:chgData name="James Franklin" userId="cf915d05-507f-491f-b4a6-b2aa085ee4b1" providerId="ADAL" clId="{85B90544-D433-4212-8D20-0503E1564FBD}" dt="2020-03-02T11:40:41.832" v="187" actId="47"/>
        <pc:sldMkLst>
          <pc:docMk/>
          <pc:sldMk cId="3657859214" sldId="262"/>
        </pc:sldMkLst>
      </pc:sldChg>
      <pc:sldChg chg="addSp delSp modSp setBg addCm modCm">
        <pc:chgData name="James Franklin" userId="cf915d05-507f-491f-b4a6-b2aa085ee4b1" providerId="ADAL" clId="{85B90544-D433-4212-8D20-0503E1564FBD}" dt="2020-03-02T11:47:40.402" v="212" actId="1076"/>
        <pc:sldMkLst>
          <pc:docMk/>
          <pc:sldMk cId="990921403" sldId="263"/>
        </pc:sldMkLst>
        <pc:spChg chg="mod">
          <ac:chgData name="James Franklin" userId="cf915d05-507f-491f-b4a6-b2aa085ee4b1" providerId="ADAL" clId="{85B90544-D433-4212-8D20-0503E1564FBD}" dt="2020-03-02T11:47:23.182" v="210" actId="15"/>
          <ac:spMkLst>
            <pc:docMk/>
            <pc:sldMk cId="990921403" sldId="263"/>
            <ac:spMk id="4" creationId="{00000000-0000-0000-0000-000000000000}"/>
          </ac:spMkLst>
        </pc:spChg>
        <pc:spChg chg="add del mod">
          <ac:chgData name="James Franklin" userId="cf915d05-507f-491f-b4a6-b2aa085ee4b1" providerId="ADAL" clId="{85B90544-D433-4212-8D20-0503E1564FBD}" dt="2020-03-02T11:46:45.656" v="204"/>
          <ac:spMkLst>
            <pc:docMk/>
            <pc:sldMk cId="990921403" sldId="263"/>
            <ac:spMk id="6" creationId="{C0F91A7E-0B96-40BC-B1AE-67D89F802EB0}"/>
          </ac:spMkLst>
        </pc:spChg>
        <pc:spChg chg="add del mod">
          <ac:chgData name="James Franklin" userId="cf915d05-507f-491f-b4a6-b2aa085ee4b1" providerId="ADAL" clId="{85B90544-D433-4212-8D20-0503E1564FBD}" dt="2020-03-02T11:46:45.656" v="204"/>
          <ac:spMkLst>
            <pc:docMk/>
            <pc:sldMk cId="990921403" sldId="263"/>
            <ac:spMk id="7" creationId="{B2F9E932-C434-44E4-946F-401BDC52C3EA}"/>
          </ac:spMkLst>
        </pc:spChg>
        <pc:picChg chg="add mod">
          <ac:chgData name="James Franklin" userId="cf915d05-507f-491f-b4a6-b2aa085ee4b1" providerId="ADAL" clId="{85B90544-D433-4212-8D20-0503E1564FBD}" dt="2020-03-02T11:43:24.130" v="197" actId="1076"/>
          <ac:picMkLst>
            <pc:docMk/>
            <pc:sldMk cId="990921403" sldId="263"/>
            <ac:picMk id="2" creationId="{380E3EAF-CBA0-4E7C-BAC5-E01AC0971031}"/>
          </ac:picMkLst>
        </pc:picChg>
        <pc:picChg chg="del">
          <ac:chgData name="James Franklin" userId="cf915d05-507f-491f-b4a6-b2aa085ee4b1" providerId="ADAL" clId="{85B90544-D433-4212-8D20-0503E1564FBD}" dt="2020-03-02T11:40:53.386" v="188" actId="478"/>
          <ac:picMkLst>
            <pc:docMk/>
            <pc:sldMk cId="990921403" sldId="263"/>
            <ac:picMk id="5" creationId="{00000000-0000-0000-0000-000000000000}"/>
          </ac:picMkLst>
        </pc:picChg>
        <pc:picChg chg="add mod">
          <ac:chgData name="James Franklin" userId="cf915d05-507f-491f-b4a6-b2aa085ee4b1" providerId="ADAL" clId="{85B90544-D433-4212-8D20-0503E1564FBD}" dt="2020-03-02T11:47:40.402" v="212" actId="1076"/>
          <ac:picMkLst>
            <pc:docMk/>
            <pc:sldMk cId="990921403" sldId="263"/>
            <ac:picMk id="2050" creationId="{19EB7153-C370-4334-AF7B-056403C9EAF2}"/>
          </ac:picMkLst>
        </pc:picChg>
      </pc:sldChg>
      <pc:sldChg chg="addSp modSp">
        <pc:chgData name="James Franklin" userId="cf915d05-507f-491f-b4a6-b2aa085ee4b1" providerId="ADAL" clId="{85B90544-D433-4212-8D20-0503E1564FBD}" dt="2020-03-02T11:50:50.819" v="236" actId="20577"/>
        <pc:sldMkLst>
          <pc:docMk/>
          <pc:sldMk cId="1408696727" sldId="264"/>
        </pc:sldMkLst>
        <pc:spChg chg="mod">
          <ac:chgData name="James Franklin" userId="cf915d05-507f-491f-b4a6-b2aa085ee4b1" providerId="ADAL" clId="{85B90544-D433-4212-8D20-0503E1564FBD}" dt="2020-03-02T11:50:50.819" v="236" actId="20577"/>
          <ac:spMkLst>
            <pc:docMk/>
            <pc:sldMk cId="1408696727" sldId="264"/>
            <ac:spMk id="4" creationId="{00000000-0000-0000-0000-000000000000}"/>
          </ac:spMkLst>
        </pc:spChg>
        <pc:picChg chg="add mod">
          <ac:chgData name="James Franklin" userId="cf915d05-507f-491f-b4a6-b2aa085ee4b1" providerId="ADAL" clId="{85B90544-D433-4212-8D20-0503E1564FBD}" dt="2020-03-02T11:49:10.739" v="217" actId="1076"/>
          <ac:picMkLst>
            <pc:docMk/>
            <pc:sldMk cId="1408696727" sldId="264"/>
            <ac:picMk id="2" creationId="{CA737D67-705A-4E42-A78A-A6EE6BAF50A0}"/>
          </ac:picMkLst>
        </pc:picChg>
        <pc:picChg chg="add mod">
          <ac:chgData name="James Franklin" userId="cf915d05-507f-491f-b4a6-b2aa085ee4b1" providerId="ADAL" clId="{85B90544-D433-4212-8D20-0503E1564FBD}" dt="2020-03-02T11:50:42.395" v="233" actId="14100"/>
          <ac:picMkLst>
            <pc:docMk/>
            <pc:sldMk cId="1408696727" sldId="264"/>
            <ac:picMk id="3074" creationId="{B54639F5-D9F5-4645-B6B5-F1B6318EF206}"/>
          </ac:picMkLst>
        </pc:picChg>
      </pc:sldChg>
      <pc:sldChg chg="modSp">
        <pc:chgData name="James Franklin" userId="cf915d05-507f-491f-b4a6-b2aa085ee4b1" providerId="ADAL" clId="{85B90544-D433-4212-8D20-0503E1564FBD}" dt="2020-03-02T12:42:51.186" v="1725" actId="20577"/>
        <pc:sldMkLst>
          <pc:docMk/>
          <pc:sldMk cId="3292513092" sldId="265"/>
        </pc:sldMkLst>
        <pc:spChg chg="mod">
          <ac:chgData name="James Franklin" userId="cf915d05-507f-491f-b4a6-b2aa085ee4b1" providerId="ADAL" clId="{85B90544-D433-4212-8D20-0503E1564FBD}" dt="2020-03-02T12:42:51.186" v="1725" actId="20577"/>
          <ac:spMkLst>
            <pc:docMk/>
            <pc:sldMk cId="3292513092" sldId="265"/>
            <ac:spMk id="2" creationId="{00000000-0000-0000-0000-000000000000}"/>
          </ac:spMkLst>
        </pc:spChg>
      </pc:sldChg>
      <pc:sldChg chg="modSp">
        <pc:chgData name="James Franklin" userId="cf915d05-507f-491f-b4a6-b2aa085ee4b1" providerId="ADAL" clId="{85B90544-D433-4212-8D20-0503E1564FBD}" dt="2020-03-02T12:00:35.082" v="282" actId="20577"/>
        <pc:sldMkLst>
          <pc:docMk/>
          <pc:sldMk cId="3807880298" sldId="266"/>
        </pc:sldMkLst>
        <pc:graphicFrameChg chg="modGraphic">
          <ac:chgData name="James Franklin" userId="cf915d05-507f-491f-b4a6-b2aa085ee4b1" providerId="ADAL" clId="{85B90544-D433-4212-8D20-0503E1564FBD}" dt="2020-03-02T12:00:35.082" v="282" actId="20577"/>
          <ac:graphicFrameMkLst>
            <pc:docMk/>
            <pc:sldMk cId="3807880298" sldId="266"/>
            <ac:graphicFrameMk id="4" creationId="{00000000-0000-0000-0000-000000000000}"/>
          </ac:graphicFrameMkLst>
        </pc:graphicFrameChg>
      </pc:sldChg>
      <pc:sldChg chg="addSp delSp modSp">
        <pc:chgData name="James Franklin" userId="cf915d05-507f-491f-b4a6-b2aa085ee4b1" providerId="ADAL" clId="{85B90544-D433-4212-8D20-0503E1564FBD}" dt="2020-03-02T12:03:03.682" v="381" actId="1076"/>
        <pc:sldMkLst>
          <pc:docMk/>
          <pc:sldMk cId="4040386850" sldId="267"/>
        </pc:sldMkLst>
        <pc:spChg chg="add del mod">
          <ac:chgData name="James Franklin" userId="cf915d05-507f-491f-b4a6-b2aa085ee4b1" providerId="ADAL" clId="{85B90544-D433-4212-8D20-0503E1564FBD}" dt="2020-03-02T12:02:36.157" v="285"/>
          <ac:spMkLst>
            <pc:docMk/>
            <pc:sldMk cId="4040386850" sldId="267"/>
            <ac:spMk id="2" creationId="{B9A1D5DD-E3DC-4A1B-BE2B-7EC33EA69EA2}"/>
          </ac:spMkLst>
        </pc:spChg>
        <pc:spChg chg="add mod">
          <ac:chgData name="James Franklin" userId="cf915d05-507f-491f-b4a6-b2aa085ee4b1" providerId="ADAL" clId="{85B90544-D433-4212-8D20-0503E1564FBD}" dt="2020-03-02T12:02:58.658" v="380" actId="20577"/>
          <ac:spMkLst>
            <pc:docMk/>
            <pc:sldMk cId="4040386850" sldId="267"/>
            <ac:spMk id="3" creationId="{1CFE151E-051E-4172-8A79-EFD9C2AA7E59}"/>
          </ac:spMkLst>
        </pc:spChg>
        <pc:graphicFrameChg chg="mod modGraphic">
          <ac:chgData name="James Franklin" userId="cf915d05-507f-491f-b4a6-b2aa085ee4b1" providerId="ADAL" clId="{85B90544-D433-4212-8D20-0503E1564FBD}" dt="2020-03-02T12:03:03.682" v="381" actId="1076"/>
          <ac:graphicFrameMkLst>
            <pc:docMk/>
            <pc:sldMk cId="4040386850" sldId="267"/>
            <ac:graphicFrameMk id="5" creationId="{00000000-0000-0000-0000-000000000000}"/>
          </ac:graphicFrameMkLst>
        </pc:graphicFrameChg>
      </pc:sldChg>
      <pc:sldChg chg="modSp">
        <pc:chgData name="James Franklin" userId="cf915d05-507f-491f-b4a6-b2aa085ee4b1" providerId="ADAL" clId="{85B90544-D433-4212-8D20-0503E1564FBD}" dt="2020-03-02T12:04:12.729" v="435" actId="1076"/>
        <pc:sldMkLst>
          <pc:docMk/>
          <pc:sldMk cId="3698801213" sldId="268"/>
        </pc:sldMkLst>
        <pc:spChg chg="mod">
          <ac:chgData name="James Franklin" userId="cf915d05-507f-491f-b4a6-b2aa085ee4b1" providerId="ADAL" clId="{85B90544-D433-4212-8D20-0503E1564FBD}" dt="2020-03-02T12:04:01.307" v="432" actId="6549"/>
          <ac:spMkLst>
            <pc:docMk/>
            <pc:sldMk cId="3698801213" sldId="268"/>
            <ac:spMk id="4" creationId="{00000000-0000-0000-0000-000000000000}"/>
          </ac:spMkLst>
        </pc:spChg>
        <pc:picChg chg="mod">
          <ac:chgData name="James Franklin" userId="cf915d05-507f-491f-b4a6-b2aa085ee4b1" providerId="ADAL" clId="{85B90544-D433-4212-8D20-0503E1564FBD}" dt="2020-03-02T12:04:12.729" v="435" actId="1076"/>
          <ac:picMkLst>
            <pc:docMk/>
            <pc:sldMk cId="3698801213" sldId="268"/>
            <ac:picMk id="2" creationId="{00000000-0000-0000-0000-000000000000}"/>
          </ac:picMkLst>
        </pc:picChg>
      </pc:sldChg>
      <pc:sldChg chg="modSp">
        <pc:chgData name="James Franklin" userId="cf915d05-507f-491f-b4a6-b2aa085ee4b1" providerId="ADAL" clId="{85B90544-D433-4212-8D20-0503E1564FBD}" dt="2020-03-02T12:06:03.791" v="452" actId="113"/>
        <pc:sldMkLst>
          <pc:docMk/>
          <pc:sldMk cId="1045926848" sldId="272"/>
        </pc:sldMkLst>
        <pc:spChg chg="mod">
          <ac:chgData name="James Franklin" userId="cf915d05-507f-491f-b4a6-b2aa085ee4b1" providerId="ADAL" clId="{85B90544-D433-4212-8D20-0503E1564FBD}" dt="2020-03-02T12:06:03.791" v="452" actId="113"/>
          <ac:spMkLst>
            <pc:docMk/>
            <pc:sldMk cId="1045926848" sldId="272"/>
            <ac:spMk id="2" creationId="{00000000-0000-0000-0000-000000000000}"/>
          </ac:spMkLst>
        </pc:spChg>
      </pc:sldChg>
      <pc:sldChg chg="modSp">
        <pc:chgData name="James Franklin" userId="cf915d05-507f-491f-b4a6-b2aa085ee4b1" providerId="ADAL" clId="{85B90544-D433-4212-8D20-0503E1564FBD}" dt="2020-03-02T12:14:05.052" v="713" actId="20577"/>
        <pc:sldMkLst>
          <pc:docMk/>
          <pc:sldMk cId="477279864" sldId="273"/>
        </pc:sldMkLst>
        <pc:spChg chg="mod">
          <ac:chgData name="James Franklin" userId="cf915d05-507f-491f-b4a6-b2aa085ee4b1" providerId="ADAL" clId="{85B90544-D433-4212-8D20-0503E1564FBD}" dt="2020-03-02T12:14:05.052" v="713" actId="20577"/>
          <ac:spMkLst>
            <pc:docMk/>
            <pc:sldMk cId="477279864" sldId="273"/>
            <ac:spMk id="5" creationId="{00000000-0000-0000-0000-000000000000}"/>
          </ac:spMkLst>
        </pc:spChg>
        <pc:graphicFrameChg chg="mod">
          <ac:chgData name="James Franklin" userId="cf915d05-507f-491f-b4a6-b2aa085ee4b1" providerId="ADAL" clId="{85B90544-D433-4212-8D20-0503E1564FBD}" dt="2020-03-02T12:13:59.049" v="711" actId="1076"/>
          <ac:graphicFrameMkLst>
            <pc:docMk/>
            <pc:sldMk cId="477279864" sldId="273"/>
            <ac:graphicFrameMk id="4" creationId="{00000000-0000-0000-0000-000000000000}"/>
          </ac:graphicFrameMkLst>
        </pc:graphicFrameChg>
      </pc:sldChg>
      <pc:sldChg chg="modSp">
        <pc:chgData name="James Franklin" userId="cf915d05-507f-491f-b4a6-b2aa085ee4b1" providerId="ADAL" clId="{85B90544-D433-4212-8D20-0503E1564FBD}" dt="2020-03-02T12:26:10.882" v="1498" actId="20577"/>
        <pc:sldMkLst>
          <pc:docMk/>
          <pc:sldMk cId="1475951657" sldId="275"/>
        </pc:sldMkLst>
        <pc:spChg chg="mod">
          <ac:chgData name="James Franklin" userId="cf915d05-507f-491f-b4a6-b2aa085ee4b1" providerId="ADAL" clId="{85B90544-D433-4212-8D20-0503E1564FBD}" dt="2020-03-02T12:26:10.882" v="1498" actId="20577"/>
          <ac:spMkLst>
            <pc:docMk/>
            <pc:sldMk cId="1475951657" sldId="275"/>
            <ac:spMk id="3" creationId="{00000000-0000-0000-0000-000000000000}"/>
          </ac:spMkLst>
        </pc:spChg>
      </pc:sldChg>
      <pc:sldChg chg="modSp">
        <pc:chgData name="James Franklin" userId="cf915d05-507f-491f-b4a6-b2aa085ee4b1" providerId="ADAL" clId="{85B90544-D433-4212-8D20-0503E1564FBD}" dt="2020-03-03T14:06:06.119" v="2812" actId="20577"/>
        <pc:sldMkLst>
          <pc:docMk/>
          <pc:sldMk cId="1769958477" sldId="276"/>
        </pc:sldMkLst>
        <pc:spChg chg="mod">
          <ac:chgData name="James Franklin" userId="cf915d05-507f-491f-b4a6-b2aa085ee4b1" providerId="ADAL" clId="{85B90544-D433-4212-8D20-0503E1564FBD}" dt="2020-03-03T14:06:06.119" v="2812" actId="20577"/>
          <ac:spMkLst>
            <pc:docMk/>
            <pc:sldMk cId="1769958477" sldId="276"/>
            <ac:spMk id="3" creationId="{00000000-0000-0000-0000-000000000000}"/>
          </ac:spMkLst>
        </pc:spChg>
      </pc:sldChg>
      <pc:sldChg chg="addSp delSp modSp">
        <pc:chgData name="James Franklin" userId="cf915d05-507f-491f-b4a6-b2aa085ee4b1" providerId="ADAL" clId="{85B90544-D433-4212-8D20-0503E1564FBD}" dt="2020-03-02T14:13:38.126" v="2337" actId="732"/>
        <pc:sldMkLst>
          <pc:docMk/>
          <pc:sldMk cId="3460746874" sldId="277"/>
        </pc:sldMkLst>
        <pc:spChg chg="mod">
          <ac:chgData name="James Franklin" userId="cf915d05-507f-491f-b4a6-b2aa085ee4b1" providerId="ADAL" clId="{85B90544-D433-4212-8D20-0503E1564FBD}" dt="2020-03-02T12:56:08.121" v="2315" actId="20577"/>
          <ac:spMkLst>
            <pc:docMk/>
            <pc:sldMk cId="3460746874" sldId="277"/>
            <ac:spMk id="3" creationId="{00000000-0000-0000-0000-000000000000}"/>
          </ac:spMkLst>
        </pc:spChg>
        <pc:picChg chg="add del mod">
          <ac:chgData name="James Franklin" userId="cf915d05-507f-491f-b4a6-b2aa085ee4b1" providerId="ADAL" clId="{85B90544-D433-4212-8D20-0503E1564FBD}" dt="2020-03-02T14:11:34.403" v="2318" actId="478"/>
          <ac:picMkLst>
            <pc:docMk/>
            <pc:sldMk cId="3460746874" sldId="277"/>
            <ac:picMk id="4" creationId="{CEBAFA25-EF57-4636-8195-58631876DA88}"/>
          </ac:picMkLst>
        </pc:picChg>
        <pc:picChg chg="add mod">
          <ac:chgData name="James Franklin" userId="cf915d05-507f-491f-b4a6-b2aa085ee4b1" providerId="ADAL" clId="{85B90544-D433-4212-8D20-0503E1564FBD}" dt="2020-03-02T14:12:38.391" v="2323" actId="1076"/>
          <ac:picMkLst>
            <pc:docMk/>
            <pc:sldMk cId="3460746874" sldId="277"/>
            <ac:picMk id="5" creationId="{6DED8169-B76E-4710-A861-CD5CA67903C1}"/>
          </ac:picMkLst>
        </pc:picChg>
        <pc:picChg chg="add del mod">
          <ac:chgData name="James Franklin" userId="cf915d05-507f-491f-b4a6-b2aa085ee4b1" providerId="ADAL" clId="{85B90544-D433-4212-8D20-0503E1564FBD}" dt="2020-03-02T14:11:32.804" v="2317" actId="478"/>
          <ac:picMkLst>
            <pc:docMk/>
            <pc:sldMk cId="3460746874" sldId="277"/>
            <ac:picMk id="5122" creationId="{D39ACB33-EBAD-4093-9E97-FB5B6CE831C5}"/>
          </ac:picMkLst>
        </pc:picChg>
        <pc:picChg chg="add del">
          <ac:chgData name="James Franklin" userId="cf915d05-507f-491f-b4a6-b2aa085ee4b1" providerId="ADAL" clId="{85B90544-D433-4212-8D20-0503E1564FBD}" dt="2020-03-02T14:12:28.117" v="2320" actId="478"/>
          <ac:picMkLst>
            <pc:docMk/>
            <pc:sldMk cId="3460746874" sldId="277"/>
            <ac:picMk id="5124" creationId="{371B1095-4FC2-43E3-B285-787CD681187D}"/>
          </ac:picMkLst>
        </pc:picChg>
        <pc:picChg chg="add mod">
          <ac:chgData name="James Franklin" userId="cf915d05-507f-491f-b4a6-b2aa085ee4b1" providerId="ADAL" clId="{85B90544-D433-4212-8D20-0503E1564FBD}" dt="2020-03-02T14:13:38.126" v="2337" actId="732"/>
          <ac:picMkLst>
            <pc:docMk/>
            <pc:sldMk cId="3460746874" sldId="277"/>
            <ac:picMk id="5126" creationId="{379AE47B-9D25-4699-94FF-1B9675D32228}"/>
          </ac:picMkLst>
        </pc:picChg>
      </pc:sldChg>
      <pc:sldChg chg="modSp">
        <pc:chgData name="James Franklin" userId="cf915d05-507f-491f-b4a6-b2aa085ee4b1" providerId="ADAL" clId="{85B90544-D433-4212-8D20-0503E1564FBD}" dt="2020-03-02T11:56:26.019" v="243" actId="20577"/>
        <pc:sldMkLst>
          <pc:docMk/>
          <pc:sldMk cId="2368086085" sldId="279"/>
        </pc:sldMkLst>
        <pc:spChg chg="mod">
          <ac:chgData name="James Franklin" userId="cf915d05-507f-491f-b4a6-b2aa085ee4b1" providerId="ADAL" clId="{85B90544-D433-4212-8D20-0503E1564FBD}" dt="2020-03-02T11:56:26.019" v="243" actId="20577"/>
          <ac:spMkLst>
            <pc:docMk/>
            <pc:sldMk cId="2368086085" sldId="279"/>
            <ac:spMk id="3" creationId="{00000000-0000-0000-0000-000000000000}"/>
          </ac:spMkLst>
        </pc:spChg>
      </pc:sldChg>
      <pc:sldChg chg="modSp">
        <pc:chgData name="James Franklin" userId="cf915d05-507f-491f-b4a6-b2aa085ee4b1" providerId="ADAL" clId="{85B90544-D433-4212-8D20-0503E1564FBD}" dt="2020-03-02T12:39:26.051" v="1524" actId="113"/>
        <pc:sldMkLst>
          <pc:docMk/>
          <pc:sldMk cId="464189532" sldId="282"/>
        </pc:sldMkLst>
        <pc:spChg chg="mod">
          <ac:chgData name="James Franklin" userId="cf915d05-507f-491f-b4a6-b2aa085ee4b1" providerId="ADAL" clId="{85B90544-D433-4212-8D20-0503E1564FBD}" dt="2020-03-02T12:39:26.051" v="1524" actId="113"/>
          <ac:spMkLst>
            <pc:docMk/>
            <pc:sldMk cId="464189532" sldId="282"/>
            <ac:spMk id="2" creationId="{00000000-0000-0000-0000-000000000000}"/>
          </ac:spMkLst>
        </pc:spChg>
      </pc:sldChg>
      <pc:sldChg chg="add del">
        <pc:chgData name="James Franklin" userId="cf915d05-507f-491f-b4a6-b2aa085ee4b1" providerId="ADAL" clId="{85B90544-D433-4212-8D20-0503E1564FBD}" dt="2020-03-02T11:32:48.118" v="1"/>
        <pc:sldMkLst>
          <pc:docMk/>
          <pc:sldMk cId="1637712484" sldId="284"/>
        </pc:sldMkLst>
      </pc:sldChg>
      <pc:sldChg chg="addSp delSp modSp add ord setBg">
        <pc:chgData name="James Franklin" userId="cf915d05-507f-491f-b4a6-b2aa085ee4b1" providerId="ADAL" clId="{85B90544-D433-4212-8D20-0503E1564FBD}" dt="2020-03-02T11:40:35.547" v="186" actId="20577"/>
        <pc:sldMkLst>
          <pc:docMk/>
          <pc:sldMk cId="3003053793" sldId="284"/>
        </pc:sldMkLst>
        <pc:spChg chg="mod">
          <ac:chgData name="James Franklin" userId="cf915d05-507f-491f-b4a6-b2aa085ee4b1" providerId="ADAL" clId="{85B90544-D433-4212-8D20-0503E1564FBD}" dt="2020-03-02T11:39:59.322" v="40" actId="207"/>
          <ac:spMkLst>
            <pc:docMk/>
            <pc:sldMk cId="3003053793" sldId="284"/>
            <ac:spMk id="2" creationId="{F51B83AF-6B0F-4320-A62D-28D7779163F2}"/>
          </ac:spMkLst>
        </pc:spChg>
        <pc:spChg chg="mod">
          <ac:chgData name="James Franklin" userId="cf915d05-507f-491f-b4a6-b2aa085ee4b1" providerId="ADAL" clId="{85B90544-D433-4212-8D20-0503E1564FBD}" dt="2020-03-02T11:40:35.547" v="186" actId="20577"/>
          <ac:spMkLst>
            <pc:docMk/>
            <pc:sldMk cId="3003053793" sldId="284"/>
            <ac:spMk id="3" creationId="{1DC05190-9086-4046-9D9B-4B35781C673D}"/>
          </ac:spMkLst>
        </pc:spChg>
        <pc:picChg chg="add del mod">
          <ac:chgData name="James Franklin" userId="cf915d05-507f-491f-b4a6-b2aa085ee4b1" providerId="ADAL" clId="{85B90544-D433-4212-8D20-0503E1564FBD}" dt="2020-03-02T11:35:54.195" v="34" actId="478"/>
          <ac:picMkLst>
            <pc:docMk/>
            <pc:sldMk cId="3003053793" sldId="284"/>
            <ac:picMk id="4" creationId="{867513BD-8F93-48E7-9559-C286D566C309}"/>
          </ac:picMkLst>
        </pc:picChg>
        <pc:picChg chg="add del mod">
          <ac:chgData name="James Franklin" userId="cf915d05-507f-491f-b4a6-b2aa085ee4b1" providerId="ADAL" clId="{85B90544-D433-4212-8D20-0503E1564FBD}" dt="2020-03-02T11:35:53.834" v="33"/>
          <ac:picMkLst>
            <pc:docMk/>
            <pc:sldMk cId="3003053793" sldId="284"/>
            <ac:picMk id="5" creationId="{CE66B27A-0344-4EF1-9E63-588267BFBC77}"/>
          </ac:picMkLst>
        </pc:picChg>
        <pc:picChg chg="add del mod">
          <ac:chgData name="James Franklin" userId="cf915d05-507f-491f-b4a6-b2aa085ee4b1" providerId="ADAL" clId="{85B90544-D433-4212-8D20-0503E1564FBD}" dt="2020-03-02T11:39:45.269" v="38" actId="167"/>
          <ac:picMkLst>
            <pc:docMk/>
            <pc:sldMk cId="3003053793" sldId="284"/>
            <ac:picMk id="1026" creationId="{ED780F00-20D9-42EB-84FC-BCBF2F11A86C}"/>
          </ac:picMkLst>
        </pc:picChg>
        <pc:picChg chg="add del">
          <ac:chgData name="James Franklin" userId="cf915d05-507f-491f-b4a6-b2aa085ee4b1" providerId="ADAL" clId="{85B90544-D433-4212-8D20-0503E1564FBD}" dt="2020-03-02T11:35:54.585" v="35"/>
          <ac:picMkLst>
            <pc:docMk/>
            <pc:sldMk cId="3003053793" sldId="284"/>
            <ac:picMk id="1028" creationId="{E32E5604-CAA8-4B60-8CA0-E5DF5F8728E8}"/>
          </ac:picMkLst>
        </pc:picChg>
      </pc:sldChg>
      <pc:sldChg chg="addSp modSp add">
        <pc:chgData name="James Franklin" userId="cf915d05-507f-491f-b4a6-b2aa085ee4b1" providerId="ADAL" clId="{85B90544-D433-4212-8D20-0503E1564FBD}" dt="2020-03-02T12:22:21.276" v="1180" actId="20577"/>
        <pc:sldMkLst>
          <pc:docMk/>
          <pc:sldMk cId="918423468" sldId="285"/>
        </pc:sldMkLst>
        <pc:spChg chg="mod">
          <ac:chgData name="James Franklin" userId="cf915d05-507f-491f-b4a6-b2aa085ee4b1" providerId="ADAL" clId="{85B90544-D433-4212-8D20-0503E1564FBD}" dt="2020-03-02T12:15:23.257" v="740" actId="20577"/>
          <ac:spMkLst>
            <pc:docMk/>
            <pc:sldMk cId="918423468" sldId="285"/>
            <ac:spMk id="2" creationId="{E85B85FA-EEAA-45AB-8F77-08222CF1D9B7}"/>
          </ac:spMkLst>
        </pc:spChg>
        <pc:spChg chg="mod">
          <ac:chgData name="James Franklin" userId="cf915d05-507f-491f-b4a6-b2aa085ee4b1" providerId="ADAL" clId="{85B90544-D433-4212-8D20-0503E1564FBD}" dt="2020-03-02T12:22:21.276" v="1180" actId="20577"/>
          <ac:spMkLst>
            <pc:docMk/>
            <pc:sldMk cId="918423468" sldId="285"/>
            <ac:spMk id="3" creationId="{82FCF1FD-01DC-4840-BB9B-6681DD086A20}"/>
          </ac:spMkLst>
        </pc:spChg>
        <pc:spChg chg="add mod">
          <ac:chgData name="James Franklin" userId="cf915d05-507f-491f-b4a6-b2aa085ee4b1" providerId="ADAL" clId="{85B90544-D433-4212-8D20-0503E1564FBD}" dt="2020-03-02T12:15:06.677" v="726" actId="207"/>
          <ac:spMkLst>
            <pc:docMk/>
            <pc:sldMk cId="918423468" sldId="285"/>
            <ac:spMk id="4" creationId="{69BBD470-7B1A-4D1F-A6F6-21F288B6DB27}"/>
          </ac:spMkLst>
        </pc:spChg>
      </pc:sldChg>
      <pc:sldChg chg="addSp modSp add setBg">
        <pc:chgData name="James Franklin" userId="cf915d05-507f-491f-b4a6-b2aa085ee4b1" providerId="ADAL" clId="{85B90544-D433-4212-8D20-0503E1564FBD}" dt="2020-03-02T12:49:06.321" v="1882" actId="167"/>
        <pc:sldMkLst>
          <pc:docMk/>
          <pc:sldMk cId="3555955918" sldId="286"/>
        </pc:sldMkLst>
        <pc:spChg chg="mod">
          <ac:chgData name="James Franklin" userId="cf915d05-507f-491f-b4a6-b2aa085ee4b1" providerId="ADAL" clId="{85B90544-D433-4212-8D20-0503E1564FBD}" dt="2020-03-02T12:47:59.485" v="1868" actId="207"/>
          <ac:spMkLst>
            <pc:docMk/>
            <pc:sldMk cId="3555955918" sldId="286"/>
            <ac:spMk id="2" creationId="{C7D06232-C212-49A8-86B4-2ABF66BDFEE2}"/>
          </ac:spMkLst>
        </pc:spChg>
        <pc:spChg chg="mod">
          <ac:chgData name="James Franklin" userId="cf915d05-507f-491f-b4a6-b2aa085ee4b1" providerId="ADAL" clId="{85B90544-D433-4212-8D20-0503E1564FBD}" dt="2020-03-02T12:47:59.485" v="1868" actId="207"/>
          <ac:spMkLst>
            <pc:docMk/>
            <pc:sldMk cId="3555955918" sldId="286"/>
            <ac:spMk id="3" creationId="{B8100AAA-BF7F-4666-9BCD-9CAEA5D74069}"/>
          </ac:spMkLst>
        </pc:spChg>
        <pc:spChg chg="add">
          <ac:chgData name="James Franklin" userId="cf915d05-507f-491f-b4a6-b2aa085ee4b1" providerId="ADAL" clId="{85B90544-D433-4212-8D20-0503E1564FBD}" dt="2020-03-02T12:47:55.753" v="1867"/>
          <ac:spMkLst>
            <pc:docMk/>
            <pc:sldMk cId="3555955918" sldId="286"/>
            <ac:spMk id="5" creationId="{C0ED4C2B-D09C-4BF0-BADF-EA3FF381588B}"/>
          </ac:spMkLst>
        </pc:spChg>
        <pc:picChg chg="add mod">
          <ac:chgData name="James Franklin" userId="cf915d05-507f-491f-b4a6-b2aa085ee4b1" providerId="ADAL" clId="{85B90544-D433-4212-8D20-0503E1564FBD}" dt="2020-03-02T12:48:11.552" v="1871" actId="1076"/>
          <ac:picMkLst>
            <pc:docMk/>
            <pc:sldMk cId="3555955918" sldId="286"/>
            <ac:picMk id="4" creationId="{527729FA-8C69-40D4-978F-9CA19EE43220}"/>
          </ac:picMkLst>
        </pc:picChg>
        <pc:picChg chg="add mod">
          <ac:chgData name="James Franklin" userId="cf915d05-507f-491f-b4a6-b2aa085ee4b1" providerId="ADAL" clId="{85B90544-D433-4212-8D20-0503E1564FBD}" dt="2020-03-02T12:49:06.321" v="1882" actId="167"/>
          <ac:picMkLst>
            <pc:docMk/>
            <pc:sldMk cId="3555955918" sldId="286"/>
            <ac:picMk id="4098" creationId="{E97B585D-15D0-466F-A56A-07119AF0BB6B}"/>
          </ac:picMkLst>
        </pc:picChg>
      </pc:sldChg>
      <pc:sldChg chg="addSp modSp add">
        <pc:chgData name="James Franklin" userId="cf915d05-507f-491f-b4a6-b2aa085ee4b1" providerId="ADAL" clId="{85B90544-D433-4212-8D20-0503E1564FBD}" dt="2020-03-02T12:54:39.557" v="2303"/>
        <pc:sldMkLst>
          <pc:docMk/>
          <pc:sldMk cId="2094632236" sldId="287"/>
        </pc:sldMkLst>
        <pc:spChg chg="mod">
          <ac:chgData name="James Franklin" userId="cf915d05-507f-491f-b4a6-b2aa085ee4b1" providerId="ADAL" clId="{85B90544-D433-4212-8D20-0503E1564FBD}" dt="2020-03-02T12:54:30.001" v="2302" actId="207"/>
          <ac:spMkLst>
            <pc:docMk/>
            <pc:sldMk cId="2094632236" sldId="287"/>
            <ac:spMk id="3" creationId="{00000000-0000-0000-0000-000000000000}"/>
          </ac:spMkLst>
        </pc:spChg>
        <pc:spChg chg="add">
          <ac:chgData name="James Franklin" userId="cf915d05-507f-491f-b4a6-b2aa085ee4b1" providerId="ADAL" clId="{85B90544-D433-4212-8D20-0503E1564FBD}" dt="2020-03-02T12:54:39.557" v="2303"/>
          <ac:spMkLst>
            <pc:docMk/>
            <pc:sldMk cId="2094632236" sldId="287"/>
            <ac:spMk id="4" creationId="{50C2604B-E711-429C-93B4-3395E55C314E}"/>
          </ac:spMkLst>
        </pc:spChg>
      </pc:sldChg>
      <pc:sldChg chg="addSp modSp add">
        <pc:chgData name="James Franklin" userId="cf915d05-507f-491f-b4a6-b2aa085ee4b1" providerId="ADAL" clId="{85B90544-D433-4212-8D20-0503E1564FBD}" dt="2020-03-03T11:12:52.847" v="2719" actId="113"/>
        <pc:sldMkLst>
          <pc:docMk/>
          <pc:sldMk cId="731314941" sldId="288"/>
        </pc:sldMkLst>
        <pc:spChg chg="mod">
          <ac:chgData name="James Franklin" userId="cf915d05-507f-491f-b4a6-b2aa085ee4b1" providerId="ADAL" clId="{85B90544-D433-4212-8D20-0503E1564FBD}" dt="2020-03-03T11:08:16.091" v="2368" actId="20577"/>
          <ac:spMkLst>
            <pc:docMk/>
            <pc:sldMk cId="731314941" sldId="288"/>
            <ac:spMk id="2" creationId="{0FD9367B-1969-4B12-8724-98041769025F}"/>
          </ac:spMkLst>
        </pc:spChg>
        <pc:spChg chg="mod">
          <ac:chgData name="James Franklin" userId="cf915d05-507f-491f-b4a6-b2aa085ee4b1" providerId="ADAL" clId="{85B90544-D433-4212-8D20-0503E1564FBD}" dt="2020-03-03T11:10:57.207" v="2663" actId="20577"/>
          <ac:spMkLst>
            <pc:docMk/>
            <pc:sldMk cId="731314941" sldId="288"/>
            <ac:spMk id="3" creationId="{F30ED1DF-0763-4636-8D00-8927326CE67F}"/>
          </ac:spMkLst>
        </pc:spChg>
        <pc:spChg chg="add mod">
          <ac:chgData name="James Franklin" userId="cf915d05-507f-491f-b4a6-b2aa085ee4b1" providerId="ADAL" clId="{85B90544-D433-4212-8D20-0503E1564FBD}" dt="2020-03-03T11:12:52.847" v="2719" actId="113"/>
          <ac:spMkLst>
            <pc:docMk/>
            <pc:sldMk cId="731314941" sldId="288"/>
            <ac:spMk id="5" creationId="{AD1E0904-59FA-49F3-97D3-5CB99172F530}"/>
          </ac:spMkLst>
        </pc:spChg>
        <pc:spChg chg="add mod">
          <ac:chgData name="James Franklin" userId="cf915d05-507f-491f-b4a6-b2aa085ee4b1" providerId="ADAL" clId="{85B90544-D433-4212-8D20-0503E1564FBD}" dt="2020-03-03T11:12:51.442" v="2718" actId="113"/>
          <ac:spMkLst>
            <pc:docMk/>
            <pc:sldMk cId="731314941" sldId="288"/>
            <ac:spMk id="6" creationId="{8C2EBA36-B663-4F9C-BC1A-DD9FD981FA7A}"/>
          </ac:spMkLst>
        </pc:spChg>
        <pc:spChg chg="add mod">
          <ac:chgData name="James Franklin" userId="cf915d05-507f-491f-b4a6-b2aa085ee4b1" providerId="ADAL" clId="{85B90544-D433-4212-8D20-0503E1564FBD}" dt="2020-03-03T11:12:30.959" v="2714" actId="1076"/>
          <ac:spMkLst>
            <pc:docMk/>
            <pc:sldMk cId="731314941" sldId="288"/>
            <ac:spMk id="9" creationId="{99B001E3-1789-4790-9495-CD971048E1C6}"/>
          </ac:spMkLst>
        </pc:spChg>
        <pc:spChg chg="add mod">
          <ac:chgData name="James Franklin" userId="cf915d05-507f-491f-b4a6-b2aa085ee4b1" providerId="ADAL" clId="{85B90544-D433-4212-8D20-0503E1564FBD}" dt="2020-03-03T11:12:26.071" v="2713" actId="1076"/>
          <ac:spMkLst>
            <pc:docMk/>
            <pc:sldMk cId="731314941" sldId="288"/>
            <ac:spMk id="11" creationId="{8A636298-061F-4F3A-AA49-9AEF2D03E147}"/>
          </ac:spMkLst>
        </pc:spChg>
        <pc:graphicFrameChg chg="add mod modGraphic">
          <ac:chgData name="James Franklin" userId="cf915d05-507f-491f-b4a6-b2aa085ee4b1" providerId="ADAL" clId="{85B90544-D433-4212-8D20-0503E1564FBD}" dt="2020-03-03T11:11:07.151" v="2665" actId="1076"/>
          <ac:graphicFrameMkLst>
            <pc:docMk/>
            <pc:sldMk cId="731314941" sldId="288"/>
            <ac:graphicFrameMk id="4" creationId="{B6BE31CE-6997-411B-B3F5-724ADBF9E28D}"/>
          </ac:graphicFrameMkLst>
        </pc:graphicFrameChg>
        <pc:cxnChg chg="add mod">
          <ac:chgData name="James Franklin" userId="cf915d05-507f-491f-b4a6-b2aa085ee4b1" providerId="ADAL" clId="{85B90544-D433-4212-8D20-0503E1564FBD}" dt="2020-03-03T11:12:33.991" v="2715" actId="1076"/>
          <ac:cxnSpMkLst>
            <pc:docMk/>
            <pc:sldMk cId="731314941" sldId="288"/>
            <ac:cxnSpMk id="8" creationId="{E5788BC0-3B4C-42F7-A96A-41287FDA1EE2}"/>
          </ac:cxnSpMkLst>
        </pc:cxnChg>
        <pc:cxnChg chg="add mod">
          <ac:chgData name="James Franklin" userId="cf915d05-507f-491f-b4a6-b2aa085ee4b1" providerId="ADAL" clId="{85B90544-D433-4212-8D20-0503E1564FBD}" dt="2020-03-03T11:12:44.503" v="2717" actId="14100"/>
          <ac:cxnSpMkLst>
            <pc:docMk/>
            <pc:sldMk cId="731314941" sldId="288"/>
            <ac:cxnSpMk id="10" creationId="{1C20751B-01CD-43D3-8C81-46FE387F833A}"/>
          </ac:cxnSpMkLst>
        </pc:cxnChg>
      </pc:sldChg>
    </pc:docChg>
  </pc:docChgLst>
  <pc:docChgLst>
    <pc:chgData name="James Franklin" userId="cf915d05-507f-491f-b4a6-b2aa085ee4b1" providerId="ADAL" clId="{3B22237F-930D-4C10-933E-6CD9646E90B4}"/>
    <pc:docChg chg="undo custSel addSld delSld modSld sldOrd">
      <pc:chgData name="James Franklin" userId="cf915d05-507f-491f-b4a6-b2aa085ee4b1" providerId="ADAL" clId="{3B22237F-930D-4C10-933E-6CD9646E90B4}" dt="2021-07-22T10:46:57.153" v="3391" actId="20577"/>
      <pc:docMkLst>
        <pc:docMk/>
      </pc:docMkLst>
      <pc:sldChg chg="addSp modSp mod">
        <pc:chgData name="James Franklin" userId="cf915d05-507f-491f-b4a6-b2aa085ee4b1" providerId="ADAL" clId="{3B22237F-930D-4C10-933E-6CD9646E90B4}" dt="2021-07-13T13:23:28.372" v="756" actId="207"/>
        <pc:sldMkLst>
          <pc:docMk/>
          <pc:sldMk cId="3097358543" sldId="260"/>
        </pc:sldMkLst>
        <pc:spChg chg="add mod">
          <ac:chgData name="James Franklin" userId="cf915d05-507f-491f-b4a6-b2aa085ee4b1" providerId="ADAL" clId="{3B22237F-930D-4C10-933E-6CD9646E90B4}" dt="2021-07-13T13:23:28.372" v="756" actId="207"/>
          <ac:spMkLst>
            <pc:docMk/>
            <pc:sldMk cId="3097358543" sldId="260"/>
            <ac:spMk id="2" creationId="{24007CD4-C2D9-47F1-91A4-3DE077CFB0C5}"/>
          </ac:spMkLst>
        </pc:spChg>
      </pc:sldChg>
      <pc:sldChg chg="addSp modSp mod">
        <pc:chgData name="James Franklin" userId="cf915d05-507f-491f-b4a6-b2aa085ee4b1" providerId="ADAL" clId="{3B22237F-930D-4C10-933E-6CD9646E90B4}" dt="2021-07-14T14:55:37.855" v="3274" actId="1076"/>
        <pc:sldMkLst>
          <pc:docMk/>
          <pc:sldMk cId="644322881" sldId="261"/>
        </pc:sldMkLst>
        <pc:spChg chg="add mod">
          <ac:chgData name="James Franklin" userId="cf915d05-507f-491f-b4a6-b2aa085ee4b1" providerId="ADAL" clId="{3B22237F-930D-4C10-933E-6CD9646E90B4}" dt="2021-07-14T14:55:37.855" v="3274" actId="1076"/>
          <ac:spMkLst>
            <pc:docMk/>
            <pc:sldMk cId="644322881" sldId="261"/>
            <ac:spMk id="2" creationId="{D5D8B091-F572-40E7-A242-ABDBE054138F}"/>
          </ac:spMkLst>
        </pc:spChg>
        <pc:spChg chg="mod">
          <ac:chgData name="James Franklin" userId="cf915d05-507f-491f-b4a6-b2aa085ee4b1" providerId="ADAL" clId="{3B22237F-930D-4C10-933E-6CD9646E90B4}" dt="2021-07-13T11:44:30.529" v="146" actId="6549"/>
          <ac:spMkLst>
            <pc:docMk/>
            <pc:sldMk cId="644322881" sldId="261"/>
            <ac:spMk id="4" creationId="{00000000-0000-0000-0000-000000000000}"/>
          </ac:spMkLst>
        </pc:spChg>
      </pc:sldChg>
      <pc:sldChg chg="addSp delSp modSp mod">
        <pc:chgData name="James Franklin" userId="cf915d05-507f-491f-b4a6-b2aa085ee4b1" providerId="ADAL" clId="{3B22237F-930D-4C10-933E-6CD9646E90B4}" dt="2021-07-14T11:34:30.898" v="2041" actId="14"/>
        <pc:sldMkLst>
          <pc:docMk/>
          <pc:sldMk cId="1408696727" sldId="264"/>
        </pc:sldMkLst>
        <pc:spChg chg="add del mod">
          <ac:chgData name="James Franklin" userId="cf915d05-507f-491f-b4a6-b2aa085ee4b1" providerId="ADAL" clId="{3B22237F-930D-4C10-933E-6CD9646E90B4}" dt="2021-07-14T11:17:35.442" v="984" actId="478"/>
          <ac:spMkLst>
            <pc:docMk/>
            <pc:sldMk cId="1408696727" sldId="264"/>
            <ac:spMk id="2" creationId="{31257E3A-2921-4B39-9439-C19E4E16FD00}"/>
          </ac:spMkLst>
        </pc:spChg>
        <pc:spChg chg="mod">
          <ac:chgData name="James Franklin" userId="cf915d05-507f-491f-b4a6-b2aa085ee4b1" providerId="ADAL" clId="{3B22237F-930D-4C10-933E-6CD9646E90B4}" dt="2021-07-14T11:34:30.898" v="2041" actId="14"/>
          <ac:spMkLst>
            <pc:docMk/>
            <pc:sldMk cId="1408696727" sldId="264"/>
            <ac:spMk id="4" creationId="{00000000-0000-0000-0000-000000000000}"/>
          </ac:spMkLst>
        </pc:spChg>
      </pc:sldChg>
      <pc:sldChg chg="addSp modSp mod">
        <pc:chgData name="James Franklin" userId="cf915d05-507f-491f-b4a6-b2aa085ee4b1" providerId="ADAL" clId="{3B22237F-930D-4C10-933E-6CD9646E90B4}" dt="2021-07-22T10:45:34.642" v="3382" actId="20577"/>
        <pc:sldMkLst>
          <pc:docMk/>
          <pc:sldMk cId="3292513092" sldId="265"/>
        </pc:sldMkLst>
        <pc:spChg chg="mod">
          <ac:chgData name="James Franklin" userId="cf915d05-507f-491f-b4a6-b2aa085ee4b1" providerId="ADAL" clId="{3B22237F-930D-4C10-933E-6CD9646E90B4}" dt="2021-07-22T10:45:34.642" v="3382" actId="20577"/>
          <ac:spMkLst>
            <pc:docMk/>
            <pc:sldMk cId="3292513092" sldId="265"/>
            <ac:spMk id="2" creationId="{00000000-0000-0000-0000-000000000000}"/>
          </ac:spMkLst>
        </pc:spChg>
        <pc:spChg chg="add mod">
          <ac:chgData name="James Franklin" userId="cf915d05-507f-491f-b4a6-b2aa085ee4b1" providerId="ADAL" clId="{3B22237F-930D-4C10-933E-6CD9646E90B4}" dt="2021-07-13T12:01:17.191" v="710" actId="1076"/>
          <ac:spMkLst>
            <pc:docMk/>
            <pc:sldMk cId="3292513092" sldId="265"/>
            <ac:spMk id="3" creationId="{075EB425-09FD-4F63-AD7B-16B96A51B87D}"/>
          </ac:spMkLst>
        </pc:spChg>
      </pc:sldChg>
      <pc:sldChg chg="modSp mod">
        <pc:chgData name="James Franklin" userId="cf915d05-507f-491f-b4a6-b2aa085ee4b1" providerId="ADAL" clId="{3B22237F-930D-4C10-933E-6CD9646E90B4}" dt="2021-07-13T13:16:38.623" v="723" actId="20577"/>
        <pc:sldMkLst>
          <pc:docMk/>
          <pc:sldMk cId="3807880298" sldId="266"/>
        </pc:sldMkLst>
        <pc:graphicFrameChg chg="modGraphic">
          <ac:chgData name="James Franklin" userId="cf915d05-507f-491f-b4a6-b2aa085ee4b1" providerId="ADAL" clId="{3B22237F-930D-4C10-933E-6CD9646E90B4}" dt="2021-07-13T13:16:38.623" v="723" actId="20577"/>
          <ac:graphicFrameMkLst>
            <pc:docMk/>
            <pc:sldMk cId="3807880298" sldId="266"/>
            <ac:graphicFrameMk id="4" creationId="{00000000-0000-0000-0000-000000000000}"/>
          </ac:graphicFrameMkLst>
        </pc:graphicFrameChg>
      </pc:sldChg>
      <pc:sldChg chg="modSp mod">
        <pc:chgData name="James Franklin" userId="cf915d05-507f-491f-b4a6-b2aa085ee4b1" providerId="ADAL" clId="{3B22237F-930D-4C10-933E-6CD9646E90B4}" dt="2021-07-13T13:17:32.158" v="727" actId="20577"/>
        <pc:sldMkLst>
          <pc:docMk/>
          <pc:sldMk cId="3460746874" sldId="277"/>
        </pc:sldMkLst>
        <pc:spChg chg="mod">
          <ac:chgData name="James Franklin" userId="cf915d05-507f-491f-b4a6-b2aa085ee4b1" providerId="ADAL" clId="{3B22237F-930D-4C10-933E-6CD9646E90B4}" dt="2021-07-13T13:17:32.158" v="727" actId="20577"/>
          <ac:spMkLst>
            <pc:docMk/>
            <pc:sldMk cId="3460746874" sldId="277"/>
            <ac:spMk id="3" creationId="{00000000-0000-0000-0000-000000000000}"/>
          </ac:spMkLst>
        </pc:spChg>
      </pc:sldChg>
      <pc:sldChg chg="modSp mod">
        <pc:chgData name="James Franklin" userId="cf915d05-507f-491f-b4a6-b2aa085ee4b1" providerId="ADAL" clId="{3B22237F-930D-4C10-933E-6CD9646E90B4}" dt="2021-07-22T10:46:38.694" v="3387" actId="20577"/>
        <pc:sldMkLst>
          <pc:docMk/>
          <pc:sldMk cId="1374655441" sldId="281"/>
        </pc:sldMkLst>
        <pc:spChg chg="mod">
          <ac:chgData name="James Franklin" userId="cf915d05-507f-491f-b4a6-b2aa085ee4b1" providerId="ADAL" clId="{3B22237F-930D-4C10-933E-6CD9646E90B4}" dt="2021-07-22T10:46:38.694" v="3387" actId="20577"/>
          <ac:spMkLst>
            <pc:docMk/>
            <pc:sldMk cId="1374655441" sldId="281"/>
            <ac:spMk id="3" creationId="{00000000-0000-0000-0000-000000000000}"/>
          </ac:spMkLst>
        </pc:spChg>
      </pc:sldChg>
      <pc:sldChg chg="addSp delSp modSp mod addCm modCm">
        <pc:chgData name="James Franklin" userId="cf915d05-507f-491f-b4a6-b2aa085ee4b1" providerId="ADAL" clId="{3B22237F-930D-4C10-933E-6CD9646E90B4}" dt="2021-07-13T13:21:59.912" v="754"/>
        <pc:sldMkLst>
          <pc:docMk/>
          <pc:sldMk cId="3003053793" sldId="284"/>
        </pc:sldMkLst>
        <pc:picChg chg="add del mod">
          <ac:chgData name="James Franklin" userId="cf915d05-507f-491f-b4a6-b2aa085ee4b1" providerId="ADAL" clId="{3B22237F-930D-4C10-933E-6CD9646E90B4}" dt="2021-07-13T13:20:20.576" v="742" actId="478"/>
          <ac:picMkLst>
            <pc:docMk/>
            <pc:sldMk cId="3003053793" sldId="284"/>
            <ac:picMk id="6" creationId="{BD65FFFA-3B81-465D-8BF2-016A04541852}"/>
          </ac:picMkLst>
        </pc:picChg>
        <pc:picChg chg="add del mod">
          <ac:chgData name="James Franklin" userId="cf915d05-507f-491f-b4a6-b2aa085ee4b1" providerId="ADAL" clId="{3B22237F-930D-4C10-933E-6CD9646E90B4}" dt="2021-07-13T13:20:18.728" v="741" actId="478"/>
          <ac:picMkLst>
            <pc:docMk/>
            <pc:sldMk cId="3003053793" sldId="284"/>
            <ac:picMk id="2050" creationId="{23B8EC9F-BC04-4D2A-9186-2FD077EC83F2}"/>
          </ac:picMkLst>
        </pc:picChg>
        <pc:picChg chg="add mod">
          <ac:chgData name="James Franklin" userId="cf915d05-507f-491f-b4a6-b2aa085ee4b1" providerId="ADAL" clId="{3B22237F-930D-4C10-933E-6CD9646E90B4}" dt="2021-07-13T13:21:27.429" v="749" actId="1076"/>
          <ac:picMkLst>
            <pc:docMk/>
            <pc:sldMk cId="3003053793" sldId="284"/>
            <ac:picMk id="2052" creationId="{EFBF4FA0-9A2F-4123-B481-EE1604903EE7}"/>
          </ac:picMkLst>
        </pc:picChg>
        <pc:picChg chg="add mod">
          <ac:chgData name="James Franklin" userId="cf915d05-507f-491f-b4a6-b2aa085ee4b1" providerId="ADAL" clId="{3B22237F-930D-4C10-933E-6CD9646E90B4}" dt="2021-07-13T13:21:35.533" v="752" actId="14100"/>
          <ac:picMkLst>
            <pc:docMk/>
            <pc:sldMk cId="3003053793" sldId="284"/>
            <ac:picMk id="2054" creationId="{83ABF355-BD6F-476B-8BF4-4C159B7DF6ED}"/>
          </ac:picMkLst>
        </pc:picChg>
        <pc:picChg chg="add mod">
          <ac:chgData name="James Franklin" userId="cf915d05-507f-491f-b4a6-b2aa085ee4b1" providerId="ADAL" clId="{3B22237F-930D-4C10-933E-6CD9646E90B4}" dt="2021-07-13T13:21:27.429" v="749" actId="1076"/>
          <ac:picMkLst>
            <pc:docMk/>
            <pc:sldMk cId="3003053793" sldId="284"/>
            <ac:picMk id="2056" creationId="{33BCC759-2C7E-42EF-B422-24E94696A8F1}"/>
          </ac:picMkLst>
        </pc:picChg>
      </pc:sldChg>
      <pc:sldChg chg="addSp delSp modSp mod setBg">
        <pc:chgData name="James Franklin" userId="cf915d05-507f-491f-b4a6-b2aa085ee4b1" providerId="ADAL" clId="{3B22237F-930D-4C10-933E-6CD9646E90B4}" dt="2021-07-13T12:01:30.426" v="716" actId="404"/>
        <pc:sldMkLst>
          <pc:docMk/>
          <pc:sldMk cId="3555955918" sldId="286"/>
        </pc:sldMkLst>
        <pc:spChg chg="mod">
          <ac:chgData name="James Franklin" userId="cf915d05-507f-491f-b4a6-b2aa085ee4b1" providerId="ADAL" clId="{3B22237F-930D-4C10-933E-6CD9646E90B4}" dt="2021-07-13T12:01:30.426" v="716" actId="404"/>
          <ac:spMkLst>
            <pc:docMk/>
            <pc:sldMk cId="3555955918" sldId="286"/>
            <ac:spMk id="3" creationId="{B8100AAA-BF7F-4666-9BCD-9CAEA5D74069}"/>
          </ac:spMkLst>
        </pc:spChg>
        <pc:picChg chg="add mod">
          <ac:chgData name="James Franklin" userId="cf915d05-507f-491f-b4a6-b2aa085ee4b1" providerId="ADAL" clId="{3B22237F-930D-4C10-933E-6CD9646E90B4}" dt="2021-07-13T11:53:09.760" v="269" actId="1076"/>
          <ac:picMkLst>
            <pc:docMk/>
            <pc:sldMk cId="3555955918" sldId="286"/>
            <ac:picMk id="5" creationId="{BEF80CFE-1AA6-4F59-8D00-F72ACB6A4EE2}"/>
          </ac:picMkLst>
        </pc:picChg>
        <pc:picChg chg="del mod">
          <ac:chgData name="James Franklin" userId="cf915d05-507f-491f-b4a6-b2aa085ee4b1" providerId="ADAL" clId="{3B22237F-930D-4C10-933E-6CD9646E90B4}" dt="2021-07-13T11:54:23.498" v="283" actId="478"/>
          <ac:picMkLst>
            <pc:docMk/>
            <pc:sldMk cId="3555955918" sldId="286"/>
            <ac:picMk id="7" creationId="{FC0EEE06-73A5-457F-8F38-DD7D8678A783}"/>
          </ac:picMkLst>
        </pc:picChg>
        <pc:picChg chg="add mod">
          <ac:chgData name="James Franklin" userId="cf915d05-507f-491f-b4a6-b2aa085ee4b1" providerId="ADAL" clId="{3B22237F-930D-4C10-933E-6CD9646E90B4}" dt="2021-07-13T11:55:22.174" v="297" actId="732"/>
          <ac:picMkLst>
            <pc:docMk/>
            <pc:sldMk cId="3555955918" sldId="286"/>
            <ac:picMk id="1026" creationId="{9CBF503B-4D32-47C4-AD3B-67682AE80126}"/>
          </ac:picMkLst>
        </pc:picChg>
      </pc:sldChg>
      <pc:sldChg chg="modSp mod">
        <pc:chgData name="James Franklin" userId="cf915d05-507f-491f-b4a6-b2aa085ee4b1" providerId="ADAL" clId="{3B22237F-930D-4C10-933E-6CD9646E90B4}" dt="2021-07-13T13:17:40.133" v="731" actId="20577"/>
        <pc:sldMkLst>
          <pc:docMk/>
          <pc:sldMk cId="2094632236" sldId="287"/>
        </pc:sldMkLst>
        <pc:spChg chg="mod">
          <ac:chgData name="James Franklin" userId="cf915d05-507f-491f-b4a6-b2aa085ee4b1" providerId="ADAL" clId="{3B22237F-930D-4C10-933E-6CD9646E90B4}" dt="2021-07-13T13:17:40.133" v="731" actId="20577"/>
          <ac:spMkLst>
            <pc:docMk/>
            <pc:sldMk cId="2094632236" sldId="287"/>
            <ac:spMk id="3" creationId="{00000000-0000-0000-0000-000000000000}"/>
          </ac:spMkLst>
        </pc:spChg>
      </pc:sldChg>
      <pc:sldChg chg="modSp new mod">
        <pc:chgData name="James Franklin" userId="cf915d05-507f-491f-b4a6-b2aa085ee4b1" providerId="ADAL" clId="{3B22237F-930D-4C10-933E-6CD9646E90B4}" dt="2021-07-13T12:00:35.400" v="662" actId="20577"/>
        <pc:sldMkLst>
          <pc:docMk/>
          <pc:sldMk cId="2428677725" sldId="289"/>
        </pc:sldMkLst>
        <pc:spChg chg="mod">
          <ac:chgData name="James Franklin" userId="cf915d05-507f-491f-b4a6-b2aa085ee4b1" providerId="ADAL" clId="{3B22237F-930D-4C10-933E-6CD9646E90B4}" dt="2021-07-13T11:57:30.176" v="416" actId="20577"/>
          <ac:spMkLst>
            <pc:docMk/>
            <pc:sldMk cId="2428677725" sldId="289"/>
            <ac:spMk id="2" creationId="{40D5D7E1-4FF0-4420-A0F8-0CD42213AD2A}"/>
          </ac:spMkLst>
        </pc:spChg>
        <pc:spChg chg="mod">
          <ac:chgData name="James Franklin" userId="cf915d05-507f-491f-b4a6-b2aa085ee4b1" providerId="ADAL" clId="{3B22237F-930D-4C10-933E-6CD9646E90B4}" dt="2021-07-13T12:00:35.400" v="662" actId="20577"/>
          <ac:spMkLst>
            <pc:docMk/>
            <pc:sldMk cId="2428677725" sldId="289"/>
            <ac:spMk id="3" creationId="{8AFA7907-0413-4A18-861D-B41680748C04}"/>
          </ac:spMkLst>
        </pc:spChg>
      </pc:sldChg>
      <pc:sldChg chg="addSp delSp modSp new mod ord modClrScheme addCm modCm chgLayout">
        <pc:chgData name="James Franklin" userId="cf915d05-507f-491f-b4a6-b2aa085ee4b1" providerId="ADAL" clId="{3B22237F-930D-4C10-933E-6CD9646E90B4}" dt="2021-07-22T10:46:57.153" v="3391" actId="20577"/>
        <pc:sldMkLst>
          <pc:docMk/>
          <pc:sldMk cId="4076850340" sldId="290"/>
        </pc:sldMkLst>
        <pc:spChg chg="del mod ord">
          <ac:chgData name="James Franklin" userId="cf915d05-507f-491f-b4a6-b2aa085ee4b1" providerId="ADAL" clId="{3B22237F-930D-4C10-933E-6CD9646E90B4}" dt="2021-07-14T11:16:44.946" v="980" actId="700"/>
          <ac:spMkLst>
            <pc:docMk/>
            <pc:sldMk cId="4076850340" sldId="290"/>
            <ac:spMk id="2" creationId="{C9574E2F-5060-4C24-BBF0-B784594A2F24}"/>
          </ac:spMkLst>
        </pc:spChg>
        <pc:spChg chg="del mod ord">
          <ac:chgData name="James Franklin" userId="cf915d05-507f-491f-b4a6-b2aa085ee4b1" providerId="ADAL" clId="{3B22237F-930D-4C10-933E-6CD9646E90B4}" dt="2021-07-14T11:16:44.946" v="980" actId="700"/>
          <ac:spMkLst>
            <pc:docMk/>
            <pc:sldMk cId="4076850340" sldId="290"/>
            <ac:spMk id="3" creationId="{1ACAF8DB-14B2-49EB-9F71-2AB1F07F42E3}"/>
          </ac:spMkLst>
        </pc:spChg>
        <pc:spChg chg="add mod ord">
          <ac:chgData name="James Franklin" userId="cf915d05-507f-491f-b4a6-b2aa085ee4b1" providerId="ADAL" clId="{3B22237F-930D-4C10-933E-6CD9646E90B4}" dt="2021-07-14T11:17:50.760" v="1008" actId="20577"/>
          <ac:spMkLst>
            <pc:docMk/>
            <pc:sldMk cId="4076850340" sldId="290"/>
            <ac:spMk id="4" creationId="{088FDFE3-5E3F-4022-B238-4ECAC3317F9C}"/>
          </ac:spMkLst>
        </pc:spChg>
        <pc:spChg chg="add mod ord">
          <ac:chgData name="James Franklin" userId="cf915d05-507f-491f-b4a6-b2aa085ee4b1" providerId="ADAL" clId="{3B22237F-930D-4C10-933E-6CD9646E90B4}" dt="2021-07-22T10:46:57.153" v="3391" actId="20577"/>
          <ac:spMkLst>
            <pc:docMk/>
            <pc:sldMk cId="4076850340" sldId="290"/>
            <ac:spMk id="5" creationId="{714CA032-D934-4C71-A05E-BFF0244348CD}"/>
          </ac:spMkLst>
        </pc:spChg>
        <pc:spChg chg="add del mod">
          <ac:chgData name="James Franklin" userId="cf915d05-507f-491f-b4a6-b2aa085ee4b1" providerId="ADAL" clId="{3B22237F-930D-4C10-933E-6CD9646E90B4}" dt="2021-07-14T11:24:27.481" v="1517" actId="478"/>
          <ac:spMkLst>
            <pc:docMk/>
            <pc:sldMk cId="4076850340" sldId="290"/>
            <ac:spMk id="8" creationId="{62A85E3E-DF87-4E58-8EC3-353F8F618A3B}"/>
          </ac:spMkLst>
        </pc:spChg>
        <pc:spChg chg="add del mod">
          <ac:chgData name="James Franklin" userId="cf915d05-507f-491f-b4a6-b2aa085ee4b1" providerId="ADAL" clId="{3B22237F-930D-4C10-933E-6CD9646E90B4}" dt="2021-07-14T11:21:45.562" v="1254" actId="478"/>
          <ac:spMkLst>
            <pc:docMk/>
            <pc:sldMk cId="4076850340" sldId="290"/>
            <ac:spMk id="9" creationId="{D37EBC88-E7E5-48B2-B775-AC09E0C164ED}"/>
          </ac:spMkLst>
        </pc:spChg>
        <pc:spChg chg="add del mod">
          <ac:chgData name="James Franklin" userId="cf915d05-507f-491f-b4a6-b2aa085ee4b1" providerId="ADAL" clId="{3B22237F-930D-4C10-933E-6CD9646E90B4}" dt="2021-07-14T11:25:01.522" v="1523" actId="478"/>
          <ac:spMkLst>
            <pc:docMk/>
            <pc:sldMk cId="4076850340" sldId="290"/>
            <ac:spMk id="10" creationId="{47324AFF-2B8B-4EC4-BCF1-FF8DD635AB49}"/>
          </ac:spMkLst>
        </pc:spChg>
        <pc:spChg chg="add mod">
          <ac:chgData name="James Franklin" userId="cf915d05-507f-491f-b4a6-b2aa085ee4b1" providerId="ADAL" clId="{3B22237F-930D-4C10-933E-6CD9646E90B4}" dt="2021-07-14T11:29:45.283" v="1660" actId="6549"/>
          <ac:spMkLst>
            <pc:docMk/>
            <pc:sldMk cId="4076850340" sldId="290"/>
            <ac:spMk id="11" creationId="{66C85F71-C8ED-4C9A-9567-ABE15457EE1F}"/>
          </ac:spMkLst>
        </pc:spChg>
        <pc:spChg chg="add del mod">
          <ac:chgData name="James Franklin" userId="cf915d05-507f-491f-b4a6-b2aa085ee4b1" providerId="ADAL" clId="{3B22237F-930D-4C10-933E-6CD9646E90B4}" dt="2021-07-14T11:26:24.283" v="1569" actId="478"/>
          <ac:spMkLst>
            <pc:docMk/>
            <pc:sldMk cId="4076850340" sldId="290"/>
            <ac:spMk id="12" creationId="{3114296E-0174-4374-8AE7-6BF3E3F4F967}"/>
          </ac:spMkLst>
        </pc:spChg>
        <pc:spChg chg="add mod">
          <ac:chgData name="James Franklin" userId="cf915d05-507f-491f-b4a6-b2aa085ee4b1" providerId="ADAL" clId="{3B22237F-930D-4C10-933E-6CD9646E90B4}" dt="2021-07-14T11:28:53.488" v="1630" actId="164"/>
          <ac:spMkLst>
            <pc:docMk/>
            <pc:sldMk cId="4076850340" sldId="290"/>
            <ac:spMk id="13" creationId="{4621B311-62EC-4970-A797-85928EC7AF43}"/>
          </ac:spMkLst>
        </pc:spChg>
        <pc:spChg chg="add mod">
          <ac:chgData name="James Franklin" userId="cf915d05-507f-491f-b4a6-b2aa085ee4b1" providerId="ADAL" clId="{3B22237F-930D-4C10-933E-6CD9646E90B4}" dt="2021-07-14T11:29:47.938" v="1661" actId="6549"/>
          <ac:spMkLst>
            <pc:docMk/>
            <pc:sldMk cId="4076850340" sldId="290"/>
            <ac:spMk id="15" creationId="{F3C8BE8C-9C9B-41BF-B839-D6B1E70D1560}"/>
          </ac:spMkLst>
        </pc:spChg>
        <pc:spChg chg="add mod">
          <ac:chgData name="James Franklin" userId="cf915d05-507f-491f-b4a6-b2aa085ee4b1" providerId="ADAL" clId="{3B22237F-930D-4C10-933E-6CD9646E90B4}" dt="2021-07-14T11:28:53.488" v="1630" actId="164"/>
          <ac:spMkLst>
            <pc:docMk/>
            <pc:sldMk cId="4076850340" sldId="290"/>
            <ac:spMk id="16" creationId="{003210AA-92A5-41ED-93C6-298A59498323}"/>
          </ac:spMkLst>
        </pc:spChg>
        <pc:spChg chg="add mod">
          <ac:chgData name="James Franklin" userId="cf915d05-507f-491f-b4a6-b2aa085ee4b1" providerId="ADAL" clId="{3B22237F-930D-4C10-933E-6CD9646E90B4}" dt="2021-07-14T11:29:50.883" v="1662" actId="6549"/>
          <ac:spMkLst>
            <pc:docMk/>
            <pc:sldMk cId="4076850340" sldId="290"/>
            <ac:spMk id="17" creationId="{C2B710F8-CAA0-4A46-B38D-4353B5F04E53}"/>
          </ac:spMkLst>
        </pc:spChg>
        <pc:spChg chg="add mod">
          <ac:chgData name="James Franklin" userId="cf915d05-507f-491f-b4a6-b2aa085ee4b1" providerId="ADAL" clId="{3B22237F-930D-4C10-933E-6CD9646E90B4}" dt="2021-07-14T11:28:53.488" v="1630" actId="164"/>
          <ac:spMkLst>
            <pc:docMk/>
            <pc:sldMk cId="4076850340" sldId="290"/>
            <ac:spMk id="18" creationId="{D3229BD6-DEEA-4BDA-B451-42E382B638E9}"/>
          </ac:spMkLst>
        </pc:spChg>
        <pc:grpChg chg="add mod">
          <ac:chgData name="James Franklin" userId="cf915d05-507f-491f-b4a6-b2aa085ee4b1" providerId="ADAL" clId="{3B22237F-930D-4C10-933E-6CD9646E90B4}" dt="2021-07-14T11:29:10.559" v="1634" actId="1076"/>
          <ac:grpSpMkLst>
            <pc:docMk/>
            <pc:sldMk cId="4076850340" sldId="290"/>
            <ac:grpSpMk id="14" creationId="{5B3FC1C2-54D2-40D5-AE7A-6A3043E7EA01}"/>
          </ac:grpSpMkLst>
        </pc:grpChg>
        <pc:picChg chg="add mod">
          <ac:chgData name="James Franklin" userId="cf915d05-507f-491f-b4a6-b2aa085ee4b1" providerId="ADAL" clId="{3B22237F-930D-4C10-933E-6CD9646E90B4}" dt="2021-07-14T11:20:58.352" v="1243" actId="1076"/>
          <ac:picMkLst>
            <pc:docMk/>
            <pc:sldMk cId="4076850340" sldId="290"/>
            <ac:picMk id="7" creationId="{4338D8F6-F0A0-42A3-8F80-7DA5A33FA542}"/>
          </ac:picMkLst>
        </pc:picChg>
        <pc:picChg chg="add del">
          <ac:chgData name="James Franklin" userId="cf915d05-507f-491f-b4a6-b2aa085ee4b1" providerId="ADAL" clId="{3B22237F-930D-4C10-933E-6CD9646E90B4}" dt="2021-07-14T11:29:22.127" v="1638" actId="478"/>
          <ac:picMkLst>
            <pc:docMk/>
            <pc:sldMk cId="4076850340" sldId="290"/>
            <ac:picMk id="20" creationId="{9932308A-8B82-469C-94E6-A2A5CD9430AF}"/>
          </ac:picMkLst>
        </pc:picChg>
        <pc:picChg chg="add mod">
          <ac:chgData name="James Franklin" userId="cf915d05-507f-491f-b4a6-b2aa085ee4b1" providerId="ADAL" clId="{3B22237F-930D-4C10-933E-6CD9646E90B4}" dt="2021-07-14T11:23:23.743" v="1505" actId="1076"/>
          <ac:picMkLst>
            <pc:docMk/>
            <pc:sldMk cId="4076850340" sldId="290"/>
            <ac:picMk id="1026" creationId="{990D63CF-5906-4EBF-8FDA-2111FEEEC777}"/>
          </ac:picMkLst>
        </pc:picChg>
      </pc:sldChg>
      <pc:sldChg chg="modSp add mod ord modClrScheme chgLayout">
        <pc:chgData name="James Franklin" userId="cf915d05-507f-491f-b4a6-b2aa085ee4b1" providerId="ADAL" clId="{3B22237F-930D-4C10-933E-6CD9646E90B4}" dt="2021-07-14T13:42:38.992" v="2045"/>
        <pc:sldMkLst>
          <pc:docMk/>
          <pc:sldMk cId="990057538" sldId="291"/>
        </pc:sldMkLst>
        <pc:spChg chg="mod ord">
          <ac:chgData name="James Franklin" userId="cf915d05-507f-491f-b4a6-b2aa085ee4b1" providerId="ADAL" clId="{3B22237F-930D-4C10-933E-6CD9646E90B4}" dt="2021-07-14T11:30:40.474" v="1666" actId="700"/>
          <ac:spMkLst>
            <pc:docMk/>
            <pc:sldMk cId="990057538" sldId="291"/>
            <ac:spMk id="4" creationId="{088FDFE3-5E3F-4022-B238-4ECAC3317F9C}"/>
          </ac:spMkLst>
        </pc:spChg>
        <pc:spChg chg="mod ord">
          <ac:chgData name="James Franklin" userId="cf915d05-507f-491f-b4a6-b2aa085ee4b1" providerId="ADAL" clId="{3B22237F-930D-4C10-933E-6CD9646E90B4}" dt="2021-07-14T11:34:03.155" v="2039" actId="207"/>
          <ac:spMkLst>
            <pc:docMk/>
            <pc:sldMk cId="990057538" sldId="291"/>
            <ac:spMk id="5" creationId="{714CA032-D934-4C71-A05E-BFF0244348CD}"/>
          </ac:spMkLst>
        </pc:spChg>
      </pc:sldChg>
      <pc:sldChg chg="addSp modSp new mod ord">
        <pc:chgData name="James Franklin" userId="cf915d05-507f-491f-b4a6-b2aa085ee4b1" providerId="ADAL" clId="{3B22237F-930D-4C10-933E-6CD9646E90B4}" dt="2021-07-14T14:56:20.919" v="3380" actId="20577"/>
        <pc:sldMkLst>
          <pc:docMk/>
          <pc:sldMk cId="2164958771" sldId="292"/>
        </pc:sldMkLst>
        <pc:spChg chg="mod">
          <ac:chgData name="James Franklin" userId="cf915d05-507f-491f-b4a6-b2aa085ee4b1" providerId="ADAL" clId="{3B22237F-930D-4C10-933E-6CD9646E90B4}" dt="2021-07-14T13:44:27.136" v="2066" actId="20577"/>
          <ac:spMkLst>
            <pc:docMk/>
            <pc:sldMk cId="2164958771" sldId="292"/>
            <ac:spMk id="2" creationId="{363C7FCD-B0FD-4B80-BF48-2B7C0B6837E4}"/>
          </ac:spMkLst>
        </pc:spChg>
        <pc:spChg chg="mod">
          <ac:chgData name="James Franklin" userId="cf915d05-507f-491f-b4a6-b2aa085ee4b1" providerId="ADAL" clId="{3B22237F-930D-4C10-933E-6CD9646E90B4}" dt="2021-07-14T13:55:47.891" v="2672"/>
          <ac:spMkLst>
            <pc:docMk/>
            <pc:sldMk cId="2164958771" sldId="292"/>
            <ac:spMk id="3" creationId="{018282B3-65B2-4FF0-A600-27A5F58A7B16}"/>
          </ac:spMkLst>
        </pc:spChg>
        <pc:spChg chg="add mod">
          <ac:chgData name="James Franklin" userId="cf915d05-507f-491f-b4a6-b2aa085ee4b1" providerId="ADAL" clId="{3B22237F-930D-4C10-933E-6CD9646E90B4}" dt="2021-07-14T14:56:20.919" v="3380" actId="20577"/>
          <ac:spMkLst>
            <pc:docMk/>
            <pc:sldMk cId="2164958771" sldId="292"/>
            <ac:spMk id="4" creationId="{17176350-BA10-4EFF-8231-FB51BF4CF0E3}"/>
          </ac:spMkLst>
        </pc:spChg>
      </pc:sldChg>
      <pc:sldChg chg="modSp new del mod">
        <pc:chgData name="James Franklin" userId="cf915d05-507f-491f-b4a6-b2aa085ee4b1" providerId="ADAL" clId="{3B22237F-930D-4C10-933E-6CD9646E90B4}" dt="2021-07-14T13:51:10.985" v="2424" actId="47"/>
        <pc:sldMkLst>
          <pc:docMk/>
          <pc:sldMk cId="3043990665" sldId="293"/>
        </pc:sldMkLst>
        <pc:spChg chg="mod">
          <ac:chgData name="James Franklin" userId="cf915d05-507f-491f-b4a6-b2aa085ee4b1" providerId="ADAL" clId="{3B22237F-930D-4C10-933E-6CD9646E90B4}" dt="2021-07-14T13:50:58.416" v="2422" actId="20577"/>
          <ac:spMkLst>
            <pc:docMk/>
            <pc:sldMk cId="3043990665" sldId="293"/>
            <ac:spMk id="2" creationId="{F04E2EB6-EA27-4D96-80E1-63091D97F384}"/>
          </ac:spMkLst>
        </pc:spChg>
      </pc:sldChg>
      <pc:sldChg chg="addSp modSp add mod modClrScheme chgLayout">
        <pc:chgData name="James Franklin" userId="cf915d05-507f-491f-b4a6-b2aa085ee4b1" providerId="ADAL" clId="{3B22237F-930D-4C10-933E-6CD9646E90B4}" dt="2021-07-14T14:01:56.090" v="2956" actId="207"/>
        <pc:sldMkLst>
          <pc:docMk/>
          <pc:sldMk cId="254788354" sldId="294"/>
        </pc:sldMkLst>
        <pc:spChg chg="mod ord">
          <ac:chgData name="James Franklin" userId="cf915d05-507f-491f-b4a6-b2aa085ee4b1" providerId="ADAL" clId="{3B22237F-930D-4C10-933E-6CD9646E90B4}" dt="2021-07-14T13:51:15.130" v="2425" actId="700"/>
          <ac:spMkLst>
            <pc:docMk/>
            <pc:sldMk cId="254788354" sldId="294"/>
            <ac:spMk id="2" creationId="{363C7FCD-B0FD-4B80-BF48-2B7C0B6837E4}"/>
          </ac:spMkLst>
        </pc:spChg>
        <pc:spChg chg="mod ord">
          <ac:chgData name="James Franklin" userId="cf915d05-507f-491f-b4a6-b2aa085ee4b1" providerId="ADAL" clId="{3B22237F-930D-4C10-933E-6CD9646E90B4}" dt="2021-07-14T14:01:56.090" v="2956" actId="207"/>
          <ac:spMkLst>
            <pc:docMk/>
            <pc:sldMk cId="254788354" sldId="294"/>
            <ac:spMk id="3" creationId="{018282B3-65B2-4FF0-A600-27A5F58A7B16}"/>
          </ac:spMkLst>
        </pc:spChg>
        <pc:spChg chg="add mod">
          <ac:chgData name="James Franklin" userId="cf915d05-507f-491f-b4a6-b2aa085ee4b1" providerId="ADAL" clId="{3B22237F-930D-4C10-933E-6CD9646E90B4}" dt="2021-07-14T14:00:07.360" v="2752" actId="1076"/>
          <ac:spMkLst>
            <pc:docMk/>
            <pc:sldMk cId="254788354" sldId="294"/>
            <ac:spMk id="4" creationId="{C914E96E-7654-4DB2-9491-3522C8AA31A9}"/>
          </ac:spMkLst>
        </pc:spChg>
        <pc:spChg chg="add mod">
          <ac:chgData name="James Franklin" userId="cf915d05-507f-491f-b4a6-b2aa085ee4b1" providerId="ADAL" clId="{3B22237F-930D-4C10-933E-6CD9646E90B4}" dt="2021-07-14T14:00:46.249" v="2832" actId="20577"/>
          <ac:spMkLst>
            <pc:docMk/>
            <pc:sldMk cId="254788354" sldId="294"/>
            <ac:spMk id="5" creationId="{E58318BF-D3D0-4D17-B067-5679AC6661FF}"/>
          </ac:spMkLst>
        </pc:spChg>
      </pc:sldChg>
      <pc:sldChg chg="modSp add mod ord">
        <pc:chgData name="James Franklin" userId="cf915d05-507f-491f-b4a6-b2aa085ee4b1" providerId="ADAL" clId="{3B22237F-930D-4C10-933E-6CD9646E90B4}" dt="2021-07-14T14:08:28.137" v="2994" actId="20577"/>
        <pc:sldMkLst>
          <pc:docMk/>
          <pc:sldMk cId="384732063" sldId="295"/>
        </pc:sldMkLst>
        <pc:spChg chg="mod">
          <ac:chgData name="James Franklin" userId="cf915d05-507f-491f-b4a6-b2aa085ee4b1" providerId="ADAL" clId="{3B22237F-930D-4C10-933E-6CD9646E90B4}" dt="2021-07-14T14:08:28.137" v="2994" actId="20577"/>
          <ac:spMkLst>
            <pc:docMk/>
            <pc:sldMk cId="384732063" sldId="295"/>
            <ac:spMk id="2" creationId="{00000000-0000-0000-0000-000000000000}"/>
          </ac:spMkLst>
        </pc:spChg>
      </pc:sldChg>
    </pc:docChg>
  </pc:docChgLst>
  <pc:docChgLst>
    <pc:chgData name="Rob Heathcote" userId="62419938-1f1d-43ca-9327-cfd6c1894440" providerId="ADAL" clId="{713C6CB9-D263-4DEE-B2D0-9EAE112A0C56}"/>
    <pc:docChg chg="undo custSel modSld modMainMaster">
      <pc:chgData name="Rob Heathcote" userId="62419938-1f1d-43ca-9327-cfd6c1894440" providerId="ADAL" clId="{713C6CB9-D263-4DEE-B2D0-9EAE112A0C56}" dt="2020-03-05T09:24:49.174" v="250" actId="207"/>
      <pc:docMkLst>
        <pc:docMk/>
      </pc:docMkLst>
      <pc:sldChg chg="addSp delSp modSp delCm">
        <pc:chgData name="Rob Heathcote" userId="62419938-1f1d-43ca-9327-cfd6c1894440" providerId="ADAL" clId="{713C6CB9-D263-4DEE-B2D0-9EAE112A0C56}" dt="2020-03-05T09:23:50.401" v="245" actId="171"/>
        <pc:sldMkLst>
          <pc:docMk/>
          <pc:sldMk cId="990921403" sldId="263"/>
        </pc:sldMkLst>
        <pc:picChg chg="del">
          <ac:chgData name="Rob Heathcote" userId="62419938-1f1d-43ca-9327-cfd6c1894440" providerId="ADAL" clId="{713C6CB9-D263-4DEE-B2D0-9EAE112A0C56}" dt="2020-03-05T09:17:20.878" v="201" actId="478"/>
          <ac:picMkLst>
            <pc:docMk/>
            <pc:sldMk cId="990921403" sldId="263"/>
            <ac:picMk id="2" creationId="{380E3EAF-CBA0-4E7C-BAC5-E01AC0971031}"/>
          </ac:picMkLst>
        </pc:picChg>
        <pc:picChg chg="add del">
          <ac:chgData name="Rob Heathcote" userId="62419938-1f1d-43ca-9327-cfd6c1894440" providerId="ADAL" clId="{713C6CB9-D263-4DEE-B2D0-9EAE112A0C56}" dt="2020-03-05T09:09:59.383" v="181" actId="478"/>
          <ac:picMkLst>
            <pc:docMk/>
            <pc:sldMk cId="990921403" sldId="263"/>
            <ac:picMk id="5" creationId="{8B774DDD-F23B-4B2C-974C-429B3A53C9B9}"/>
          </ac:picMkLst>
        </pc:picChg>
        <pc:picChg chg="add del mod">
          <ac:chgData name="Rob Heathcote" userId="62419938-1f1d-43ca-9327-cfd6c1894440" providerId="ADAL" clId="{713C6CB9-D263-4DEE-B2D0-9EAE112A0C56}" dt="2020-03-05T09:16:43.111" v="195" actId="478"/>
          <ac:picMkLst>
            <pc:docMk/>
            <pc:sldMk cId="990921403" sldId="263"/>
            <ac:picMk id="7" creationId="{20CA9BC9-DB27-419D-8FE7-F419BC910DE3}"/>
          </ac:picMkLst>
        </pc:picChg>
        <pc:picChg chg="add del mod ord modCrop">
          <ac:chgData name="Rob Heathcote" userId="62419938-1f1d-43ca-9327-cfd6c1894440" providerId="ADAL" clId="{713C6CB9-D263-4DEE-B2D0-9EAE112A0C56}" dt="2020-03-05T09:23:13.943" v="226" actId="478"/>
          <ac:picMkLst>
            <pc:docMk/>
            <pc:sldMk cId="990921403" sldId="263"/>
            <ac:picMk id="9" creationId="{54C4543A-B118-49D7-BC39-6AC804052483}"/>
          </ac:picMkLst>
        </pc:picChg>
        <pc:picChg chg="add">
          <ac:chgData name="Rob Heathcote" userId="62419938-1f1d-43ca-9327-cfd6c1894440" providerId="ADAL" clId="{713C6CB9-D263-4DEE-B2D0-9EAE112A0C56}" dt="2020-03-05T09:17:54.552" v="206"/>
          <ac:picMkLst>
            <pc:docMk/>
            <pc:sldMk cId="990921403" sldId="263"/>
            <ac:picMk id="11" creationId="{1B881DE9-A354-4ABF-8020-41FF3CCDDD50}"/>
          </ac:picMkLst>
        </pc:picChg>
        <pc:picChg chg="add mod ord modCrop">
          <ac:chgData name="Rob Heathcote" userId="62419938-1f1d-43ca-9327-cfd6c1894440" providerId="ADAL" clId="{713C6CB9-D263-4DEE-B2D0-9EAE112A0C56}" dt="2020-03-05T09:23:50.401" v="245" actId="171"/>
          <ac:picMkLst>
            <pc:docMk/>
            <pc:sldMk cId="990921403" sldId="263"/>
            <ac:picMk id="12" creationId="{72337A54-03C4-4188-8B58-5EC2CB288AB8}"/>
          </ac:picMkLst>
        </pc:picChg>
        <pc:picChg chg="del">
          <ac:chgData name="Rob Heathcote" userId="62419938-1f1d-43ca-9327-cfd6c1894440" providerId="ADAL" clId="{713C6CB9-D263-4DEE-B2D0-9EAE112A0C56}" dt="2020-03-05T08:52:19.192" v="179" actId="478"/>
          <ac:picMkLst>
            <pc:docMk/>
            <pc:sldMk cId="990921403" sldId="263"/>
            <ac:picMk id="2050" creationId="{19EB7153-C370-4334-AF7B-056403C9EAF2}"/>
          </ac:picMkLst>
        </pc:picChg>
      </pc:sldChg>
      <pc:sldChg chg="delSp">
        <pc:chgData name="Rob Heathcote" userId="62419938-1f1d-43ca-9327-cfd6c1894440" providerId="ADAL" clId="{713C6CB9-D263-4DEE-B2D0-9EAE112A0C56}" dt="2020-03-05T08:47:48.991" v="172" actId="478"/>
        <pc:sldMkLst>
          <pc:docMk/>
          <pc:sldMk cId="1408696727" sldId="264"/>
        </pc:sldMkLst>
        <pc:picChg chg="del">
          <ac:chgData name="Rob Heathcote" userId="62419938-1f1d-43ca-9327-cfd6c1894440" providerId="ADAL" clId="{713C6CB9-D263-4DEE-B2D0-9EAE112A0C56}" dt="2020-03-05T08:47:47.534" v="171" actId="478"/>
          <ac:picMkLst>
            <pc:docMk/>
            <pc:sldMk cId="1408696727" sldId="264"/>
            <ac:picMk id="2" creationId="{CA737D67-705A-4E42-A78A-A6EE6BAF50A0}"/>
          </ac:picMkLst>
        </pc:picChg>
        <pc:picChg chg="del">
          <ac:chgData name="Rob Heathcote" userId="62419938-1f1d-43ca-9327-cfd6c1894440" providerId="ADAL" clId="{713C6CB9-D263-4DEE-B2D0-9EAE112A0C56}" dt="2020-03-05T08:47:48.991" v="172" actId="478"/>
          <ac:picMkLst>
            <pc:docMk/>
            <pc:sldMk cId="1408696727" sldId="264"/>
            <ac:picMk id="3074" creationId="{B54639F5-D9F5-4645-B6B5-F1B6318EF206}"/>
          </ac:picMkLst>
        </pc:picChg>
      </pc:sldChg>
      <pc:sldChg chg="modSp">
        <pc:chgData name="Rob Heathcote" userId="62419938-1f1d-43ca-9327-cfd6c1894440" providerId="ADAL" clId="{713C6CB9-D263-4DEE-B2D0-9EAE112A0C56}" dt="2020-03-05T09:20:43.907" v="225" actId="207"/>
        <pc:sldMkLst>
          <pc:docMk/>
          <pc:sldMk cId="3292513092" sldId="265"/>
        </pc:sldMkLst>
        <pc:spChg chg="mod">
          <ac:chgData name="Rob Heathcote" userId="62419938-1f1d-43ca-9327-cfd6c1894440" providerId="ADAL" clId="{713C6CB9-D263-4DEE-B2D0-9EAE112A0C56}" dt="2020-03-05T09:20:43.907" v="225" actId="207"/>
          <ac:spMkLst>
            <pc:docMk/>
            <pc:sldMk cId="3292513092" sldId="265"/>
            <ac:spMk id="2" creationId="{00000000-0000-0000-0000-000000000000}"/>
          </ac:spMkLst>
        </pc:spChg>
      </pc:sldChg>
      <pc:sldChg chg="modSp">
        <pc:chgData name="Rob Heathcote" userId="62419938-1f1d-43ca-9327-cfd6c1894440" providerId="ADAL" clId="{713C6CB9-D263-4DEE-B2D0-9EAE112A0C56}" dt="2020-03-05T09:24:35.380" v="249"/>
        <pc:sldMkLst>
          <pc:docMk/>
          <pc:sldMk cId="3807880298" sldId="266"/>
        </pc:sldMkLst>
        <pc:graphicFrameChg chg="mod modGraphic">
          <ac:chgData name="Rob Heathcote" userId="62419938-1f1d-43ca-9327-cfd6c1894440" providerId="ADAL" clId="{713C6CB9-D263-4DEE-B2D0-9EAE112A0C56}" dt="2020-03-05T09:24:35.380" v="249"/>
          <ac:graphicFrameMkLst>
            <pc:docMk/>
            <pc:sldMk cId="3807880298" sldId="266"/>
            <ac:graphicFrameMk id="4" creationId="{00000000-0000-0000-0000-000000000000}"/>
          </ac:graphicFrameMkLst>
        </pc:graphicFrameChg>
      </pc:sldChg>
      <pc:sldChg chg="modSp">
        <pc:chgData name="Rob Heathcote" userId="62419938-1f1d-43ca-9327-cfd6c1894440" providerId="ADAL" clId="{713C6CB9-D263-4DEE-B2D0-9EAE112A0C56}" dt="2020-03-05T09:19:20.968" v="214"/>
        <pc:sldMkLst>
          <pc:docMk/>
          <pc:sldMk cId="4040386850" sldId="267"/>
        </pc:sldMkLst>
        <pc:graphicFrameChg chg="mod modGraphic">
          <ac:chgData name="Rob Heathcote" userId="62419938-1f1d-43ca-9327-cfd6c1894440" providerId="ADAL" clId="{713C6CB9-D263-4DEE-B2D0-9EAE112A0C56}" dt="2020-03-05T09:19:20.968" v="214"/>
          <ac:graphicFrameMkLst>
            <pc:docMk/>
            <pc:sldMk cId="4040386850" sldId="267"/>
            <ac:graphicFrameMk id="5" creationId="{00000000-0000-0000-0000-000000000000}"/>
          </ac:graphicFrameMkLst>
        </pc:graphicFrameChg>
      </pc:sldChg>
      <pc:sldChg chg="modSp">
        <pc:chgData name="Rob Heathcote" userId="62419938-1f1d-43ca-9327-cfd6c1894440" providerId="ADAL" clId="{713C6CB9-D263-4DEE-B2D0-9EAE112A0C56}" dt="2020-03-05T09:19:37.317" v="217" actId="207"/>
        <pc:sldMkLst>
          <pc:docMk/>
          <pc:sldMk cId="307978707" sldId="269"/>
        </pc:sldMkLst>
        <pc:graphicFrameChg chg="modGraphic">
          <ac:chgData name="Rob Heathcote" userId="62419938-1f1d-43ca-9327-cfd6c1894440" providerId="ADAL" clId="{713C6CB9-D263-4DEE-B2D0-9EAE112A0C56}" dt="2020-03-05T09:19:37.317" v="217" actId="207"/>
          <ac:graphicFrameMkLst>
            <pc:docMk/>
            <pc:sldMk cId="307978707" sldId="269"/>
            <ac:graphicFrameMk id="5" creationId="{00000000-0000-0000-0000-000000000000}"/>
          </ac:graphicFrameMkLst>
        </pc:graphicFrameChg>
      </pc:sldChg>
      <pc:sldChg chg="modSp">
        <pc:chgData name="Rob Heathcote" userId="62419938-1f1d-43ca-9327-cfd6c1894440" providerId="ADAL" clId="{713C6CB9-D263-4DEE-B2D0-9EAE112A0C56}" dt="2020-03-05T09:24:49.174" v="250" actId="207"/>
        <pc:sldMkLst>
          <pc:docMk/>
          <pc:sldMk cId="2686487396" sldId="270"/>
        </pc:sldMkLst>
        <pc:graphicFrameChg chg="modGraphic">
          <ac:chgData name="Rob Heathcote" userId="62419938-1f1d-43ca-9327-cfd6c1894440" providerId="ADAL" clId="{713C6CB9-D263-4DEE-B2D0-9EAE112A0C56}" dt="2020-03-05T09:24:49.174" v="250" actId="207"/>
          <ac:graphicFrameMkLst>
            <pc:docMk/>
            <pc:sldMk cId="2686487396" sldId="270"/>
            <ac:graphicFrameMk id="5" creationId="{00000000-0000-0000-0000-000000000000}"/>
          </ac:graphicFrameMkLst>
        </pc:graphicFrameChg>
      </pc:sldChg>
      <pc:sldChg chg="modSp">
        <pc:chgData name="Rob Heathcote" userId="62419938-1f1d-43ca-9327-cfd6c1894440" providerId="ADAL" clId="{713C6CB9-D263-4DEE-B2D0-9EAE112A0C56}" dt="2020-03-05T09:19:55.607" v="220" actId="207"/>
        <pc:sldMkLst>
          <pc:docMk/>
          <pc:sldMk cId="173915510" sldId="271"/>
        </pc:sldMkLst>
        <pc:graphicFrameChg chg="modGraphic">
          <ac:chgData name="Rob Heathcote" userId="62419938-1f1d-43ca-9327-cfd6c1894440" providerId="ADAL" clId="{713C6CB9-D263-4DEE-B2D0-9EAE112A0C56}" dt="2020-03-05T09:19:55.607" v="220" actId="207"/>
          <ac:graphicFrameMkLst>
            <pc:docMk/>
            <pc:sldMk cId="173915510" sldId="271"/>
            <ac:graphicFrameMk id="8" creationId="{00000000-0000-0000-0000-000000000000}"/>
          </ac:graphicFrameMkLst>
        </pc:graphicFrameChg>
      </pc:sldChg>
      <pc:sldChg chg="modSp">
        <pc:chgData name="Rob Heathcote" userId="62419938-1f1d-43ca-9327-cfd6c1894440" providerId="ADAL" clId="{713C6CB9-D263-4DEE-B2D0-9EAE112A0C56}" dt="2020-03-05T08:43:29.960" v="129" actId="207"/>
        <pc:sldMkLst>
          <pc:docMk/>
          <pc:sldMk cId="477279864" sldId="273"/>
        </pc:sldMkLst>
        <pc:graphicFrameChg chg="modGraphic">
          <ac:chgData name="Rob Heathcote" userId="62419938-1f1d-43ca-9327-cfd6c1894440" providerId="ADAL" clId="{713C6CB9-D263-4DEE-B2D0-9EAE112A0C56}" dt="2020-03-05T08:43:29.960" v="129" actId="207"/>
          <ac:graphicFrameMkLst>
            <pc:docMk/>
            <pc:sldMk cId="477279864" sldId="273"/>
            <ac:graphicFrameMk id="4" creationId="{00000000-0000-0000-0000-000000000000}"/>
          </ac:graphicFrameMkLst>
        </pc:graphicFrameChg>
      </pc:sldChg>
      <pc:sldChg chg="modSp">
        <pc:chgData name="Rob Heathcote" userId="62419938-1f1d-43ca-9327-cfd6c1894440" providerId="ADAL" clId="{713C6CB9-D263-4DEE-B2D0-9EAE112A0C56}" dt="2020-03-05T08:43:40.156" v="132" actId="20577"/>
        <pc:sldMkLst>
          <pc:docMk/>
          <pc:sldMk cId="1769958477" sldId="276"/>
        </pc:sldMkLst>
        <pc:spChg chg="mod">
          <ac:chgData name="Rob Heathcote" userId="62419938-1f1d-43ca-9327-cfd6c1894440" providerId="ADAL" clId="{713C6CB9-D263-4DEE-B2D0-9EAE112A0C56}" dt="2020-03-05T08:43:40.156" v="132" actId="20577"/>
          <ac:spMkLst>
            <pc:docMk/>
            <pc:sldMk cId="1769958477" sldId="276"/>
            <ac:spMk id="3" creationId="{00000000-0000-0000-0000-000000000000}"/>
          </ac:spMkLst>
        </pc:spChg>
      </pc:sldChg>
      <pc:sldChg chg="delSp modSp">
        <pc:chgData name="Rob Heathcote" userId="62419938-1f1d-43ca-9327-cfd6c1894440" providerId="ADAL" clId="{713C6CB9-D263-4DEE-B2D0-9EAE112A0C56}" dt="2020-03-05T08:33:33.049" v="50" actId="6549"/>
        <pc:sldMkLst>
          <pc:docMk/>
          <pc:sldMk cId="3460746874" sldId="277"/>
        </pc:sldMkLst>
        <pc:spChg chg="mod">
          <ac:chgData name="Rob Heathcote" userId="62419938-1f1d-43ca-9327-cfd6c1894440" providerId="ADAL" clId="{713C6CB9-D263-4DEE-B2D0-9EAE112A0C56}" dt="2020-03-05T08:33:33.049" v="50" actId="6549"/>
          <ac:spMkLst>
            <pc:docMk/>
            <pc:sldMk cId="3460746874" sldId="277"/>
            <ac:spMk id="3" creationId="{00000000-0000-0000-0000-000000000000}"/>
          </ac:spMkLst>
        </pc:spChg>
        <pc:picChg chg="del">
          <ac:chgData name="Rob Heathcote" userId="62419938-1f1d-43ca-9327-cfd6c1894440" providerId="ADAL" clId="{713C6CB9-D263-4DEE-B2D0-9EAE112A0C56}" dt="2020-03-05T08:33:27.764" v="46" actId="478"/>
          <ac:picMkLst>
            <pc:docMk/>
            <pc:sldMk cId="3460746874" sldId="277"/>
            <ac:picMk id="5" creationId="{6DED8169-B76E-4710-A861-CD5CA67903C1}"/>
          </ac:picMkLst>
        </pc:picChg>
        <pc:picChg chg="del">
          <ac:chgData name="Rob Heathcote" userId="62419938-1f1d-43ca-9327-cfd6c1894440" providerId="ADAL" clId="{713C6CB9-D263-4DEE-B2D0-9EAE112A0C56}" dt="2020-03-05T08:33:25.567" v="45" actId="478"/>
          <ac:picMkLst>
            <pc:docMk/>
            <pc:sldMk cId="3460746874" sldId="277"/>
            <ac:picMk id="5126" creationId="{379AE47B-9D25-4699-94FF-1B9675D32228}"/>
          </ac:picMkLst>
        </pc:picChg>
      </pc:sldChg>
      <pc:sldChg chg="modSp">
        <pc:chgData name="Rob Heathcote" userId="62419938-1f1d-43ca-9327-cfd6c1894440" providerId="ADAL" clId="{713C6CB9-D263-4DEE-B2D0-9EAE112A0C56}" dt="2020-03-05T09:18:41.165" v="211"/>
        <pc:sldMkLst>
          <pc:docMk/>
          <pc:sldMk cId="3928355373" sldId="283"/>
        </pc:sldMkLst>
        <pc:graphicFrameChg chg="mod modGraphic">
          <ac:chgData name="Rob Heathcote" userId="62419938-1f1d-43ca-9327-cfd6c1894440" providerId="ADAL" clId="{713C6CB9-D263-4DEE-B2D0-9EAE112A0C56}" dt="2020-03-05T09:18:41.165" v="211"/>
          <ac:graphicFrameMkLst>
            <pc:docMk/>
            <pc:sldMk cId="3928355373" sldId="283"/>
            <ac:graphicFrameMk id="5" creationId="{00000000-0000-0000-0000-000000000000}"/>
          </ac:graphicFrameMkLst>
        </pc:graphicFrameChg>
      </pc:sldChg>
      <pc:sldChg chg="addSp delSp modSp">
        <pc:chgData name="Rob Heathcote" userId="62419938-1f1d-43ca-9327-cfd6c1894440" providerId="ADAL" clId="{713C6CB9-D263-4DEE-B2D0-9EAE112A0C56}" dt="2020-03-05T09:24:13.470" v="246" actId="478"/>
        <pc:sldMkLst>
          <pc:docMk/>
          <pc:sldMk cId="3003053793" sldId="284"/>
        </pc:sldMkLst>
        <pc:picChg chg="del">
          <ac:chgData name="Rob Heathcote" userId="62419938-1f1d-43ca-9327-cfd6c1894440" providerId="ADAL" clId="{713C6CB9-D263-4DEE-B2D0-9EAE112A0C56}" dt="2020-03-05T09:24:13.470" v="246" actId="478"/>
          <ac:picMkLst>
            <pc:docMk/>
            <pc:sldMk cId="3003053793" sldId="284"/>
            <ac:picMk id="4" creationId="{867513BD-8F93-48E7-9559-C286D566C309}"/>
          </ac:picMkLst>
        </pc:picChg>
        <pc:picChg chg="add mod">
          <ac:chgData name="Rob Heathcote" userId="62419938-1f1d-43ca-9327-cfd6c1894440" providerId="ADAL" clId="{713C6CB9-D263-4DEE-B2D0-9EAE112A0C56}" dt="2020-03-05T08:51:58.917" v="178" actId="1076"/>
          <ac:picMkLst>
            <pc:docMk/>
            <pc:sldMk cId="3003053793" sldId="284"/>
            <ac:picMk id="5" creationId="{2ACACB71-8CBF-445C-99E8-76236D733712}"/>
          </ac:picMkLst>
        </pc:picChg>
        <pc:picChg chg="del">
          <ac:chgData name="Rob Heathcote" userId="62419938-1f1d-43ca-9327-cfd6c1894440" providerId="ADAL" clId="{713C6CB9-D263-4DEE-B2D0-9EAE112A0C56}" dt="2020-03-05T08:51:47.688" v="173" actId="478"/>
          <ac:picMkLst>
            <pc:docMk/>
            <pc:sldMk cId="3003053793" sldId="284"/>
            <ac:picMk id="1026" creationId="{ED780F00-20D9-42EB-84FC-BCBF2F11A86C}"/>
          </ac:picMkLst>
        </pc:picChg>
      </pc:sldChg>
      <pc:sldChg chg="delSp">
        <pc:chgData name="Rob Heathcote" userId="62419938-1f1d-43ca-9327-cfd6c1894440" providerId="ADAL" clId="{713C6CB9-D263-4DEE-B2D0-9EAE112A0C56}" dt="2020-03-05T08:34:22.166" v="53" actId="478"/>
        <pc:sldMkLst>
          <pc:docMk/>
          <pc:sldMk cId="918423468" sldId="285"/>
        </pc:sldMkLst>
        <pc:spChg chg="del">
          <ac:chgData name="Rob Heathcote" userId="62419938-1f1d-43ca-9327-cfd6c1894440" providerId="ADAL" clId="{713C6CB9-D263-4DEE-B2D0-9EAE112A0C56}" dt="2020-03-05T08:34:22.166" v="53" actId="478"/>
          <ac:spMkLst>
            <pc:docMk/>
            <pc:sldMk cId="918423468" sldId="285"/>
            <ac:spMk id="4" creationId="{69BBD470-7B1A-4D1F-A6F6-21F288B6DB27}"/>
          </ac:spMkLst>
        </pc:spChg>
      </pc:sldChg>
      <pc:sldChg chg="addSp delSp modSp">
        <pc:chgData name="Rob Heathcote" userId="62419938-1f1d-43ca-9327-cfd6c1894440" providerId="ADAL" clId="{713C6CB9-D263-4DEE-B2D0-9EAE112A0C56}" dt="2020-03-05T08:47:35.884" v="170"/>
        <pc:sldMkLst>
          <pc:docMk/>
          <pc:sldMk cId="3555955918" sldId="286"/>
        </pc:sldMkLst>
        <pc:spChg chg="mod">
          <ac:chgData name="Rob Heathcote" userId="62419938-1f1d-43ca-9327-cfd6c1894440" providerId="ADAL" clId="{713C6CB9-D263-4DEE-B2D0-9EAE112A0C56}" dt="2020-03-05T08:46:54.622" v="164" actId="1076"/>
          <ac:spMkLst>
            <pc:docMk/>
            <pc:sldMk cId="3555955918" sldId="286"/>
            <ac:spMk id="3" creationId="{B8100AAA-BF7F-4666-9BCD-9CAEA5D74069}"/>
          </ac:spMkLst>
        </pc:spChg>
        <pc:spChg chg="del">
          <ac:chgData name="Rob Heathcote" userId="62419938-1f1d-43ca-9327-cfd6c1894440" providerId="ADAL" clId="{713C6CB9-D263-4DEE-B2D0-9EAE112A0C56}" dt="2020-03-05T08:44:03.166" v="133" actId="478"/>
          <ac:spMkLst>
            <pc:docMk/>
            <pc:sldMk cId="3555955918" sldId="286"/>
            <ac:spMk id="5" creationId="{C0ED4C2B-D09C-4BF0-BADF-EA3FF381588B}"/>
          </ac:spMkLst>
        </pc:spChg>
        <pc:picChg chg="del">
          <ac:chgData name="Rob Heathcote" userId="62419938-1f1d-43ca-9327-cfd6c1894440" providerId="ADAL" clId="{713C6CB9-D263-4DEE-B2D0-9EAE112A0C56}" dt="2020-03-05T08:44:09.350" v="134" actId="478"/>
          <ac:picMkLst>
            <pc:docMk/>
            <pc:sldMk cId="3555955918" sldId="286"/>
            <ac:picMk id="4" creationId="{527729FA-8C69-40D4-978F-9CA19EE43220}"/>
          </ac:picMkLst>
        </pc:picChg>
        <pc:picChg chg="add mod ord modCrop">
          <ac:chgData name="Rob Heathcote" userId="62419938-1f1d-43ca-9327-cfd6c1894440" providerId="ADAL" clId="{713C6CB9-D263-4DEE-B2D0-9EAE112A0C56}" dt="2020-03-05T08:47:20.078" v="169" actId="1076"/>
          <ac:picMkLst>
            <pc:docMk/>
            <pc:sldMk cId="3555955918" sldId="286"/>
            <ac:picMk id="7" creationId="{FC0EEE06-73A5-457F-8F38-DD7D8678A783}"/>
          </ac:picMkLst>
        </pc:picChg>
        <pc:picChg chg="add">
          <ac:chgData name="Rob Heathcote" userId="62419938-1f1d-43ca-9327-cfd6c1894440" providerId="ADAL" clId="{713C6CB9-D263-4DEE-B2D0-9EAE112A0C56}" dt="2020-03-05T08:47:35.884" v="170"/>
          <ac:picMkLst>
            <pc:docMk/>
            <pc:sldMk cId="3555955918" sldId="286"/>
            <ac:picMk id="9" creationId="{2D474CD2-75BB-4439-B19E-95824CB21F4C}"/>
          </ac:picMkLst>
        </pc:picChg>
        <pc:picChg chg="add">
          <ac:chgData name="Rob Heathcote" userId="62419938-1f1d-43ca-9327-cfd6c1894440" providerId="ADAL" clId="{713C6CB9-D263-4DEE-B2D0-9EAE112A0C56}" dt="2020-03-05T08:47:35.884" v="170"/>
          <ac:picMkLst>
            <pc:docMk/>
            <pc:sldMk cId="3555955918" sldId="286"/>
            <ac:picMk id="10" creationId="{D6620AD2-E86A-4E29-8E6A-A4C0B0752E1C}"/>
          </ac:picMkLst>
        </pc:picChg>
        <pc:picChg chg="del">
          <ac:chgData name="Rob Heathcote" userId="62419938-1f1d-43ca-9327-cfd6c1894440" providerId="ADAL" clId="{713C6CB9-D263-4DEE-B2D0-9EAE112A0C56}" dt="2020-03-05T08:44:14.680" v="136" actId="478"/>
          <ac:picMkLst>
            <pc:docMk/>
            <pc:sldMk cId="3555955918" sldId="286"/>
            <ac:picMk id="4098" creationId="{E97B585D-15D0-466F-A56A-07119AF0BB6B}"/>
          </ac:picMkLst>
        </pc:picChg>
      </pc:sldChg>
      <pc:sldChg chg="delSp">
        <pc:chgData name="Rob Heathcote" userId="62419938-1f1d-43ca-9327-cfd6c1894440" providerId="ADAL" clId="{713C6CB9-D263-4DEE-B2D0-9EAE112A0C56}" dt="2020-03-05T08:33:40.878" v="51" actId="478"/>
        <pc:sldMkLst>
          <pc:docMk/>
          <pc:sldMk cId="2094632236" sldId="287"/>
        </pc:sldMkLst>
        <pc:spChg chg="del">
          <ac:chgData name="Rob Heathcote" userId="62419938-1f1d-43ca-9327-cfd6c1894440" providerId="ADAL" clId="{713C6CB9-D263-4DEE-B2D0-9EAE112A0C56}" dt="2020-03-05T08:33:40.878" v="51" actId="478"/>
          <ac:spMkLst>
            <pc:docMk/>
            <pc:sldMk cId="2094632236" sldId="287"/>
            <ac:spMk id="4" creationId="{50C2604B-E711-429C-93B4-3395E55C314E}"/>
          </ac:spMkLst>
        </pc:spChg>
      </pc:sldChg>
      <pc:sldChg chg="addSp delSp modSp">
        <pc:chgData name="Rob Heathcote" userId="62419938-1f1d-43ca-9327-cfd6c1894440" providerId="ADAL" clId="{713C6CB9-D263-4DEE-B2D0-9EAE112A0C56}" dt="2020-03-05T08:43:17.986" v="128" actId="207"/>
        <pc:sldMkLst>
          <pc:docMk/>
          <pc:sldMk cId="731314941" sldId="288"/>
        </pc:sldMkLst>
        <pc:spChg chg="mod">
          <ac:chgData name="Rob Heathcote" userId="62419938-1f1d-43ca-9327-cfd6c1894440" providerId="ADAL" clId="{713C6CB9-D263-4DEE-B2D0-9EAE112A0C56}" dt="2020-03-05T08:41:52.222" v="124" actId="14100"/>
          <ac:spMkLst>
            <pc:docMk/>
            <pc:sldMk cId="731314941" sldId="288"/>
            <ac:spMk id="3" creationId="{F30ED1DF-0763-4636-8D00-8927326CE67F}"/>
          </ac:spMkLst>
        </pc:spChg>
        <pc:spChg chg="del">
          <ac:chgData name="Rob Heathcote" userId="62419938-1f1d-43ca-9327-cfd6c1894440" providerId="ADAL" clId="{713C6CB9-D263-4DEE-B2D0-9EAE112A0C56}" dt="2020-03-05T08:34:59.197" v="65" actId="478"/>
          <ac:spMkLst>
            <pc:docMk/>
            <pc:sldMk cId="731314941" sldId="288"/>
            <ac:spMk id="5" creationId="{AD1E0904-59FA-49F3-97D3-5CB99172F530}"/>
          </ac:spMkLst>
        </pc:spChg>
        <pc:spChg chg="del mod">
          <ac:chgData name="Rob Heathcote" userId="62419938-1f1d-43ca-9327-cfd6c1894440" providerId="ADAL" clId="{713C6CB9-D263-4DEE-B2D0-9EAE112A0C56}" dt="2020-03-05T08:35:09.133" v="69" actId="478"/>
          <ac:spMkLst>
            <pc:docMk/>
            <pc:sldMk cId="731314941" sldId="288"/>
            <ac:spMk id="6" creationId="{8C2EBA36-B663-4F9C-BC1A-DD9FD981FA7A}"/>
          </ac:spMkLst>
        </pc:spChg>
        <pc:spChg chg="mod ord">
          <ac:chgData name="Rob Heathcote" userId="62419938-1f1d-43ca-9327-cfd6c1894440" providerId="ADAL" clId="{713C6CB9-D263-4DEE-B2D0-9EAE112A0C56}" dt="2020-03-05T08:42:28.182" v="125" actId="170"/>
          <ac:spMkLst>
            <pc:docMk/>
            <pc:sldMk cId="731314941" sldId="288"/>
            <ac:spMk id="9" creationId="{99B001E3-1789-4790-9495-CD971048E1C6}"/>
          </ac:spMkLst>
        </pc:spChg>
        <pc:spChg chg="del">
          <ac:chgData name="Rob Heathcote" userId="62419938-1f1d-43ca-9327-cfd6c1894440" providerId="ADAL" clId="{713C6CB9-D263-4DEE-B2D0-9EAE112A0C56}" dt="2020-03-05T08:35:05.597" v="66" actId="478"/>
          <ac:spMkLst>
            <pc:docMk/>
            <pc:sldMk cId="731314941" sldId="288"/>
            <ac:spMk id="11" creationId="{8A636298-061F-4F3A-AA49-9AEF2D03E147}"/>
          </ac:spMkLst>
        </pc:spChg>
        <pc:spChg chg="add mod">
          <ac:chgData name="Rob Heathcote" userId="62419938-1f1d-43ca-9327-cfd6c1894440" providerId="ADAL" clId="{713C6CB9-D263-4DEE-B2D0-9EAE112A0C56}" dt="2020-03-05T08:35:20.494" v="71" actId="208"/>
          <ac:spMkLst>
            <pc:docMk/>
            <pc:sldMk cId="731314941" sldId="288"/>
            <ac:spMk id="12" creationId="{DC5B10A9-AC3B-4C33-B962-62236E07665B}"/>
          </ac:spMkLst>
        </pc:spChg>
        <pc:spChg chg="add del mod">
          <ac:chgData name="Rob Heathcote" userId="62419938-1f1d-43ca-9327-cfd6c1894440" providerId="ADAL" clId="{713C6CB9-D263-4DEE-B2D0-9EAE112A0C56}" dt="2020-03-05T08:38:21.262" v="94" actId="478"/>
          <ac:spMkLst>
            <pc:docMk/>
            <pc:sldMk cId="731314941" sldId="288"/>
            <ac:spMk id="25" creationId="{D755C776-1612-4292-9B29-5E2C07A5FF13}"/>
          </ac:spMkLst>
        </pc:spChg>
        <pc:spChg chg="add mod ord">
          <ac:chgData name="Rob Heathcote" userId="62419938-1f1d-43ca-9327-cfd6c1894440" providerId="ADAL" clId="{713C6CB9-D263-4DEE-B2D0-9EAE112A0C56}" dt="2020-03-05T08:42:50.645" v="127" actId="14100"/>
          <ac:spMkLst>
            <pc:docMk/>
            <pc:sldMk cId="731314941" sldId="288"/>
            <ac:spMk id="26" creationId="{8965867E-D083-4A6A-8B90-5590C56B5527}"/>
          </ac:spMkLst>
        </pc:spChg>
        <pc:spChg chg="add del mod ord">
          <ac:chgData name="Rob Heathcote" userId="62419938-1f1d-43ca-9327-cfd6c1894440" providerId="ADAL" clId="{713C6CB9-D263-4DEE-B2D0-9EAE112A0C56}" dt="2020-03-05T08:40:05.158" v="118" actId="478"/>
          <ac:spMkLst>
            <pc:docMk/>
            <pc:sldMk cId="731314941" sldId="288"/>
            <ac:spMk id="27" creationId="{EDCC079B-3F3D-49A2-8847-867D5D056E6C}"/>
          </ac:spMkLst>
        </pc:spChg>
        <pc:spChg chg="add mod">
          <ac:chgData name="Rob Heathcote" userId="62419938-1f1d-43ca-9327-cfd6c1894440" providerId="ADAL" clId="{713C6CB9-D263-4DEE-B2D0-9EAE112A0C56}" dt="2020-03-05T08:42:36.006" v="126" actId="14100"/>
          <ac:spMkLst>
            <pc:docMk/>
            <pc:sldMk cId="731314941" sldId="288"/>
            <ac:spMk id="28" creationId="{406924BF-225E-4E1F-8EED-C8784F6C5BC6}"/>
          </ac:spMkLst>
        </pc:spChg>
        <pc:graphicFrameChg chg="modGraphic">
          <ac:chgData name="Rob Heathcote" userId="62419938-1f1d-43ca-9327-cfd6c1894440" providerId="ADAL" clId="{713C6CB9-D263-4DEE-B2D0-9EAE112A0C56}" dt="2020-03-05T08:43:17.986" v="128" actId="207"/>
          <ac:graphicFrameMkLst>
            <pc:docMk/>
            <pc:sldMk cId="731314941" sldId="288"/>
            <ac:graphicFrameMk id="4" creationId="{B6BE31CE-6997-411B-B3F5-724ADBF9E28D}"/>
          </ac:graphicFrameMkLst>
        </pc:graphicFrameChg>
        <pc:cxnChg chg="del">
          <ac:chgData name="Rob Heathcote" userId="62419938-1f1d-43ca-9327-cfd6c1894440" providerId="ADAL" clId="{713C6CB9-D263-4DEE-B2D0-9EAE112A0C56}" dt="2020-03-05T08:34:59.197" v="65" actId="478"/>
          <ac:cxnSpMkLst>
            <pc:docMk/>
            <pc:sldMk cId="731314941" sldId="288"/>
            <ac:cxnSpMk id="8" creationId="{E5788BC0-3B4C-42F7-A96A-41287FDA1EE2}"/>
          </ac:cxnSpMkLst>
        </pc:cxnChg>
        <pc:cxnChg chg="del">
          <ac:chgData name="Rob Heathcote" userId="62419938-1f1d-43ca-9327-cfd6c1894440" providerId="ADAL" clId="{713C6CB9-D263-4DEE-B2D0-9EAE112A0C56}" dt="2020-03-05T08:35:07.870" v="68" actId="478"/>
          <ac:cxnSpMkLst>
            <pc:docMk/>
            <pc:sldMk cId="731314941" sldId="288"/>
            <ac:cxnSpMk id="10" creationId="{1C20751B-01CD-43D3-8C81-46FE387F833A}"/>
          </ac:cxnSpMkLst>
        </pc:cxnChg>
        <pc:cxnChg chg="add del mod">
          <ac:chgData name="Rob Heathcote" userId="62419938-1f1d-43ca-9327-cfd6c1894440" providerId="ADAL" clId="{713C6CB9-D263-4DEE-B2D0-9EAE112A0C56}" dt="2020-03-05T08:39:30.318" v="110" actId="478"/>
          <ac:cxnSpMkLst>
            <pc:docMk/>
            <pc:sldMk cId="731314941" sldId="288"/>
            <ac:cxnSpMk id="13" creationId="{80D1C402-3B16-4922-900B-D6E37F403E4E}"/>
          </ac:cxnSpMkLst>
        </pc:cxnChg>
        <pc:cxnChg chg="add del mod ord">
          <ac:chgData name="Rob Heathcote" userId="62419938-1f1d-43ca-9327-cfd6c1894440" providerId="ADAL" clId="{713C6CB9-D263-4DEE-B2D0-9EAE112A0C56}" dt="2020-03-05T08:37:41.886" v="92" actId="478"/>
          <ac:cxnSpMkLst>
            <pc:docMk/>
            <pc:sldMk cId="731314941" sldId="288"/>
            <ac:cxnSpMk id="15" creationId="{976FC35A-3D35-41A0-BCF5-51CD36A02811}"/>
          </ac:cxnSpMkLst>
        </pc:cxnChg>
        <pc:cxnChg chg="add del mod">
          <ac:chgData name="Rob Heathcote" userId="62419938-1f1d-43ca-9327-cfd6c1894440" providerId="ADAL" clId="{713C6CB9-D263-4DEE-B2D0-9EAE112A0C56}" dt="2020-03-05T08:37:41.886" v="92" actId="478"/>
          <ac:cxnSpMkLst>
            <pc:docMk/>
            <pc:sldMk cId="731314941" sldId="288"/>
            <ac:cxnSpMk id="22" creationId="{BAC7DAF2-A878-431F-815C-4E3262B88CFA}"/>
          </ac:cxnSpMkLst>
        </pc:cxnChg>
      </pc:sldChg>
      <pc:sldMasterChg chg="modSldLayout">
        <pc:chgData name="Rob Heathcote" userId="62419938-1f1d-43ca-9327-cfd6c1894440" providerId="ADAL" clId="{713C6CB9-D263-4DEE-B2D0-9EAE112A0C56}" dt="2020-03-05T08:34:04.541" v="52" actId="478"/>
        <pc:sldMasterMkLst>
          <pc:docMk/>
          <pc:sldMasterMk cId="3316734550" sldId="2147483648"/>
        </pc:sldMasterMkLst>
        <pc:sldLayoutChg chg="modSp">
          <pc:chgData name="Rob Heathcote" userId="62419938-1f1d-43ca-9327-cfd6c1894440" providerId="ADAL" clId="{713C6CB9-D263-4DEE-B2D0-9EAE112A0C56}" dt="2020-03-05T08:23:54.222" v="39" actId="2711"/>
          <pc:sldLayoutMkLst>
            <pc:docMk/>
            <pc:sldMasterMk cId="3316734550" sldId="2147483648"/>
            <pc:sldLayoutMk cId="2849720375" sldId="2147483652"/>
          </pc:sldLayoutMkLst>
          <pc:spChg chg="mod">
            <ac:chgData name="Rob Heathcote" userId="62419938-1f1d-43ca-9327-cfd6c1894440" providerId="ADAL" clId="{713C6CB9-D263-4DEE-B2D0-9EAE112A0C56}" dt="2020-03-05T08:23:54.222" v="39" actId="2711"/>
            <ac:spMkLst>
              <pc:docMk/>
              <pc:sldMasterMk cId="3316734550" sldId="2147483648"/>
              <pc:sldLayoutMk cId="2849720375" sldId="2147483652"/>
              <ac:spMk id="3" creationId="{00000000-0000-0000-0000-000000000000}"/>
            </ac:spMkLst>
          </pc:spChg>
        </pc:sldLayoutChg>
        <pc:sldLayoutChg chg="modSp">
          <pc:chgData name="Rob Heathcote" userId="62419938-1f1d-43ca-9327-cfd6c1894440" providerId="ADAL" clId="{713C6CB9-D263-4DEE-B2D0-9EAE112A0C56}" dt="2020-03-05T08:24:02.962" v="40"/>
          <pc:sldLayoutMkLst>
            <pc:docMk/>
            <pc:sldMasterMk cId="3316734550" sldId="2147483648"/>
            <pc:sldLayoutMk cId="4180777422" sldId="2147483653"/>
          </pc:sldLayoutMkLst>
          <pc:spChg chg="mod">
            <ac:chgData name="Rob Heathcote" userId="62419938-1f1d-43ca-9327-cfd6c1894440" providerId="ADAL" clId="{713C6CB9-D263-4DEE-B2D0-9EAE112A0C56}" dt="2020-03-05T08:24:02.962" v="40"/>
            <ac:spMkLst>
              <pc:docMk/>
              <pc:sldMasterMk cId="3316734550" sldId="2147483648"/>
              <pc:sldLayoutMk cId="4180777422" sldId="2147483653"/>
              <ac:spMk id="10" creationId="{C9AA62C9-E8BA-4487-919E-B42771A274C8}"/>
            </ac:spMkLst>
          </pc:spChg>
        </pc:sldLayoutChg>
        <pc:sldLayoutChg chg="modSp">
          <pc:chgData name="Rob Heathcote" userId="62419938-1f1d-43ca-9327-cfd6c1894440" providerId="ADAL" clId="{713C6CB9-D263-4DEE-B2D0-9EAE112A0C56}" dt="2020-03-05T08:24:04.754" v="41"/>
          <pc:sldLayoutMkLst>
            <pc:docMk/>
            <pc:sldMasterMk cId="3316734550" sldId="2147483648"/>
            <pc:sldLayoutMk cId="2400860605" sldId="2147483655"/>
          </pc:sldLayoutMkLst>
          <pc:spChg chg="mod">
            <ac:chgData name="Rob Heathcote" userId="62419938-1f1d-43ca-9327-cfd6c1894440" providerId="ADAL" clId="{713C6CB9-D263-4DEE-B2D0-9EAE112A0C56}" dt="2020-03-05T08:24:04.754" v="41"/>
            <ac:spMkLst>
              <pc:docMk/>
              <pc:sldMasterMk cId="3316734550" sldId="2147483648"/>
              <pc:sldLayoutMk cId="2400860605" sldId="2147483655"/>
              <ac:spMk id="9" creationId="{FD55C676-7380-4D17-9A71-B810355D7F22}"/>
            </ac:spMkLst>
          </pc:spChg>
        </pc:sldLayoutChg>
        <pc:sldLayoutChg chg="modSp">
          <pc:chgData name="Rob Heathcote" userId="62419938-1f1d-43ca-9327-cfd6c1894440" providerId="ADAL" clId="{713C6CB9-D263-4DEE-B2D0-9EAE112A0C56}" dt="2020-03-05T08:24:06.485" v="42"/>
          <pc:sldLayoutMkLst>
            <pc:docMk/>
            <pc:sldMasterMk cId="3316734550" sldId="2147483648"/>
            <pc:sldLayoutMk cId="3315833090" sldId="2147483656"/>
          </pc:sldLayoutMkLst>
          <pc:spChg chg="mod">
            <ac:chgData name="Rob Heathcote" userId="62419938-1f1d-43ca-9327-cfd6c1894440" providerId="ADAL" clId="{713C6CB9-D263-4DEE-B2D0-9EAE112A0C56}" dt="2020-03-05T08:24:06.485" v="42"/>
            <ac:spMkLst>
              <pc:docMk/>
              <pc:sldMasterMk cId="3316734550" sldId="2147483648"/>
              <pc:sldLayoutMk cId="3315833090" sldId="2147483656"/>
              <ac:spMk id="8" creationId="{6BC9FC53-D825-4002-ADB7-823147B14172}"/>
            </ac:spMkLst>
          </pc:spChg>
        </pc:sldLayoutChg>
        <pc:sldLayoutChg chg="modSp">
          <pc:chgData name="Rob Heathcote" userId="62419938-1f1d-43ca-9327-cfd6c1894440" providerId="ADAL" clId="{713C6CB9-D263-4DEE-B2D0-9EAE112A0C56}" dt="2020-03-05T08:24:08.572" v="43"/>
          <pc:sldLayoutMkLst>
            <pc:docMk/>
            <pc:sldMasterMk cId="3316734550" sldId="2147483648"/>
            <pc:sldLayoutMk cId="487712265" sldId="2147483665"/>
          </pc:sldLayoutMkLst>
          <pc:spChg chg="mod">
            <ac:chgData name="Rob Heathcote" userId="62419938-1f1d-43ca-9327-cfd6c1894440" providerId="ADAL" clId="{713C6CB9-D263-4DEE-B2D0-9EAE112A0C56}" dt="2020-03-05T08:24:08.572" v="43"/>
            <ac:spMkLst>
              <pc:docMk/>
              <pc:sldMasterMk cId="3316734550" sldId="2147483648"/>
              <pc:sldLayoutMk cId="487712265" sldId="2147483665"/>
              <ac:spMk id="9" creationId="{85CBFDD3-691E-49EF-8099-8E63C39BDF8B}"/>
            </ac:spMkLst>
          </pc:spChg>
        </pc:sldLayoutChg>
        <pc:sldLayoutChg chg="addSp delSp">
          <pc:chgData name="Rob Heathcote" userId="62419938-1f1d-43ca-9327-cfd6c1894440" providerId="ADAL" clId="{713C6CB9-D263-4DEE-B2D0-9EAE112A0C56}" dt="2020-03-05T08:34:04.541" v="52" actId="478"/>
          <pc:sldLayoutMkLst>
            <pc:docMk/>
            <pc:sldMasterMk cId="3316734550" sldId="2147483648"/>
            <pc:sldLayoutMk cId="4276716931" sldId="2147483667"/>
          </pc:sldLayoutMkLst>
          <pc:picChg chg="del">
            <ac:chgData name="Rob Heathcote" userId="62419938-1f1d-43ca-9327-cfd6c1894440" providerId="ADAL" clId="{713C6CB9-D263-4DEE-B2D0-9EAE112A0C56}" dt="2020-03-05T08:34:04.541" v="52" actId="478"/>
            <ac:picMkLst>
              <pc:docMk/>
              <pc:sldMasterMk cId="3316734550" sldId="2147483648"/>
              <pc:sldLayoutMk cId="4276716931" sldId="2147483667"/>
              <ac:picMk id="6" creationId="{00000000-0000-0000-0000-000000000000}"/>
            </ac:picMkLst>
          </pc:picChg>
          <pc:picChg chg="add">
            <ac:chgData name="Rob Heathcote" userId="62419938-1f1d-43ca-9327-cfd6c1894440" providerId="ADAL" clId="{713C6CB9-D263-4DEE-B2D0-9EAE112A0C56}" dt="2020-03-05T08:26:09.351" v="44"/>
            <ac:picMkLst>
              <pc:docMk/>
              <pc:sldMasterMk cId="3316734550" sldId="2147483648"/>
              <pc:sldLayoutMk cId="4276716931" sldId="2147483667"/>
              <ac:picMk id="9" creationId="{8DD9B7FF-74E5-46D6-85A2-3CAB03DACB36}"/>
            </ac:picMkLst>
          </pc:picChg>
        </pc:sldLayoutChg>
      </pc:sldMasterChg>
    </pc:docChg>
  </pc:docChgLst>
  <pc:docChgLst>
    <pc:chgData name="Leonora Sheppard" userId="3688f6d8-1f97-408e-a4fe-cc859c551ddb" providerId="ADAL" clId="{AE60BDD6-3832-4A75-8830-0F4412C5481A}"/>
    <pc:docChg chg="modSld">
      <pc:chgData name="Leonora Sheppard" userId="3688f6d8-1f97-408e-a4fe-cc859c551ddb" providerId="ADAL" clId="{AE60BDD6-3832-4A75-8830-0F4412C5481A}" dt="2020-03-03T12:14:51.523" v="1" actId="14100"/>
      <pc:docMkLst>
        <pc:docMk/>
      </pc:docMkLst>
      <pc:sldChg chg="modSp">
        <pc:chgData name="Leonora Sheppard" userId="3688f6d8-1f97-408e-a4fe-cc859c551ddb" providerId="ADAL" clId="{AE60BDD6-3832-4A75-8830-0F4412C5481A}" dt="2020-03-03T12:14:51.523" v="1" actId="14100"/>
        <pc:sldMkLst>
          <pc:docMk/>
          <pc:sldMk cId="3460746874" sldId="277"/>
        </pc:sldMkLst>
        <pc:picChg chg="mod">
          <ac:chgData name="Leonora Sheppard" userId="3688f6d8-1f97-408e-a4fe-cc859c551ddb" providerId="ADAL" clId="{AE60BDD6-3832-4A75-8830-0F4412C5481A}" dt="2020-03-03T12:14:51.523" v="1" actId="14100"/>
          <ac:picMkLst>
            <pc:docMk/>
            <pc:sldMk cId="3460746874" sldId="277"/>
            <ac:picMk id="5126" creationId="{379AE47B-9D25-4699-94FF-1B9675D32228}"/>
          </ac:picMkLst>
        </pc:picChg>
      </pc:sldChg>
    </pc:docChg>
  </pc:docChgLst>
  <pc:docChgLst>
    <pc:chgData name="Mike Bloys" userId="1248c4d8-7b2b-4b32-b8bd-163ae845f9bb" providerId="ADAL" clId="{A8FA318C-6F50-6847-8462-3B7FEA9F98BA}"/>
    <pc:docChg chg="undo custSel modSld modMainMaster">
      <pc:chgData name="Mike Bloys" userId="1248c4d8-7b2b-4b32-b8bd-163ae845f9bb" providerId="ADAL" clId="{A8FA318C-6F50-6847-8462-3B7FEA9F98BA}" dt="2021-07-26T11:36:44.565" v="188" actId="478"/>
      <pc:docMkLst>
        <pc:docMk/>
      </pc:docMkLst>
      <pc:sldChg chg="delSp mod">
        <pc:chgData name="Mike Bloys" userId="1248c4d8-7b2b-4b32-b8bd-163ae845f9bb" providerId="ADAL" clId="{A8FA318C-6F50-6847-8462-3B7FEA9F98BA}" dt="2021-07-22T11:51:41.622" v="59" actId="478"/>
        <pc:sldMkLst>
          <pc:docMk/>
          <pc:sldMk cId="3097358543" sldId="260"/>
        </pc:sldMkLst>
        <pc:spChg chg="del">
          <ac:chgData name="Mike Bloys" userId="1248c4d8-7b2b-4b32-b8bd-163ae845f9bb" providerId="ADAL" clId="{A8FA318C-6F50-6847-8462-3B7FEA9F98BA}" dt="2021-07-22T11:51:41.622" v="59" actId="478"/>
          <ac:spMkLst>
            <pc:docMk/>
            <pc:sldMk cId="3097358543" sldId="260"/>
            <ac:spMk id="2" creationId="{24007CD4-C2D9-47F1-91A4-3DE077CFB0C5}"/>
          </ac:spMkLst>
        </pc:spChg>
      </pc:sldChg>
      <pc:sldChg chg="addSp delSp modSp mod modClrScheme chgLayout">
        <pc:chgData name="Mike Bloys" userId="1248c4d8-7b2b-4b32-b8bd-163ae845f9bb" providerId="ADAL" clId="{A8FA318C-6F50-6847-8462-3B7FEA9F98BA}" dt="2021-07-26T11:36:04.871" v="187" actId="478"/>
        <pc:sldMkLst>
          <pc:docMk/>
          <pc:sldMk cId="644322881" sldId="261"/>
        </pc:sldMkLst>
        <pc:spChg chg="del">
          <ac:chgData name="Mike Bloys" userId="1248c4d8-7b2b-4b32-b8bd-163ae845f9bb" providerId="ADAL" clId="{A8FA318C-6F50-6847-8462-3B7FEA9F98BA}" dt="2021-07-26T11:36:04.871" v="187" actId="478"/>
          <ac:spMkLst>
            <pc:docMk/>
            <pc:sldMk cId="644322881" sldId="261"/>
            <ac:spMk id="2" creationId="{D5D8B091-F572-40E7-A242-ABDBE054138F}"/>
          </ac:spMkLst>
        </pc:spChg>
        <pc:spChg chg="mod ord">
          <ac:chgData name="Mike Bloys" userId="1248c4d8-7b2b-4b32-b8bd-163ae845f9bb" providerId="ADAL" clId="{A8FA318C-6F50-6847-8462-3B7FEA9F98BA}" dt="2021-07-22T14:25:39.791" v="174" actId="700"/>
          <ac:spMkLst>
            <pc:docMk/>
            <pc:sldMk cId="644322881" sldId="261"/>
            <ac:spMk id="3" creationId="{00000000-0000-0000-0000-000000000000}"/>
          </ac:spMkLst>
        </pc:spChg>
        <pc:spChg chg="mod ord">
          <ac:chgData name="Mike Bloys" userId="1248c4d8-7b2b-4b32-b8bd-163ae845f9bb" providerId="ADAL" clId="{A8FA318C-6F50-6847-8462-3B7FEA9F98BA}" dt="2021-07-22T14:25:39.791" v="174" actId="700"/>
          <ac:spMkLst>
            <pc:docMk/>
            <pc:sldMk cId="644322881" sldId="261"/>
            <ac:spMk id="4" creationId="{00000000-0000-0000-0000-000000000000}"/>
          </ac:spMkLst>
        </pc:spChg>
        <pc:spChg chg="add del mod">
          <ac:chgData name="Mike Bloys" userId="1248c4d8-7b2b-4b32-b8bd-163ae845f9bb" providerId="ADAL" clId="{A8FA318C-6F50-6847-8462-3B7FEA9F98BA}" dt="2021-07-22T14:26:10.157" v="177" actId="21"/>
          <ac:spMkLst>
            <pc:docMk/>
            <pc:sldMk cId="644322881" sldId="261"/>
            <ac:spMk id="5" creationId="{62D30C6E-5FF0-A44A-801E-FF17F17123B1}"/>
          </ac:spMkLst>
        </pc:spChg>
      </pc:sldChg>
      <pc:sldChg chg="addSp delSp modSp mod">
        <pc:chgData name="Mike Bloys" userId="1248c4d8-7b2b-4b32-b8bd-163ae845f9bb" providerId="ADAL" clId="{A8FA318C-6F50-6847-8462-3B7FEA9F98BA}" dt="2021-07-22T13:29:42.002" v="102" actId="20577"/>
        <pc:sldMkLst>
          <pc:docMk/>
          <pc:sldMk cId="990921403" sldId="263"/>
        </pc:sldMkLst>
        <pc:spChg chg="mod">
          <ac:chgData name="Mike Bloys" userId="1248c4d8-7b2b-4b32-b8bd-163ae845f9bb" providerId="ADAL" clId="{A8FA318C-6F50-6847-8462-3B7FEA9F98BA}" dt="2021-07-22T13:29:42.002" v="102" actId="20577"/>
          <ac:spMkLst>
            <pc:docMk/>
            <pc:sldMk cId="990921403" sldId="263"/>
            <ac:spMk id="4" creationId="{00000000-0000-0000-0000-000000000000}"/>
          </ac:spMkLst>
        </pc:spChg>
        <pc:picChg chg="add del mod">
          <ac:chgData name="Mike Bloys" userId="1248c4d8-7b2b-4b32-b8bd-163ae845f9bb" providerId="ADAL" clId="{A8FA318C-6F50-6847-8462-3B7FEA9F98BA}" dt="2021-07-22T13:29:16.620" v="98" actId="478"/>
          <ac:picMkLst>
            <pc:docMk/>
            <pc:sldMk cId="990921403" sldId="263"/>
            <ac:picMk id="5" creationId="{0D31D3A9-5886-D84F-BCF1-91110E5EF514}"/>
          </ac:picMkLst>
        </pc:picChg>
      </pc:sldChg>
      <pc:sldChg chg="modSp mod">
        <pc:chgData name="Mike Bloys" userId="1248c4d8-7b2b-4b32-b8bd-163ae845f9bb" providerId="ADAL" clId="{A8FA318C-6F50-6847-8462-3B7FEA9F98BA}" dt="2021-07-22T13:22:13.887" v="96"/>
        <pc:sldMkLst>
          <pc:docMk/>
          <pc:sldMk cId="3807880298" sldId="266"/>
        </pc:sldMkLst>
        <pc:graphicFrameChg chg="mod modGraphic">
          <ac:chgData name="Mike Bloys" userId="1248c4d8-7b2b-4b32-b8bd-163ae845f9bb" providerId="ADAL" clId="{A8FA318C-6F50-6847-8462-3B7FEA9F98BA}" dt="2021-07-22T13:22:13.887" v="96"/>
          <ac:graphicFrameMkLst>
            <pc:docMk/>
            <pc:sldMk cId="3807880298" sldId="266"/>
            <ac:graphicFrameMk id="4" creationId="{00000000-0000-0000-0000-000000000000}"/>
          </ac:graphicFrameMkLst>
        </pc:graphicFrameChg>
      </pc:sldChg>
      <pc:sldChg chg="modSp mod">
        <pc:chgData name="Mike Bloys" userId="1248c4d8-7b2b-4b32-b8bd-163ae845f9bb" providerId="ADAL" clId="{A8FA318C-6F50-6847-8462-3B7FEA9F98BA}" dt="2021-07-22T13:36:47.674" v="121" actId="572"/>
        <pc:sldMkLst>
          <pc:docMk/>
          <pc:sldMk cId="4040386850" sldId="267"/>
        </pc:sldMkLst>
        <pc:graphicFrameChg chg="mod modGraphic">
          <ac:chgData name="Mike Bloys" userId="1248c4d8-7b2b-4b32-b8bd-163ae845f9bb" providerId="ADAL" clId="{A8FA318C-6F50-6847-8462-3B7FEA9F98BA}" dt="2021-07-22T13:36:47.674" v="121" actId="572"/>
          <ac:graphicFrameMkLst>
            <pc:docMk/>
            <pc:sldMk cId="4040386850" sldId="267"/>
            <ac:graphicFrameMk id="5" creationId="{00000000-0000-0000-0000-000000000000}"/>
          </ac:graphicFrameMkLst>
        </pc:graphicFrameChg>
      </pc:sldChg>
      <pc:sldChg chg="modSp mod">
        <pc:chgData name="Mike Bloys" userId="1248c4d8-7b2b-4b32-b8bd-163ae845f9bb" providerId="ADAL" clId="{A8FA318C-6F50-6847-8462-3B7FEA9F98BA}" dt="2021-07-22T13:38:24.602" v="128" actId="1076"/>
        <pc:sldMkLst>
          <pc:docMk/>
          <pc:sldMk cId="3698801213" sldId="268"/>
        </pc:sldMkLst>
        <pc:picChg chg="mod">
          <ac:chgData name="Mike Bloys" userId="1248c4d8-7b2b-4b32-b8bd-163ae845f9bb" providerId="ADAL" clId="{A8FA318C-6F50-6847-8462-3B7FEA9F98BA}" dt="2021-07-22T13:38:24.602" v="128" actId="1076"/>
          <ac:picMkLst>
            <pc:docMk/>
            <pc:sldMk cId="3698801213" sldId="268"/>
            <ac:picMk id="2" creationId="{00000000-0000-0000-0000-000000000000}"/>
          </ac:picMkLst>
        </pc:picChg>
      </pc:sldChg>
      <pc:sldChg chg="modSp mod">
        <pc:chgData name="Mike Bloys" userId="1248c4d8-7b2b-4b32-b8bd-163ae845f9bb" providerId="ADAL" clId="{A8FA318C-6F50-6847-8462-3B7FEA9F98BA}" dt="2021-07-22T13:41:51.351" v="141" actId="207"/>
        <pc:sldMkLst>
          <pc:docMk/>
          <pc:sldMk cId="307978707" sldId="269"/>
        </pc:sldMkLst>
        <pc:graphicFrameChg chg="modGraphic">
          <ac:chgData name="Mike Bloys" userId="1248c4d8-7b2b-4b32-b8bd-163ae845f9bb" providerId="ADAL" clId="{A8FA318C-6F50-6847-8462-3B7FEA9F98BA}" dt="2021-07-22T13:41:51.351" v="141" actId="207"/>
          <ac:graphicFrameMkLst>
            <pc:docMk/>
            <pc:sldMk cId="307978707" sldId="269"/>
            <ac:graphicFrameMk id="5" creationId="{00000000-0000-0000-0000-000000000000}"/>
          </ac:graphicFrameMkLst>
        </pc:graphicFrameChg>
      </pc:sldChg>
      <pc:sldChg chg="modSp mod">
        <pc:chgData name="Mike Bloys" userId="1248c4d8-7b2b-4b32-b8bd-163ae845f9bb" providerId="ADAL" clId="{A8FA318C-6F50-6847-8462-3B7FEA9F98BA}" dt="2021-07-22T13:42:04.157" v="142" actId="207"/>
        <pc:sldMkLst>
          <pc:docMk/>
          <pc:sldMk cId="2686487396" sldId="270"/>
        </pc:sldMkLst>
        <pc:graphicFrameChg chg="modGraphic">
          <ac:chgData name="Mike Bloys" userId="1248c4d8-7b2b-4b32-b8bd-163ae845f9bb" providerId="ADAL" clId="{A8FA318C-6F50-6847-8462-3B7FEA9F98BA}" dt="2021-07-22T13:42:04.157" v="142" actId="207"/>
          <ac:graphicFrameMkLst>
            <pc:docMk/>
            <pc:sldMk cId="2686487396" sldId="270"/>
            <ac:graphicFrameMk id="5" creationId="{00000000-0000-0000-0000-000000000000}"/>
          </ac:graphicFrameMkLst>
        </pc:graphicFrameChg>
      </pc:sldChg>
      <pc:sldChg chg="modSp mod">
        <pc:chgData name="Mike Bloys" userId="1248c4d8-7b2b-4b32-b8bd-163ae845f9bb" providerId="ADAL" clId="{A8FA318C-6F50-6847-8462-3B7FEA9F98BA}" dt="2021-07-22T13:40:41.253" v="140" actId="207"/>
        <pc:sldMkLst>
          <pc:docMk/>
          <pc:sldMk cId="477279864" sldId="273"/>
        </pc:sldMkLst>
        <pc:graphicFrameChg chg="modGraphic">
          <ac:chgData name="Mike Bloys" userId="1248c4d8-7b2b-4b32-b8bd-163ae845f9bb" providerId="ADAL" clId="{A8FA318C-6F50-6847-8462-3B7FEA9F98BA}" dt="2021-07-22T13:40:41.253" v="140" actId="207"/>
          <ac:graphicFrameMkLst>
            <pc:docMk/>
            <pc:sldMk cId="477279864" sldId="273"/>
            <ac:graphicFrameMk id="4" creationId="{00000000-0000-0000-0000-000000000000}"/>
          </ac:graphicFrameMkLst>
        </pc:graphicFrameChg>
      </pc:sldChg>
      <pc:sldChg chg="addSp modSp">
        <pc:chgData name="Mike Bloys" userId="1248c4d8-7b2b-4b32-b8bd-163ae845f9bb" providerId="ADAL" clId="{A8FA318C-6F50-6847-8462-3B7FEA9F98BA}" dt="2021-07-22T13:07:06.724" v="87"/>
        <pc:sldMkLst>
          <pc:docMk/>
          <pc:sldMk cId="2368086085" sldId="279"/>
        </pc:sldMkLst>
        <pc:picChg chg="add mod">
          <ac:chgData name="Mike Bloys" userId="1248c4d8-7b2b-4b32-b8bd-163ae845f9bb" providerId="ADAL" clId="{A8FA318C-6F50-6847-8462-3B7FEA9F98BA}" dt="2021-07-22T13:07:06.724" v="87"/>
          <ac:picMkLst>
            <pc:docMk/>
            <pc:sldMk cId="2368086085" sldId="279"/>
            <ac:picMk id="5" creationId="{3011961D-8877-5D4E-BFA6-17F6C0DCA2C3}"/>
          </ac:picMkLst>
        </pc:picChg>
      </pc:sldChg>
      <pc:sldChg chg="modSp mod">
        <pc:chgData name="Mike Bloys" userId="1248c4d8-7b2b-4b32-b8bd-163ae845f9bb" providerId="ADAL" clId="{A8FA318C-6F50-6847-8462-3B7FEA9F98BA}" dt="2021-07-22T13:35:39.376" v="116" actId="207"/>
        <pc:sldMkLst>
          <pc:docMk/>
          <pc:sldMk cId="3499100747" sldId="280"/>
        </pc:sldMkLst>
        <pc:spChg chg="mod">
          <ac:chgData name="Mike Bloys" userId="1248c4d8-7b2b-4b32-b8bd-163ae845f9bb" providerId="ADAL" clId="{A8FA318C-6F50-6847-8462-3B7FEA9F98BA}" dt="2021-07-22T13:35:39.376" v="116" actId="207"/>
          <ac:spMkLst>
            <pc:docMk/>
            <pc:sldMk cId="3499100747" sldId="280"/>
            <ac:spMk id="4" creationId="{00000000-0000-0000-0000-000000000000}"/>
          </ac:spMkLst>
        </pc:spChg>
      </pc:sldChg>
      <pc:sldChg chg="modSp mod">
        <pc:chgData name="Mike Bloys" userId="1248c4d8-7b2b-4b32-b8bd-163ae845f9bb" providerId="ADAL" clId="{A8FA318C-6F50-6847-8462-3B7FEA9F98BA}" dt="2021-07-22T13:37:54.894" v="127"/>
        <pc:sldMkLst>
          <pc:docMk/>
          <pc:sldMk cId="3928355373" sldId="283"/>
        </pc:sldMkLst>
        <pc:graphicFrameChg chg="mod modGraphic">
          <ac:chgData name="Mike Bloys" userId="1248c4d8-7b2b-4b32-b8bd-163ae845f9bb" providerId="ADAL" clId="{A8FA318C-6F50-6847-8462-3B7FEA9F98BA}" dt="2021-07-22T13:37:54.894" v="127"/>
          <ac:graphicFrameMkLst>
            <pc:docMk/>
            <pc:sldMk cId="3928355373" sldId="283"/>
            <ac:graphicFrameMk id="5" creationId="{00000000-0000-0000-0000-000000000000}"/>
          </ac:graphicFrameMkLst>
        </pc:graphicFrameChg>
      </pc:sldChg>
      <pc:sldChg chg="addSp delSp modSp mod delCm">
        <pc:chgData name="Mike Bloys" userId="1248c4d8-7b2b-4b32-b8bd-163ae845f9bb" providerId="ADAL" clId="{A8FA318C-6F50-6847-8462-3B7FEA9F98BA}" dt="2021-07-22T13:05:23.850" v="86" actId="1592"/>
        <pc:sldMkLst>
          <pc:docMk/>
          <pc:sldMk cId="3003053793" sldId="284"/>
        </pc:sldMkLst>
        <pc:picChg chg="del">
          <ac:chgData name="Mike Bloys" userId="1248c4d8-7b2b-4b32-b8bd-163ae845f9bb" providerId="ADAL" clId="{A8FA318C-6F50-6847-8462-3B7FEA9F98BA}" dt="2021-07-22T13:04:22.045" v="76" actId="478"/>
          <ac:picMkLst>
            <pc:docMk/>
            <pc:sldMk cId="3003053793" sldId="284"/>
            <ac:picMk id="5" creationId="{2ACACB71-8CBF-445C-99E8-76236D733712}"/>
          </ac:picMkLst>
        </pc:picChg>
        <pc:picChg chg="add del mod">
          <ac:chgData name="Mike Bloys" userId="1248c4d8-7b2b-4b32-b8bd-163ae845f9bb" providerId="ADAL" clId="{A8FA318C-6F50-6847-8462-3B7FEA9F98BA}" dt="2021-07-22T13:04:36.543" v="78" actId="21"/>
          <ac:picMkLst>
            <pc:docMk/>
            <pc:sldMk cId="3003053793" sldId="284"/>
            <ac:picMk id="6" creationId="{71712F8B-104A-E644-A583-77360F0AEF44}"/>
          </ac:picMkLst>
        </pc:picChg>
        <pc:picChg chg="add del mod">
          <ac:chgData name="Mike Bloys" userId="1248c4d8-7b2b-4b32-b8bd-163ae845f9bb" providerId="ADAL" clId="{A8FA318C-6F50-6847-8462-3B7FEA9F98BA}" dt="2021-07-22T11:58:18.628" v="63" actId="21"/>
          <ac:picMkLst>
            <pc:docMk/>
            <pc:sldMk cId="3003053793" sldId="284"/>
            <ac:picMk id="8" creationId="{8B9BDCAE-E062-714A-BC75-33C82B5CE619}"/>
          </ac:picMkLst>
        </pc:picChg>
        <pc:picChg chg="add mod">
          <ac:chgData name="Mike Bloys" userId="1248c4d8-7b2b-4b32-b8bd-163ae845f9bb" providerId="ADAL" clId="{A8FA318C-6F50-6847-8462-3B7FEA9F98BA}" dt="2021-07-22T13:05:19.365" v="85" actId="18331"/>
          <ac:picMkLst>
            <pc:docMk/>
            <pc:sldMk cId="3003053793" sldId="284"/>
            <ac:picMk id="11" creationId="{2766AD3C-4475-884C-B87C-89F280C768D2}"/>
          </ac:picMkLst>
        </pc:picChg>
        <pc:picChg chg="add mod">
          <ac:chgData name="Mike Bloys" userId="1248c4d8-7b2b-4b32-b8bd-163ae845f9bb" providerId="ADAL" clId="{A8FA318C-6F50-6847-8462-3B7FEA9F98BA}" dt="2021-07-22T13:05:09.870" v="84"/>
          <ac:picMkLst>
            <pc:docMk/>
            <pc:sldMk cId="3003053793" sldId="284"/>
            <ac:picMk id="12" creationId="{95ED6CD0-757D-1442-B29C-EED493EE17B8}"/>
          </ac:picMkLst>
        </pc:picChg>
        <pc:picChg chg="del">
          <ac:chgData name="Mike Bloys" userId="1248c4d8-7b2b-4b32-b8bd-163ae845f9bb" providerId="ADAL" clId="{A8FA318C-6F50-6847-8462-3B7FEA9F98BA}" dt="2021-07-22T13:04:20.848" v="75" actId="478"/>
          <ac:picMkLst>
            <pc:docMk/>
            <pc:sldMk cId="3003053793" sldId="284"/>
            <ac:picMk id="2052" creationId="{EFBF4FA0-9A2F-4123-B481-EE1604903EE7}"/>
          </ac:picMkLst>
        </pc:picChg>
        <pc:picChg chg="del mod">
          <ac:chgData name="Mike Bloys" userId="1248c4d8-7b2b-4b32-b8bd-163ae845f9bb" providerId="ADAL" clId="{A8FA318C-6F50-6847-8462-3B7FEA9F98BA}" dt="2021-07-22T13:04:18.606" v="73" actId="478"/>
          <ac:picMkLst>
            <pc:docMk/>
            <pc:sldMk cId="3003053793" sldId="284"/>
            <ac:picMk id="2054" creationId="{83ABF355-BD6F-476B-8BF4-4C159B7DF6ED}"/>
          </ac:picMkLst>
        </pc:picChg>
        <pc:picChg chg="del">
          <ac:chgData name="Mike Bloys" userId="1248c4d8-7b2b-4b32-b8bd-163ae845f9bb" providerId="ADAL" clId="{A8FA318C-6F50-6847-8462-3B7FEA9F98BA}" dt="2021-07-22T13:04:19.755" v="74" actId="478"/>
          <ac:picMkLst>
            <pc:docMk/>
            <pc:sldMk cId="3003053793" sldId="284"/>
            <ac:picMk id="2056" creationId="{33BCC759-2C7E-42EF-B422-24E94696A8F1}"/>
          </ac:picMkLst>
        </pc:picChg>
      </pc:sldChg>
      <pc:sldChg chg="addSp delSp modSp mod">
        <pc:chgData name="Mike Bloys" userId="1248c4d8-7b2b-4b32-b8bd-163ae845f9bb" providerId="ADAL" clId="{A8FA318C-6F50-6847-8462-3B7FEA9F98BA}" dt="2021-07-22T13:34:37.120" v="115" actId="478"/>
        <pc:sldMkLst>
          <pc:docMk/>
          <pc:sldMk cId="3555955918" sldId="286"/>
        </pc:sldMkLst>
        <pc:picChg chg="del mod">
          <ac:chgData name="Mike Bloys" userId="1248c4d8-7b2b-4b32-b8bd-163ae845f9bb" providerId="ADAL" clId="{A8FA318C-6F50-6847-8462-3B7FEA9F98BA}" dt="2021-07-22T13:31:03.006" v="105" actId="478"/>
          <ac:picMkLst>
            <pc:docMk/>
            <pc:sldMk cId="3555955918" sldId="286"/>
            <ac:picMk id="5" creationId="{BEF80CFE-1AA6-4F59-8D00-F72ACB6A4EE2}"/>
          </ac:picMkLst>
        </pc:picChg>
        <pc:picChg chg="add del mod">
          <ac:chgData name="Mike Bloys" userId="1248c4d8-7b2b-4b32-b8bd-163ae845f9bb" providerId="ADAL" clId="{A8FA318C-6F50-6847-8462-3B7FEA9F98BA}" dt="2021-07-22T13:30:47.815" v="104" actId="21"/>
          <ac:picMkLst>
            <pc:docMk/>
            <pc:sldMk cId="3555955918" sldId="286"/>
            <ac:picMk id="6" creationId="{39725C9F-F4D8-2246-A0A7-1D38A35B98B1}"/>
          </ac:picMkLst>
        </pc:picChg>
        <pc:picChg chg="del">
          <ac:chgData name="Mike Bloys" userId="1248c4d8-7b2b-4b32-b8bd-163ae845f9bb" providerId="ADAL" clId="{A8FA318C-6F50-6847-8462-3B7FEA9F98BA}" dt="2021-07-22T13:34:09.857" v="112" actId="478"/>
          <ac:picMkLst>
            <pc:docMk/>
            <pc:sldMk cId="3555955918" sldId="286"/>
            <ac:picMk id="9" creationId="{2D474CD2-75BB-4439-B19E-95824CB21F4C}"/>
          </ac:picMkLst>
        </pc:picChg>
        <pc:picChg chg="del">
          <ac:chgData name="Mike Bloys" userId="1248c4d8-7b2b-4b32-b8bd-163ae845f9bb" providerId="ADAL" clId="{A8FA318C-6F50-6847-8462-3B7FEA9F98BA}" dt="2021-07-22T13:33:59.013" v="111" actId="478"/>
          <ac:picMkLst>
            <pc:docMk/>
            <pc:sldMk cId="3555955918" sldId="286"/>
            <ac:picMk id="10" creationId="{D6620AD2-E86A-4E29-8E6A-A4C0B0752E1C}"/>
          </ac:picMkLst>
        </pc:picChg>
        <pc:picChg chg="add mod">
          <ac:chgData name="Mike Bloys" userId="1248c4d8-7b2b-4b32-b8bd-163ae845f9bb" providerId="ADAL" clId="{A8FA318C-6F50-6847-8462-3B7FEA9F98BA}" dt="2021-07-22T13:34:29.102" v="114" actId="167"/>
          <ac:picMkLst>
            <pc:docMk/>
            <pc:sldMk cId="3555955918" sldId="286"/>
            <ac:picMk id="11" creationId="{251D1549-53A2-B04C-A77D-57F3D6BDE6CB}"/>
          </ac:picMkLst>
        </pc:picChg>
        <pc:picChg chg="add mod">
          <ac:chgData name="Mike Bloys" userId="1248c4d8-7b2b-4b32-b8bd-163ae845f9bb" providerId="ADAL" clId="{A8FA318C-6F50-6847-8462-3B7FEA9F98BA}" dt="2021-07-22T13:34:29.102" v="114" actId="167"/>
          <ac:picMkLst>
            <pc:docMk/>
            <pc:sldMk cId="3555955918" sldId="286"/>
            <ac:picMk id="12" creationId="{9CE16F66-CF00-664A-8666-2D397516C09A}"/>
          </ac:picMkLst>
        </pc:picChg>
        <pc:picChg chg="add mod">
          <ac:chgData name="Mike Bloys" userId="1248c4d8-7b2b-4b32-b8bd-163ae845f9bb" providerId="ADAL" clId="{A8FA318C-6F50-6847-8462-3B7FEA9F98BA}" dt="2021-07-22T13:34:29.102" v="114" actId="167"/>
          <ac:picMkLst>
            <pc:docMk/>
            <pc:sldMk cId="3555955918" sldId="286"/>
            <ac:picMk id="13" creationId="{375C3B9B-2AF8-5248-84D7-E8A0F52FDA7F}"/>
          </ac:picMkLst>
        </pc:picChg>
        <pc:picChg chg="del">
          <ac:chgData name="Mike Bloys" userId="1248c4d8-7b2b-4b32-b8bd-163ae845f9bb" providerId="ADAL" clId="{A8FA318C-6F50-6847-8462-3B7FEA9F98BA}" dt="2021-07-22T13:34:37.120" v="115" actId="478"/>
          <ac:picMkLst>
            <pc:docMk/>
            <pc:sldMk cId="3555955918" sldId="286"/>
            <ac:picMk id="1026" creationId="{9CBF503B-4D32-47C4-AD3B-67682AE80126}"/>
          </ac:picMkLst>
        </pc:picChg>
      </pc:sldChg>
      <pc:sldChg chg="modSp mod">
        <pc:chgData name="Mike Bloys" userId="1248c4d8-7b2b-4b32-b8bd-163ae845f9bb" providerId="ADAL" clId="{A8FA318C-6F50-6847-8462-3B7FEA9F98BA}" dt="2021-07-22T13:40:20.262" v="139" actId="208"/>
        <pc:sldMkLst>
          <pc:docMk/>
          <pc:sldMk cId="731314941" sldId="288"/>
        </pc:sldMkLst>
        <pc:spChg chg="mod">
          <ac:chgData name="Mike Bloys" userId="1248c4d8-7b2b-4b32-b8bd-163ae845f9bb" providerId="ADAL" clId="{A8FA318C-6F50-6847-8462-3B7FEA9F98BA}" dt="2021-07-22T13:40:20.262" v="139" actId="208"/>
          <ac:spMkLst>
            <pc:docMk/>
            <pc:sldMk cId="731314941" sldId="288"/>
            <ac:spMk id="9" creationId="{99B001E3-1789-4790-9495-CD971048E1C6}"/>
          </ac:spMkLst>
        </pc:spChg>
        <pc:spChg chg="mod">
          <ac:chgData name="Mike Bloys" userId="1248c4d8-7b2b-4b32-b8bd-163ae845f9bb" providerId="ADAL" clId="{A8FA318C-6F50-6847-8462-3B7FEA9F98BA}" dt="2021-07-22T13:40:09.226" v="137" actId="208"/>
          <ac:spMkLst>
            <pc:docMk/>
            <pc:sldMk cId="731314941" sldId="288"/>
            <ac:spMk id="12" creationId="{DC5B10A9-AC3B-4C33-B962-62236E07665B}"/>
          </ac:spMkLst>
        </pc:spChg>
        <pc:spChg chg="mod">
          <ac:chgData name="Mike Bloys" userId="1248c4d8-7b2b-4b32-b8bd-163ae845f9bb" providerId="ADAL" clId="{A8FA318C-6F50-6847-8462-3B7FEA9F98BA}" dt="2021-07-22T13:40:03.735" v="136" actId="208"/>
          <ac:spMkLst>
            <pc:docMk/>
            <pc:sldMk cId="731314941" sldId="288"/>
            <ac:spMk id="26" creationId="{8965867E-D083-4A6A-8B90-5590C56B5527}"/>
          </ac:spMkLst>
        </pc:spChg>
        <pc:spChg chg="mod">
          <ac:chgData name="Mike Bloys" userId="1248c4d8-7b2b-4b32-b8bd-163ae845f9bb" providerId="ADAL" clId="{A8FA318C-6F50-6847-8462-3B7FEA9F98BA}" dt="2021-07-22T13:40:16.557" v="138" actId="208"/>
          <ac:spMkLst>
            <pc:docMk/>
            <pc:sldMk cId="731314941" sldId="288"/>
            <ac:spMk id="28" creationId="{406924BF-225E-4E1F-8EED-C8784F6C5BC6}"/>
          </ac:spMkLst>
        </pc:spChg>
        <pc:graphicFrameChg chg="modGraphic">
          <ac:chgData name="Mike Bloys" userId="1248c4d8-7b2b-4b32-b8bd-163ae845f9bb" providerId="ADAL" clId="{A8FA318C-6F50-6847-8462-3B7FEA9F98BA}" dt="2021-07-22T13:39:55.035" v="135" actId="207"/>
          <ac:graphicFrameMkLst>
            <pc:docMk/>
            <pc:sldMk cId="731314941" sldId="288"/>
            <ac:graphicFrameMk id="4" creationId="{B6BE31CE-6997-411B-B3F5-724ADBF9E28D}"/>
          </ac:graphicFrameMkLst>
        </pc:graphicFrameChg>
      </pc:sldChg>
      <pc:sldChg chg="addSp delSp modSp mod modClrScheme delCm chgLayout">
        <pc:chgData name="Mike Bloys" userId="1248c4d8-7b2b-4b32-b8bd-163ae845f9bb" providerId="ADAL" clId="{A8FA318C-6F50-6847-8462-3B7FEA9F98BA}" dt="2021-07-22T14:24:04.886" v="173" actId="167"/>
        <pc:sldMkLst>
          <pc:docMk/>
          <pc:sldMk cId="4076850340" sldId="290"/>
        </pc:sldMkLst>
        <pc:spChg chg="mod ord">
          <ac:chgData name="Mike Bloys" userId="1248c4d8-7b2b-4b32-b8bd-163ae845f9bb" providerId="ADAL" clId="{A8FA318C-6F50-6847-8462-3B7FEA9F98BA}" dt="2021-07-22T14:23:56.773" v="171" actId="700"/>
          <ac:spMkLst>
            <pc:docMk/>
            <pc:sldMk cId="4076850340" sldId="290"/>
            <ac:spMk id="4" creationId="{088FDFE3-5E3F-4022-B238-4ECAC3317F9C}"/>
          </ac:spMkLst>
        </pc:spChg>
        <pc:spChg chg="mod ord">
          <ac:chgData name="Mike Bloys" userId="1248c4d8-7b2b-4b32-b8bd-163ae845f9bb" providerId="ADAL" clId="{A8FA318C-6F50-6847-8462-3B7FEA9F98BA}" dt="2021-07-22T14:23:56.773" v="171" actId="700"/>
          <ac:spMkLst>
            <pc:docMk/>
            <pc:sldMk cId="4076850340" sldId="290"/>
            <ac:spMk id="5" creationId="{714CA032-D934-4C71-A05E-BFF0244348CD}"/>
          </ac:spMkLst>
        </pc:spChg>
        <pc:grpChg chg="del">
          <ac:chgData name="Mike Bloys" userId="1248c4d8-7b2b-4b32-b8bd-163ae845f9bb" providerId="ADAL" clId="{A8FA318C-6F50-6847-8462-3B7FEA9F98BA}" dt="2021-07-22T14:19:40.785" v="145" actId="478"/>
          <ac:grpSpMkLst>
            <pc:docMk/>
            <pc:sldMk cId="4076850340" sldId="290"/>
            <ac:grpSpMk id="14" creationId="{5B3FC1C2-54D2-40D5-AE7A-6A3043E7EA01}"/>
          </ac:grpSpMkLst>
        </pc:grpChg>
        <pc:picChg chg="add del mod modCrop">
          <ac:chgData name="Mike Bloys" userId="1248c4d8-7b2b-4b32-b8bd-163ae845f9bb" providerId="ADAL" clId="{A8FA318C-6F50-6847-8462-3B7FEA9F98BA}" dt="2021-07-22T14:23:53.476" v="170" actId="478"/>
          <ac:picMkLst>
            <pc:docMk/>
            <pc:sldMk cId="4076850340" sldId="290"/>
            <ac:picMk id="3" creationId="{E4DDBF04-D45E-1D48-ADD7-6D693375CDED}"/>
          </ac:picMkLst>
        </pc:picChg>
        <pc:picChg chg="del mod">
          <ac:chgData name="Mike Bloys" userId="1248c4d8-7b2b-4b32-b8bd-163ae845f9bb" providerId="ADAL" clId="{A8FA318C-6F50-6847-8462-3B7FEA9F98BA}" dt="2021-07-22T14:19:36.475" v="144" actId="478"/>
          <ac:picMkLst>
            <pc:docMk/>
            <pc:sldMk cId="4076850340" sldId="290"/>
            <ac:picMk id="7" creationId="{4338D8F6-F0A0-42A3-8F80-7DA5A33FA542}"/>
          </ac:picMkLst>
        </pc:picChg>
        <pc:picChg chg="add mod">
          <ac:chgData name="Mike Bloys" userId="1248c4d8-7b2b-4b32-b8bd-163ae845f9bb" providerId="ADAL" clId="{A8FA318C-6F50-6847-8462-3B7FEA9F98BA}" dt="2021-07-22T14:24:04.886" v="173" actId="167"/>
          <ac:picMkLst>
            <pc:docMk/>
            <pc:sldMk cId="4076850340" sldId="290"/>
            <ac:picMk id="19" creationId="{6364F326-C192-B74D-86F8-3D76215AE224}"/>
          </ac:picMkLst>
        </pc:picChg>
        <pc:picChg chg="add mod">
          <ac:chgData name="Mike Bloys" userId="1248c4d8-7b2b-4b32-b8bd-163ae845f9bb" providerId="ADAL" clId="{A8FA318C-6F50-6847-8462-3B7FEA9F98BA}" dt="2021-07-22T14:24:04.886" v="173" actId="167"/>
          <ac:picMkLst>
            <pc:docMk/>
            <pc:sldMk cId="4076850340" sldId="290"/>
            <ac:picMk id="20" creationId="{7983DCD5-C739-574E-A80C-335083CF80C4}"/>
          </ac:picMkLst>
        </pc:picChg>
        <pc:picChg chg="del">
          <ac:chgData name="Mike Bloys" userId="1248c4d8-7b2b-4b32-b8bd-163ae845f9bb" providerId="ADAL" clId="{A8FA318C-6F50-6847-8462-3B7FEA9F98BA}" dt="2021-07-22T14:19:44.366" v="146" actId="478"/>
          <ac:picMkLst>
            <pc:docMk/>
            <pc:sldMk cId="4076850340" sldId="290"/>
            <ac:picMk id="1026" creationId="{990D63CF-5906-4EBF-8FDA-2111FEEEC777}"/>
          </ac:picMkLst>
        </pc:picChg>
      </pc:sldChg>
      <pc:sldChg chg="addSp delSp modSp mod modClrScheme chgLayout">
        <pc:chgData name="Mike Bloys" userId="1248c4d8-7b2b-4b32-b8bd-163ae845f9bb" providerId="ADAL" clId="{A8FA318C-6F50-6847-8462-3B7FEA9F98BA}" dt="2021-07-22T14:23:41.642" v="169" actId="478"/>
        <pc:sldMkLst>
          <pc:docMk/>
          <pc:sldMk cId="990057538" sldId="291"/>
        </pc:sldMkLst>
        <pc:spChg chg="mod ord">
          <ac:chgData name="Mike Bloys" userId="1248c4d8-7b2b-4b32-b8bd-163ae845f9bb" providerId="ADAL" clId="{A8FA318C-6F50-6847-8462-3B7FEA9F98BA}" dt="2021-07-22T14:23:11.297" v="166" actId="700"/>
          <ac:spMkLst>
            <pc:docMk/>
            <pc:sldMk cId="990057538" sldId="291"/>
            <ac:spMk id="4" creationId="{088FDFE3-5E3F-4022-B238-4ECAC3317F9C}"/>
          </ac:spMkLst>
        </pc:spChg>
        <pc:spChg chg="mod ord">
          <ac:chgData name="Mike Bloys" userId="1248c4d8-7b2b-4b32-b8bd-163ae845f9bb" providerId="ADAL" clId="{A8FA318C-6F50-6847-8462-3B7FEA9F98BA}" dt="2021-07-22T14:23:11.297" v="166" actId="700"/>
          <ac:spMkLst>
            <pc:docMk/>
            <pc:sldMk cId="990057538" sldId="291"/>
            <ac:spMk id="5" creationId="{714CA032-D934-4C71-A05E-BFF0244348CD}"/>
          </ac:spMkLst>
        </pc:spChg>
        <pc:spChg chg="mod">
          <ac:chgData name="Mike Bloys" userId="1248c4d8-7b2b-4b32-b8bd-163ae845f9bb" providerId="ADAL" clId="{A8FA318C-6F50-6847-8462-3B7FEA9F98BA}" dt="2021-07-22T14:21:51.218" v="158" actId="1076"/>
          <ac:spMkLst>
            <pc:docMk/>
            <pc:sldMk cId="990057538" sldId="291"/>
            <ac:spMk id="11" creationId="{66C85F71-C8ED-4C9A-9567-ABE15457EE1F}"/>
          </ac:spMkLst>
        </pc:spChg>
        <pc:spChg chg="mod">
          <ac:chgData name="Mike Bloys" userId="1248c4d8-7b2b-4b32-b8bd-163ae845f9bb" providerId="ADAL" clId="{A8FA318C-6F50-6847-8462-3B7FEA9F98BA}" dt="2021-07-22T14:21:51.218" v="158" actId="1076"/>
          <ac:spMkLst>
            <pc:docMk/>
            <pc:sldMk cId="990057538" sldId="291"/>
            <ac:spMk id="13" creationId="{4621B311-62EC-4970-A797-85928EC7AF43}"/>
          </ac:spMkLst>
        </pc:spChg>
        <pc:spChg chg="mod">
          <ac:chgData name="Mike Bloys" userId="1248c4d8-7b2b-4b32-b8bd-163ae845f9bb" providerId="ADAL" clId="{A8FA318C-6F50-6847-8462-3B7FEA9F98BA}" dt="2021-07-22T14:21:51.218" v="158" actId="1076"/>
          <ac:spMkLst>
            <pc:docMk/>
            <pc:sldMk cId="990057538" sldId="291"/>
            <ac:spMk id="15" creationId="{F3C8BE8C-9C9B-41BF-B839-D6B1E70D1560}"/>
          </ac:spMkLst>
        </pc:spChg>
        <pc:spChg chg="mod">
          <ac:chgData name="Mike Bloys" userId="1248c4d8-7b2b-4b32-b8bd-163ae845f9bb" providerId="ADAL" clId="{A8FA318C-6F50-6847-8462-3B7FEA9F98BA}" dt="2021-07-22T14:21:51.218" v="158" actId="1076"/>
          <ac:spMkLst>
            <pc:docMk/>
            <pc:sldMk cId="990057538" sldId="291"/>
            <ac:spMk id="16" creationId="{003210AA-92A5-41ED-93C6-298A59498323}"/>
          </ac:spMkLst>
        </pc:spChg>
        <pc:spChg chg="mod">
          <ac:chgData name="Mike Bloys" userId="1248c4d8-7b2b-4b32-b8bd-163ae845f9bb" providerId="ADAL" clId="{A8FA318C-6F50-6847-8462-3B7FEA9F98BA}" dt="2021-07-22T14:21:51.218" v="158" actId="1076"/>
          <ac:spMkLst>
            <pc:docMk/>
            <pc:sldMk cId="990057538" sldId="291"/>
            <ac:spMk id="17" creationId="{C2B710F8-CAA0-4A46-B38D-4353B5F04E53}"/>
          </ac:spMkLst>
        </pc:spChg>
        <pc:spChg chg="mod">
          <ac:chgData name="Mike Bloys" userId="1248c4d8-7b2b-4b32-b8bd-163ae845f9bb" providerId="ADAL" clId="{A8FA318C-6F50-6847-8462-3B7FEA9F98BA}" dt="2021-07-22T14:21:51.218" v="158" actId="1076"/>
          <ac:spMkLst>
            <pc:docMk/>
            <pc:sldMk cId="990057538" sldId="291"/>
            <ac:spMk id="18" creationId="{D3229BD6-DEEA-4BDA-B451-42E382B638E9}"/>
          </ac:spMkLst>
        </pc:spChg>
        <pc:grpChg chg="del mod">
          <ac:chgData name="Mike Bloys" userId="1248c4d8-7b2b-4b32-b8bd-163ae845f9bb" providerId="ADAL" clId="{A8FA318C-6F50-6847-8462-3B7FEA9F98BA}" dt="2021-07-22T14:23:41.642" v="169" actId="478"/>
          <ac:grpSpMkLst>
            <pc:docMk/>
            <pc:sldMk cId="990057538" sldId="291"/>
            <ac:grpSpMk id="14" creationId="{5B3FC1C2-54D2-40D5-AE7A-6A3043E7EA01}"/>
          </ac:grpSpMkLst>
        </pc:grpChg>
        <pc:picChg chg="del">
          <ac:chgData name="Mike Bloys" userId="1248c4d8-7b2b-4b32-b8bd-163ae845f9bb" providerId="ADAL" clId="{A8FA318C-6F50-6847-8462-3B7FEA9F98BA}" dt="2021-07-22T14:21:42.537" v="157" actId="478"/>
          <ac:picMkLst>
            <pc:docMk/>
            <pc:sldMk cId="990057538" sldId="291"/>
            <ac:picMk id="7" creationId="{4338D8F6-F0A0-42A3-8F80-7DA5A33FA542}"/>
          </ac:picMkLst>
        </pc:picChg>
        <pc:picChg chg="add mod">
          <ac:chgData name="Mike Bloys" userId="1248c4d8-7b2b-4b32-b8bd-163ae845f9bb" providerId="ADAL" clId="{A8FA318C-6F50-6847-8462-3B7FEA9F98BA}" dt="2021-07-22T14:23:03.568" v="165" actId="1076"/>
          <ac:picMkLst>
            <pc:docMk/>
            <pc:sldMk cId="990057538" sldId="291"/>
            <ac:picMk id="19" creationId="{98B1666B-4523-3545-A750-F504C1886FDB}"/>
          </ac:picMkLst>
        </pc:picChg>
        <pc:picChg chg="add mod">
          <ac:chgData name="Mike Bloys" userId="1248c4d8-7b2b-4b32-b8bd-163ae845f9bb" providerId="ADAL" clId="{A8FA318C-6F50-6847-8462-3B7FEA9F98BA}" dt="2021-07-22T14:23:33.939" v="167"/>
          <ac:picMkLst>
            <pc:docMk/>
            <pc:sldMk cId="990057538" sldId="291"/>
            <ac:picMk id="20" creationId="{2B63398A-2644-A04C-95BA-724BD904390F}"/>
          </ac:picMkLst>
        </pc:picChg>
        <pc:picChg chg="del mod">
          <ac:chgData name="Mike Bloys" userId="1248c4d8-7b2b-4b32-b8bd-163ae845f9bb" providerId="ADAL" clId="{A8FA318C-6F50-6847-8462-3B7FEA9F98BA}" dt="2021-07-22T14:23:36.848" v="168" actId="478"/>
          <ac:picMkLst>
            <pc:docMk/>
            <pc:sldMk cId="990057538" sldId="291"/>
            <ac:picMk id="1026" creationId="{990D63CF-5906-4EBF-8FDA-2111FEEEC777}"/>
          </ac:picMkLst>
        </pc:picChg>
      </pc:sldChg>
      <pc:sldChg chg="delSp mod">
        <pc:chgData name="Mike Bloys" userId="1248c4d8-7b2b-4b32-b8bd-163ae845f9bb" providerId="ADAL" clId="{A8FA318C-6F50-6847-8462-3B7FEA9F98BA}" dt="2021-07-26T11:36:44.565" v="188" actId="478"/>
        <pc:sldMkLst>
          <pc:docMk/>
          <pc:sldMk cId="2164958771" sldId="292"/>
        </pc:sldMkLst>
        <pc:spChg chg="del">
          <ac:chgData name="Mike Bloys" userId="1248c4d8-7b2b-4b32-b8bd-163ae845f9bb" providerId="ADAL" clId="{A8FA318C-6F50-6847-8462-3B7FEA9F98BA}" dt="2021-07-26T11:36:44.565" v="188" actId="478"/>
          <ac:spMkLst>
            <pc:docMk/>
            <pc:sldMk cId="2164958771" sldId="292"/>
            <ac:spMk id="4" creationId="{17176350-BA10-4EFF-8231-FB51BF4CF0E3}"/>
          </ac:spMkLst>
        </pc:spChg>
      </pc:sldChg>
      <pc:sldMasterChg chg="delSldLayout modSldLayout sldLayoutOrd">
        <pc:chgData name="Mike Bloys" userId="1248c4d8-7b2b-4b32-b8bd-163ae845f9bb" providerId="ADAL" clId="{A8FA318C-6F50-6847-8462-3B7FEA9F98BA}" dt="2021-07-22T17:20:47.808" v="186" actId="20577"/>
        <pc:sldMasterMkLst>
          <pc:docMk/>
          <pc:sldMasterMk cId="3316734550" sldId="2147483648"/>
        </pc:sldMasterMkLst>
        <pc:sldLayoutChg chg="delSp modSp mod">
          <pc:chgData name="Mike Bloys" userId="1248c4d8-7b2b-4b32-b8bd-163ae845f9bb" providerId="ADAL" clId="{A8FA318C-6F50-6847-8462-3B7FEA9F98BA}" dt="2021-07-22T11:35:23.189" v="20" actId="18331"/>
          <pc:sldLayoutMkLst>
            <pc:docMk/>
            <pc:sldMasterMk cId="3316734550" sldId="2147483648"/>
            <pc:sldLayoutMk cId="3886385901" sldId="2147483649"/>
          </pc:sldLayoutMkLst>
          <pc:grpChg chg="del">
            <ac:chgData name="Mike Bloys" userId="1248c4d8-7b2b-4b32-b8bd-163ae845f9bb" providerId="ADAL" clId="{A8FA318C-6F50-6847-8462-3B7FEA9F98BA}" dt="2021-07-22T11:31:29.300" v="1" actId="478"/>
            <ac:grpSpMkLst>
              <pc:docMk/>
              <pc:sldMasterMk cId="3316734550" sldId="2147483648"/>
              <pc:sldLayoutMk cId="3886385901" sldId="2147483649"/>
              <ac:grpSpMk id="4" creationId="{B45F949C-D5CC-4651-8B25-BE89566A4D70}"/>
            </ac:grpSpMkLst>
          </pc:grpChg>
          <pc:picChg chg="mod">
            <ac:chgData name="Mike Bloys" userId="1248c4d8-7b2b-4b32-b8bd-163ae845f9bb" providerId="ADAL" clId="{A8FA318C-6F50-6847-8462-3B7FEA9F98BA}" dt="2021-07-22T11:35:23.189" v="20" actId="18331"/>
            <ac:picMkLst>
              <pc:docMk/>
              <pc:sldMasterMk cId="3316734550" sldId="2147483648"/>
              <pc:sldLayoutMk cId="3886385901" sldId="2147483649"/>
              <ac:picMk id="3" creationId="{6E1C4A5A-09EB-4C05-B872-191E22348813}"/>
            </ac:picMkLst>
          </pc:picChg>
        </pc:sldLayoutChg>
        <pc:sldLayoutChg chg="addSp delSp modSp mod">
          <pc:chgData name="Mike Bloys" userId="1248c4d8-7b2b-4b32-b8bd-163ae845f9bb" providerId="ADAL" clId="{A8FA318C-6F50-6847-8462-3B7FEA9F98BA}" dt="2021-07-22T11:58:53.914" v="67"/>
          <pc:sldLayoutMkLst>
            <pc:docMk/>
            <pc:sldMasterMk cId="3316734550" sldId="2147483648"/>
            <pc:sldLayoutMk cId="2849720375" sldId="2147483652"/>
          </pc:sldLayoutMkLst>
          <pc:spChg chg="mod">
            <ac:chgData name="Mike Bloys" userId="1248c4d8-7b2b-4b32-b8bd-163ae845f9bb" providerId="ADAL" clId="{A8FA318C-6F50-6847-8462-3B7FEA9F98BA}" dt="2021-07-22T11:34:27.378" v="17" actId="6549"/>
            <ac:spMkLst>
              <pc:docMk/>
              <pc:sldMasterMk cId="3316734550" sldId="2147483648"/>
              <pc:sldLayoutMk cId="2849720375" sldId="2147483652"/>
              <ac:spMk id="3" creationId="{00000000-0000-0000-0000-000000000000}"/>
            </ac:spMkLst>
          </pc:spChg>
          <pc:spChg chg="mod">
            <ac:chgData name="Mike Bloys" userId="1248c4d8-7b2b-4b32-b8bd-163ae845f9bb" providerId="ADAL" clId="{A8FA318C-6F50-6847-8462-3B7FEA9F98BA}" dt="2021-07-22T11:48:14.208" v="42" actId="948"/>
            <ac:spMkLst>
              <pc:docMk/>
              <pc:sldMasterMk cId="3316734550" sldId="2147483648"/>
              <pc:sldLayoutMk cId="2849720375" sldId="2147483652"/>
              <ac:spMk id="8" creationId="{00000000-0000-0000-0000-000000000000}"/>
            </ac:spMkLst>
          </pc:spChg>
          <pc:picChg chg="del">
            <ac:chgData name="Mike Bloys" userId="1248c4d8-7b2b-4b32-b8bd-163ae845f9bb" providerId="ADAL" clId="{A8FA318C-6F50-6847-8462-3B7FEA9F98BA}" dt="2021-07-22T11:37:44.244" v="26" actId="478"/>
            <ac:picMkLst>
              <pc:docMk/>
              <pc:sldMasterMk cId="3316734550" sldId="2147483648"/>
              <pc:sldLayoutMk cId="2849720375" sldId="2147483652"/>
              <ac:picMk id="4" creationId="{E12333BD-23C8-4C57-85FB-842C510FF7B6}"/>
            </ac:picMkLst>
          </pc:picChg>
          <pc:picChg chg="add mod modCrop">
            <ac:chgData name="Mike Bloys" userId="1248c4d8-7b2b-4b32-b8bd-163ae845f9bb" providerId="ADAL" clId="{A8FA318C-6F50-6847-8462-3B7FEA9F98BA}" dt="2021-07-22T11:50:44.040" v="55" actId="18331"/>
            <ac:picMkLst>
              <pc:docMk/>
              <pc:sldMasterMk cId="3316734550" sldId="2147483648"/>
              <pc:sldLayoutMk cId="2849720375" sldId="2147483652"/>
              <ac:picMk id="9" creationId="{0126D211-ED23-624B-95C8-A0FD44B180CA}"/>
            </ac:picMkLst>
          </pc:picChg>
          <pc:picChg chg="add mod">
            <ac:chgData name="Mike Bloys" userId="1248c4d8-7b2b-4b32-b8bd-163ae845f9bb" providerId="ADAL" clId="{A8FA318C-6F50-6847-8462-3B7FEA9F98BA}" dt="2021-07-22T11:58:53.914" v="67"/>
            <ac:picMkLst>
              <pc:docMk/>
              <pc:sldMasterMk cId="3316734550" sldId="2147483648"/>
              <pc:sldLayoutMk cId="2849720375" sldId="2147483652"/>
              <ac:picMk id="10" creationId="{24FD2BDA-C54A-D744-9DA8-5B5D134B2C67}"/>
            </ac:picMkLst>
          </pc:picChg>
          <pc:picChg chg="del mod">
            <ac:chgData name="Mike Bloys" userId="1248c4d8-7b2b-4b32-b8bd-163ae845f9bb" providerId="ADAL" clId="{A8FA318C-6F50-6847-8462-3B7FEA9F98BA}" dt="2021-07-22T11:58:52.904" v="66" actId="478"/>
            <ac:picMkLst>
              <pc:docMk/>
              <pc:sldMasterMk cId="3316734550" sldId="2147483648"/>
              <pc:sldLayoutMk cId="2849720375" sldId="2147483652"/>
              <ac:picMk id="22" creationId="{00000000-0000-0000-0000-000000000000}"/>
            </ac:picMkLst>
          </pc:picChg>
        </pc:sldLayoutChg>
        <pc:sldLayoutChg chg="addSp delSp modSp mod ord">
          <pc:chgData name="Mike Bloys" userId="1248c4d8-7b2b-4b32-b8bd-163ae845f9bb" providerId="ADAL" clId="{A8FA318C-6F50-6847-8462-3B7FEA9F98BA}" dt="2021-07-22T17:16:44.570" v="184" actId="207"/>
          <pc:sldLayoutMkLst>
            <pc:docMk/>
            <pc:sldMasterMk cId="3316734550" sldId="2147483648"/>
            <pc:sldLayoutMk cId="4180777422" sldId="2147483653"/>
          </pc:sldLayoutMkLst>
          <pc:spChg chg="add mod">
            <ac:chgData name="Mike Bloys" userId="1248c4d8-7b2b-4b32-b8bd-163ae845f9bb" providerId="ADAL" clId="{A8FA318C-6F50-6847-8462-3B7FEA9F98BA}" dt="2021-07-22T11:48:57.693" v="45"/>
            <ac:spMkLst>
              <pc:docMk/>
              <pc:sldMasterMk cId="3316734550" sldId="2147483648"/>
              <pc:sldLayoutMk cId="4180777422" sldId="2147483653"/>
              <ac:spMk id="8" creationId="{A99F80EC-0B21-0F4D-9ECD-7C9B391A3C06}"/>
            </ac:spMkLst>
          </pc:spChg>
          <pc:spChg chg="del">
            <ac:chgData name="Mike Bloys" userId="1248c4d8-7b2b-4b32-b8bd-163ae845f9bb" providerId="ADAL" clId="{A8FA318C-6F50-6847-8462-3B7FEA9F98BA}" dt="2021-07-22T11:48:50.669" v="44" actId="478"/>
            <ac:spMkLst>
              <pc:docMk/>
              <pc:sldMasterMk cId="3316734550" sldId="2147483648"/>
              <pc:sldLayoutMk cId="4180777422" sldId="2147483653"/>
              <ac:spMk id="10" creationId="{C9AA62C9-E8BA-4487-919E-B42771A274C8}"/>
            </ac:spMkLst>
          </pc:spChg>
          <pc:spChg chg="mod">
            <ac:chgData name="Mike Bloys" userId="1248c4d8-7b2b-4b32-b8bd-163ae845f9bb" providerId="ADAL" clId="{A8FA318C-6F50-6847-8462-3B7FEA9F98BA}" dt="2021-07-22T17:16:44.570" v="184" actId="207"/>
            <ac:spMkLst>
              <pc:docMk/>
              <pc:sldMasterMk cId="3316734550" sldId="2147483648"/>
              <pc:sldLayoutMk cId="4180777422" sldId="2147483653"/>
              <ac:spMk id="27" creationId="{00000000-0000-0000-0000-000000000000}"/>
            </ac:spMkLst>
          </pc:spChg>
          <pc:picChg chg="add mod">
            <ac:chgData name="Mike Bloys" userId="1248c4d8-7b2b-4b32-b8bd-163ae845f9bb" providerId="ADAL" clId="{A8FA318C-6F50-6847-8462-3B7FEA9F98BA}" dt="2021-07-22T11:50:28.174" v="54" actId="18331"/>
            <ac:picMkLst>
              <pc:docMk/>
              <pc:sldMasterMk cId="3316734550" sldId="2147483648"/>
              <pc:sldLayoutMk cId="4180777422" sldId="2147483653"/>
              <ac:picMk id="7" creationId="{7CE254B6-D7BC-9C4E-B6F8-9032CA4F1D45}"/>
            </ac:picMkLst>
          </pc:picChg>
          <pc:picChg chg="del">
            <ac:chgData name="Mike Bloys" userId="1248c4d8-7b2b-4b32-b8bd-163ae845f9bb" providerId="ADAL" clId="{A8FA318C-6F50-6847-8462-3B7FEA9F98BA}" dt="2021-07-22T11:48:50.669" v="44" actId="478"/>
            <ac:picMkLst>
              <pc:docMk/>
              <pc:sldMasterMk cId="3316734550" sldId="2147483648"/>
              <pc:sldLayoutMk cId="4180777422" sldId="2147483653"/>
              <ac:picMk id="9" creationId="{3255156C-BCD8-4521-9C5D-CF7B4BC21461}"/>
            </ac:picMkLst>
          </pc:picChg>
          <pc:picChg chg="add mod">
            <ac:chgData name="Mike Bloys" userId="1248c4d8-7b2b-4b32-b8bd-163ae845f9bb" providerId="ADAL" clId="{A8FA318C-6F50-6847-8462-3B7FEA9F98BA}" dt="2021-07-22T11:58:40.691" v="65"/>
            <ac:picMkLst>
              <pc:docMk/>
              <pc:sldMasterMk cId="3316734550" sldId="2147483648"/>
              <pc:sldLayoutMk cId="4180777422" sldId="2147483653"/>
              <ac:picMk id="11" creationId="{4209B720-07DD-7941-B502-ED81D1886572}"/>
            </ac:picMkLst>
          </pc:picChg>
          <pc:picChg chg="add del mod modCrop">
            <ac:chgData name="Mike Bloys" userId="1248c4d8-7b2b-4b32-b8bd-163ae845f9bb" providerId="ADAL" clId="{A8FA318C-6F50-6847-8462-3B7FEA9F98BA}" dt="2021-07-22T13:04:53.669" v="81" actId="21"/>
            <ac:picMkLst>
              <pc:docMk/>
              <pc:sldMasterMk cId="3316734550" sldId="2147483648"/>
              <pc:sldLayoutMk cId="4180777422" sldId="2147483653"/>
              <ac:picMk id="12" creationId="{30A617BF-81FC-364A-97BF-D7DCEABFDFDA}"/>
            </ac:picMkLst>
          </pc:picChg>
          <pc:picChg chg="del">
            <ac:chgData name="Mike Bloys" userId="1248c4d8-7b2b-4b32-b8bd-163ae845f9bb" providerId="ADAL" clId="{A8FA318C-6F50-6847-8462-3B7FEA9F98BA}" dt="2021-07-22T11:58:37.137" v="64" actId="478"/>
            <ac:picMkLst>
              <pc:docMk/>
              <pc:sldMasterMk cId="3316734550" sldId="2147483648"/>
              <pc:sldLayoutMk cId="4180777422" sldId="2147483653"/>
              <ac:picMk id="29" creationId="{00000000-0000-0000-0000-000000000000}"/>
            </ac:picMkLst>
          </pc:picChg>
        </pc:sldLayoutChg>
        <pc:sldLayoutChg chg="del">
          <pc:chgData name="Mike Bloys" userId="1248c4d8-7b2b-4b32-b8bd-163ae845f9bb" providerId="ADAL" clId="{A8FA318C-6F50-6847-8462-3B7FEA9F98BA}" dt="2021-07-22T11:49:10.049" v="46" actId="2696"/>
          <pc:sldLayoutMkLst>
            <pc:docMk/>
            <pc:sldMasterMk cId="3316734550" sldId="2147483648"/>
            <pc:sldLayoutMk cId="2400860605" sldId="2147483655"/>
          </pc:sldLayoutMkLst>
        </pc:sldLayoutChg>
        <pc:sldLayoutChg chg="addSp delSp modSp mod">
          <pc:chgData name="Mike Bloys" userId="1248c4d8-7b2b-4b32-b8bd-163ae845f9bb" providerId="ADAL" clId="{A8FA318C-6F50-6847-8462-3B7FEA9F98BA}" dt="2021-07-22T11:51:08.643" v="57" actId="18331"/>
          <pc:sldLayoutMkLst>
            <pc:docMk/>
            <pc:sldMasterMk cId="3316734550" sldId="2147483648"/>
            <pc:sldLayoutMk cId="3315833090" sldId="2147483656"/>
          </pc:sldLayoutMkLst>
          <pc:spChg chg="del">
            <ac:chgData name="Mike Bloys" userId="1248c4d8-7b2b-4b32-b8bd-163ae845f9bb" providerId="ADAL" clId="{A8FA318C-6F50-6847-8462-3B7FEA9F98BA}" dt="2021-07-22T11:49:16.321" v="47" actId="478"/>
            <ac:spMkLst>
              <pc:docMk/>
              <pc:sldMasterMk cId="3316734550" sldId="2147483648"/>
              <pc:sldLayoutMk cId="3315833090" sldId="2147483656"/>
              <ac:spMk id="8" creationId="{6BC9FC53-D825-4002-ADB7-823147B14172}"/>
            </ac:spMkLst>
          </pc:spChg>
          <pc:spChg chg="add mod">
            <ac:chgData name="Mike Bloys" userId="1248c4d8-7b2b-4b32-b8bd-163ae845f9bb" providerId="ADAL" clId="{A8FA318C-6F50-6847-8462-3B7FEA9F98BA}" dt="2021-07-22T11:49:19.384" v="48"/>
            <ac:spMkLst>
              <pc:docMk/>
              <pc:sldMasterMk cId="3316734550" sldId="2147483648"/>
              <pc:sldLayoutMk cId="3315833090" sldId="2147483656"/>
              <ac:spMk id="9" creationId="{1267101F-FDA4-0F4B-A7F4-B1B3A0D25A50}"/>
            </ac:spMkLst>
          </pc:spChg>
          <pc:spChg chg="mod">
            <ac:chgData name="Mike Bloys" userId="1248c4d8-7b2b-4b32-b8bd-163ae845f9bb" providerId="ADAL" clId="{A8FA318C-6F50-6847-8462-3B7FEA9F98BA}" dt="2021-07-22T11:49:37.885" v="51" actId="207"/>
            <ac:spMkLst>
              <pc:docMk/>
              <pc:sldMasterMk cId="3316734550" sldId="2147483648"/>
              <pc:sldLayoutMk cId="3315833090" sldId="2147483656"/>
              <ac:spMk id="25" creationId="{00000000-0000-0000-0000-000000000000}"/>
            </ac:spMkLst>
          </pc:spChg>
          <pc:picChg chg="add mod">
            <ac:chgData name="Mike Bloys" userId="1248c4d8-7b2b-4b32-b8bd-163ae845f9bb" providerId="ADAL" clId="{A8FA318C-6F50-6847-8462-3B7FEA9F98BA}" dt="2021-07-22T11:51:08.643" v="57" actId="18331"/>
            <ac:picMkLst>
              <pc:docMk/>
              <pc:sldMasterMk cId="3316734550" sldId="2147483648"/>
              <pc:sldLayoutMk cId="3315833090" sldId="2147483656"/>
              <ac:picMk id="6" creationId="{E84B2B64-DF14-0A43-AFBC-789FE0092A4D}"/>
            </ac:picMkLst>
          </pc:picChg>
          <pc:picChg chg="del">
            <ac:chgData name="Mike Bloys" userId="1248c4d8-7b2b-4b32-b8bd-163ae845f9bb" providerId="ADAL" clId="{A8FA318C-6F50-6847-8462-3B7FEA9F98BA}" dt="2021-07-22T11:49:16.321" v="47" actId="478"/>
            <ac:picMkLst>
              <pc:docMk/>
              <pc:sldMasterMk cId="3316734550" sldId="2147483648"/>
              <pc:sldLayoutMk cId="3315833090" sldId="2147483656"/>
              <ac:picMk id="7" creationId="{5F15E4BA-44A1-4FBD-B5FF-77CFFC5A7788}"/>
            </ac:picMkLst>
          </pc:picChg>
        </pc:sldLayoutChg>
        <pc:sldLayoutChg chg="modSp mod setBg">
          <pc:chgData name="Mike Bloys" userId="1248c4d8-7b2b-4b32-b8bd-163ae845f9bb" providerId="ADAL" clId="{A8FA318C-6F50-6847-8462-3B7FEA9F98BA}" dt="2021-07-22T14:26:39.600" v="182" actId="692"/>
          <pc:sldLayoutMkLst>
            <pc:docMk/>
            <pc:sldMasterMk cId="3316734550" sldId="2147483648"/>
            <pc:sldLayoutMk cId="393927180" sldId="2147483664"/>
          </pc:sldLayoutMkLst>
          <pc:cxnChg chg="mod">
            <ac:chgData name="Mike Bloys" userId="1248c4d8-7b2b-4b32-b8bd-163ae845f9bb" providerId="ADAL" clId="{A8FA318C-6F50-6847-8462-3B7FEA9F98BA}" dt="2021-07-22T14:26:39.600" v="182" actId="692"/>
            <ac:cxnSpMkLst>
              <pc:docMk/>
              <pc:sldMasterMk cId="3316734550" sldId="2147483648"/>
              <pc:sldLayoutMk cId="393927180" sldId="2147483664"/>
              <ac:cxnSpMk id="9" creationId="{00000000-0000-0000-0000-000000000000}"/>
            </ac:cxnSpMkLst>
          </pc:cxnChg>
        </pc:sldLayoutChg>
        <pc:sldLayoutChg chg="addSp delSp modSp mod">
          <pc:chgData name="Mike Bloys" userId="1248c4d8-7b2b-4b32-b8bd-163ae845f9bb" providerId="ADAL" clId="{A8FA318C-6F50-6847-8462-3B7FEA9F98BA}" dt="2021-07-22T17:20:47.808" v="186" actId="20577"/>
          <pc:sldLayoutMkLst>
            <pc:docMk/>
            <pc:sldMasterMk cId="3316734550" sldId="2147483648"/>
            <pc:sldLayoutMk cId="487712265" sldId="2147483665"/>
          </pc:sldLayoutMkLst>
          <pc:spChg chg="mod">
            <ac:chgData name="Mike Bloys" userId="1248c4d8-7b2b-4b32-b8bd-163ae845f9bb" providerId="ADAL" clId="{A8FA318C-6F50-6847-8462-3B7FEA9F98BA}" dt="2021-07-22T17:20:47.808" v="186" actId="20577"/>
            <ac:spMkLst>
              <pc:docMk/>
              <pc:sldMasterMk cId="3316734550" sldId="2147483648"/>
              <pc:sldLayoutMk cId="487712265" sldId="2147483665"/>
              <ac:spMk id="8" creationId="{00000000-0000-0000-0000-000000000000}"/>
            </ac:spMkLst>
          </pc:spChg>
          <pc:spChg chg="del">
            <ac:chgData name="Mike Bloys" userId="1248c4d8-7b2b-4b32-b8bd-163ae845f9bb" providerId="ADAL" clId="{A8FA318C-6F50-6847-8462-3B7FEA9F98BA}" dt="2021-07-22T11:49:48.081" v="52" actId="478"/>
            <ac:spMkLst>
              <pc:docMk/>
              <pc:sldMasterMk cId="3316734550" sldId="2147483648"/>
              <pc:sldLayoutMk cId="487712265" sldId="2147483665"/>
              <ac:spMk id="9" creationId="{85CBFDD3-691E-49EF-8099-8E63C39BDF8B}"/>
            </ac:spMkLst>
          </pc:spChg>
          <pc:spChg chg="add mod">
            <ac:chgData name="Mike Bloys" userId="1248c4d8-7b2b-4b32-b8bd-163ae845f9bb" providerId="ADAL" clId="{A8FA318C-6F50-6847-8462-3B7FEA9F98BA}" dt="2021-07-22T11:49:50.520" v="53"/>
            <ac:spMkLst>
              <pc:docMk/>
              <pc:sldMasterMk cId="3316734550" sldId="2147483648"/>
              <pc:sldLayoutMk cId="487712265" sldId="2147483665"/>
              <ac:spMk id="10" creationId="{E2F102E3-9E43-5543-B91F-D2B22FBB561C}"/>
            </ac:spMkLst>
          </pc:spChg>
          <pc:picChg chg="del">
            <ac:chgData name="Mike Bloys" userId="1248c4d8-7b2b-4b32-b8bd-163ae845f9bb" providerId="ADAL" clId="{A8FA318C-6F50-6847-8462-3B7FEA9F98BA}" dt="2021-07-22T11:49:48.081" v="52" actId="478"/>
            <ac:picMkLst>
              <pc:docMk/>
              <pc:sldMasterMk cId="3316734550" sldId="2147483648"/>
              <pc:sldLayoutMk cId="487712265" sldId="2147483665"/>
              <ac:picMk id="6" creationId="{8C26EC69-48B6-41BB-B076-FBAEE4D4F724}"/>
            </ac:picMkLst>
          </pc:picChg>
          <pc:picChg chg="add mod">
            <ac:chgData name="Mike Bloys" userId="1248c4d8-7b2b-4b32-b8bd-163ae845f9bb" providerId="ADAL" clId="{A8FA318C-6F50-6847-8462-3B7FEA9F98BA}" dt="2021-07-22T11:51:20.877" v="58" actId="18331"/>
            <ac:picMkLst>
              <pc:docMk/>
              <pc:sldMasterMk cId="3316734550" sldId="2147483648"/>
              <pc:sldLayoutMk cId="487712265" sldId="2147483665"/>
              <ac:picMk id="7" creationId="{5159BD84-48B9-9544-9990-BA6E347CAD65}"/>
            </ac:picMkLst>
          </pc:picChg>
          <pc:picChg chg="add mod">
            <ac:chgData name="Mike Bloys" userId="1248c4d8-7b2b-4b32-b8bd-163ae845f9bb" providerId="ADAL" clId="{A8FA318C-6F50-6847-8462-3B7FEA9F98BA}" dt="2021-07-22T11:59:21.046" v="71"/>
            <ac:picMkLst>
              <pc:docMk/>
              <pc:sldMasterMk cId="3316734550" sldId="2147483648"/>
              <pc:sldLayoutMk cId="487712265" sldId="2147483665"/>
              <ac:picMk id="11" creationId="{19425AA9-D4A8-B243-A347-47C5BE93F864}"/>
            </ac:picMkLst>
          </pc:picChg>
          <pc:picChg chg="del">
            <ac:chgData name="Mike Bloys" userId="1248c4d8-7b2b-4b32-b8bd-163ae845f9bb" providerId="ADAL" clId="{A8FA318C-6F50-6847-8462-3B7FEA9F98BA}" dt="2021-07-22T11:59:20.092" v="70" actId="478"/>
            <ac:picMkLst>
              <pc:docMk/>
              <pc:sldMasterMk cId="3316734550" sldId="2147483648"/>
              <pc:sldLayoutMk cId="487712265" sldId="2147483665"/>
              <ac:picMk id="29" creationId="{00000000-0000-0000-0000-000000000000}"/>
            </ac:picMkLst>
          </pc:picChg>
        </pc:sldLayoutChg>
        <pc:sldLayoutChg chg="addSp delSp modSp mod setBg">
          <pc:chgData name="Mike Bloys" userId="1248c4d8-7b2b-4b32-b8bd-163ae845f9bb" providerId="ADAL" clId="{A8FA318C-6F50-6847-8462-3B7FEA9F98BA}" dt="2021-07-22T14:26:32.652" v="181" actId="478"/>
          <pc:sldLayoutMkLst>
            <pc:docMk/>
            <pc:sldMasterMk cId="3316734550" sldId="2147483648"/>
            <pc:sldLayoutMk cId="1093718466" sldId="2147483666"/>
          </pc:sldLayoutMkLst>
          <pc:spChg chg="add del mod">
            <ac:chgData name="Mike Bloys" userId="1248c4d8-7b2b-4b32-b8bd-163ae845f9bb" providerId="ADAL" clId="{A8FA318C-6F50-6847-8462-3B7FEA9F98BA}" dt="2021-07-22T14:26:32.652" v="181" actId="478"/>
            <ac:spMkLst>
              <pc:docMk/>
              <pc:sldMasterMk cId="3316734550" sldId="2147483648"/>
              <pc:sldLayoutMk cId="1093718466" sldId="2147483666"/>
              <ac:spMk id="6" creationId="{3235C7C6-C176-AE49-9269-570ADEFAE91B}"/>
            </ac:spMkLst>
          </pc:spChg>
          <pc:cxnChg chg="mod">
            <ac:chgData name="Mike Bloys" userId="1248c4d8-7b2b-4b32-b8bd-163ae845f9bb" providerId="ADAL" clId="{A8FA318C-6F50-6847-8462-3B7FEA9F98BA}" dt="2021-07-22T14:26:31.402" v="180" actId="14100"/>
            <ac:cxnSpMkLst>
              <pc:docMk/>
              <pc:sldMasterMk cId="3316734550" sldId="2147483648"/>
              <pc:sldLayoutMk cId="1093718466" sldId="2147483666"/>
              <ac:cxnSpMk id="8" creationId="{00000000-0000-0000-0000-000000000000}"/>
            </ac:cxnSpMkLst>
          </pc:cxnChg>
        </pc:sldLayoutChg>
        <pc:sldLayoutChg chg="addSp delSp modSp mod">
          <pc:chgData name="Mike Bloys" userId="1248c4d8-7b2b-4b32-b8bd-163ae845f9bb" providerId="ADAL" clId="{A8FA318C-6F50-6847-8462-3B7FEA9F98BA}" dt="2021-07-22T13:33:30.724" v="110" actId="478"/>
          <pc:sldLayoutMkLst>
            <pc:docMk/>
            <pc:sldMasterMk cId="3316734550" sldId="2147483648"/>
            <pc:sldLayoutMk cId="4276716931" sldId="2147483667"/>
          </pc:sldLayoutMkLst>
          <pc:spChg chg="del">
            <ac:chgData name="Mike Bloys" userId="1248c4d8-7b2b-4b32-b8bd-163ae845f9bb" providerId="ADAL" clId="{A8FA318C-6F50-6847-8462-3B7FEA9F98BA}" dt="2021-07-22T11:44:31.589" v="34" actId="478"/>
            <ac:spMkLst>
              <pc:docMk/>
              <pc:sldMasterMk cId="3316734550" sldId="2147483648"/>
              <pc:sldLayoutMk cId="4276716931" sldId="2147483667"/>
              <ac:spMk id="3" creationId="{00000000-0000-0000-0000-000000000000}"/>
            </ac:spMkLst>
          </pc:spChg>
          <pc:spChg chg="mod">
            <ac:chgData name="Mike Bloys" userId="1248c4d8-7b2b-4b32-b8bd-163ae845f9bb" providerId="ADAL" clId="{A8FA318C-6F50-6847-8462-3B7FEA9F98BA}" dt="2021-07-22T11:47:25.100" v="41" actId="948"/>
            <ac:spMkLst>
              <pc:docMk/>
              <pc:sldMasterMk cId="3316734550" sldId="2147483648"/>
              <pc:sldLayoutMk cId="4276716931" sldId="2147483667"/>
              <ac:spMk id="8" creationId="{00000000-0000-0000-0000-000000000000}"/>
            </ac:spMkLst>
          </pc:spChg>
          <pc:spChg chg="add mod">
            <ac:chgData name="Mike Bloys" userId="1248c4d8-7b2b-4b32-b8bd-163ae845f9bb" providerId="ADAL" clId="{A8FA318C-6F50-6847-8462-3B7FEA9F98BA}" dt="2021-07-22T11:45:36.661" v="37"/>
            <ac:spMkLst>
              <pc:docMk/>
              <pc:sldMasterMk cId="3316734550" sldId="2147483648"/>
              <pc:sldLayoutMk cId="4276716931" sldId="2147483667"/>
              <ac:spMk id="11" creationId="{31489981-9D2A-F040-91C3-3C3223B262F7}"/>
            </ac:spMkLst>
          </pc:spChg>
          <pc:picChg chg="del mod">
            <ac:chgData name="Mike Bloys" userId="1248c4d8-7b2b-4b32-b8bd-163ae845f9bb" providerId="ADAL" clId="{A8FA318C-6F50-6847-8462-3B7FEA9F98BA}" dt="2021-07-22T11:44:31.589" v="34" actId="478"/>
            <ac:picMkLst>
              <pc:docMk/>
              <pc:sldMasterMk cId="3316734550" sldId="2147483648"/>
              <pc:sldLayoutMk cId="4276716931" sldId="2147483667"/>
              <ac:picMk id="4" creationId="{E12333BD-23C8-4C57-85FB-842C510FF7B6}"/>
            </ac:picMkLst>
          </pc:picChg>
          <pc:picChg chg="add mod">
            <ac:chgData name="Mike Bloys" userId="1248c4d8-7b2b-4b32-b8bd-163ae845f9bb" providerId="ADAL" clId="{A8FA318C-6F50-6847-8462-3B7FEA9F98BA}" dt="2021-07-22T11:50:56.144" v="56" actId="18331"/>
            <ac:picMkLst>
              <pc:docMk/>
              <pc:sldMasterMk cId="3316734550" sldId="2147483648"/>
              <pc:sldLayoutMk cId="4276716931" sldId="2147483667"/>
              <ac:picMk id="10" creationId="{B90E13A4-D1B3-584E-9744-B0705FA7F432}"/>
            </ac:picMkLst>
          </pc:picChg>
          <pc:picChg chg="add mod">
            <ac:chgData name="Mike Bloys" userId="1248c4d8-7b2b-4b32-b8bd-163ae845f9bb" providerId="ADAL" clId="{A8FA318C-6F50-6847-8462-3B7FEA9F98BA}" dt="2021-07-22T11:59:05.626" v="69"/>
            <ac:picMkLst>
              <pc:docMk/>
              <pc:sldMasterMk cId="3316734550" sldId="2147483648"/>
              <pc:sldLayoutMk cId="4276716931" sldId="2147483667"/>
              <ac:picMk id="12" creationId="{689980B9-BA30-C440-AB57-1B8875CA05CD}"/>
            </ac:picMkLst>
          </pc:picChg>
          <pc:picChg chg="add del mod modCrop">
            <ac:chgData name="Mike Bloys" userId="1248c4d8-7b2b-4b32-b8bd-163ae845f9bb" providerId="ADAL" clId="{A8FA318C-6F50-6847-8462-3B7FEA9F98BA}" dt="2021-07-22T13:33:30.724" v="110" actId="478"/>
            <ac:picMkLst>
              <pc:docMk/>
              <pc:sldMasterMk cId="3316734550" sldId="2147483648"/>
              <pc:sldLayoutMk cId="4276716931" sldId="2147483667"/>
              <ac:picMk id="13" creationId="{57115C87-9E3F-654E-B6A9-A38ABF979231}"/>
            </ac:picMkLst>
          </pc:picChg>
          <pc:picChg chg="del">
            <ac:chgData name="Mike Bloys" userId="1248c4d8-7b2b-4b32-b8bd-163ae845f9bb" providerId="ADAL" clId="{A8FA318C-6F50-6847-8462-3B7FEA9F98BA}" dt="2021-07-22T11:59:04.620" v="68" actId="478"/>
            <ac:picMkLst>
              <pc:docMk/>
              <pc:sldMasterMk cId="3316734550" sldId="2147483648"/>
              <pc:sldLayoutMk cId="4276716931" sldId="2147483667"/>
              <ac:picMk id="22" creationId="{00000000-0000-0000-0000-000000000000}"/>
            </ac:picMkLst>
          </pc:picChg>
        </pc:sldLayoutChg>
      </pc:sldMasterChg>
    </pc:docChg>
  </pc:docChgLst>
  <pc:docChgLst>
    <pc:chgData name="Mike Bloys" userId="1248c4d8-7b2b-4b32-b8bd-163ae845f9bb" providerId="ADAL" clId="{5953F2CD-1406-4AF1-9261-07ADC71B80A4}"/>
    <pc:docChg chg="modMainMaster">
      <pc:chgData name="Mike Bloys" userId="1248c4d8-7b2b-4b32-b8bd-163ae845f9bb" providerId="ADAL" clId="{5953F2CD-1406-4AF1-9261-07ADC71B80A4}" dt="2021-08-17T10:20:28.171" v="0" actId="14826"/>
      <pc:docMkLst>
        <pc:docMk/>
      </pc:docMkLst>
      <pc:sldMasterChg chg="modSldLayout">
        <pc:chgData name="Mike Bloys" userId="1248c4d8-7b2b-4b32-b8bd-163ae845f9bb" providerId="ADAL" clId="{5953F2CD-1406-4AF1-9261-07ADC71B80A4}" dt="2021-08-17T10:20:28.171" v="0" actId="14826"/>
        <pc:sldMasterMkLst>
          <pc:docMk/>
          <pc:sldMasterMk cId="3316734550" sldId="2147483648"/>
        </pc:sldMasterMkLst>
        <pc:sldLayoutChg chg="modSp">
          <pc:chgData name="Mike Bloys" userId="1248c4d8-7b2b-4b32-b8bd-163ae845f9bb" providerId="ADAL" clId="{5953F2CD-1406-4AF1-9261-07ADC71B80A4}" dt="2021-08-17T10:20:28.171" v="0" actId="14826"/>
          <pc:sldLayoutMkLst>
            <pc:docMk/>
            <pc:sldMasterMk cId="3316734550" sldId="2147483648"/>
            <pc:sldLayoutMk cId="3886385901" sldId="2147483649"/>
          </pc:sldLayoutMkLst>
          <pc:picChg chg="mod">
            <ac:chgData name="Mike Bloys" userId="1248c4d8-7b2b-4b32-b8bd-163ae845f9bb" providerId="ADAL" clId="{5953F2CD-1406-4AF1-9261-07ADC71B80A4}" dt="2021-08-17T10:20:28.171" v="0" actId="14826"/>
            <ac:picMkLst>
              <pc:docMk/>
              <pc:sldMasterMk cId="3316734550" sldId="2147483648"/>
              <pc:sldLayoutMk cId="3886385901" sldId="2147483649"/>
              <ac:picMk id="3" creationId="{6E1C4A5A-09EB-4C05-B872-191E22348813}"/>
            </ac:picMkLst>
          </pc:picChg>
        </pc:sldLayoutChg>
      </pc:sldMasterChg>
    </pc:docChg>
  </pc:docChgLst>
  <pc:docChgLst>
    <pc:chgData name="James Franklin" userId="cf915d05-507f-491f-b4a6-b2aa085ee4b1" providerId="ADAL" clId="{BFAB9E70-AE97-4D8A-A2B1-563E9D563A8D}"/>
    <pc:docChg chg="modSld">
      <pc:chgData name="James Franklin" userId="cf915d05-507f-491f-b4a6-b2aa085ee4b1" providerId="ADAL" clId="{BFAB9E70-AE97-4D8A-A2B1-563E9D563A8D}" dt="2021-05-26T14:25:12.718" v="97" actId="20577"/>
      <pc:docMkLst>
        <pc:docMk/>
      </pc:docMkLst>
      <pc:sldChg chg="modSp mod">
        <pc:chgData name="James Franklin" userId="cf915d05-507f-491f-b4a6-b2aa085ee4b1" providerId="ADAL" clId="{BFAB9E70-AE97-4D8A-A2B1-563E9D563A8D}" dt="2021-05-26T14:25:12.718" v="97" actId="20577"/>
        <pc:sldMkLst>
          <pc:docMk/>
          <pc:sldMk cId="644322881" sldId="261"/>
        </pc:sldMkLst>
        <pc:spChg chg="mod">
          <ac:chgData name="James Franklin" userId="cf915d05-507f-491f-b4a6-b2aa085ee4b1" providerId="ADAL" clId="{BFAB9E70-AE97-4D8A-A2B1-563E9D563A8D}" dt="2021-05-26T14:25:12.718" v="97" actId="20577"/>
          <ac:spMkLst>
            <pc:docMk/>
            <pc:sldMk cId="644322881" sldId="261"/>
            <ac:spMk id="4" creationId="{00000000-0000-0000-0000-000000000000}"/>
          </ac:spMkLst>
        </pc:spChg>
      </pc:sldChg>
    </pc:docChg>
  </pc:docChgLst>
  <pc:docChgLst>
    <pc:chgData name="James Franklin" userId="cf915d05-507f-491f-b4a6-b2aa085ee4b1" providerId="ADAL" clId="{2808BA74-59F9-4DA4-AC3E-810377AC720A}"/>
    <pc:docChg chg="modSld">
      <pc:chgData name="James Franklin" userId="cf915d05-507f-491f-b4a6-b2aa085ee4b1" providerId="ADAL" clId="{2808BA74-59F9-4DA4-AC3E-810377AC720A}" dt="2021-07-30T13:21:06.890" v="46" actId="20577"/>
      <pc:docMkLst>
        <pc:docMk/>
      </pc:docMkLst>
      <pc:sldChg chg="modSp mod">
        <pc:chgData name="James Franklin" userId="cf915d05-507f-491f-b4a6-b2aa085ee4b1" providerId="ADAL" clId="{2808BA74-59F9-4DA4-AC3E-810377AC720A}" dt="2021-07-30T13:19:54.410" v="30" actId="20577"/>
        <pc:sldMkLst>
          <pc:docMk/>
          <pc:sldMk cId="3292513092" sldId="265"/>
        </pc:sldMkLst>
        <pc:spChg chg="mod">
          <ac:chgData name="James Franklin" userId="cf915d05-507f-491f-b4a6-b2aa085ee4b1" providerId="ADAL" clId="{2808BA74-59F9-4DA4-AC3E-810377AC720A}" dt="2021-07-30T13:19:54.410" v="30" actId="20577"/>
          <ac:spMkLst>
            <pc:docMk/>
            <pc:sldMk cId="3292513092" sldId="265"/>
            <ac:spMk id="2" creationId="{00000000-0000-0000-0000-000000000000}"/>
          </ac:spMkLst>
        </pc:spChg>
      </pc:sldChg>
      <pc:sldChg chg="modSp mod">
        <pc:chgData name="James Franklin" userId="cf915d05-507f-491f-b4a6-b2aa085ee4b1" providerId="ADAL" clId="{2808BA74-59F9-4DA4-AC3E-810377AC720A}" dt="2021-07-30T13:21:06.890" v="46" actId="20577"/>
        <pc:sldMkLst>
          <pc:docMk/>
          <pc:sldMk cId="2094632236" sldId="287"/>
        </pc:sldMkLst>
        <pc:spChg chg="mod">
          <ac:chgData name="James Franklin" userId="cf915d05-507f-491f-b4a6-b2aa085ee4b1" providerId="ADAL" clId="{2808BA74-59F9-4DA4-AC3E-810377AC720A}" dt="2021-07-30T13:21:06.890" v="46" actId="20577"/>
          <ac:spMkLst>
            <pc:docMk/>
            <pc:sldMk cId="2094632236" sldId="287"/>
            <ac:spMk id="3" creationId="{00000000-0000-0000-0000-000000000000}"/>
          </ac:spMkLst>
        </pc:spChg>
      </pc:sldChg>
    </pc:docChg>
  </pc:docChgLst>
  <pc:docChgLst>
    <pc:chgData name="Leonora Sheppard" userId="3688f6d8-1f97-408e-a4fe-cc859c551ddb" providerId="ADAL" clId="{97E28F9F-B10E-46F2-9845-9BF634D9FC9A}"/>
    <pc:docChg chg="modSld">
      <pc:chgData name="Leonora Sheppard" userId="3688f6d8-1f97-408e-a4fe-cc859c551ddb" providerId="ADAL" clId="{97E28F9F-B10E-46F2-9845-9BF634D9FC9A}" dt="2021-07-21T14:01:02.033" v="4" actId="14100"/>
      <pc:docMkLst>
        <pc:docMk/>
      </pc:docMkLst>
      <pc:sldChg chg="modSp">
        <pc:chgData name="Leonora Sheppard" userId="3688f6d8-1f97-408e-a4fe-cc859c551ddb" providerId="ADAL" clId="{97E28F9F-B10E-46F2-9845-9BF634D9FC9A}" dt="2021-07-21T13:45:50.487" v="2" actId="1076"/>
        <pc:sldMkLst>
          <pc:docMk/>
          <pc:sldMk cId="3003053793" sldId="284"/>
        </pc:sldMkLst>
        <pc:picChg chg="mod">
          <ac:chgData name="Leonora Sheppard" userId="3688f6d8-1f97-408e-a4fe-cc859c551ddb" providerId="ADAL" clId="{97E28F9F-B10E-46F2-9845-9BF634D9FC9A}" dt="2021-07-21T13:45:50.487" v="2" actId="1076"/>
          <ac:picMkLst>
            <pc:docMk/>
            <pc:sldMk cId="3003053793" sldId="284"/>
            <ac:picMk id="2054" creationId="{83ABF355-BD6F-476B-8BF4-4C159B7DF6ED}"/>
          </ac:picMkLst>
        </pc:picChg>
        <pc:picChg chg="mod">
          <ac:chgData name="Leonora Sheppard" userId="3688f6d8-1f97-408e-a4fe-cc859c551ddb" providerId="ADAL" clId="{97E28F9F-B10E-46F2-9845-9BF634D9FC9A}" dt="2021-07-21T13:45:47.463" v="1" actId="1076"/>
          <ac:picMkLst>
            <pc:docMk/>
            <pc:sldMk cId="3003053793" sldId="284"/>
            <ac:picMk id="2056" creationId="{33BCC759-2C7E-42EF-B422-24E94696A8F1}"/>
          </ac:picMkLst>
        </pc:picChg>
      </pc:sldChg>
      <pc:sldChg chg="modSp mod">
        <pc:chgData name="Leonora Sheppard" userId="3688f6d8-1f97-408e-a4fe-cc859c551ddb" providerId="ADAL" clId="{97E28F9F-B10E-46F2-9845-9BF634D9FC9A}" dt="2021-07-21T14:01:02.033" v="4" actId="14100"/>
        <pc:sldMkLst>
          <pc:docMk/>
          <pc:sldMk cId="4076850340" sldId="290"/>
        </pc:sldMkLst>
        <pc:spChg chg="mod">
          <ac:chgData name="Leonora Sheppard" userId="3688f6d8-1f97-408e-a4fe-cc859c551ddb" providerId="ADAL" clId="{97E28F9F-B10E-46F2-9845-9BF634D9FC9A}" dt="2021-07-21T14:01:02.033" v="4" actId="14100"/>
          <ac:spMkLst>
            <pc:docMk/>
            <pc:sldMk cId="4076850340" sldId="290"/>
            <ac:spMk id="5" creationId="{714CA032-D934-4C71-A05E-BFF0244348CD}"/>
          </ac:spMkLst>
        </pc:spChg>
      </pc:sldChg>
    </pc:docChg>
  </pc:docChgLst>
  <pc:docChgLst>
    <pc:chgData name="Mike Bloys" userId="1248c4d8-7b2b-4b32-b8bd-163ae845f9bb" providerId="ADAL" clId="{0EB9BB9E-4F8B-48CD-B00D-D1034424B715}"/>
    <pc:docChg chg="modMainMaster">
      <pc:chgData name="Mike Bloys" userId="1248c4d8-7b2b-4b32-b8bd-163ae845f9bb" providerId="ADAL" clId="{0EB9BB9E-4F8B-48CD-B00D-D1034424B715}" dt="2020-05-29T13:32:44.276" v="0"/>
      <pc:docMkLst>
        <pc:docMk/>
      </pc:docMkLst>
      <pc:sldMasterChg chg="modSldLayout">
        <pc:chgData name="Mike Bloys" userId="1248c4d8-7b2b-4b32-b8bd-163ae845f9bb" providerId="ADAL" clId="{0EB9BB9E-4F8B-48CD-B00D-D1034424B715}" dt="2020-05-29T13:32:44.276" v="0"/>
        <pc:sldMasterMkLst>
          <pc:docMk/>
          <pc:sldMasterMk cId="3316734550" sldId="2147483648"/>
        </pc:sldMasterMkLst>
        <pc:sldLayoutChg chg="addSp modSp">
          <pc:chgData name="Mike Bloys" userId="1248c4d8-7b2b-4b32-b8bd-163ae845f9bb" providerId="ADAL" clId="{0EB9BB9E-4F8B-48CD-B00D-D1034424B715}" dt="2020-05-29T13:32:44.276" v="0"/>
          <pc:sldLayoutMkLst>
            <pc:docMk/>
            <pc:sldMasterMk cId="3316734550" sldId="2147483648"/>
            <pc:sldLayoutMk cId="3886385901" sldId="2147483649"/>
          </pc:sldLayoutMkLst>
          <pc:spChg chg="mod">
            <ac:chgData name="Mike Bloys" userId="1248c4d8-7b2b-4b32-b8bd-163ae845f9bb" providerId="ADAL" clId="{0EB9BB9E-4F8B-48CD-B00D-D1034424B715}" dt="2020-05-29T13:32:44.276" v="0"/>
            <ac:spMkLst>
              <pc:docMk/>
              <pc:sldMasterMk cId="3316734550" sldId="2147483648"/>
              <pc:sldLayoutMk cId="3886385901" sldId="2147483649"/>
              <ac:spMk id="5" creationId="{BBAECCB8-4071-4EE4-B0B0-F4C6E4E618E7}"/>
            </ac:spMkLst>
          </pc:spChg>
          <pc:grpChg chg="add mod">
            <ac:chgData name="Mike Bloys" userId="1248c4d8-7b2b-4b32-b8bd-163ae845f9bb" providerId="ADAL" clId="{0EB9BB9E-4F8B-48CD-B00D-D1034424B715}" dt="2020-05-29T13:32:44.276" v="0"/>
            <ac:grpSpMkLst>
              <pc:docMk/>
              <pc:sldMasterMk cId="3316734550" sldId="2147483648"/>
              <pc:sldLayoutMk cId="3886385901" sldId="2147483649"/>
              <ac:grpSpMk id="4" creationId="{B45F949C-D5CC-4651-8B25-BE89566A4D70}"/>
            </ac:grpSpMkLst>
          </pc:grpChg>
          <pc:picChg chg="mod">
            <ac:chgData name="Mike Bloys" userId="1248c4d8-7b2b-4b32-b8bd-163ae845f9bb" providerId="ADAL" clId="{0EB9BB9E-4F8B-48CD-B00D-D1034424B715}" dt="2020-05-29T13:32:44.276" v="0"/>
            <ac:picMkLst>
              <pc:docMk/>
              <pc:sldMasterMk cId="3316734550" sldId="2147483648"/>
              <pc:sldLayoutMk cId="3886385901" sldId="2147483649"/>
              <ac:picMk id="6" creationId="{BA68D8DB-AB19-45F7-BA14-DCCA5D09B5EB}"/>
            </ac:picMkLst>
          </pc:picChg>
        </pc:sldLayoutChg>
      </pc:sldMasterChg>
    </pc:docChg>
  </pc:docChgLst>
  <pc:docChgLst>
    <pc:chgData name="James Franklin" userId="cf915d05-507f-491f-b4a6-b2aa085ee4b1" providerId="ADAL" clId="{1A401882-8532-4B62-9F14-CB62D9F09CD7}"/>
    <pc:docChg chg="modSld">
      <pc:chgData name="James Franklin" userId="cf915d05-507f-491f-b4a6-b2aa085ee4b1" providerId="ADAL" clId="{1A401882-8532-4B62-9F14-CB62D9F09CD7}" dt="2020-05-28T09:04:01.428" v="3" actId="20577"/>
      <pc:docMkLst>
        <pc:docMk/>
      </pc:docMkLst>
      <pc:sldChg chg="modSp mod">
        <pc:chgData name="James Franklin" userId="cf915d05-507f-491f-b4a6-b2aa085ee4b1" providerId="ADAL" clId="{1A401882-8532-4B62-9F14-CB62D9F09CD7}" dt="2020-05-28T09:04:01.428" v="3" actId="20577"/>
        <pc:sldMkLst>
          <pc:docMk/>
          <pc:sldMk cId="918423468" sldId="285"/>
        </pc:sldMkLst>
        <pc:spChg chg="mod">
          <ac:chgData name="James Franklin" userId="cf915d05-507f-491f-b4a6-b2aa085ee4b1" providerId="ADAL" clId="{1A401882-8532-4B62-9F14-CB62D9F09CD7}" dt="2020-05-28T09:04:01.428" v="3" actId="20577"/>
          <ac:spMkLst>
            <pc:docMk/>
            <pc:sldMk cId="918423468" sldId="285"/>
            <ac:spMk id="3" creationId="{82FCF1FD-01DC-4840-BB9B-6681DD086A20}"/>
          </ac:spMkLst>
        </pc:spChg>
      </pc:sldChg>
    </pc:docChg>
  </pc:docChgLst>
  <pc:docChgLst>
    <pc:chgData name="Rob Heathcote" userId="62419938-1f1d-43ca-9327-cfd6c1894440" providerId="ADAL" clId="{149430B5-891D-4ABF-92F0-EC6FE292F136}"/>
    <pc:docChg chg="custSel modSld">
      <pc:chgData name="Rob Heathcote" userId="62419938-1f1d-43ca-9327-cfd6c1894440" providerId="ADAL" clId="{149430B5-891D-4ABF-92F0-EC6FE292F136}" dt="2021-08-02T13:32:13.221" v="14" actId="20577"/>
      <pc:docMkLst>
        <pc:docMk/>
      </pc:docMkLst>
      <pc:sldChg chg="modSp mod">
        <pc:chgData name="Rob Heathcote" userId="62419938-1f1d-43ca-9327-cfd6c1894440" providerId="ADAL" clId="{149430B5-891D-4ABF-92F0-EC6FE292F136}" dt="2021-08-02T13:32:13.221" v="14" actId="20577"/>
        <pc:sldMkLst>
          <pc:docMk/>
          <pc:sldMk cId="477279864" sldId="273"/>
        </pc:sldMkLst>
        <pc:spChg chg="mod">
          <ac:chgData name="Rob Heathcote" userId="62419938-1f1d-43ca-9327-cfd6c1894440" providerId="ADAL" clId="{149430B5-891D-4ABF-92F0-EC6FE292F136}" dt="2021-08-02T13:32:13.221" v="14" actId="20577"/>
          <ac:spMkLst>
            <pc:docMk/>
            <pc:sldMk cId="477279864" sldId="273"/>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6C703-0827-4D98-8015-40DEE3C186A7}" type="datetimeFigureOut">
              <a:rPr lang="en-GB" smtClean="0"/>
              <a:t>08/09/2022</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98D5B-57F4-4A7F-8DDC-A432FF1B0DAA}" type="slidenum">
              <a:rPr lang="en-GB" smtClean="0"/>
              <a:t>‹#›</a:t>
            </a:fld>
            <a:endParaRPr lang="en-GB" dirty="0"/>
          </a:p>
        </p:txBody>
      </p:sp>
    </p:spTree>
    <p:extLst>
      <p:ext uri="{BB962C8B-B14F-4D97-AF65-F5344CB8AC3E}">
        <p14:creationId xmlns:p14="http://schemas.microsoft.com/office/powerpoint/2010/main" val="80438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798D5B-57F4-4A7F-8DDC-A432FF1B0DAA}" type="slidenum">
              <a:rPr lang="en-GB" smtClean="0"/>
              <a:t>3</a:t>
            </a:fld>
            <a:endParaRPr lang="en-GB" dirty="0"/>
          </a:p>
        </p:txBody>
      </p:sp>
    </p:spTree>
    <p:extLst>
      <p:ext uri="{BB962C8B-B14F-4D97-AF65-F5344CB8AC3E}">
        <p14:creationId xmlns:p14="http://schemas.microsoft.com/office/powerpoint/2010/main" val="937367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
        <p:nvSpPr>
          <p:cNvPr id="2970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itchFamily="66" charset="0"/>
              </a:defRPr>
            </a:lvl1pPr>
            <a:lvl2pPr marL="742950" indent="-285750" eaLnBrk="0" hangingPunct="0">
              <a:defRPr sz="2400">
                <a:solidFill>
                  <a:schemeClr val="tx1"/>
                </a:solidFill>
                <a:latin typeface="Comic Sans MS" pitchFamily="66" charset="0"/>
              </a:defRPr>
            </a:lvl2pPr>
            <a:lvl3pPr marL="1143000" indent="-228600" eaLnBrk="0" hangingPunct="0">
              <a:defRPr sz="2400">
                <a:solidFill>
                  <a:schemeClr val="tx1"/>
                </a:solidFill>
                <a:latin typeface="Comic Sans MS" pitchFamily="66" charset="0"/>
              </a:defRPr>
            </a:lvl3pPr>
            <a:lvl4pPr marL="1600200" indent="-228600" eaLnBrk="0" hangingPunct="0">
              <a:defRPr sz="2400">
                <a:solidFill>
                  <a:schemeClr val="tx1"/>
                </a:solidFill>
                <a:latin typeface="Comic Sans MS" pitchFamily="66" charset="0"/>
              </a:defRPr>
            </a:lvl4pPr>
            <a:lvl5pPr marL="2057400" indent="-228600" eaLnBrk="0" hangingPunct="0">
              <a:defRPr sz="2400">
                <a:solidFill>
                  <a:schemeClr val="tx1"/>
                </a:solidFill>
                <a:latin typeface="Comic Sans MS" pitchFamily="66" charset="0"/>
              </a:defRPr>
            </a:lvl5pPr>
            <a:lvl6pPr marL="2514600" indent="-228600" eaLnBrk="0" fontAlgn="base" hangingPunct="0">
              <a:spcBef>
                <a:spcPct val="0"/>
              </a:spcBef>
              <a:spcAft>
                <a:spcPct val="0"/>
              </a:spcAft>
              <a:defRPr sz="2400">
                <a:solidFill>
                  <a:schemeClr val="tx1"/>
                </a:solidFill>
                <a:latin typeface="Comic Sans MS" pitchFamily="66" charset="0"/>
              </a:defRPr>
            </a:lvl6pPr>
            <a:lvl7pPr marL="2971800" indent="-228600" eaLnBrk="0" fontAlgn="base" hangingPunct="0">
              <a:spcBef>
                <a:spcPct val="0"/>
              </a:spcBef>
              <a:spcAft>
                <a:spcPct val="0"/>
              </a:spcAft>
              <a:defRPr sz="2400">
                <a:solidFill>
                  <a:schemeClr val="tx1"/>
                </a:solidFill>
                <a:latin typeface="Comic Sans MS" pitchFamily="66" charset="0"/>
              </a:defRPr>
            </a:lvl7pPr>
            <a:lvl8pPr marL="3429000" indent="-228600" eaLnBrk="0" fontAlgn="base" hangingPunct="0">
              <a:spcBef>
                <a:spcPct val="0"/>
              </a:spcBef>
              <a:spcAft>
                <a:spcPct val="0"/>
              </a:spcAft>
              <a:defRPr sz="2400">
                <a:solidFill>
                  <a:schemeClr val="tx1"/>
                </a:solidFill>
                <a:latin typeface="Comic Sans MS" pitchFamily="66" charset="0"/>
              </a:defRPr>
            </a:lvl8pPr>
            <a:lvl9pPr marL="3886200" indent="-228600" eaLnBrk="0" fontAlgn="base" hangingPunct="0">
              <a:spcBef>
                <a:spcPct val="0"/>
              </a:spcBef>
              <a:spcAft>
                <a:spcPct val="0"/>
              </a:spcAft>
              <a:defRPr sz="2400">
                <a:solidFill>
                  <a:schemeClr val="tx1"/>
                </a:solidFill>
                <a:latin typeface="Comic Sans MS" pitchFamily="66" charset="0"/>
              </a:defRPr>
            </a:lvl9pPr>
          </a:lstStyle>
          <a:p>
            <a:fld id="{C77700EA-1C99-4A2C-8069-383B54018229}" type="slidenum">
              <a:rPr lang="en-US" sz="1200"/>
              <a:pPr/>
              <a:t>21</a:t>
            </a:fld>
            <a:endParaRPr lang="en-US" sz="1200" dirty="0"/>
          </a:p>
        </p:txBody>
      </p:sp>
    </p:spTree>
    <p:extLst>
      <p:ext uri="{BB962C8B-B14F-4D97-AF65-F5344CB8AC3E}">
        <p14:creationId xmlns:p14="http://schemas.microsoft.com/office/powerpoint/2010/main" val="32450702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1C4A5A-09EB-4C05-B872-191E22348813}"/>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6858000"/>
          </a:xfrm>
          <a:prstGeom prst="rect">
            <a:avLst/>
          </a:prstGeom>
        </p:spPr>
      </p:pic>
      <p:cxnSp>
        <p:nvCxnSpPr>
          <p:cNvPr id="14" name="Straight Connector 13"/>
          <p:cNvCxnSpPr/>
          <p:nvPr userDrawn="1"/>
        </p:nvCxnSpPr>
        <p:spPr>
          <a:xfrm>
            <a:off x="4559300" y="1905000"/>
            <a:ext cx="0" cy="255176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638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Custom Layout">
    <p:bg>
      <p:bgPr>
        <a:solidFill>
          <a:srgbClr val="58ACA5"/>
        </a:solidFill>
        <a:effectLst/>
      </p:bgPr>
    </p:bg>
    <p:spTree>
      <p:nvGrpSpPr>
        <p:cNvPr id="1" name=""/>
        <p:cNvGrpSpPr/>
        <p:nvPr/>
      </p:nvGrpSpPr>
      <p:grpSpPr>
        <a:xfrm>
          <a:off x="0" y="0"/>
          <a:ext cx="0" cy="0"/>
          <a:chOff x="0" y="0"/>
          <a:chExt cx="0" cy="0"/>
        </a:xfrm>
      </p:grpSpPr>
      <p:cxnSp>
        <p:nvCxnSpPr>
          <p:cNvPr id="8" name="Straight Connector 7"/>
          <p:cNvCxnSpPr>
            <a:cxnSpLocks/>
          </p:cNvCxnSpPr>
          <p:nvPr userDrawn="1"/>
        </p:nvCxnSpPr>
        <p:spPr>
          <a:xfrm>
            <a:off x="584200" y="1702800"/>
            <a:ext cx="0" cy="2763453"/>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dirty="0"/>
              <a:t>Click to edit Master text styles</a:t>
            </a:r>
          </a:p>
        </p:txBody>
      </p:sp>
      <p:sp>
        <p:nvSpPr>
          <p:cNvPr id="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Tree>
    <p:extLst>
      <p:ext uri="{BB962C8B-B14F-4D97-AF65-F5344CB8AC3E}">
        <p14:creationId xmlns:p14="http://schemas.microsoft.com/office/powerpoint/2010/main" val="1093718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rgbClr val="0E463C"/>
        </a:solidFill>
        <a:effectLst/>
      </p:bgPr>
    </p:bg>
    <p:spTree>
      <p:nvGrpSpPr>
        <p:cNvPr id="1" name=""/>
        <p:cNvGrpSpPr/>
        <p:nvPr/>
      </p:nvGrpSpPr>
      <p:grpSpPr>
        <a:xfrm>
          <a:off x="0" y="0"/>
          <a:ext cx="0" cy="0"/>
          <a:chOff x="0" y="0"/>
          <a:chExt cx="0" cy="0"/>
        </a:xfrm>
      </p:grpSpPr>
      <p:cxnSp>
        <p:nvCxnSpPr>
          <p:cNvPr id="9" name="Straight Connector 8"/>
          <p:cNvCxnSpPr/>
          <p:nvPr userDrawn="1"/>
        </p:nvCxnSpPr>
        <p:spPr>
          <a:xfrm>
            <a:off x="584200" y="1702800"/>
            <a:ext cx="0" cy="256440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dirty="0"/>
              <a:t>Click to edit Master text styles</a:t>
            </a:r>
          </a:p>
        </p:txBody>
      </p:sp>
    </p:spTree>
    <p:extLst>
      <p:ext uri="{BB962C8B-B14F-4D97-AF65-F5344CB8AC3E}">
        <p14:creationId xmlns:p14="http://schemas.microsoft.com/office/powerpoint/2010/main" val="39392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27"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smtClean="0">
                <a:solidFill>
                  <a:srgbClr val="0E463C"/>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58ACA5"/>
                </a:solidFill>
                <a:latin typeface="Arial"/>
                <a:ea typeface="+mn-ea"/>
                <a:cs typeface="Arial"/>
              </a:defRPr>
            </a:lvl3pPr>
          </a:lstStyle>
          <a:p>
            <a:pPr lvl="0"/>
            <a:r>
              <a:rPr lang="en-US" dirty="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US" dirty="0"/>
              <a:t>Second level</a:t>
            </a:r>
          </a:p>
          <a:p>
            <a:pPr lvl="2"/>
            <a:r>
              <a:rPr lang="en-US" dirty="0"/>
              <a:t>Third level</a:t>
            </a:r>
          </a:p>
        </p:txBody>
      </p:sp>
      <p:pic>
        <p:nvPicPr>
          <p:cNvPr id="7" name="Picture 6">
            <a:extLst>
              <a:ext uri="{FF2B5EF4-FFF2-40B4-BE49-F238E27FC236}">
                <a16:creationId xmlns:a16="http://schemas.microsoft.com/office/drawing/2014/main" id="{7CE254B6-D7BC-9C4E-B6F8-9032CA4F1D4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sp>
        <p:nvSpPr>
          <p:cNvPr id="8" name="TextBox 7">
            <a:extLst>
              <a:ext uri="{FF2B5EF4-FFF2-40B4-BE49-F238E27FC236}">
                <a16:creationId xmlns:a16="http://schemas.microsoft.com/office/drawing/2014/main" id="{A99F80EC-0B21-0F4D-9ECD-7C9B391A3C06}"/>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Binary systems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pic>
        <p:nvPicPr>
          <p:cNvPr id="11" name="Graphic 10">
            <a:extLst>
              <a:ext uri="{FF2B5EF4-FFF2-40B4-BE49-F238E27FC236}">
                <a16:creationId xmlns:a16="http://schemas.microsoft.com/office/drawing/2014/main" id="{4209B720-07DD-7941-B502-ED81D188657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4180777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126D211-ED23-624B-95C8-A0FD44B180C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6" name="Picture 5" descr="Untitled-1.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016500" y="901700"/>
            <a:ext cx="2979807" cy="3251200"/>
          </a:xfrm>
          <a:prstGeom prst="rect">
            <a:avLst/>
          </a:prstGeom>
        </p:spPr>
      </p:pic>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smtClean="0">
                <a:solidFill>
                  <a:srgbClr val="0E463C"/>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58ACA5"/>
                </a:solidFill>
                <a:latin typeface="Arial"/>
                <a:ea typeface="+mn-ea"/>
                <a:cs typeface="Arial"/>
              </a:defRPr>
            </a:lvl3pPr>
          </a:lstStyle>
          <a:p>
            <a:pPr lvl="0"/>
            <a:r>
              <a:rPr lang="en-US" dirty="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US" dirty="0"/>
              <a:t>Second level</a:t>
            </a:r>
          </a:p>
          <a:p>
            <a:pPr lvl="2"/>
            <a:r>
              <a:rPr lang="en-US" dirty="0"/>
              <a:t>Third level</a:t>
            </a:r>
          </a:p>
        </p:txBody>
      </p:sp>
      <p:sp>
        <p:nvSpPr>
          <p:cNvPr id="3" name="TextBox 2"/>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Binary systems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pic>
        <p:nvPicPr>
          <p:cNvPr id="10" name="Graphic 9">
            <a:extLst>
              <a:ext uri="{FF2B5EF4-FFF2-40B4-BE49-F238E27FC236}">
                <a16:creationId xmlns:a16="http://schemas.microsoft.com/office/drawing/2014/main" id="{24FD2BDA-C54A-D744-9DA8-5B5D134B2C6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284972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smtClean="0">
                <a:solidFill>
                  <a:srgbClr val="0E463C"/>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58ACA5"/>
                </a:solidFill>
                <a:latin typeface="Arial"/>
                <a:ea typeface="+mn-ea"/>
                <a:cs typeface="Arial"/>
              </a:defRPr>
            </a:lvl3pPr>
          </a:lstStyle>
          <a:p>
            <a:pPr lvl="0"/>
            <a:r>
              <a:rPr lang="en-US" dirty="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US" dirty="0"/>
              <a:t>Second level</a:t>
            </a:r>
          </a:p>
          <a:p>
            <a:pPr lvl="2"/>
            <a:r>
              <a:rPr lang="en-US" dirty="0"/>
              <a:t>Third level</a:t>
            </a:r>
          </a:p>
        </p:txBody>
      </p:sp>
      <p:pic>
        <p:nvPicPr>
          <p:cNvPr id="9" name="Graphic 8">
            <a:extLst>
              <a:ext uri="{FF2B5EF4-FFF2-40B4-BE49-F238E27FC236}">
                <a16:creationId xmlns:a16="http://schemas.microsoft.com/office/drawing/2014/main" id="{8DD9B7FF-74E5-46D6-85A2-3CAB03DACB3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684433" y="900257"/>
            <a:ext cx="1474704" cy="554400"/>
          </a:xfrm>
          <a:prstGeom prst="rect">
            <a:avLst/>
          </a:prstGeom>
        </p:spPr>
      </p:pic>
      <p:pic>
        <p:nvPicPr>
          <p:cNvPr id="10" name="Picture 9">
            <a:extLst>
              <a:ext uri="{FF2B5EF4-FFF2-40B4-BE49-F238E27FC236}">
                <a16:creationId xmlns:a16="http://schemas.microsoft.com/office/drawing/2014/main" id="{B90E13A4-D1B3-584E-9744-B0705FA7F43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9144000" cy="618744"/>
          </a:xfrm>
          <a:prstGeom prst="rect">
            <a:avLst/>
          </a:prstGeom>
        </p:spPr>
      </p:pic>
      <p:sp>
        <p:nvSpPr>
          <p:cNvPr id="11" name="TextBox 10">
            <a:extLst>
              <a:ext uri="{FF2B5EF4-FFF2-40B4-BE49-F238E27FC236}">
                <a16:creationId xmlns:a16="http://schemas.microsoft.com/office/drawing/2014/main" id="{31489981-9D2A-F040-91C3-3C3223B262F7}"/>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Binary systems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pic>
        <p:nvPicPr>
          <p:cNvPr id="12" name="Graphic 11">
            <a:extLst>
              <a:ext uri="{FF2B5EF4-FFF2-40B4-BE49-F238E27FC236}">
                <a16:creationId xmlns:a16="http://schemas.microsoft.com/office/drawing/2014/main" id="{689980B9-BA30-C440-AB57-1B8875CA05CD}"/>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4276716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4"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25"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smtClean="0">
                <a:solidFill>
                  <a:srgbClr val="0E463C"/>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58ACA5"/>
                </a:solidFill>
                <a:latin typeface="Arial"/>
                <a:ea typeface="+mn-ea"/>
                <a:cs typeface="Arial"/>
              </a:defRPr>
            </a:lvl3pPr>
          </a:lstStyle>
          <a:p>
            <a:pPr lvl="0"/>
            <a:r>
              <a:rPr lang="en-US" dirty="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US" dirty="0"/>
              <a:t>Second level</a:t>
            </a:r>
          </a:p>
          <a:p>
            <a:pPr lvl="2"/>
            <a:r>
              <a:rPr lang="en-US" dirty="0"/>
              <a:t>Third level</a:t>
            </a:r>
          </a:p>
        </p:txBody>
      </p:sp>
      <p:pic>
        <p:nvPicPr>
          <p:cNvPr id="6" name="Picture 5">
            <a:extLst>
              <a:ext uri="{FF2B5EF4-FFF2-40B4-BE49-F238E27FC236}">
                <a16:creationId xmlns:a16="http://schemas.microsoft.com/office/drawing/2014/main" id="{E84B2B64-DF14-0A43-AFBC-789FE0092A4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sp>
        <p:nvSpPr>
          <p:cNvPr id="9" name="TextBox 8">
            <a:extLst>
              <a:ext uri="{FF2B5EF4-FFF2-40B4-BE49-F238E27FC236}">
                <a16:creationId xmlns:a16="http://schemas.microsoft.com/office/drawing/2014/main" id="{1267101F-FDA4-0F4B-A7F4-B1B3A0D25A50}"/>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Binary systems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3315833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1"/>
        </a:solidFill>
        <a:effectLst/>
      </p:bgPr>
    </p:bg>
    <p:spTree>
      <p:nvGrpSpPr>
        <p:cNvPr id="1" name=""/>
        <p:cNvGrpSpPr/>
        <p:nvPr/>
      </p:nvGrpSpPr>
      <p:grpSpPr>
        <a:xfrm>
          <a:off x="0" y="0"/>
          <a:ext cx="0" cy="0"/>
          <a:chOff x="0" y="0"/>
          <a:chExt cx="0" cy="0"/>
        </a:xfrm>
      </p:grpSpPr>
      <p:sp>
        <p:nvSpPr>
          <p:cNvPr id="8" name="Rectangle 7"/>
          <p:cNvSpPr/>
          <p:nvPr userDrawn="1"/>
        </p:nvSpPr>
        <p:spPr>
          <a:xfrm>
            <a:off x="676274" y="1701461"/>
            <a:ext cx="7829551" cy="4555093"/>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Copyright</a:t>
            </a:r>
            <a:endParaRPr kumimoji="0" lang="en-GB" sz="1200" b="1" i="0" u="none" strike="noStrike" kern="1200" cap="none" spc="0" normalizeH="0" baseline="0" noProof="0" dirty="0">
              <a:ln>
                <a:noFill/>
              </a:ln>
              <a:solidFill>
                <a:schemeClr val="bg1"/>
              </a:solidFill>
              <a:effectLst/>
              <a:uLnTx/>
              <a:uFillTx/>
              <a:latin typeface="Arial"/>
              <a:ea typeface="+mn-ea"/>
              <a:cs typeface="Arial"/>
            </a:endParaRP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 2021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contents of this unit are protected by copyright. </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unit and all the worksheets, PowerPoint presentations, teaching guides and other associated files distributed with it are supplied to you by PG Online Limited under licence and may be used and copied by you only in accordance with the terms of the licence. Except as expressly permitted by the licence, no part of the materials distributed with this unit may be used, reproduced, stored in a retrieval system, or transmitted, in any form or by any means, electronic or otherwise, without the prior written permission of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Licence agreement</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is a legal agreement between you, the end user, and PG Online Limited. This unit and all the worksheets, PowerPoint presentations, teaching guides and other associated files distributed with it is licensed, not sold, to you by PG Online Limited for use under the terms of the licence.</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materials distributed with this unit may be freely copied and used by members of a single institution on a single site only. You are not permitted to share in any way any of the materials or part of the materials with any third party, including users on another site or individuals who are members of a separate institution. You acknowledge that the materials must remain with you, the licencing institution, and no part of the materials may be transferred to another institution. You also agree not to procure, authorise, encourage, facilitate or enable any third party to reproduce these materials in whole or in part without the prior permission of PG Online Limited.</a:t>
            </a:r>
            <a:endParaRPr lang="en-GB" sz="1200" dirty="0">
              <a:solidFill>
                <a:schemeClr val="bg1"/>
              </a:solidFill>
            </a:endParaRPr>
          </a:p>
        </p:txBody>
      </p:sp>
      <p:pic>
        <p:nvPicPr>
          <p:cNvPr id="7" name="Picture 6">
            <a:extLst>
              <a:ext uri="{FF2B5EF4-FFF2-40B4-BE49-F238E27FC236}">
                <a16:creationId xmlns:a16="http://schemas.microsoft.com/office/drawing/2014/main" id="{5159BD84-48B9-9544-9990-BA6E347CAD6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sp>
        <p:nvSpPr>
          <p:cNvPr id="10" name="TextBox 9">
            <a:extLst>
              <a:ext uri="{FF2B5EF4-FFF2-40B4-BE49-F238E27FC236}">
                <a16:creationId xmlns:a16="http://schemas.microsoft.com/office/drawing/2014/main" id="{E2F102E3-9E43-5543-B91F-D2B22FBB561C}"/>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Binary systems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pic>
        <p:nvPicPr>
          <p:cNvPr id="11" name="Graphic 10">
            <a:extLst>
              <a:ext uri="{FF2B5EF4-FFF2-40B4-BE49-F238E27FC236}">
                <a16:creationId xmlns:a16="http://schemas.microsoft.com/office/drawing/2014/main" id="{19425AA9-D4A8-B243-A347-47C5BE93F86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487712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34550"/>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64" r:id="rId3"/>
    <p:sldLayoutId id="2147483653" r:id="rId4"/>
    <p:sldLayoutId id="2147483652" r:id="rId5"/>
    <p:sldLayoutId id="2147483667" r:id="rId6"/>
    <p:sldLayoutId id="2147483656" r:id="rId7"/>
    <p:sldLayoutId id="2147483665"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Layout" Target="../slideLayouts/slideLayout4.xml"/><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6.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735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p:txBody>
          <a:bodyPr/>
          <a:lstStyle/>
          <a:p>
            <a:r>
              <a:rPr lang="en-GB" sz="2400" dirty="0"/>
              <a:t>Understand how and why computers use binary to represent all forms of data (1.1.1)</a:t>
            </a:r>
          </a:p>
          <a:p>
            <a:r>
              <a:rPr lang="en-GB" sz="2400" dirty="0"/>
              <a:t>Define the terms bit, nibble, byte, kibibyte, mebibyte, gibibyte, tebibyte, pebibyte and exbibyte (1.3.1)</a:t>
            </a:r>
          </a:p>
          <a:p>
            <a:r>
              <a:rPr lang="en-GB" sz="2400" dirty="0"/>
              <a:t>Convert positive denary whole numbers (0-255) into </a:t>
            </a:r>
            <a:br>
              <a:rPr lang="en-GB" sz="2400" dirty="0"/>
            </a:br>
            <a:r>
              <a:rPr lang="en-GB" sz="2400" dirty="0"/>
              <a:t>8-bit binary numbers and </a:t>
            </a:r>
            <a:r>
              <a:rPr lang="en-GB" sz="2400"/>
              <a:t>vice versa (1.1.2.i)</a:t>
            </a:r>
            <a:endParaRPr lang="en-GB" sz="2400" dirty="0"/>
          </a:p>
          <a:p>
            <a:endParaRPr lang="en-GB" sz="2400" dirty="0"/>
          </a:p>
        </p:txBody>
      </p:sp>
      <p:sp>
        <p:nvSpPr>
          <p:cNvPr id="3" name="Content Placeholder 2"/>
          <p:cNvSpPr>
            <a:spLocks noGrp="1"/>
          </p:cNvSpPr>
          <p:nvPr>
            <p:ph type="body" sz="quarter" idx="13"/>
          </p:nvPr>
        </p:nvSpPr>
        <p:spPr/>
        <p:txBody>
          <a:bodyPr/>
          <a:lstStyle/>
          <a:p>
            <a:r>
              <a:rPr lang="en-GB" dirty="0"/>
              <a:t>Objectives</a:t>
            </a:r>
          </a:p>
        </p:txBody>
      </p:sp>
    </p:spTree>
    <p:extLst>
      <p:ext uri="{BB962C8B-B14F-4D97-AF65-F5344CB8AC3E}">
        <p14:creationId xmlns:p14="http://schemas.microsoft.com/office/powerpoint/2010/main" val="644322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766AD3C-4475-884C-B87C-89F280C768D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618744"/>
            <a:ext cx="9144000" cy="6239256"/>
          </a:xfrm>
          <a:prstGeom prst="rect">
            <a:avLst/>
          </a:prstGeom>
        </p:spPr>
      </p:pic>
      <p:sp>
        <p:nvSpPr>
          <p:cNvPr id="2" name="Text Placeholder 1">
            <a:extLst>
              <a:ext uri="{FF2B5EF4-FFF2-40B4-BE49-F238E27FC236}">
                <a16:creationId xmlns:a16="http://schemas.microsoft.com/office/drawing/2014/main" id="{F51B83AF-6B0F-4320-A62D-28D7779163F2}"/>
              </a:ext>
            </a:extLst>
          </p:cNvPr>
          <p:cNvSpPr>
            <a:spLocks noGrp="1"/>
          </p:cNvSpPr>
          <p:nvPr>
            <p:ph type="body" sz="quarter" idx="13"/>
          </p:nvPr>
        </p:nvSpPr>
        <p:spPr/>
        <p:txBody>
          <a:bodyPr/>
          <a:lstStyle/>
          <a:p>
            <a:r>
              <a:rPr lang="en-GB" dirty="0">
                <a:solidFill>
                  <a:schemeClr val="bg1"/>
                </a:solidFill>
              </a:rPr>
              <a:t>Starter</a:t>
            </a:r>
          </a:p>
        </p:txBody>
      </p:sp>
      <p:sp>
        <p:nvSpPr>
          <p:cNvPr id="3" name="Text Placeholder 2">
            <a:extLst>
              <a:ext uri="{FF2B5EF4-FFF2-40B4-BE49-F238E27FC236}">
                <a16:creationId xmlns:a16="http://schemas.microsoft.com/office/drawing/2014/main" id="{1DC05190-9086-4046-9D9B-4B35781C673D}"/>
              </a:ext>
            </a:extLst>
          </p:cNvPr>
          <p:cNvSpPr>
            <a:spLocks noGrp="1"/>
          </p:cNvSpPr>
          <p:nvPr>
            <p:ph type="body" sz="quarter" idx="14"/>
          </p:nvPr>
        </p:nvSpPr>
        <p:spPr/>
        <p:txBody>
          <a:bodyPr/>
          <a:lstStyle/>
          <a:p>
            <a:r>
              <a:rPr lang="en-GB" dirty="0">
                <a:solidFill>
                  <a:schemeClr val="bg1"/>
                </a:solidFill>
              </a:rPr>
              <a:t>What is this symbol?</a:t>
            </a:r>
          </a:p>
          <a:p>
            <a:pPr lvl="1"/>
            <a:r>
              <a:rPr lang="en-GB" dirty="0">
                <a:solidFill>
                  <a:schemeClr val="bg1"/>
                </a:solidFill>
              </a:rPr>
              <a:t>What numbers is it </a:t>
            </a:r>
            <a:br>
              <a:rPr lang="en-GB" dirty="0">
                <a:solidFill>
                  <a:schemeClr val="bg1"/>
                </a:solidFill>
              </a:rPr>
            </a:br>
            <a:r>
              <a:rPr lang="en-GB" dirty="0">
                <a:solidFill>
                  <a:schemeClr val="bg1"/>
                </a:solidFill>
              </a:rPr>
              <a:t>made from?</a:t>
            </a:r>
          </a:p>
          <a:p>
            <a:pPr lvl="1"/>
            <a:r>
              <a:rPr lang="en-GB" dirty="0">
                <a:solidFill>
                  <a:schemeClr val="bg1"/>
                </a:solidFill>
              </a:rPr>
              <a:t>How many states does </a:t>
            </a:r>
            <a:br>
              <a:rPr lang="en-GB" dirty="0">
                <a:solidFill>
                  <a:schemeClr val="bg1"/>
                </a:solidFill>
              </a:rPr>
            </a:br>
            <a:r>
              <a:rPr lang="en-GB" dirty="0">
                <a:solidFill>
                  <a:schemeClr val="bg1"/>
                </a:solidFill>
              </a:rPr>
              <a:t>it control?</a:t>
            </a:r>
          </a:p>
        </p:txBody>
      </p:sp>
      <p:pic>
        <p:nvPicPr>
          <p:cNvPr id="12" name="Graphic 11">
            <a:extLst>
              <a:ext uri="{FF2B5EF4-FFF2-40B4-BE49-F238E27FC236}">
                <a16:creationId xmlns:a16="http://schemas.microsoft.com/office/drawing/2014/main" id="{95ED6CD0-757D-1442-B29C-EED493EE17B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3003053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BEBED"/>
        </a:solidFill>
        <a:effectLst/>
      </p:bgPr>
    </p:bg>
    <p:spTree>
      <p:nvGrpSpPr>
        <p:cNvPr id="1" name=""/>
        <p:cNvGrpSpPr/>
        <p:nvPr/>
      </p:nvGrpSpPr>
      <p:grpSpPr>
        <a:xfrm>
          <a:off x="0" y="0"/>
          <a:ext cx="0" cy="0"/>
          <a:chOff x="0" y="0"/>
          <a:chExt cx="0" cy="0"/>
        </a:xfrm>
      </p:grpSpPr>
      <p:pic>
        <p:nvPicPr>
          <p:cNvPr id="12" name="Picture 11" descr="A close up of electronics&#10;&#10;Description automatically generated">
            <a:extLst>
              <a:ext uri="{FF2B5EF4-FFF2-40B4-BE49-F238E27FC236}">
                <a16:creationId xmlns:a16="http://schemas.microsoft.com/office/drawing/2014/main" id="{72337A54-03C4-4188-8B58-5EC2CB288AB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22300"/>
            <a:ext cx="9144000" cy="6235700"/>
          </a:xfrm>
          <a:prstGeom prst="rect">
            <a:avLst/>
          </a:prstGeom>
        </p:spPr>
      </p:pic>
      <p:sp>
        <p:nvSpPr>
          <p:cNvPr id="3" name="Content Placeholder 2"/>
          <p:cNvSpPr>
            <a:spLocks noGrp="1"/>
          </p:cNvSpPr>
          <p:nvPr>
            <p:ph type="body" sz="quarter" idx="13"/>
          </p:nvPr>
        </p:nvSpPr>
        <p:spPr/>
        <p:txBody>
          <a:bodyPr/>
          <a:lstStyle/>
          <a:p>
            <a:r>
              <a:rPr lang="en-GB" dirty="0"/>
              <a:t>Understanding binary</a:t>
            </a:r>
          </a:p>
          <a:p>
            <a:endParaRPr lang="en-GB" dirty="0"/>
          </a:p>
        </p:txBody>
      </p:sp>
      <p:sp>
        <p:nvSpPr>
          <p:cNvPr id="4" name="Text Placeholder 3"/>
          <p:cNvSpPr>
            <a:spLocks noGrp="1"/>
          </p:cNvSpPr>
          <p:nvPr>
            <p:ph type="body" sz="quarter" idx="14"/>
          </p:nvPr>
        </p:nvSpPr>
        <p:spPr/>
        <p:txBody>
          <a:bodyPr/>
          <a:lstStyle/>
          <a:p>
            <a:r>
              <a:rPr lang="en-GB" dirty="0"/>
              <a:t>Computers understand only two states: </a:t>
            </a:r>
            <a:br>
              <a:rPr lang="en-GB" dirty="0"/>
            </a:br>
            <a:r>
              <a:rPr lang="en-GB" dirty="0"/>
              <a:t>power on, or power off</a:t>
            </a:r>
          </a:p>
          <a:p>
            <a:r>
              <a:rPr lang="en-GB" dirty="0"/>
              <a:t>This is represented by </a:t>
            </a:r>
            <a:br>
              <a:rPr lang="en-GB" dirty="0"/>
            </a:br>
            <a:r>
              <a:rPr lang="en-GB" dirty="0"/>
              <a:t>switches, and computers </a:t>
            </a:r>
            <a:br>
              <a:rPr lang="en-GB" dirty="0"/>
            </a:br>
            <a:r>
              <a:rPr lang="en-GB" dirty="0"/>
              <a:t>are essentially calculators </a:t>
            </a:r>
            <a:br>
              <a:rPr lang="en-GB" dirty="0"/>
            </a:br>
            <a:r>
              <a:rPr lang="en-GB" dirty="0"/>
              <a:t>made up of billions </a:t>
            </a:r>
            <a:br>
              <a:rPr lang="en-GB" dirty="0"/>
            </a:br>
            <a:r>
              <a:rPr lang="en-GB" dirty="0"/>
              <a:t>of switches</a:t>
            </a:r>
          </a:p>
          <a:p>
            <a:pPr lvl="1"/>
            <a:r>
              <a:rPr lang="en-GB" dirty="0"/>
              <a:t>Power on = 1</a:t>
            </a:r>
          </a:p>
          <a:p>
            <a:pPr lvl="1"/>
            <a:r>
              <a:rPr lang="en-GB" dirty="0"/>
              <a:t>Power off = 0</a:t>
            </a:r>
          </a:p>
          <a:p>
            <a:endParaRPr lang="en-GB" dirty="0"/>
          </a:p>
        </p:txBody>
      </p:sp>
      <p:pic>
        <p:nvPicPr>
          <p:cNvPr id="6" name="Graphic 5">
            <a:extLst>
              <a:ext uri="{FF2B5EF4-FFF2-40B4-BE49-F238E27FC236}">
                <a16:creationId xmlns:a16="http://schemas.microsoft.com/office/drawing/2014/main" id="{8A828CDF-508B-CD46-A856-EEF0D235F2F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990921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Binary number system</a:t>
            </a:r>
          </a:p>
          <a:p>
            <a:endParaRPr lang="en-GB" dirty="0"/>
          </a:p>
        </p:txBody>
      </p:sp>
      <p:sp>
        <p:nvSpPr>
          <p:cNvPr id="4" name="Text Placeholder 3"/>
          <p:cNvSpPr>
            <a:spLocks noGrp="1"/>
          </p:cNvSpPr>
          <p:nvPr>
            <p:ph type="body" sz="quarter" idx="14"/>
          </p:nvPr>
        </p:nvSpPr>
        <p:spPr/>
        <p:txBody>
          <a:bodyPr/>
          <a:lstStyle/>
          <a:p>
            <a:r>
              <a:rPr lang="en-GB" dirty="0"/>
              <a:t>Computers use a binary number system consisting of only 0s and 1s</a:t>
            </a:r>
          </a:p>
          <a:p>
            <a:pPr lvl="1"/>
            <a:r>
              <a:rPr lang="en-GB" dirty="0"/>
              <a:t>Everything that a computer needs to process must be converted into a binary format</a:t>
            </a:r>
          </a:p>
          <a:p>
            <a:pPr lvl="1"/>
            <a:r>
              <a:rPr lang="en-GB" dirty="0"/>
              <a:t>This format is used for storing numbers, text, images, sound and program instructions</a:t>
            </a:r>
          </a:p>
          <a:p>
            <a:endParaRPr lang="en-GB" dirty="0"/>
          </a:p>
          <a:p>
            <a:pPr lvl="1"/>
            <a:endParaRPr lang="en-GB" dirty="0"/>
          </a:p>
          <a:p>
            <a:endParaRPr lang="en-GB" dirty="0"/>
          </a:p>
        </p:txBody>
      </p:sp>
    </p:spTree>
    <p:extLst>
      <p:ext uri="{BB962C8B-B14F-4D97-AF65-F5344CB8AC3E}">
        <p14:creationId xmlns:p14="http://schemas.microsoft.com/office/powerpoint/2010/main" val="1408696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50508"/>
            <a:ext cx="9144000" cy="6207492"/>
          </a:xfrm>
          <a:prstGeom prst="rect">
            <a:avLst/>
          </a:prstGeom>
        </p:spPr>
      </p:pic>
      <p:sp>
        <p:nvSpPr>
          <p:cNvPr id="2" name="Text Placeholder 1"/>
          <p:cNvSpPr>
            <a:spLocks noGrp="1"/>
          </p:cNvSpPr>
          <p:nvPr>
            <p:ph type="body" sz="quarter" idx="13"/>
          </p:nvPr>
        </p:nvSpPr>
        <p:spPr/>
        <p:txBody>
          <a:bodyPr/>
          <a:lstStyle/>
          <a:p>
            <a:r>
              <a:rPr lang="en-GB" dirty="0"/>
              <a:t>Creating a circuit</a:t>
            </a:r>
          </a:p>
        </p:txBody>
      </p:sp>
      <p:sp>
        <p:nvSpPr>
          <p:cNvPr id="3" name="Text Placeholder 2"/>
          <p:cNvSpPr>
            <a:spLocks noGrp="1"/>
          </p:cNvSpPr>
          <p:nvPr>
            <p:ph type="body" sz="quarter" idx="14"/>
          </p:nvPr>
        </p:nvSpPr>
        <p:spPr/>
        <p:txBody>
          <a:bodyPr/>
          <a:lstStyle/>
          <a:p>
            <a:r>
              <a:rPr lang="en-GB" dirty="0"/>
              <a:t>Computers comprise billions of switches to turn current on and off</a:t>
            </a:r>
          </a:p>
        </p:txBody>
      </p:sp>
      <p:pic>
        <p:nvPicPr>
          <p:cNvPr id="5" name="Graphic 4">
            <a:extLst>
              <a:ext uri="{FF2B5EF4-FFF2-40B4-BE49-F238E27FC236}">
                <a16:creationId xmlns:a16="http://schemas.microsoft.com/office/drawing/2014/main" id="{3011961D-8877-5D4E-BFA6-17F6C0DCA2C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2368086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Circuits</a:t>
            </a:r>
          </a:p>
        </p:txBody>
      </p:sp>
      <p:sp>
        <p:nvSpPr>
          <p:cNvPr id="3" name="Text Placeholder 2"/>
          <p:cNvSpPr>
            <a:spLocks noGrp="1"/>
          </p:cNvSpPr>
          <p:nvPr>
            <p:ph type="body" sz="quarter" idx="14"/>
          </p:nvPr>
        </p:nvSpPr>
        <p:spPr/>
        <p:txBody>
          <a:bodyPr/>
          <a:lstStyle/>
          <a:p>
            <a:r>
              <a:rPr lang="en-GB" dirty="0"/>
              <a:t>Use the keywords below to explain how this electrical circuit works:</a:t>
            </a:r>
          </a:p>
        </p:txBody>
      </p:sp>
      <p:sp>
        <p:nvSpPr>
          <p:cNvPr id="4" name="TextBox 3"/>
          <p:cNvSpPr txBox="1"/>
          <p:nvPr/>
        </p:nvSpPr>
        <p:spPr>
          <a:xfrm>
            <a:off x="2625992" y="5268948"/>
            <a:ext cx="4336444" cy="523220"/>
          </a:xfrm>
          <a:prstGeom prst="rect">
            <a:avLst/>
          </a:prstGeom>
          <a:noFill/>
        </p:spPr>
        <p:txBody>
          <a:bodyPr wrap="none" rtlCol="0">
            <a:spAutoFit/>
          </a:bodyPr>
          <a:lstStyle/>
          <a:p>
            <a:r>
              <a:rPr lang="en-GB" sz="2800" b="1" dirty="0">
                <a:solidFill>
                  <a:srgbClr val="58ACA5"/>
                </a:solidFill>
                <a:latin typeface="Arial" panose="020B0604020202020204" pitchFamily="34" charset="0"/>
                <a:cs typeface="Arial" panose="020B0604020202020204" pitchFamily="34" charset="0"/>
              </a:rPr>
              <a:t>Battery    Switch    Lamp</a:t>
            </a:r>
          </a:p>
        </p:txBody>
      </p:sp>
      <p:grpSp>
        <p:nvGrpSpPr>
          <p:cNvPr id="89" name="Group 88"/>
          <p:cNvGrpSpPr/>
          <p:nvPr/>
        </p:nvGrpSpPr>
        <p:grpSpPr>
          <a:xfrm>
            <a:off x="2833355" y="2757183"/>
            <a:ext cx="3776703" cy="2298891"/>
            <a:chOff x="2268582" y="2592083"/>
            <a:chExt cx="3776703" cy="2298891"/>
          </a:xfrm>
        </p:grpSpPr>
        <p:cxnSp>
          <p:nvCxnSpPr>
            <p:cNvPr id="12" name="Straight Connector 11"/>
            <p:cNvCxnSpPr/>
            <p:nvPr/>
          </p:nvCxnSpPr>
          <p:spPr>
            <a:xfrm flipH="1">
              <a:off x="6038100" y="2779115"/>
              <a:ext cx="1" cy="184365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6" name="Group 15"/>
            <p:cNvGrpSpPr/>
            <p:nvPr/>
          </p:nvGrpSpPr>
          <p:grpSpPr>
            <a:xfrm rot="5400000">
              <a:off x="4044185" y="4345856"/>
              <a:ext cx="536418" cy="553817"/>
              <a:chOff x="5454555" y="3820609"/>
              <a:chExt cx="469995" cy="475166"/>
            </a:xfrm>
          </p:grpSpPr>
          <p:sp>
            <p:nvSpPr>
              <p:cNvPr id="64" name="Oval 63"/>
              <p:cNvSpPr/>
              <p:nvPr/>
            </p:nvSpPr>
            <p:spPr>
              <a:xfrm>
                <a:off x="5454555" y="3820609"/>
                <a:ext cx="469995" cy="475166"/>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cxnSp>
            <p:nvCxnSpPr>
              <p:cNvPr id="65" name="Straight Connector 64"/>
              <p:cNvCxnSpPr>
                <a:stCxn id="64" idx="3"/>
                <a:endCxn id="64" idx="7"/>
              </p:cNvCxnSpPr>
              <p:nvPr/>
            </p:nvCxnSpPr>
            <p:spPr>
              <a:xfrm flipV="1">
                <a:off x="5523384" y="3890195"/>
                <a:ext cx="332337" cy="335994"/>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a:endCxn id="64" idx="5"/>
              </p:cNvCxnSpPr>
              <p:nvPr/>
            </p:nvCxnSpPr>
            <p:spPr>
              <a:xfrm>
                <a:off x="5520240" y="3901784"/>
                <a:ext cx="335481" cy="324405"/>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7" name="Group 76"/>
            <p:cNvGrpSpPr/>
            <p:nvPr/>
          </p:nvGrpSpPr>
          <p:grpSpPr>
            <a:xfrm rot="16200000">
              <a:off x="4209626" y="2271307"/>
              <a:ext cx="264992" cy="906544"/>
              <a:chOff x="3932159" y="2944515"/>
              <a:chExt cx="264992" cy="906544"/>
            </a:xfrm>
          </p:grpSpPr>
          <p:sp>
            <p:nvSpPr>
              <p:cNvPr id="24" name="Oval 23"/>
              <p:cNvSpPr/>
              <p:nvPr/>
            </p:nvSpPr>
            <p:spPr>
              <a:xfrm rot="5400000">
                <a:off x="3941347" y="2935327"/>
                <a:ext cx="147007" cy="16538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sp>
            <p:nvSpPr>
              <p:cNvPr id="25" name="Oval 24"/>
              <p:cNvSpPr/>
              <p:nvPr/>
            </p:nvSpPr>
            <p:spPr>
              <a:xfrm rot="5400000">
                <a:off x="3941347" y="3694864"/>
                <a:ext cx="147007" cy="16538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cxnSp>
            <p:nvCxnSpPr>
              <p:cNvPr id="26" name="Straight Connector 25"/>
              <p:cNvCxnSpPr>
                <a:stCxn id="24" idx="6"/>
              </p:cNvCxnSpPr>
              <p:nvPr/>
            </p:nvCxnSpPr>
            <p:spPr>
              <a:xfrm>
                <a:off x="4014851" y="3091522"/>
                <a:ext cx="182300" cy="61253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38" name="Straight Connector 37"/>
            <p:cNvCxnSpPr/>
            <p:nvPr/>
          </p:nvCxnSpPr>
          <p:spPr>
            <a:xfrm flipH="1">
              <a:off x="2592461" y="4624560"/>
              <a:ext cx="1422389"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2586691" y="2765106"/>
              <a:ext cx="0" cy="828994"/>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2268582" y="3621162"/>
              <a:ext cx="639718"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2396655" y="3731420"/>
              <a:ext cx="384645"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2586691" y="3733800"/>
              <a:ext cx="0" cy="89076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a:endCxn id="64" idx="0"/>
            </p:cNvCxnSpPr>
            <p:nvPr/>
          </p:nvCxnSpPr>
          <p:spPr>
            <a:xfrm flipH="1" flipV="1">
              <a:off x="4589303" y="4622765"/>
              <a:ext cx="1455982" cy="1795"/>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a:stCxn id="24" idx="2"/>
            </p:cNvCxnSpPr>
            <p:nvPr/>
          </p:nvCxnSpPr>
          <p:spPr>
            <a:xfrm flipH="1">
              <a:off x="2592462" y="2774384"/>
              <a:ext cx="1296388" cy="6491"/>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a:endCxn id="25" idx="6"/>
            </p:cNvCxnSpPr>
            <p:nvPr/>
          </p:nvCxnSpPr>
          <p:spPr>
            <a:xfrm flipH="1" flipV="1">
              <a:off x="4795394" y="2774384"/>
              <a:ext cx="1249891" cy="6491"/>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90" name="TextBox 89"/>
          <p:cNvSpPr txBox="1"/>
          <p:nvPr/>
        </p:nvSpPr>
        <p:spPr>
          <a:xfrm>
            <a:off x="2817675" y="3733800"/>
            <a:ext cx="312906"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_</a:t>
            </a:r>
          </a:p>
        </p:txBody>
      </p:sp>
      <p:sp>
        <p:nvSpPr>
          <p:cNvPr id="91" name="TextBox 90"/>
          <p:cNvSpPr txBox="1"/>
          <p:nvPr/>
        </p:nvSpPr>
        <p:spPr>
          <a:xfrm>
            <a:off x="2804975" y="3389868"/>
            <a:ext cx="319318"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99100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type="body" sz="quarter" idx="13"/>
          </p:nvPr>
        </p:nvSpPr>
        <p:spPr/>
        <p:txBody>
          <a:bodyPr/>
          <a:lstStyle/>
          <a:p>
            <a:r>
              <a:rPr lang="en-GB" dirty="0"/>
              <a:t>Bits and bytes</a:t>
            </a:r>
          </a:p>
          <a:p>
            <a:endParaRPr lang="en-GB" dirty="0"/>
          </a:p>
        </p:txBody>
      </p:sp>
      <p:sp>
        <p:nvSpPr>
          <p:cNvPr id="2" name="Text Placeholder 1"/>
          <p:cNvSpPr>
            <a:spLocks noGrp="1"/>
          </p:cNvSpPr>
          <p:nvPr>
            <p:ph type="body" sz="quarter" idx="14"/>
          </p:nvPr>
        </p:nvSpPr>
        <p:spPr/>
        <p:txBody>
          <a:bodyPr/>
          <a:lstStyle/>
          <a:p>
            <a:pPr>
              <a:spcAft>
                <a:spcPts val="600"/>
              </a:spcAft>
            </a:pPr>
            <a:r>
              <a:rPr lang="en-GB" dirty="0"/>
              <a:t>Many units are used for data storage in computers</a:t>
            </a:r>
          </a:p>
          <a:p>
            <a:pPr lvl="1">
              <a:spcAft>
                <a:spcPts val="600"/>
              </a:spcAft>
            </a:pPr>
            <a:r>
              <a:rPr lang="en-GB" dirty="0"/>
              <a:t>1 bit = a single 0 or 1</a:t>
            </a:r>
          </a:p>
          <a:p>
            <a:pPr lvl="1">
              <a:spcAft>
                <a:spcPts val="600"/>
              </a:spcAft>
            </a:pPr>
            <a:r>
              <a:rPr lang="en-GB" dirty="0"/>
              <a:t>1 byte = 8 bits = 1 character of text</a:t>
            </a:r>
          </a:p>
          <a:p>
            <a:pPr lvl="1">
              <a:spcAft>
                <a:spcPts val="600"/>
              </a:spcAft>
            </a:pPr>
            <a:r>
              <a:rPr lang="en-GB" dirty="0"/>
              <a:t>1 nibble = 4 bits or half a byte</a:t>
            </a:r>
          </a:p>
          <a:p>
            <a:pPr lvl="1">
              <a:spcAft>
                <a:spcPts val="600"/>
              </a:spcAft>
            </a:pPr>
            <a:r>
              <a:rPr lang="en-GB" dirty="0"/>
              <a:t>1 KiB (kibibyte) = 1024 bytes</a:t>
            </a:r>
          </a:p>
          <a:p>
            <a:pPr lvl="1">
              <a:spcAft>
                <a:spcPts val="600"/>
              </a:spcAft>
            </a:pPr>
            <a:r>
              <a:rPr lang="en-GB" dirty="0"/>
              <a:t>1 MiB (mebibyte) = 1024 KiB</a:t>
            </a:r>
          </a:p>
          <a:p>
            <a:pPr lvl="1">
              <a:spcAft>
                <a:spcPts val="600"/>
              </a:spcAft>
            </a:pPr>
            <a:r>
              <a:rPr lang="en-GB" dirty="0"/>
              <a:t>1 GiB (gibibyte) = 1024 MiB </a:t>
            </a:r>
          </a:p>
          <a:p>
            <a:pPr lvl="1">
              <a:spcAft>
                <a:spcPts val="600"/>
              </a:spcAft>
            </a:pPr>
            <a:r>
              <a:rPr lang="en-GB" dirty="0"/>
              <a:t>1 TiB (tebibyte) = 1024 GiB</a:t>
            </a:r>
          </a:p>
          <a:p>
            <a:pPr lvl="1">
              <a:spcAft>
                <a:spcPts val="600"/>
              </a:spcAft>
            </a:pPr>
            <a:r>
              <a:rPr lang="en-GB" dirty="0"/>
              <a:t>1 PiB (pebibyte) = 1024 TiB</a:t>
            </a:r>
          </a:p>
          <a:p>
            <a:pPr lvl="1"/>
            <a:r>
              <a:rPr lang="en-GB" dirty="0"/>
              <a:t>1 EiB (exbibyte) = 1024 PiB</a:t>
            </a:r>
          </a:p>
          <a:p>
            <a:r>
              <a:rPr lang="en-GB" sz="2400" dirty="0"/>
              <a:t>Make a mnemonic for K, M, G, T, P and E</a:t>
            </a:r>
          </a:p>
        </p:txBody>
      </p:sp>
    </p:spTree>
    <p:extLst>
      <p:ext uri="{BB962C8B-B14F-4D97-AF65-F5344CB8AC3E}">
        <p14:creationId xmlns:p14="http://schemas.microsoft.com/office/powerpoint/2010/main" val="3292513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0D5D7E1-4FF0-4420-A0F8-0CD42213AD2A}"/>
              </a:ext>
            </a:extLst>
          </p:cNvPr>
          <p:cNvSpPr>
            <a:spLocks noGrp="1"/>
          </p:cNvSpPr>
          <p:nvPr>
            <p:ph type="body" sz="quarter" idx="13"/>
          </p:nvPr>
        </p:nvSpPr>
        <p:spPr/>
        <p:txBody>
          <a:bodyPr/>
          <a:lstStyle/>
          <a:p>
            <a:r>
              <a:rPr lang="en-GB" dirty="0"/>
              <a:t>Kibibyte or kilobyte?</a:t>
            </a:r>
          </a:p>
        </p:txBody>
      </p:sp>
      <p:sp>
        <p:nvSpPr>
          <p:cNvPr id="3" name="Text Placeholder 2">
            <a:extLst>
              <a:ext uri="{FF2B5EF4-FFF2-40B4-BE49-F238E27FC236}">
                <a16:creationId xmlns:a16="http://schemas.microsoft.com/office/drawing/2014/main" id="{8AFA7907-0413-4A18-861D-B41680748C04}"/>
              </a:ext>
            </a:extLst>
          </p:cNvPr>
          <p:cNvSpPr>
            <a:spLocks noGrp="1"/>
          </p:cNvSpPr>
          <p:nvPr>
            <p:ph type="body" sz="quarter" idx="14"/>
          </p:nvPr>
        </p:nvSpPr>
        <p:spPr/>
        <p:txBody>
          <a:bodyPr/>
          <a:lstStyle/>
          <a:p>
            <a:r>
              <a:rPr lang="en-GB" dirty="0"/>
              <a:t>1 kilobyte is 1000 bytes</a:t>
            </a:r>
          </a:p>
          <a:p>
            <a:pPr lvl="1"/>
            <a:r>
              <a:rPr lang="en-GB" dirty="0"/>
              <a:t>1 kibibyte is 1024 bytes</a:t>
            </a:r>
          </a:p>
          <a:p>
            <a:r>
              <a:rPr lang="en-GB" dirty="0"/>
              <a:t>All other unit prefixes work the same way</a:t>
            </a:r>
          </a:p>
          <a:p>
            <a:pPr lvl="1"/>
            <a:r>
              <a:rPr lang="en-GB" dirty="0"/>
              <a:t>1 megabyte is 1000,000 bytes</a:t>
            </a:r>
          </a:p>
          <a:p>
            <a:pPr lvl="1"/>
            <a:r>
              <a:rPr lang="en-GB" dirty="0"/>
              <a:t>1 mebibyte is 1,048,576 bytes (1024 x 1024)</a:t>
            </a:r>
          </a:p>
        </p:txBody>
      </p:sp>
    </p:spTree>
    <p:extLst>
      <p:ext uri="{BB962C8B-B14F-4D97-AF65-F5344CB8AC3E}">
        <p14:creationId xmlns:p14="http://schemas.microsoft.com/office/powerpoint/2010/main" val="2428677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E7FC3"/>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1D1549-53A2-B04C-A77D-57F3D6BDE6C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18744"/>
            <a:ext cx="9144000" cy="6239256"/>
          </a:xfrm>
          <a:prstGeom prst="rect">
            <a:avLst/>
          </a:prstGeom>
        </p:spPr>
      </p:pic>
      <p:pic>
        <p:nvPicPr>
          <p:cNvPr id="12" name="Graphic 11">
            <a:extLst>
              <a:ext uri="{FF2B5EF4-FFF2-40B4-BE49-F238E27FC236}">
                <a16:creationId xmlns:a16="http://schemas.microsoft.com/office/drawing/2014/main" id="{9CE16F66-CF00-664A-8666-2D397516C09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684433" y="900257"/>
            <a:ext cx="1474704" cy="554400"/>
          </a:xfrm>
          <a:prstGeom prst="rect">
            <a:avLst/>
          </a:prstGeom>
        </p:spPr>
      </p:pic>
      <p:pic>
        <p:nvPicPr>
          <p:cNvPr id="13" name="Graphic 12">
            <a:extLst>
              <a:ext uri="{FF2B5EF4-FFF2-40B4-BE49-F238E27FC236}">
                <a16:creationId xmlns:a16="http://schemas.microsoft.com/office/drawing/2014/main" id="{375C3B9B-2AF8-5248-84D7-E8A0F52FDA7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67074" y="6313572"/>
            <a:ext cx="1428387" cy="337136"/>
          </a:xfrm>
          <a:prstGeom prst="rect">
            <a:avLst/>
          </a:prstGeom>
        </p:spPr>
      </p:pic>
      <p:sp>
        <p:nvSpPr>
          <p:cNvPr id="2" name="Text Placeholder 1">
            <a:extLst>
              <a:ext uri="{FF2B5EF4-FFF2-40B4-BE49-F238E27FC236}">
                <a16:creationId xmlns:a16="http://schemas.microsoft.com/office/drawing/2014/main" id="{C7D06232-C212-49A8-86B4-2ABF66BDFEE2}"/>
              </a:ext>
            </a:extLst>
          </p:cNvPr>
          <p:cNvSpPr>
            <a:spLocks noGrp="1"/>
          </p:cNvSpPr>
          <p:nvPr>
            <p:ph type="body" sz="quarter" idx="13"/>
          </p:nvPr>
        </p:nvSpPr>
        <p:spPr/>
        <p:txBody>
          <a:bodyPr/>
          <a:lstStyle/>
          <a:p>
            <a:r>
              <a:rPr lang="en-GB" dirty="0">
                <a:solidFill>
                  <a:schemeClr val="bg1"/>
                </a:solidFill>
              </a:rPr>
              <a:t>Units</a:t>
            </a:r>
          </a:p>
        </p:txBody>
      </p:sp>
      <p:sp>
        <p:nvSpPr>
          <p:cNvPr id="3" name="Text Placeholder 2">
            <a:extLst>
              <a:ext uri="{FF2B5EF4-FFF2-40B4-BE49-F238E27FC236}">
                <a16:creationId xmlns:a16="http://schemas.microsoft.com/office/drawing/2014/main" id="{B8100AAA-BF7F-4666-9BCD-9CAEA5D74069}"/>
              </a:ext>
            </a:extLst>
          </p:cNvPr>
          <p:cNvSpPr>
            <a:spLocks noGrp="1"/>
          </p:cNvSpPr>
          <p:nvPr>
            <p:ph type="body" sz="quarter" idx="14"/>
          </p:nvPr>
        </p:nvSpPr>
        <p:spPr>
          <a:xfrm>
            <a:off x="724280" y="1704179"/>
            <a:ext cx="7797230" cy="3453607"/>
          </a:xfrm>
        </p:spPr>
        <p:txBody>
          <a:bodyPr/>
          <a:lstStyle/>
          <a:p>
            <a:r>
              <a:rPr lang="en-GB" dirty="0">
                <a:solidFill>
                  <a:schemeClr val="bg1"/>
                </a:solidFill>
              </a:rPr>
              <a:t>One suggestion</a:t>
            </a:r>
          </a:p>
          <a:p>
            <a:pPr lvl="1"/>
            <a:r>
              <a:rPr lang="en-GB" sz="2400" b="1" u="sng" dirty="0">
                <a:solidFill>
                  <a:schemeClr val="bg1"/>
                </a:solidFill>
              </a:rPr>
              <a:t>K</a:t>
            </a:r>
            <a:r>
              <a:rPr lang="en-GB" sz="2400" dirty="0">
                <a:solidFill>
                  <a:schemeClr val="bg1"/>
                </a:solidFill>
              </a:rPr>
              <a:t>ites – kibi</a:t>
            </a:r>
          </a:p>
          <a:p>
            <a:pPr lvl="1"/>
            <a:r>
              <a:rPr lang="en-GB" sz="2400" b="1" u="sng" dirty="0">
                <a:solidFill>
                  <a:schemeClr val="bg1"/>
                </a:solidFill>
              </a:rPr>
              <a:t>M</a:t>
            </a:r>
            <a:r>
              <a:rPr lang="en-GB" sz="2400" dirty="0">
                <a:solidFill>
                  <a:schemeClr val="bg1"/>
                </a:solidFill>
              </a:rPr>
              <a:t>ake - mebi</a:t>
            </a:r>
          </a:p>
          <a:p>
            <a:pPr lvl="1"/>
            <a:r>
              <a:rPr lang="en-GB" sz="2400" b="1" u="sng" dirty="0">
                <a:solidFill>
                  <a:schemeClr val="bg1"/>
                </a:solidFill>
              </a:rPr>
              <a:t>G</a:t>
            </a:r>
            <a:r>
              <a:rPr lang="en-GB" sz="2400" dirty="0">
                <a:solidFill>
                  <a:schemeClr val="bg1"/>
                </a:solidFill>
              </a:rPr>
              <a:t>reat – gibi</a:t>
            </a:r>
          </a:p>
          <a:p>
            <a:pPr lvl="1"/>
            <a:r>
              <a:rPr lang="en-GB" sz="2400" b="1" u="sng" dirty="0">
                <a:solidFill>
                  <a:schemeClr val="bg1"/>
                </a:solidFill>
              </a:rPr>
              <a:t>T</a:t>
            </a:r>
            <a:r>
              <a:rPr lang="en-GB" sz="2400" dirty="0">
                <a:solidFill>
                  <a:schemeClr val="bg1"/>
                </a:solidFill>
              </a:rPr>
              <a:t>oy – tebi</a:t>
            </a:r>
          </a:p>
          <a:p>
            <a:pPr lvl="1"/>
            <a:r>
              <a:rPr lang="en-GB" sz="2400" b="1" u="sng" dirty="0">
                <a:solidFill>
                  <a:schemeClr val="bg1"/>
                </a:solidFill>
              </a:rPr>
              <a:t>P</a:t>
            </a:r>
            <a:r>
              <a:rPr lang="en-GB" sz="2400" dirty="0">
                <a:solidFill>
                  <a:schemeClr val="bg1"/>
                </a:solidFill>
              </a:rPr>
              <a:t>lanes – pebi</a:t>
            </a:r>
            <a:br>
              <a:rPr lang="en-GB" sz="2400" dirty="0">
                <a:solidFill>
                  <a:schemeClr val="bg1"/>
                </a:solidFill>
              </a:rPr>
            </a:br>
            <a:br>
              <a:rPr lang="en-GB" sz="1400" dirty="0">
                <a:solidFill>
                  <a:schemeClr val="bg1"/>
                </a:solidFill>
              </a:rPr>
            </a:br>
            <a:r>
              <a:rPr lang="en-GB" sz="2400" dirty="0">
                <a:solidFill>
                  <a:schemeClr val="bg1"/>
                </a:solidFill>
              </a:rPr>
              <a:t>for the</a:t>
            </a:r>
          </a:p>
          <a:p>
            <a:pPr lvl="1"/>
            <a:r>
              <a:rPr lang="en-GB" sz="2400" b="1" u="sng" dirty="0">
                <a:solidFill>
                  <a:schemeClr val="bg1"/>
                </a:solidFill>
              </a:rPr>
              <a:t>E</a:t>
            </a:r>
            <a:r>
              <a:rPr lang="en-GB" sz="2400" dirty="0">
                <a:solidFill>
                  <a:schemeClr val="bg1"/>
                </a:solidFill>
              </a:rPr>
              <a:t>lderly - exbi</a:t>
            </a:r>
            <a:endParaRPr lang="en-GB" sz="2800" dirty="0">
              <a:solidFill>
                <a:schemeClr val="bg1"/>
              </a:solidFill>
            </a:endParaRPr>
          </a:p>
        </p:txBody>
      </p:sp>
    </p:spTree>
    <p:extLst>
      <p:ext uri="{BB962C8B-B14F-4D97-AF65-F5344CB8AC3E}">
        <p14:creationId xmlns:p14="http://schemas.microsoft.com/office/powerpoint/2010/main" val="3555955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p:cNvGraphicFramePr>
          <p:nvPr>
            <p:extLst>
              <p:ext uri="{D42A27DB-BD31-4B8C-83A1-F6EECF244321}">
                <p14:modId xmlns:p14="http://schemas.microsoft.com/office/powerpoint/2010/main" val="1753930022"/>
              </p:ext>
            </p:extLst>
          </p:nvPr>
        </p:nvGraphicFramePr>
        <p:xfrm>
          <a:off x="724280" y="1895748"/>
          <a:ext cx="7816470" cy="3463278"/>
        </p:xfrm>
        <a:graphic>
          <a:graphicData uri="http://schemas.openxmlformats.org/drawingml/2006/table">
            <a:tbl>
              <a:tblPr firstRow="1" bandRow="1">
                <a:tableStyleId>{5C22544A-7EE6-4342-B048-85BDC9FD1C3A}</a:tableStyleId>
              </a:tblPr>
              <a:tblGrid>
                <a:gridCol w="5417549">
                  <a:extLst>
                    <a:ext uri="{9D8B030D-6E8A-4147-A177-3AD203B41FA5}">
                      <a16:colId xmlns:a16="http://schemas.microsoft.com/office/drawing/2014/main" val="20000"/>
                    </a:ext>
                  </a:extLst>
                </a:gridCol>
                <a:gridCol w="2398921">
                  <a:extLst>
                    <a:ext uri="{9D8B030D-6E8A-4147-A177-3AD203B41FA5}">
                      <a16:colId xmlns:a16="http://schemas.microsoft.com/office/drawing/2014/main" val="20001"/>
                    </a:ext>
                  </a:extLst>
                </a:gridCol>
              </a:tblGrid>
              <a:tr h="490853">
                <a:tc>
                  <a:txBody>
                    <a:bodyPr/>
                    <a:lstStyle/>
                    <a:p>
                      <a:pPr algn="ctr"/>
                      <a:r>
                        <a:rPr lang="en-GB" sz="2800" dirty="0">
                          <a:latin typeface="Arial" panose="020B0604020202020204" pitchFamily="34" charset="0"/>
                          <a:cs typeface="Arial" panose="020B0604020202020204" pitchFamily="34" charset="0"/>
                        </a:rPr>
                        <a:t>File</a:t>
                      </a:r>
                    </a:p>
                  </a:txBody>
                  <a:tcPr anchor="ctr">
                    <a:lnL w="12700" cap="flat" cmpd="sng" algn="ctr">
                      <a:solidFill>
                        <a:srgbClr val="0E463C"/>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rgbClr val="0E463C"/>
                    </a:solidFill>
                  </a:tcPr>
                </a:tc>
                <a:tc>
                  <a:txBody>
                    <a:bodyPr/>
                    <a:lstStyle/>
                    <a:p>
                      <a:pPr algn="ctr"/>
                      <a:r>
                        <a:rPr lang="en-GB" sz="2800" dirty="0">
                          <a:latin typeface="Arial" panose="020B0604020202020204" pitchFamily="34" charset="0"/>
                          <a:cs typeface="Arial" panose="020B0604020202020204" pitchFamily="34" charset="0"/>
                        </a:rPr>
                        <a:t>Size</a:t>
                      </a:r>
                    </a:p>
                  </a:txBody>
                  <a:tcPr anchor="ctr">
                    <a:lnL w="12700" cap="flat" cmpd="sng" algn="ctr">
                      <a:solidFill>
                        <a:schemeClr val="bg1"/>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rgbClr val="0E463C"/>
                    </a:solidFill>
                  </a:tcPr>
                </a:tc>
                <a:extLst>
                  <a:ext uri="{0D108BD9-81ED-4DB2-BD59-A6C34878D82A}">
                    <a16:rowId xmlns:a16="http://schemas.microsoft.com/office/drawing/2014/main" val="10000"/>
                  </a:ext>
                </a:extLst>
              </a:tr>
              <a:tr h="490853">
                <a:tc>
                  <a:txBody>
                    <a:bodyPr/>
                    <a:lstStyle/>
                    <a:p>
                      <a:pPr algn="ctr"/>
                      <a:r>
                        <a:rPr lang="en-GB" sz="2400" b="0" dirty="0">
                          <a:latin typeface="Arial" panose="020B0604020202020204" pitchFamily="34" charset="0"/>
                          <a:cs typeface="Arial" panose="020B0604020202020204" pitchFamily="34" charset="0"/>
                        </a:rPr>
                        <a:t>One character of text</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2400" b="0" kern="1200" dirty="0">
                          <a:solidFill>
                            <a:schemeClr val="dk1"/>
                          </a:solidFill>
                          <a:latin typeface="Arial" panose="020B0604020202020204" pitchFamily="34" charset="0"/>
                          <a:ea typeface="+mn-ea"/>
                          <a:cs typeface="Arial" panose="020B0604020202020204" pitchFamily="34" charset="0"/>
                        </a:rPr>
                        <a:t>1 byte</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90853">
                <a:tc>
                  <a:txBody>
                    <a:bodyPr/>
                    <a:lstStyle/>
                    <a:p>
                      <a:pPr algn="ctr"/>
                      <a:r>
                        <a:rPr lang="en-GB" sz="2400" b="0" dirty="0">
                          <a:latin typeface="Arial" panose="020B0604020202020204" pitchFamily="34" charset="0"/>
                          <a:cs typeface="Arial" panose="020B0604020202020204" pitchFamily="34" charset="0"/>
                        </a:rPr>
                        <a:t>A full page of text</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2400" b="0" kern="1200" dirty="0">
                          <a:solidFill>
                            <a:schemeClr val="dk1"/>
                          </a:solidFill>
                          <a:latin typeface="Arial" panose="020B0604020202020204" pitchFamily="34" charset="0"/>
                          <a:ea typeface="+mn-ea"/>
                          <a:cs typeface="Arial" panose="020B0604020202020204" pitchFamily="34" charset="0"/>
                        </a:rPr>
                        <a:t>30 KiB</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90853">
                <a:tc>
                  <a:txBody>
                    <a:bodyPr/>
                    <a:lstStyle/>
                    <a:p>
                      <a:pPr algn="ctr"/>
                      <a:r>
                        <a:rPr lang="en-GB" sz="2400" b="0" dirty="0">
                          <a:latin typeface="Arial" panose="020B0604020202020204" pitchFamily="34" charset="0"/>
                          <a:cs typeface="Arial" panose="020B0604020202020204" pitchFamily="34" charset="0"/>
                        </a:rPr>
                        <a:t>One small digital colour photograph</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2400" b="0" kern="1200" dirty="0">
                          <a:solidFill>
                            <a:schemeClr val="dk1"/>
                          </a:solidFill>
                          <a:latin typeface="Arial" panose="020B0604020202020204" pitchFamily="34" charset="0"/>
                          <a:ea typeface="+mn-ea"/>
                          <a:cs typeface="Arial" panose="020B0604020202020204" pitchFamily="34" charset="0"/>
                        </a:rPr>
                        <a:t>3 MiB</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90853">
                <a:tc>
                  <a:txBody>
                    <a:bodyPr/>
                    <a:lstStyle/>
                    <a:p>
                      <a:pPr algn="ctr"/>
                      <a:r>
                        <a:rPr lang="en-GB" sz="2400" b="0" dirty="0">
                          <a:latin typeface="Arial" panose="020B0604020202020204" pitchFamily="34" charset="0"/>
                          <a:cs typeface="Arial" panose="020B0604020202020204" pitchFamily="34" charset="0"/>
                        </a:rPr>
                        <a:t>Music CD capacity</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2400" b="0" kern="1200" dirty="0">
                          <a:solidFill>
                            <a:schemeClr val="dk1"/>
                          </a:solidFill>
                          <a:latin typeface="Arial" panose="020B0604020202020204" pitchFamily="34" charset="0"/>
                          <a:ea typeface="+mn-ea"/>
                          <a:cs typeface="Arial" panose="020B0604020202020204" pitchFamily="34" charset="0"/>
                        </a:rPr>
                        <a:t>650</a:t>
                      </a:r>
                      <a:r>
                        <a:rPr lang="en-GB" sz="2400" b="0" kern="1200" baseline="0" dirty="0">
                          <a:solidFill>
                            <a:schemeClr val="dk1"/>
                          </a:solidFill>
                          <a:latin typeface="Arial" panose="020B0604020202020204" pitchFamily="34" charset="0"/>
                          <a:ea typeface="+mn-ea"/>
                          <a:cs typeface="Arial" panose="020B0604020202020204" pitchFamily="34" charset="0"/>
                        </a:rPr>
                        <a:t> MiB</a:t>
                      </a:r>
                      <a:endParaRPr lang="en-GB" sz="2400" b="0" kern="1200" dirty="0">
                        <a:solidFill>
                          <a:schemeClr val="dk1"/>
                        </a:solidFill>
                        <a:latin typeface="Arial" panose="020B0604020202020204" pitchFamily="34" charset="0"/>
                        <a:ea typeface="+mn-ea"/>
                        <a:cs typeface="Arial" panose="020B0604020202020204" pitchFamily="34" charset="0"/>
                      </a:endParaRP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490853">
                <a:tc>
                  <a:txBody>
                    <a:bodyPr/>
                    <a:lstStyle/>
                    <a:p>
                      <a:pPr algn="ctr"/>
                      <a:r>
                        <a:rPr lang="en-GB" sz="2400" b="0" dirty="0">
                          <a:latin typeface="Arial" panose="020B0604020202020204" pitchFamily="34" charset="0"/>
                          <a:cs typeface="Arial" panose="020B0604020202020204" pitchFamily="34" charset="0"/>
                        </a:rPr>
                        <a:t>DVD capacity</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2400" b="0" kern="1200" dirty="0">
                          <a:solidFill>
                            <a:schemeClr val="dk1"/>
                          </a:solidFill>
                          <a:latin typeface="Arial" panose="020B0604020202020204" pitchFamily="34" charset="0"/>
                          <a:ea typeface="+mn-ea"/>
                          <a:cs typeface="Arial" panose="020B0604020202020204" pitchFamily="34" charset="0"/>
                        </a:rPr>
                        <a:t>4.5 GiB</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490853">
                <a:tc>
                  <a:txBody>
                    <a:bodyPr/>
                    <a:lstStyle/>
                    <a:p>
                      <a:pPr algn="ctr"/>
                      <a:r>
                        <a:rPr lang="en-GB" sz="2400" b="0" dirty="0">
                          <a:latin typeface="Arial" panose="020B0604020202020204" pitchFamily="34" charset="0"/>
                          <a:cs typeface="Arial" panose="020B0604020202020204" pitchFamily="34" charset="0"/>
                        </a:rPr>
                        <a:t>Hard disk capacity</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2400" b="0" kern="1200" dirty="0">
                          <a:solidFill>
                            <a:schemeClr val="dk1"/>
                          </a:solidFill>
                          <a:latin typeface="Arial" panose="020B0604020202020204" pitchFamily="34" charset="0"/>
                          <a:ea typeface="+mn-ea"/>
                          <a:cs typeface="Arial" panose="020B0604020202020204" pitchFamily="34" charset="0"/>
                        </a:rPr>
                        <a:t>1</a:t>
                      </a:r>
                      <a:r>
                        <a:rPr lang="en-GB" sz="2400" b="0" kern="1200" baseline="0" dirty="0">
                          <a:solidFill>
                            <a:schemeClr val="dk1"/>
                          </a:solidFill>
                          <a:latin typeface="Arial" panose="020B0604020202020204" pitchFamily="34" charset="0"/>
                          <a:ea typeface="+mn-ea"/>
                          <a:cs typeface="Arial" panose="020B0604020202020204" pitchFamily="34" charset="0"/>
                        </a:rPr>
                        <a:t> TiB</a:t>
                      </a:r>
                      <a:endParaRPr lang="en-GB" sz="2400" b="0" kern="1200" dirty="0">
                        <a:solidFill>
                          <a:schemeClr val="dk1"/>
                        </a:solidFill>
                        <a:latin typeface="Arial" panose="020B0604020202020204" pitchFamily="34" charset="0"/>
                        <a:ea typeface="+mn-ea"/>
                        <a:cs typeface="Arial" panose="020B0604020202020204" pitchFamily="34" charset="0"/>
                      </a:endParaRP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bl>
          </a:graphicData>
        </a:graphic>
      </p:graphicFrame>
      <p:sp>
        <p:nvSpPr>
          <p:cNvPr id="3" name="Text Placeholder 2"/>
          <p:cNvSpPr>
            <a:spLocks noGrp="1"/>
          </p:cNvSpPr>
          <p:nvPr>
            <p:ph type="body" sz="quarter" idx="13"/>
          </p:nvPr>
        </p:nvSpPr>
        <p:spPr/>
        <p:txBody>
          <a:bodyPr/>
          <a:lstStyle/>
          <a:p>
            <a:r>
              <a:rPr lang="en-GB" dirty="0"/>
              <a:t>A sense of scale</a:t>
            </a:r>
          </a:p>
          <a:p>
            <a:endParaRPr lang="en-GB" dirty="0"/>
          </a:p>
        </p:txBody>
      </p:sp>
    </p:spTree>
    <p:extLst>
      <p:ext uri="{BB962C8B-B14F-4D97-AF65-F5344CB8AC3E}">
        <p14:creationId xmlns:p14="http://schemas.microsoft.com/office/powerpoint/2010/main" val="3807880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Binary representation</a:t>
            </a:r>
          </a:p>
        </p:txBody>
      </p:sp>
      <p:sp>
        <p:nvSpPr>
          <p:cNvPr id="3" name="Text Placeholder 2">
            <a:extLst>
              <a:ext uri="{FF2B5EF4-FFF2-40B4-BE49-F238E27FC236}">
                <a16:creationId xmlns:a16="http://schemas.microsoft.com/office/drawing/2014/main" id="{1CFE151E-051E-4172-8A79-EFD9C2AA7E59}"/>
              </a:ext>
            </a:extLst>
          </p:cNvPr>
          <p:cNvSpPr>
            <a:spLocks noGrp="1"/>
          </p:cNvSpPr>
          <p:nvPr>
            <p:ph type="body" sz="quarter" idx="14"/>
          </p:nvPr>
        </p:nvSpPr>
        <p:spPr/>
        <p:txBody>
          <a:bodyPr/>
          <a:lstStyle/>
          <a:p>
            <a:r>
              <a:rPr lang="en-GB" dirty="0"/>
              <a:t>How many combinations or states can each of the number of switches given produce?</a:t>
            </a: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2624031263"/>
              </p:ext>
            </p:extLst>
          </p:nvPr>
        </p:nvGraphicFramePr>
        <p:xfrm>
          <a:off x="843805" y="2587349"/>
          <a:ext cx="7696945" cy="3566160"/>
        </p:xfrm>
        <a:graphic>
          <a:graphicData uri="http://schemas.openxmlformats.org/drawingml/2006/table">
            <a:tbl>
              <a:tblPr firstRow="1" bandRow="1">
                <a:tableStyleId>{5C22544A-7EE6-4342-B048-85BDC9FD1C3A}</a:tableStyleId>
              </a:tblPr>
              <a:tblGrid>
                <a:gridCol w="3420945">
                  <a:extLst>
                    <a:ext uri="{9D8B030D-6E8A-4147-A177-3AD203B41FA5}">
                      <a16:colId xmlns:a16="http://schemas.microsoft.com/office/drawing/2014/main" val="20000"/>
                    </a:ext>
                  </a:extLst>
                </a:gridCol>
                <a:gridCol w="4276000">
                  <a:extLst>
                    <a:ext uri="{9D8B030D-6E8A-4147-A177-3AD203B41FA5}">
                      <a16:colId xmlns:a16="http://schemas.microsoft.com/office/drawing/2014/main" val="20001"/>
                    </a:ext>
                  </a:extLst>
                </a:gridCol>
              </a:tblGrid>
              <a:tr h="287834">
                <a:tc>
                  <a:txBody>
                    <a:bodyPr/>
                    <a:lstStyle/>
                    <a:p>
                      <a:pPr algn="ctr"/>
                      <a:r>
                        <a:rPr lang="en-GB" sz="2000" dirty="0">
                          <a:latin typeface="Arial" panose="020B0604020202020204" pitchFamily="34" charset="0"/>
                          <a:cs typeface="Arial" panose="020B0604020202020204" pitchFamily="34" charset="0"/>
                        </a:rPr>
                        <a:t>Number of Switches (Bits)</a:t>
                      </a:r>
                    </a:p>
                  </a:txBody>
                  <a:tcPr anchor="ctr">
                    <a:lnL w="12700" cap="flat" cmpd="sng" algn="ctr">
                      <a:solidFill>
                        <a:srgbClr val="0E463C"/>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rgbClr val="0E463C"/>
                    </a:solidFill>
                  </a:tcPr>
                </a:tc>
                <a:tc>
                  <a:txBody>
                    <a:bodyPr/>
                    <a:lstStyle/>
                    <a:p>
                      <a:pPr algn="ctr"/>
                      <a:r>
                        <a:rPr lang="en-GB" sz="2000" dirty="0">
                          <a:latin typeface="Arial" panose="020B0604020202020204" pitchFamily="34" charset="0"/>
                          <a:cs typeface="Arial" panose="020B0604020202020204" pitchFamily="34" charset="0"/>
                        </a:rPr>
                        <a:t>Possible combinations or states</a:t>
                      </a:r>
                    </a:p>
                  </a:txBody>
                  <a:tcPr anchor="ctr">
                    <a:lnL w="12700" cap="flat" cmpd="sng" algn="ctr">
                      <a:solidFill>
                        <a:schemeClr val="bg1"/>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rgbClr val="0E463C"/>
                    </a:solidFill>
                  </a:tcPr>
                </a:tc>
                <a:extLst>
                  <a:ext uri="{0D108BD9-81ED-4DB2-BD59-A6C34878D82A}">
                    <a16:rowId xmlns:a16="http://schemas.microsoft.com/office/drawing/2014/main" val="10000"/>
                  </a:ext>
                </a:extLst>
              </a:tr>
              <a:tr h="287834">
                <a:tc>
                  <a:txBody>
                    <a:bodyPr/>
                    <a:lstStyle/>
                    <a:p>
                      <a:pPr algn="ctr"/>
                      <a:r>
                        <a:rPr lang="en-GB" sz="2000" b="1" dirty="0">
                          <a:latin typeface="Arial" panose="020B0604020202020204" pitchFamily="34" charset="0"/>
                          <a:cs typeface="Arial" panose="020B0604020202020204" pitchFamily="34" charset="0"/>
                        </a:rPr>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2000" b="1" kern="1200" dirty="0">
                          <a:solidFill>
                            <a:schemeClr val="dk1"/>
                          </a:solidFill>
                          <a:latin typeface="Arial" panose="020B0604020202020204" pitchFamily="34" charset="0"/>
                          <a:ea typeface="+mn-ea"/>
                          <a:cs typeface="Arial" panose="020B0604020202020204" pitchFamily="34" charset="0"/>
                        </a:rPr>
                        <a:t>2</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87834">
                <a:tc>
                  <a:txBody>
                    <a:bodyPr/>
                    <a:lstStyle/>
                    <a:p>
                      <a:pPr algn="ctr"/>
                      <a:r>
                        <a:rPr lang="en-GB" sz="2000" b="1" dirty="0">
                          <a:latin typeface="Arial" panose="020B0604020202020204" pitchFamily="34" charset="0"/>
                          <a:cs typeface="Arial" panose="020B0604020202020204" pitchFamily="34" charset="0"/>
                        </a:rPr>
                        <a:t>2</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2000" b="1" kern="1200" dirty="0">
                          <a:solidFill>
                            <a:schemeClr val="dk1"/>
                          </a:solidFill>
                          <a:latin typeface="Arial" panose="020B0604020202020204" pitchFamily="34" charset="0"/>
                          <a:ea typeface="+mn-ea"/>
                          <a:cs typeface="Arial" panose="020B0604020202020204" pitchFamily="34" charset="0"/>
                        </a:rPr>
                        <a:t>4</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87834">
                <a:tc>
                  <a:txBody>
                    <a:bodyPr/>
                    <a:lstStyle/>
                    <a:p>
                      <a:pPr algn="ctr"/>
                      <a:r>
                        <a:rPr lang="en-GB" sz="2000" b="1" dirty="0">
                          <a:latin typeface="Arial" panose="020B0604020202020204" pitchFamily="34" charset="0"/>
                          <a:cs typeface="Arial" panose="020B0604020202020204" pitchFamily="34" charset="0"/>
                        </a:rPr>
                        <a:t>3</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GB" sz="2000" b="1" kern="1200" dirty="0">
                        <a:solidFill>
                          <a:schemeClr val="dk1"/>
                        </a:solidFill>
                        <a:latin typeface="Arial" panose="020B0604020202020204" pitchFamily="34" charset="0"/>
                        <a:ea typeface="+mn-ea"/>
                        <a:cs typeface="Arial" panose="020B0604020202020204" pitchFamily="34" charset="0"/>
                      </a:endParaRP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87834">
                <a:tc>
                  <a:txBody>
                    <a:bodyPr/>
                    <a:lstStyle/>
                    <a:p>
                      <a:pPr algn="ctr"/>
                      <a:r>
                        <a:rPr lang="en-GB" sz="2000" b="1" dirty="0">
                          <a:latin typeface="Arial" panose="020B0604020202020204" pitchFamily="34" charset="0"/>
                          <a:cs typeface="Arial" panose="020B0604020202020204" pitchFamily="34" charset="0"/>
                        </a:rPr>
                        <a:t>4</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GB" sz="2000" b="1" kern="1200" dirty="0">
                        <a:solidFill>
                          <a:schemeClr val="dk1"/>
                        </a:solidFill>
                        <a:latin typeface="Arial" panose="020B0604020202020204" pitchFamily="34" charset="0"/>
                        <a:ea typeface="+mn-ea"/>
                        <a:cs typeface="Arial" panose="020B0604020202020204" pitchFamily="34" charset="0"/>
                      </a:endParaRP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87834">
                <a:tc>
                  <a:txBody>
                    <a:bodyPr/>
                    <a:lstStyle/>
                    <a:p>
                      <a:pPr algn="ctr"/>
                      <a:r>
                        <a:rPr lang="en-GB" sz="2000" b="1" dirty="0">
                          <a:latin typeface="Arial" panose="020B0604020202020204" pitchFamily="34" charset="0"/>
                          <a:cs typeface="Arial" panose="020B0604020202020204" pitchFamily="34" charset="0"/>
                        </a:rPr>
                        <a:t>5</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GB" sz="2000" b="1" kern="1200" dirty="0">
                        <a:solidFill>
                          <a:schemeClr val="dk1"/>
                        </a:solidFill>
                        <a:latin typeface="Arial" panose="020B0604020202020204" pitchFamily="34" charset="0"/>
                        <a:ea typeface="+mn-ea"/>
                        <a:cs typeface="Arial" panose="020B0604020202020204" pitchFamily="34" charset="0"/>
                      </a:endParaRP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287834">
                <a:tc>
                  <a:txBody>
                    <a:bodyPr/>
                    <a:lstStyle/>
                    <a:p>
                      <a:pPr algn="ctr"/>
                      <a:r>
                        <a:rPr lang="en-GB" sz="2000" b="1" dirty="0">
                          <a:latin typeface="Arial" panose="020B0604020202020204" pitchFamily="34" charset="0"/>
                          <a:cs typeface="Arial" panose="020B0604020202020204" pitchFamily="34" charset="0"/>
                        </a:rPr>
                        <a:t>6</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GB" sz="2000" b="1" kern="1200" dirty="0">
                        <a:solidFill>
                          <a:schemeClr val="dk1"/>
                        </a:solidFill>
                        <a:latin typeface="Arial" panose="020B0604020202020204" pitchFamily="34" charset="0"/>
                        <a:ea typeface="+mn-ea"/>
                        <a:cs typeface="Arial" panose="020B0604020202020204" pitchFamily="34" charset="0"/>
                      </a:endParaRP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287834">
                <a:tc>
                  <a:txBody>
                    <a:bodyPr/>
                    <a:lstStyle/>
                    <a:p>
                      <a:pPr algn="ctr"/>
                      <a:r>
                        <a:rPr lang="en-GB" sz="2000" b="1" dirty="0">
                          <a:latin typeface="Arial" panose="020B0604020202020204" pitchFamily="34" charset="0"/>
                          <a:cs typeface="Arial" panose="020B0604020202020204" pitchFamily="34" charset="0"/>
                        </a:rPr>
                        <a:t>7</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GB" sz="2000" b="1" kern="1200" dirty="0">
                        <a:solidFill>
                          <a:schemeClr val="dk1"/>
                        </a:solidFill>
                        <a:latin typeface="Arial" panose="020B0604020202020204" pitchFamily="34" charset="0"/>
                        <a:ea typeface="+mn-ea"/>
                        <a:cs typeface="Arial" panose="020B0604020202020204" pitchFamily="34" charset="0"/>
                      </a:endParaRP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287834">
                <a:tc>
                  <a:txBody>
                    <a:bodyPr/>
                    <a:lstStyle/>
                    <a:p>
                      <a:pPr algn="ctr"/>
                      <a:r>
                        <a:rPr lang="en-GB" sz="2000" b="1" dirty="0">
                          <a:latin typeface="Arial" panose="020B0604020202020204" pitchFamily="34" charset="0"/>
                          <a:cs typeface="Arial" panose="020B0604020202020204" pitchFamily="34" charset="0"/>
                        </a:rPr>
                        <a:t>8</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GB" sz="2000" b="1" kern="1200" dirty="0">
                        <a:solidFill>
                          <a:schemeClr val="dk1"/>
                        </a:solidFill>
                        <a:latin typeface="Arial" panose="020B0604020202020204" pitchFamily="34" charset="0"/>
                        <a:ea typeface="+mn-ea"/>
                        <a:cs typeface="Arial" panose="020B0604020202020204" pitchFamily="34" charset="0"/>
                      </a:endParaRP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040386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Binary representation</a:t>
            </a: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310378140"/>
              </p:ext>
            </p:extLst>
          </p:nvPr>
        </p:nvGraphicFramePr>
        <p:xfrm>
          <a:off x="747808" y="1603993"/>
          <a:ext cx="7696945" cy="4417677"/>
        </p:xfrm>
        <a:graphic>
          <a:graphicData uri="http://schemas.openxmlformats.org/drawingml/2006/table">
            <a:tbl>
              <a:tblPr firstRow="1" bandRow="1">
                <a:tableStyleId>{5C22544A-7EE6-4342-B048-85BDC9FD1C3A}</a:tableStyleId>
              </a:tblPr>
              <a:tblGrid>
                <a:gridCol w="3420945">
                  <a:extLst>
                    <a:ext uri="{9D8B030D-6E8A-4147-A177-3AD203B41FA5}">
                      <a16:colId xmlns:a16="http://schemas.microsoft.com/office/drawing/2014/main" val="20000"/>
                    </a:ext>
                  </a:extLst>
                </a:gridCol>
                <a:gridCol w="4276000">
                  <a:extLst>
                    <a:ext uri="{9D8B030D-6E8A-4147-A177-3AD203B41FA5}">
                      <a16:colId xmlns:a16="http://schemas.microsoft.com/office/drawing/2014/main" val="20001"/>
                    </a:ext>
                  </a:extLst>
                </a:gridCol>
              </a:tblGrid>
              <a:tr h="490853">
                <a:tc>
                  <a:txBody>
                    <a:bodyPr/>
                    <a:lstStyle/>
                    <a:p>
                      <a:pPr algn="ctr"/>
                      <a:r>
                        <a:rPr lang="en-GB" sz="2000" dirty="0">
                          <a:latin typeface="Arial" panose="020B0604020202020204" pitchFamily="34" charset="0"/>
                          <a:cs typeface="Arial" panose="020B0604020202020204" pitchFamily="34" charset="0"/>
                        </a:rPr>
                        <a:t>Number of Switches (Bits)</a:t>
                      </a:r>
                    </a:p>
                  </a:txBody>
                  <a:tcPr anchor="ctr">
                    <a:lnL w="12700" cap="flat" cmpd="sng" algn="ctr">
                      <a:solidFill>
                        <a:srgbClr val="0E463C"/>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rgbClr val="0E463C"/>
                    </a:solidFill>
                  </a:tcPr>
                </a:tc>
                <a:tc>
                  <a:txBody>
                    <a:bodyPr/>
                    <a:lstStyle/>
                    <a:p>
                      <a:pPr algn="ctr"/>
                      <a:r>
                        <a:rPr lang="en-GB" sz="2000" dirty="0">
                          <a:latin typeface="Arial" panose="020B0604020202020204" pitchFamily="34" charset="0"/>
                          <a:cs typeface="Arial" panose="020B0604020202020204" pitchFamily="34" charset="0"/>
                        </a:rPr>
                        <a:t>Possible combinations or states</a:t>
                      </a:r>
                    </a:p>
                  </a:txBody>
                  <a:tcPr anchor="ctr">
                    <a:lnL w="12700" cap="flat" cmpd="sng" algn="ctr">
                      <a:solidFill>
                        <a:schemeClr val="bg1"/>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rgbClr val="0E463C"/>
                    </a:solidFill>
                  </a:tcPr>
                </a:tc>
                <a:extLst>
                  <a:ext uri="{0D108BD9-81ED-4DB2-BD59-A6C34878D82A}">
                    <a16:rowId xmlns:a16="http://schemas.microsoft.com/office/drawing/2014/main" val="10000"/>
                  </a:ext>
                </a:extLst>
              </a:tr>
              <a:tr h="490853">
                <a:tc>
                  <a:txBody>
                    <a:bodyPr/>
                    <a:lstStyle/>
                    <a:p>
                      <a:pPr algn="ctr"/>
                      <a:r>
                        <a:rPr lang="en-GB" sz="2000" b="1" dirty="0">
                          <a:latin typeface="Arial" panose="020B0604020202020204" pitchFamily="34" charset="0"/>
                          <a:cs typeface="Arial" panose="020B0604020202020204" pitchFamily="34" charset="0"/>
                        </a:rPr>
                        <a:t>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2000" b="1" kern="1200" dirty="0">
                          <a:solidFill>
                            <a:schemeClr val="dk1"/>
                          </a:solidFill>
                          <a:latin typeface="Arial" panose="020B0604020202020204" pitchFamily="34" charset="0"/>
                          <a:ea typeface="+mn-ea"/>
                          <a:cs typeface="Arial" panose="020B0604020202020204" pitchFamily="34" charset="0"/>
                        </a:rPr>
                        <a:t>2</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90853">
                <a:tc>
                  <a:txBody>
                    <a:bodyPr/>
                    <a:lstStyle/>
                    <a:p>
                      <a:pPr algn="ctr"/>
                      <a:r>
                        <a:rPr lang="en-GB" sz="2000" b="1" dirty="0">
                          <a:latin typeface="Arial" panose="020B0604020202020204" pitchFamily="34" charset="0"/>
                          <a:cs typeface="Arial" panose="020B0604020202020204" pitchFamily="34" charset="0"/>
                        </a:rPr>
                        <a:t>2</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2000" b="1" kern="1200" dirty="0">
                          <a:solidFill>
                            <a:schemeClr val="dk1"/>
                          </a:solidFill>
                          <a:latin typeface="Arial" panose="020B0604020202020204" pitchFamily="34" charset="0"/>
                          <a:ea typeface="+mn-ea"/>
                          <a:cs typeface="Arial" panose="020B0604020202020204" pitchFamily="34" charset="0"/>
                        </a:rPr>
                        <a:t>4</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90853">
                <a:tc>
                  <a:txBody>
                    <a:bodyPr/>
                    <a:lstStyle/>
                    <a:p>
                      <a:pPr algn="ctr"/>
                      <a:r>
                        <a:rPr lang="en-GB" sz="2000" b="1" dirty="0">
                          <a:latin typeface="Arial" panose="020B0604020202020204" pitchFamily="34" charset="0"/>
                          <a:cs typeface="Arial" panose="020B0604020202020204" pitchFamily="34" charset="0"/>
                        </a:rPr>
                        <a:t>3</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2000" b="1" kern="1200" dirty="0">
                          <a:solidFill>
                            <a:srgbClr val="FF0000"/>
                          </a:solidFill>
                          <a:latin typeface="Arial" panose="020B0604020202020204" pitchFamily="34" charset="0"/>
                          <a:ea typeface="+mn-ea"/>
                          <a:cs typeface="Arial" panose="020B0604020202020204" pitchFamily="34" charset="0"/>
                        </a:rPr>
                        <a:t>8</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90853">
                <a:tc>
                  <a:txBody>
                    <a:bodyPr/>
                    <a:lstStyle/>
                    <a:p>
                      <a:pPr algn="ctr"/>
                      <a:r>
                        <a:rPr lang="en-GB" sz="2000" b="1" dirty="0">
                          <a:latin typeface="Arial" panose="020B0604020202020204" pitchFamily="34" charset="0"/>
                          <a:cs typeface="Arial" panose="020B0604020202020204" pitchFamily="34" charset="0"/>
                        </a:rPr>
                        <a:t>4</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2000" b="1" kern="1200" dirty="0">
                          <a:solidFill>
                            <a:srgbClr val="FF0000"/>
                          </a:solidFill>
                          <a:latin typeface="Arial" panose="020B0604020202020204" pitchFamily="34" charset="0"/>
                          <a:ea typeface="+mn-ea"/>
                          <a:cs typeface="Arial" panose="020B0604020202020204" pitchFamily="34" charset="0"/>
                        </a:rPr>
                        <a:t>16</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490853">
                <a:tc>
                  <a:txBody>
                    <a:bodyPr/>
                    <a:lstStyle/>
                    <a:p>
                      <a:pPr algn="ctr"/>
                      <a:r>
                        <a:rPr lang="en-GB" sz="2000" b="1" dirty="0">
                          <a:latin typeface="Arial" panose="020B0604020202020204" pitchFamily="34" charset="0"/>
                          <a:cs typeface="Arial" panose="020B0604020202020204" pitchFamily="34" charset="0"/>
                        </a:rPr>
                        <a:t>5</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2000" b="1" kern="1200" dirty="0">
                          <a:solidFill>
                            <a:srgbClr val="FF0000"/>
                          </a:solidFill>
                          <a:latin typeface="Arial" panose="020B0604020202020204" pitchFamily="34" charset="0"/>
                          <a:ea typeface="+mn-ea"/>
                          <a:cs typeface="Arial" panose="020B0604020202020204" pitchFamily="34" charset="0"/>
                        </a:rPr>
                        <a:t>32</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490853">
                <a:tc>
                  <a:txBody>
                    <a:bodyPr/>
                    <a:lstStyle/>
                    <a:p>
                      <a:pPr algn="ctr"/>
                      <a:r>
                        <a:rPr lang="en-GB" sz="2000" b="1" dirty="0">
                          <a:latin typeface="Arial" panose="020B0604020202020204" pitchFamily="34" charset="0"/>
                          <a:cs typeface="Arial" panose="020B0604020202020204" pitchFamily="34" charset="0"/>
                        </a:rPr>
                        <a:t>6</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2000" b="1" kern="1200" dirty="0">
                          <a:solidFill>
                            <a:srgbClr val="FF0000"/>
                          </a:solidFill>
                          <a:latin typeface="Arial" panose="020B0604020202020204" pitchFamily="34" charset="0"/>
                          <a:ea typeface="+mn-ea"/>
                          <a:cs typeface="Arial" panose="020B0604020202020204" pitchFamily="34" charset="0"/>
                        </a:rPr>
                        <a:t>64</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490853">
                <a:tc>
                  <a:txBody>
                    <a:bodyPr/>
                    <a:lstStyle/>
                    <a:p>
                      <a:pPr algn="ctr"/>
                      <a:r>
                        <a:rPr lang="en-GB" sz="2000" b="1" dirty="0">
                          <a:latin typeface="Arial" panose="020B0604020202020204" pitchFamily="34" charset="0"/>
                          <a:cs typeface="Arial" panose="020B0604020202020204" pitchFamily="34" charset="0"/>
                        </a:rPr>
                        <a:t>7</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2000" b="1" kern="1200" dirty="0">
                          <a:solidFill>
                            <a:srgbClr val="FF0000"/>
                          </a:solidFill>
                          <a:latin typeface="Arial" panose="020B0604020202020204" pitchFamily="34" charset="0"/>
                          <a:ea typeface="+mn-ea"/>
                          <a:cs typeface="Arial" panose="020B0604020202020204" pitchFamily="34" charset="0"/>
                        </a:rPr>
                        <a:t>128</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490853">
                <a:tc>
                  <a:txBody>
                    <a:bodyPr/>
                    <a:lstStyle/>
                    <a:p>
                      <a:pPr algn="ctr"/>
                      <a:r>
                        <a:rPr lang="en-GB" sz="2000" b="1" dirty="0">
                          <a:latin typeface="Arial" panose="020B0604020202020204" pitchFamily="34" charset="0"/>
                          <a:cs typeface="Arial" panose="020B0604020202020204" pitchFamily="34" charset="0"/>
                        </a:rPr>
                        <a:t>8</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2000" b="1" kern="1200" dirty="0">
                          <a:solidFill>
                            <a:srgbClr val="FF0000"/>
                          </a:solidFill>
                          <a:latin typeface="Arial" panose="020B0604020202020204" pitchFamily="34" charset="0"/>
                          <a:ea typeface="+mn-ea"/>
                          <a:cs typeface="Arial" panose="020B0604020202020204" pitchFamily="34" charset="0"/>
                        </a:rPr>
                        <a:t>256</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928355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a:xfrm>
            <a:off x="724280" y="2047875"/>
            <a:ext cx="7949820" cy="3109911"/>
          </a:xfrm>
        </p:spPr>
        <p:txBody>
          <a:bodyPr/>
          <a:lstStyle/>
          <a:p>
            <a:r>
              <a:rPr lang="en-GB" dirty="0"/>
              <a:t>Denary is a base 10 number system with 10 digits 0-9</a:t>
            </a:r>
          </a:p>
          <a:p>
            <a:pPr lvl="1"/>
            <a:r>
              <a:rPr lang="en-GB" dirty="0"/>
              <a:t>Why do we usually use 10 digits?</a:t>
            </a:r>
          </a:p>
          <a:p>
            <a:r>
              <a:rPr lang="en-GB" dirty="0"/>
              <a:t>Binary is a base 2 number system with 2 digits, </a:t>
            </a:r>
            <a:br>
              <a:rPr lang="en-GB" dirty="0"/>
            </a:br>
            <a:r>
              <a:rPr lang="en-GB" dirty="0"/>
              <a:t>0 and 1</a:t>
            </a:r>
          </a:p>
          <a:p>
            <a:endParaRPr lang="en-GB" sz="3700" dirty="0"/>
          </a:p>
        </p:txBody>
      </p:sp>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883611" y="3909270"/>
            <a:ext cx="5094434" cy="2710084"/>
          </a:xfrm>
          <a:prstGeom prst="rect">
            <a:avLst/>
          </a:prstGeom>
        </p:spPr>
      </p:pic>
      <p:sp>
        <p:nvSpPr>
          <p:cNvPr id="3" name="Content Placeholder 2"/>
          <p:cNvSpPr>
            <a:spLocks noGrp="1"/>
          </p:cNvSpPr>
          <p:nvPr>
            <p:ph type="body" sz="quarter" idx="13"/>
          </p:nvPr>
        </p:nvSpPr>
        <p:spPr>
          <a:xfrm>
            <a:off x="724280" y="906233"/>
            <a:ext cx="8153020" cy="670772"/>
          </a:xfrm>
        </p:spPr>
        <p:txBody>
          <a:bodyPr/>
          <a:lstStyle/>
          <a:p>
            <a:r>
              <a:rPr lang="en-GB" dirty="0"/>
              <a:t>Binary and denary number systems</a:t>
            </a:r>
          </a:p>
          <a:p>
            <a:endParaRPr lang="en-GB" dirty="0"/>
          </a:p>
        </p:txBody>
      </p:sp>
    </p:spTree>
    <p:extLst>
      <p:ext uri="{BB962C8B-B14F-4D97-AF65-F5344CB8AC3E}">
        <p14:creationId xmlns:p14="http://schemas.microsoft.com/office/powerpoint/2010/main" val="3698801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a:xfrm>
            <a:off x="724280" y="906233"/>
            <a:ext cx="8203820" cy="670772"/>
          </a:xfrm>
        </p:spPr>
        <p:txBody>
          <a:bodyPr/>
          <a:lstStyle/>
          <a:p>
            <a:pPr marL="57150"/>
            <a:r>
              <a:rPr lang="en-GB" dirty="0"/>
              <a:t>Numbers with the denary system</a:t>
            </a:r>
          </a:p>
          <a:p>
            <a:pPr marL="57150" indent="0">
              <a:buNone/>
            </a:pPr>
            <a:endParaRPr lang="en-GB" dirty="0"/>
          </a:p>
        </p:txBody>
      </p:sp>
      <p:sp>
        <p:nvSpPr>
          <p:cNvPr id="4" name="Text Placeholder 3"/>
          <p:cNvSpPr>
            <a:spLocks noGrp="1"/>
          </p:cNvSpPr>
          <p:nvPr>
            <p:ph type="body" sz="quarter" idx="14"/>
          </p:nvPr>
        </p:nvSpPr>
        <p:spPr>
          <a:xfrm>
            <a:off x="724280" y="1704179"/>
            <a:ext cx="7797230" cy="619921"/>
          </a:xfrm>
        </p:spPr>
        <p:txBody>
          <a:bodyPr/>
          <a:lstStyle/>
          <a:p>
            <a:pPr marL="0" indent="0">
              <a:buNone/>
            </a:pPr>
            <a:r>
              <a:rPr lang="en-GB" dirty="0"/>
              <a:t>Thousands, Hundreds, Tens and Units</a:t>
            </a:r>
          </a:p>
          <a:p>
            <a:pPr marL="457200" lvl="1" indent="0">
              <a:buNone/>
            </a:pPr>
            <a:endParaRPr lang="en-GB" dirty="0"/>
          </a:p>
          <a:p>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962468984"/>
              </p:ext>
            </p:extLst>
          </p:nvPr>
        </p:nvGraphicFramePr>
        <p:xfrm>
          <a:off x="1449777" y="2537878"/>
          <a:ext cx="7255829" cy="2682240"/>
        </p:xfrm>
        <a:graphic>
          <a:graphicData uri="http://schemas.openxmlformats.org/drawingml/2006/table">
            <a:tbl>
              <a:tblPr firstRow="1" bandRow="1">
                <a:tableStyleId>{5C22544A-7EE6-4342-B048-85BDC9FD1C3A}</a:tableStyleId>
              </a:tblPr>
              <a:tblGrid>
                <a:gridCol w="1559243">
                  <a:extLst>
                    <a:ext uri="{9D8B030D-6E8A-4147-A177-3AD203B41FA5}">
                      <a16:colId xmlns:a16="http://schemas.microsoft.com/office/drawing/2014/main" val="20000"/>
                    </a:ext>
                  </a:extLst>
                </a:gridCol>
                <a:gridCol w="441643">
                  <a:extLst>
                    <a:ext uri="{9D8B030D-6E8A-4147-A177-3AD203B41FA5}">
                      <a16:colId xmlns:a16="http://schemas.microsoft.com/office/drawing/2014/main" val="20001"/>
                    </a:ext>
                  </a:extLst>
                </a:gridCol>
                <a:gridCol w="1249680">
                  <a:extLst>
                    <a:ext uri="{9D8B030D-6E8A-4147-A177-3AD203B41FA5}">
                      <a16:colId xmlns:a16="http://schemas.microsoft.com/office/drawing/2014/main" val="20002"/>
                    </a:ext>
                  </a:extLst>
                </a:gridCol>
                <a:gridCol w="441643">
                  <a:extLst>
                    <a:ext uri="{9D8B030D-6E8A-4147-A177-3AD203B41FA5}">
                      <a16:colId xmlns:a16="http://schemas.microsoft.com/office/drawing/2014/main" val="20003"/>
                    </a:ext>
                  </a:extLst>
                </a:gridCol>
                <a:gridCol w="960755">
                  <a:extLst>
                    <a:ext uri="{9D8B030D-6E8A-4147-A177-3AD203B41FA5}">
                      <a16:colId xmlns:a16="http://schemas.microsoft.com/office/drawing/2014/main" val="20004"/>
                    </a:ext>
                  </a:extLst>
                </a:gridCol>
                <a:gridCol w="441643">
                  <a:extLst>
                    <a:ext uri="{9D8B030D-6E8A-4147-A177-3AD203B41FA5}">
                      <a16:colId xmlns:a16="http://schemas.microsoft.com/office/drawing/2014/main" val="20005"/>
                    </a:ext>
                  </a:extLst>
                </a:gridCol>
                <a:gridCol w="779780">
                  <a:extLst>
                    <a:ext uri="{9D8B030D-6E8A-4147-A177-3AD203B41FA5}">
                      <a16:colId xmlns:a16="http://schemas.microsoft.com/office/drawing/2014/main" val="20006"/>
                    </a:ext>
                  </a:extLst>
                </a:gridCol>
                <a:gridCol w="1381442">
                  <a:extLst>
                    <a:ext uri="{9D8B030D-6E8A-4147-A177-3AD203B41FA5}">
                      <a16:colId xmlns:a16="http://schemas.microsoft.com/office/drawing/2014/main" val="20007"/>
                    </a:ext>
                  </a:extLst>
                </a:gridCol>
              </a:tblGrid>
              <a:tr h="370840">
                <a:tc>
                  <a:txBody>
                    <a:bodyPr/>
                    <a:lstStyle/>
                    <a:p>
                      <a:pPr marL="0" algn="ctr" defTabSz="457200" rtl="0" eaLnBrk="1" latinLnBrk="0" hangingPunct="1"/>
                      <a:r>
                        <a:rPr lang="en-GB" sz="4800" b="0" kern="1200" dirty="0">
                          <a:solidFill>
                            <a:schemeClr val="bg1">
                              <a:lumMod val="85000"/>
                            </a:schemeClr>
                          </a:solidFill>
                          <a:latin typeface="Arial" panose="020B0604020202020204" pitchFamily="34" charset="0"/>
                          <a:ea typeface="+mn-ea"/>
                          <a:cs typeface="Arial" panose="020B0604020202020204" pitchFamily="34" charset="0"/>
                        </a:rPr>
                        <a:t>1000</a:t>
                      </a:r>
                    </a:p>
                  </a:txBody>
                  <a:tcPr anchor="ctr">
                    <a:noFill/>
                  </a:tcPr>
                </a:tc>
                <a:tc>
                  <a:txBody>
                    <a:bodyPr/>
                    <a:lstStyle/>
                    <a:p>
                      <a:pPr marL="0" algn="ctr" defTabSz="457200" rtl="0" eaLnBrk="1" latinLnBrk="0" hangingPunct="1"/>
                      <a:endParaRPr lang="en-GB" sz="4800" b="0" kern="1200" dirty="0">
                        <a:solidFill>
                          <a:schemeClr val="bg1">
                            <a:lumMod val="85000"/>
                          </a:schemeClr>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4800" b="0" kern="1200" dirty="0">
                          <a:solidFill>
                            <a:schemeClr val="bg1">
                              <a:lumMod val="85000"/>
                            </a:schemeClr>
                          </a:solidFill>
                          <a:latin typeface="Arial" panose="020B0604020202020204" pitchFamily="34" charset="0"/>
                          <a:ea typeface="+mn-ea"/>
                          <a:cs typeface="Arial" panose="020B0604020202020204" pitchFamily="34" charset="0"/>
                        </a:rPr>
                        <a:t>100</a:t>
                      </a:r>
                    </a:p>
                  </a:txBody>
                  <a:tcPr anchor="ctr">
                    <a:noFill/>
                  </a:tcPr>
                </a:tc>
                <a:tc>
                  <a:txBody>
                    <a:bodyPr/>
                    <a:lstStyle/>
                    <a:p>
                      <a:pPr marL="0" algn="ctr" defTabSz="457200" rtl="0" eaLnBrk="1" latinLnBrk="0" hangingPunct="1"/>
                      <a:endParaRPr lang="en-GB" sz="4800" b="0" kern="1200" dirty="0">
                        <a:solidFill>
                          <a:schemeClr val="bg1">
                            <a:lumMod val="85000"/>
                          </a:schemeClr>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4800" b="0" kern="1200" dirty="0">
                          <a:solidFill>
                            <a:schemeClr val="bg1">
                              <a:lumMod val="85000"/>
                            </a:schemeClr>
                          </a:solidFill>
                          <a:latin typeface="Arial" panose="020B0604020202020204" pitchFamily="34" charset="0"/>
                          <a:ea typeface="+mn-ea"/>
                          <a:cs typeface="Arial" panose="020B0604020202020204" pitchFamily="34" charset="0"/>
                        </a:rPr>
                        <a:t>10</a:t>
                      </a:r>
                    </a:p>
                  </a:txBody>
                  <a:tcPr anchor="ctr">
                    <a:noFill/>
                  </a:tcPr>
                </a:tc>
                <a:tc>
                  <a:txBody>
                    <a:bodyPr/>
                    <a:lstStyle/>
                    <a:p>
                      <a:pPr marL="0" algn="ctr" defTabSz="457200" rtl="0" eaLnBrk="1" latinLnBrk="0" hangingPunct="1"/>
                      <a:endParaRPr lang="en-GB" sz="4800" b="0" kern="1200" dirty="0">
                        <a:solidFill>
                          <a:schemeClr val="bg1">
                            <a:lumMod val="85000"/>
                          </a:schemeClr>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4800" b="0" kern="1200" dirty="0">
                          <a:solidFill>
                            <a:schemeClr val="bg1">
                              <a:lumMod val="85000"/>
                            </a:schemeClr>
                          </a:solidFill>
                          <a:latin typeface="Arial" panose="020B0604020202020204" pitchFamily="34" charset="0"/>
                          <a:ea typeface="+mn-ea"/>
                          <a:cs typeface="Arial" panose="020B0604020202020204" pitchFamily="34" charset="0"/>
                        </a:rPr>
                        <a:t>1</a:t>
                      </a:r>
                    </a:p>
                  </a:txBody>
                  <a:tcPr anchor="ctr">
                    <a:noFill/>
                  </a:tcPr>
                </a:tc>
                <a:tc>
                  <a:txBody>
                    <a:bodyPr/>
                    <a:lstStyle/>
                    <a:p>
                      <a:pPr algn="ctr"/>
                      <a:endParaRPr lang="en-GB" sz="4000" b="1" dirty="0">
                        <a:solidFill>
                          <a:srgbClr val="009BD4"/>
                        </a:solidFill>
                        <a:latin typeface="Arial" panose="020B0604020202020204" pitchFamily="34" charset="0"/>
                        <a:cs typeface="Arial" panose="020B0604020202020204" pitchFamily="34" charset="0"/>
                      </a:endParaRPr>
                    </a:p>
                  </a:txBody>
                  <a:tcPr anchor="ctr">
                    <a:noFill/>
                  </a:tcPr>
                </a:tc>
                <a:extLst>
                  <a:ext uri="{0D108BD9-81ED-4DB2-BD59-A6C34878D82A}">
                    <a16:rowId xmlns:a16="http://schemas.microsoft.com/office/drawing/2014/main" val="10000"/>
                  </a:ext>
                </a:extLst>
              </a:tr>
              <a:tr h="370840">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2</a:t>
                      </a:r>
                    </a:p>
                  </a:txBody>
                  <a:tcPr anchor="ctr">
                    <a:noFill/>
                  </a:tcPr>
                </a:tc>
                <a:tc>
                  <a:txBody>
                    <a:bodyPr/>
                    <a:lstStyle/>
                    <a:p>
                      <a:pPr marL="0" algn="ctr" defTabSz="457200" rtl="0" eaLnBrk="1" latinLnBrk="0" hangingPunct="1"/>
                      <a:endParaRPr lang="en-GB" sz="4800" b="1" kern="1200" dirty="0">
                        <a:solidFill>
                          <a:srgbClr val="0E463C"/>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7</a:t>
                      </a:r>
                    </a:p>
                  </a:txBody>
                  <a:tcPr anchor="ctr">
                    <a:noFill/>
                  </a:tcPr>
                </a:tc>
                <a:tc>
                  <a:txBody>
                    <a:bodyPr/>
                    <a:lstStyle/>
                    <a:p>
                      <a:pPr marL="0" algn="ctr" defTabSz="457200" rtl="0" eaLnBrk="1" latinLnBrk="0" hangingPunct="1"/>
                      <a:endParaRPr lang="en-GB" sz="4800" b="1" kern="1200" dirty="0">
                        <a:solidFill>
                          <a:srgbClr val="0E463C"/>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chor="ctr">
                    <a:noFill/>
                  </a:tcPr>
                </a:tc>
                <a:tc>
                  <a:txBody>
                    <a:bodyPr/>
                    <a:lstStyle/>
                    <a:p>
                      <a:pPr algn="ctr"/>
                      <a:endParaRPr lang="en-GB" sz="4800" b="0" dirty="0">
                        <a:solidFill>
                          <a:srgbClr val="0E463C"/>
                        </a:solidFill>
                        <a:latin typeface="Arial" panose="020B0604020202020204" pitchFamily="34" charset="0"/>
                        <a:cs typeface="Arial" panose="020B0604020202020204" pitchFamily="34" charset="0"/>
                      </a:endParaRP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3</a:t>
                      </a:r>
                    </a:p>
                  </a:txBody>
                  <a:tcPr anchor="ctr">
                    <a:noFill/>
                  </a:tcPr>
                </a:tc>
                <a:tc>
                  <a:txBody>
                    <a:bodyPr/>
                    <a:lstStyle/>
                    <a:p>
                      <a:pPr algn="ctr"/>
                      <a:endParaRPr lang="en-GB" sz="4000" b="0" dirty="0">
                        <a:solidFill>
                          <a:schemeClr val="bg1">
                            <a:lumMod val="85000"/>
                          </a:schemeClr>
                        </a:solidFill>
                        <a:latin typeface="Arial" panose="020B0604020202020204" pitchFamily="34" charset="0"/>
                        <a:cs typeface="Arial" panose="020B0604020202020204" pitchFamily="34" charset="0"/>
                      </a:endParaRPr>
                    </a:p>
                  </a:txBody>
                  <a:tcPr anchor="ctr">
                    <a:noFill/>
                  </a:tcPr>
                </a:tc>
                <a:extLst>
                  <a:ext uri="{0D108BD9-81ED-4DB2-BD59-A6C34878D82A}">
                    <a16:rowId xmlns:a16="http://schemas.microsoft.com/office/drawing/2014/main" val="10001"/>
                  </a:ext>
                </a:extLst>
              </a:tr>
              <a:tr h="370840">
                <a:tc>
                  <a:txBody>
                    <a:bodyPr/>
                    <a:lstStyle/>
                    <a:p>
                      <a:pPr algn="ctr"/>
                      <a:endParaRPr lang="en-GB" sz="2800" b="0" dirty="0">
                        <a:solidFill>
                          <a:srgbClr val="009BD4"/>
                        </a:solidFill>
                        <a:latin typeface="Arial" panose="020B0604020202020204" pitchFamily="34" charset="0"/>
                        <a:cs typeface="Arial" panose="020B0604020202020204" pitchFamily="34" charset="0"/>
                      </a:endParaRPr>
                    </a:p>
                  </a:txBody>
                  <a:tcPr anchor="ctr">
                    <a:noFill/>
                  </a:tcPr>
                </a:tc>
                <a:tc>
                  <a:txBody>
                    <a:bodyPr/>
                    <a:lstStyle/>
                    <a:p>
                      <a:pPr algn="ctr"/>
                      <a:endParaRPr lang="en-GB" sz="2800" b="0" dirty="0">
                        <a:solidFill>
                          <a:srgbClr val="009BD4"/>
                        </a:solidFill>
                        <a:latin typeface="Arial" panose="020B0604020202020204" pitchFamily="34" charset="0"/>
                        <a:cs typeface="Arial" panose="020B0604020202020204" pitchFamily="34" charset="0"/>
                      </a:endParaRPr>
                    </a:p>
                  </a:txBody>
                  <a:tcPr anchor="ctr">
                    <a:noFill/>
                  </a:tcPr>
                </a:tc>
                <a:tc>
                  <a:txBody>
                    <a:bodyPr/>
                    <a:lstStyle/>
                    <a:p>
                      <a:pPr algn="ctr"/>
                      <a:endParaRPr lang="en-GB" sz="2800" b="0" dirty="0">
                        <a:solidFill>
                          <a:srgbClr val="009BD4"/>
                        </a:solidFill>
                        <a:latin typeface="Arial" panose="020B0604020202020204" pitchFamily="34" charset="0"/>
                        <a:cs typeface="Arial" panose="020B0604020202020204" pitchFamily="34" charset="0"/>
                      </a:endParaRPr>
                    </a:p>
                  </a:txBody>
                  <a:tcPr anchor="ctr">
                    <a:noFill/>
                  </a:tcPr>
                </a:tc>
                <a:tc>
                  <a:txBody>
                    <a:bodyPr/>
                    <a:lstStyle/>
                    <a:p>
                      <a:pPr algn="ctr"/>
                      <a:endParaRPr lang="en-GB" sz="2800" b="0" dirty="0">
                        <a:solidFill>
                          <a:srgbClr val="009BD4"/>
                        </a:solidFill>
                        <a:latin typeface="Arial" panose="020B0604020202020204" pitchFamily="34" charset="0"/>
                        <a:cs typeface="Arial" panose="020B0604020202020204" pitchFamily="34" charset="0"/>
                      </a:endParaRPr>
                    </a:p>
                  </a:txBody>
                  <a:tcPr anchor="ctr">
                    <a:noFill/>
                  </a:tcPr>
                </a:tc>
                <a:tc>
                  <a:txBody>
                    <a:bodyPr/>
                    <a:lstStyle/>
                    <a:p>
                      <a:pPr algn="ctr"/>
                      <a:endParaRPr lang="en-GB" sz="2800" b="0" dirty="0">
                        <a:solidFill>
                          <a:srgbClr val="009BD4"/>
                        </a:solidFill>
                        <a:latin typeface="Arial" panose="020B0604020202020204" pitchFamily="34" charset="0"/>
                        <a:cs typeface="Arial" panose="020B0604020202020204" pitchFamily="34" charset="0"/>
                      </a:endParaRPr>
                    </a:p>
                  </a:txBody>
                  <a:tcPr anchor="ctr">
                    <a:noFill/>
                  </a:tcPr>
                </a:tc>
                <a:tc>
                  <a:txBody>
                    <a:bodyPr/>
                    <a:lstStyle/>
                    <a:p>
                      <a:pPr marL="0" algn="ctr" defTabSz="457200" rtl="0" eaLnBrk="1" latinLnBrk="0" hangingPunct="1"/>
                      <a:endParaRPr lang="en-GB" sz="2800" b="0" kern="1200" dirty="0">
                        <a:solidFill>
                          <a:srgbClr val="009BD4"/>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endParaRPr lang="en-GB" sz="2800" b="0" kern="1200" dirty="0">
                        <a:solidFill>
                          <a:srgbClr val="009BD4"/>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endParaRPr lang="en-GB" sz="2800" b="0" kern="1200" dirty="0">
                        <a:solidFill>
                          <a:srgbClr val="009BD4"/>
                        </a:solidFill>
                        <a:latin typeface="Arial" panose="020B0604020202020204" pitchFamily="34" charset="0"/>
                        <a:ea typeface="+mn-ea"/>
                        <a:cs typeface="Arial" panose="020B0604020202020204" pitchFamily="34" charset="0"/>
                      </a:endParaRPr>
                    </a:p>
                  </a:txBody>
                  <a:tcPr anchor="ctr">
                    <a:noFill/>
                  </a:tcPr>
                </a:tc>
                <a:extLst>
                  <a:ext uri="{0D108BD9-81ED-4DB2-BD59-A6C34878D82A}">
                    <a16:rowId xmlns:a16="http://schemas.microsoft.com/office/drawing/2014/main" val="10002"/>
                  </a:ext>
                </a:extLst>
              </a:tr>
              <a:tr h="370840">
                <a:tc>
                  <a:txBody>
                    <a:bodyPr/>
                    <a:lstStyle/>
                    <a:p>
                      <a:pPr algn="ctr"/>
                      <a:r>
                        <a:rPr lang="en-GB" sz="2800" b="0" dirty="0">
                          <a:solidFill>
                            <a:srgbClr val="0E463C"/>
                          </a:solidFill>
                          <a:latin typeface="Arial" panose="020B0604020202020204" pitchFamily="34" charset="0"/>
                          <a:cs typeface="Arial" panose="020B0604020202020204" pitchFamily="34" charset="0"/>
                        </a:rPr>
                        <a:t>2x1000</a:t>
                      </a:r>
                    </a:p>
                  </a:txBody>
                  <a:tcPr anchor="ctr">
                    <a:noFill/>
                  </a:tcPr>
                </a:tc>
                <a:tc>
                  <a:txBody>
                    <a:bodyPr/>
                    <a:lstStyle/>
                    <a:p>
                      <a:pPr algn="ctr"/>
                      <a:r>
                        <a:rPr lang="en-GB" sz="2800" b="0" dirty="0">
                          <a:solidFill>
                            <a:srgbClr val="0E463C"/>
                          </a:solidFill>
                          <a:latin typeface="Arial" panose="020B0604020202020204" pitchFamily="34" charset="0"/>
                          <a:cs typeface="Arial" panose="020B0604020202020204" pitchFamily="34" charset="0"/>
                        </a:rPr>
                        <a:t>+</a:t>
                      </a:r>
                    </a:p>
                  </a:txBody>
                  <a:tcPr anchor="ctr">
                    <a:noFill/>
                  </a:tcPr>
                </a:tc>
                <a:tc>
                  <a:txBody>
                    <a:bodyPr/>
                    <a:lstStyle/>
                    <a:p>
                      <a:pPr algn="ctr"/>
                      <a:r>
                        <a:rPr lang="en-GB" sz="2800" b="0" dirty="0">
                          <a:solidFill>
                            <a:srgbClr val="0E463C"/>
                          </a:solidFill>
                          <a:latin typeface="Arial" panose="020B0604020202020204" pitchFamily="34" charset="0"/>
                          <a:cs typeface="Arial" panose="020B0604020202020204" pitchFamily="34" charset="0"/>
                        </a:rPr>
                        <a:t>7x100</a:t>
                      </a:r>
                    </a:p>
                  </a:txBody>
                  <a:tcPr anchor="ctr">
                    <a:noFill/>
                  </a:tcPr>
                </a:tc>
                <a:tc>
                  <a:txBody>
                    <a:bodyPr/>
                    <a:lstStyle/>
                    <a:p>
                      <a:pPr algn="ctr"/>
                      <a:r>
                        <a:rPr lang="en-GB" sz="2800" b="0" dirty="0">
                          <a:solidFill>
                            <a:srgbClr val="0E463C"/>
                          </a:solidFill>
                          <a:latin typeface="Arial" panose="020B0604020202020204" pitchFamily="34" charset="0"/>
                          <a:cs typeface="Arial" panose="020B0604020202020204" pitchFamily="34" charset="0"/>
                        </a:rPr>
                        <a:t>+</a:t>
                      </a:r>
                    </a:p>
                  </a:txBody>
                  <a:tcPr anchor="ctr">
                    <a:noFill/>
                  </a:tcPr>
                </a:tc>
                <a:tc>
                  <a:txBody>
                    <a:bodyPr/>
                    <a:lstStyle/>
                    <a:p>
                      <a:pPr algn="ctr"/>
                      <a:r>
                        <a:rPr lang="en-GB" sz="2800" b="0" dirty="0">
                          <a:solidFill>
                            <a:srgbClr val="0E463C"/>
                          </a:solidFill>
                          <a:latin typeface="Arial" panose="020B0604020202020204" pitchFamily="34" charset="0"/>
                          <a:cs typeface="Arial" panose="020B0604020202020204" pitchFamily="34" charset="0"/>
                        </a:rPr>
                        <a:t>0x10</a:t>
                      </a:r>
                    </a:p>
                  </a:txBody>
                  <a:tcPr anchor="ctr">
                    <a:noFill/>
                  </a:tcPr>
                </a:tc>
                <a:tc>
                  <a:txBody>
                    <a:bodyPr/>
                    <a:lstStyle/>
                    <a:p>
                      <a:pPr marL="0" algn="ctr" defTabSz="457200" rtl="0" eaLnBrk="1" latinLnBrk="0" hangingPunct="1"/>
                      <a:r>
                        <a:rPr lang="en-GB" sz="2800" b="0" kern="1200" dirty="0">
                          <a:solidFill>
                            <a:srgbClr val="0E463C"/>
                          </a:solidFill>
                          <a:latin typeface="Arial" panose="020B0604020202020204" pitchFamily="34" charset="0"/>
                          <a:ea typeface="+mn-ea"/>
                          <a:cs typeface="Arial" panose="020B0604020202020204" pitchFamily="34" charset="0"/>
                        </a:rPr>
                        <a:t>+</a:t>
                      </a:r>
                    </a:p>
                  </a:txBody>
                  <a:tcPr anchor="ctr">
                    <a:noFill/>
                  </a:tcPr>
                </a:tc>
                <a:tc>
                  <a:txBody>
                    <a:bodyPr/>
                    <a:lstStyle/>
                    <a:p>
                      <a:pPr marL="0" algn="ctr" defTabSz="457200" rtl="0" eaLnBrk="1" latinLnBrk="0" hangingPunct="1"/>
                      <a:r>
                        <a:rPr lang="en-GB" sz="2800" b="0" kern="1200" dirty="0">
                          <a:solidFill>
                            <a:srgbClr val="0E463C"/>
                          </a:solidFill>
                          <a:latin typeface="Arial" panose="020B0604020202020204" pitchFamily="34" charset="0"/>
                          <a:ea typeface="+mn-ea"/>
                          <a:cs typeface="Arial" panose="020B0604020202020204" pitchFamily="34" charset="0"/>
                        </a:rPr>
                        <a:t>3x1</a:t>
                      </a:r>
                    </a:p>
                  </a:txBody>
                  <a:tcPr anchor="ctr">
                    <a:noFill/>
                  </a:tcPr>
                </a:tc>
                <a:tc>
                  <a:txBody>
                    <a:bodyPr/>
                    <a:lstStyle/>
                    <a:p>
                      <a:pPr marL="0" algn="ctr" defTabSz="457200" rtl="0" eaLnBrk="1" latinLnBrk="0" hangingPunct="1"/>
                      <a:r>
                        <a:rPr lang="en-GB" sz="2800" b="0" kern="1200" dirty="0">
                          <a:solidFill>
                            <a:srgbClr val="FF0000"/>
                          </a:solidFill>
                          <a:latin typeface="Arial" panose="020B0604020202020204" pitchFamily="34" charset="0"/>
                          <a:ea typeface="+mn-ea"/>
                          <a:cs typeface="Arial" panose="020B0604020202020204" pitchFamily="34" charset="0"/>
                        </a:rPr>
                        <a:t>= 2703</a:t>
                      </a:r>
                    </a:p>
                  </a:txBody>
                  <a:tcPr anchor="c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7978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Binary works in exactly the same way</a:t>
            </a:r>
          </a:p>
          <a:p>
            <a:pPr marL="0" indent="0">
              <a:buNone/>
            </a:pP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1607421774"/>
              </p:ext>
            </p:extLst>
          </p:nvPr>
        </p:nvGraphicFramePr>
        <p:xfrm>
          <a:off x="600588" y="2383636"/>
          <a:ext cx="8227353" cy="2743200"/>
        </p:xfrm>
        <a:graphic>
          <a:graphicData uri="http://schemas.openxmlformats.org/drawingml/2006/table">
            <a:tbl>
              <a:tblPr firstRow="1" bandRow="1">
                <a:tableStyleId>{5C22544A-7EE6-4342-B048-85BDC9FD1C3A}</a:tableStyleId>
              </a:tblPr>
              <a:tblGrid>
                <a:gridCol w="1252855">
                  <a:extLst>
                    <a:ext uri="{9D8B030D-6E8A-4147-A177-3AD203B41FA5}">
                      <a16:colId xmlns:a16="http://schemas.microsoft.com/office/drawing/2014/main" val="20000"/>
                    </a:ext>
                  </a:extLst>
                </a:gridCol>
                <a:gridCol w="965194">
                  <a:extLst>
                    <a:ext uri="{9D8B030D-6E8A-4147-A177-3AD203B41FA5}">
                      <a16:colId xmlns:a16="http://schemas.microsoft.com/office/drawing/2014/main" val="20001"/>
                    </a:ext>
                  </a:extLst>
                </a:gridCol>
                <a:gridCol w="965194">
                  <a:extLst>
                    <a:ext uri="{9D8B030D-6E8A-4147-A177-3AD203B41FA5}">
                      <a16:colId xmlns:a16="http://schemas.microsoft.com/office/drawing/2014/main" val="20002"/>
                    </a:ext>
                  </a:extLst>
                </a:gridCol>
                <a:gridCol w="965194">
                  <a:extLst>
                    <a:ext uri="{9D8B030D-6E8A-4147-A177-3AD203B41FA5}">
                      <a16:colId xmlns:a16="http://schemas.microsoft.com/office/drawing/2014/main" val="20003"/>
                    </a:ext>
                  </a:extLst>
                </a:gridCol>
                <a:gridCol w="965194">
                  <a:extLst>
                    <a:ext uri="{9D8B030D-6E8A-4147-A177-3AD203B41FA5}">
                      <a16:colId xmlns:a16="http://schemas.microsoft.com/office/drawing/2014/main" val="20004"/>
                    </a:ext>
                  </a:extLst>
                </a:gridCol>
                <a:gridCol w="965194">
                  <a:extLst>
                    <a:ext uri="{9D8B030D-6E8A-4147-A177-3AD203B41FA5}">
                      <a16:colId xmlns:a16="http://schemas.microsoft.com/office/drawing/2014/main" val="20005"/>
                    </a:ext>
                  </a:extLst>
                </a:gridCol>
                <a:gridCol w="968698">
                  <a:extLst>
                    <a:ext uri="{9D8B030D-6E8A-4147-A177-3AD203B41FA5}">
                      <a16:colId xmlns:a16="http://schemas.microsoft.com/office/drawing/2014/main" val="20006"/>
                    </a:ext>
                  </a:extLst>
                </a:gridCol>
                <a:gridCol w="1179830">
                  <a:extLst>
                    <a:ext uri="{9D8B030D-6E8A-4147-A177-3AD203B41FA5}">
                      <a16:colId xmlns:a16="http://schemas.microsoft.com/office/drawing/2014/main" val="20007"/>
                    </a:ext>
                  </a:extLst>
                </a:gridCol>
              </a:tblGrid>
              <a:tr h="370840">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128</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64</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32</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16</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8</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4</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2</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1</a:t>
                      </a:r>
                    </a:p>
                  </a:txBody>
                  <a:tcPr anchor="ctr">
                    <a:noFill/>
                  </a:tcPr>
                </a:tc>
                <a:extLst>
                  <a:ext uri="{0D108BD9-81ED-4DB2-BD59-A6C34878D82A}">
                    <a16:rowId xmlns:a16="http://schemas.microsoft.com/office/drawing/2014/main" val="10000"/>
                  </a:ext>
                </a:extLst>
              </a:tr>
              <a:tr h="370840">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chor="ctr">
                    <a:noFill/>
                  </a:tcPr>
                </a:tc>
                <a:extLst>
                  <a:ext uri="{0D108BD9-81ED-4DB2-BD59-A6C34878D82A}">
                    <a16:rowId xmlns:a16="http://schemas.microsoft.com/office/drawing/2014/main" val="10001"/>
                  </a:ext>
                </a:extLst>
              </a:tr>
              <a:tr h="370840">
                <a:tc>
                  <a:txBody>
                    <a:bodyPr/>
                    <a:lstStyle/>
                    <a:p>
                      <a:pPr algn="ctr"/>
                      <a:endParaRPr lang="en-GB" sz="4000" b="1" dirty="0">
                        <a:solidFill>
                          <a:srgbClr val="0E463C"/>
                        </a:solidFill>
                        <a:latin typeface="Arial" panose="020B0604020202020204" pitchFamily="34" charset="0"/>
                        <a:cs typeface="Arial" panose="020B0604020202020204" pitchFamily="34" charset="0"/>
                      </a:endParaRPr>
                    </a:p>
                  </a:txBody>
                  <a:tcPr anchor="ctr">
                    <a:noFill/>
                  </a:tcPr>
                </a:tc>
                <a:tc>
                  <a:txBody>
                    <a:bodyPr/>
                    <a:lstStyle/>
                    <a:p>
                      <a:pPr algn="ctr"/>
                      <a:endParaRPr lang="en-GB" sz="4000" b="1" dirty="0">
                        <a:solidFill>
                          <a:srgbClr val="0E463C"/>
                        </a:solidFill>
                        <a:latin typeface="Arial" panose="020B0604020202020204" pitchFamily="34" charset="0"/>
                        <a:cs typeface="Arial" panose="020B0604020202020204" pitchFamily="34" charset="0"/>
                      </a:endParaRPr>
                    </a:p>
                  </a:txBody>
                  <a:tcPr anchor="ctr">
                    <a:noFill/>
                  </a:tcPr>
                </a:tc>
                <a:tc>
                  <a:txBody>
                    <a:bodyPr/>
                    <a:lstStyle/>
                    <a:p>
                      <a:pPr algn="ctr"/>
                      <a:endParaRPr lang="en-GB" sz="4000" b="1" dirty="0">
                        <a:solidFill>
                          <a:srgbClr val="0E463C"/>
                        </a:solidFill>
                        <a:latin typeface="Arial" panose="020B0604020202020204" pitchFamily="34" charset="0"/>
                        <a:cs typeface="Arial" panose="020B0604020202020204" pitchFamily="34" charset="0"/>
                      </a:endParaRPr>
                    </a:p>
                  </a:txBody>
                  <a:tcPr anchor="ctr">
                    <a:noFill/>
                  </a:tcPr>
                </a:tc>
                <a:tc>
                  <a:txBody>
                    <a:bodyPr/>
                    <a:lstStyle/>
                    <a:p>
                      <a:pPr algn="ctr"/>
                      <a:endParaRPr lang="en-GB" sz="4000" b="1" dirty="0">
                        <a:solidFill>
                          <a:srgbClr val="0E463C"/>
                        </a:solidFill>
                        <a:latin typeface="Arial" panose="020B0604020202020204" pitchFamily="34" charset="0"/>
                        <a:cs typeface="Arial" panose="020B0604020202020204" pitchFamily="34" charset="0"/>
                      </a:endParaRPr>
                    </a:p>
                  </a:txBody>
                  <a:tcPr anchor="ctr">
                    <a:noFill/>
                  </a:tcPr>
                </a:tc>
                <a:tc>
                  <a:txBody>
                    <a:bodyPr/>
                    <a:lstStyle/>
                    <a:p>
                      <a:pPr algn="ctr"/>
                      <a:endParaRPr lang="en-GB" sz="4000" b="1" dirty="0">
                        <a:solidFill>
                          <a:srgbClr val="0E463C"/>
                        </a:solidFill>
                        <a:latin typeface="Arial" panose="020B0604020202020204" pitchFamily="34" charset="0"/>
                        <a:cs typeface="Arial" panose="020B0604020202020204" pitchFamily="34" charset="0"/>
                      </a:endParaRPr>
                    </a:p>
                  </a:txBody>
                  <a:tcPr anchor="ctr">
                    <a:noFill/>
                  </a:tcPr>
                </a:tc>
                <a:tc>
                  <a:txBody>
                    <a:bodyPr/>
                    <a:lstStyle/>
                    <a:p>
                      <a:pPr algn="ctr"/>
                      <a:endParaRPr lang="en-GB" sz="4000" b="1" dirty="0">
                        <a:solidFill>
                          <a:srgbClr val="0E463C"/>
                        </a:solidFill>
                        <a:latin typeface="Arial" panose="020B0604020202020204" pitchFamily="34" charset="0"/>
                        <a:cs typeface="Arial" panose="020B0604020202020204" pitchFamily="34" charset="0"/>
                      </a:endParaRPr>
                    </a:p>
                  </a:txBody>
                  <a:tcPr anchor="ctr">
                    <a:noFill/>
                  </a:tcPr>
                </a:tc>
                <a:tc>
                  <a:txBody>
                    <a:bodyPr/>
                    <a:lstStyle/>
                    <a:p>
                      <a:pPr algn="ctr"/>
                      <a:endParaRPr lang="en-GB" sz="4000" b="1" dirty="0">
                        <a:solidFill>
                          <a:srgbClr val="0E463C"/>
                        </a:solidFill>
                        <a:latin typeface="Arial" panose="020B0604020202020204" pitchFamily="34" charset="0"/>
                        <a:cs typeface="Arial" panose="020B0604020202020204" pitchFamily="34" charset="0"/>
                      </a:endParaRPr>
                    </a:p>
                  </a:txBody>
                  <a:tcPr anchor="ctr">
                    <a:noFill/>
                  </a:tcPr>
                </a:tc>
                <a:tc>
                  <a:txBody>
                    <a:bodyPr/>
                    <a:lstStyle/>
                    <a:p>
                      <a:pPr algn="ctr"/>
                      <a:endParaRPr lang="en-GB" sz="4000" b="1" dirty="0">
                        <a:solidFill>
                          <a:srgbClr val="009BD4"/>
                        </a:solidFill>
                        <a:latin typeface="Arial" panose="020B0604020202020204" pitchFamily="34" charset="0"/>
                        <a:cs typeface="Arial" panose="020B0604020202020204" pitchFamily="34" charset="0"/>
                      </a:endParaRPr>
                    </a:p>
                  </a:txBody>
                  <a:tcPr anchor="ctr">
                    <a:noFill/>
                  </a:tcPr>
                </a:tc>
                <a:extLst>
                  <a:ext uri="{0D108BD9-81ED-4DB2-BD59-A6C34878D82A}">
                    <a16:rowId xmlns:a16="http://schemas.microsoft.com/office/drawing/2014/main" val="10002"/>
                  </a:ext>
                </a:extLst>
              </a:tr>
              <a:tr h="370840">
                <a:tc>
                  <a:txBody>
                    <a:bodyPr/>
                    <a:lstStyle/>
                    <a:p>
                      <a:pPr algn="ctr"/>
                      <a:r>
                        <a:rPr lang="en-GB" sz="2800" b="0" kern="1200" dirty="0">
                          <a:solidFill>
                            <a:srgbClr val="0E463C"/>
                          </a:solidFill>
                          <a:latin typeface="Arial" panose="020B0604020202020204" pitchFamily="34" charset="0"/>
                          <a:ea typeface="+mn-ea"/>
                          <a:cs typeface="Arial" panose="020B0604020202020204" pitchFamily="34" charset="0"/>
                        </a:rPr>
                        <a:t>1x128</a:t>
                      </a:r>
                    </a:p>
                  </a:txBody>
                  <a:tcPr anchor="ctr">
                    <a:noFill/>
                  </a:tcPr>
                </a:tc>
                <a:tc gridSpan="2">
                  <a:txBody>
                    <a:bodyPr/>
                    <a:lstStyle/>
                    <a:p>
                      <a:pPr algn="ctr"/>
                      <a:r>
                        <a:rPr lang="en-GB" sz="2800" b="0" kern="1200" dirty="0">
                          <a:solidFill>
                            <a:srgbClr val="0E463C"/>
                          </a:solidFill>
                          <a:latin typeface="Arial" panose="020B0604020202020204" pitchFamily="34" charset="0"/>
                          <a:ea typeface="+mn-ea"/>
                          <a:cs typeface="Arial" panose="020B0604020202020204" pitchFamily="34" charset="0"/>
                        </a:rPr>
                        <a:t>+</a:t>
                      </a:r>
                    </a:p>
                  </a:txBody>
                  <a:tcPr anchor="ctr">
                    <a:noFill/>
                  </a:tcPr>
                </a:tc>
                <a:tc hMerge="1">
                  <a:txBody>
                    <a:bodyPr/>
                    <a:lstStyle/>
                    <a:p>
                      <a:pPr algn="ctr"/>
                      <a:endParaRPr lang="en-GB" sz="2400" b="0" dirty="0">
                        <a:solidFill>
                          <a:srgbClr val="009BD4"/>
                        </a:solidFill>
                      </a:endParaRPr>
                    </a:p>
                  </a:txBody>
                  <a:tcPr anchor="ctr">
                    <a:noFill/>
                  </a:tcPr>
                </a:tc>
                <a:tc>
                  <a:txBody>
                    <a:bodyPr/>
                    <a:lstStyle/>
                    <a:p>
                      <a:pPr algn="ctr"/>
                      <a:r>
                        <a:rPr lang="en-GB" sz="2800" b="0" kern="1200" dirty="0">
                          <a:solidFill>
                            <a:srgbClr val="0E463C"/>
                          </a:solidFill>
                          <a:latin typeface="Arial" panose="020B0604020202020204" pitchFamily="34" charset="0"/>
                          <a:ea typeface="+mn-ea"/>
                          <a:cs typeface="Arial" panose="020B0604020202020204" pitchFamily="34" charset="0"/>
                        </a:rPr>
                        <a:t>1x16</a:t>
                      </a:r>
                    </a:p>
                  </a:txBody>
                  <a:tcPr anchor="ctr">
                    <a:noFill/>
                  </a:tcPr>
                </a:tc>
                <a:tc>
                  <a:txBody>
                    <a:bodyPr/>
                    <a:lstStyle/>
                    <a:p>
                      <a:pPr algn="ctr"/>
                      <a:r>
                        <a:rPr lang="en-GB" sz="2800" b="0" kern="1200" dirty="0">
                          <a:solidFill>
                            <a:srgbClr val="0E463C"/>
                          </a:solidFill>
                          <a:latin typeface="Arial" panose="020B0604020202020204" pitchFamily="34" charset="0"/>
                          <a:ea typeface="+mn-ea"/>
                          <a:cs typeface="Arial" panose="020B0604020202020204" pitchFamily="34" charset="0"/>
                        </a:rPr>
                        <a:t>+</a:t>
                      </a:r>
                    </a:p>
                  </a:txBody>
                  <a:tcPr anchor="ctr">
                    <a:noFill/>
                  </a:tcPr>
                </a:tc>
                <a:tc gridSpan="2">
                  <a:txBody>
                    <a:bodyPr/>
                    <a:lstStyle/>
                    <a:p>
                      <a:pPr algn="ctr"/>
                      <a:r>
                        <a:rPr lang="en-GB" sz="2800" b="0" kern="1200" dirty="0">
                          <a:solidFill>
                            <a:srgbClr val="0E463C"/>
                          </a:solidFill>
                          <a:latin typeface="Arial" panose="020B0604020202020204" pitchFamily="34" charset="0"/>
                          <a:ea typeface="+mn-ea"/>
                          <a:cs typeface="Arial" panose="020B0604020202020204" pitchFamily="34" charset="0"/>
                        </a:rPr>
                        <a:t>1x4  + 1x2</a:t>
                      </a:r>
                    </a:p>
                  </a:txBody>
                  <a:tcPr anchor="ctr">
                    <a:noFill/>
                  </a:tcPr>
                </a:tc>
                <a:tc hMerge="1">
                  <a:txBody>
                    <a:bodyPr/>
                    <a:lstStyle/>
                    <a:p>
                      <a:pPr algn="ctr"/>
                      <a:endParaRPr lang="en-GB" sz="2400" b="0" dirty="0">
                        <a:solidFill>
                          <a:srgbClr val="009BD4"/>
                        </a:solidFill>
                      </a:endParaRPr>
                    </a:p>
                  </a:txBody>
                  <a:tcPr anchor="ctr">
                    <a:noFill/>
                  </a:tcPr>
                </a:tc>
                <a:tc>
                  <a:txBody>
                    <a:bodyPr/>
                    <a:lstStyle/>
                    <a:p>
                      <a:pPr marL="0" algn="ctr" defTabSz="457200" rtl="0" eaLnBrk="1" latinLnBrk="0" hangingPunct="1"/>
                      <a:r>
                        <a:rPr lang="en-GB" sz="2800" b="0" kern="1200" dirty="0">
                          <a:solidFill>
                            <a:srgbClr val="FF0000"/>
                          </a:solidFill>
                          <a:latin typeface="Arial" panose="020B0604020202020204" pitchFamily="34" charset="0"/>
                          <a:ea typeface="+mn-ea"/>
                          <a:cs typeface="Arial" panose="020B0604020202020204" pitchFamily="34" charset="0"/>
                        </a:rPr>
                        <a:t>  = ?</a:t>
                      </a:r>
                    </a:p>
                  </a:txBody>
                  <a:tcPr anchor="c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86487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Binary to denary conversion</a:t>
            </a:r>
          </a:p>
          <a:p>
            <a:endParaRPr lang="en-GB" dirty="0"/>
          </a:p>
        </p:txBody>
      </p:sp>
      <p:sp>
        <p:nvSpPr>
          <p:cNvPr id="7" name="Text Placeholder 6"/>
          <p:cNvSpPr>
            <a:spLocks noGrp="1"/>
          </p:cNvSpPr>
          <p:nvPr>
            <p:ph type="body" sz="quarter" idx="14"/>
          </p:nvPr>
        </p:nvSpPr>
        <p:spPr/>
        <p:txBody>
          <a:bodyPr/>
          <a:lstStyle/>
          <a:p>
            <a:r>
              <a:rPr lang="en-GB" dirty="0"/>
              <a:t>What is:</a:t>
            </a:r>
          </a:p>
          <a:p>
            <a:endParaRPr lang="en-GB" dirty="0"/>
          </a:p>
        </p:txBody>
      </p:sp>
      <p:graphicFrame>
        <p:nvGraphicFramePr>
          <p:cNvPr id="8" name="Table 7"/>
          <p:cNvGraphicFramePr>
            <a:graphicFrameLocks noGrp="1"/>
          </p:cNvGraphicFramePr>
          <p:nvPr>
            <p:extLst>
              <p:ext uri="{D42A27DB-BD31-4B8C-83A1-F6EECF244321}">
                <p14:modId xmlns:p14="http://schemas.microsoft.com/office/powerpoint/2010/main" val="478209209"/>
              </p:ext>
            </p:extLst>
          </p:nvPr>
        </p:nvGraphicFramePr>
        <p:xfrm>
          <a:off x="708025" y="2383636"/>
          <a:ext cx="7883674" cy="1524000"/>
        </p:xfrm>
        <a:graphic>
          <a:graphicData uri="http://schemas.openxmlformats.org/drawingml/2006/table">
            <a:tbl>
              <a:tblPr firstRow="1" bandRow="1">
                <a:tableStyleId>{5C22544A-7EE6-4342-B048-85BDC9FD1C3A}</a:tableStyleId>
              </a:tblPr>
              <a:tblGrid>
                <a:gridCol w="1171892">
                  <a:extLst>
                    <a:ext uri="{9D8B030D-6E8A-4147-A177-3AD203B41FA5}">
                      <a16:colId xmlns:a16="http://schemas.microsoft.com/office/drawing/2014/main" val="20000"/>
                    </a:ext>
                  </a:extLst>
                </a:gridCol>
                <a:gridCol w="958826">
                  <a:extLst>
                    <a:ext uri="{9D8B030D-6E8A-4147-A177-3AD203B41FA5}">
                      <a16:colId xmlns:a16="http://schemas.microsoft.com/office/drawing/2014/main" val="20001"/>
                    </a:ext>
                  </a:extLst>
                </a:gridCol>
                <a:gridCol w="958826">
                  <a:extLst>
                    <a:ext uri="{9D8B030D-6E8A-4147-A177-3AD203B41FA5}">
                      <a16:colId xmlns:a16="http://schemas.microsoft.com/office/drawing/2014/main" val="20002"/>
                    </a:ext>
                  </a:extLst>
                </a:gridCol>
                <a:gridCol w="958826">
                  <a:extLst>
                    <a:ext uri="{9D8B030D-6E8A-4147-A177-3AD203B41FA5}">
                      <a16:colId xmlns:a16="http://schemas.microsoft.com/office/drawing/2014/main" val="20003"/>
                    </a:ext>
                  </a:extLst>
                </a:gridCol>
                <a:gridCol w="958826">
                  <a:extLst>
                    <a:ext uri="{9D8B030D-6E8A-4147-A177-3AD203B41FA5}">
                      <a16:colId xmlns:a16="http://schemas.microsoft.com/office/drawing/2014/main" val="20004"/>
                    </a:ext>
                  </a:extLst>
                </a:gridCol>
                <a:gridCol w="958826">
                  <a:extLst>
                    <a:ext uri="{9D8B030D-6E8A-4147-A177-3AD203B41FA5}">
                      <a16:colId xmlns:a16="http://schemas.microsoft.com/office/drawing/2014/main" val="20005"/>
                    </a:ext>
                  </a:extLst>
                </a:gridCol>
                <a:gridCol w="958826">
                  <a:extLst>
                    <a:ext uri="{9D8B030D-6E8A-4147-A177-3AD203B41FA5}">
                      <a16:colId xmlns:a16="http://schemas.microsoft.com/office/drawing/2014/main" val="20006"/>
                    </a:ext>
                  </a:extLst>
                </a:gridCol>
                <a:gridCol w="958826">
                  <a:extLst>
                    <a:ext uri="{9D8B030D-6E8A-4147-A177-3AD203B41FA5}">
                      <a16:colId xmlns:a16="http://schemas.microsoft.com/office/drawing/2014/main" val="20007"/>
                    </a:ext>
                  </a:extLst>
                </a:gridCol>
              </a:tblGrid>
              <a:tr h="370840">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128</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64</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32</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16</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8</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4</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2</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1</a:t>
                      </a:r>
                    </a:p>
                  </a:txBody>
                  <a:tcPr anchor="ctr">
                    <a:noFill/>
                  </a:tcPr>
                </a:tc>
                <a:extLst>
                  <a:ext uri="{0D108BD9-81ED-4DB2-BD59-A6C34878D82A}">
                    <a16:rowId xmlns:a16="http://schemas.microsoft.com/office/drawing/2014/main" val="10000"/>
                  </a:ext>
                </a:extLst>
              </a:tr>
              <a:tr h="370840">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1</a:t>
                      </a:r>
                    </a:p>
                  </a:txBody>
                  <a:tcPr anchor="c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3915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D9367B-1969-4B12-8724-98041769025F}"/>
              </a:ext>
            </a:extLst>
          </p:cNvPr>
          <p:cNvSpPr>
            <a:spLocks noGrp="1"/>
          </p:cNvSpPr>
          <p:nvPr>
            <p:ph type="body" sz="quarter" idx="13"/>
          </p:nvPr>
        </p:nvSpPr>
        <p:spPr/>
        <p:txBody>
          <a:bodyPr/>
          <a:lstStyle/>
          <a:p>
            <a:r>
              <a:rPr lang="en-GB" dirty="0"/>
              <a:t>Most and least significant bit</a:t>
            </a:r>
          </a:p>
        </p:txBody>
      </p:sp>
      <p:sp>
        <p:nvSpPr>
          <p:cNvPr id="3" name="Text Placeholder 2">
            <a:extLst>
              <a:ext uri="{FF2B5EF4-FFF2-40B4-BE49-F238E27FC236}">
                <a16:creationId xmlns:a16="http://schemas.microsoft.com/office/drawing/2014/main" id="{F30ED1DF-0763-4636-8D00-8927326CE67F}"/>
              </a:ext>
            </a:extLst>
          </p:cNvPr>
          <p:cNvSpPr>
            <a:spLocks noGrp="1"/>
          </p:cNvSpPr>
          <p:nvPr>
            <p:ph type="body" sz="quarter" idx="14"/>
          </p:nvPr>
        </p:nvSpPr>
        <p:spPr>
          <a:xfrm>
            <a:off x="724280" y="1704180"/>
            <a:ext cx="7797230" cy="2687642"/>
          </a:xfrm>
        </p:spPr>
        <p:txBody>
          <a:bodyPr/>
          <a:lstStyle/>
          <a:p>
            <a:r>
              <a:rPr lang="en-GB" dirty="0"/>
              <a:t>The most significant bit (MSB) is the bit with the largest value</a:t>
            </a:r>
          </a:p>
          <a:p>
            <a:pPr lvl="1"/>
            <a:r>
              <a:rPr lang="en-GB" dirty="0"/>
              <a:t>This is the bit that is furthest to the left</a:t>
            </a:r>
          </a:p>
          <a:p>
            <a:r>
              <a:rPr lang="en-GB" dirty="0"/>
              <a:t>The least significant bit (LSB) is the bit with the smallest value</a:t>
            </a:r>
          </a:p>
          <a:p>
            <a:pPr lvl="1"/>
            <a:r>
              <a:rPr lang="en-GB" dirty="0"/>
              <a:t>This is the bit that is furthest to the right</a:t>
            </a:r>
          </a:p>
        </p:txBody>
      </p:sp>
      <p:graphicFrame>
        <p:nvGraphicFramePr>
          <p:cNvPr id="4" name="Table 3">
            <a:extLst>
              <a:ext uri="{FF2B5EF4-FFF2-40B4-BE49-F238E27FC236}">
                <a16:creationId xmlns:a16="http://schemas.microsoft.com/office/drawing/2014/main" id="{B6BE31CE-6997-411B-B3F5-724ADBF9E28D}"/>
              </a:ext>
            </a:extLst>
          </p:cNvPr>
          <p:cNvGraphicFramePr>
            <a:graphicFrameLocks noGrp="1"/>
          </p:cNvGraphicFramePr>
          <p:nvPr>
            <p:extLst>
              <p:ext uri="{D42A27DB-BD31-4B8C-83A1-F6EECF244321}">
                <p14:modId xmlns:p14="http://schemas.microsoft.com/office/powerpoint/2010/main" val="1074999262"/>
              </p:ext>
            </p:extLst>
          </p:nvPr>
        </p:nvGraphicFramePr>
        <p:xfrm>
          <a:off x="724280" y="4391821"/>
          <a:ext cx="7883674" cy="1524000"/>
        </p:xfrm>
        <a:graphic>
          <a:graphicData uri="http://schemas.openxmlformats.org/drawingml/2006/table">
            <a:tbl>
              <a:tblPr firstRow="1" bandRow="1">
                <a:tableStyleId>{5C22544A-7EE6-4342-B048-85BDC9FD1C3A}</a:tableStyleId>
              </a:tblPr>
              <a:tblGrid>
                <a:gridCol w="1171892">
                  <a:extLst>
                    <a:ext uri="{9D8B030D-6E8A-4147-A177-3AD203B41FA5}">
                      <a16:colId xmlns:a16="http://schemas.microsoft.com/office/drawing/2014/main" val="20000"/>
                    </a:ext>
                  </a:extLst>
                </a:gridCol>
                <a:gridCol w="958826">
                  <a:extLst>
                    <a:ext uri="{9D8B030D-6E8A-4147-A177-3AD203B41FA5}">
                      <a16:colId xmlns:a16="http://schemas.microsoft.com/office/drawing/2014/main" val="20001"/>
                    </a:ext>
                  </a:extLst>
                </a:gridCol>
                <a:gridCol w="958826">
                  <a:extLst>
                    <a:ext uri="{9D8B030D-6E8A-4147-A177-3AD203B41FA5}">
                      <a16:colId xmlns:a16="http://schemas.microsoft.com/office/drawing/2014/main" val="20002"/>
                    </a:ext>
                  </a:extLst>
                </a:gridCol>
                <a:gridCol w="958826">
                  <a:extLst>
                    <a:ext uri="{9D8B030D-6E8A-4147-A177-3AD203B41FA5}">
                      <a16:colId xmlns:a16="http://schemas.microsoft.com/office/drawing/2014/main" val="20003"/>
                    </a:ext>
                  </a:extLst>
                </a:gridCol>
                <a:gridCol w="958826">
                  <a:extLst>
                    <a:ext uri="{9D8B030D-6E8A-4147-A177-3AD203B41FA5}">
                      <a16:colId xmlns:a16="http://schemas.microsoft.com/office/drawing/2014/main" val="20004"/>
                    </a:ext>
                  </a:extLst>
                </a:gridCol>
                <a:gridCol w="958826">
                  <a:extLst>
                    <a:ext uri="{9D8B030D-6E8A-4147-A177-3AD203B41FA5}">
                      <a16:colId xmlns:a16="http://schemas.microsoft.com/office/drawing/2014/main" val="20005"/>
                    </a:ext>
                  </a:extLst>
                </a:gridCol>
                <a:gridCol w="958826">
                  <a:extLst>
                    <a:ext uri="{9D8B030D-6E8A-4147-A177-3AD203B41FA5}">
                      <a16:colId xmlns:a16="http://schemas.microsoft.com/office/drawing/2014/main" val="20006"/>
                    </a:ext>
                  </a:extLst>
                </a:gridCol>
                <a:gridCol w="958826">
                  <a:extLst>
                    <a:ext uri="{9D8B030D-6E8A-4147-A177-3AD203B41FA5}">
                      <a16:colId xmlns:a16="http://schemas.microsoft.com/office/drawing/2014/main" val="20007"/>
                    </a:ext>
                  </a:extLst>
                </a:gridCol>
              </a:tblGrid>
              <a:tr h="370840">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128</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64</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32</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16</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8</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4</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2</a:t>
                      </a:r>
                    </a:p>
                  </a:txBody>
                  <a:tcPr anchor="ctr">
                    <a:noFill/>
                  </a:tcPr>
                </a:tc>
                <a:tc>
                  <a:txBody>
                    <a:bodyPr/>
                    <a:lstStyle/>
                    <a:p>
                      <a:pPr algn="ctr"/>
                      <a:r>
                        <a:rPr lang="en-GB" sz="4000" b="0" dirty="0">
                          <a:solidFill>
                            <a:schemeClr val="bg1">
                              <a:lumMod val="85000"/>
                            </a:schemeClr>
                          </a:solidFill>
                          <a:latin typeface="Arial" panose="020B0604020202020204" pitchFamily="34" charset="0"/>
                          <a:cs typeface="Arial" panose="020B0604020202020204" pitchFamily="34" charset="0"/>
                        </a:rPr>
                        <a:t>1</a:t>
                      </a:r>
                    </a:p>
                  </a:txBody>
                  <a:tcPr anchor="ctr">
                    <a:noFill/>
                  </a:tcPr>
                </a:tc>
                <a:extLst>
                  <a:ext uri="{0D108BD9-81ED-4DB2-BD59-A6C34878D82A}">
                    <a16:rowId xmlns:a16="http://schemas.microsoft.com/office/drawing/2014/main" val="10000"/>
                  </a:ext>
                </a:extLst>
              </a:tr>
              <a:tr h="370840">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1</a:t>
                      </a:r>
                    </a:p>
                  </a:txBody>
                  <a:tcPr anchor="ctr">
                    <a:noFill/>
                  </a:tcPr>
                </a:tc>
                <a:extLst>
                  <a:ext uri="{0D108BD9-81ED-4DB2-BD59-A6C34878D82A}">
                    <a16:rowId xmlns:a16="http://schemas.microsoft.com/office/drawing/2014/main" val="10001"/>
                  </a:ext>
                </a:extLst>
              </a:tr>
            </a:tbl>
          </a:graphicData>
        </a:graphic>
      </p:graphicFrame>
      <p:sp>
        <p:nvSpPr>
          <p:cNvPr id="26" name="Freeform: Shape 25">
            <a:extLst>
              <a:ext uri="{FF2B5EF4-FFF2-40B4-BE49-F238E27FC236}">
                <a16:creationId xmlns:a16="http://schemas.microsoft.com/office/drawing/2014/main" id="{8965867E-D083-4A6A-8B90-5590C56B5527}"/>
              </a:ext>
            </a:extLst>
          </p:cNvPr>
          <p:cNvSpPr/>
          <p:nvPr/>
        </p:nvSpPr>
        <p:spPr>
          <a:xfrm>
            <a:off x="7759700" y="3340100"/>
            <a:ext cx="1054100" cy="2197100"/>
          </a:xfrm>
          <a:custGeom>
            <a:avLst/>
            <a:gdLst>
              <a:gd name="connsiteX0" fmla="*/ 0 w 1054100"/>
              <a:gd name="connsiteY0" fmla="*/ 0 h 2012950"/>
              <a:gd name="connsiteX1" fmla="*/ 1054100 w 1054100"/>
              <a:gd name="connsiteY1" fmla="*/ 0 h 2012950"/>
              <a:gd name="connsiteX2" fmla="*/ 1054100 w 1054100"/>
              <a:gd name="connsiteY2" fmla="*/ 2012950 h 2012950"/>
              <a:gd name="connsiteX3" fmla="*/ 812800 w 1054100"/>
              <a:gd name="connsiteY3" fmla="*/ 2012950 h 2012950"/>
            </a:gdLst>
            <a:ahLst/>
            <a:cxnLst>
              <a:cxn ang="0">
                <a:pos x="connsiteX0" y="connsiteY0"/>
              </a:cxn>
              <a:cxn ang="0">
                <a:pos x="connsiteX1" y="connsiteY1"/>
              </a:cxn>
              <a:cxn ang="0">
                <a:pos x="connsiteX2" y="connsiteY2"/>
              </a:cxn>
              <a:cxn ang="0">
                <a:pos x="connsiteX3" y="connsiteY3"/>
              </a:cxn>
            </a:cxnLst>
            <a:rect l="l" t="t" r="r" b="b"/>
            <a:pathLst>
              <a:path w="1054100" h="2012950">
                <a:moveTo>
                  <a:pt x="0" y="0"/>
                </a:moveTo>
                <a:lnTo>
                  <a:pt x="1054100" y="0"/>
                </a:lnTo>
                <a:lnTo>
                  <a:pt x="1054100" y="2012950"/>
                </a:lnTo>
                <a:lnTo>
                  <a:pt x="812800" y="2012950"/>
                </a:lnTo>
              </a:path>
            </a:pathLst>
          </a:custGeom>
          <a:noFill/>
          <a:ln w="57150">
            <a:solidFill>
              <a:srgbClr val="58ACA5"/>
            </a:solidFill>
            <a:headEnd type="oval"/>
            <a:tailEnd type="non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Rectangle 11">
            <a:extLst>
              <a:ext uri="{FF2B5EF4-FFF2-40B4-BE49-F238E27FC236}">
                <a16:creationId xmlns:a16="http://schemas.microsoft.com/office/drawing/2014/main" id="{DC5B10A9-AC3B-4C33-B962-62236E07665B}"/>
              </a:ext>
            </a:extLst>
          </p:cNvPr>
          <p:cNvSpPr/>
          <p:nvPr/>
        </p:nvSpPr>
        <p:spPr>
          <a:xfrm>
            <a:off x="7683888" y="5082418"/>
            <a:ext cx="880844" cy="839583"/>
          </a:xfrm>
          <a:prstGeom prst="rect">
            <a:avLst/>
          </a:prstGeom>
          <a:noFill/>
          <a:ln w="57150">
            <a:solidFill>
              <a:srgbClr val="58AC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8" name="Freeform: Shape 27">
            <a:extLst>
              <a:ext uri="{FF2B5EF4-FFF2-40B4-BE49-F238E27FC236}">
                <a16:creationId xmlns:a16="http://schemas.microsoft.com/office/drawing/2014/main" id="{406924BF-225E-4E1F-8EED-C8784F6C5BC6}"/>
              </a:ext>
            </a:extLst>
          </p:cNvPr>
          <p:cNvSpPr/>
          <p:nvPr/>
        </p:nvSpPr>
        <p:spPr>
          <a:xfrm>
            <a:off x="330200" y="2095500"/>
            <a:ext cx="552450" cy="3429000"/>
          </a:xfrm>
          <a:custGeom>
            <a:avLst/>
            <a:gdLst>
              <a:gd name="connsiteX0" fmla="*/ 330200 w 552450"/>
              <a:gd name="connsiteY0" fmla="*/ 0 h 3429000"/>
              <a:gd name="connsiteX1" fmla="*/ 0 w 552450"/>
              <a:gd name="connsiteY1" fmla="*/ 0 h 3429000"/>
              <a:gd name="connsiteX2" fmla="*/ 0 w 552450"/>
              <a:gd name="connsiteY2" fmla="*/ 3429000 h 3429000"/>
              <a:gd name="connsiteX3" fmla="*/ 552450 w 55245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552450" h="3429000">
                <a:moveTo>
                  <a:pt x="330200" y="0"/>
                </a:moveTo>
                <a:lnTo>
                  <a:pt x="0" y="0"/>
                </a:lnTo>
                <a:lnTo>
                  <a:pt x="0" y="3429000"/>
                </a:lnTo>
                <a:lnTo>
                  <a:pt x="552450" y="3429000"/>
                </a:lnTo>
              </a:path>
            </a:pathLst>
          </a:custGeom>
          <a:noFill/>
          <a:ln w="57150">
            <a:solidFill>
              <a:srgbClr val="D2A022"/>
            </a:solidFill>
            <a:headEnd type="ova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99B001E3-1789-4790-9495-CD971048E1C6}"/>
              </a:ext>
            </a:extLst>
          </p:cNvPr>
          <p:cNvSpPr/>
          <p:nvPr/>
        </p:nvSpPr>
        <p:spPr>
          <a:xfrm>
            <a:off x="875690" y="5082418"/>
            <a:ext cx="880844" cy="839583"/>
          </a:xfrm>
          <a:prstGeom prst="rect">
            <a:avLst/>
          </a:prstGeom>
          <a:noFill/>
          <a:ln w="57150">
            <a:solidFill>
              <a:srgbClr val="D2A02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31314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Representing values</a:t>
            </a:r>
          </a:p>
        </p:txBody>
      </p:sp>
      <p:sp>
        <p:nvSpPr>
          <p:cNvPr id="3" name="Text Placeholder 2"/>
          <p:cNvSpPr>
            <a:spLocks noGrp="1"/>
          </p:cNvSpPr>
          <p:nvPr>
            <p:ph type="body" sz="quarter" idx="14"/>
          </p:nvPr>
        </p:nvSpPr>
        <p:spPr/>
        <p:txBody>
          <a:bodyPr/>
          <a:lstStyle/>
          <a:p>
            <a:r>
              <a:rPr lang="en-GB" dirty="0"/>
              <a:t>Consider the byte value 0011 1001</a:t>
            </a:r>
            <a:endParaRPr lang="en-GB" baseline="-25000" dirty="0"/>
          </a:p>
          <a:p>
            <a:pPr lvl="1"/>
            <a:r>
              <a:rPr lang="en-GB" dirty="0"/>
              <a:t>This is represented in denary as 57</a:t>
            </a:r>
            <a:endParaRPr lang="en-GB" baseline="-25000" dirty="0"/>
          </a:p>
          <a:p>
            <a:pPr lvl="1"/>
            <a:r>
              <a:rPr lang="en-GB" dirty="0"/>
              <a:t>As an electrical circuit this could be represented as:</a:t>
            </a:r>
          </a:p>
        </p:txBody>
      </p:sp>
      <p:grpSp>
        <p:nvGrpSpPr>
          <p:cNvPr id="7" name="Group 6"/>
          <p:cNvGrpSpPr/>
          <p:nvPr/>
        </p:nvGrpSpPr>
        <p:grpSpPr>
          <a:xfrm>
            <a:off x="1545137" y="3351249"/>
            <a:ext cx="6190442" cy="2612292"/>
            <a:chOff x="2371460" y="3998406"/>
            <a:chExt cx="6190442" cy="2612292"/>
          </a:xfrm>
        </p:grpSpPr>
        <p:sp>
          <p:nvSpPr>
            <p:cNvPr id="4" name="Oval 3"/>
            <p:cNvSpPr/>
            <p:nvPr/>
          </p:nvSpPr>
          <p:spPr>
            <a:xfrm rot="5400000">
              <a:off x="6071396" y="4174871"/>
              <a:ext cx="152400" cy="1714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sp>
          <p:nvSpPr>
            <p:cNvPr id="6" name="Oval 5"/>
            <p:cNvSpPr/>
            <p:nvPr/>
          </p:nvSpPr>
          <p:spPr>
            <a:xfrm rot="5400000">
              <a:off x="6071396" y="4962271"/>
              <a:ext cx="152400" cy="1714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grpSp>
          <p:nvGrpSpPr>
            <p:cNvPr id="16" name="Group 15"/>
            <p:cNvGrpSpPr/>
            <p:nvPr/>
          </p:nvGrpSpPr>
          <p:grpSpPr>
            <a:xfrm rot="5400000">
              <a:off x="6933166" y="4656011"/>
              <a:ext cx="556099" cy="2701372"/>
              <a:chOff x="5454555" y="2060057"/>
              <a:chExt cx="469998" cy="2235718"/>
            </a:xfrm>
            <a:solidFill>
              <a:srgbClr val="FFFF00"/>
            </a:solidFill>
          </p:grpSpPr>
          <p:sp>
            <p:nvSpPr>
              <p:cNvPr id="10" name="Oval 9"/>
              <p:cNvSpPr/>
              <p:nvPr/>
            </p:nvSpPr>
            <p:spPr>
              <a:xfrm>
                <a:off x="5454555" y="3820609"/>
                <a:ext cx="469995" cy="475166"/>
              </a:xfrm>
              <a:prstGeom prst="ellipse">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cxnSp>
            <p:nvCxnSpPr>
              <p:cNvPr id="11" name="Straight Connector 10"/>
              <p:cNvCxnSpPr>
                <a:stCxn id="10" idx="3"/>
                <a:endCxn id="10" idx="7"/>
              </p:cNvCxnSpPr>
              <p:nvPr/>
            </p:nvCxnSpPr>
            <p:spPr>
              <a:xfrm flipV="1">
                <a:off x="5523384" y="3890195"/>
                <a:ext cx="332337" cy="335994"/>
              </a:xfrm>
              <a:prstGeom prst="line">
                <a:avLst/>
              </a:prstGeom>
              <a:grpFill/>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a:endCxn id="10" idx="5"/>
              </p:cNvCxnSpPr>
              <p:nvPr/>
            </p:nvCxnSpPr>
            <p:spPr>
              <a:xfrm>
                <a:off x="5520240" y="3901784"/>
                <a:ext cx="335481" cy="324405"/>
              </a:xfrm>
              <a:prstGeom prst="line">
                <a:avLst/>
              </a:prstGeom>
              <a:grpFill/>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1" name="Oval 90"/>
              <p:cNvSpPr/>
              <p:nvPr/>
            </p:nvSpPr>
            <p:spPr>
              <a:xfrm>
                <a:off x="5454556" y="3259464"/>
                <a:ext cx="469995" cy="475166"/>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cxnSp>
            <p:nvCxnSpPr>
              <p:cNvPr id="92" name="Straight Connector 91"/>
              <p:cNvCxnSpPr>
                <a:stCxn id="91" idx="3"/>
                <a:endCxn id="91" idx="7"/>
              </p:cNvCxnSpPr>
              <p:nvPr/>
            </p:nvCxnSpPr>
            <p:spPr>
              <a:xfrm flipV="1">
                <a:off x="5523385" y="3329049"/>
                <a:ext cx="332337" cy="335994"/>
              </a:xfrm>
              <a:prstGeom prst="line">
                <a:avLst/>
              </a:prstGeom>
              <a:grpFill/>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a:endCxn id="91" idx="5"/>
              </p:cNvCxnSpPr>
              <p:nvPr/>
            </p:nvCxnSpPr>
            <p:spPr>
              <a:xfrm>
                <a:off x="5520241" y="3340639"/>
                <a:ext cx="335481" cy="324405"/>
              </a:xfrm>
              <a:prstGeom prst="line">
                <a:avLst/>
              </a:prstGeom>
              <a:grpFill/>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1" name="Oval 100"/>
              <p:cNvSpPr/>
              <p:nvPr/>
            </p:nvSpPr>
            <p:spPr>
              <a:xfrm>
                <a:off x="5454557" y="2662871"/>
                <a:ext cx="469995" cy="475166"/>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cxnSp>
            <p:nvCxnSpPr>
              <p:cNvPr id="102" name="Straight Connector 101"/>
              <p:cNvCxnSpPr>
                <a:stCxn id="101" idx="3"/>
                <a:endCxn id="101" idx="7"/>
              </p:cNvCxnSpPr>
              <p:nvPr/>
            </p:nvCxnSpPr>
            <p:spPr>
              <a:xfrm flipV="1">
                <a:off x="5523386" y="2732457"/>
                <a:ext cx="332337" cy="335994"/>
              </a:xfrm>
              <a:prstGeom prst="line">
                <a:avLst/>
              </a:prstGeom>
              <a:grpFill/>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a:endCxn id="101" idx="5"/>
              </p:cNvCxnSpPr>
              <p:nvPr/>
            </p:nvCxnSpPr>
            <p:spPr>
              <a:xfrm>
                <a:off x="5520242" y="2744047"/>
                <a:ext cx="335481" cy="324405"/>
              </a:xfrm>
              <a:prstGeom prst="line">
                <a:avLst/>
              </a:prstGeom>
              <a:grpFill/>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5" name="Oval 114"/>
              <p:cNvSpPr/>
              <p:nvPr/>
            </p:nvSpPr>
            <p:spPr>
              <a:xfrm>
                <a:off x="5454558" y="2060057"/>
                <a:ext cx="469995" cy="475166"/>
              </a:xfrm>
              <a:prstGeom prst="ellipse">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cxnSp>
            <p:nvCxnSpPr>
              <p:cNvPr id="116" name="Straight Connector 115"/>
              <p:cNvCxnSpPr>
                <a:stCxn id="115" idx="3"/>
                <a:endCxn id="115" idx="7"/>
              </p:cNvCxnSpPr>
              <p:nvPr/>
            </p:nvCxnSpPr>
            <p:spPr>
              <a:xfrm flipV="1">
                <a:off x="5523387" y="2129644"/>
                <a:ext cx="332337" cy="335994"/>
              </a:xfrm>
              <a:prstGeom prst="line">
                <a:avLst/>
              </a:prstGeom>
              <a:grpFill/>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a:endCxn id="115" idx="5"/>
              </p:cNvCxnSpPr>
              <p:nvPr/>
            </p:nvCxnSpPr>
            <p:spPr>
              <a:xfrm>
                <a:off x="5520243" y="2141234"/>
                <a:ext cx="335481" cy="324405"/>
              </a:xfrm>
              <a:prstGeom prst="line">
                <a:avLst/>
              </a:prstGeom>
              <a:grpFill/>
              <a:ln>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18" name="Straight Connector 17"/>
            <p:cNvCxnSpPr>
              <a:stCxn id="6" idx="6"/>
              <a:endCxn id="10" idx="2"/>
            </p:cNvCxnSpPr>
            <p:nvPr/>
          </p:nvCxnSpPr>
          <p:spPr>
            <a:xfrm rot="5400000" flipV="1">
              <a:off x="5845368" y="5426425"/>
              <a:ext cx="604458"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10" idx="6"/>
            </p:cNvCxnSpPr>
            <p:nvPr/>
          </p:nvCxnSpPr>
          <p:spPr>
            <a:xfrm rot="5400000" flipV="1">
              <a:off x="5985555" y="6446793"/>
              <a:ext cx="324086"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9" name="Oval 48"/>
            <p:cNvSpPr/>
            <p:nvPr/>
          </p:nvSpPr>
          <p:spPr>
            <a:xfrm rot="5400000">
              <a:off x="5392293" y="4174871"/>
              <a:ext cx="152400" cy="1714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sp>
          <p:nvSpPr>
            <p:cNvPr id="50" name="Oval 49"/>
            <p:cNvSpPr/>
            <p:nvPr/>
          </p:nvSpPr>
          <p:spPr>
            <a:xfrm rot="5400000">
              <a:off x="5392293" y="4962271"/>
              <a:ext cx="152400" cy="1714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grpSp>
          <p:nvGrpSpPr>
            <p:cNvPr id="52" name="Group 51"/>
            <p:cNvGrpSpPr/>
            <p:nvPr/>
          </p:nvGrpSpPr>
          <p:grpSpPr>
            <a:xfrm rot="5400000">
              <a:off x="5190447" y="5719636"/>
              <a:ext cx="556096" cy="574133"/>
              <a:chOff x="5454555" y="3820609"/>
              <a:chExt cx="469995" cy="475166"/>
            </a:xfrm>
          </p:grpSpPr>
          <p:sp>
            <p:nvSpPr>
              <p:cNvPr id="53" name="Oval 52"/>
              <p:cNvSpPr/>
              <p:nvPr/>
            </p:nvSpPr>
            <p:spPr>
              <a:xfrm>
                <a:off x="5454555" y="3820609"/>
                <a:ext cx="469995" cy="475166"/>
              </a:xfrm>
              <a:prstGeom prst="ellipse">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cxnSp>
            <p:nvCxnSpPr>
              <p:cNvPr id="54" name="Straight Connector 53"/>
              <p:cNvCxnSpPr>
                <a:stCxn id="53" idx="3"/>
                <a:endCxn id="53" idx="7"/>
              </p:cNvCxnSpPr>
              <p:nvPr/>
            </p:nvCxnSpPr>
            <p:spPr>
              <a:xfrm flipV="1">
                <a:off x="5523384" y="3890195"/>
                <a:ext cx="332337" cy="335994"/>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a:endCxn id="53" idx="5"/>
              </p:cNvCxnSpPr>
              <p:nvPr/>
            </p:nvCxnSpPr>
            <p:spPr>
              <a:xfrm>
                <a:off x="5520240" y="3901784"/>
                <a:ext cx="335481" cy="32440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56" name="Straight Connector 55"/>
            <p:cNvCxnSpPr>
              <a:stCxn id="50" idx="6"/>
              <a:endCxn id="53" idx="2"/>
            </p:cNvCxnSpPr>
            <p:nvPr/>
          </p:nvCxnSpPr>
          <p:spPr>
            <a:xfrm rot="5400000" flipV="1">
              <a:off x="5166265" y="5426425"/>
              <a:ext cx="604458"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a:stCxn id="53" idx="6"/>
            </p:cNvCxnSpPr>
            <p:nvPr/>
          </p:nvCxnSpPr>
          <p:spPr>
            <a:xfrm rot="5400000" flipV="1">
              <a:off x="5306452" y="6446793"/>
              <a:ext cx="324086"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9" name="Oval 58"/>
            <p:cNvSpPr/>
            <p:nvPr/>
          </p:nvSpPr>
          <p:spPr>
            <a:xfrm rot="5400000">
              <a:off x="4653033" y="4174871"/>
              <a:ext cx="152400" cy="1714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sp>
          <p:nvSpPr>
            <p:cNvPr id="60" name="Oval 59"/>
            <p:cNvSpPr/>
            <p:nvPr/>
          </p:nvSpPr>
          <p:spPr>
            <a:xfrm rot="5400000">
              <a:off x="4653033" y="4962271"/>
              <a:ext cx="152400" cy="1714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grpSp>
          <p:nvGrpSpPr>
            <p:cNvPr id="62" name="Group 61"/>
            <p:cNvGrpSpPr/>
            <p:nvPr/>
          </p:nvGrpSpPr>
          <p:grpSpPr>
            <a:xfrm rot="5400000">
              <a:off x="4451187" y="5719636"/>
              <a:ext cx="556096" cy="574133"/>
              <a:chOff x="5454555" y="3820609"/>
              <a:chExt cx="469995" cy="475166"/>
            </a:xfrm>
            <a:solidFill>
              <a:srgbClr val="FFFF00"/>
            </a:solidFill>
          </p:grpSpPr>
          <p:sp>
            <p:nvSpPr>
              <p:cNvPr id="63" name="Oval 62"/>
              <p:cNvSpPr/>
              <p:nvPr/>
            </p:nvSpPr>
            <p:spPr>
              <a:xfrm>
                <a:off x="5454555" y="3820609"/>
                <a:ext cx="469995" cy="475166"/>
              </a:xfrm>
              <a:prstGeom prst="ellipse">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cxnSp>
            <p:nvCxnSpPr>
              <p:cNvPr id="64" name="Straight Connector 63"/>
              <p:cNvCxnSpPr>
                <a:stCxn id="63" idx="3"/>
                <a:endCxn id="63" idx="7"/>
              </p:cNvCxnSpPr>
              <p:nvPr/>
            </p:nvCxnSpPr>
            <p:spPr>
              <a:xfrm flipV="1">
                <a:off x="5523384" y="3890195"/>
                <a:ext cx="332337" cy="335994"/>
              </a:xfrm>
              <a:prstGeom prst="line">
                <a:avLst/>
              </a:prstGeom>
              <a:grpFill/>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a:endCxn id="63" idx="5"/>
              </p:cNvCxnSpPr>
              <p:nvPr/>
            </p:nvCxnSpPr>
            <p:spPr>
              <a:xfrm>
                <a:off x="5520240" y="3901784"/>
                <a:ext cx="335481" cy="324405"/>
              </a:xfrm>
              <a:prstGeom prst="line">
                <a:avLst/>
              </a:prstGeom>
              <a:grpFill/>
              <a:ln>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66" name="Straight Connector 65"/>
            <p:cNvCxnSpPr>
              <a:stCxn id="60" idx="6"/>
              <a:endCxn id="63" idx="2"/>
            </p:cNvCxnSpPr>
            <p:nvPr/>
          </p:nvCxnSpPr>
          <p:spPr>
            <a:xfrm rot="5400000" flipV="1">
              <a:off x="4427005" y="5426425"/>
              <a:ext cx="604458"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a:stCxn id="63" idx="6"/>
            </p:cNvCxnSpPr>
            <p:nvPr/>
          </p:nvCxnSpPr>
          <p:spPr>
            <a:xfrm rot="5400000" flipV="1">
              <a:off x="4567192" y="6446793"/>
              <a:ext cx="324086"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9" name="Oval 68"/>
            <p:cNvSpPr/>
            <p:nvPr/>
          </p:nvSpPr>
          <p:spPr>
            <a:xfrm rot="5400000">
              <a:off x="3973930" y="4174871"/>
              <a:ext cx="152400" cy="1714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sp>
          <p:nvSpPr>
            <p:cNvPr id="70" name="Oval 69"/>
            <p:cNvSpPr/>
            <p:nvPr/>
          </p:nvSpPr>
          <p:spPr>
            <a:xfrm rot="5400000">
              <a:off x="3973930" y="4962271"/>
              <a:ext cx="152400" cy="1714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cxnSp>
          <p:nvCxnSpPr>
            <p:cNvPr id="71" name="Straight Connector 70"/>
            <p:cNvCxnSpPr>
              <a:stCxn id="69" idx="6"/>
            </p:cNvCxnSpPr>
            <p:nvPr/>
          </p:nvCxnSpPr>
          <p:spPr>
            <a:xfrm>
              <a:off x="4050130" y="4336796"/>
              <a:ext cx="188987" cy="6350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72" name="Group 71"/>
            <p:cNvGrpSpPr/>
            <p:nvPr/>
          </p:nvGrpSpPr>
          <p:grpSpPr>
            <a:xfrm rot="5400000">
              <a:off x="3772084" y="5719636"/>
              <a:ext cx="556096" cy="574133"/>
              <a:chOff x="5454555" y="3820609"/>
              <a:chExt cx="469995" cy="475166"/>
            </a:xfrm>
          </p:grpSpPr>
          <p:sp>
            <p:nvSpPr>
              <p:cNvPr id="73" name="Oval 72"/>
              <p:cNvSpPr/>
              <p:nvPr/>
            </p:nvSpPr>
            <p:spPr>
              <a:xfrm>
                <a:off x="5454555" y="3820609"/>
                <a:ext cx="469995" cy="47516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cxnSp>
            <p:nvCxnSpPr>
              <p:cNvPr id="74" name="Straight Connector 73"/>
              <p:cNvCxnSpPr>
                <a:stCxn id="73" idx="3"/>
                <a:endCxn id="73" idx="7"/>
              </p:cNvCxnSpPr>
              <p:nvPr/>
            </p:nvCxnSpPr>
            <p:spPr>
              <a:xfrm flipV="1">
                <a:off x="5523384" y="3890195"/>
                <a:ext cx="332337" cy="335994"/>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a:endCxn id="73" idx="5"/>
              </p:cNvCxnSpPr>
              <p:nvPr/>
            </p:nvCxnSpPr>
            <p:spPr>
              <a:xfrm>
                <a:off x="5520240" y="3901784"/>
                <a:ext cx="335481" cy="32440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76" name="Straight Connector 75"/>
            <p:cNvCxnSpPr>
              <a:stCxn id="70" idx="6"/>
              <a:endCxn id="73" idx="2"/>
            </p:cNvCxnSpPr>
            <p:nvPr/>
          </p:nvCxnSpPr>
          <p:spPr>
            <a:xfrm rot="5400000" flipV="1">
              <a:off x="3747902" y="5426425"/>
              <a:ext cx="604458"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a:stCxn id="73" idx="6"/>
            </p:cNvCxnSpPr>
            <p:nvPr/>
          </p:nvCxnSpPr>
          <p:spPr>
            <a:xfrm rot="5400000" flipV="1">
              <a:off x="3888089" y="6446793"/>
              <a:ext cx="324086"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9" name="Oval 78"/>
            <p:cNvSpPr/>
            <p:nvPr/>
          </p:nvSpPr>
          <p:spPr>
            <a:xfrm rot="5400000">
              <a:off x="3238770" y="4174871"/>
              <a:ext cx="152400" cy="1714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sp>
          <p:nvSpPr>
            <p:cNvPr id="80" name="Oval 79"/>
            <p:cNvSpPr/>
            <p:nvPr/>
          </p:nvSpPr>
          <p:spPr>
            <a:xfrm rot="5400000">
              <a:off x="3238770" y="4962271"/>
              <a:ext cx="152400" cy="1714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grpSp>
          <p:nvGrpSpPr>
            <p:cNvPr id="82" name="Group 81"/>
            <p:cNvGrpSpPr/>
            <p:nvPr/>
          </p:nvGrpSpPr>
          <p:grpSpPr>
            <a:xfrm rot="5400000">
              <a:off x="3036924" y="5719636"/>
              <a:ext cx="556096" cy="574133"/>
              <a:chOff x="5454555" y="3820609"/>
              <a:chExt cx="469995" cy="475166"/>
            </a:xfrm>
            <a:solidFill>
              <a:srgbClr val="FFFF00"/>
            </a:solidFill>
          </p:grpSpPr>
          <p:sp>
            <p:nvSpPr>
              <p:cNvPr id="83" name="Oval 82"/>
              <p:cNvSpPr/>
              <p:nvPr/>
            </p:nvSpPr>
            <p:spPr>
              <a:xfrm>
                <a:off x="5454555" y="3820609"/>
                <a:ext cx="469995" cy="475166"/>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cxnSp>
            <p:nvCxnSpPr>
              <p:cNvPr id="84" name="Straight Connector 83"/>
              <p:cNvCxnSpPr>
                <a:stCxn id="83" idx="3"/>
                <a:endCxn id="83" idx="7"/>
              </p:cNvCxnSpPr>
              <p:nvPr/>
            </p:nvCxnSpPr>
            <p:spPr>
              <a:xfrm flipV="1">
                <a:off x="5523384" y="3890195"/>
                <a:ext cx="332337" cy="335994"/>
              </a:xfrm>
              <a:prstGeom prst="line">
                <a:avLst/>
              </a:prstGeom>
              <a:grpFill/>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a:endCxn id="83" idx="5"/>
              </p:cNvCxnSpPr>
              <p:nvPr/>
            </p:nvCxnSpPr>
            <p:spPr>
              <a:xfrm>
                <a:off x="5520240" y="3901784"/>
                <a:ext cx="335481" cy="324405"/>
              </a:xfrm>
              <a:prstGeom prst="line">
                <a:avLst/>
              </a:prstGeom>
              <a:grpFill/>
              <a:ln>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86" name="Straight Connector 85"/>
            <p:cNvCxnSpPr>
              <a:stCxn id="80" idx="6"/>
              <a:endCxn id="83" idx="2"/>
            </p:cNvCxnSpPr>
            <p:nvPr/>
          </p:nvCxnSpPr>
          <p:spPr>
            <a:xfrm rot="5400000" flipV="1">
              <a:off x="3012742" y="5426425"/>
              <a:ext cx="604458"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024" name="Group 1023"/>
            <p:cNvGrpSpPr/>
            <p:nvPr/>
          </p:nvGrpSpPr>
          <p:grpSpPr>
            <a:xfrm>
              <a:off x="3314971" y="3998406"/>
              <a:ext cx="4959863" cy="199419"/>
              <a:chOff x="2665537" y="3295680"/>
              <a:chExt cx="4959863" cy="1067258"/>
            </a:xfrm>
          </p:grpSpPr>
          <p:cxnSp>
            <p:nvCxnSpPr>
              <p:cNvPr id="20" name="Straight Connector 19"/>
              <p:cNvCxnSpPr/>
              <p:nvPr/>
            </p:nvCxnSpPr>
            <p:spPr>
              <a:xfrm rot="5400000">
                <a:off x="4964542" y="3829301"/>
                <a:ext cx="106724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rot="5400000">
                <a:off x="4285439" y="3829302"/>
                <a:ext cx="106724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rot="5400000">
                <a:off x="3546179" y="3829302"/>
                <a:ext cx="106724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rot="5400000">
                <a:off x="2867076" y="3829302"/>
                <a:ext cx="106724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rot="5400000">
                <a:off x="2131916" y="3829302"/>
                <a:ext cx="106724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rot="5400000">
                <a:off x="5642562" y="3829306"/>
                <a:ext cx="1067242"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rot="5400000">
                <a:off x="6363412" y="3829312"/>
                <a:ext cx="1067242"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rot="5400000">
                <a:off x="7091779" y="3829317"/>
                <a:ext cx="1067242"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88" name="Straight Connector 87"/>
            <p:cNvCxnSpPr>
              <a:stCxn id="83" idx="6"/>
            </p:cNvCxnSpPr>
            <p:nvPr/>
          </p:nvCxnSpPr>
          <p:spPr>
            <a:xfrm rot="5400000" flipV="1">
              <a:off x="3152929" y="6446793"/>
              <a:ext cx="324086"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flipH="1">
              <a:off x="2575560" y="4006597"/>
              <a:ext cx="570346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flipH="1">
              <a:off x="2575560" y="6610698"/>
              <a:ext cx="570349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a:off x="2569580" y="3998406"/>
              <a:ext cx="0" cy="70313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a:off x="2371460" y="4701543"/>
              <a:ext cx="37936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1" name="Straight Connector 110"/>
            <p:cNvCxnSpPr/>
            <p:nvPr/>
          </p:nvCxnSpPr>
          <p:spPr>
            <a:xfrm>
              <a:off x="2491065" y="4815846"/>
              <a:ext cx="14015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2569580" y="4815846"/>
              <a:ext cx="0" cy="179485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32" name="TextBox 1031"/>
            <p:cNvSpPr txBox="1"/>
            <p:nvPr/>
          </p:nvSpPr>
          <p:spPr>
            <a:xfrm>
              <a:off x="2875774" y="5440760"/>
              <a:ext cx="312906"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0</a:t>
              </a:r>
            </a:p>
          </p:txBody>
        </p:sp>
        <p:sp>
          <p:nvSpPr>
            <p:cNvPr id="117" name="TextBox 116"/>
            <p:cNvSpPr txBox="1"/>
            <p:nvPr/>
          </p:nvSpPr>
          <p:spPr>
            <a:xfrm>
              <a:off x="3696302" y="5440760"/>
              <a:ext cx="312906"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0</a:t>
              </a:r>
            </a:p>
          </p:txBody>
        </p:sp>
        <p:sp>
          <p:nvSpPr>
            <p:cNvPr id="118" name="TextBox 117"/>
            <p:cNvSpPr txBox="1"/>
            <p:nvPr/>
          </p:nvSpPr>
          <p:spPr>
            <a:xfrm>
              <a:off x="4360900" y="5428545"/>
              <a:ext cx="312906"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1</a:t>
              </a:r>
            </a:p>
          </p:txBody>
        </p:sp>
        <p:sp>
          <p:nvSpPr>
            <p:cNvPr id="119" name="TextBox 118"/>
            <p:cNvSpPr txBox="1"/>
            <p:nvPr/>
          </p:nvSpPr>
          <p:spPr>
            <a:xfrm>
              <a:off x="5181428" y="5428545"/>
              <a:ext cx="312906"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1</a:t>
              </a:r>
            </a:p>
          </p:txBody>
        </p:sp>
        <p:sp>
          <p:nvSpPr>
            <p:cNvPr id="120" name="TextBox 119"/>
            <p:cNvSpPr txBox="1"/>
            <p:nvPr/>
          </p:nvSpPr>
          <p:spPr>
            <a:xfrm>
              <a:off x="5851890" y="5436245"/>
              <a:ext cx="312906"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1</a:t>
              </a:r>
            </a:p>
          </p:txBody>
        </p:sp>
        <p:cxnSp>
          <p:nvCxnSpPr>
            <p:cNvPr id="123" name="Straight Connector 122"/>
            <p:cNvCxnSpPr/>
            <p:nvPr/>
          </p:nvCxnSpPr>
          <p:spPr>
            <a:xfrm>
              <a:off x="4729475" y="4336796"/>
              <a:ext cx="31" cy="6350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a:off x="6151783" y="4336796"/>
              <a:ext cx="31" cy="6350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9" name="Oval 88"/>
            <p:cNvSpPr/>
            <p:nvPr/>
          </p:nvSpPr>
          <p:spPr>
            <a:xfrm rot="5400000">
              <a:off x="6749416" y="4174872"/>
              <a:ext cx="152400" cy="1714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sp>
          <p:nvSpPr>
            <p:cNvPr id="90" name="Oval 89"/>
            <p:cNvSpPr/>
            <p:nvPr/>
          </p:nvSpPr>
          <p:spPr>
            <a:xfrm rot="5400000">
              <a:off x="6749416" y="4962272"/>
              <a:ext cx="152400" cy="1714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cxnSp>
          <p:nvCxnSpPr>
            <p:cNvPr id="94" name="Straight Connector 93"/>
            <p:cNvCxnSpPr>
              <a:stCxn id="90" idx="6"/>
              <a:endCxn id="91" idx="2"/>
            </p:cNvCxnSpPr>
            <p:nvPr/>
          </p:nvCxnSpPr>
          <p:spPr>
            <a:xfrm rot="5400000" flipV="1">
              <a:off x="6523388" y="5426426"/>
              <a:ext cx="604458"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a:stCxn id="91" idx="6"/>
            </p:cNvCxnSpPr>
            <p:nvPr/>
          </p:nvCxnSpPr>
          <p:spPr>
            <a:xfrm rot="5400000" flipV="1">
              <a:off x="6663575" y="6446794"/>
              <a:ext cx="324086"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7" name="TextBox 96"/>
            <p:cNvSpPr txBox="1"/>
            <p:nvPr/>
          </p:nvSpPr>
          <p:spPr>
            <a:xfrm>
              <a:off x="6529910" y="5436246"/>
              <a:ext cx="312906"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0</a:t>
              </a:r>
            </a:p>
          </p:txBody>
        </p:sp>
        <p:sp>
          <p:nvSpPr>
            <p:cNvPr id="105" name="Oval 104"/>
            <p:cNvSpPr/>
            <p:nvPr/>
          </p:nvSpPr>
          <p:spPr>
            <a:xfrm rot="5400000">
              <a:off x="7470266" y="4174873"/>
              <a:ext cx="152400" cy="1714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sp>
          <p:nvSpPr>
            <p:cNvPr id="106" name="Oval 105"/>
            <p:cNvSpPr/>
            <p:nvPr/>
          </p:nvSpPr>
          <p:spPr>
            <a:xfrm rot="5400000">
              <a:off x="7470266" y="4962273"/>
              <a:ext cx="152400" cy="1714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cxnSp>
          <p:nvCxnSpPr>
            <p:cNvPr id="108" name="Straight Connector 107"/>
            <p:cNvCxnSpPr>
              <a:stCxn id="106" idx="6"/>
              <a:endCxn id="101" idx="2"/>
            </p:cNvCxnSpPr>
            <p:nvPr/>
          </p:nvCxnSpPr>
          <p:spPr>
            <a:xfrm rot="5400000" flipV="1">
              <a:off x="7244238" y="5426427"/>
              <a:ext cx="604458"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0" name="Straight Connector 109"/>
            <p:cNvCxnSpPr>
              <a:stCxn id="101" idx="6"/>
            </p:cNvCxnSpPr>
            <p:nvPr/>
          </p:nvCxnSpPr>
          <p:spPr>
            <a:xfrm rot="5400000" flipV="1">
              <a:off x="7384425" y="6446795"/>
              <a:ext cx="324086"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2" name="TextBox 111"/>
            <p:cNvSpPr txBox="1"/>
            <p:nvPr/>
          </p:nvSpPr>
          <p:spPr>
            <a:xfrm>
              <a:off x="7250760" y="5436247"/>
              <a:ext cx="312906"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0</a:t>
              </a:r>
            </a:p>
          </p:txBody>
        </p:sp>
        <p:sp>
          <p:nvSpPr>
            <p:cNvPr id="125" name="Oval 124"/>
            <p:cNvSpPr/>
            <p:nvPr/>
          </p:nvSpPr>
          <p:spPr>
            <a:xfrm rot="5400000">
              <a:off x="8198633" y="4174874"/>
              <a:ext cx="152400" cy="1714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sp>
          <p:nvSpPr>
            <p:cNvPr id="126" name="Oval 125"/>
            <p:cNvSpPr/>
            <p:nvPr/>
          </p:nvSpPr>
          <p:spPr>
            <a:xfrm rot="5400000">
              <a:off x="8198633" y="4962274"/>
              <a:ext cx="152400" cy="17145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p:txBody>
        </p:sp>
        <p:cxnSp>
          <p:nvCxnSpPr>
            <p:cNvPr id="127" name="Straight Connector 126"/>
            <p:cNvCxnSpPr>
              <a:stCxn id="126" idx="6"/>
              <a:endCxn id="115" idx="2"/>
            </p:cNvCxnSpPr>
            <p:nvPr/>
          </p:nvCxnSpPr>
          <p:spPr>
            <a:xfrm rot="5400000" flipV="1">
              <a:off x="7972605" y="5426428"/>
              <a:ext cx="604458"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8" name="Straight Connector 127"/>
            <p:cNvCxnSpPr>
              <a:stCxn id="115" idx="6"/>
            </p:cNvCxnSpPr>
            <p:nvPr/>
          </p:nvCxnSpPr>
          <p:spPr>
            <a:xfrm rot="5400000" flipV="1">
              <a:off x="8112792" y="6446796"/>
              <a:ext cx="324086"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9" name="TextBox 128"/>
            <p:cNvSpPr txBox="1"/>
            <p:nvPr/>
          </p:nvSpPr>
          <p:spPr>
            <a:xfrm>
              <a:off x="7979127" y="5436248"/>
              <a:ext cx="312906"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1</a:t>
              </a:r>
            </a:p>
          </p:txBody>
        </p:sp>
        <p:cxnSp>
          <p:nvCxnSpPr>
            <p:cNvPr id="131" name="Straight Connector 130"/>
            <p:cNvCxnSpPr/>
            <p:nvPr/>
          </p:nvCxnSpPr>
          <p:spPr>
            <a:xfrm>
              <a:off x="3311701" y="4336796"/>
              <a:ext cx="188987" cy="6350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a:off x="6840241" y="4336796"/>
              <a:ext cx="188987" cy="6350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a:off x="7549925" y="4336796"/>
              <a:ext cx="188987" cy="6350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a:off x="5468462" y="4336796"/>
              <a:ext cx="31" cy="6350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6" name="Straight Connector 135"/>
            <p:cNvCxnSpPr/>
            <p:nvPr/>
          </p:nvCxnSpPr>
          <p:spPr>
            <a:xfrm>
              <a:off x="8267283" y="4336796"/>
              <a:ext cx="31" cy="6350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374655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p:txBody>
          <a:bodyPr/>
          <a:lstStyle/>
          <a:p>
            <a:r>
              <a:rPr lang="en-GB" dirty="0"/>
              <a:t>Worksheet 1</a:t>
            </a:r>
          </a:p>
        </p:txBody>
      </p:sp>
      <p:sp>
        <p:nvSpPr>
          <p:cNvPr id="2" name="Text Placeholder 1"/>
          <p:cNvSpPr>
            <a:spLocks noGrp="1"/>
          </p:cNvSpPr>
          <p:nvPr>
            <p:ph type="body" sz="quarter" idx="14"/>
          </p:nvPr>
        </p:nvSpPr>
        <p:spPr/>
        <p:txBody>
          <a:bodyPr/>
          <a:lstStyle/>
          <a:p>
            <a:r>
              <a:rPr lang="en-GB" dirty="0"/>
              <a:t>Complete </a:t>
            </a:r>
            <a:r>
              <a:rPr lang="en-GB" b="1" dirty="0"/>
              <a:t>Task 1 </a:t>
            </a:r>
            <a:r>
              <a:rPr lang="en-GB" dirty="0"/>
              <a:t>on </a:t>
            </a:r>
            <a:r>
              <a:rPr lang="en-GB" b="1" dirty="0"/>
              <a:t>Worksheet 1</a:t>
            </a:r>
          </a:p>
        </p:txBody>
      </p:sp>
    </p:spTree>
    <p:extLst>
      <p:ext uri="{BB962C8B-B14F-4D97-AF65-F5344CB8AC3E}">
        <p14:creationId xmlns:p14="http://schemas.microsoft.com/office/powerpoint/2010/main" val="1045926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noAutofit/>
          </a:bodyPr>
          <a:lstStyle/>
          <a:p>
            <a:pPr>
              <a:lnSpc>
                <a:spcPct val="80000"/>
              </a:lnSpc>
            </a:pPr>
            <a:r>
              <a:rPr lang="en-GB" dirty="0"/>
              <a:t>Denary to binary</a:t>
            </a:r>
          </a:p>
          <a:p>
            <a:pPr eaLnBrk="1" hangingPunct="1">
              <a:lnSpc>
                <a:spcPct val="80000"/>
              </a:lnSpc>
              <a:buFont typeface="Wingdings" pitchFamily="2" charset="2"/>
              <a:buNone/>
            </a:pPr>
            <a:endParaRPr lang="en-GB" dirty="0"/>
          </a:p>
        </p:txBody>
      </p:sp>
      <p:sp>
        <p:nvSpPr>
          <p:cNvPr id="5" name="Text Placeholder 4"/>
          <p:cNvSpPr>
            <a:spLocks noGrp="1"/>
          </p:cNvSpPr>
          <p:nvPr>
            <p:ph type="body" sz="quarter" idx="14"/>
          </p:nvPr>
        </p:nvSpPr>
        <p:spPr/>
        <p:txBody>
          <a:bodyPr/>
          <a:lstStyle/>
          <a:p>
            <a:pPr>
              <a:lnSpc>
                <a:spcPct val="80000"/>
              </a:lnSpc>
            </a:pPr>
            <a:r>
              <a:rPr lang="en-GB" dirty="0"/>
              <a:t>How do you convert 28 to binary?</a:t>
            </a:r>
          </a:p>
          <a:p>
            <a:pPr>
              <a:lnSpc>
                <a:spcPct val="80000"/>
              </a:lnSpc>
            </a:pPr>
            <a:r>
              <a:rPr lang="en-GB" dirty="0"/>
              <a:t>Method</a:t>
            </a:r>
          </a:p>
          <a:p>
            <a:pPr lvl="1">
              <a:lnSpc>
                <a:spcPct val="80000"/>
              </a:lnSpc>
            </a:pPr>
            <a:r>
              <a:rPr lang="en-GB" dirty="0"/>
              <a:t>Working right to left, write out the numbers 1, 2, 4, 8 and so on, doubling each time to 128</a:t>
            </a:r>
          </a:p>
          <a:p>
            <a:pPr>
              <a:lnSpc>
                <a:spcPct val="80000"/>
              </a:lnSpc>
            </a:pPr>
            <a:endParaRPr lang="en-GB" dirty="0"/>
          </a:p>
          <a:p>
            <a:pPr>
              <a:lnSpc>
                <a:spcPct val="80000"/>
              </a:lnSpc>
            </a:pPr>
            <a:endParaRPr lang="en-GB" dirty="0"/>
          </a:p>
          <a:p>
            <a:pPr>
              <a:lnSpc>
                <a:spcPct val="80000"/>
              </a:lnSpc>
            </a:pPr>
            <a:endParaRPr lang="en-GB" dirty="0"/>
          </a:p>
          <a:p>
            <a:pPr lvl="1">
              <a:lnSpc>
                <a:spcPct val="80000"/>
              </a:lnSpc>
            </a:pPr>
            <a:r>
              <a:rPr lang="en-GB" dirty="0"/>
              <a:t>128, 64 and 32 are all greater than 28, so put a zero for these</a:t>
            </a:r>
          </a:p>
          <a:p>
            <a:pPr lvl="1">
              <a:lnSpc>
                <a:spcPct val="80000"/>
              </a:lnSpc>
            </a:pPr>
            <a:r>
              <a:rPr lang="en-GB" dirty="0"/>
              <a:t>Put a 1 in the 16 column, 28 – 16 = 12</a:t>
            </a:r>
          </a:p>
          <a:p>
            <a:pPr lvl="1">
              <a:lnSpc>
                <a:spcPct val="80000"/>
              </a:lnSpc>
            </a:pPr>
            <a:r>
              <a:rPr lang="en-GB" dirty="0"/>
              <a:t>Put a 1 in the 8 column, 12 – 8 = 4</a:t>
            </a:r>
          </a:p>
          <a:p>
            <a:pPr lvl="1">
              <a:lnSpc>
                <a:spcPct val="80000"/>
              </a:lnSpc>
            </a:pPr>
            <a:r>
              <a:rPr lang="en-GB" dirty="0"/>
              <a:t>Put a 1 in the 4 column</a:t>
            </a:r>
            <a:r>
              <a:rPr lang="en-GB"/>
              <a:t>, 4 – 4 = 0 </a:t>
            </a:r>
            <a:r>
              <a:rPr lang="en-GB" dirty="0"/>
              <a:t>so put zero in other columns</a:t>
            </a:r>
            <a:endParaRPr lang="en-GB" sz="3200" dirty="0"/>
          </a:p>
          <a:p>
            <a:pPr marL="457200" lvl="1" indent="0">
              <a:buNone/>
            </a:pPr>
            <a:endParaRPr lang="en-GB" sz="3200" dirty="0"/>
          </a:p>
          <a:p>
            <a:pPr marL="457200" lvl="1" indent="0">
              <a:buNone/>
            </a:pPr>
            <a:endParaRPr lang="en-GB" sz="3200" dirty="0"/>
          </a:p>
          <a:p>
            <a:pPr marL="457200" lvl="1" indent="0">
              <a:buNone/>
            </a:pPr>
            <a:endParaRPr lang="en-GB" sz="2800" dirty="0"/>
          </a:p>
          <a:p>
            <a:pPr marL="457200" lvl="1" indent="0">
              <a:lnSpc>
                <a:spcPct val="80000"/>
              </a:lnSpc>
              <a:buNone/>
            </a:pPr>
            <a:endParaRPr lang="en-GB" sz="3200" dirty="0"/>
          </a:p>
          <a:p>
            <a:pPr>
              <a:lnSpc>
                <a:spcPct val="80000"/>
              </a:lnSpc>
            </a:pPr>
            <a:endParaRPr lang="en-GB" sz="1050" dirty="0"/>
          </a:p>
          <a:p>
            <a:pPr>
              <a:lnSpc>
                <a:spcPct val="80000"/>
              </a:lnSpc>
              <a:buNone/>
            </a:pPr>
            <a:r>
              <a:rPr lang="en-GB" dirty="0"/>
              <a:t>     </a:t>
            </a:r>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295504539"/>
              </p:ext>
            </p:extLst>
          </p:nvPr>
        </p:nvGraphicFramePr>
        <p:xfrm>
          <a:off x="787590" y="3150903"/>
          <a:ext cx="7985377" cy="1524000"/>
        </p:xfrm>
        <a:graphic>
          <a:graphicData uri="http://schemas.openxmlformats.org/drawingml/2006/table">
            <a:tbl>
              <a:tblPr firstRow="1" bandRow="1">
                <a:tableStyleId>{5C22544A-7EE6-4342-B048-85BDC9FD1C3A}</a:tableStyleId>
              </a:tblPr>
              <a:tblGrid>
                <a:gridCol w="1171892">
                  <a:extLst>
                    <a:ext uri="{9D8B030D-6E8A-4147-A177-3AD203B41FA5}">
                      <a16:colId xmlns:a16="http://schemas.microsoft.com/office/drawing/2014/main" val="20000"/>
                    </a:ext>
                  </a:extLst>
                </a:gridCol>
                <a:gridCol w="973355">
                  <a:extLst>
                    <a:ext uri="{9D8B030D-6E8A-4147-A177-3AD203B41FA5}">
                      <a16:colId xmlns:a16="http://schemas.microsoft.com/office/drawing/2014/main" val="20001"/>
                    </a:ext>
                  </a:extLst>
                </a:gridCol>
                <a:gridCol w="973355">
                  <a:extLst>
                    <a:ext uri="{9D8B030D-6E8A-4147-A177-3AD203B41FA5}">
                      <a16:colId xmlns:a16="http://schemas.microsoft.com/office/drawing/2014/main" val="20002"/>
                    </a:ext>
                  </a:extLst>
                </a:gridCol>
                <a:gridCol w="973355">
                  <a:extLst>
                    <a:ext uri="{9D8B030D-6E8A-4147-A177-3AD203B41FA5}">
                      <a16:colId xmlns:a16="http://schemas.microsoft.com/office/drawing/2014/main" val="20003"/>
                    </a:ext>
                  </a:extLst>
                </a:gridCol>
                <a:gridCol w="973355">
                  <a:extLst>
                    <a:ext uri="{9D8B030D-6E8A-4147-A177-3AD203B41FA5}">
                      <a16:colId xmlns:a16="http://schemas.microsoft.com/office/drawing/2014/main" val="20004"/>
                    </a:ext>
                  </a:extLst>
                </a:gridCol>
                <a:gridCol w="973355">
                  <a:extLst>
                    <a:ext uri="{9D8B030D-6E8A-4147-A177-3AD203B41FA5}">
                      <a16:colId xmlns:a16="http://schemas.microsoft.com/office/drawing/2014/main" val="20005"/>
                    </a:ext>
                  </a:extLst>
                </a:gridCol>
                <a:gridCol w="973355">
                  <a:extLst>
                    <a:ext uri="{9D8B030D-6E8A-4147-A177-3AD203B41FA5}">
                      <a16:colId xmlns:a16="http://schemas.microsoft.com/office/drawing/2014/main" val="20006"/>
                    </a:ext>
                  </a:extLst>
                </a:gridCol>
                <a:gridCol w="973355">
                  <a:extLst>
                    <a:ext uri="{9D8B030D-6E8A-4147-A177-3AD203B41FA5}">
                      <a16:colId xmlns:a16="http://schemas.microsoft.com/office/drawing/2014/main" val="20007"/>
                    </a:ext>
                  </a:extLst>
                </a:gridCol>
              </a:tblGrid>
              <a:tr h="370840">
                <a:tc>
                  <a:txBody>
                    <a:bodyPr/>
                    <a:lstStyle/>
                    <a:p>
                      <a:pPr algn="ctr"/>
                      <a:r>
                        <a:rPr lang="en-GB" sz="4000" b="0" dirty="0">
                          <a:solidFill>
                            <a:srgbClr val="9D9FA2"/>
                          </a:solidFill>
                          <a:latin typeface="Arial" panose="020B0604020202020204" pitchFamily="34" charset="0"/>
                          <a:cs typeface="Arial" panose="020B0604020202020204" pitchFamily="34" charset="0"/>
                        </a:rPr>
                        <a:t>128</a:t>
                      </a:r>
                    </a:p>
                  </a:txBody>
                  <a:tcPr>
                    <a:noFill/>
                  </a:tcPr>
                </a:tc>
                <a:tc>
                  <a:txBody>
                    <a:bodyPr/>
                    <a:lstStyle/>
                    <a:p>
                      <a:pPr algn="ctr"/>
                      <a:r>
                        <a:rPr lang="en-GB" sz="4000" b="0" dirty="0">
                          <a:solidFill>
                            <a:srgbClr val="9D9FA2"/>
                          </a:solidFill>
                          <a:latin typeface="Arial" panose="020B0604020202020204" pitchFamily="34" charset="0"/>
                          <a:cs typeface="Arial" panose="020B0604020202020204" pitchFamily="34" charset="0"/>
                        </a:rPr>
                        <a:t>64</a:t>
                      </a:r>
                    </a:p>
                  </a:txBody>
                  <a:tcPr>
                    <a:noFill/>
                  </a:tcPr>
                </a:tc>
                <a:tc>
                  <a:txBody>
                    <a:bodyPr/>
                    <a:lstStyle/>
                    <a:p>
                      <a:pPr algn="ctr"/>
                      <a:r>
                        <a:rPr lang="en-GB" sz="4000" b="0" dirty="0">
                          <a:solidFill>
                            <a:srgbClr val="9D9FA2"/>
                          </a:solidFill>
                          <a:latin typeface="Arial" panose="020B0604020202020204" pitchFamily="34" charset="0"/>
                          <a:cs typeface="Arial" panose="020B0604020202020204" pitchFamily="34" charset="0"/>
                        </a:rPr>
                        <a:t>32</a:t>
                      </a:r>
                    </a:p>
                  </a:txBody>
                  <a:tcPr>
                    <a:noFill/>
                  </a:tcPr>
                </a:tc>
                <a:tc>
                  <a:txBody>
                    <a:bodyPr/>
                    <a:lstStyle/>
                    <a:p>
                      <a:pPr algn="ctr"/>
                      <a:r>
                        <a:rPr lang="en-GB" sz="4000" b="0" dirty="0">
                          <a:solidFill>
                            <a:srgbClr val="9D9FA2"/>
                          </a:solidFill>
                          <a:latin typeface="Arial" panose="020B0604020202020204" pitchFamily="34" charset="0"/>
                          <a:cs typeface="Arial" panose="020B0604020202020204" pitchFamily="34" charset="0"/>
                        </a:rPr>
                        <a:t>16</a:t>
                      </a:r>
                    </a:p>
                  </a:txBody>
                  <a:tcPr>
                    <a:noFill/>
                  </a:tcPr>
                </a:tc>
                <a:tc>
                  <a:txBody>
                    <a:bodyPr/>
                    <a:lstStyle/>
                    <a:p>
                      <a:pPr algn="ctr"/>
                      <a:r>
                        <a:rPr lang="en-GB" sz="4000" b="0" dirty="0">
                          <a:solidFill>
                            <a:srgbClr val="9D9FA2"/>
                          </a:solidFill>
                          <a:latin typeface="Arial" panose="020B0604020202020204" pitchFamily="34" charset="0"/>
                          <a:cs typeface="Arial" panose="020B0604020202020204" pitchFamily="34" charset="0"/>
                        </a:rPr>
                        <a:t>8</a:t>
                      </a:r>
                    </a:p>
                  </a:txBody>
                  <a:tcPr>
                    <a:noFill/>
                  </a:tcPr>
                </a:tc>
                <a:tc>
                  <a:txBody>
                    <a:bodyPr/>
                    <a:lstStyle/>
                    <a:p>
                      <a:pPr algn="ctr"/>
                      <a:r>
                        <a:rPr lang="en-GB" sz="4000" b="0" dirty="0">
                          <a:solidFill>
                            <a:srgbClr val="9D9FA2"/>
                          </a:solidFill>
                          <a:latin typeface="Arial" panose="020B0604020202020204" pitchFamily="34" charset="0"/>
                          <a:cs typeface="Arial" panose="020B0604020202020204" pitchFamily="34" charset="0"/>
                        </a:rPr>
                        <a:t>4</a:t>
                      </a:r>
                    </a:p>
                  </a:txBody>
                  <a:tcPr>
                    <a:noFill/>
                  </a:tcPr>
                </a:tc>
                <a:tc>
                  <a:txBody>
                    <a:bodyPr/>
                    <a:lstStyle/>
                    <a:p>
                      <a:pPr algn="ctr"/>
                      <a:r>
                        <a:rPr lang="en-GB" sz="4000" b="0" dirty="0">
                          <a:solidFill>
                            <a:srgbClr val="9D9FA2"/>
                          </a:solidFill>
                          <a:latin typeface="Arial" panose="020B0604020202020204" pitchFamily="34" charset="0"/>
                          <a:cs typeface="Arial" panose="020B0604020202020204" pitchFamily="34" charset="0"/>
                        </a:rPr>
                        <a:t>2</a:t>
                      </a:r>
                    </a:p>
                  </a:txBody>
                  <a:tcPr>
                    <a:noFill/>
                  </a:tcPr>
                </a:tc>
                <a:tc>
                  <a:txBody>
                    <a:bodyPr/>
                    <a:lstStyle/>
                    <a:p>
                      <a:pPr algn="ctr"/>
                      <a:r>
                        <a:rPr lang="en-GB" sz="4000" b="0" dirty="0">
                          <a:solidFill>
                            <a:srgbClr val="9D9FA2"/>
                          </a:solidFill>
                          <a:latin typeface="Arial" panose="020B0604020202020204" pitchFamily="34" charset="0"/>
                          <a:cs typeface="Arial" panose="020B0604020202020204" pitchFamily="34" charset="0"/>
                        </a:rPr>
                        <a:t>1</a:t>
                      </a:r>
                    </a:p>
                  </a:txBody>
                  <a:tcPr>
                    <a:noFill/>
                  </a:tcPr>
                </a:tc>
                <a:extLst>
                  <a:ext uri="{0D108BD9-81ED-4DB2-BD59-A6C34878D82A}">
                    <a16:rowId xmlns:a16="http://schemas.microsoft.com/office/drawing/2014/main" val="10000"/>
                  </a:ext>
                </a:extLst>
              </a:tr>
              <a:tr h="370840">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1</a:t>
                      </a:r>
                    </a:p>
                  </a:txBody>
                  <a:tcP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1</a:t>
                      </a:r>
                    </a:p>
                  </a:txBody>
                  <a:tcP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1</a:t>
                      </a:r>
                    </a:p>
                  </a:txBody>
                  <a:tcP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0</a:t>
                      </a:r>
                    </a:p>
                  </a:txBody>
                  <a:tcP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77279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Representing large integers</a:t>
            </a:r>
          </a:p>
        </p:txBody>
      </p:sp>
      <p:sp>
        <p:nvSpPr>
          <p:cNvPr id="3" name="Text Placeholder 2"/>
          <p:cNvSpPr>
            <a:spLocks noGrp="1"/>
          </p:cNvSpPr>
          <p:nvPr>
            <p:ph type="body" sz="quarter" idx="14"/>
          </p:nvPr>
        </p:nvSpPr>
        <p:spPr>
          <a:xfrm>
            <a:off x="724280" y="1704179"/>
            <a:ext cx="7797230" cy="4391821"/>
          </a:xfrm>
        </p:spPr>
        <p:txBody>
          <a:bodyPr/>
          <a:lstStyle/>
          <a:p>
            <a:r>
              <a:rPr lang="en-GB" dirty="0"/>
              <a:t>1 byte (8 bits) can represent the numbers between </a:t>
            </a:r>
            <a:br>
              <a:rPr lang="en-GB" dirty="0"/>
            </a:br>
            <a:r>
              <a:rPr lang="en-GB" dirty="0"/>
              <a:t>0 (0000 0000) and 255 (1111 1111)</a:t>
            </a:r>
          </a:p>
          <a:p>
            <a:endParaRPr lang="en-GB" sz="1100" dirty="0"/>
          </a:p>
          <a:p>
            <a:pPr marL="444500" lvl="1" indent="0" algn="ctr">
              <a:buNone/>
            </a:pPr>
            <a:r>
              <a:rPr lang="en-GB" dirty="0"/>
              <a:t>	</a:t>
            </a:r>
            <a:r>
              <a:rPr lang="en-GB" sz="3600" b="1" dirty="0"/>
              <a:t>2</a:t>
            </a:r>
            <a:r>
              <a:rPr lang="en-GB" sz="3600" b="1" baseline="30000" dirty="0"/>
              <a:t>8</a:t>
            </a:r>
            <a:r>
              <a:rPr lang="en-GB" sz="3600" b="1" dirty="0"/>
              <a:t> – 1 = 255</a:t>
            </a:r>
          </a:p>
          <a:p>
            <a:pPr marL="444500" lvl="1" indent="0" algn="ctr">
              <a:buNone/>
            </a:pPr>
            <a:endParaRPr lang="en-GB" sz="1600" b="1" dirty="0"/>
          </a:p>
          <a:p>
            <a:pPr lvl="1"/>
            <a:r>
              <a:rPr lang="en-GB" dirty="0"/>
              <a:t>What is the largest number that can be held in 16 bits?</a:t>
            </a:r>
          </a:p>
          <a:p>
            <a:pPr lvl="1"/>
            <a:r>
              <a:rPr lang="en-GB" dirty="0"/>
              <a:t>What is the largest number that can be held in 32 bits?</a:t>
            </a:r>
          </a:p>
          <a:p>
            <a:endParaRPr lang="en-GB" dirty="0"/>
          </a:p>
          <a:p>
            <a:endParaRPr lang="en-GB" dirty="0"/>
          </a:p>
        </p:txBody>
      </p:sp>
    </p:spTree>
    <p:extLst>
      <p:ext uri="{BB962C8B-B14F-4D97-AF65-F5344CB8AC3E}">
        <p14:creationId xmlns:p14="http://schemas.microsoft.com/office/powerpoint/2010/main" val="1769958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85B85FA-EEAA-45AB-8F77-08222CF1D9B7}"/>
              </a:ext>
            </a:extLst>
          </p:cNvPr>
          <p:cNvSpPr>
            <a:spLocks noGrp="1"/>
          </p:cNvSpPr>
          <p:nvPr>
            <p:ph type="body" sz="quarter" idx="13"/>
          </p:nvPr>
        </p:nvSpPr>
        <p:spPr/>
        <p:txBody>
          <a:bodyPr/>
          <a:lstStyle/>
          <a:p>
            <a:r>
              <a:rPr lang="en-GB" dirty="0"/>
              <a:t>Larger numbers</a:t>
            </a:r>
          </a:p>
        </p:txBody>
      </p:sp>
      <p:sp>
        <p:nvSpPr>
          <p:cNvPr id="3" name="Text Placeholder 2">
            <a:extLst>
              <a:ext uri="{FF2B5EF4-FFF2-40B4-BE49-F238E27FC236}">
                <a16:creationId xmlns:a16="http://schemas.microsoft.com/office/drawing/2014/main" id="{82FCF1FD-01DC-4840-BB9B-6681DD086A20}"/>
              </a:ext>
            </a:extLst>
          </p:cNvPr>
          <p:cNvSpPr>
            <a:spLocks noGrp="1"/>
          </p:cNvSpPr>
          <p:nvPr>
            <p:ph type="body" sz="quarter" idx="14"/>
          </p:nvPr>
        </p:nvSpPr>
        <p:spPr/>
        <p:txBody>
          <a:bodyPr/>
          <a:lstStyle/>
          <a:p>
            <a:r>
              <a:rPr lang="en-GB" dirty="0"/>
              <a:t>The largest number that can be held with 16 bits is:</a:t>
            </a:r>
          </a:p>
          <a:p>
            <a:pPr lvl="1"/>
            <a:r>
              <a:rPr lang="en-GB" dirty="0">
                <a:solidFill>
                  <a:srgbClr val="FF0000"/>
                </a:solidFill>
              </a:rPr>
              <a:t>2</a:t>
            </a:r>
            <a:r>
              <a:rPr lang="en-GB" baseline="30000" dirty="0">
                <a:solidFill>
                  <a:srgbClr val="FF0000"/>
                </a:solidFill>
              </a:rPr>
              <a:t>16</a:t>
            </a:r>
            <a:r>
              <a:rPr lang="en-GB" dirty="0">
                <a:solidFill>
                  <a:srgbClr val="FF0000"/>
                </a:solidFill>
              </a:rPr>
              <a:t> – 1 =</a:t>
            </a:r>
          </a:p>
          <a:p>
            <a:pPr lvl="1"/>
            <a:r>
              <a:rPr lang="en-GB" dirty="0">
                <a:solidFill>
                  <a:srgbClr val="FF0000"/>
                </a:solidFill>
              </a:rPr>
              <a:t>65 536 – 1 =</a:t>
            </a:r>
          </a:p>
          <a:p>
            <a:pPr lvl="1"/>
            <a:r>
              <a:rPr lang="en-GB" u="sng" dirty="0">
                <a:solidFill>
                  <a:srgbClr val="FF0000"/>
                </a:solidFill>
              </a:rPr>
              <a:t>65 535</a:t>
            </a:r>
          </a:p>
          <a:p>
            <a:pPr lvl="1"/>
            <a:r>
              <a:rPr lang="en-GB" dirty="0">
                <a:solidFill>
                  <a:srgbClr val="FF0000"/>
                </a:solidFill>
              </a:rPr>
              <a:t>(The range of numbers from 0 to 65 535 can be stored in a </a:t>
            </a:r>
            <a:br>
              <a:rPr lang="en-GB" dirty="0">
                <a:solidFill>
                  <a:srgbClr val="FF0000"/>
                </a:solidFill>
              </a:rPr>
            </a:br>
            <a:r>
              <a:rPr lang="en-GB" dirty="0">
                <a:solidFill>
                  <a:srgbClr val="FF0000"/>
                </a:solidFill>
              </a:rPr>
              <a:t>16 bit number)</a:t>
            </a:r>
          </a:p>
          <a:p>
            <a:r>
              <a:rPr lang="en-GB" dirty="0"/>
              <a:t>The largest number that can be held with 32 bits is:</a:t>
            </a:r>
          </a:p>
          <a:p>
            <a:pPr lvl="1"/>
            <a:r>
              <a:rPr lang="en-GB" dirty="0">
                <a:solidFill>
                  <a:srgbClr val="FF0000"/>
                </a:solidFill>
              </a:rPr>
              <a:t>2</a:t>
            </a:r>
            <a:r>
              <a:rPr lang="en-GB" baseline="30000" dirty="0">
                <a:solidFill>
                  <a:srgbClr val="FF0000"/>
                </a:solidFill>
              </a:rPr>
              <a:t>32</a:t>
            </a:r>
            <a:r>
              <a:rPr lang="en-GB" dirty="0">
                <a:solidFill>
                  <a:srgbClr val="FF0000"/>
                </a:solidFill>
              </a:rPr>
              <a:t> – 1 = </a:t>
            </a:r>
          </a:p>
          <a:p>
            <a:pPr lvl="1"/>
            <a:r>
              <a:rPr lang="en-GB" dirty="0">
                <a:solidFill>
                  <a:srgbClr val="FF0000"/>
                </a:solidFill>
              </a:rPr>
              <a:t>4 294 967 296 – 1 =</a:t>
            </a:r>
          </a:p>
          <a:p>
            <a:pPr lvl="1"/>
            <a:r>
              <a:rPr lang="en-GB" u="sng" dirty="0">
                <a:solidFill>
                  <a:srgbClr val="FF0000"/>
                </a:solidFill>
              </a:rPr>
              <a:t>4 294 967 295</a:t>
            </a:r>
          </a:p>
        </p:txBody>
      </p:sp>
    </p:spTree>
    <p:extLst>
      <p:ext uri="{BB962C8B-B14F-4D97-AF65-F5344CB8AC3E}">
        <p14:creationId xmlns:p14="http://schemas.microsoft.com/office/powerpoint/2010/main" val="918423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Representing large integers</a:t>
            </a:r>
          </a:p>
        </p:txBody>
      </p:sp>
      <p:sp>
        <p:nvSpPr>
          <p:cNvPr id="3" name="Text Placeholder 2"/>
          <p:cNvSpPr>
            <a:spLocks noGrp="1"/>
          </p:cNvSpPr>
          <p:nvPr>
            <p:ph type="body" sz="quarter" idx="14"/>
          </p:nvPr>
        </p:nvSpPr>
        <p:spPr>
          <a:xfrm>
            <a:off x="724280" y="1704179"/>
            <a:ext cx="7797230" cy="4391821"/>
          </a:xfrm>
        </p:spPr>
        <p:txBody>
          <a:bodyPr/>
          <a:lstStyle/>
          <a:p>
            <a:r>
              <a:rPr lang="en-GB" dirty="0"/>
              <a:t>Computers used to use two bytes to represent </a:t>
            </a:r>
            <a:br>
              <a:rPr lang="en-GB" dirty="0"/>
            </a:br>
            <a:r>
              <a:rPr lang="en-GB" dirty="0"/>
              <a:t>an integer</a:t>
            </a:r>
          </a:p>
          <a:p>
            <a:pPr lvl="1"/>
            <a:r>
              <a:rPr lang="en-GB" dirty="0"/>
              <a:t>Older versions of Microsoft Excel used to have only </a:t>
            </a:r>
            <a:br>
              <a:rPr lang="en-GB" dirty="0"/>
            </a:br>
            <a:r>
              <a:rPr lang="en-GB" dirty="0"/>
              <a:t>65,536 rows (from 1 to 65,536)</a:t>
            </a:r>
          </a:p>
          <a:p>
            <a:pPr lvl="1"/>
            <a:r>
              <a:rPr lang="en-GB" dirty="0"/>
              <a:t>The rows will have been addressed with a two byte integer</a:t>
            </a:r>
          </a:p>
          <a:p>
            <a:r>
              <a:rPr lang="en-GB" dirty="0"/>
              <a:t>Nowadays, they mostly use four bytes</a:t>
            </a:r>
          </a:p>
          <a:p>
            <a:pPr lvl="1"/>
            <a:r>
              <a:rPr lang="en-GB" dirty="0"/>
              <a:t>Programmers need to consider the maximum numbers that can be stored by the type of integer they are using</a:t>
            </a:r>
          </a:p>
        </p:txBody>
      </p:sp>
    </p:spTree>
    <p:extLst>
      <p:ext uri="{BB962C8B-B14F-4D97-AF65-F5344CB8AC3E}">
        <p14:creationId xmlns:p14="http://schemas.microsoft.com/office/powerpoint/2010/main" val="1475951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p:txBody>
          <a:bodyPr/>
          <a:lstStyle/>
          <a:p>
            <a:r>
              <a:rPr lang="en-GB" dirty="0"/>
              <a:t>Worksheet 1</a:t>
            </a:r>
          </a:p>
        </p:txBody>
      </p:sp>
      <p:sp>
        <p:nvSpPr>
          <p:cNvPr id="2" name="Text Placeholder 1"/>
          <p:cNvSpPr>
            <a:spLocks noGrp="1"/>
          </p:cNvSpPr>
          <p:nvPr>
            <p:ph type="body" sz="quarter" idx="14"/>
          </p:nvPr>
        </p:nvSpPr>
        <p:spPr/>
        <p:txBody>
          <a:bodyPr/>
          <a:lstStyle/>
          <a:p>
            <a:r>
              <a:rPr lang="en-GB" dirty="0"/>
              <a:t>Complete </a:t>
            </a:r>
            <a:r>
              <a:rPr lang="en-GB" b="1" dirty="0"/>
              <a:t>Task 2 </a:t>
            </a:r>
            <a:r>
              <a:rPr lang="en-GB" dirty="0"/>
              <a:t>on </a:t>
            </a:r>
            <a:r>
              <a:rPr lang="en-GB" b="1" dirty="0"/>
              <a:t>Worksheet 1</a:t>
            </a:r>
          </a:p>
        </p:txBody>
      </p:sp>
    </p:spTree>
    <p:extLst>
      <p:ext uri="{BB962C8B-B14F-4D97-AF65-F5344CB8AC3E}">
        <p14:creationId xmlns:p14="http://schemas.microsoft.com/office/powerpoint/2010/main" val="464189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3C7FCD-B0FD-4B80-BF48-2B7C0B6837E4}"/>
              </a:ext>
            </a:extLst>
          </p:cNvPr>
          <p:cNvSpPr>
            <a:spLocks noGrp="1"/>
          </p:cNvSpPr>
          <p:nvPr>
            <p:ph type="body" sz="quarter" idx="13"/>
          </p:nvPr>
        </p:nvSpPr>
        <p:spPr/>
        <p:txBody>
          <a:bodyPr/>
          <a:lstStyle/>
          <a:p>
            <a:r>
              <a:rPr lang="en-GB" dirty="0"/>
              <a:t>16-bit conversions</a:t>
            </a:r>
          </a:p>
        </p:txBody>
      </p:sp>
      <p:sp>
        <p:nvSpPr>
          <p:cNvPr id="3" name="Text Placeholder 2">
            <a:extLst>
              <a:ext uri="{FF2B5EF4-FFF2-40B4-BE49-F238E27FC236}">
                <a16:creationId xmlns:a16="http://schemas.microsoft.com/office/drawing/2014/main" id="{018282B3-65B2-4FF0-A600-27A5F58A7B16}"/>
              </a:ext>
            </a:extLst>
          </p:cNvPr>
          <p:cNvSpPr>
            <a:spLocks noGrp="1"/>
          </p:cNvSpPr>
          <p:nvPr>
            <p:ph type="body" sz="quarter" idx="14"/>
          </p:nvPr>
        </p:nvSpPr>
        <p:spPr/>
        <p:txBody>
          <a:bodyPr/>
          <a:lstStyle/>
          <a:p>
            <a:r>
              <a:rPr lang="en-GB" dirty="0"/>
              <a:t>16-bit conversions work in just the same way as 8-bit conversions</a:t>
            </a:r>
          </a:p>
          <a:p>
            <a:pPr lvl="1"/>
            <a:r>
              <a:rPr lang="en-GB" dirty="0"/>
              <a:t>The numbers of the columns double for each column to </a:t>
            </a:r>
            <a:br>
              <a:rPr lang="en-GB" dirty="0"/>
            </a:br>
            <a:r>
              <a:rPr lang="en-GB" dirty="0"/>
              <a:t>the left:</a:t>
            </a:r>
          </a:p>
          <a:p>
            <a:pPr marL="444500" lvl="1" indent="0">
              <a:buNone/>
            </a:pPr>
            <a:r>
              <a:rPr lang="en-GB" sz="1800" dirty="0"/>
              <a:t>32768 16384 8192 4096 2048 1024 512 256 128 64 32 16 8 4 2 1</a:t>
            </a:r>
          </a:p>
          <a:p>
            <a:r>
              <a:rPr lang="en-GB" dirty="0"/>
              <a:t>Convert the binary number 1000000000011010 </a:t>
            </a:r>
            <a:br>
              <a:rPr lang="en-GB" dirty="0"/>
            </a:br>
            <a:r>
              <a:rPr lang="en-GB" dirty="0"/>
              <a:t>to denary</a:t>
            </a:r>
          </a:p>
          <a:p>
            <a:r>
              <a:rPr lang="en-GB" dirty="0"/>
              <a:t>Convert the denary number 4608 to binary</a:t>
            </a:r>
          </a:p>
        </p:txBody>
      </p:sp>
    </p:spTree>
    <p:extLst>
      <p:ext uri="{BB962C8B-B14F-4D97-AF65-F5344CB8AC3E}">
        <p14:creationId xmlns:p14="http://schemas.microsoft.com/office/powerpoint/2010/main" val="21649587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3C7FCD-B0FD-4B80-BF48-2B7C0B6837E4}"/>
              </a:ext>
            </a:extLst>
          </p:cNvPr>
          <p:cNvSpPr>
            <a:spLocks noGrp="1"/>
          </p:cNvSpPr>
          <p:nvPr>
            <p:ph type="body" sz="quarter" idx="13"/>
          </p:nvPr>
        </p:nvSpPr>
        <p:spPr/>
        <p:txBody>
          <a:bodyPr/>
          <a:lstStyle/>
          <a:p>
            <a:r>
              <a:rPr lang="en-GB" dirty="0"/>
              <a:t>16-bit conversions</a:t>
            </a:r>
          </a:p>
        </p:txBody>
      </p:sp>
      <p:sp>
        <p:nvSpPr>
          <p:cNvPr id="3" name="Text Placeholder 2">
            <a:extLst>
              <a:ext uri="{FF2B5EF4-FFF2-40B4-BE49-F238E27FC236}">
                <a16:creationId xmlns:a16="http://schemas.microsoft.com/office/drawing/2014/main" id="{018282B3-65B2-4FF0-A600-27A5F58A7B16}"/>
              </a:ext>
            </a:extLst>
          </p:cNvPr>
          <p:cNvSpPr>
            <a:spLocks noGrp="1"/>
          </p:cNvSpPr>
          <p:nvPr>
            <p:ph type="body" sz="quarter" idx="14"/>
          </p:nvPr>
        </p:nvSpPr>
        <p:spPr/>
        <p:txBody>
          <a:bodyPr/>
          <a:lstStyle/>
          <a:p>
            <a:r>
              <a:rPr lang="en-GB" dirty="0"/>
              <a:t>Convert the binary number 1000000000011010 </a:t>
            </a:r>
            <a:br>
              <a:rPr lang="en-GB" dirty="0"/>
            </a:br>
            <a:r>
              <a:rPr lang="en-GB" dirty="0"/>
              <a:t>to denary</a:t>
            </a:r>
          </a:p>
          <a:p>
            <a:pPr marL="444500" lvl="1" indent="0">
              <a:buNone/>
            </a:pPr>
            <a:r>
              <a:rPr lang="en-GB" sz="1800" dirty="0"/>
              <a:t>32768 16384 8192 4096 2048 1024 512 256 128 64 32 16 8 4 2 1</a:t>
            </a:r>
            <a:br>
              <a:rPr lang="en-GB" sz="1800" dirty="0"/>
            </a:br>
            <a:r>
              <a:rPr lang="en-GB" dirty="0"/>
              <a:t>    1        0       0      0      0      0      0    0    0    0  0   1 1 0 1 0</a:t>
            </a:r>
            <a:br>
              <a:rPr lang="en-GB" dirty="0"/>
            </a:br>
            <a:r>
              <a:rPr lang="en-GB" dirty="0"/>
              <a:t>= 32768 + 16 + 8 + 2 = </a:t>
            </a:r>
            <a:r>
              <a:rPr lang="en-GB" b="1" dirty="0">
                <a:solidFill>
                  <a:srgbClr val="FF0000"/>
                </a:solidFill>
              </a:rPr>
              <a:t>32794</a:t>
            </a:r>
          </a:p>
          <a:p>
            <a:r>
              <a:rPr lang="en-GB" dirty="0"/>
              <a:t>Convert the denary number 4608 to binary</a:t>
            </a:r>
          </a:p>
          <a:p>
            <a:pPr marL="444500" lvl="1" indent="0">
              <a:buNone/>
            </a:pPr>
            <a:r>
              <a:rPr lang="en-GB" sz="1800" dirty="0"/>
              <a:t>32768 16384 8192 4096 2048 1024 512 256 128 64 32 16 8 4 2 1</a:t>
            </a:r>
            <a:br>
              <a:rPr lang="en-GB" sz="1800" dirty="0"/>
            </a:br>
            <a:r>
              <a:rPr lang="en-GB" sz="1800" dirty="0"/>
              <a:t>    0          0       0        1</a:t>
            </a:r>
            <a:br>
              <a:rPr lang="en-GB" sz="1800" dirty="0"/>
            </a:br>
            <a:r>
              <a:rPr lang="en-GB" sz="1800" dirty="0"/>
              <a:t>    0          0       0        1      0        0      1 </a:t>
            </a:r>
            <a:br>
              <a:rPr lang="en-GB" sz="1800" dirty="0"/>
            </a:br>
            <a:br>
              <a:rPr lang="en-GB" sz="1800" dirty="0"/>
            </a:br>
            <a:r>
              <a:rPr lang="en-GB" sz="1800" dirty="0"/>
              <a:t>= </a:t>
            </a:r>
            <a:r>
              <a:rPr lang="en-GB" sz="1800" b="1" dirty="0">
                <a:solidFill>
                  <a:srgbClr val="FF0000"/>
                </a:solidFill>
              </a:rPr>
              <a:t>0001001000000000</a:t>
            </a:r>
            <a:endParaRPr lang="en-GB" b="1" dirty="0">
              <a:solidFill>
                <a:srgbClr val="FF0000"/>
              </a:solidFill>
            </a:endParaRPr>
          </a:p>
        </p:txBody>
      </p:sp>
      <p:sp>
        <p:nvSpPr>
          <p:cNvPr id="4" name="TextBox 3">
            <a:extLst>
              <a:ext uri="{FF2B5EF4-FFF2-40B4-BE49-F238E27FC236}">
                <a16:creationId xmlns:a16="http://schemas.microsoft.com/office/drawing/2014/main" id="{C914E96E-7654-4DB2-9491-3522C8AA31A9}"/>
              </a:ext>
            </a:extLst>
          </p:cNvPr>
          <p:cNvSpPr txBox="1"/>
          <p:nvPr/>
        </p:nvSpPr>
        <p:spPr>
          <a:xfrm>
            <a:off x="6551802" y="4462943"/>
            <a:ext cx="2273416"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4608 – 4096 = 512</a:t>
            </a:r>
          </a:p>
        </p:txBody>
      </p:sp>
      <p:sp>
        <p:nvSpPr>
          <p:cNvPr id="5" name="TextBox 4">
            <a:extLst>
              <a:ext uri="{FF2B5EF4-FFF2-40B4-BE49-F238E27FC236}">
                <a16:creationId xmlns:a16="http://schemas.microsoft.com/office/drawing/2014/main" id="{E58318BF-D3D0-4D17-B067-5679AC6661FF}"/>
              </a:ext>
            </a:extLst>
          </p:cNvPr>
          <p:cNvSpPr txBox="1"/>
          <p:nvPr/>
        </p:nvSpPr>
        <p:spPr>
          <a:xfrm>
            <a:off x="6551802" y="4766544"/>
            <a:ext cx="2273416"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512 – 512 = 0</a:t>
            </a:r>
          </a:p>
        </p:txBody>
      </p:sp>
    </p:spTree>
    <p:extLst>
      <p:ext uri="{BB962C8B-B14F-4D97-AF65-F5344CB8AC3E}">
        <p14:creationId xmlns:p14="http://schemas.microsoft.com/office/powerpoint/2010/main" val="254788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364F326-C192-B74D-86F8-3D76215AE22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424196" y="3546720"/>
            <a:ext cx="3719804" cy="2820798"/>
          </a:xfrm>
          <a:prstGeom prst="rect">
            <a:avLst/>
          </a:prstGeom>
        </p:spPr>
      </p:pic>
      <p:pic>
        <p:nvPicPr>
          <p:cNvPr id="20" name="Graphic 19">
            <a:extLst>
              <a:ext uri="{FF2B5EF4-FFF2-40B4-BE49-F238E27FC236}">
                <a16:creationId xmlns:a16="http://schemas.microsoft.com/office/drawing/2014/main" id="{7983DCD5-C739-574E-A80C-335083CF80C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
        <p:nvSpPr>
          <p:cNvPr id="4" name="Text Placeholder 3">
            <a:extLst>
              <a:ext uri="{FF2B5EF4-FFF2-40B4-BE49-F238E27FC236}">
                <a16:creationId xmlns:a16="http://schemas.microsoft.com/office/drawing/2014/main" id="{088FDFE3-5E3F-4022-B238-4ECAC3317F9C}"/>
              </a:ext>
            </a:extLst>
          </p:cNvPr>
          <p:cNvSpPr>
            <a:spLocks noGrp="1"/>
          </p:cNvSpPr>
          <p:nvPr>
            <p:ph type="body" sz="quarter" idx="13"/>
          </p:nvPr>
        </p:nvSpPr>
        <p:spPr/>
        <p:txBody>
          <a:bodyPr/>
          <a:lstStyle/>
          <a:p>
            <a:r>
              <a:rPr lang="en-GB" dirty="0"/>
              <a:t>Binary data in computers</a:t>
            </a:r>
          </a:p>
        </p:txBody>
      </p:sp>
      <p:sp>
        <p:nvSpPr>
          <p:cNvPr id="5" name="Text Placeholder 4">
            <a:extLst>
              <a:ext uri="{FF2B5EF4-FFF2-40B4-BE49-F238E27FC236}">
                <a16:creationId xmlns:a16="http://schemas.microsoft.com/office/drawing/2014/main" id="{714CA032-D934-4C71-A05E-BFF0244348CD}"/>
              </a:ext>
            </a:extLst>
          </p:cNvPr>
          <p:cNvSpPr>
            <a:spLocks noGrp="1"/>
          </p:cNvSpPr>
          <p:nvPr>
            <p:ph type="body" sz="quarter" idx="14"/>
          </p:nvPr>
        </p:nvSpPr>
        <p:spPr/>
        <p:txBody>
          <a:bodyPr/>
          <a:lstStyle/>
          <a:p>
            <a:r>
              <a:rPr lang="en-GB" dirty="0"/>
              <a:t>Data is processed in computers by the central processing unit (CPU)</a:t>
            </a:r>
          </a:p>
          <a:p>
            <a:pPr lvl="1"/>
            <a:r>
              <a:rPr lang="en-GB" dirty="0"/>
              <a:t>CPUs make use of </a:t>
            </a:r>
            <a:r>
              <a:rPr lang="en-GB" b="1" dirty="0"/>
              <a:t>logic gates </a:t>
            </a:r>
            <a:r>
              <a:rPr lang="en-GB" dirty="0"/>
              <a:t>to process the data</a:t>
            </a:r>
          </a:p>
          <a:p>
            <a:pPr lvl="1"/>
            <a:r>
              <a:rPr lang="en-GB" dirty="0"/>
              <a:t>Data is stored in special locations on the CPU known </a:t>
            </a:r>
            <a:br>
              <a:rPr lang="en-GB" dirty="0"/>
            </a:br>
            <a:r>
              <a:rPr lang="en-GB" dirty="0"/>
              <a:t>as </a:t>
            </a:r>
            <a:r>
              <a:rPr lang="en-GB" b="1" dirty="0"/>
              <a:t>registers</a:t>
            </a:r>
          </a:p>
          <a:p>
            <a:r>
              <a:rPr lang="en-GB" dirty="0"/>
              <a:t>Look at the values stored in the CPU</a:t>
            </a:r>
          </a:p>
          <a:p>
            <a:pPr lvl="1"/>
            <a:r>
              <a:rPr lang="en-GB" dirty="0"/>
              <a:t>What are the values stored </a:t>
            </a:r>
            <a:br>
              <a:rPr lang="en-GB" dirty="0"/>
            </a:br>
            <a:r>
              <a:rPr lang="en-GB" dirty="0"/>
              <a:t>in the registers A and B?</a:t>
            </a:r>
          </a:p>
          <a:p>
            <a:pPr lvl="1"/>
            <a:r>
              <a:rPr lang="en-GB" dirty="0"/>
              <a:t>What operation (+ or -) was used</a:t>
            </a:r>
            <a:br>
              <a:rPr lang="en-GB" dirty="0"/>
            </a:br>
            <a:r>
              <a:rPr lang="en-GB" dirty="0"/>
              <a:t>to reach the answer stored in register C?</a:t>
            </a:r>
          </a:p>
          <a:p>
            <a:pPr lvl="1"/>
            <a:endParaRPr lang="en-GB" dirty="0"/>
          </a:p>
        </p:txBody>
      </p:sp>
    </p:spTree>
    <p:extLst>
      <p:ext uri="{BB962C8B-B14F-4D97-AF65-F5344CB8AC3E}">
        <p14:creationId xmlns:p14="http://schemas.microsoft.com/office/powerpoint/2010/main" val="40768503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8B1666B-4523-3545-A750-F504C1886FD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424196" y="3546720"/>
            <a:ext cx="3719804" cy="2820798"/>
          </a:xfrm>
          <a:prstGeom prst="rect">
            <a:avLst/>
          </a:prstGeom>
        </p:spPr>
      </p:pic>
      <p:sp>
        <p:nvSpPr>
          <p:cNvPr id="4" name="Text Placeholder 3">
            <a:extLst>
              <a:ext uri="{FF2B5EF4-FFF2-40B4-BE49-F238E27FC236}">
                <a16:creationId xmlns:a16="http://schemas.microsoft.com/office/drawing/2014/main" id="{088FDFE3-5E3F-4022-B238-4ECAC3317F9C}"/>
              </a:ext>
            </a:extLst>
          </p:cNvPr>
          <p:cNvSpPr>
            <a:spLocks noGrp="1"/>
          </p:cNvSpPr>
          <p:nvPr>
            <p:ph type="body" sz="quarter" idx="13"/>
          </p:nvPr>
        </p:nvSpPr>
        <p:spPr/>
        <p:txBody>
          <a:bodyPr/>
          <a:lstStyle/>
          <a:p>
            <a:r>
              <a:rPr lang="en-GB" dirty="0"/>
              <a:t>Binary data in computers</a:t>
            </a:r>
          </a:p>
        </p:txBody>
      </p:sp>
      <p:sp>
        <p:nvSpPr>
          <p:cNvPr id="5" name="Text Placeholder 4">
            <a:extLst>
              <a:ext uri="{FF2B5EF4-FFF2-40B4-BE49-F238E27FC236}">
                <a16:creationId xmlns:a16="http://schemas.microsoft.com/office/drawing/2014/main" id="{714CA032-D934-4C71-A05E-BFF0244348CD}"/>
              </a:ext>
            </a:extLst>
          </p:cNvPr>
          <p:cNvSpPr>
            <a:spLocks noGrp="1"/>
          </p:cNvSpPr>
          <p:nvPr>
            <p:ph type="body" sz="quarter" idx="14"/>
          </p:nvPr>
        </p:nvSpPr>
        <p:spPr/>
        <p:txBody>
          <a:bodyPr/>
          <a:lstStyle/>
          <a:p>
            <a:pPr>
              <a:spcAft>
                <a:spcPts val="600"/>
              </a:spcAft>
            </a:pPr>
            <a:r>
              <a:rPr lang="en-GB" dirty="0"/>
              <a:t>Register A</a:t>
            </a:r>
          </a:p>
          <a:p>
            <a:pPr lvl="1"/>
            <a:r>
              <a:rPr lang="en-GB" dirty="0"/>
              <a:t>This stores 01001011 which is </a:t>
            </a:r>
            <a:r>
              <a:rPr lang="en-GB" dirty="0">
                <a:solidFill>
                  <a:srgbClr val="FF0000"/>
                </a:solidFill>
              </a:rPr>
              <a:t>75 in denary</a:t>
            </a:r>
          </a:p>
          <a:p>
            <a:pPr>
              <a:spcAft>
                <a:spcPts val="600"/>
              </a:spcAft>
            </a:pPr>
            <a:r>
              <a:rPr lang="en-GB" dirty="0"/>
              <a:t>Register B</a:t>
            </a:r>
          </a:p>
          <a:p>
            <a:pPr lvl="1"/>
            <a:r>
              <a:rPr lang="en-GB" dirty="0"/>
              <a:t>This stores 10010110 which is </a:t>
            </a:r>
            <a:r>
              <a:rPr lang="en-GB" dirty="0">
                <a:solidFill>
                  <a:srgbClr val="FF0000"/>
                </a:solidFill>
              </a:rPr>
              <a:t>150 in denary</a:t>
            </a:r>
          </a:p>
          <a:p>
            <a:pPr>
              <a:spcAft>
                <a:spcPts val="600"/>
              </a:spcAft>
            </a:pPr>
            <a:r>
              <a:rPr lang="en-GB" dirty="0"/>
              <a:t>Register C</a:t>
            </a:r>
          </a:p>
          <a:p>
            <a:pPr lvl="1"/>
            <a:r>
              <a:rPr lang="en-GB" dirty="0"/>
              <a:t>This stores 11100001 which is </a:t>
            </a:r>
            <a:r>
              <a:rPr lang="en-GB" dirty="0">
                <a:solidFill>
                  <a:srgbClr val="FF0000"/>
                </a:solidFill>
              </a:rPr>
              <a:t>225 in denary</a:t>
            </a:r>
          </a:p>
          <a:p>
            <a:pPr>
              <a:spcAft>
                <a:spcPts val="600"/>
              </a:spcAft>
            </a:pPr>
            <a:r>
              <a:rPr lang="en-GB" dirty="0"/>
              <a:t>The CPU has therefore</a:t>
            </a:r>
          </a:p>
          <a:p>
            <a:pPr lvl="1"/>
            <a:r>
              <a:rPr lang="en-GB" dirty="0"/>
              <a:t>Processed the calculation:</a:t>
            </a:r>
            <a:br>
              <a:rPr lang="en-GB" dirty="0"/>
            </a:br>
            <a:r>
              <a:rPr lang="en-GB" dirty="0">
                <a:solidFill>
                  <a:srgbClr val="FF0000"/>
                </a:solidFill>
              </a:rPr>
              <a:t>Register C = Register A + Register B</a:t>
            </a:r>
          </a:p>
        </p:txBody>
      </p:sp>
      <p:pic>
        <p:nvPicPr>
          <p:cNvPr id="20" name="Graphic 19">
            <a:extLst>
              <a:ext uri="{FF2B5EF4-FFF2-40B4-BE49-F238E27FC236}">
                <a16:creationId xmlns:a16="http://schemas.microsoft.com/office/drawing/2014/main" id="{2B63398A-2644-A04C-95BA-724BD904390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990057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p:txBody>
          <a:bodyPr/>
          <a:lstStyle/>
          <a:p>
            <a:r>
              <a:rPr lang="en-GB" dirty="0"/>
              <a:t>Worksheet 1</a:t>
            </a:r>
          </a:p>
        </p:txBody>
      </p:sp>
      <p:sp>
        <p:nvSpPr>
          <p:cNvPr id="2" name="Text Placeholder 1"/>
          <p:cNvSpPr>
            <a:spLocks noGrp="1"/>
          </p:cNvSpPr>
          <p:nvPr>
            <p:ph type="body" sz="quarter" idx="14"/>
          </p:nvPr>
        </p:nvSpPr>
        <p:spPr/>
        <p:txBody>
          <a:bodyPr/>
          <a:lstStyle/>
          <a:p>
            <a:r>
              <a:rPr lang="en-GB" dirty="0"/>
              <a:t>Complete </a:t>
            </a:r>
            <a:r>
              <a:rPr lang="en-GB" b="1" dirty="0"/>
              <a:t>Task 3 </a:t>
            </a:r>
            <a:r>
              <a:rPr lang="en-GB" dirty="0"/>
              <a:t>and </a:t>
            </a:r>
            <a:r>
              <a:rPr lang="en-GB" b="1" dirty="0"/>
              <a:t>Task 4 </a:t>
            </a:r>
            <a:r>
              <a:rPr lang="en-GB" dirty="0"/>
              <a:t>on </a:t>
            </a:r>
            <a:r>
              <a:rPr lang="en-GB" b="1" dirty="0"/>
              <a:t>Worksheet 1</a:t>
            </a:r>
          </a:p>
        </p:txBody>
      </p:sp>
    </p:spTree>
    <p:extLst>
      <p:ext uri="{BB962C8B-B14F-4D97-AF65-F5344CB8AC3E}">
        <p14:creationId xmlns:p14="http://schemas.microsoft.com/office/powerpoint/2010/main" val="3847320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Plenary</a:t>
            </a:r>
          </a:p>
        </p:txBody>
      </p:sp>
      <p:sp>
        <p:nvSpPr>
          <p:cNvPr id="3" name="Text Placeholder 2"/>
          <p:cNvSpPr>
            <a:spLocks noGrp="1"/>
          </p:cNvSpPr>
          <p:nvPr>
            <p:ph type="body" sz="quarter" idx="14"/>
          </p:nvPr>
        </p:nvSpPr>
        <p:spPr/>
        <p:txBody>
          <a:bodyPr/>
          <a:lstStyle/>
          <a:p>
            <a:r>
              <a:rPr lang="en-GB" dirty="0"/>
              <a:t>In pairs:</a:t>
            </a:r>
          </a:p>
          <a:p>
            <a:pPr lvl="1"/>
            <a:r>
              <a:rPr lang="en-GB" dirty="0"/>
              <a:t>Which numbers are stored in one bit?</a:t>
            </a:r>
          </a:p>
          <a:p>
            <a:pPr lvl="1"/>
            <a:r>
              <a:rPr lang="en-GB" dirty="0"/>
              <a:t>How many bits are there in a nibble and a byte?</a:t>
            </a:r>
          </a:p>
          <a:p>
            <a:pPr lvl="1"/>
            <a:r>
              <a:rPr lang="en-GB" dirty="0"/>
              <a:t>What are the units after a kibibyte?</a:t>
            </a:r>
          </a:p>
          <a:p>
            <a:pPr lvl="1"/>
            <a:r>
              <a:rPr lang="en-GB" dirty="0"/>
              <a:t>What is zero in binary?</a:t>
            </a:r>
          </a:p>
          <a:p>
            <a:pPr lvl="1"/>
            <a:r>
              <a:rPr lang="en-GB" dirty="0"/>
              <a:t>What is 255 in binary?</a:t>
            </a:r>
          </a:p>
          <a:p>
            <a:pPr lvl="1"/>
            <a:r>
              <a:rPr lang="en-GB" dirty="0"/>
              <a:t>What is 39 in binary?</a:t>
            </a:r>
          </a:p>
        </p:txBody>
      </p:sp>
    </p:spTree>
    <p:extLst>
      <p:ext uri="{BB962C8B-B14F-4D97-AF65-F5344CB8AC3E}">
        <p14:creationId xmlns:p14="http://schemas.microsoft.com/office/powerpoint/2010/main" val="3460746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Plenary</a:t>
            </a:r>
          </a:p>
        </p:txBody>
      </p:sp>
      <p:sp>
        <p:nvSpPr>
          <p:cNvPr id="3" name="Text Placeholder 2"/>
          <p:cNvSpPr>
            <a:spLocks noGrp="1"/>
          </p:cNvSpPr>
          <p:nvPr>
            <p:ph type="body" sz="quarter" idx="14"/>
          </p:nvPr>
        </p:nvSpPr>
        <p:spPr/>
        <p:txBody>
          <a:bodyPr/>
          <a:lstStyle/>
          <a:p>
            <a:r>
              <a:rPr lang="en-GB" dirty="0"/>
              <a:t>In pairs:</a:t>
            </a:r>
          </a:p>
          <a:p>
            <a:pPr lvl="1"/>
            <a:r>
              <a:rPr lang="en-GB" dirty="0"/>
              <a:t>Which numbers are stored in one bit? </a:t>
            </a:r>
            <a:r>
              <a:rPr lang="en-GB" dirty="0">
                <a:solidFill>
                  <a:srgbClr val="FF0000"/>
                </a:solidFill>
              </a:rPr>
              <a:t>0 and 1</a:t>
            </a:r>
            <a:endParaRPr lang="en-GB" dirty="0"/>
          </a:p>
          <a:p>
            <a:pPr lvl="1"/>
            <a:r>
              <a:rPr lang="en-GB" dirty="0"/>
              <a:t>How many bits are there in a nibble and a byte?</a:t>
            </a:r>
            <a:br>
              <a:rPr lang="en-GB" dirty="0"/>
            </a:br>
            <a:r>
              <a:rPr lang="en-GB" dirty="0">
                <a:solidFill>
                  <a:srgbClr val="FF0000"/>
                </a:solidFill>
              </a:rPr>
              <a:t>Nibble = 4 bits, byte = 8 bits</a:t>
            </a:r>
          </a:p>
          <a:p>
            <a:pPr lvl="1"/>
            <a:r>
              <a:rPr lang="en-GB" dirty="0"/>
              <a:t>What are the units after a kibibyte?</a:t>
            </a:r>
            <a:br>
              <a:rPr lang="en-GB" dirty="0"/>
            </a:br>
            <a:r>
              <a:rPr lang="en-GB" dirty="0">
                <a:solidFill>
                  <a:srgbClr val="FF0000"/>
                </a:solidFill>
              </a:rPr>
              <a:t>mebibyte, gibibyte, tebibyte, pebibyte</a:t>
            </a:r>
          </a:p>
          <a:p>
            <a:pPr lvl="1"/>
            <a:r>
              <a:rPr lang="en-GB" dirty="0"/>
              <a:t>What is zero as an 8 bit binary number? </a:t>
            </a:r>
            <a:r>
              <a:rPr lang="en-GB" dirty="0">
                <a:solidFill>
                  <a:srgbClr val="FF0000"/>
                </a:solidFill>
              </a:rPr>
              <a:t>0000 0000</a:t>
            </a:r>
          </a:p>
          <a:p>
            <a:pPr lvl="1"/>
            <a:r>
              <a:rPr lang="en-GB" dirty="0"/>
              <a:t>What is 255 in binary? </a:t>
            </a:r>
            <a:r>
              <a:rPr lang="en-GB" dirty="0">
                <a:solidFill>
                  <a:srgbClr val="FF0000"/>
                </a:solidFill>
              </a:rPr>
              <a:t>1111 1111</a:t>
            </a:r>
          </a:p>
          <a:p>
            <a:pPr lvl="1"/>
            <a:r>
              <a:rPr lang="en-GB" dirty="0"/>
              <a:t>What is 39 as an 8 bit binary number? </a:t>
            </a:r>
            <a:r>
              <a:rPr lang="en-GB" dirty="0">
                <a:solidFill>
                  <a:srgbClr val="FF0000"/>
                </a:solidFill>
              </a:rPr>
              <a:t>0010 0111</a:t>
            </a:r>
          </a:p>
        </p:txBody>
      </p:sp>
    </p:spTree>
    <p:extLst>
      <p:ext uri="{BB962C8B-B14F-4D97-AF65-F5344CB8AC3E}">
        <p14:creationId xmlns:p14="http://schemas.microsoft.com/office/powerpoint/2010/main" val="20946322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618868"/>
      </p:ext>
    </p:extLst>
  </p:cSld>
  <p:clrMapOvr>
    <a:masterClrMapping/>
  </p:clrMapOvr>
</p:sld>
</file>

<file path=ppt/theme/theme1.xml><?xml version="1.0" encoding="utf-8"?>
<a:theme xmlns:a="http://schemas.openxmlformats.org/drawingml/2006/main" name="Unit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951742A866DD4C8563BF4DFAFD4423" ma:contentTypeVersion="13" ma:contentTypeDescription="Create a new document." ma:contentTypeScope="" ma:versionID="f785eec6e2c67b839315347a29dc3713">
  <xsd:schema xmlns:xsd="http://www.w3.org/2001/XMLSchema" xmlns:xs="http://www.w3.org/2001/XMLSchema" xmlns:p="http://schemas.microsoft.com/office/2006/metadata/properties" xmlns:ns2="1ef05dc5-97a2-498b-bf7c-bd189143a1ff" xmlns:ns3="94dce8ab-38ff-4714-b1ed-1fc5e4d9abd1" targetNamespace="http://schemas.microsoft.com/office/2006/metadata/properties" ma:root="true" ma:fieldsID="a0c82b207cdf2da5c092e9a40fe5e576" ns2:_="" ns3:_="">
    <xsd:import namespace="1ef05dc5-97a2-498b-bf7c-bd189143a1ff"/>
    <xsd:import namespace="94dce8ab-38ff-4714-b1ed-1fc5e4d9abd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f05dc5-97a2-498b-bf7c-bd189143a1f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4dce8ab-38ff-4714-b1ed-1fc5e4d9abd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25508A6-8018-4561-935E-939FAF1F4A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f05dc5-97a2-498b-bf7c-bd189143a1ff"/>
    <ds:schemaRef ds:uri="94dce8ab-38ff-4714-b1ed-1fc5e4d9ab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FE8CBB-5040-4C92-9769-4053F27334C1}">
  <ds:schemaRefs>
    <ds:schemaRef ds:uri="http://schemas.microsoft.com/sharepoint/v3/contenttype/forms"/>
  </ds:schemaRefs>
</ds:datastoreItem>
</file>

<file path=customXml/itemProps3.xml><?xml version="1.0" encoding="utf-8"?>
<ds:datastoreItem xmlns:ds="http://schemas.openxmlformats.org/officeDocument/2006/customXml" ds:itemID="{1203F46B-8742-4E7B-8016-551BACB8A156}">
  <ds:schemaRefs>
    <ds:schemaRef ds:uri="http://purl.org/dc/dcmitype/"/>
    <ds:schemaRef ds:uri="http://schemas.openxmlformats.org/package/2006/metadata/core-properties"/>
    <ds:schemaRef ds:uri="http://schemas.microsoft.com/office/infopath/2007/PartnerControls"/>
    <ds:schemaRef ds:uri="http://purl.org/dc/terms/"/>
    <ds:schemaRef ds:uri="http://purl.org/dc/elements/1.1/"/>
    <ds:schemaRef ds:uri="http://schemas.microsoft.com/office/2006/metadata/properties"/>
    <ds:schemaRef ds:uri="http://schemas.microsoft.com/office/2006/documentManagement/types"/>
    <ds:schemaRef ds:uri="94dce8ab-38ff-4714-b1ed-1fc5e4d9abd1"/>
    <ds:schemaRef ds:uri="1ef05dc5-97a2-498b-bf7c-bd189143a1f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Data Representation L1 Introduction to binary</Template>
  <TotalTime>1494</TotalTime>
  <Words>1472</Words>
  <Application>Microsoft Office PowerPoint</Application>
  <PresentationFormat>On-screen Show (4:3)</PresentationFormat>
  <Paragraphs>304</Paragraphs>
  <Slides>33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Comic Sans MS</vt:lpstr>
      <vt:lpstr>Calibri</vt:lpstr>
      <vt:lpstr>Arial</vt:lpstr>
      <vt:lpstr>Wingdings</vt:lpstr>
      <vt:lpstr>Unit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PG Online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PG Online Ltd</dc:creator>
  <cp:lastModifiedBy>Ruari Mears</cp:lastModifiedBy>
  <cp:revision>69</cp:revision>
  <dcterms:created xsi:type="dcterms:W3CDTF">2014-10-31T16:25:47Z</dcterms:created>
  <dcterms:modified xsi:type="dcterms:W3CDTF">2022-09-08T09:32:20Z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0x01010024951742A866DD4C8563BF4DFAFD4423</vt:lpwstr>
  </property>
</Properties>
</file>