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35"/>
  </p:notesMasterIdLst>
  <p:sldIdLst>
    <p:sldId id="260" r:id="rId5"/>
    <p:sldId id="284" r:id="rId6"/>
    <p:sldId id="315" r:id="rId7"/>
    <p:sldId id="316" r:id="rId8"/>
    <p:sldId id="313" r:id="rId9"/>
    <p:sldId id="317" r:id="rId10"/>
    <p:sldId id="287" r:id="rId11"/>
    <p:sldId id="288" r:id="rId12"/>
    <p:sldId id="289" r:id="rId13"/>
    <p:sldId id="318" r:id="rId14"/>
    <p:sldId id="290" r:id="rId15"/>
    <p:sldId id="291" r:id="rId16"/>
    <p:sldId id="292" r:id="rId17"/>
    <p:sldId id="319" r:id="rId18"/>
    <p:sldId id="324" r:id="rId19"/>
    <p:sldId id="325" r:id="rId20"/>
    <p:sldId id="293" r:id="rId21"/>
    <p:sldId id="294" r:id="rId22"/>
    <p:sldId id="295" r:id="rId23"/>
    <p:sldId id="296" r:id="rId24"/>
    <p:sldId id="298" r:id="rId25"/>
    <p:sldId id="305" r:id="rId26"/>
    <p:sldId id="306" r:id="rId27"/>
    <p:sldId id="307" r:id="rId28"/>
    <p:sldId id="326" r:id="rId29"/>
    <p:sldId id="327" r:id="rId30"/>
    <p:sldId id="299" r:id="rId31"/>
    <p:sldId id="321" r:id="rId32"/>
    <p:sldId id="322" r:id="rId33"/>
    <p:sldId id="311" r:id="rId34"/>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45">
          <p15:clr>
            <a:srgbClr val="A4A3A4"/>
          </p15:clr>
        </p15:guide>
        <p15:guide id="2" orient="horz" pos="3232">
          <p15:clr>
            <a:srgbClr val="A4A3A4"/>
          </p15:clr>
        </p15:guide>
        <p15:guide id="3" orient="horz" pos="1912">
          <p15:clr>
            <a:srgbClr val="A4A3A4"/>
          </p15:clr>
        </p15:guide>
        <p15:guide id="4" pos="5380">
          <p15:clr>
            <a:srgbClr val="A4A3A4"/>
          </p15:clr>
        </p15:guide>
        <p15:guide id="5" pos="2959">
          <p15:clr>
            <a:srgbClr val="A4A3A4"/>
          </p15:clr>
        </p15:guide>
        <p15:guide id="6" orient="horz" pos="322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ACA5"/>
    <a:srgbClr val="0E463C"/>
    <a:srgbClr val="174777"/>
    <a:srgbClr val="B32E25"/>
    <a:srgbClr val="F68B38"/>
    <a:srgbClr val="1950A4"/>
    <a:srgbClr val="009BD4"/>
    <a:srgbClr val="FF0000"/>
    <a:srgbClr val="F2F2F2"/>
    <a:srgbClr val="6FCFF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03" autoAdjust="0"/>
    <p:restoredTop sz="94661"/>
  </p:normalViewPr>
  <p:slideViewPr>
    <p:cSldViewPr snapToGrid="0" snapToObjects="1" showGuides="1">
      <p:cViewPr varScale="1">
        <p:scale>
          <a:sx n="58" d="100"/>
          <a:sy n="58" d="100"/>
        </p:scale>
        <p:origin x="822" y="60"/>
      </p:cViewPr>
      <p:guideLst>
        <p:guide orient="horz" pos="1245"/>
        <p:guide orient="horz" pos="3232"/>
        <p:guide orient="horz" pos="1912"/>
        <p:guide pos="5380"/>
        <p:guide pos="2959"/>
        <p:guide orient="horz" pos="3226"/>
      </p:guideLst>
    </p:cSldViewPr>
  </p:slideViewPr>
  <p:notesTextViewPr>
    <p:cViewPr>
      <p:scale>
        <a:sx n="100" d="100"/>
        <a:sy n="100" d="100"/>
      </p:scale>
      <p:origin x="0" y="0"/>
    </p:cViewPr>
  </p:notesTextViewPr>
  <p:sorterViewPr>
    <p:cViewPr>
      <p:scale>
        <a:sx n="140" d="100"/>
        <a:sy n="140" d="100"/>
      </p:scale>
      <p:origin x="0" y="-596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4.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1.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3.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e Bloys" userId="1248c4d8-7b2b-4b32-b8bd-163ae845f9bb" providerId="ADAL" clId="{0433377D-B4C6-8841-BA22-D6D72F6BA2BB}"/>
    <pc:docChg chg="undo custSel modSld modMainMaster">
      <pc:chgData name="Mike Bloys" userId="1248c4d8-7b2b-4b32-b8bd-163ae845f9bb" providerId="ADAL" clId="{0433377D-B4C6-8841-BA22-D6D72F6BA2BB}" dt="2021-07-23T09:16:51.352" v="179" actId="5793"/>
      <pc:docMkLst>
        <pc:docMk/>
      </pc:docMkLst>
      <pc:sldChg chg="modSp mod modClrScheme chgLayout">
        <pc:chgData name="Mike Bloys" userId="1248c4d8-7b2b-4b32-b8bd-163ae845f9bb" providerId="ADAL" clId="{0433377D-B4C6-8841-BA22-D6D72F6BA2BB}" dt="2021-07-22T17:21:31.474" v="72" actId="700"/>
        <pc:sldMkLst>
          <pc:docMk/>
          <pc:sldMk cId="2542456931" sldId="284"/>
        </pc:sldMkLst>
        <pc:spChg chg="mod ord">
          <ac:chgData name="Mike Bloys" userId="1248c4d8-7b2b-4b32-b8bd-163ae845f9bb" providerId="ADAL" clId="{0433377D-B4C6-8841-BA22-D6D72F6BA2BB}" dt="2021-07-22T17:21:31.474" v="72" actId="700"/>
          <ac:spMkLst>
            <pc:docMk/>
            <pc:sldMk cId="2542456931" sldId="284"/>
            <ac:spMk id="3" creationId="{00000000-0000-0000-0000-000000000000}"/>
          </ac:spMkLst>
        </pc:spChg>
        <pc:spChg chg="mod ord">
          <ac:chgData name="Mike Bloys" userId="1248c4d8-7b2b-4b32-b8bd-163ae845f9bb" providerId="ADAL" clId="{0433377D-B4C6-8841-BA22-D6D72F6BA2BB}" dt="2021-07-22T17:21:31.474" v="72" actId="700"/>
          <ac:spMkLst>
            <pc:docMk/>
            <pc:sldMk cId="2542456931" sldId="284"/>
            <ac:spMk id="4" creationId="{00000000-0000-0000-0000-000000000000}"/>
          </ac:spMkLst>
        </pc:spChg>
      </pc:sldChg>
      <pc:sldChg chg="modSp mod">
        <pc:chgData name="Mike Bloys" userId="1248c4d8-7b2b-4b32-b8bd-163ae845f9bb" providerId="ADAL" clId="{0433377D-B4C6-8841-BA22-D6D72F6BA2BB}" dt="2021-07-23T08:46:35.764" v="118" actId="207"/>
        <pc:sldMkLst>
          <pc:docMk/>
          <pc:sldMk cId="428608259" sldId="287"/>
        </pc:sldMkLst>
        <pc:spChg chg="mod">
          <ac:chgData name="Mike Bloys" userId="1248c4d8-7b2b-4b32-b8bd-163ae845f9bb" providerId="ADAL" clId="{0433377D-B4C6-8841-BA22-D6D72F6BA2BB}" dt="2021-07-23T08:46:35.764" v="118" actId="207"/>
          <ac:spMkLst>
            <pc:docMk/>
            <pc:sldMk cId="428608259" sldId="287"/>
            <ac:spMk id="4" creationId="{00000000-0000-0000-0000-000000000000}"/>
          </ac:spMkLst>
        </pc:spChg>
        <pc:graphicFrameChg chg="modGraphic">
          <ac:chgData name="Mike Bloys" userId="1248c4d8-7b2b-4b32-b8bd-163ae845f9bb" providerId="ADAL" clId="{0433377D-B4C6-8841-BA22-D6D72F6BA2BB}" dt="2021-07-23T08:46:28.500" v="116" actId="207"/>
          <ac:graphicFrameMkLst>
            <pc:docMk/>
            <pc:sldMk cId="428608259" sldId="287"/>
            <ac:graphicFrameMk id="5" creationId="{00000000-0000-0000-0000-000000000000}"/>
          </ac:graphicFrameMkLst>
        </pc:graphicFrameChg>
      </pc:sldChg>
      <pc:sldChg chg="modSp mod">
        <pc:chgData name="Mike Bloys" userId="1248c4d8-7b2b-4b32-b8bd-163ae845f9bb" providerId="ADAL" clId="{0433377D-B4C6-8841-BA22-D6D72F6BA2BB}" dt="2021-07-23T08:46:57.252" v="121" actId="207"/>
        <pc:sldMkLst>
          <pc:docMk/>
          <pc:sldMk cId="3912875191" sldId="288"/>
        </pc:sldMkLst>
        <pc:spChg chg="mod">
          <ac:chgData name="Mike Bloys" userId="1248c4d8-7b2b-4b32-b8bd-163ae845f9bb" providerId="ADAL" clId="{0433377D-B4C6-8841-BA22-D6D72F6BA2BB}" dt="2021-07-23T08:46:57.252" v="121" actId="207"/>
          <ac:spMkLst>
            <pc:docMk/>
            <pc:sldMk cId="3912875191" sldId="288"/>
            <ac:spMk id="4" creationId="{00000000-0000-0000-0000-000000000000}"/>
          </ac:spMkLst>
        </pc:spChg>
        <pc:graphicFrameChg chg="modGraphic">
          <ac:chgData name="Mike Bloys" userId="1248c4d8-7b2b-4b32-b8bd-163ae845f9bb" providerId="ADAL" clId="{0433377D-B4C6-8841-BA22-D6D72F6BA2BB}" dt="2021-07-23T08:46:52.778" v="120" actId="207"/>
          <ac:graphicFrameMkLst>
            <pc:docMk/>
            <pc:sldMk cId="3912875191" sldId="288"/>
            <ac:graphicFrameMk id="5" creationId="{00000000-0000-0000-0000-000000000000}"/>
          </ac:graphicFrameMkLst>
        </pc:graphicFrameChg>
      </pc:sldChg>
      <pc:sldChg chg="modSp mod">
        <pc:chgData name="Mike Bloys" userId="1248c4d8-7b2b-4b32-b8bd-163ae845f9bb" providerId="ADAL" clId="{0433377D-B4C6-8841-BA22-D6D72F6BA2BB}" dt="2021-07-23T08:47:24.444" v="127" actId="207"/>
        <pc:sldMkLst>
          <pc:docMk/>
          <pc:sldMk cId="1918430168" sldId="289"/>
        </pc:sldMkLst>
        <pc:spChg chg="mod">
          <ac:chgData name="Mike Bloys" userId="1248c4d8-7b2b-4b32-b8bd-163ae845f9bb" providerId="ADAL" clId="{0433377D-B4C6-8841-BA22-D6D72F6BA2BB}" dt="2021-07-23T08:47:24.444" v="127" actId="207"/>
          <ac:spMkLst>
            <pc:docMk/>
            <pc:sldMk cId="1918430168" sldId="289"/>
            <ac:spMk id="4" creationId="{00000000-0000-0000-0000-000000000000}"/>
          </ac:spMkLst>
        </pc:spChg>
      </pc:sldChg>
      <pc:sldChg chg="modSp mod">
        <pc:chgData name="Mike Bloys" userId="1248c4d8-7b2b-4b32-b8bd-163ae845f9bb" providerId="ADAL" clId="{0433377D-B4C6-8841-BA22-D6D72F6BA2BB}" dt="2021-07-23T08:48:59.562" v="139" actId="20577"/>
        <pc:sldMkLst>
          <pc:docMk/>
          <pc:sldMk cId="2621621636" sldId="291"/>
        </pc:sldMkLst>
        <pc:spChg chg="mod">
          <ac:chgData name="Mike Bloys" userId="1248c4d8-7b2b-4b32-b8bd-163ae845f9bb" providerId="ADAL" clId="{0433377D-B4C6-8841-BA22-D6D72F6BA2BB}" dt="2021-07-23T08:48:59.562" v="139" actId="20577"/>
          <ac:spMkLst>
            <pc:docMk/>
            <pc:sldMk cId="2621621636" sldId="291"/>
            <ac:spMk id="4" creationId="{00000000-0000-0000-0000-000000000000}"/>
          </ac:spMkLst>
        </pc:spChg>
      </pc:sldChg>
      <pc:sldChg chg="modSp mod">
        <pc:chgData name="Mike Bloys" userId="1248c4d8-7b2b-4b32-b8bd-163ae845f9bb" providerId="ADAL" clId="{0433377D-B4C6-8841-BA22-D6D72F6BA2BB}" dt="2021-07-23T08:49:27.591" v="145" actId="207"/>
        <pc:sldMkLst>
          <pc:docMk/>
          <pc:sldMk cId="3136642099" sldId="292"/>
        </pc:sldMkLst>
        <pc:spChg chg="mod">
          <ac:chgData name="Mike Bloys" userId="1248c4d8-7b2b-4b32-b8bd-163ae845f9bb" providerId="ADAL" clId="{0433377D-B4C6-8841-BA22-D6D72F6BA2BB}" dt="2021-07-23T08:49:27.591" v="145" actId="207"/>
          <ac:spMkLst>
            <pc:docMk/>
            <pc:sldMk cId="3136642099" sldId="292"/>
            <ac:spMk id="4" creationId="{00000000-0000-0000-0000-000000000000}"/>
          </ac:spMkLst>
        </pc:spChg>
      </pc:sldChg>
      <pc:sldChg chg="modSp mod">
        <pc:chgData name="Mike Bloys" userId="1248c4d8-7b2b-4b32-b8bd-163ae845f9bb" providerId="ADAL" clId="{0433377D-B4C6-8841-BA22-D6D72F6BA2BB}" dt="2021-07-23T08:50:45.888" v="156" actId="207"/>
        <pc:sldMkLst>
          <pc:docMk/>
          <pc:sldMk cId="2300425221" sldId="295"/>
        </pc:sldMkLst>
        <pc:spChg chg="mod">
          <ac:chgData name="Mike Bloys" userId="1248c4d8-7b2b-4b32-b8bd-163ae845f9bb" providerId="ADAL" clId="{0433377D-B4C6-8841-BA22-D6D72F6BA2BB}" dt="2021-07-23T08:50:45.888" v="156" actId="207"/>
          <ac:spMkLst>
            <pc:docMk/>
            <pc:sldMk cId="2300425221" sldId="295"/>
            <ac:spMk id="4" creationId="{00000000-0000-0000-0000-000000000000}"/>
          </ac:spMkLst>
        </pc:spChg>
      </pc:sldChg>
      <pc:sldChg chg="modSp mod">
        <pc:chgData name="Mike Bloys" userId="1248c4d8-7b2b-4b32-b8bd-163ae845f9bb" providerId="ADAL" clId="{0433377D-B4C6-8841-BA22-D6D72F6BA2BB}" dt="2021-07-23T08:51:35.003" v="163" actId="208"/>
        <pc:sldMkLst>
          <pc:docMk/>
          <pc:sldMk cId="1456449982" sldId="298"/>
        </pc:sldMkLst>
        <pc:spChg chg="mod">
          <ac:chgData name="Mike Bloys" userId="1248c4d8-7b2b-4b32-b8bd-163ae845f9bb" providerId="ADAL" clId="{0433377D-B4C6-8841-BA22-D6D72F6BA2BB}" dt="2021-07-23T08:51:22.987" v="161" actId="207"/>
          <ac:spMkLst>
            <pc:docMk/>
            <pc:sldMk cId="1456449982" sldId="298"/>
            <ac:spMk id="3" creationId="{00000000-0000-0000-0000-000000000000}"/>
          </ac:spMkLst>
        </pc:spChg>
        <pc:spChg chg="mod">
          <ac:chgData name="Mike Bloys" userId="1248c4d8-7b2b-4b32-b8bd-163ae845f9bb" providerId="ADAL" clId="{0433377D-B4C6-8841-BA22-D6D72F6BA2BB}" dt="2021-07-23T08:51:29.503" v="162" actId="207"/>
          <ac:spMkLst>
            <pc:docMk/>
            <pc:sldMk cId="1456449982" sldId="298"/>
            <ac:spMk id="33" creationId="{00000000-0000-0000-0000-000000000000}"/>
          </ac:spMkLst>
        </pc:spChg>
        <pc:spChg chg="mod">
          <ac:chgData name="Mike Bloys" userId="1248c4d8-7b2b-4b32-b8bd-163ae845f9bb" providerId="ADAL" clId="{0433377D-B4C6-8841-BA22-D6D72F6BA2BB}" dt="2021-07-23T08:51:29.503" v="162" actId="207"/>
          <ac:spMkLst>
            <pc:docMk/>
            <pc:sldMk cId="1456449982" sldId="298"/>
            <ac:spMk id="34" creationId="{00000000-0000-0000-0000-000000000000}"/>
          </ac:spMkLst>
        </pc:spChg>
        <pc:spChg chg="mod">
          <ac:chgData name="Mike Bloys" userId="1248c4d8-7b2b-4b32-b8bd-163ae845f9bb" providerId="ADAL" clId="{0433377D-B4C6-8841-BA22-D6D72F6BA2BB}" dt="2021-07-23T08:51:29.503" v="162" actId="207"/>
          <ac:spMkLst>
            <pc:docMk/>
            <pc:sldMk cId="1456449982" sldId="298"/>
            <ac:spMk id="35" creationId="{00000000-0000-0000-0000-000000000000}"/>
          </ac:spMkLst>
        </pc:spChg>
        <pc:cxnChg chg="mod">
          <ac:chgData name="Mike Bloys" userId="1248c4d8-7b2b-4b32-b8bd-163ae845f9bb" providerId="ADAL" clId="{0433377D-B4C6-8841-BA22-D6D72F6BA2BB}" dt="2021-07-23T08:51:35.003" v="163" actId="208"/>
          <ac:cxnSpMkLst>
            <pc:docMk/>
            <pc:sldMk cId="1456449982" sldId="298"/>
            <ac:cxnSpMk id="26" creationId="{00000000-0000-0000-0000-000000000000}"/>
          </ac:cxnSpMkLst>
        </pc:cxnChg>
      </pc:sldChg>
      <pc:sldChg chg="modSp mod">
        <pc:chgData name="Mike Bloys" userId="1248c4d8-7b2b-4b32-b8bd-163ae845f9bb" providerId="ADAL" clId="{0433377D-B4C6-8841-BA22-D6D72F6BA2BB}" dt="2021-07-23T09:16:51.352" v="179" actId="5793"/>
        <pc:sldMkLst>
          <pc:docMk/>
          <pc:sldMk cId="1463995141" sldId="299"/>
        </pc:sldMkLst>
        <pc:spChg chg="mod">
          <ac:chgData name="Mike Bloys" userId="1248c4d8-7b2b-4b32-b8bd-163ae845f9bb" providerId="ADAL" clId="{0433377D-B4C6-8841-BA22-D6D72F6BA2BB}" dt="2021-07-23T09:16:51.352" v="179" actId="5793"/>
          <ac:spMkLst>
            <pc:docMk/>
            <pc:sldMk cId="1463995141" sldId="299"/>
            <ac:spMk id="4" creationId="{00000000-0000-0000-0000-000000000000}"/>
          </ac:spMkLst>
        </pc:spChg>
      </pc:sldChg>
      <pc:sldChg chg="modSp mod">
        <pc:chgData name="Mike Bloys" userId="1248c4d8-7b2b-4b32-b8bd-163ae845f9bb" providerId="ADAL" clId="{0433377D-B4C6-8841-BA22-D6D72F6BA2BB}" dt="2021-07-23T08:52:08.820" v="165" actId="207"/>
        <pc:sldMkLst>
          <pc:docMk/>
          <pc:sldMk cId="3240171118" sldId="306"/>
        </pc:sldMkLst>
        <pc:graphicFrameChg chg="mod modGraphic">
          <ac:chgData name="Mike Bloys" userId="1248c4d8-7b2b-4b32-b8bd-163ae845f9bb" providerId="ADAL" clId="{0433377D-B4C6-8841-BA22-D6D72F6BA2BB}" dt="2021-07-23T08:52:08.820" v="165" actId="207"/>
          <ac:graphicFrameMkLst>
            <pc:docMk/>
            <pc:sldMk cId="3240171118" sldId="306"/>
            <ac:graphicFrameMk id="16" creationId="{00000000-0000-0000-0000-000000000000}"/>
          </ac:graphicFrameMkLst>
        </pc:graphicFrameChg>
      </pc:sldChg>
      <pc:sldChg chg="modSp mod">
        <pc:chgData name="Mike Bloys" userId="1248c4d8-7b2b-4b32-b8bd-163ae845f9bb" providerId="ADAL" clId="{0433377D-B4C6-8841-BA22-D6D72F6BA2BB}" dt="2021-07-23T08:46:07.964" v="115" actId="207"/>
        <pc:sldMkLst>
          <pc:docMk/>
          <pc:sldMk cId="1937822333" sldId="313"/>
        </pc:sldMkLst>
        <pc:graphicFrameChg chg="modGraphic">
          <ac:chgData name="Mike Bloys" userId="1248c4d8-7b2b-4b32-b8bd-163ae845f9bb" providerId="ADAL" clId="{0433377D-B4C6-8841-BA22-D6D72F6BA2BB}" dt="2021-07-23T08:46:07.964" v="115" actId="207"/>
          <ac:graphicFrameMkLst>
            <pc:docMk/>
            <pc:sldMk cId="1937822333" sldId="313"/>
            <ac:graphicFrameMk id="5" creationId="{00000000-0000-0000-0000-000000000000}"/>
          </ac:graphicFrameMkLst>
        </pc:graphicFrameChg>
      </pc:sldChg>
      <pc:sldChg chg="addSp delSp modSp mod">
        <pc:chgData name="Mike Bloys" userId="1248c4d8-7b2b-4b32-b8bd-163ae845f9bb" providerId="ADAL" clId="{0433377D-B4C6-8841-BA22-D6D72F6BA2BB}" dt="2021-07-23T08:44:21.478" v="104" actId="18331"/>
        <pc:sldMkLst>
          <pc:docMk/>
          <pc:sldMk cId="3554935877" sldId="315"/>
        </pc:sldMkLst>
        <pc:picChg chg="add del mod">
          <ac:chgData name="Mike Bloys" userId="1248c4d8-7b2b-4b32-b8bd-163ae845f9bb" providerId="ADAL" clId="{0433377D-B4C6-8841-BA22-D6D72F6BA2BB}" dt="2021-07-23T08:37:19.231" v="83" actId="21"/>
          <ac:picMkLst>
            <pc:docMk/>
            <pc:sldMk cId="3554935877" sldId="315"/>
            <ac:picMk id="5" creationId="{79562836-79A5-9741-BCEF-5E8A3232B7F1}"/>
          </ac:picMkLst>
        </pc:picChg>
        <pc:picChg chg="del mod">
          <ac:chgData name="Mike Bloys" userId="1248c4d8-7b2b-4b32-b8bd-163ae845f9bb" providerId="ADAL" clId="{0433377D-B4C6-8841-BA22-D6D72F6BA2BB}" dt="2021-07-23T08:34:15.084" v="75" actId="478"/>
          <ac:picMkLst>
            <pc:docMk/>
            <pc:sldMk cId="3554935877" sldId="315"/>
            <ac:picMk id="7" creationId="{02788E8C-B55E-4C7D-9458-ED3296B9B725}"/>
          </ac:picMkLst>
        </pc:picChg>
        <pc:picChg chg="del">
          <ac:chgData name="Mike Bloys" userId="1248c4d8-7b2b-4b32-b8bd-163ae845f9bb" providerId="ADAL" clId="{0433377D-B4C6-8841-BA22-D6D72F6BA2BB}" dt="2021-07-23T08:34:17.196" v="76" actId="478"/>
          <ac:picMkLst>
            <pc:docMk/>
            <pc:sldMk cId="3554935877" sldId="315"/>
            <ac:picMk id="8" creationId="{F426D05D-F44E-4D10-AD66-C89EBD94A682}"/>
          </ac:picMkLst>
        </pc:picChg>
        <pc:picChg chg="add del mod">
          <ac:chgData name="Mike Bloys" userId="1248c4d8-7b2b-4b32-b8bd-163ae845f9bb" providerId="ADAL" clId="{0433377D-B4C6-8841-BA22-D6D72F6BA2BB}" dt="2021-07-23T08:38:10.608" v="93" actId="478"/>
          <ac:picMkLst>
            <pc:docMk/>
            <pc:sldMk cId="3554935877" sldId="315"/>
            <ac:picMk id="9" creationId="{FDCC93D3-14BA-EF47-84F2-93B377D2B92A}"/>
          </ac:picMkLst>
        </pc:picChg>
        <pc:picChg chg="add mod">
          <ac:chgData name="Mike Bloys" userId="1248c4d8-7b2b-4b32-b8bd-163ae845f9bb" providerId="ADAL" clId="{0433377D-B4C6-8841-BA22-D6D72F6BA2BB}" dt="2021-07-23T08:37:55.867" v="90" actId="167"/>
          <ac:picMkLst>
            <pc:docMk/>
            <pc:sldMk cId="3554935877" sldId="315"/>
            <ac:picMk id="10" creationId="{771BDCB5-DA10-9949-BF82-B6F7493F167B}"/>
          </ac:picMkLst>
        </pc:picChg>
        <pc:picChg chg="add del mod">
          <ac:chgData name="Mike Bloys" userId="1248c4d8-7b2b-4b32-b8bd-163ae845f9bb" providerId="ADAL" clId="{0433377D-B4C6-8841-BA22-D6D72F6BA2BB}" dt="2021-07-23T08:43:18.149" v="96" actId="21"/>
          <ac:picMkLst>
            <pc:docMk/>
            <pc:sldMk cId="3554935877" sldId="315"/>
            <ac:picMk id="11" creationId="{C52E901D-509A-2B44-B573-DCC545139161}"/>
          </ac:picMkLst>
        </pc:picChg>
        <pc:picChg chg="add mod modCrop">
          <ac:chgData name="Mike Bloys" userId="1248c4d8-7b2b-4b32-b8bd-163ae845f9bb" providerId="ADAL" clId="{0433377D-B4C6-8841-BA22-D6D72F6BA2BB}" dt="2021-07-23T08:44:21.478" v="104" actId="18331"/>
          <ac:picMkLst>
            <pc:docMk/>
            <pc:sldMk cId="3554935877" sldId="315"/>
            <ac:picMk id="13" creationId="{8AEDA1CB-F842-0844-9AB5-A3C691F49E75}"/>
          </ac:picMkLst>
        </pc:picChg>
        <pc:picChg chg="add del">
          <ac:chgData name="Mike Bloys" userId="1248c4d8-7b2b-4b32-b8bd-163ae845f9bb" providerId="ADAL" clId="{0433377D-B4C6-8841-BA22-D6D72F6BA2BB}" dt="2021-07-23T08:43:44.501" v="102" actId="478"/>
          <ac:picMkLst>
            <pc:docMk/>
            <pc:sldMk cId="3554935877" sldId="315"/>
            <ac:picMk id="1028" creationId="{92E6B4D3-35EC-4A65-8519-EA437F16D37D}"/>
          </ac:picMkLst>
        </pc:picChg>
      </pc:sldChg>
      <pc:sldChg chg="addSp delSp modSp mod chgLayout">
        <pc:chgData name="Mike Bloys" userId="1248c4d8-7b2b-4b32-b8bd-163ae845f9bb" providerId="ADAL" clId="{0433377D-B4C6-8841-BA22-D6D72F6BA2BB}" dt="2021-07-23T08:44:34.407" v="106" actId="6264"/>
        <pc:sldMkLst>
          <pc:docMk/>
          <pc:sldMk cId="3591071188" sldId="316"/>
        </pc:sldMkLst>
        <pc:spChg chg="mod ord">
          <ac:chgData name="Mike Bloys" userId="1248c4d8-7b2b-4b32-b8bd-163ae845f9bb" providerId="ADAL" clId="{0433377D-B4C6-8841-BA22-D6D72F6BA2BB}" dt="2021-07-23T08:44:34.407" v="106" actId="6264"/>
          <ac:spMkLst>
            <pc:docMk/>
            <pc:sldMk cId="3591071188" sldId="316"/>
            <ac:spMk id="2" creationId="{A076E545-FF11-4204-8454-AB880FF94E04}"/>
          </ac:spMkLst>
        </pc:spChg>
        <pc:spChg chg="mod ord">
          <ac:chgData name="Mike Bloys" userId="1248c4d8-7b2b-4b32-b8bd-163ae845f9bb" providerId="ADAL" clId="{0433377D-B4C6-8841-BA22-D6D72F6BA2BB}" dt="2021-07-23T08:44:34.407" v="106" actId="6264"/>
          <ac:spMkLst>
            <pc:docMk/>
            <pc:sldMk cId="3591071188" sldId="316"/>
            <ac:spMk id="3" creationId="{58539F46-7FA6-4998-86C4-93A728502A04}"/>
          </ac:spMkLst>
        </pc:spChg>
        <pc:spChg chg="add del mod">
          <ac:chgData name="Mike Bloys" userId="1248c4d8-7b2b-4b32-b8bd-163ae845f9bb" providerId="ADAL" clId="{0433377D-B4C6-8841-BA22-D6D72F6BA2BB}" dt="2021-07-23T08:44:34.407" v="106" actId="6264"/>
          <ac:spMkLst>
            <pc:docMk/>
            <pc:sldMk cId="3591071188" sldId="316"/>
            <ac:spMk id="4" creationId="{C1F2311D-11C6-2446-89F8-6CE4ED0F21BA}"/>
          </ac:spMkLst>
        </pc:spChg>
        <pc:spChg chg="add del mod">
          <ac:chgData name="Mike Bloys" userId="1248c4d8-7b2b-4b32-b8bd-163ae845f9bb" providerId="ADAL" clId="{0433377D-B4C6-8841-BA22-D6D72F6BA2BB}" dt="2021-07-23T08:44:34.407" v="106" actId="6264"/>
          <ac:spMkLst>
            <pc:docMk/>
            <pc:sldMk cId="3591071188" sldId="316"/>
            <ac:spMk id="5" creationId="{DB8EABCC-D290-7A4E-926D-61FD029F8BE0}"/>
          </ac:spMkLst>
        </pc:spChg>
      </pc:sldChg>
      <pc:sldChg chg="modSp mod">
        <pc:chgData name="Mike Bloys" userId="1248c4d8-7b2b-4b32-b8bd-163ae845f9bb" providerId="ADAL" clId="{0433377D-B4C6-8841-BA22-D6D72F6BA2BB}" dt="2021-07-23T08:50:21.560" v="153" actId="207"/>
        <pc:sldMkLst>
          <pc:docMk/>
          <pc:sldMk cId="227278076" sldId="324"/>
        </pc:sldMkLst>
        <pc:spChg chg="mod">
          <ac:chgData name="Mike Bloys" userId="1248c4d8-7b2b-4b32-b8bd-163ae845f9bb" providerId="ADAL" clId="{0433377D-B4C6-8841-BA22-D6D72F6BA2BB}" dt="2021-07-23T08:50:21.560" v="153" actId="207"/>
          <ac:spMkLst>
            <pc:docMk/>
            <pc:sldMk cId="227278076" sldId="324"/>
            <ac:spMk id="4" creationId="{00000000-0000-0000-0000-000000000000}"/>
          </ac:spMkLst>
        </pc:spChg>
        <pc:graphicFrameChg chg="mod modGraphic">
          <ac:chgData name="Mike Bloys" userId="1248c4d8-7b2b-4b32-b8bd-163ae845f9bb" providerId="ADAL" clId="{0433377D-B4C6-8841-BA22-D6D72F6BA2BB}" dt="2021-07-23T08:50:11.807" v="151"/>
          <ac:graphicFrameMkLst>
            <pc:docMk/>
            <pc:sldMk cId="227278076" sldId="324"/>
            <ac:graphicFrameMk id="2" creationId="{614C9AF7-C61E-44DC-9511-30671F44320F}"/>
          </ac:graphicFrameMkLst>
        </pc:graphicFrameChg>
      </pc:sldChg>
      <pc:sldChg chg="modSp mod">
        <pc:chgData name="Mike Bloys" userId="1248c4d8-7b2b-4b32-b8bd-163ae845f9bb" providerId="ADAL" clId="{0433377D-B4C6-8841-BA22-D6D72F6BA2BB}" dt="2021-07-23T08:50:32.585" v="155" actId="207"/>
        <pc:sldMkLst>
          <pc:docMk/>
          <pc:sldMk cId="3141151848" sldId="325"/>
        </pc:sldMkLst>
        <pc:spChg chg="mod">
          <ac:chgData name="Mike Bloys" userId="1248c4d8-7b2b-4b32-b8bd-163ae845f9bb" providerId="ADAL" clId="{0433377D-B4C6-8841-BA22-D6D72F6BA2BB}" dt="2021-07-23T08:50:32.585" v="155" actId="207"/>
          <ac:spMkLst>
            <pc:docMk/>
            <pc:sldMk cId="3141151848" sldId="325"/>
            <ac:spMk id="4" creationId="{00000000-0000-0000-0000-000000000000}"/>
          </ac:spMkLst>
        </pc:spChg>
      </pc:sldChg>
      <pc:sldChg chg="addSp delSp modSp mod">
        <pc:chgData name="Mike Bloys" userId="1248c4d8-7b2b-4b32-b8bd-163ae845f9bb" providerId="ADAL" clId="{0433377D-B4C6-8841-BA22-D6D72F6BA2BB}" dt="2021-07-23T09:16:20.557" v="176"/>
        <pc:sldMkLst>
          <pc:docMk/>
          <pc:sldMk cId="3791209561" sldId="326"/>
        </pc:sldMkLst>
        <pc:picChg chg="del">
          <ac:chgData name="Mike Bloys" userId="1248c4d8-7b2b-4b32-b8bd-163ae845f9bb" providerId="ADAL" clId="{0433377D-B4C6-8841-BA22-D6D72F6BA2BB}" dt="2021-07-23T08:36:43.874" v="77" actId="478"/>
          <ac:picMkLst>
            <pc:docMk/>
            <pc:sldMk cId="3791209561" sldId="326"/>
            <ac:picMk id="5" creationId="{EE620B51-6526-489B-B438-DE6B4FF45824}"/>
          </ac:picMkLst>
        </pc:picChg>
        <pc:picChg chg="add del mod">
          <ac:chgData name="Mike Bloys" userId="1248c4d8-7b2b-4b32-b8bd-163ae845f9bb" providerId="ADAL" clId="{0433377D-B4C6-8841-BA22-D6D72F6BA2BB}" dt="2021-07-23T09:15:36.556" v="168" actId="21"/>
          <ac:picMkLst>
            <pc:docMk/>
            <pc:sldMk cId="3791209561" sldId="326"/>
            <ac:picMk id="6" creationId="{D671A651-FC83-AE45-9160-785EAF32F9AD}"/>
          </ac:picMkLst>
        </pc:picChg>
        <pc:picChg chg="add mod">
          <ac:chgData name="Mike Bloys" userId="1248c4d8-7b2b-4b32-b8bd-163ae845f9bb" providerId="ADAL" clId="{0433377D-B4C6-8841-BA22-D6D72F6BA2BB}" dt="2021-07-23T09:16:09.076" v="175" actId="18331"/>
          <ac:picMkLst>
            <pc:docMk/>
            <pc:sldMk cId="3791209561" sldId="326"/>
            <ac:picMk id="8" creationId="{C295A7DA-F151-014A-B0AF-2DA4877C513B}"/>
          </ac:picMkLst>
        </pc:picChg>
        <pc:picChg chg="add mod">
          <ac:chgData name="Mike Bloys" userId="1248c4d8-7b2b-4b32-b8bd-163ae845f9bb" providerId="ADAL" clId="{0433377D-B4C6-8841-BA22-D6D72F6BA2BB}" dt="2021-07-23T09:16:20.557" v="176"/>
          <ac:picMkLst>
            <pc:docMk/>
            <pc:sldMk cId="3791209561" sldId="326"/>
            <ac:picMk id="9" creationId="{527893D0-9AB7-9845-8B6C-CEE1521D8FE1}"/>
          </ac:picMkLst>
        </pc:picChg>
        <pc:picChg chg="del">
          <ac:chgData name="Mike Bloys" userId="1248c4d8-7b2b-4b32-b8bd-163ae845f9bb" providerId="ADAL" clId="{0433377D-B4C6-8841-BA22-D6D72F6BA2BB}" dt="2021-07-23T09:15:59.232" v="174" actId="478"/>
          <ac:picMkLst>
            <pc:docMk/>
            <pc:sldMk cId="3791209561" sldId="326"/>
            <ac:picMk id="2050" creationId="{877FF1FF-CBA8-4000-BB43-59778EEDFDD6}"/>
          </ac:picMkLst>
        </pc:picChg>
      </pc:sldChg>
      <pc:sldMasterChg chg="delSldLayout modSldLayout sldLayoutOrd">
        <pc:chgData name="Mike Bloys" userId="1248c4d8-7b2b-4b32-b8bd-163ae845f9bb" providerId="ADAL" clId="{0433377D-B4C6-8841-BA22-D6D72F6BA2BB}" dt="2021-07-23T09:15:51.085" v="171" actId="21"/>
        <pc:sldMasterMkLst>
          <pc:docMk/>
          <pc:sldMasterMk cId="3316734550" sldId="2147483648"/>
        </pc:sldMasterMkLst>
        <pc:sldLayoutChg chg="delSp modSp">
          <pc:chgData name="Mike Bloys" userId="1248c4d8-7b2b-4b32-b8bd-163ae845f9bb" providerId="ADAL" clId="{0433377D-B4C6-8841-BA22-D6D72F6BA2BB}" dt="2021-07-22T17:14:47.872" v="2" actId="478"/>
          <pc:sldLayoutMkLst>
            <pc:docMk/>
            <pc:sldMasterMk cId="3316734550" sldId="2147483648"/>
            <pc:sldLayoutMk cId="3886385901" sldId="2147483649"/>
          </pc:sldLayoutMkLst>
          <pc:grpChg chg="del">
            <ac:chgData name="Mike Bloys" userId="1248c4d8-7b2b-4b32-b8bd-163ae845f9bb" providerId="ADAL" clId="{0433377D-B4C6-8841-BA22-D6D72F6BA2BB}" dt="2021-07-22T17:14:47.872" v="2" actId="478"/>
            <ac:grpSpMkLst>
              <pc:docMk/>
              <pc:sldMasterMk cId="3316734550" sldId="2147483648"/>
              <pc:sldLayoutMk cId="3886385901" sldId="2147483649"/>
              <ac:grpSpMk id="3" creationId="{8257D1D6-CE02-40CC-86C3-B2B90C9DFD98}"/>
            </ac:grpSpMkLst>
          </pc:grpChg>
          <pc:picChg chg="mod">
            <ac:chgData name="Mike Bloys" userId="1248c4d8-7b2b-4b32-b8bd-163ae845f9bb" providerId="ADAL" clId="{0433377D-B4C6-8841-BA22-D6D72F6BA2BB}" dt="2021-07-22T17:14:45.230" v="1" actId="18331"/>
            <ac:picMkLst>
              <pc:docMk/>
              <pc:sldMasterMk cId="3316734550" sldId="2147483648"/>
              <pc:sldLayoutMk cId="3886385901" sldId="2147483649"/>
              <ac:picMk id="5" creationId="{466C617B-0A74-4623-A698-327CD1F18CC4}"/>
            </ac:picMkLst>
          </pc:picChg>
        </pc:sldLayoutChg>
        <pc:sldLayoutChg chg="addSp delSp modSp mod">
          <pc:chgData name="Mike Bloys" userId="1248c4d8-7b2b-4b32-b8bd-163ae845f9bb" providerId="ADAL" clId="{0433377D-B4C6-8841-BA22-D6D72F6BA2BB}" dt="2021-07-22T17:18:42.807" v="56" actId="948"/>
          <pc:sldLayoutMkLst>
            <pc:docMk/>
            <pc:sldMasterMk cId="3316734550" sldId="2147483648"/>
            <pc:sldLayoutMk cId="2849720375" sldId="2147483652"/>
          </pc:sldLayoutMkLst>
          <pc:spChg chg="mod">
            <ac:chgData name="Mike Bloys" userId="1248c4d8-7b2b-4b32-b8bd-163ae845f9bb" providerId="ADAL" clId="{0433377D-B4C6-8841-BA22-D6D72F6BA2BB}" dt="2021-07-22T17:15:17.734" v="35" actId="20577"/>
            <ac:spMkLst>
              <pc:docMk/>
              <pc:sldMasterMk cId="3316734550" sldId="2147483648"/>
              <pc:sldLayoutMk cId="2849720375" sldId="2147483652"/>
              <ac:spMk id="3" creationId="{00000000-0000-0000-0000-000000000000}"/>
            </ac:spMkLst>
          </pc:spChg>
          <pc:spChg chg="mod">
            <ac:chgData name="Mike Bloys" userId="1248c4d8-7b2b-4b32-b8bd-163ae845f9bb" providerId="ADAL" clId="{0433377D-B4C6-8841-BA22-D6D72F6BA2BB}" dt="2021-07-22T17:18:42.807" v="56" actId="948"/>
            <ac:spMkLst>
              <pc:docMk/>
              <pc:sldMasterMk cId="3316734550" sldId="2147483648"/>
              <pc:sldLayoutMk cId="2849720375" sldId="2147483652"/>
              <ac:spMk id="8" creationId="{00000000-0000-0000-0000-000000000000}"/>
            </ac:spMkLst>
          </pc:spChg>
          <pc:picChg chg="del mod">
            <ac:chgData name="Mike Bloys" userId="1248c4d8-7b2b-4b32-b8bd-163ae845f9bb" providerId="ADAL" clId="{0433377D-B4C6-8841-BA22-D6D72F6BA2BB}" dt="2021-07-22T17:16:02.674" v="37" actId="478"/>
            <ac:picMkLst>
              <pc:docMk/>
              <pc:sldMasterMk cId="3316734550" sldId="2147483648"/>
              <pc:sldLayoutMk cId="2849720375" sldId="2147483652"/>
              <ac:picMk id="4" creationId="{00000000-0000-0000-0000-000000000000}"/>
            </ac:picMkLst>
          </pc:picChg>
          <pc:picChg chg="del">
            <ac:chgData name="Mike Bloys" userId="1248c4d8-7b2b-4b32-b8bd-163ae845f9bb" providerId="ADAL" clId="{0433377D-B4C6-8841-BA22-D6D72F6BA2BB}" dt="2021-07-22T17:16:02.674" v="37" actId="478"/>
            <ac:picMkLst>
              <pc:docMk/>
              <pc:sldMasterMk cId="3316734550" sldId="2147483648"/>
              <pc:sldLayoutMk cId="2849720375" sldId="2147483652"/>
              <ac:picMk id="5" creationId="{B476A126-1F7E-4247-8667-B9F285563C50}"/>
            </ac:picMkLst>
          </pc:picChg>
          <pc:picChg chg="add mod">
            <ac:chgData name="Mike Bloys" userId="1248c4d8-7b2b-4b32-b8bd-163ae845f9bb" providerId="ADAL" clId="{0433377D-B4C6-8841-BA22-D6D72F6BA2BB}" dt="2021-07-22T17:16:09.801" v="39" actId="167"/>
            <ac:picMkLst>
              <pc:docMk/>
              <pc:sldMasterMk cId="3316734550" sldId="2147483648"/>
              <pc:sldLayoutMk cId="2849720375" sldId="2147483652"/>
              <ac:picMk id="9" creationId="{17928F57-3A02-4647-9D97-68667C8F273E}"/>
            </ac:picMkLst>
          </pc:picChg>
          <pc:picChg chg="add mod">
            <ac:chgData name="Mike Bloys" userId="1248c4d8-7b2b-4b32-b8bd-163ae845f9bb" providerId="ADAL" clId="{0433377D-B4C6-8841-BA22-D6D72F6BA2BB}" dt="2021-07-22T17:16:09.801" v="39" actId="167"/>
            <ac:picMkLst>
              <pc:docMk/>
              <pc:sldMasterMk cId="3316734550" sldId="2147483648"/>
              <pc:sldLayoutMk cId="2849720375" sldId="2147483652"/>
              <ac:picMk id="10" creationId="{7748952A-9DBD-564D-A3A2-BB100838CAF2}"/>
            </ac:picMkLst>
          </pc:picChg>
        </pc:sldLayoutChg>
        <pc:sldLayoutChg chg="addSp delSp modSp mod ord">
          <pc:chgData name="Mike Bloys" userId="1248c4d8-7b2b-4b32-b8bd-163ae845f9bb" providerId="ADAL" clId="{0433377D-B4C6-8841-BA22-D6D72F6BA2BB}" dt="2021-07-23T09:15:51.085" v="171" actId="21"/>
          <pc:sldLayoutMkLst>
            <pc:docMk/>
            <pc:sldMasterMk cId="3316734550" sldId="2147483648"/>
            <pc:sldLayoutMk cId="4180777422" sldId="2147483653"/>
          </pc:sldLayoutMkLst>
          <pc:spChg chg="add mod">
            <ac:chgData name="Mike Bloys" userId="1248c4d8-7b2b-4b32-b8bd-163ae845f9bb" providerId="ADAL" clId="{0433377D-B4C6-8841-BA22-D6D72F6BA2BB}" dt="2021-07-22T17:18:14.704" v="52"/>
            <ac:spMkLst>
              <pc:docMk/>
              <pc:sldMasterMk cId="3316734550" sldId="2147483648"/>
              <pc:sldLayoutMk cId="4180777422" sldId="2147483653"/>
              <ac:spMk id="10" creationId="{AFB0EA00-AD7B-1942-A246-57CD3454669B}"/>
            </ac:spMkLst>
          </pc:spChg>
          <pc:spChg chg="mod">
            <ac:chgData name="Mike Bloys" userId="1248c4d8-7b2b-4b32-b8bd-163ae845f9bb" providerId="ADAL" clId="{0433377D-B4C6-8841-BA22-D6D72F6BA2BB}" dt="2021-07-22T17:18:32.661" v="55" actId="207"/>
            <ac:spMkLst>
              <pc:docMk/>
              <pc:sldMasterMk cId="3316734550" sldId="2147483648"/>
              <pc:sldLayoutMk cId="4180777422" sldId="2147483653"/>
              <ac:spMk id="12" creationId="{00000000-0000-0000-0000-000000000000}"/>
            </ac:spMkLst>
          </pc:spChg>
          <pc:spChg chg="del">
            <ac:chgData name="Mike Bloys" userId="1248c4d8-7b2b-4b32-b8bd-163ae845f9bb" providerId="ADAL" clId="{0433377D-B4C6-8841-BA22-D6D72F6BA2BB}" dt="2021-07-22T17:18:12.314" v="51" actId="478"/>
            <ac:spMkLst>
              <pc:docMk/>
              <pc:sldMasterMk cId="3316734550" sldId="2147483648"/>
              <pc:sldLayoutMk cId="4180777422" sldId="2147483653"/>
              <ac:spMk id="14" creationId="{00000000-0000-0000-0000-000000000000}"/>
            </ac:spMkLst>
          </pc:spChg>
          <pc:picChg chg="add mod">
            <ac:chgData name="Mike Bloys" userId="1248c4d8-7b2b-4b32-b8bd-163ae845f9bb" providerId="ADAL" clId="{0433377D-B4C6-8841-BA22-D6D72F6BA2BB}" dt="2021-07-22T17:18:14.704" v="52"/>
            <ac:picMkLst>
              <pc:docMk/>
              <pc:sldMasterMk cId="3316734550" sldId="2147483648"/>
              <pc:sldLayoutMk cId="4180777422" sldId="2147483653"/>
              <ac:picMk id="7" creationId="{7F8EACDD-4D2E-2E48-8430-A145513E10F4}"/>
            </ac:picMkLst>
          </pc:picChg>
          <pc:picChg chg="del">
            <ac:chgData name="Mike Bloys" userId="1248c4d8-7b2b-4b32-b8bd-163ae845f9bb" providerId="ADAL" clId="{0433377D-B4C6-8841-BA22-D6D72F6BA2BB}" dt="2021-07-22T17:18:12.314" v="51" actId="478"/>
            <ac:picMkLst>
              <pc:docMk/>
              <pc:sldMasterMk cId="3316734550" sldId="2147483648"/>
              <pc:sldLayoutMk cId="4180777422" sldId="2147483653"/>
              <ac:picMk id="8" creationId="{6683FD12-8041-4AC8-8747-9C9D139BEC3E}"/>
            </ac:picMkLst>
          </pc:picChg>
          <pc:picChg chg="add del mod modCrop">
            <ac:chgData name="Mike Bloys" userId="1248c4d8-7b2b-4b32-b8bd-163ae845f9bb" providerId="ADAL" clId="{0433377D-B4C6-8841-BA22-D6D72F6BA2BB}" dt="2021-07-23T08:37:47.377" v="88" actId="478"/>
            <ac:picMkLst>
              <pc:docMk/>
              <pc:sldMasterMk cId="3316734550" sldId="2147483648"/>
              <pc:sldLayoutMk cId="4180777422" sldId="2147483653"/>
              <ac:picMk id="8" creationId="{BA3B7FEE-B208-1046-99A4-942389987A4F}"/>
            </ac:picMkLst>
          </pc:picChg>
          <pc:picChg chg="add mod">
            <ac:chgData name="Mike Bloys" userId="1248c4d8-7b2b-4b32-b8bd-163ae845f9bb" providerId="ADAL" clId="{0433377D-B4C6-8841-BA22-D6D72F6BA2BB}" dt="2021-07-22T17:18:14.704" v="52"/>
            <ac:picMkLst>
              <pc:docMk/>
              <pc:sldMasterMk cId="3316734550" sldId="2147483648"/>
              <pc:sldLayoutMk cId="4180777422" sldId="2147483653"/>
              <ac:picMk id="9" creationId="{98141DA7-A9BB-A24C-9445-860C57FB32AE}"/>
            </ac:picMkLst>
          </pc:picChg>
          <pc:picChg chg="add del mod modCrop">
            <ac:chgData name="Mike Bloys" userId="1248c4d8-7b2b-4b32-b8bd-163ae845f9bb" providerId="ADAL" clId="{0433377D-B4C6-8841-BA22-D6D72F6BA2BB}" dt="2021-07-23T08:43:35.816" v="99" actId="21"/>
            <ac:picMkLst>
              <pc:docMk/>
              <pc:sldMasterMk cId="3316734550" sldId="2147483648"/>
              <pc:sldLayoutMk cId="4180777422" sldId="2147483653"/>
              <ac:picMk id="13" creationId="{52BA02AB-FC1C-F449-9F7D-CFC8454D6C77}"/>
            </ac:picMkLst>
          </pc:picChg>
          <pc:picChg chg="add del mod modCrop">
            <ac:chgData name="Mike Bloys" userId="1248c4d8-7b2b-4b32-b8bd-163ae845f9bb" providerId="ADAL" clId="{0433377D-B4C6-8841-BA22-D6D72F6BA2BB}" dt="2021-07-23T09:15:51.085" v="171" actId="21"/>
            <ac:picMkLst>
              <pc:docMk/>
              <pc:sldMasterMk cId="3316734550" sldId="2147483648"/>
              <pc:sldLayoutMk cId="4180777422" sldId="2147483653"/>
              <ac:picMk id="14" creationId="{C049610C-FFE6-EF47-A002-62C11849E4FC}"/>
            </ac:picMkLst>
          </pc:picChg>
          <pc:picChg chg="del">
            <ac:chgData name="Mike Bloys" userId="1248c4d8-7b2b-4b32-b8bd-163ae845f9bb" providerId="ADAL" clId="{0433377D-B4C6-8841-BA22-D6D72F6BA2BB}" dt="2021-07-22T17:18:12.314" v="51" actId="478"/>
            <ac:picMkLst>
              <pc:docMk/>
              <pc:sldMasterMk cId="3316734550" sldId="2147483648"/>
              <pc:sldLayoutMk cId="4180777422" sldId="2147483653"/>
              <ac:picMk id="17" creationId="{00000000-0000-0000-0000-000000000000}"/>
            </ac:picMkLst>
          </pc:picChg>
        </pc:sldLayoutChg>
        <pc:sldLayoutChg chg="modSp mod setBg">
          <pc:chgData name="Mike Bloys" userId="1248c4d8-7b2b-4b32-b8bd-163ae845f9bb" providerId="ADAL" clId="{0433377D-B4C6-8841-BA22-D6D72F6BA2BB}" dt="2021-07-22T17:17:16.930" v="43" actId="692"/>
          <pc:sldLayoutMkLst>
            <pc:docMk/>
            <pc:sldMasterMk cId="3316734550" sldId="2147483648"/>
            <pc:sldLayoutMk cId="2265425468" sldId="2147483654"/>
          </pc:sldLayoutMkLst>
          <pc:cxnChg chg="mod">
            <ac:chgData name="Mike Bloys" userId="1248c4d8-7b2b-4b32-b8bd-163ae845f9bb" providerId="ADAL" clId="{0433377D-B4C6-8841-BA22-D6D72F6BA2BB}" dt="2021-07-22T17:17:16.930" v="43" actId="692"/>
            <ac:cxnSpMkLst>
              <pc:docMk/>
              <pc:sldMasterMk cId="3316734550" sldId="2147483648"/>
              <pc:sldLayoutMk cId="2265425468" sldId="2147483654"/>
              <ac:cxnSpMk id="8" creationId="{00000000-0000-0000-0000-000000000000}"/>
            </ac:cxnSpMkLst>
          </pc:cxnChg>
        </pc:sldLayoutChg>
        <pc:sldLayoutChg chg="delSp del mod">
          <pc:chgData name="Mike Bloys" userId="1248c4d8-7b2b-4b32-b8bd-163ae845f9bb" providerId="ADAL" clId="{0433377D-B4C6-8841-BA22-D6D72F6BA2BB}" dt="2021-07-22T17:19:11.281" v="59" actId="2696"/>
          <pc:sldLayoutMkLst>
            <pc:docMk/>
            <pc:sldMasterMk cId="3316734550" sldId="2147483648"/>
            <pc:sldLayoutMk cId="2400860605" sldId="2147483655"/>
          </pc:sldLayoutMkLst>
          <pc:spChg chg="del">
            <ac:chgData name="Mike Bloys" userId="1248c4d8-7b2b-4b32-b8bd-163ae845f9bb" providerId="ADAL" clId="{0433377D-B4C6-8841-BA22-D6D72F6BA2BB}" dt="2021-07-22T17:19:02.643" v="58" actId="478"/>
            <ac:spMkLst>
              <pc:docMk/>
              <pc:sldMasterMk cId="3316734550" sldId="2147483648"/>
              <pc:sldLayoutMk cId="2400860605" sldId="2147483655"/>
              <ac:spMk id="13" creationId="{00000000-0000-0000-0000-000000000000}"/>
            </ac:spMkLst>
          </pc:spChg>
          <pc:picChg chg="del">
            <ac:chgData name="Mike Bloys" userId="1248c4d8-7b2b-4b32-b8bd-163ae845f9bb" providerId="ADAL" clId="{0433377D-B4C6-8841-BA22-D6D72F6BA2BB}" dt="2021-07-22T17:19:02.643" v="58" actId="478"/>
            <ac:picMkLst>
              <pc:docMk/>
              <pc:sldMasterMk cId="3316734550" sldId="2147483648"/>
              <pc:sldLayoutMk cId="2400860605" sldId="2147483655"/>
              <ac:picMk id="8" creationId="{9AB88C09-EB33-4683-BA84-9318ADF5D584}"/>
            </ac:picMkLst>
          </pc:picChg>
        </pc:sldLayoutChg>
        <pc:sldLayoutChg chg="addSp delSp modSp mod">
          <pc:chgData name="Mike Bloys" userId="1248c4d8-7b2b-4b32-b8bd-163ae845f9bb" providerId="ADAL" clId="{0433377D-B4C6-8841-BA22-D6D72F6BA2BB}" dt="2021-07-22T17:19:41.588" v="66" actId="207"/>
          <pc:sldLayoutMkLst>
            <pc:docMk/>
            <pc:sldMasterMk cId="3316734550" sldId="2147483648"/>
            <pc:sldLayoutMk cId="3315833090" sldId="2147483656"/>
          </pc:sldLayoutMkLst>
          <pc:spChg chg="mod">
            <ac:chgData name="Mike Bloys" userId="1248c4d8-7b2b-4b32-b8bd-163ae845f9bb" providerId="ADAL" clId="{0433377D-B4C6-8841-BA22-D6D72F6BA2BB}" dt="2021-07-22T17:19:41.588" v="66" actId="207"/>
            <ac:spMkLst>
              <pc:docMk/>
              <pc:sldMasterMk cId="3316734550" sldId="2147483648"/>
              <pc:sldLayoutMk cId="3315833090" sldId="2147483656"/>
              <ac:spMk id="10" creationId="{00000000-0000-0000-0000-000000000000}"/>
            </ac:spMkLst>
          </pc:spChg>
          <pc:spChg chg="add mod">
            <ac:chgData name="Mike Bloys" userId="1248c4d8-7b2b-4b32-b8bd-163ae845f9bb" providerId="ADAL" clId="{0433377D-B4C6-8841-BA22-D6D72F6BA2BB}" dt="2021-07-22T17:19:19.467" v="62"/>
            <ac:spMkLst>
              <pc:docMk/>
              <pc:sldMasterMk cId="3316734550" sldId="2147483648"/>
              <pc:sldLayoutMk cId="3315833090" sldId="2147483656"/>
              <ac:spMk id="11" creationId="{5DE58603-8156-4D47-A3B3-0C5A77EB0240}"/>
            </ac:spMkLst>
          </pc:spChg>
          <pc:spChg chg="del mod">
            <ac:chgData name="Mike Bloys" userId="1248c4d8-7b2b-4b32-b8bd-163ae845f9bb" providerId="ADAL" clId="{0433377D-B4C6-8841-BA22-D6D72F6BA2BB}" dt="2021-07-22T17:19:16.939" v="61" actId="478"/>
            <ac:spMkLst>
              <pc:docMk/>
              <pc:sldMasterMk cId="3316734550" sldId="2147483648"/>
              <pc:sldLayoutMk cId="3315833090" sldId="2147483656"/>
              <ac:spMk id="13" creationId="{00000000-0000-0000-0000-000000000000}"/>
            </ac:spMkLst>
          </pc:spChg>
          <pc:picChg chg="add mod">
            <ac:chgData name="Mike Bloys" userId="1248c4d8-7b2b-4b32-b8bd-163ae845f9bb" providerId="ADAL" clId="{0433377D-B4C6-8841-BA22-D6D72F6BA2BB}" dt="2021-07-22T17:19:19.467" v="62"/>
            <ac:picMkLst>
              <pc:docMk/>
              <pc:sldMasterMk cId="3316734550" sldId="2147483648"/>
              <pc:sldLayoutMk cId="3315833090" sldId="2147483656"/>
              <ac:picMk id="6" creationId="{079847E8-2EF4-2C49-9CC9-9F8AE3733110}"/>
            </ac:picMkLst>
          </pc:picChg>
          <pc:picChg chg="del mod">
            <ac:chgData name="Mike Bloys" userId="1248c4d8-7b2b-4b32-b8bd-163ae845f9bb" providerId="ADAL" clId="{0433377D-B4C6-8841-BA22-D6D72F6BA2BB}" dt="2021-07-22T17:19:16.939" v="61" actId="478"/>
            <ac:picMkLst>
              <pc:docMk/>
              <pc:sldMasterMk cId="3316734550" sldId="2147483648"/>
              <pc:sldLayoutMk cId="3315833090" sldId="2147483656"/>
              <ac:picMk id="7" creationId="{E9557E1F-0F03-4A92-9BAD-019933EFD868}"/>
            </ac:picMkLst>
          </pc:picChg>
          <pc:picChg chg="add del mod">
            <ac:chgData name="Mike Bloys" userId="1248c4d8-7b2b-4b32-b8bd-163ae845f9bb" providerId="ADAL" clId="{0433377D-B4C6-8841-BA22-D6D72F6BA2BB}" dt="2021-07-22T17:19:27.095" v="63" actId="478"/>
            <ac:picMkLst>
              <pc:docMk/>
              <pc:sldMasterMk cId="3316734550" sldId="2147483648"/>
              <pc:sldLayoutMk cId="3315833090" sldId="2147483656"/>
              <ac:picMk id="9" creationId="{6C011A7D-83E8-8D49-BCBC-96BE1C025AB2}"/>
            </ac:picMkLst>
          </pc:picChg>
        </pc:sldLayoutChg>
        <pc:sldLayoutChg chg="modSp mod setBg">
          <pc:chgData name="Mike Bloys" userId="1248c4d8-7b2b-4b32-b8bd-163ae845f9bb" providerId="ADAL" clId="{0433377D-B4C6-8841-BA22-D6D72F6BA2BB}" dt="2021-07-22T17:17:33.933" v="45"/>
          <pc:sldLayoutMkLst>
            <pc:docMk/>
            <pc:sldMasterMk cId="3316734550" sldId="2147483648"/>
            <pc:sldLayoutMk cId="393927180" sldId="2147483664"/>
          </pc:sldLayoutMkLst>
          <pc:cxnChg chg="mod">
            <ac:chgData name="Mike Bloys" userId="1248c4d8-7b2b-4b32-b8bd-163ae845f9bb" providerId="ADAL" clId="{0433377D-B4C6-8841-BA22-D6D72F6BA2BB}" dt="2021-07-22T17:17:25.452" v="44" actId="692"/>
            <ac:cxnSpMkLst>
              <pc:docMk/>
              <pc:sldMasterMk cId="3316734550" sldId="2147483648"/>
              <pc:sldLayoutMk cId="393927180" sldId="2147483664"/>
              <ac:cxnSpMk id="9" creationId="{00000000-0000-0000-0000-000000000000}"/>
            </ac:cxnSpMkLst>
          </pc:cxnChg>
        </pc:sldLayoutChg>
        <pc:sldLayoutChg chg="addSp delSp modSp mod">
          <pc:chgData name="Mike Bloys" userId="1248c4d8-7b2b-4b32-b8bd-163ae845f9bb" providerId="ADAL" clId="{0433377D-B4C6-8841-BA22-D6D72F6BA2BB}" dt="2021-07-22T17:20:19.580" v="71" actId="20577"/>
          <pc:sldLayoutMkLst>
            <pc:docMk/>
            <pc:sldMasterMk cId="3316734550" sldId="2147483648"/>
            <pc:sldLayoutMk cId="2767036606" sldId="2147483665"/>
          </pc:sldLayoutMkLst>
          <pc:spChg chg="mod">
            <ac:chgData name="Mike Bloys" userId="1248c4d8-7b2b-4b32-b8bd-163ae845f9bb" providerId="ADAL" clId="{0433377D-B4C6-8841-BA22-D6D72F6BA2BB}" dt="2021-07-22T17:20:19.580" v="71" actId="20577"/>
            <ac:spMkLst>
              <pc:docMk/>
              <pc:sldMasterMk cId="3316734550" sldId="2147483648"/>
              <pc:sldLayoutMk cId="2767036606" sldId="2147483665"/>
              <ac:spMk id="8" creationId="{00000000-0000-0000-0000-000000000000}"/>
            </ac:spMkLst>
          </pc:spChg>
          <pc:spChg chg="add mod">
            <ac:chgData name="Mike Bloys" userId="1248c4d8-7b2b-4b32-b8bd-163ae845f9bb" providerId="ADAL" clId="{0433377D-B4C6-8841-BA22-D6D72F6BA2BB}" dt="2021-07-22T17:19:54.809" v="69"/>
            <ac:spMkLst>
              <pc:docMk/>
              <pc:sldMasterMk cId="3316734550" sldId="2147483648"/>
              <pc:sldLayoutMk cId="2767036606" sldId="2147483665"/>
              <ac:spMk id="10" creationId="{E7922DF1-CB97-C64E-BE70-B1D35D96F187}"/>
            </ac:spMkLst>
          </pc:spChg>
          <pc:spChg chg="del mod">
            <ac:chgData name="Mike Bloys" userId="1248c4d8-7b2b-4b32-b8bd-163ae845f9bb" providerId="ADAL" clId="{0433377D-B4C6-8841-BA22-D6D72F6BA2BB}" dt="2021-07-22T17:19:51.978" v="68" actId="478"/>
            <ac:spMkLst>
              <pc:docMk/>
              <pc:sldMasterMk cId="3316734550" sldId="2147483648"/>
              <pc:sldLayoutMk cId="2767036606" sldId="2147483665"/>
              <ac:spMk id="14" creationId="{00000000-0000-0000-0000-000000000000}"/>
            </ac:spMkLst>
          </pc:spChg>
          <pc:picChg chg="del mod">
            <ac:chgData name="Mike Bloys" userId="1248c4d8-7b2b-4b32-b8bd-163ae845f9bb" providerId="ADAL" clId="{0433377D-B4C6-8841-BA22-D6D72F6BA2BB}" dt="2021-07-22T17:19:51.978" v="68" actId="478"/>
            <ac:picMkLst>
              <pc:docMk/>
              <pc:sldMasterMk cId="3316734550" sldId="2147483648"/>
              <pc:sldLayoutMk cId="2767036606" sldId="2147483665"/>
              <ac:picMk id="6" creationId="{DCAC4C13-93D9-48B3-A051-5A790C655DA8}"/>
            </ac:picMkLst>
          </pc:picChg>
          <pc:picChg chg="add mod">
            <ac:chgData name="Mike Bloys" userId="1248c4d8-7b2b-4b32-b8bd-163ae845f9bb" providerId="ADAL" clId="{0433377D-B4C6-8841-BA22-D6D72F6BA2BB}" dt="2021-07-22T17:19:54.809" v="69"/>
            <ac:picMkLst>
              <pc:docMk/>
              <pc:sldMasterMk cId="3316734550" sldId="2147483648"/>
              <pc:sldLayoutMk cId="2767036606" sldId="2147483665"/>
              <ac:picMk id="7" creationId="{C8A831C5-3E82-E549-9C23-2D0714C1D618}"/>
            </ac:picMkLst>
          </pc:picChg>
          <pc:picChg chg="add mod">
            <ac:chgData name="Mike Bloys" userId="1248c4d8-7b2b-4b32-b8bd-163ae845f9bb" providerId="ADAL" clId="{0433377D-B4C6-8841-BA22-D6D72F6BA2BB}" dt="2021-07-22T17:19:54.809" v="69"/>
            <ac:picMkLst>
              <pc:docMk/>
              <pc:sldMasterMk cId="3316734550" sldId="2147483648"/>
              <pc:sldLayoutMk cId="2767036606" sldId="2147483665"/>
              <ac:picMk id="9" creationId="{963BBE44-7AC6-CD40-8C0E-3E0AA199197E}"/>
            </ac:picMkLst>
          </pc:picChg>
          <pc:picChg chg="del">
            <ac:chgData name="Mike Bloys" userId="1248c4d8-7b2b-4b32-b8bd-163ae845f9bb" providerId="ADAL" clId="{0433377D-B4C6-8841-BA22-D6D72F6BA2BB}" dt="2021-07-22T17:19:51.978" v="68" actId="478"/>
            <ac:picMkLst>
              <pc:docMk/>
              <pc:sldMasterMk cId="3316734550" sldId="2147483648"/>
              <pc:sldLayoutMk cId="2767036606" sldId="2147483665"/>
              <ac:picMk id="17" creationId="{00000000-0000-0000-0000-000000000000}"/>
            </ac:picMkLst>
          </pc:picChg>
        </pc:sldLayoutChg>
        <pc:sldLayoutChg chg="addSp delSp modSp mod">
          <pc:chgData name="Mike Bloys" userId="1248c4d8-7b2b-4b32-b8bd-163ae845f9bb" providerId="ADAL" clId="{0433377D-B4C6-8841-BA22-D6D72F6BA2BB}" dt="2021-07-22T17:18:54.244" v="57" actId="948"/>
          <pc:sldLayoutMkLst>
            <pc:docMk/>
            <pc:sldMasterMk cId="3316734550" sldId="2147483648"/>
            <pc:sldLayoutMk cId="3939891126" sldId="2147483666"/>
          </pc:sldLayoutMkLst>
          <pc:spChg chg="del">
            <ac:chgData name="Mike Bloys" userId="1248c4d8-7b2b-4b32-b8bd-163ae845f9bb" providerId="ADAL" clId="{0433377D-B4C6-8841-BA22-D6D72F6BA2BB}" dt="2021-07-22T17:17:45.088" v="46" actId="478"/>
            <ac:spMkLst>
              <pc:docMk/>
              <pc:sldMasterMk cId="3316734550" sldId="2147483648"/>
              <pc:sldLayoutMk cId="3939891126" sldId="2147483666"/>
              <ac:spMk id="3" creationId="{00000000-0000-0000-0000-000000000000}"/>
            </ac:spMkLst>
          </pc:spChg>
          <pc:spChg chg="mod">
            <ac:chgData name="Mike Bloys" userId="1248c4d8-7b2b-4b32-b8bd-163ae845f9bb" providerId="ADAL" clId="{0433377D-B4C6-8841-BA22-D6D72F6BA2BB}" dt="2021-07-22T17:18:54.244" v="57" actId="948"/>
            <ac:spMkLst>
              <pc:docMk/>
              <pc:sldMasterMk cId="3316734550" sldId="2147483648"/>
              <pc:sldLayoutMk cId="3939891126" sldId="2147483666"/>
              <ac:spMk id="8" creationId="{00000000-0000-0000-0000-000000000000}"/>
            </ac:spMkLst>
          </pc:spChg>
          <pc:spChg chg="add mod">
            <ac:chgData name="Mike Bloys" userId="1248c4d8-7b2b-4b32-b8bd-163ae845f9bb" providerId="ADAL" clId="{0433377D-B4C6-8841-BA22-D6D72F6BA2BB}" dt="2021-07-22T17:17:47.467" v="47"/>
            <ac:spMkLst>
              <pc:docMk/>
              <pc:sldMasterMk cId="3316734550" sldId="2147483648"/>
              <pc:sldLayoutMk cId="3939891126" sldId="2147483666"/>
              <ac:spMk id="12" creationId="{339D781C-E8D5-184E-8DF0-F240E6FB0755}"/>
            </ac:spMkLst>
          </pc:spChg>
          <pc:picChg chg="del">
            <ac:chgData name="Mike Bloys" userId="1248c4d8-7b2b-4b32-b8bd-163ae845f9bb" providerId="ADAL" clId="{0433377D-B4C6-8841-BA22-D6D72F6BA2BB}" dt="2021-07-22T17:17:45.088" v="46" actId="478"/>
            <ac:picMkLst>
              <pc:docMk/>
              <pc:sldMasterMk cId="3316734550" sldId="2147483648"/>
              <pc:sldLayoutMk cId="3939891126" sldId="2147483666"/>
              <ac:picMk id="4" creationId="{00000000-0000-0000-0000-000000000000}"/>
            </ac:picMkLst>
          </pc:picChg>
          <pc:picChg chg="del">
            <ac:chgData name="Mike Bloys" userId="1248c4d8-7b2b-4b32-b8bd-163ae845f9bb" providerId="ADAL" clId="{0433377D-B4C6-8841-BA22-D6D72F6BA2BB}" dt="2021-07-22T17:17:45.088" v="46" actId="478"/>
            <ac:picMkLst>
              <pc:docMk/>
              <pc:sldMasterMk cId="3316734550" sldId="2147483648"/>
              <pc:sldLayoutMk cId="3939891126" sldId="2147483666"/>
              <ac:picMk id="5" creationId="{B476A126-1F7E-4247-8667-B9F285563C50}"/>
            </ac:picMkLst>
          </pc:picChg>
          <pc:picChg chg="add mod">
            <ac:chgData name="Mike Bloys" userId="1248c4d8-7b2b-4b32-b8bd-163ae845f9bb" providerId="ADAL" clId="{0433377D-B4C6-8841-BA22-D6D72F6BA2BB}" dt="2021-07-22T17:17:47.467" v="47"/>
            <ac:picMkLst>
              <pc:docMk/>
              <pc:sldMasterMk cId="3316734550" sldId="2147483648"/>
              <pc:sldLayoutMk cId="3939891126" sldId="2147483666"/>
              <ac:picMk id="10" creationId="{99674236-3D2B-5444-B54A-A97FBCC2927E}"/>
            </ac:picMkLst>
          </pc:picChg>
          <pc:picChg chg="add mod">
            <ac:chgData name="Mike Bloys" userId="1248c4d8-7b2b-4b32-b8bd-163ae845f9bb" providerId="ADAL" clId="{0433377D-B4C6-8841-BA22-D6D72F6BA2BB}" dt="2021-07-22T17:17:47.467" v="47"/>
            <ac:picMkLst>
              <pc:docMk/>
              <pc:sldMasterMk cId="3316734550" sldId="2147483648"/>
              <pc:sldLayoutMk cId="3939891126" sldId="2147483666"/>
              <ac:picMk id="11" creationId="{2E51CEE1-7623-ED41-9370-A111EDA158D3}"/>
            </ac:picMkLst>
          </pc:picChg>
        </pc:sldLayoutChg>
      </pc:sldMasterChg>
    </pc:docChg>
  </pc:docChgLst>
  <pc:docChgLst>
    <pc:chgData name="James Franklin" userId="cf915d05-507f-491f-b4a6-b2aa085ee4b1" providerId="ADAL" clId="{F456D98F-EEA0-4D0C-AA1B-B300AAB9F27E}"/>
    <pc:docChg chg="undo custSel addSld delSld modSld sldOrd">
      <pc:chgData name="James Franklin" userId="cf915d05-507f-491f-b4a6-b2aa085ee4b1" providerId="ADAL" clId="{F456D98F-EEA0-4D0C-AA1B-B300AAB9F27E}" dt="2020-03-03T14:22:27.236" v="3001" actId="20577"/>
      <pc:docMkLst>
        <pc:docMk/>
      </pc:docMkLst>
      <pc:sldChg chg="modSp">
        <pc:chgData name="James Franklin" userId="cf915d05-507f-491f-b4a6-b2aa085ee4b1" providerId="ADAL" clId="{F456D98F-EEA0-4D0C-AA1B-B300AAB9F27E}" dt="2020-03-02T15:24:57.547" v="0" actId="6549"/>
        <pc:sldMkLst>
          <pc:docMk/>
          <pc:sldMk cId="2542456931" sldId="284"/>
        </pc:sldMkLst>
        <pc:spChg chg="mod">
          <ac:chgData name="James Franklin" userId="cf915d05-507f-491f-b4a6-b2aa085ee4b1" providerId="ADAL" clId="{F456D98F-EEA0-4D0C-AA1B-B300AAB9F27E}" dt="2020-03-02T15:24:57.547" v="0" actId="6549"/>
          <ac:spMkLst>
            <pc:docMk/>
            <pc:sldMk cId="2542456931" sldId="284"/>
            <ac:spMk id="4" creationId="{00000000-0000-0000-0000-000000000000}"/>
          </ac:spMkLst>
        </pc:spChg>
      </pc:sldChg>
      <pc:sldChg chg="modSp del">
        <pc:chgData name="James Franklin" userId="cf915d05-507f-491f-b4a6-b2aa085ee4b1" providerId="ADAL" clId="{F456D98F-EEA0-4D0C-AA1B-B300AAB9F27E}" dt="2020-03-02T15:50:05.505" v="451" actId="47"/>
        <pc:sldMkLst>
          <pc:docMk/>
          <pc:sldMk cId="624868983" sldId="286"/>
        </pc:sldMkLst>
        <pc:spChg chg="mod">
          <ac:chgData name="James Franklin" userId="cf915d05-507f-491f-b4a6-b2aa085ee4b1" providerId="ADAL" clId="{F456D98F-EEA0-4D0C-AA1B-B300AAB9F27E}" dt="2020-03-02T15:48:36.669" v="396" actId="20577"/>
          <ac:spMkLst>
            <pc:docMk/>
            <pc:sldMk cId="624868983" sldId="286"/>
            <ac:spMk id="4" creationId="{00000000-0000-0000-0000-000000000000}"/>
          </ac:spMkLst>
        </pc:spChg>
      </pc:sldChg>
      <pc:sldChg chg="modSp">
        <pc:chgData name="James Franklin" userId="cf915d05-507f-491f-b4a6-b2aa085ee4b1" providerId="ADAL" clId="{F456D98F-EEA0-4D0C-AA1B-B300AAB9F27E}" dt="2020-03-02T15:53:30.749" v="577" actId="20577"/>
        <pc:sldMkLst>
          <pc:docMk/>
          <pc:sldMk cId="428608259" sldId="287"/>
        </pc:sldMkLst>
        <pc:spChg chg="mod">
          <ac:chgData name="James Franklin" userId="cf915d05-507f-491f-b4a6-b2aa085ee4b1" providerId="ADAL" clId="{F456D98F-EEA0-4D0C-AA1B-B300AAB9F27E}" dt="2020-03-02T15:53:30.749" v="577" actId="20577"/>
          <ac:spMkLst>
            <pc:docMk/>
            <pc:sldMk cId="428608259" sldId="287"/>
            <ac:spMk id="4" creationId="{00000000-0000-0000-0000-000000000000}"/>
          </ac:spMkLst>
        </pc:spChg>
      </pc:sldChg>
      <pc:sldChg chg="modSp">
        <pc:chgData name="James Franklin" userId="cf915d05-507f-491f-b4a6-b2aa085ee4b1" providerId="ADAL" clId="{F456D98F-EEA0-4D0C-AA1B-B300AAB9F27E}" dt="2020-03-02T15:55:23.206" v="589" actId="20577"/>
        <pc:sldMkLst>
          <pc:docMk/>
          <pc:sldMk cId="1918430168" sldId="289"/>
        </pc:sldMkLst>
        <pc:spChg chg="mod">
          <ac:chgData name="James Franklin" userId="cf915d05-507f-491f-b4a6-b2aa085ee4b1" providerId="ADAL" clId="{F456D98F-EEA0-4D0C-AA1B-B300AAB9F27E}" dt="2020-03-02T15:55:23.206" v="589" actId="20577"/>
          <ac:spMkLst>
            <pc:docMk/>
            <pc:sldMk cId="1918430168" sldId="289"/>
            <ac:spMk id="4" creationId="{00000000-0000-0000-0000-000000000000}"/>
          </ac:spMkLst>
        </pc:spChg>
      </pc:sldChg>
      <pc:sldChg chg="modSp">
        <pc:chgData name="James Franklin" userId="cf915d05-507f-491f-b4a6-b2aa085ee4b1" providerId="ADAL" clId="{F456D98F-EEA0-4D0C-AA1B-B300AAB9F27E}" dt="2020-03-02T16:00:36.582" v="892" actId="113"/>
        <pc:sldMkLst>
          <pc:docMk/>
          <pc:sldMk cId="1540939022" sldId="290"/>
        </pc:sldMkLst>
        <pc:spChg chg="mod">
          <ac:chgData name="James Franklin" userId="cf915d05-507f-491f-b4a6-b2aa085ee4b1" providerId="ADAL" clId="{F456D98F-EEA0-4D0C-AA1B-B300AAB9F27E}" dt="2020-03-02T16:00:36.582" v="892" actId="113"/>
          <ac:spMkLst>
            <pc:docMk/>
            <pc:sldMk cId="1540939022" sldId="290"/>
            <ac:spMk id="4" creationId="{00000000-0000-0000-0000-000000000000}"/>
          </ac:spMkLst>
        </pc:spChg>
      </pc:sldChg>
      <pc:sldChg chg="modSp">
        <pc:chgData name="James Franklin" userId="cf915d05-507f-491f-b4a6-b2aa085ee4b1" providerId="ADAL" clId="{F456D98F-EEA0-4D0C-AA1B-B300AAB9F27E}" dt="2020-03-02T16:00:54.989" v="908" actId="113"/>
        <pc:sldMkLst>
          <pc:docMk/>
          <pc:sldMk cId="3784374972" sldId="293"/>
        </pc:sldMkLst>
        <pc:spChg chg="mod">
          <ac:chgData name="James Franklin" userId="cf915d05-507f-491f-b4a6-b2aa085ee4b1" providerId="ADAL" clId="{F456D98F-EEA0-4D0C-AA1B-B300AAB9F27E}" dt="2020-03-02T16:00:54.989" v="908" actId="113"/>
          <ac:spMkLst>
            <pc:docMk/>
            <pc:sldMk cId="3784374972" sldId="293"/>
            <ac:spMk id="4" creationId="{00000000-0000-0000-0000-000000000000}"/>
          </ac:spMkLst>
        </pc:spChg>
      </pc:sldChg>
      <pc:sldChg chg="modSp">
        <pc:chgData name="James Franklin" userId="cf915d05-507f-491f-b4a6-b2aa085ee4b1" providerId="ADAL" clId="{F456D98F-EEA0-4D0C-AA1B-B300AAB9F27E}" dt="2020-03-02T16:40:22.565" v="1406" actId="20577"/>
        <pc:sldMkLst>
          <pc:docMk/>
          <pc:sldMk cId="3959948642" sldId="294"/>
        </pc:sldMkLst>
        <pc:spChg chg="mod">
          <ac:chgData name="James Franklin" userId="cf915d05-507f-491f-b4a6-b2aa085ee4b1" providerId="ADAL" clId="{F456D98F-EEA0-4D0C-AA1B-B300AAB9F27E}" dt="2020-03-02T16:40:22.565" v="1406" actId="20577"/>
          <ac:spMkLst>
            <pc:docMk/>
            <pc:sldMk cId="3959948642" sldId="294"/>
            <ac:spMk id="4" creationId="{00000000-0000-0000-0000-000000000000}"/>
          </ac:spMkLst>
        </pc:spChg>
      </pc:sldChg>
      <pc:sldChg chg="del">
        <pc:chgData name="James Franklin" userId="cf915d05-507f-491f-b4a6-b2aa085ee4b1" providerId="ADAL" clId="{F456D98F-EEA0-4D0C-AA1B-B300AAB9F27E}" dt="2020-03-02T16:50:34.092" v="1566" actId="47"/>
        <pc:sldMkLst>
          <pc:docMk/>
          <pc:sldMk cId="259050091" sldId="308"/>
        </pc:sldMkLst>
      </pc:sldChg>
      <pc:sldChg chg="del">
        <pc:chgData name="James Franklin" userId="cf915d05-507f-491f-b4a6-b2aa085ee4b1" providerId="ADAL" clId="{F456D98F-EEA0-4D0C-AA1B-B300AAB9F27E}" dt="2020-03-02T16:50:36.138" v="1567" actId="47"/>
        <pc:sldMkLst>
          <pc:docMk/>
          <pc:sldMk cId="3817535676" sldId="309"/>
        </pc:sldMkLst>
      </pc:sldChg>
      <pc:sldChg chg="del">
        <pc:chgData name="James Franklin" userId="cf915d05-507f-491f-b4a6-b2aa085ee4b1" providerId="ADAL" clId="{F456D98F-EEA0-4D0C-AA1B-B300AAB9F27E}" dt="2020-03-02T16:50:38.504" v="1568" actId="47"/>
        <pc:sldMkLst>
          <pc:docMk/>
          <pc:sldMk cId="93491676" sldId="310"/>
        </pc:sldMkLst>
      </pc:sldChg>
      <pc:sldChg chg="modSp">
        <pc:chgData name="James Franklin" userId="cf915d05-507f-491f-b4a6-b2aa085ee4b1" providerId="ADAL" clId="{F456D98F-EEA0-4D0C-AA1B-B300AAB9F27E}" dt="2020-03-02T15:50:47.311" v="461" actId="20577"/>
        <pc:sldMkLst>
          <pc:docMk/>
          <pc:sldMk cId="1937822333" sldId="313"/>
        </pc:sldMkLst>
        <pc:spChg chg="mod">
          <ac:chgData name="James Franklin" userId="cf915d05-507f-491f-b4a6-b2aa085ee4b1" providerId="ADAL" clId="{F456D98F-EEA0-4D0C-AA1B-B300AAB9F27E}" dt="2020-03-02T15:49:57.533" v="450" actId="20577"/>
          <ac:spMkLst>
            <pc:docMk/>
            <pc:sldMk cId="1937822333" sldId="313"/>
            <ac:spMk id="4" creationId="{00000000-0000-0000-0000-000000000000}"/>
          </ac:spMkLst>
        </pc:spChg>
        <pc:graphicFrameChg chg="mod modGraphic">
          <ac:chgData name="James Franklin" userId="cf915d05-507f-491f-b4a6-b2aa085ee4b1" providerId="ADAL" clId="{F456D98F-EEA0-4D0C-AA1B-B300AAB9F27E}" dt="2020-03-02T15:50:47.311" v="461" actId="20577"/>
          <ac:graphicFrameMkLst>
            <pc:docMk/>
            <pc:sldMk cId="1937822333" sldId="313"/>
            <ac:graphicFrameMk id="5" creationId="{00000000-0000-0000-0000-000000000000}"/>
          </ac:graphicFrameMkLst>
        </pc:graphicFrameChg>
      </pc:sldChg>
      <pc:sldChg chg="modSp del">
        <pc:chgData name="James Franklin" userId="cf915d05-507f-491f-b4a6-b2aa085ee4b1" providerId="ADAL" clId="{F456D98F-EEA0-4D0C-AA1B-B300AAB9F27E}" dt="2020-03-03T09:45:12.491" v="2563" actId="47"/>
        <pc:sldMkLst>
          <pc:docMk/>
          <pc:sldMk cId="2048605439" sldId="314"/>
        </pc:sldMkLst>
        <pc:spChg chg="mod">
          <ac:chgData name="James Franklin" userId="cf915d05-507f-491f-b4a6-b2aa085ee4b1" providerId="ADAL" clId="{F456D98F-EEA0-4D0C-AA1B-B300AAB9F27E}" dt="2020-03-02T15:25:34.667" v="1" actId="6549"/>
          <ac:spMkLst>
            <pc:docMk/>
            <pc:sldMk cId="2048605439" sldId="314"/>
            <ac:spMk id="5" creationId="{00000000-0000-0000-0000-000000000000}"/>
          </ac:spMkLst>
        </pc:spChg>
      </pc:sldChg>
      <pc:sldChg chg="add del">
        <pc:chgData name="James Franklin" userId="cf915d05-507f-491f-b4a6-b2aa085ee4b1" providerId="ADAL" clId="{F456D98F-EEA0-4D0C-AA1B-B300AAB9F27E}" dt="2020-03-02T15:25:43.213" v="3"/>
        <pc:sldMkLst>
          <pc:docMk/>
          <pc:sldMk cId="2766099574" sldId="315"/>
        </pc:sldMkLst>
      </pc:sldChg>
      <pc:sldChg chg="addSp delSp modSp add ord">
        <pc:chgData name="James Franklin" userId="cf915d05-507f-491f-b4a6-b2aa085ee4b1" providerId="ADAL" clId="{F456D98F-EEA0-4D0C-AA1B-B300AAB9F27E}" dt="2020-03-02T16:46:58.845" v="1564" actId="20577"/>
        <pc:sldMkLst>
          <pc:docMk/>
          <pc:sldMk cId="3554935877" sldId="315"/>
        </pc:sldMkLst>
        <pc:spChg chg="mod">
          <ac:chgData name="James Franklin" userId="cf915d05-507f-491f-b4a6-b2aa085ee4b1" providerId="ADAL" clId="{F456D98F-EEA0-4D0C-AA1B-B300AAB9F27E}" dt="2020-03-02T15:25:50.221" v="13" actId="20577"/>
          <ac:spMkLst>
            <pc:docMk/>
            <pc:sldMk cId="3554935877" sldId="315"/>
            <ac:spMk id="2" creationId="{040B699D-A91D-4616-9A56-8704D35EB02A}"/>
          </ac:spMkLst>
        </pc:spChg>
        <pc:spChg chg="mod">
          <ac:chgData name="James Franklin" userId="cf915d05-507f-491f-b4a6-b2aa085ee4b1" providerId="ADAL" clId="{F456D98F-EEA0-4D0C-AA1B-B300AAB9F27E}" dt="2020-03-02T15:41:35.430" v="142" actId="20577"/>
          <ac:spMkLst>
            <pc:docMk/>
            <pc:sldMk cId="3554935877" sldId="315"/>
            <ac:spMk id="3" creationId="{30138D9D-C9C1-4990-AC37-0D9C68A9B5D5}"/>
          </ac:spMkLst>
        </pc:spChg>
        <pc:spChg chg="add mod">
          <ac:chgData name="James Franklin" userId="cf915d05-507f-491f-b4a6-b2aa085ee4b1" providerId="ADAL" clId="{F456D98F-EEA0-4D0C-AA1B-B300AAB9F27E}" dt="2020-03-02T16:46:58.845" v="1564" actId="20577"/>
          <ac:spMkLst>
            <pc:docMk/>
            <pc:sldMk cId="3554935877" sldId="315"/>
            <ac:spMk id="5" creationId="{CEA1D3DF-B89A-4F17-BF4F-0C46B00B2C23}"/>
          </ac:spMkLst>
        </pc:spChg>
        <pc:picChg chg="add mod">
          <ac:chgData name="James Franklin" userId="cf915d05-507f-491f-b4a6-b2aa085ee4b1" providerId="ADAL" clId="{F456D98F-EEA0-4D0C-AA1B-B300AAB9F27E}" dt="2020-03-02T15:40:18.630" v="122" actId="1076"/>
          <ac:picMkLst>
            <pc:docMk/>
            <pc:sldMk cId="3554935877" sldId="315"/>
            <ac:picMk id="4" creationId="{3ED50421-8062-4189-AB03-074EC54E5BE4}"/>
          </ac:picMkLst>
        </pc:picChg>
        <pc:picChg chg="add del">
          <ac:chgData name="James Franklin" userId="cf915d05-507f-491f-b4a6-b2aa085ee4b1" providerId="ADAL" clId="{F456D98F-EEA0-4D0C-AA1B-B300AAB9F27E}" dt="2020-03-02T15:40:05.847" v="119" actId="478"/>
          <ac:picMkLst>
            <pc:docMk/>
            <pc:sldMk cId="3554935877" sldId="315"/>
            <ac:picMk id="1026" creationId="{9EAC9F95-9712-4B59-9D3B-8D5FC5390A28}"/>
          </ac:picMkLst>
        </pc:picChg>
        <pc:picChg chg="add mod">
          <ac:chgData name="James Franklin" userId="cf915d05-507f-491f-b4a6-b2aa085ee4b1" providerId="ADAL" clId="{F456D98F-EEA0-4D0C-AA1B-B300AAB9F27E}" dt="2020-03-02T15:40:52.938" v="129" actId="167"/>
          <ac:picMkLst>
            <pc:docMk/>
            <pc:sldMk cId="3554935877" sldId="315"/>
            <ac:picMk id="1028" creationId="{1D2205E5-71D2-43EA-9C85-894E3807F6EF}"/>
          </ac:picMkLst>
        </pc:picChg>
      </pc:sldChg>
      <pc:sldChg chg="addSp modSp add">
        <pc:chgData name="James Franklin" userId="cf915d05-507f-491f-b4a6-b2aa085ee4b1" providerId="ADAL" clId="{F456D98F-EEA0-4D0C-AA1B-B300AAB9F27E}" dt="2020-03-02T15:47:42.428" v="317" actId="207"/>
        <pc:sldMkLst>
          <pc:docMk/>
          <pc:sldMk cId="3591071188" sldId="316"/>
        </pc:sldMkLst>
        <pc:spChg chg="mod">
          <ac:chgData name="James Franklin" userId="cf915d05-507f-491f-b4a6-b2aa085ee4b1" providerId="ADAL" clId="{F456D98F-EEA0-4D0C-AA1B-B300AAB9F27E}" dt="2020-03-02T15:35:50.053" v="108" actId="20577"/>
          <ac:spMkLst>
            <pc:docMk/>
            <pc:sldMk cId="3591071188" sldId="316"/>
            <ac:spMk id="2" creationId="{A076E545-FF11-4204-8454-AB880FF94E04}"/>
          </ac:spMkLst>
        </pc:spChg>
        <pc:spChg chg="mod">
          <ac:chgData name="James Franklin" userId="cf915d05-507f-491f-b4a6-b2aa085ee4b1" providerId="ADAL" clId="{F456D98F-EEA0-4D0C-AA1B-B300AAB9F27E}" dt="2020-03-02T15:47:42.428" v="317" actId="207"/>
          <ac:spMkLst>
            <pc:docMk/>
            <pc:sldMk cId="3591071188" sldId="316"/>
            <ac:spMk id="3" creationId="{58539F46-7FA6-4998-86C4-93A728502A04}"/>
          </ac:spMkLst>
        </pc:spChg>
        <pc:spChg chg="add mod">
          <ac:chgData name="James Franklin" userId="cf915d05-507f-491f-b4a6-b2aa085ee4b1" providerId="ADAL" clId="{F456D98F-EEA0-4D0C-AA1B-B300AAB9F27E}" dt="2020-03-02T15:35:45.112" v="101" actId="207"/>
          <ac:spMkLst>
            <pc:docMk/>
            <pc:sldMk cId="3591071188" sldId="316"/>
            <ac:spMk id="4" creationId="{D6206177-56CA-417E-8E62-65A1AC303D8F}"/>
          </ac:spMkLst>
        </pc:spChg>
      </pc:sldChg>
      <pc:sldChg chg="addSp modSp add">
        <pc:chgData name="James Franklin" userId="cf915d05-507f-491f-b4a6-b2aa085ee4b1" providerId="ADAL" clId="{F456D98F-EEA0-4D0C-AA1B-B300AAB9F27E}" dt="2020-03-03T14:22:27.236" v="3001" actId="20577"/>
        <pc:sldMkLst>
          <pc:docMk/>
          <pc:sldMk cId="3377395835" sldId="317"/>
        </pc:sldMkLst>
        <pc:spChg chg="mod">
          <ac:chgData name="James Franklin" userId="cf915d05-507f-491f-b4a6-b2aa085ee4b1" providerId="ADAL" clId="{F456D98F-EEA0-4D0C-AA1B-B300AAB9F27E}" dt="2020-03-02T15:51:17.893" v="502" actId="20577"/>
          <ac:spMkLst>
            <pc:docMk/>
            <pc:sldMk cId="3377395835" sldId="317"/>
            <ac:spMk id="2" creationId="{03403FA4-4E7E-414F-87BB-108BB42C837D}"/>
          </ac:spMkLst>
        </pc:spChg>
        <pc:spChg chg="mod">
          <ac:chgData name="James Franklin" userId="cf915d05-507f-491f-b4a6-b2aa085ee4b1" providerId="ADAL" clId="{F456D98F-EEA0-4D0C-AA1B-B300AAB9F27E}" dt="2020-03-03T14:22:27.236" v="3001" actId="20577"/>
          <ac:spMkLst>
            <pc:docMk/>
            <pc:sldMk cId="3377395835" sldId="317"/>
            <ac:spMk id="3" creationId="{B824653B-DDBD-4B1C-8CA0-032B575995AB}"/>
          </ac:spMkLst>
        </pc:spChg>
        <pc:spChg chg="add">
          <ac:chgData name="James Franklin" userId="cf915d05-507f-491f-b4a6-b2aa085ee4b1" providerId="ADAL" clId="{F456D98F-EEA0-4D0C-AA1B-B300AAB9F27E}" dt="2020-03-02T15:50:13.470" v="453"/>
          <ac:spMkLst>
            <pc:docMk/>
            <pc:sldMk cId="3377395835" sldId="317"/>
            <ac:spMk id="4" creationId="{F36E195C-2528-45F8-A2AA-4D6CFD0800E7}"/>
          </ac:spMkLst>
        </pc:spChg>
      </pc:sldChg>
      <pc:sldChg chg="addSp modSp add">
        <pc:chgData name="James Franklin" userId="cf915d05-507f-491f-b4a6-b2aa085ee4b1" providerId="ADAL" clId="{F456D98F-EEA0-4D0C-AA1B-B300AAB9F27E}" dt="2020-03-02T15:59:08.558" v="876" actId="207"/>
        <pc:sldMkLst>
          <pc:docMk/>
          <pc:sldMk cId="1331524694" sldId="318"/>
        </pc:sldMkLst>
        <pc:spChg chg="mod">
          <ac:chgData name="James Franklin" userId="cf915d05-507f-491f-b4a6-b2aa085ee4b1" providerId="ADAL" clId="{F456D98F-EEA0-4D0C-AA1B-B300AAB9F27E}" dt="2020-03-02T15:55:47.636" v="615" actId="20577"/>
          <ac:spMkLst>
            <pc:docMk/>
            <pc:sldMk cId="1331524694" sldId="318"/>
            <ac:spMk id="2" creationId="{A7E083A3-B377-4D7F-8193-F392EEE49C20}"/>
          </ac:spMkLst>
        </pc:spChg>
        <pc:spChg chg="mod">
          <ac:chgData name="James Franklin" userId="cf915d05-507f-491f-b4a6-b2aa085ee4b1" providerId="ADAL" clId="{F456D98F-EEA0-4D0C-AA1B-B300AAB9F27E}" dt="2020-03-02T15:59:08.558" v="876" actId="207"/>
          <ac:spMkLst>
            <pc:docMk/>
            <pc:sldMk cId="1331524694" sldId="318"/>
            <ac:spMk id="3" creationId="{F337B8E0-9A34-4760-BF2D-83799C0B5D60}"/>
          </ac:spMkLst>
        </pc:spChg>
        <pc:spChg chg="add">
          <ac:chgData name="James Franklin" userId="cf915d05-507f-491f-b4a6-b2aa085ee4b1" providerId="ADAL" clId="{F456D98F-EEA0-4D0C-AA1B-B300AAB9F27E}" dt="2020-03-02T15:55:49.129" v="616"/>
          <ac:spMkLst>
            <pc:docMk/>
            <pc:sldMk cId="1331524694" sldId="318"/>
            <ac:spMk id="4" creationId="{DF023BE3-2D7E-416D-9DF1-4E8BDFDA9BCB}"/>
          </ac:spMkLst>
        </pc:spChg>
      </pc:sldChg>
      <pc:sldChg chg="addSp delSp modSp add">
        <pc:chgData name="James Franklin" userId="cf915d05-507f-491f-b4a6-b2aa085ee4b1" providerId="ADAL" clId="{F456D98F-EEA0-4D0C-AA1B-B300AAB9F27E}" dt="2020-03-02T16:50:50.052" v="1569" actId="1076"/>
        <pc:sldMkLst>
          <pc:docMk/>
          <pc:sldMk cId="2666053668" sldId="319"/>
        </pc:sldMkLst>
        <pc:spChg chg="mod">
          <ac:chgData name="James Franklin" userId="cf915d05-507f-491f-b4a6-b2aa085ee4b1" providerId="ADAL" clId="{F456D98F-EEA0-4D0C-AA1B-B300AAB9F27E}" dt="2020-03-02T16:33:59.236" v="948" actId="20577"/>
          <ac:spMkLst>
            <pc:docMk/>
            <pc:sldMk cId="2666053668" sldId="319"/>
            <ac:spMk id="2" creationId="{55715713-7BB1-4C5A-B92E-9F053E245C43}"/>
          </ac:spMkLst>
        </pc:spChg>
        <pc:spChg chg="mod">
          <ac:chgData name="James Franklin" userId="cf915d05-507f-491f-b4a6-b2aa085ee4b1" providerId="ADAL" clId="{F456D98F-EEA0-4D0C-AA1B-B300AAB9F27E}" dt="2020-03-02T16:36:27.637" v="1089" actId="207"/>
          <ac:spMkLst>
            <pc:docMk/>
            <pc:sldMk cId="2666053668" sldId="319"/>
            <ac:spMk id="3" creationId="{126B1CAC-3850-4880-952A-143FCB0DE68F}"/>
          </ac:spMkLst>
        </pc:spChg>
        <pc:spChg chg="add mod">
          <ac:chgData name="James Franklin" userId="cf915d05-507f-491f-b4a6-b2aa085ee4b1" providerId="ADAL" clId="{F456D98F-EEA0-4D0C-AA1B-B300AAB9F27E}" dt="2020-03-02T16:50:50.052" v="1569" actId="1076"/>
          <ac:spMkLst>
            <pc:docMk/>
            <pc:sldMk cId="2666053668" sldId="319"/>
            <ac:spMk id="4" creationId="{D562DEE5-913C-45DA-BA99-914484793CBC}"/>
          </ac:spMkLst>
        </pc:spChg>
        <pc:spChg chg="add del mod">
          <ac:chgData name="James Franklin" userId="cf915d05-507f-491f-b4a6-b2aa085ee4b1" providerId="ADAL" clId="{F456D98F-EEA0-4D0C-AA1B-B300AAB9F27E}" dt="2020-03-02T16:34:21.771" v="954"/>
          <ac:spMkLst>
            <pc:docMk/>
            <pc:sldMk cId="2666053668" sldId="319"/>
            <ac:spMk id="5" creationId="{8BB84113-4119-443B-ADD3-E942FE12F57C}"/>
          </ac:spMkLst>
        </pc:spChg>
        <pc:spChg chg="add del mod">
          <ac:chgData name="James Franklin" userId="cf915d05-507f-491f-b4a6-b2aa085ee4b1" providerId="ADAL" clId="{F456D98F-EEA0-4D0C-AA1B-B300AAB9F27E}" dt="2020-03-02T16:34:21.771" v="954"/>
          <ac:spMkLst>
            <pc:docMk/>
            <pc:sldMk cId="2666053668" sldId="319"/>
            <ac:spMk id="6" creationId="{18803BC4-3147-4007-AC74-A20DD3FC4889}"/>
          </ac:spMkLst>
        </pc:spChg>
      </pc:sldChg>
      <pc:sldChg chg="addSp modSp add">
        <pc:chgData name="James Franklin" userId="cf915d05-507f-491f-b4a6-b2aa085ee4b1" providerId="ADAL" clId="{F456D98F-EEA0-4D0C-AA1B-B300AAB9F27E}" dt="2020-03-03T09:33:12.140" v="2174" actId="1076"/>
        <pc:sldMkLst>
          <pc:docMk/>
          <pc:sldMk cId="2547750006" sldId="320"/>
        </pc:sldMkLst>
        <pc:spChg chg="mod">
          <ac:chgData name="James Franklin" userId="cf915d05-507f-491f-b4a6-b2aa085ee4b1" providerId="ADAL" clId="{F456D98F-EEA0-4D0C-AA1B-B300AAB9F27E}" dt="2020-03-02T16:52:50.683" v="1586" actId="20577"/>
          <ac:spMkLst>
            <pc:docMk/>
            <pc:sldMk cId="2547750006" sldId="320"/>
            <ac:spMk id="2" creationId="{3F30A105-D82F-45AC-91E0-B049C5A9FFAF}"/>
          </ac:spMkLst>
        </pc:spChg>
        <pc:spChg chg="mod">
          <ac:chgData name="James Franklin" userId="cf915d05-507f-491f-b4a6-b2aa085ee4b1" providerId="ADAL" clId="{F456D98F-EEA0-4D0C-AA1B-B300AAB9F27E}" dt="2020-03-02T17:04:51.901" v="2083" actId="20577"/>
          <ac:spMkLst>
            <pc:docMk/>
            <pc:sldMk cId="2547750006" sldId="320"/>
            <ac:spMk id="3" creationId="{C558FFD0-10E7-4741-B83D-7AED62FE1C5E}"/>
          </ac:spMkLst>
        </pc:spChg>
        <pc:spChg chg="add">
          <ac:chgData name="James Franklin" userId="cf915d05-507f-491f-b4a6-b2aa085ee4b1" providerId="ADAL" clId="{F456D98F-EEA0-4D0C-AA1B-B300AAB9F27E}" dt="2020-03-02T16:50:55.006" v="1570"/>
          <ac:spMkLst>
            <pc:docMk/>
            <pc:sldMk cId="2547750006" sldId="320"/>
            <ac:spMk id="4" creationId="{7B1DA7E7-646D-42B3-BE6E-C2248B2C9EC4}"/>
          </ac:spMkLst>
        </pc:spChg>
        <pc:spChg chg="add mod">
          <ac:chgData name="James Franklin" userId="cf915d05-507f-491f-b4a6-b2aa085ee4b1" providerId="ADAL" clId="{F456D98F-EEA0-4D0C-AA1B-B300AAB9F27E}" dt="2020-03-03T09:33:12.140" v="2174" actId="1076"/>
          <ac:spMkLst>
            <pc:docMk/>
            <pc:sldMk cId="2547750006" sldId="320"/>
            <ac:spMk id="5" creationId="{5DD985DE-CE1D-40C7-A7D9-4DB53CA016E8}"/>
          </ac:spMkLst>
        </pc:spChg>
      </pc:sldChg>
      <pc:sldChg chg="modSp add ord">
        <pc:chgData name="James Franklin" userId="cf915d05-507f-491f-b4a6-b2aa085ee4b1" providerId="ADAL" clId="{F456D98F-EEA0-4D0C-AA1B-B300AAB9F27E}" dt="2020-03-03T09:45:21.490" v="2598" actId="20577"/>
        <pc:sldMkLst>
          <pc:docMk/>
          <pc:sldMk cId="359555635" sldId="321"/>
        </pc:sldMkLst>
        <pc:spChg chg="mod">
          <ac:chgData name="James Franklin" userId="cf915d05-507f-491f-b4a6-b2aa085ee4b1" providerId="ADAL" clId="{F456D98F-EEA0-4D0C-AA1B-B300AAB9F27E}" dt="2020-03-03T09:15:31.057" v="2095" actId="20577"/>
          <ac:spMkLst>
            <pc:docMk/>
            <pc:sldMk cId="359555635" sldId="321"/>
            <ac:spMk id="2" creationId="{91B3414B-74D0-4E02-9D84-44D17D1703DC}"/>
          </ac:spMkLst>
        </pc:spChg>
        <pc:spChg chg="mod">
          <ac:chgData name="James Franklin" userId="cf915d05-507f-491f-b4a6-b2aa085ee4b1" providerId="ADAL" clId="{F456D98F-EEA0-4D0C-AA1B-B300AAB9F27E}" dt="2020-03-03T09:45:21.490" v="2598" actId="20577"/>
          <ac:spMkLst>
            <pc:docMk/>
            <pc:sldMk cId="359555635" sldId="321"/>
            <ac:spMk id="3" creationId="{42DD66E1-4C96-4B0C-A0CF-0C06EA95D964}"/>
          </ac:spMkLst>
        </pc:spChg>
      </pc:sldChg>
      <pc:sldChg chg="add del">
        <pc:chgData name="James Franklin" userId="cf915d05-507f-491f-b4a6-b2aa085ee4b1" providerId="ADAL" clId="{F456D98F-EEA0-4D0C-AA1B-B300AAB9F27E}" dt="2020-03-03T09:15:24.355" v="2085"/>
        <pc:sldMkLst>
          <pc:docMk/>
          <pc:sldMk cId="2652423772" sldId="321"/>
        </pc:sldMkLst>
      </pc:sldChg>
      <pc:sldChg chg="addSp modSp add">
        <pc:chgData name="James Franklin" userId="cf915d05-507f-491f-b4a6-b2aa085ee4b1" providerId="ADAL" clId="{F456D98F-EEA0-4D0C-AA1B-B300AAB9F27E}" dt="2020-03-03T09:50:24.973" v="2882"/>
        <pc:sldMkLst>
          <pc:docMk/>
          <pc:sldMk cId="3246953194" sldId="322"/>
        </pc:sldMkLst>
        <pc:spChg chg="mod">
          <ac:chgData name="James Franklin" userId="cf915d05-507f-491f-b4a6-b2aa085ee4b1" providerId="ADAL" clId="{F456D98F-EEA0-4D0C-AA1B-B300AAB9F27E}" dt="2020-03-03T09:45:38.256" v="2606" actId="20577"/>
          <ac:spMkLst>
            <pc:docMk/>
            <pc:sldMk cId="3246953194" sldId="322"/>
            <ac:spMk id="2" creationId="{4430F7B0-B670-436F-A67F-0349EDC3CA8D}"/>
          </ac:spMkLst>
        </pc:spChg>
        <pc:spChg chg="mod">
          <ac:chgData name="James Franklin" userId="cf915d05-507f-491f-b4a6-b2aa085ee4b1" providerId="ADAL" clId="{F456D98F-EEA0-4D0C-AA1B-B300AAB9F27E}" dt="2020-03-03T09:50:16.779" v="2881" actId="207"/>
          <ac:spMkLst>
            <pc:docMk/>
            <pc:sldMk cId="3246953194" sldId="322"/>
            <ac:spMk id="3" creationId="{849D9F46-5A56-4D30-83D3-05C3F304FBA4}"/>
          </ac:spMkLst>
        </pc:spChg>
        <pc:spChg chg="add">
          <ac:chgData name="James Franklin" userId="cf915d05-507f-491f-b4a6-b2aa085ee4b1" providerId="ADAL" clId="{F456D98F-EEA0-4D0C-AA1B-B300AAB9F27E}" dt="2020-03-03T09:50:24.973" v="2882"/>
          <ac:spMkLst>
            <pc:docMk/>
            <pc:sldMk cId="3246953194" sldId="322"/>
            <ac:spMk id="4" creationId="{DBB36767-BFB8-4C6E-8201-2F32667B5636}"/>
          </ac:spMkLst>
        </pc:spChg>
      </pc:sldChg>
    </pc:docChg>
  </pc:docChgLst>
  <pc:docChgLst>
    <pc:chgData name="James Franklin" userId="cf915d05-507f-491f-b4a6-b2aa085ee4b1" providerId="ADAL" clId="{CBDCB03D-C1F4-4CA2-B52D-6F0791AFF301}"/>
    <pc:docChg chg="undo custSel addSld delSld modSld sldOrd">
      <pc:chgData name="James Franklin" userId="cf915d05-507f-491f-b4a6-b2aa085ee4b1" providerId="ADAL" clId="{CBDCB03D-C1F4-4CA2-B52D-6F0791AFF301}" dt="2021-07-22T10:57:11.006" v="1262" actId="478"/>
      <pc:docMkLst>
        <pc:docMk/>
      </pc:docMkLst>
      <pc:sldChg chg="modSp mod">
        <pc:chgData name="James Franklin" userId="cf915d05-507f-491f-b4a6-b2aa085ee4b1" providerId="ADAL" clId="{CBDCB03D-C1F4-4CA2-B52D-6F0791AFF301}" dt="2021-07-15T10:31:48.041" v="93" actId="20577"/>
        <pc:sldMkLst>
          <pc:docMk/>
          <pc:sldMk cId="2542456931" sldId="284"/>
        </pc:sldMkLst>
        <pc:spChg chg="mod">
          <ac:chgData name="James Franklin" userId="cf915d05-507f-491f-b4a6-b2aa085ee4b1" providerId="ADAL" clId="{CBDCB03D-C1F4-4CA2-B52D-6F0791AFF301}" dt="2021-07-15T10:31:48.041" v="93" actId="20577"/>
          <ac:spMkLst>
            <pc:docMk/>
            <pc:sldMk cId="2542456931" sldId="284"/>
            <ac:spMk id="4" creationId="{00000000-0000-0000-0000-000000000000}"/>
          </ac:spMkLst>
        </pc:spChg>
      </pc:sldChg>
      <pc:sldChg chg="modSp mod">
        <pc:chgData name="James Franklin" userId="cf915d05-507f-491f-b4a6-b2aa085ee4b1" providerId="ADAL" clId="{CBDCB03D-C1F4-4CA2-B52D-6F0791AFF301}" dt="2021-07-15T11:04:07.974" v="526" actId="113"/>
        <pc:sldMkLst>
          <pc:docMk/>
          <pc:sldMk cId="3784374972" sldId="293"/>
        </pc:sldMkLst>
        <pc:spChg chg="mod">
          <ac:chgData name="James Franklin" userId="cf915d05-507f-491f-b4a6-b2aa085ee4b1" providerId="ADAL" clId="{CBDCB03D-C1F4-4CA2-B52D-6F0791AFF301}" dt="2021-07-15T11:04:07.974" v="526" actId="113"/>
          <ac:spMkLst>
            <pc:docMk/>
            <pc:sldMk cId="3784374972" sldId="293"/>
            <ac:spMk id="4" creationId="{00000000-0000-0000-0000-000000000000}"/>
          </ac:spMkLst>
        </pc:spChg>
      </pc:sldChg>
      <pc:sldChg chg="modSp mod">
        <pc:chgData name="James Franklin" userId="cf915d05-507f-491f-b4a6-b2aa085ee4b1" providerId="ADAL" clId="{CBDCB03D-C1F4-4CA2-B52D-6F0791AFF301}" dt="2021-07-15T11:37:40.772" v="722" actId="20577"/>
        <pc:sldMkLst>
          <pc:docMk/>
          <pc:sldMk cId="3959948642" sldId="294"/>
        </pc:sldMkLst>
        <pc:spChg chg="mod">
          <ac:chgData name="James Franklin" userId="cf915d05-507f-491f-b4a6-b2aa085ee4b1" providerId="ADAL" clId="{CBDCB03D-C1F4-4CA2-B52D-6F0791AFF301}" dt="2021-07-15T11:37:40.772" v="722" actId="20577"/>
          <ac:spMkLst>
            <pc:docMk/>
            <pc:sldMk cId="3959948642" sldId="294"/>
            <ac:spMk id="4" creationId="{00000000-0000-0000-0000-000000000000}"/>
          </ac:spMkLst>
        </pc:spChg>
      </pc:sldChg>
      <pc:sldChg chg="addSp modSp del">
        <pc:chgData name="James Franklin" userId="cf915d05-507f-491f-b4a6-b2aa085ee4b1" providerId="ADAL" clId="{CBDCB03D-C1F4-4CA2-B52D-6F0791AFF301}" dt="2021-07-22T10:56:51.288" v="1256" actId="47"/>
        <pc:sldMkLst>
          <pc:docMk/>
          <pc:sldMk cId="3331707200" sldId="301"/>
        </pc:sldMkLst>
        <pc:cxnChg chg="add mod">
          <ac:chgData name="James Franklin" userId="cf915d05-507f-491f-b4a6-b2aa085ee4b1" providerId="ADAL" clId="{CBDCB03D-C1F4-4CA2-B52D-6F0791AFF301}" dt="2021-07-15T11:38:37.880" v="728"/>
          <ac:cxnSpMkLst>
            <pc:docMk/>
            <pc:sldMk cId="3331707200" sldId="301"/>
            <ac:cxnSpMk id="13" creationId="{2DD2EC84-8A1B-4B49-B89D-1E5C7502D0C9}"/>
          </ac:cxnSpMkLst>
        </pc:cxnChg>
      </pc:sldChg>
      <pc:sldChg chg="addSp delSp modSp mod">
        <pc:chgData name="James Franklin" userId="cf915d05-507f-491f-b4a6-b2aa085ee4b1" providerId="ADAL" clId="{CBDCB03D-C1F4-4CA2-B52D-6F0791AFF301}" dt="2021-07-15T11:38:36.156" v="727" actId="21"/>
        <pc:sldMkLst>
          <pc:docMk/>
          <pc:sldMk cId="1836284230" sldId="307"/>
        </pc:sldMkLst>
        <pc:cxnChg chg="add del mod">
          <ac:chgData name="James Franklin" userId="cf915d05-507f-491f-b4a6-b2aa085ee4b1" providerId="ADAL" clId="{CBDCB03D-C1F4-4CA2-B52D-6F0791AFF301}" dt="2021-07-15T11:38:36.156" v="727" actId="21"/>
          <ac:cxnSpMkLst>
            <pc:docMk/>
            <pc:sldMk cId="1836284230" sldId="307"/>
            <ac:cxnSpMk id="6" creationId="{A0F4CBB9-0106-49AF-A239-6D67DE9EA7EA}"/>
          </ac:cxnSpMkLst>
        </pc:cxnChg>
      </pc:sldChg>
      <pc:sldChg chg="addSp modSp del">
        <pc:chgData name="James Franklin" userId="cf915d05-507f-491f-b4a6-b2aa085ee4b1" providerId="ADAL" clId="{CBDCB03D-C1F4-4CA2-B52D-6F0791AFF301}" dt="2021-07-22T10:56:53.286" v="1258" actId="47"/>
        <pc:sldMkLst>
          <pc:docMk/>
          <pc:sldMk cId="555319969" sldId="312"/>
        </pc:sldMkLst>
        <pc:cxnChg chg="add mod">
          <ac:chgData name="James Franklin" userId="cf915d05-507f-491f-b4a6-b2aa085ee4b1" providerId="ADAL" clId="{CBDCB03D-C1F4-4CA2-B52D-6F0791AFF301}" dt="2021-07-15T11:44:41.456" v="1250"/>
          <ac:cxnSpMkLst>
            <pc:docMk/>
            <pc:sldMk cId="555319969" sldId="312"/>
            <ac:cxnSpMk id="14" creationId="{A33F6FC9-DA64-4C66-9948-323E59DAB6E5}"/>
          </ac:cxnSpMkLst>
        </pc:cxnChg>
      </pc:sldChg>
      <pc:sldChg chg="addSp delSp modSp mod setBg">
        <pc:chgData name="James Franklin" userId="cf915d05-507f-491f-b4a6-b2aa085ee4b1" providerId="ADAL" clId="{CBDCB03D-C1F4-4CA2-B52D-6F0791AFF301}" dt="2021-07-15T10:43:44.379" v="123" actId="1076"/>
        <pc:sldMkLst>
          <pc:docMk/>
          <pc:sldMk cId="3554935877" sldId="315"/>
        </pc:sldMkLst>
        <pc:spChg chg="mod">
          <ac:chgData name="James Franklin" userId="cf915d05-507f-491f-b4a6-b2aa085ee4b1" providerId="ADAL" clId="{CBDCB03D-C1F4-4CA2-B52D-6F0791AFF301}" dt="2021-07-15T10:42:27.909" v="111" actId="207"/>
          <ac:spMkLst>
            <pc:docMk/>
            <pc:sldMk cId="3554935877" sldId="315"/>
            <ac:spMk id="2" creationId="{040B699D-A91D-4616-9A56-8704D35EB02A}"/>
          </ac:spMkLst>
        </pc:spChg>
        <pc:spChg chg="mod">
          <ac:chgData name="James Franklin" userId="cf915d05-507f-491f-b4a6-b2aa085ee4b1" providerId="ADAL" clId="{CBDCB03D-C1F4-4CA2-B52D-6F0791AFF301}" dt="2021-07-15T10:42:27.909" v="111" actId="207"/>
          <ac:spMkLst>
            <pc:docMk/>
            <pc:sldMk cId="3554935877" sldId="315"/>
            <ac:spMk id="3" creationId="{30138D9D-C9C1-4990-AC37-0D9C68A9B5D5}"/>
          </ac:spMkLst>
        </pc:spChg>
        <pc:picChg chg="add del mod">
          <ac:chgData name="James Franklin" userId="cf915d05-507f-491f-b4a6-b2aa085ee4b1" providerId="ADAL" clId="{CBDCB03D-C1F4-4CA2-B52D-6F0791AFF301}" dt="2021-07-15T10:41:59.061" v="103" actId="478"/>
          <ac:picMkLst>
            <pc:docMk/>
            <pc:sldMk cId="3554935877" sldId="315"/>
            <ac:picMk id="5" creationId="{556E7E58-7982-4369-840E-1D06A8733571}"/>
          </ac:picMkLst>
        </pc:picChg>
        <pc:picChg chg="mod">
          <ac:chgData name="James Franklin" userId="cf915d05-507f-491f-b4a6-b2aa085ee4b1" providerId="ADAL" clId="{CBDCB03D-C1F4-4CA2-B52D-6F0791AFF301}" dt="2021-07-15T10:32:22.177" v="94" actId="1076"/>
          <ac:picMkLst>
            <pc:docMk/>
            <pc:sldMk cId="3554935877" sldId="315"/>
            <ac:picMk id="7" creationId="{02788E8C-B55E-4C7D-9458-ED3296B9B725}"/>
          </ac:picMkLst>
        </pc:picChg>
        <pc:picChg chg="add mod">
          <ac:chgData name="James Franklin" userId="cf915d05-507f-491f-b4a6-b2aa085ee4b1" providerId="ADAL" clId="{CBDCB03D-C1F4-4CA2-B52D-6F0791AFF301}" dt="2021-07-15T10:42:02.555" v="105" actId="1076"/>
          <ac:picMkLst>
            <pc:docMk/>
            <pc:sldMk cId="3554935877" sldId="315"/>
            <ac:picMk id="8" creationId="{F426D05D-F44E-4D10-AD66-C89EBD94A682}"/>
          </ac:picMkLst>
        </pc:picChg>
        <pc:picChg chg="add del mod">
          <ac:chgData name="James Franklin" userId="cf915d05-507f-491f-b4a6-b2aa085ee4b1" providerId="ADAL" clId="{CBDCB03D-C1F4-4CA2-B52D-6F0791AFF301}" dt="2021-07-15T10:39:55.309" v="101" actId="478"/>
          <ac:picMkLst>
            <pc:docMk/>
            <pc:sldMk cId="3554935877" sldId="315"/>
            <ac:picMk id="1026" creationId="{2EF5E2A4-9BCD-4361-84D6-FDA04AC78047}"/>
          </ac:picMkLst>
        </pc:picChg>
        <pc:picChg chg="add mod">
          <ac:chgData name="James Franklin" userId="cf915d05-507f-491f-b4a6-b2aa085ee4b1" providerId="ADAL" clId="{CBDCB03D-C1F4-4CA2-B52D-6F0791AFF301}" dt="2021-07-15T10:43:44.379" v="123" actId="1076"/>
          <ac:picMkLst>
            <pc:docMk/>
            <pc:sldMk cId="3554935877" sldId="315"/>
            <ac:picMk id="1028" creationId="{92E6B4D3-35EC-4A65-8519-EA437F16D37D}"/>
          </ac:picMkLst>
        </pc:picChg>
      </pc:sldChg>
      <pc:sldChg chg="addSp modSp del">
        <pc:chgData name="James Franklin" userId="cf915d05-507f-491f-b4a6-b2aa085ee4b1" providerId="ADAL" clId="{CBDCB03D-C1F4-4CA2-B52D-6F0791AFF301}" dt="2021-07-22T10:56:52.541" v="1257" actId="47"/>
        <pc:sldMkLst>
          <pc:docMk/>
          <pc:sldMk cId="2547750006" sldId="320"/>
        </pc:sldMkLst>
        <pc:cxnChg chg="add mod">
          <ac:chgData name="James Franklin" userId="cf915d05-507f-491f-b4a6-b2aa085ee4b1" providerId="ADAL" clId="{CBDCB03D-C1F4-4CA2-B52D-6F0791AFF301}" dt="2021-07-15T11:44:39.709" v="1249"/>
          <ac:cxnSpMkLst>
            <pc:docMk/>
            <pc:sldMk cId="2547750006" sldId="320"/>
            <ac:cxnSpMk id="4" creationId="{519F1140-318C-4E3E-8E86-4296EC6352A0}"/>
          </ac:cxnSpMkLst>
        </pc:cxnChg>
      </pc:sldChg>
      <pc:sldChg chg="addSp delSp modSp mod">
        <pc:chgData name="James Franklin" userId="cf915d05-507f-491f-b4a6-b2aa085ee4b1" providerId="ADAL" clId="{CBDCB03D-C1F4-4CA2-B52D-6F0791AFF301}" dt="2021-07-22T10:57:04.689" v="1260" actId="6549"/>
        <pc:sldMkLst>
          <pc:docMk/>
          <pc:sldMk cId="359555635" sldId="321"/>
        </pc:sldMkLst>
        <pc:spChg chg="mod">
          <ac:chgData name="James Franklin" userId="cf915d05-507f-491f-b4a6-b2aa085ee4b1" providerId="ADAL" clId="{CBDCB03D-C1F4-4CA2-B52D-6F0791AFF301}" dt="2021-07-22T10:57:04.689" v="1260" actId="6549"/>
          <ac:spMkLst>
            <pc:docMk/>
            <pc:sldMk cId="359555635" sldId="321"/>
            <ac:spMk id="3" creationId="{42DD66E1-4C96-4B0C-A0CF-0C06EA95D964}"/>
          </ac:spMkLst>
        </pc:spChg>
        <pc:cxnChg chg="add del mod">
          <ac:chgData name="James Franklin" userId="cf915d05-507f-491f-b4a6-b2aa085ee4b1" providerId="ADAL" clId="{CBDCB03D-C1F4-4CA2-B52D-6F0791AFF301}" dt="2021-07-22T10:57:02.004" v="1259" actId="478"/>
          <ac:cxnSpMkLst>
            <pc:docMk/>
            <pc:sldMk cId="359555635" sldId="321"/>
            <ac:cxnSpMk id="4" creationId="{B7A95EB5-737C-4FE9-B0A7-DFB40FF70790}"/>
          </ac:cxnSpMkLst>
        </pc:cxnChg>
      </pc:sldChg>
      <pc:sldChg chg="addSp delSp modSp mod">
        <pc:chgData name="James Franklin" userId="cf915d05-507f-491f-b4a6-b2aa085ee4b1" providerId="ADAL" clId="{CBDCB03D-C1F4-4CA2-B52D-6F0791AFF301}" dt="2021-07-22T10:57:11.006" v="1262" actId="478"/>
        <pc:sldMkLst>
          <pc:docMk/>
          <pc:sldMk cId="3246953194" sldId="322"/>
        </pc:sldMkLst>
        <pc:spChg chg="mod">
          <ac:chgData name="James Franklin" userId="cf915d05-507f-491f-b4a6-b2aa085ee4b1" providerId="ADAL" clId="{CBDCB03D-C1F4-4CA2-B52D-6F0791AFF301}" dt="2021-07-22T10:57:09.134" v="1261" actId="6549"/>
          <ac:spMkLst>
            <pc:docMk/>
            <pc:sldMk cId="3246953194" sldId="322"/>
            <ac:spMk id="3" creationId="{849D9F46-5A56-4D30-83D3-05C3F304FBA4}"/>
          </ac:spMkLst>
        </pc:spChg>
        <pc:cxnChg chg="add del mod">
          <ac:chgData name="James Franklin" userId="cf915d05-507f-491f-b4a6-b2aa085ee4b1" providerId="ADAL" clId="{CBDCB03D-C1F4-4CA2-B52D-6F0791AFF301}" dt="2021-07-22T10:57:11.006" v="1262" actId="478"/>
          <ac:cxnSpMkLst>
            <pc:docMk/>
            <pc:sldMk cId="3246953194" sldId="322"/>
            <ac:cxnSpMk id="4" creationId="{FCBD6976-F235-43EC-B6D9-88092D8BEA3D}"/>
          </ac:cxnSpMkLst>
        </pc:cxnChg>
      </pc:sldChg>
      <pc:sldChg chg="modSp add del mod">
        <pc:chgData name="James Franklin" userId="cf915d05-507f-491f-b4a6-b2aa085ee4b1" providerId="ADAL" clId="{CBDCB03D-C1F4-4CA2-B52D-6F0791AFF301}" dt="2021-07-15T11:04:11.993" v="527" actId="47"/>
        <pc:sldMkLst>
          <pc:docMk/>
          <pc:sldMk cId="3183478324" sldId="323"/>
        </pc:sldMkLst>
        <pc:spChg chg="mod">
          <ac:chgData name="James Franklin" userId="cf915d05-507f-491f-b4a6-b2aa085ee4b1" providerId="ADAL" clId="{CBDCB03D-C1F4-4CA2-B52D-6F0791AFF301}" dt="2021-07-15T10:45:53.364" v="126" actId="20577"/>
          <ac:spMkLst>
            <pc:docMk/>
            <pc:sldMk cId="3183478324" sldId="323"/>
            <ac:spMk id="4" creationId="{00000000-0000-0000-0000-000000000000}"/>
          </ac:spMkLst>
        </pc:spChg>
      </pc:sldChg>
      <pc:sldChg chg="addSp modSp add mod ord">
        <pc:chgData name="James Franklin" userId="cf915d05-507f-491f-b4a6-b2aa085ee4b1" providerId="ADAL" clId="{CBDCB03D-C1F4-4CA2-B52D-6F0791AFF301}" dt="2021-07-15T11:03:34.647" v="499" actId="20577"/>
        <pc:sldMkLst>
          <pc:docMk/>
          <pc:sldMk cId="227278076" sldId="324"/>
        </pc:sldMkLst>
        <pc:spChg chg="mod">
          <ac:chgData name="James Franklin" userId="cf915d05-507f-491f-b4a6-b2aa085ee4b1" providerId="ADAL" clId="{CBDCB03D-C1F4-4CA2-B52D-6F0791AFF301}" dt="2021-07-15T10:47:03.646" v="239" actId="6549"/>
          <ac:spMkLst>
            <pc:docMk/>
            <pc:sldMk cId="227278076" sldId="324"/>
            <ac:spMk id="3" creationId="{00000000-0000-0000-0000-000000000000}"/>
          </ac:spMkLst>
        </pc:spChg>
        <pc:spChg chg="mod">
          <ac:chgData name="James Franklin" userId="cf915d05-507f-491f-b4a6-b2aa085ee4b1" providerId="ADAL" clId="{CBDCB03D-C1F4-4CA2-B52D-6F0791AFF301}" dt="2021-07-15T11:03:34.647" v="499" actId="20577"/>
          <ac:spMkLst>
            <pc:docMk/>
            <pc:sldMk cId="227278076" sldId="324"/>
            <ac:spMk id="4" creationId="{00000000-0000-0000-0000-000000000000}"/>
          </ac:spMkLst>
        </pc:spChg>
        <pc:graphicFrameChg chg="add mod modGraphic">
          <ac:chgData name="James Franklin" userId="cf915d05-507f-491f-b4a6-b2aa085ee4b1" providerId="ADAL" clId="{CBDCB03D-C1F4-4CA2-B52D-6F0791AFF301}" dt="2021-07-15T11:02:29.606" v="436" actId="20577"/>
          <ac:graphicFrameMkLst>
            <pc:docMk/>
            <pc:sldMk cId="227278076" sldId="324"/>
            <ac:graphicFrameMk id="2" creationId="{614C9AF7-C61E-44DC-9511-30671F44320F}"/>
          </ac:graphicFrameMkLst>
        </pc:graphicFrameChg>
      </pc:sldChg>
      <pc:sldChg chg="delSp modSp add mod modClrScheme chgLayout">
        <pc:chgData name="James Franklin" userId="cf915d05-507f-491f-b4a6-b2aa085ee4b1" providerId="ADAL" clId="{CBDCB03D-C1F4-4CA2-B52D-6F0791AFF301}" dt="2021-07-15T11:08:36.431" v="574" actId="207"/>
        <pc:sldMkLst>
          <pc:docMk/>
          <pc:sldMk cId="3141151848" sldId="325"/>
        </pc:sldMkLst>
        <pc:spChg chg="mod ord">
          <ac:chgData name="James Franklin" userId="cf915d05-507f-491f-b4a6-b2aa085ee4b1" providerId="ADAL" clId="{CBDCB03D-C1F4-4CA2-B52D-6F0791AFF301}" dt="2021-07-15T11:06:15.076" v="528" actId="20577"/>
          <ac:spMkLst>
            <pc:docMk/>
            <pc:sldMk cId="3141151848" sldId="325"/>
            <ac:spMk id="3" creationId="{00000000-0000-0000-0000-000000000000}"/>
          </ac:spMkLst>
        </pc:spChg>
        <pc:spChg chg="mod ord">
          <ac:chgData name="James Franklin" userId="cf915d05-507f-491f-b4a6-b2aa085ee4b1" providerId="ADAL" clId="{CBDCB03D-C1F4-4CA2-B52D-6F0791AFF301}" dt="2021-07-15T11:08:36.431" v="574" actId="207"/>
          <ac:spMkLst>
            <pc:docMk/>
            <pc:sldMk cId="3141151848" sldId="325"/>
            <ac:spMk id="4" creationId="{00000000-0000-0000-0000-000000000000}"/>
          </ac:spMkLst>
        </pc:spChg>
        <pc:graphicFrameChg chg="del">
          <ac:chgData name="James Franklin" userId="cf915d05-507f-491f-b4a6-b2aa085ee4b1" providerId="ADAL" clId="{CBDCB03D-C1F4-4CA2-B52D-6F0791AFF301}" dt="2021-07-15T11:03:50.899" v="503" actId="478"/>
          <ac:graphicFrameMkLst>
            <pc:docMk/>
            <pc:sldMk cId="3141151848" sldId="325"/>
            <ac:graphicFrameMk id="2" creationId="{614C9AF7-C61E-44DC-9511-30671F44320F}"/>
          </ac:graphicFrameMkLst>
        </pc:graphicFrameChg>
      </pc:sldChg>
      <pc:sldChg chg="addSp modSp new mod">
        <pc:chgData name="James Franklin" userId="cf915d05-507f-491f-b4a6-b2aa085ee4b1" providerId="ADAL" clId="{CBDCB03D-C1F4-4CA2-B52D-6F0791AFF301}" dt="2021-07-15T11:44:26.418" v="1248" actId="20577"/>
        <pc:sldMkLst>
          <pc:docMk/>
          <pc:sldMk cId="3791209561" sldId="326"/>
        </pc:sldMkLst>
        <pc:spChg chg="mod">
          <ac:chgData name="James Franklin" userId="cf915d05-507f-491f-b4a6-b2aa085ee4b1" providerId="ADAL" clId="{CBDCB03D-C1F4-4CA2-B52D-6F0791AFF301}" dt="2021-07-15T11:43:21.160" v="1217" actId="207"/>
          <ac:spMkLst>
            <pc:docMk/>
            <pc:sldMk cId="3791209561" sldId="326"/>
            <ac:spMk id="2" creationId="{53AA439E-14B3-4887-8552-ABEB7BBB7D04}"/>
          </ac:spMkLst>
        </pc:spChg>
        <pc:spChg chg="mod">
          <ac:chgData name="James Franklin" userId="cf915d05-507f-491f-b4a6-b2aa085ee4b1" providerId="ADAL" clId="{CBDCB03D-C1F4-4CA2-B52D-6F0791AFF301}" dt="2021-07-15T11:44:26.418" v="1248" actId="20577"/>
          <ac:spMkLst>
            <pc:docMk/>
            <pc:sldMk cId="3791209561" sldId="326"/>
            <ac:spMk id="3" creationId="{8ECBCAAA-C50A-4197-A275-D214949BD4D5}"/>
          </ac:spMkLst>
        </pc:spChg>
        <pc:picChg chg="add mod">
          <ac:chgData name="James Franklin" userId="cf915d05-507f-491f-b4a6-b2aa085ee4b1" providerId="ADAL" clId="{CBDCB03D-C1F4-4CA2-B52D-6F0791AFF301}" dt="2021-07-15T11:42:38.098" v="1209" actId="1076"/>
          <ac:picMkLst>
            <pc:docMk/>
            <pc:sldMk cId="3791209561" sldId="326"/>
            <ac:picMk id="5" creationId="{EE620B51-6526-489B-B438-DE6B4FF45824}"/>
          </ac:picMkLst>
        </pc:picChg>
        <pc:picChg chg="add mod">
          <ac:chgData name="James Franklin" userId="cf915d05-507f-491f-b4a6-b2aa085ee4b1" providerId="ADAL" clId="{CBDCB03D-C1F4-4CA2-B52D-6F0791AFF301}" dt="2021-07-15T11:44:01.585" v="1225" actId="732"/>
          <ac:picMkLst>
            <pc:docMk/>
            <pc:sldMk cId="3791209561" sldId="326"/>
            <ac:picMk id="2050" creationId="{877FF1FF-CBA8-4000-BB43-59778EEDFDD6}"/>
          </ac:picMkLst>
        </pc:picChg>
      </pc:sldChg>
      <pc:sldChg chg="modSp add mod modClrScheme chgLayout">
        <pc:chgData name="James Franklin" userId="cf915d05-507f-491f-b4a6-b2aa085ee4b1" providerId="ADAL" clId="{CBDCB03D-C1F4-4CA2-B52D-6F0791AFF301}" dt="2021-07-15T11:41:56.885" v="1206" actId="700"/>
        <pc:sldMkLst>
          <pc:docMk/>
          <pc:sldMk cId="4263601986" sldId="327"/>
        </pc:sldMkLst>
        <pc:spChg chg="mod ord">
          <ac:chgData name="James Franklin" userId="cf915d05-507f-491f-b4a6-b2aa085ee4b1" providerId="ADAL" clId="{CBDCB03D-C1F4-4CA2-B52D-6F0791AFF301}" dt="2021-07-15T11:41:56.885" v="1206" actId="700"/>
          <ac:spMkLst>
            <pc:docMk/>
            <pc:sldMk cId="4263601986" sldId="327"/>
            <ac:spMk id="2" creationId="{53AA439E-14B3-4887-8552-ABEB7BBB7D04}"/>
          </ac:spMkLst>
        </pc:spChg>
        <pc:spChg chg="mod ord">
          <ac:chgData name="James Franklin" userId="cf915d05-507f-491f-b4a6-b2aa085ee4b1" providerId="ADAL" clId="{CBDCB03D-C1F4-4CA2-B52D-6F0791AFF301}" dt="2021-07-15T11:41:56.885" v="1206" actId="700"/>
          <ac:spMkLst>
            <pc:docMk/>
            <pc:sldMk cId="4263601986" sldId="327"/>
            <ac:spMk id="3" creationId="{8ECBCAAA-C50A-4197-A275-D214949BD4D5}"/>
          </ac:spMkLst>
        </pc:spChg>
      </pc:sldChg>
    </pc:docChg>
  </pc:docChgLst>
  <pc:docChgLst>
    <pc:chgData name="Mike Bloys" userId="1248c4d8-7b2b-4b32-b8bd-163ae845f9bb" providerId="ADAL" clId="{4DE32F45-7F3A-40CB-A470-6699330B12E0}"/>
    <pc:docChg chg="modMainMaster">
      <pc:chgData name="Mike Bloys" userId="1248c4d8-7b2b-4b32-b8bd-163ae845f9bb" providerId="ADAL" clId="{4DE32F45-7F3A-40CB-A470-6699330B12E0}" dt="2021-08-17T10:21:52.805" v="0" actId="14826"/>
      <pc:docMkLst>
        <pc:docMk/>
      </pc:docMkLst>
      <pc:sldMasterChg chg="modSldLayout">
        <pc:chgData name="Mike Bloys" userId="1248c4d8-7b2b-4b32-b8bd-163ae845f9bb" providerId="ADAL" clId="{4DE32F45-7F3A-40CB-A470-6699330B12E0}" dt="2021-08-17T10:21:52.805" v="0" actId="14826"/>
        <pc:sldMasterMkLst>
          <pc:docMk/>
          <pc:sldMasterMk cId="3316734550" sldId="2147483648"/>
        </pc:sldMasterMkLst>
        <pc:sldLayoutChg chg="modSp">
          <pc:chgData name="Mike Bloys" userId="1248c4d8-7b2b-4b32-b8bd-163ae845f9bb" providerId="ADAL" clId="{4DE32F45-7F3A-40CB-A470-6699330B12E0}" dt="2021-08-17T10:21:52.805" v="0" actId="14826"/>
          <pc:sldLayoutMkLst>
            <pc:docMk/>
            <pc:sldMasterMk cId="3316734550" sldId="2147483648"/>
            <pc:sldLayoutMk cId="3886385901" sldId="2147483649"/>
          </pc:sldLayoutMkLst>
          <pc:picChg chg="mod">
            <ac:chgData name="Mike Bloys" userId="1248c4d8-7b2b-4b32-b8bd-163ae845f9bb" providerId="ADAL" clId="{4DE32F45-7F3A-40CB-A470-6699330B12E0}" dt="2021-08-17T10:21:52.805" v="0" actId="14826"/>
            <ac:picMkLst>
              <pc:docMk/>
              <pc:sldMasterMk cId="3316734550" sldId="2147483648"/>
              <pc:sldLayoutMk cId="3886385901" sldId="2147483649"/>
              <ac:picMk id="5" creationId="{466C617B-0A74-4623-A698-327CD1F18CC4}"/>
            </ac:picMkLst>
          </pc:picChg>
        </pc:sldLayoutChg>
      </pc:sldMasterChg>
    </pc:docChg>
  </pc:docChgLst>
  <pc:docChgLst>
    <pc:chgData name="Mike Bloys" userId="1248c4d8-7b2b-4b32-b8bd-163ae845f9bb" providerId="ADAL" clId="{6B731184-56C7-41F7-A2AC-5C3D027D7E9C}"/>
    <pc:docChg chg="modSld modMainMaster">
      <pc:chgData name="Mike Bloys" userId="1248c4d8-7b2b-4b32-b8bd-163ae845f9bb" providerId="ADAL" clId="{6B731184-56C7-41F7-A2AC-5C3D027D7E9C}" dt="2020-05-29T13:55:36.594" v="2"/>
      <pc:docMkLst>
        <pc:docMk/>
      </pc:docMkLst>
      <pc:sldChg chg="addSp delSp modSp">
        <pc:chgData name="Mike Bloys" userId="1248c4d8-7b2b-4b32-b8bd-163ae845f9bb" providerId="ADAL" clId="{6B731184-56C7-41F7-A2AC-5C3D027D7E9C}" dt="2020-05-29T13:55:33.042" v="1" actId="21"/>
        <pc:sldMkLst>
          <pc:docMk/>
          <pc:sldMk cId="3097358543" sldId="260"/>
        </pc:sldMkLst>
        <pc:spChg chg="mod">
          <ac:chgData name="Mike Bloys" userId="1248c4d8-7b2b-4b32-b8bd-163ae845f9bb" providerId="ADAL" clId="{6B731184-56C7-41F7-A2AC-5C3D027D7E9C}" dt="2020-05-29T13:55:30.803" v="0"/>
          <ac:spMkLst>
            <pc:docMk/>
            <pc:sldMk cId="3097358543" sldId="260"/>
            <ac:spMk id="3" creationId="{37828B74-A53E-4A19-BF3B-928DCA25C2D6}"/>
          </ac:spMkLst>
        </pc:spChg>
        <pc:grpChg chg="add del mod">
          <ac:chgData name="Mike Bloys" userId="1248c4d8-7b2b-4b32-b8bd-163ae845f9bb" providerId="ADAL" clId="{6B731184-56C7-41F7-A2AC-5C3D027D7E9C}" dt="2020-05-29T13:55:33.042" v="1" actId="21"/>
          <ac:grpSpMkLst>
            <pc:docMk/>
            <pc:sldMk cId="3097358543" sldId="260"/>
            <ac:grpSpMk id="2" creationId="{71B5E9AC-0178-4197-8C18-EC56B37B6D02}"/>
          </ac:grpSpMkLst>
        </pc:grpChg>
        <pc:picChg chg="mod">
          <ac:chgData name="Mike Bloys" userId="1248c4d8-7b2b-4b32-b8bd-163ae845f9bb" providerId="ADAL" clId="{6B731184-56C7-41F7-A2AC-5C3D027D7E9C}" dt="2020-05-29T13:55:30.803" v="0"/>
          <ac:picMkLst>
            <pc:docMk/>
            <pc:sldMk cId="3097358543" sldId="260"/>
            <ac:picMk id="4" creationId="{801922A2-457D-4B0A-B393-C4ADDB4EEFA3}"/>
          </ac:picMkLst>
        </pc:picChg>
      </pc:sldChg>
      <pc:sldMasterChg chg="modSldLayout">
        <pc:chgData name="Mike Bloys" userId="1248c4d8-7b2b-4b32-b8bd-163ae845f9bb" providerId="ADAL" clId="{6B731184-56C7-41F7-A2AC-5C3D027D7E9C}" dt="2020-05-29T13:55:36.594" v="2"/>
        <pc:sldMasterMkLst>
          <pc:docMk/>
          <pc:sldMasterMk cId="3316734550" sldId="2147483648"/>
        </pc:sldMasterMkLst>
        <pc:sldLayoutChg chg="addSp modSp">
          <pc:chgData name="Mike Bloys" userId="1248c4d8-7b2b-4b32-b8bd-163ae845f9bb" providerId="ADAL" clId="{6B731184-56C7-41F7-A2AC-5C3D027D7E9C}" dt="2020-05-29T13:55:36.594" v="2"/>
          <pc:sldLayoutMkLst>
            <pc:docMk/>
            <pc:sldMasterMk cId="3316734550" sldId="2147483648"/>
            <pc:sldLayoutMk cId="3886385901" sldId="2147483649"/>
          </pc:sldLayoutMkLst>
          <pc:spChg chg="mod">
            <ac:chgData name="Mike Bloys" userId="1248c4d8-7b2b-4b32-b8bd-163ae845f9bb" providerId="ADAL" clId="{6B731184-56C7-41F7-A2AC-5C3D027D7E9C}" dt="2020-05-29T13:55:36.594" v="2"/>
            <ac:spMkLst>
              <pc:docMk/>
              <pc:sldMasterMk cId="3316734550" sldId="2147483648"/>
              <pc:sldLayoutMk cId="3886385901" sldId="2147483649"/>
              <ac:spMk id="4" creationId="{BCD2AD0D-24A3-4322-BA34-FAC46813F9B8}"/>
            </ac:spMkLst>
          </pc:spChg>
          <pc:grpChg chg="add mod">
            <ac:chgData name="Mike Bloys" userId="1248c4d8-7b2b-4b32-b8bd-163ae845f9bb" providerId="ADAL" clId="{6B731184-56C7-41F7-A2AC-5C3D027D7E9C}" dt="2020-05-29T13:55:36.594" v="2"/>
            <ac:grpSpMkLst>
              <pc:docMk/>
              <pc:sldMasterMk cId="3316734550" sldId="2147483648"/>
              <pc:sldLayoutMk cId="3886385901" sldId="2147483649"/>
              <ac:grpSpMk id="3" creationId="{8257D1D6-CE02-40CC-86C3-B2B90C9DFD98}"/>
            </ac:grpSpMkLst>
          </pc:grpChg>
          <pc:picChg chg="mod">
            <ac:chgData name="Mike Bloys" userId="1248c4d8-7b2b-4b32-b8bd-163ae845f9bb" providerId="ADAL" clId="{6B731184-56C7-41F7-A2AC-5C3D027D7E9C}" dt="2020-05-29T13:55:36.594" v="2"/>
            <ac:picMkLst>
              <pc:docMk/>
              <pc:sldMasterMk cId="3316734550" sldId="2147483648"/>
              <pc:sldLayoutMk cId="3886385901" sldId="2147483649"/>
              <ac:picMk id="6" creationId="{B62A96A5-E859-4C1C-8B8C-B33ED0C4A0CF}"/>
            </ac:picMkLst>
          </pc:picChg>
        </pc:sldLayoutChg>
      </pc:sldMasterChg>
    </pc:docChg>
  </pc:docChgLst>
  <pc:docChgLst>
    <pc:chgData name="Leonora Sheppard" userId="3688f6d8-1f97-408e-a4fe-cc859c551ddb" providerId="ADAL" clId="{B9A97E65-8C86-408E-8190-7629BDF3846E}"/>
    <pc:docChg chg="modSld">
      <pc:chgData name="Leonora Sheppard" userId="3688f6d8-1f97-408e-a4fe-cc859c551ddb" providerId="ADAL" clId="{B9A97E65-8C86-408E-8190-7629BDF3846E}" dt="2021-07-21T14:24:21.810" v="0" actId="20577"/>
      <pc:docMkLst>
        <pc:docMk/>
      </pc:docMkLst>
      <pc:sldChg chg="modSp mod">
        <pc:chgData name="Leonora Sheppard" userId="3688f6d8-1f97-408e-a4fe-cc859c551ddb" providerId="ADAL" clId="{B9A97E65-8C86-408E-8190-7629BDF3846E}" dt="2021-07-21T14:24:21.810" v="0" actId="20577"/>
        <pc:sldMkLst>
          <pc:docMk/>
          <pc:sldMk cId="1836284230" sldId="307"/>
        </pc:sldMkLst>
        <pc:spChg chg="mod">
          <ac:chgData name="Leonora Sheppard" userId="3688f6d8-1f97-408e-a4fe-cc859c551ddb" providerId="ADAL" clId="{B9A97E65-8C86-408E-8190-7629BDF3846E}" dt="2021-07-21T14:24:21.810" v="0" actId="20577"/>
          <ac:spMkLst>
            <pc:docMk/>
            <pc:sldMk cId="1836284230" sldId="307"/>
            <ac:spMk id="3" creationId="{00000000-0000-0000-0000-000000000000}"/>
          </ac:spMkLst>
        </pc:spChg>
      </pc:sldChg>
    </pc:docChg>
  </pc:docChgLst>
  <pc:docChgLst>
    <pc:chgData name="Rob Heathcote" userId="62419938-1f1d-43ca-9327-cfd6c1894440" providerId="ADAL" clId="{14933B22-CE16-40FA-806D-F5A17F595228}"/>
    <pc:docChg chg="undo redo custSel modSld modMainMaster">
      <pc:chgData name="Rob Heathcote" userId="62419938-1f1d-43ca-9327-cfd6c1894440" providerId="ADAL" clId="{14933B22-CE16-40FA-806D-F5A17F595228}" dt="2020-03-05T09:34:12.400" v="174" actId="20577"/>
      <pc:docMkLst>
        <pc:docMk/>
      </pc:docMkLst>
      <pc:sldChg chg="addSp delSp modSp">
        <pc:chgData name="Rob Heathcote" userId="62419938-1f1d-43ca-9327-cfd6c1894440" providerId="ADAL" clId="{14933B22-CE16-40FA-806D-F5A17F595228}" dt="2020-03-05T08:10:21.813" v="2" actId="478"/>
        <pc:sldMkLst>
          <pc:docMk/>
          <pc:sldMk cId="3097358543" sldId="260"/>
        </pc:sldMkLst>
        <pc:spChg chg="add del mod">
          <ac:chgData name="Rob Heathcote" userId="62419938-1f1d-43ca-9327-cfd6c1894440" providerId="ADAL" clId="{14933B22-CE16-40FA-806D-F5A17F595228}" dt="2020-03-05T08:10:21.813" v="2" actId="478"/>
          <ac:spMkLst>
            <pc:docMk/>
            <pc:sldMk cId="3097358543" sldId="260"/>
            <ac:spMk id="3" creationId="{FB57EF4D-CFA9-4972-BBF0-A069A5AD42B9}"/>
          </ac:spMkLst>
        </pc:spChg>
        <pc:spChg chg="del">
          <ac:chgData name="Rob Heathcote" userId="62419938-1f1d-43ca-9327-cfd6c1894440" providerId="ADAL" clId="{14933B22-CE16-40FA-806D-F5A17F595228}" dt="2020-03-05T08:10:18.112" v="1" actId="478"/>
          <ac:spMkLst>
            <pc:docMk/>
            <pc:sldMk cId="3097358543" sldId="260"/>
            <ac:spMk id="5" creationId="{00000000-0000-0000-0000-000000000000}"/>
          </ac:spMkLst>
        </pc:spChg>
        <pc:spChg chg="del">
          <ac:chgData name="Rob Heathcote" userId="62419938-1f1d-43ca-9327-cfd6c1894440" providerId="ADAL" clId="{14933B22-CE16-40FA-806D-F5A17F595228}" dt="2020-03-05T08:10:18.112" v="1" actId="478"/>
          <ac:spMkLst>
            <pc:docMk/>
            <pc:sldMk cId="3097358543" sldId="260"/>
            <ac:spMk id="6" creationId="{00000000-0000-0000-0000-000000000000}"/>
          </ac:spMkLst>
        </pc:spChg>
        <pc:spChg chg="del">
          <ac:chgData name="Rob Heathcote" userId="62419938-1f1d-43ca-9327-cfd6c1894440" providerId="ADAL" clId="{14933B22-CE16-40FA-806D-F5A17F595228}" dt="2020-03-05T08:10:18.112" v="1" actId="478"/>
          <ac:spMkLst>
            <pc:docMk/>
            <pc:sldMk cId="3097358543" sldId="260"/>
            <ac:spMk id="7" creationId="{00000000-0000-0000-0000-000000000000}"/>
          </ac:spMkLst>
        </pc:spChg>
        <pc:spChg chg="add del mod">
          <ac:chgData name="Rob Heathcote" userId="62419938-1f1d-43ca-9327-cfd6c1894440" providerId="ADAL" clId="{14933B22-CE16-40FA-806D-F5A17F595228}" dt="2020-03-05T08:10:21.813" v="2" actId="478"/>
          <ac:spMkLst>
            <pc:docMk/>
            <pc:sldMk cId="3097358543" sldId="260"/>
            <ac:spMk id="11" creationId="{89F44373-5B03-4DA9-B00B-FF5025051CF2}"/>
          </ac:spMkLst>
        </pc:spChg>
        <pc:spChg chg="add del mod">
          <ac:chgData name="Rob Heathcote" userId="62419938-1f1d-43ca-9327-cfd6c1894440" providerId="ADAL" clId="{14933B22-CE16-40FA-806D-F5A17F595228}" dt="2020-03-05T08:10:21.813" v="2" actId="478"/>
          <ac:spMkLst>
            <pc:docMk/>
            <pc:sldMk cId="3097358543" sldId="260"/>
            <ac:spMk id="13" creationId="{B90AF5F0-9F88-4DC8-B33C-3F3B74725EEB}"/>
          </ac:spMkLst>
        </pc:spChg>
        <pc:grpChg chg="del">
          <ac:chgData name="Rob Heathcote" userId="62419938-1f1d-43ca-9327-cfd6c1894440" providerId="ADAL" clId="{14933B22-CE16-40FA-806D-F5A17F595228}" dt="2020-03-05T08:10:15.854" v="0" actId="478"/>
          <ac:grpSpMkLst>
            <pc:docMk/>
            <pc:sldMk cId="3097358543" sldId="260"/>
            <ac:grpSpMk id="8" creationId="{00000000-0000-0000-0000-000000000000}"/>
          </ac:grpSpMkLst>
        </pc:grpChg>
      </pc:sldChg>
      <pc:sldChg chg="modSp">
        <pc:chgData name="Rob Heathcote" userId="62419938-1f1d-43ca-9327-cfd6c1894440" providerId="ADAL" clId="{14933B22-CE16-40FA-806D-F5A17F595228}" dt="2020-03-05T09:31:37.935" v="130" actId="207"/>
        <pc:sldMkLst>
          <pc:docMk/>
          <pc:sldMk cId="428608259" sldId="287"/>
        </pc:sldMkLst>
        <pc:spChg chg="mod">
          <ac:chgData name="Rob Heathcote" userId="62419938-1f1d-43ca-9327-cfd6c1894440" providerId="ADAL" clId="{14933B22-CE16-40FA-806D-F5A17F595228}" dt="2020-03-05T09:31:37.935" v="130" actId="207"/>
          <ac:spMkLst>
            <pc:docMk/>
            <pc:sldMk cId="428608259" sldId="287"/>
            <ac:spMk id="4" creationId="{00000000-0000-0000-0000-000000000000}"/>
          </ac:spMkLst>
        </pc:spChg>
        <pc:graphicFrameChg chg="modGraphic">
          <ac:chgData name="Rob Heathcote" userId="62419938-1f1d-43ca-9327-cfd6c1894440" providerId="ADAL" clId="{14933B22-CE16-40FA-806D-F5A17F595228}" dt="2020-03-05T09:31:30.168" v="127" actId="207"/>
          <ac:graphicFrameMkLst>
            <pc:docMk/>
            <pc:sldMk cId="428608259" sldId="287"/>
            <ac:graphicFrameMk id="5" creationId="{00000000-0000-0000-0000-000000000000}"/>
          </ac:graphicFrameMkLst>
        </pc:graphicFrameChg>
      </pc:sldChg>
      <pc:sldChg chg="modSp">
        <pc:chgData name="Rob Heathcote" userId="62419938-1f1d-43ca-9327-cfd6c1894440" providerId="ADAL" clId="{14933B22-CE16-40FA-806D-F5A17F595228}" dt="2020-03-05T09:31:51.245" v="133" actId="207"/>
        <pc:sldMkLst>
          <pc:docMk/>
          <pc:sldMk cId="3912875191" sldId="288"/>
        </pc:sldMkLst>
        <pc:spChg chg="mod">
          <ac:chgData name="Rob Heathcote" userId="62419938-1f1d-43ca-9327-cfd6c1894440" providerId="ADAL" clId="{14933B22-CE16-40FA-806D-F5A17F595228}" dt="2020-03-05T09:31:51.245" v="133" actId="207"/>
          <ac:spMkLst>
            <pc:docMk/>
            <pc:sldMk cId="3912875191" sldId="288"/>
            <ac:spMk id="4" creationId="{00000000-0000-0000-0000-000000000000}"/>
          </ac:spMkLst>
        </pc:spChg>
        <pc:graphicFrameChg chg="modGraphic">
          <ac:chgData name="Rob Heathcote" userId="62419938-1f1d-43ca-9327-cfd6c1894440" providerId="ADAL" clId="{14933B22-CE16-40FA-806D-F5A17F595228}" dt="2020-03-05T09:31:47.083" v="132" actId="207"/>
          <ac:graphicFrameMkLst>
            <pc:docMk/>
            <pc:sldMk cId="3912875191" sldId="288"/>
            <ac:graphicFrameMk id="5" creationId="{00000000-0000-0000-0000-000000000000}"/>
          </ac:graphicFrameMkLst>
        </pc:graphicFrameChg>
      </pc:sldChg>
      <pc:sldChg chg="modSp">
        <pc:chgData name="Rob Heathcote" userId="62419938-1f1d-43ca-9327-cfd6c1894440" providerId="ADAL" clId="{14933B22-CE16-40FA-806D-F5A17F595228}" dt="2020-03-05T09:31:59.864" v="139" actId="207"/>
        <pc:sldMkLst>
          <pc:docMk/>
          <pc:sldMk cId="1918430168" sldId="289"/>
        </pc:sldMkLst>
        <pc:spChg chg="mod">
          <ac:chgData name="Rob Heathcote" userId="62419938-1f1d-43ca-9327-cfd6c1894440" providerId="ADAL" clId="{14933B22-CE16-40FA-806D-F5A17F595228}" dt="2020-03-05T09:31:59.864" v="139" actId="207"/>
          <ac:spMkLst>
            <pc:docMk/>
            <pc:sldMk cId="1918430168" sldId="289"/>
            <ac:spMk id="4" creationId="{00000000-0000-0000-0000-000000000000}"/>
          </ac:spMkLst>
        </pc:spChg>
      </pc:sldChg>
      <pc:sldChg chg="modSp">
        <pc:chgData name="Rob Heathcote" userId="62419938-1f1d-43ca-9327-cfd6c1894440" providerId="ADAL" clId="{14933B22-CE16-40FA-806D-F5A17F595228}" dt="2020-03-05T09:32:22.232" v="147" actId="207"/>
        <pc:sldMkLst>
          <pc:docMk/>
          <pc:sldMk cId="2621621636" sldId="291"/>
        </pc:sldMkLst>
        <pc:spChg chg="mod">
          <ac:chgData name="Rob Heathcote" userId="62419938-1f1d-43ca-9327-cfd6c1894440" providerId="ADAL" clId="{14933B22-CE16-40FA-806D-F5A17F595228}" dt="2020-03-05T09:32:22.232" v="147" actId="207"/>
          <ac:spMkLst>
            <pc:docMk/>
            <pc:sldMk cId="2621621636" sldId="291"/>
            <ac:spMk id="4" creationId="{00000000-0000-0000-0000-000000000000}"/>
          </ac:spMkLst>
        </pc:spChg>
      </pc:sldChg>
      <pc:sldChg chg="modSp">
        <pc:chgData name="Rob Heathcote" userId="62419938-1f1d-43ca-9327-cfd6c1894440" providerId="ADAL" clId="{14933B22-CE16-40FA-806D-F5A17F595228}" dt="2020-03-05T09:32:34.585" v="153" actId="207"/>
        <pc:sldMkLst>
          <pc:docMk/>
          <pc:sldMk cId="3136642099" sldId="292"/>
        </pc:sldMkLst>
        <pc:spChg chg="mod">
          <ac:chgData name="Rob Heathcote" userId="62419938-1f1d-43ca-9327-cfd6c1894440" providerId="ADAL" clId="{14933B22-CE16-40FA-806D-F5A17F595228}" dt="2020-03-05T09:32:34.585" v="153" actId="207"/>
          <ac:spMkLst>
            <pc:docMk/>
            <pc:sldMk cId="3136642099" sldId="292"/>
            <ac:spMk id="4" creationId="{00000000-0000-0000-0000-000000000000}"/>
          </ac:spMkLst>
        </pc:spChg>
      </pc:sldChg>
      <pc:sldChg chg="modSp">
        <pc:chgData name="Rob Heathcote" userId="62419938-1f1d-43ca-9327-cfd6c1894440" providerId="ADAL" clId="{14933B22-CE16-40FA-806D-F5A17F595228}" dt="2020-03-05T09:32:40.744" v="154" actId="207"/>
        <pc:sldMkLst>
          <pc:docMk/>
          <pc:sldMk cId="2300425221" sldId="295"/>
        </pc:sldMkLst>
        <pc:spChg chg="mod">
          <ac:chgData name="Rob Heathcote" userId="62419938-1f1d-43ca-9327-cfd6c1894440" providerId="ADAL" clId="{14933B22-CE16-40FA-806D-F5A17F595228}" dt="2020-03-05T09:32:40.744" v="154" actId="207"/>
          <ac:spMkLst>
            <pc:docMk/>
            <pc:sldMk cId="2300425221" sldId="295"/>
            <ac:spMk id="4" creationId="{00000000-0000-0000-0000-000000000000}"/>
          </ac:spMkLst>
        </pc:spChg>
      </pc:sldChg>
      <pc:sldChg chg="modSp">
        <pc:chgData name="Rob Heathcote" userId="62419938-1f1d-43ca-9327-cfd6c1894440" providerId="ADAL" clId="{14933B22-CE16-40FA-806D-F5A17F595228}" dt="2020-03-05T09:33:22.130" v="163"/>
        <pc:sldMkLst>
          <pc:docMk/>
          <pc:sldMk cId="3331707200" sldId="301"/>
        </pc:sldMkLst>
        <pc:graphicFrameChg chg="mod">
          <ac:chgData name="Rob Heathcote" userId="62419938-1f1d-43ca-9327-cfd6c1894440" providerId="ADAL" clId="{14933B22-CE16-40FA-806D-F5A17F595228}" dt="2020-03-05T09:33:18.911" v="162"/>
          <ac:graphicFrameMkLst>
            <pc:docMk/>
            <pc:sldMk cId="3331707200" sldId="301"/>
            <ac:graphicFrameMk id="4" creationId="{00000000-0000-0000-0000-000000000000}"/>
          </ac:graphicFrameMkLst>
        </pc:graphicFrameChg>
        <pc:graphicFrameChg chg="mod">
          <ac:chgData name="Rob Heathcote" userId="62419938-1f1d-43ca-9327-cfd6c1894440" providerId="ADAL" clId="{14933B22-CE16-40FA-806D-F5A17F595228}" dt="2020-03-05T09:33:22.130" v="163"/>
          <ac:graphicFrameMkLst>
            <pc:docMk/>
            <pc:sldMk cId="3331707200" sldId="301"/>
            <ac:graphicFrameMk id="6" creationId="{00000000-0000-0000-0000-000000000000}"/>
          </ac:graphicFrameMkLst>
        </pc:graphicFrameChg>
      </pc:sldChg>
      <pc:sldChg chg="modSp">
        <pc:chgData name="Rob Heathcote" userId="62419938-1f1d-43ca-9327-cfd6c1894440" providerId="ADAL" clId="{14933B22-CE16-40FA-806D-F5A17F595228}" dt="2020-03-05T09:33:02.399" v="160" actId="207"/>
        <pc:sldMkLst>
          <pc:docMk/>
          <pc:sldMk cId="3240171118" sldId="306"/>
        </pc:sldMkLst>
        <pc:graphicFrameChg chg="modGraphic">
          <ac:chgData name="Rob Heathcote" userId="62419938-1f1d-43ca-9327-cfd6c1894440" providerId="ADAL" clId="{14933B22-CE16-40FA-806D-F5A17F595228}" dt="2020-03-05T09:33:02.399" v="160" actId="207"/>
          <ac:graphicFrameMkLst>
            <pc:docMk/>
            <pc:sldMk cId="3240171118" sldId="306"/>
            <ac:graphicFrameMk id="16" creationId="{00000000-0000-0000-0000-000000000000}"/>
          </ac:graphicFrameMkLst>
        </pc:graphicFrameChg>
      </pc:sldChg>
      <pc:sldChg chg="modSp">
        <pc:chgData name="Rob Heathcote" userId="62419938-1f1d-43ca-9327-cfd6c1894440" providerId="ADAL" clId="{14933B22-CE16-40FA-806D-F5A17F595228}" dt="2020-03-05T09:33:29.426" v="165"/>
        <pc:sldMkLst>
          <pc:docMk/>
          <pc:sldMk cId="555319969" sldId="312"/>
        </pc:sldMkLst>
        <pc:graphicFrameChg chg="mod">
          <ac:chgData name="Rob Heathcote" userId="62419938-1f1d-43ca-9327-cfd6c1894440" providerId="ADAL" clId="{14933B22-CE16-40FA-806D-F5A17F595228}" dt="2020-03-05T09:33:27.003" v="164"/>
          <ac:graphicFrameMkLst>
            <pc:docMk/>
            <pc:sldMk cId="555319969" sldId="312"/>
            <ac:graphicFrameMk id="12" creationId="{00000000-0000-0000-0000-000000000000}"/>
          </ac:graphicFrameMkLst>
        </pc:graphicFrameChg>
        <pc:graphicFrameChg chg="mod">
          <ac:chgData name="Rob Heathcote" userId="62419938-1f1d-43ca-9327-cfd6c1894440" providerId="ADAL" clId="{14933B22-CE16-40FA-806D-F5A17F595228}" dt="2020-03-05T09:33:29.426" v="165"/>
          <ac:graphicFrameMkLst>
            <pc:docMk/>
            <pc:sldMk cId="555319969" sldId="312"/>
            <ac:graphicFrameMk id="13" creationId="{00000000-0000-0000-0000-000000000000}"/>
          </ac:graphicFrameMkLst>
        </pc:graphicFrameChg>
      </pc:sldChg>
      <pc:sldChg chg="modSp">
        <pc:chgData name="Rob Heathcote" userId="62419938-1f1d-43ca-9327-cfd6c1894440" providerId="ADAL" clId="{14933B22-CE16-40FA-806D-F5A17F595228}" dt="2020-03-05T09:31:21.609" v="126" actId="207"/>
        <pc:sldMkLst>
          <pc:docMk/>
          <pc:sldMk cId="1937822333" sldId="313"/>
        </pc:sldMkLst>
        <pc:graphicFrameChg chg="modGraphic">
          <ac:chgData name="Rob Heathcote" userId="62419938-1f1d-43ca-9327-cfd6c1894440" providerId="ADAL" clId="{14933B22-CE16-40FA-806D-F5A17F595228}" dt="2020-03-05T09:31:21.609" v="126" actId="207"/>
          <ac:graphicFrameMkLst>
            <pc:docMk/>
            <pc:sldMk cId="1937822333" sldId="313"/>
            <ac:graphicFrameMk id="5" creationId="{00000000-0000-0000-0000-000000000000}"/>
          </ac:graphicFrameMkLst>
        </pc:graphicFrameChg>
      </pc:sldChg>
      <pc:sldChg chg="addSp delSp modSp">
        <pc:chgData name="Rob Heathcote" userId="62419938-1f1d-43ca-9327-cfd6c1894440" providerId="ADAL" clId="{14933B22-CE16-40FA-806D-F5A17F595228}" dt="2020-03-05T09:29:06.344" v="98"/>
        <pc:sldMkLst>
          <pc:docMk/>
          <pc:sldMk cId="3554935877" sldId="315"/>
        </pc:sldMkLst>
        <pc:spChg chg="del">
          <ac:chgData name="Rob Heathcote" userId="62419938-1f1d-43ca-9327-cfd6c1894440" providerId="ADAL" clId="{14933B22-CE16-40FA-806D-F5A17F595228}" dt="2020-03-05T09:28:48.272" v="95" actId="478"/>
          <ac:spMkLst>
            <pc:docMk/>
            <pc:sldMk cId="3554935877" sldId="315"/>
            <ac:spMk id="5" creationId="{CEA1D3DF-B89A-4F17-BF4F-0C46B00B2C23}"/>
          </ac:spMkLst>
        </pc:spChg>
        <pc:picChg chg="del">
          <ac:chgData name="Rob Heathcote" userId="62419938-1f1d-43ca-9327-cfd6c1894440" providerId="ADAL" clId="{14933B22-CE16-40FA-806D-F5A17F595228}" dt="2020-03-05T09:28:49.431" v="96" actId="478"/>
          <ac:picMkLst>
            <pc:docMk/>
            <pc:sldMk cId="3554935877" sldId="315"/>
            <ac:picMk id="4" creationId="{3ED50421-8062-4189-AB03-074EC54E5BE4}"/>
          </ac:picMkLst>
        </pc:picChg>
        <pc:picChg chg="add mod ord modCrop">
          <ac:chgData name="Rob Heathcote" userId="62419938-1f1d-43ca-9327-cfd6c1894440" providerId="ADAL" clId="{14933B22-CE16-40FA-806D-F5A17F595228}" dt="2020-03-05T09:28:37.943" v="94" actId="732"/>
          <ac:picMkLst>
            <pc:docMk/>
            <pc:sldMk cId="3554935877" sldId="315"/>
            <ac:picMk id="7" creationId="{02788E8C-B55E-4C7D-9458-ED3296B9B725}"/>
          </ac:picMkLst>
        </pc:picChg>
        <pc:picChg chg="add del">
          <ac:chgData name="Rob Heathcote" userId="62419938-1f1d-43ca-9327-cfd6c1894440" providerId="ADAL" clId="{14933B22-CE16-40FA-806D-F5A17F595228}" dt="2020-03-05T09:29:06.344" v="98"/>
          <ac:picMkLst>
            <pc:docMk/>
            <pc:sldMk cId="3554935877" sldId="315"/>
            <ac:picMk id="9" creationId="{F0AD7F15-07D0-4293-87C9-C05299B47F19}"/>
          </ac:picMkLst>
        </pc:picChg>
        <pc:picChg chg="del">
          <ac:chgData name="Rob Heathcote" userId="62419938-1f1d-43ca-9327-cfd6c1894440" providerId="ADAL" clId="{14933B22-CE16-40FA-806D-F5A17F595228}" dt="2020-03-05T09:28:17.232" v="81" actId="478"/>
          <ac:picMkLst>
            <pc:docMk/>
            <pc:sldMk cId="3554935877" sldId="315"/>
            <ac:picMk id="1028" creationId="{1D2205E5-71D2-43EA-9C85-894E3807F6EF}"/>
          </ac:picMkLst>
        </pc:picChg>
      </pc:sldChg>
      <pc:sldChg chg="delSp">
        <pc:chgData name="Rob Heathcote" userId="62419938-1f1d-43ca-9327-cfd6c1894440" providerId="ADAL" clId="{14933B22-CE16-40FA-806D-F5A17F595228}" dt="2020-03-05T09:29:25.406" v="100" actId="478"/>
        <pc:sldMkLst>
          <pc:docMk/>
          <pc:sldMk cId="3591071188" sldId="316"/>
        </pc:sldMkLst>
        <pc:spChg chg="del">
          <ac:chgData name="Rob Heathcote" userId="62419938-1f1d-43ca-9327-cfd6c1894440" providerId="ADAL" clId="{14933B22-CE16-40FA-806D-F5A17F595228}" dt="2020-03-05T09:29:25.406" v="100" actId="478"/>
          <ac:spMkLst>
            <pc:docMk/>
            <pc:sldMk cId="3591071188" sldId="316"/>
            <ac:spMk id="4" creationId="{D6206177-56CA-417E-8E62-65A1AC303D8F}"/>
          </ac:spMkLst>
        </pc:spChg>
      </pc:sldChg>
      <pc:sldChg chg="delSp">
        <pc:chgData name="Rob Heathcote" userId="62419938-1f1d-43ca-9327-cfd6c1894440" providerId="ADAL" clId="{14933B22-CE16-40FA-806D-F5A17F595228}" dt="2020-03-05T09:29:32" v="101" actId="478"/>
        <pc:sldMkLst>
          <pc:docMk/>
          <pc:sldMk cId="3377395835" sldId="317"/>
        </pc:sldMkLst>
        <pc:spChg chg="del">
          <ac:chgData name="Rob Heathcote" userId="62419938-1f1d-43ca-9327-cfd6c1894440" providerId="ADAL" clId="{14933B22-CE16-40FA-806D-F5A17F595228}" dt="2020-03-05T09:29:32" v="101" actId="478"/>
          <ac:spMkLst>
            <pc:docMk/>
            <pc:sldMk cId="3377395835" sldId="317"/>
            <ac:spMk id="4" creationId="{F36E195C-2528-45F8-A2AA-4D6CFD0800E7}"/>
          </ac:spMkLst>
        </pc:spChg>
      </pc:sldChg>
      <pc:sldChg chg="delSp">
        <pc:chgData name="Rob Heathcote" userId="62419938-1f1d-43ca-9327-cfd6c1894440" providerId="ADAL" clId="{14933B22-CE16-40FA-806D-F5A17F595228}" dt="2020-03-05T09:29:38.063" v="102" actId="478"/>
        <pc:sldMkLst>
          <pc:docMk/>
          <pc:sldMk cId="1331524694" sldId="318"/>
        </pc:sldMkLst>
        <pc:spChg chg="del">
          <ac:chgData name="Rob Heathcote" userId="62419938-1f1d-43ca-9327-cfd6c1894440" providerId="ADAL" clId="{14933B22-CE16-40FA-806D-F5A17F595228}" dt="2020-03-05T09:29:38.063" v="102" actId="478"/>
          <ac:spMkLst>
            <pc:docMk/>
            <pc:sldMk cId="1331524694" sldId="318"/>
            <ac:spMk id="4" creationId="{DF023BE3-2D7E-416D-9DF1-4E8BDFDA9BCB}"/>
          </ac:spMkLst>
        </pc:spChg>
      </pc:sldChg>
      <pc:sldChg chg="delSp">
        <pc:chgData name="Rob Heathcote" userId="62419938-1f1d-43ca-9327-cfd6c1894440" providerId="ADAL" clId="{14933B22-CE16-40FA-806D-F5A17F595228}" dt="2020-03-05T09:29:44.592" v="103" actId="478"/>
        <pc:sldMkLst>
          <pc:docMk/>
          <pc:sldMk cId="2666053668" sldId="319"/>
        </pc:sldMkLst>
        <pc:spChg chg="del">
          <ac:chgData name="Rob Heathcote" userId="62419938-1f1d-43ca-9327-cfd6c1894440" providerId="ADAL" clId="{14933B22-CE16-40FA-806D-F5A17F595228}" dt="2020-03-05T09:29:44.592" v="103" actId="478"/>
          <ac:spMkLst>
            <pc:docMk/>
            <pc:sldMk cId="2666053668" sldId="319"/>
            <ac:spMk id="4" creationId="{D562DEE5-913C-45DA-BA99-914484793CBC}"/>
          </ac:spMkLst>
        </pc:spChg>
      </pc:sldChg>
      <pc:sldChg chg="delSp modSp">
        <pc:chgData name="Rob Heathcote" userId="62419938-1f1d-43ca-9327-cfd6c1894440" providerId="ADAL" clId="{14933B22-CE16-40FA-806D-F5A17F595228}" dt="2020-03-05T09:34:12.400" v="174" actId="20577"/>
        <pc:sldMkLst>
          <pc:docMk/>
          <pc:sldMk cId="2547750006" sldId="320"/>
        </pc:sldMkLst>
        <pc:spChg chg="mod">
          <ac:chgData name="Rob Heathcote" userId="62419938-1f1d-43ca-9327-cfd6c1894440" providerId="ADAL" clId="{14933B22-CE16-40FA-806D-F5A17F595228}" dt="2020-03-05T09:34:12.400" v="174" actId="20577"/>
          <ac:spMkLst>
            <pc:docMk/>
            <pc:sldMk cId="2547750006" sldId="320"/>
            <ac:spMk id="3" creationId="{C558FFD0-10E7-4741-B83D-7AED62FE1C5E}"/>
          </ac:spMkLst>
        </pc:spChg>
        <pc:spChg chg="del">
          <ac:chgData name="Rob Heathcote" userId="62419938-1f1d-43ca-9327-cfd6c1894440" providerId="ADAL" clId="{14933B22-CE16-40FA-806D-F5A17F595228}" dt="2020-03-05T09:29:55.456" v="104" actId="478"/>
          <ac:spMkLst>
            <pc:docMk/>
            <pc:sldMk cId="2547750006" sldId="320"/>
            <ac:spMk id="4" creationId="{7B1DA7E7-646D-42B3-BE6E-C2248B2C9EC4}"/>
          </ac:spMkLst>
        </pc:spChg>
        <pc:spChg chg="del">
          <ac:chgData name="Rob Heathcote" userId="62419938-1f1d-43ca-9327-cfd6c1894440" providerId="ADAL" clId="{14933B22-CE16-40FA-806D-F5A17F595228}" dt="2020-03-05T09:33:59.271" v="166" actId="478"/>
          <ac:spMkLst>
            <pc:docMk/>
            <pc:sldMk cId="2547750006" sldId="320"/>
            <ac:spMk id="5" creationId="{5DD985DE-CE1D-40C7-A7D9-4DB53CA016E8}"/>
          </ac:spMkLst>
        </pc:spChg>
      </pc:sldChg>
      <pc:sldChg chg="delSp">
        <pc:chgData name="Rob Heathcote" userId="62419938-1f1d-43ca-9327-cfd6c1894440" providerId="ADAL" clId="{14933B22-CE16-40FA-806D-F5A17F595228}" dt="2020-03-05T09:29:59.135" v="105" actId="478"/>
        <pc:sldMkLst>
          <pc:docMk/>
          <pc:sldMk cId="3246953194" sldId="322"/>
        </pc:sldMkLst>
        <pc:spChg chg="del">
          <ac:chgData name="Rob Heathcote" userId="62419938-1f1d-43ca-9327-cfd6c1894440" providerId="ADAL" clId="{14933B22-CE16-40FA-806D-F5A17F595228}" dt="2020-03-05T09:29:59.135" v="105" actId="478"/>
          <ac:spMkLst>
            <pc:docMk/>
            <pc:sldMk cId="3246953194" sldId="322"/>
            <ac:spMk id="4" creationId="{DBB36767-BFB8-4C6E-8201-2F32667B5636}"/>
          </ac:spMkLst>
        </pc:spChg>
      </pc:sldChg>
      <pc:sldMasterChg chg="modSldLayout">
        <pc:chgData name="Rob Heathcote" userId="62419938-1f1d-43ca-9327-cfd6c1894440" providerId="ADAL" clId="{14933B22-CE16-40FA-806D-F5A17F595228}" dt="2020-03-05T09:29:19.312" v="99" actId="478"/>
        <pc:sldMasterMkLst>
          <pc:docMk/>
          <pc:sldMasterMk cId="3316734550" sldId="2147483648"/>
        </pc:sldMasterMkLst>
        <pc:sldLayoutChg chg="addSp delSp modSp">
          <pc:chgData name="Rob Heathcote" userId="62419938-1f1d-43ca-9327-cfd6c1894440" providerId="ADAL" clId="{14933B22-CE16-40FA-806D-F5A17F595228}" dt="2020-03-05T08:11:12.085" v="6" actId="962"/>
          <pc:sldLayoutMkLst>
            <pc:docMk/>
            <pc:sldMasterMk cId="3316734550" sldId="2147483648"/>
            <pc:sldLayoutMk cId="3886385901" sldId="2147483649"/>
          </pc:sldLayoutMkLst>
          <pc:spChg chg="del">
            <ac:chgData name="Rob Heathcote" userId="62419938-1f1d-43ca-9327-cfd6c1894440" providerId="ADAL" clId="{14933B22-CE16-40FA-806D-F5A17F595228}" dt="2020-03-05T08:10:58.061" v="3" actId="478"/>
            <ac:spMkLst>
              <pc:docMk/>
              <pc:sldMasterMk cId="3316734550" sldId="2147483648"/>
              <pc:sldLayoutMk cId="3886385901" sldId="2147483649"/>
              <ac:spMk id="3" creationId="{00000000-0000-0000-0000-000000000000}"/>
            </ac:spMkLst>
          </pc:spChg>
          <pc:spChg chg="del">
            <ac:chgData name="Rob Heathcote" userId="62419938-1f1d-43ca-9327-cfd6c1894440" providerId="ADAL" clId="{14933B22-CE16-40FA-806D-F5A17F595228}" dt="2020-03-05T08:10:58.061" v="3" actId="478"/>
            <ac:spMkLst>
              <pc:docMk/>
              <pc:sldMasterMk cId="3316734550" sldId="2147483648"/>
              <pc:sldLayoutMk cId="3886385901" sldId="2147483649"/>
              <ac:spMk id="20" creationId="{00000000-0000-0000-0000-000000000000}"/>
            </ac:spMkLst>
          </pc:spChg>
          <pc:spChg chg="del">
            <ac:chgData name="Rob Heathcote" userId="62419938-1f1d-43ca-9327-cfd6c1894440" providerId="ADAL" clId="{14933B22-CE16-40FA-806D-F5A17F595228}" dt="2020-03-05T08:10:58.061" v="3" actId="478"/>
            <ac:spMkLst>
              <pc:docMk/>
              <pc:sldMasterMk cId="3316734550" sldId="2147483648"/>
              <pc:sldLayoutMk cId="3886385901" sldId="2147483649"/>
              <ac:spMk id="21" creationId="{00000000-0000-0000-0000-000000000000}"/>
            </ac:spMkLst>
          </pc:spChg>
          <pc:spChg chg="del">
            <ac:chgData name="Rob Heathcote" userId="62419938-1f1d-43ca-9327-cfd6c1894440" providerId="ADAL" clId="{14933B22-CE16-40FA-806D-F5A17F595228}" dt="2020-03-05T08:10:58.061" v="3" actId="478"/>
            <ac:spMkLst>
              <pc:docMk/>
              <pc:sldMasterMk cId="3316734550" sldId="2147483648"/>
              <pc:sldLayoutMk cId="3886385901" sldId="2147483649"/>
              <ac:spMk id="24" creationId="{00000000-0000-0000-0000-000000000000}"/>
            </ac:spMkLst>
          </pc:spChg>
          <pc:picChg chg="del">
            <ac:chgData name="Rob Heathcote" userId="62419938-1f1d-43ca-9327-cfd6c1894440" providerId="ADAL" clId="{14933B22-CE16-40FA-806D-F5A17F595228}" dt="2020-03-05T08:10:58.061" v="3" actId="478"/>
            <ac:picMkLst>
              <pc:docMk/>
              <pc:sldMasterMk cId="3316734550" sldId="2147483648"/>
              <pc:sldLayoutMk cId="3886385901" sldId="2147483649"/>
              <ac:picMk id="2" creationId="{00000000-0000-0000-0000-000000000000}"/>
            </ac:picMkLst>
          </pc:picChg>
          <pc:picChg chg="add mod">
            <ac:chgData name="Rob Heathcote" userId="62419938-1f1d-43ca-9327-cfd6c1894440" providerId="ADAL" clId="{14933B22-CE16-40FA-806D-F5A17F595228}" dt="2020-03-05T08:11:12.085" v="6" actId="962"/>
            <ac:picMkLst>
              <pc:docMk/>
              <pc:sldMasterMk cId="3316734550" sldId="2147483648"/>
              <pc:sldLayoutMk cId="3886385901" sldId="2147483649"/>
              <ac:picMk id="5" creationId="{466C617B-0A74-4623-A698-327CD1F18CC4}"/>
            </ac:picMkLst>
          </pc:picChg>
          <pc:picChg chg="del">
            <ac:chgData name="Rob Heathcote" userId="62419938-1f1d-43ca-9327-cfd6c1894440" providerId="ADAL" clId="{14933B22-CE16-40FA-806D-F5A17F595228}" dt="2020-03-05T08:10:58.061" v="3" actId="478"/>
            <ac:picMkLst>
              <pc:docMk/>
              <pc:sldMasterMk cId="3316734550" sldId="2147483648"/>
              <pc:sldLayoutMk cId="3886385901" sldId="2147483649"/>
              <ac:picMk id="9" creationId="{00000000-0000-0000-0000-000000000000}"/>
            </ac:picMkLst>
          </pc:picChg>
          <pc:cxnChg chg="del">
            <ac:chgData name="Rob Heathcote" userId="62419938-1f1d-43ca-9327-cfd6c1894440" providerId="ADAL" clId="{14933B22-CE16-40FA-806D-F5A17F595228}" dt="2020-03-05T08:10:58.061" v="3" actId="478"/>
            <ac:cxnSpMkLst>
              <pc:docMk/>
              <pc:sldMasterMk cId="3316734550" sldId="2147483648"/>
              <pc:sldLayoutMk cId="3886385901" sldId="2147483649"/>
              <ac:cxnSpMk id="14" creationId="{00000000-0000-0000-0000-000000000000}"/>
            </ac:cxnSpMkLst>
          </pc:cxnChg>
        </pc:sldLayoutChg>
        <pc:sldLayoutChg chg="addSp delSp modSp">
          <pc:chgData name="Rob Heathcote" userId="62419938-1f1d-43ca-9327-cfd6c1894440" providerId="ADAL" clId="{14933B22-CE16-40FA-806D-F5A17F595228}" dt="2020-03-05T08:24:41.829" v="71" actId="20577"/>
          <pc:sldLayoutMkLst>
            <pc:docMk/>
            <pc:sldMasterMk cId="3316734550" sldId="2147483648"/>
            <pc:sldLayoutMk cId="2849720375" sldId="2147483652"/>
          </pc:sldLayoutMkLst>
          <pc:spChg chg="mod">
            <ac:chgData name="Rob Heathcote" userId="62419938-1f1d-43ca-9327-cfd6c1894440" providerId="ADAL" clId="{14933B22-CE16-40FA-806D-F5A17F595228}" dt="2020-03-05T08:24:41.829" v="71" actId="20577"/>
            <ac:spMkLst>
              <pc:docMk/>
              <pc:sldMasterMk cId="3316734550" sldId="2147483648"/>
              <pc:sldLayoutMk cId="2849720375" sldId="2147483652"/>
              <ac:spMk id="3" creationId="{00000000-0000-0000-0000-000000000000}"/>
            </ac:spMkLst>
          </pc:spChg>
          <pc:spChg chg="mod">
            <ac:chgData name="Rob Heathcote" userId="62419938-1f1d-43ca-9327-cfd6c1894440" providerId="ADAL" clId="{14933B22-CE16-40FA-806D-F5A17F595228}" dt="2020-03-05T08:13:36.886" v="18" actId="207"/>
            <ac:spMkLst>
              <pc:docMk/>
              <pc:sldMasterMk cId="3316734550" sldId="2147483648"/>
              <pc:sldLayoutMk cId="2849720375" sldId="2147483652"/>
              <ac:spMk id="8" creationId="{00000000-0000-0000-0000-000000000000}"/>
            </ac:spMkLst>
          </pc:spChg>
          <pc:picChg chg="add mod ord">
            <ac:chgData name="Rob Heathcote" userId="62419938-1f1d-43ca-9327-cfd6c1894440" providerId="ADAL" clId="{14933B22-CE16-40FA-806D-F5A17F595228}" dt="2020-03-05T08:15:54.413" v="52" actId="171"/>
            <ac:picMkLst>
              <pc:docMk/>
              <pc:sldMasterMk cId="3316734550" sldId="2147483648"/>
              <pc:sldLayoutMk cId="2849720375" sldId="2147483652"/>
              <ac:picMk id="5" creationId="{B476A126-1F7E-4247-8667-B9F285563C50}"/>
            </ac:picMkLst>
          </pc:picChg>
          <pc:picChg chg="del">
            <ac:chgData name="Rob Heathcote" userId="62419938-1f1d-43ca-9327-cfd6c1894440" providerId="ADAL" clId="{14933B22-CE16-40FA-806D-F5A17F595228}" dt="2020-03-05T08:15:34.069" v="46" actId="478"/>
            <ac:picMkLst>
              <pc:docMk/>
              <pc:sldMasterMk cId="3316734550" sldId="2147483648"/>
              <pc:sldLayoutMk cId="2849720375" sldId="2147483652"/>
              <ac:picMk id="9" creationId="{00000000-0000-0000-0000-000000000000}"/>
            </ac:picMkLst>
          </pc:picChg>
          <pc:picChg chg="add del">
            <ac:chgData name="Rob Heathcote" userId="62419938-1f1d-43ca-9327-cfd6c1894440" providerId="ADAL" clId="{14933B22-CE16-40FA-806D-F5A17F595228}" dt="2020-03-05T08:14:08.262" v="29" actId="478"/>
            <ac:picMkLst>
              <pc:docMk/>
              <pc:sldMasterMk cId="3316734550" sldId="2147483648"/>
              <pc:sldLayoutMk cId="2849720375" sldId="2147483652"/>
              <ac:picMk id="10" creationId="{3E64B0F4-63BD-40C0-B78C-48A319E73C67}"/>
            </ac:picMkLst>
          </pc:picChg>
        </pc:sldLayoutChg>
        <pc:sldLayoutChg chg="addSp delSp modSp">
          <pc:chgData name="Rob Heathcote" userId="62419938-1f1d-43ca-9327-cfd6c1894440" providerId="ADAL" clId="{14933B22-CE16-40FA-806D-F5A17F595228}" dt="2020-03-05T08:24:51.510" v="72"/>
          <pc:sldLayoutMkLst>
            <pc:docMk/>
            <pc:sldMasterMk cId="3316734550" sldId="2147483648"/>
            <pc:sldLayoutMk cId="4180777422" sldId="2147483653"/>
          </pc:sldLayoutMkLst>
          <pc:spChg chg="mod">
            <ac:chgData name="Rob Heathcote" userId="62419938-1f1d-43ca-9327-cfd6c1894440" providerId="ADAL" clId="{14933B22-CE16-40FA-806D-F5A17F595228}" dt="2020-03-05T08:13:57.720" v="26" actId="207"/>
            <ac:spMkLst>
              <pc:docMk/>
              <pc:sldMasterMk cId="3316734550" sldId="2147483648"/>
              <pc:sldLayoutMk cId="4180777422" sldId="2147483653"/>
              <ac:spMk id="12" creationId="{00000000-0000-0000-0000-000000000000}"/>
            </ac:spMkLst>
          </pc:spChg>
          <pc:spChg chg="mod">
            <ac:chgData name="Rob Heathcote" userId="62419938-1f1d-43ca-9327-cfd6c1894440" providerId="ADAL" clId="{14933B22-CE16-40FA-806D-F5A17F595228}" dt="2020-03-05T08:24:51.510" v="72"/>
            <ac:spMkLst>
              <pc:docMk/>
              <pc:sldMasterMk cId="3316734550" sldId="2147483648"/>
              <pc:sldLayoutMk cId="4180777422" sldId="2147483653"/>
              <ac:spMk id="14" creationId="{00000000-0000-0000-0000-000000000000}"/>
            </ac:spMkLst>
          </pc:spChg>
          <pc:picChg chg="del">
            <ac:chgData name="Rob Heathcote" userId="62419938-1f1d-43ca-9327-cfd6c1894440" providerId="ADAL" clId="{14933B22-CE16-40FA-806D-F5A17F595228}" dt="2020-03-05T08:15:32.950" v="45" actId="478"/>
            <ac:picMkLst>
              <pc:docMk/>
              <pc:sldMasterMk cId="3316734550" sldId="2147483648"/>
              <pc:sldLayoutMk cId="4180777422" sldId="2147483653"/>
              <ac:picMk id="7" creationId="{00000000-0000-0000-0000-000000000000}"/>
            </ac:picMkLst>
          </pc:picChg>
          <pc:picChg chg="add ord">
            <ac:chgData name="Rob Heathcote" userId="62419938-1f1d-43ca-9327-cfd6c1894440" providerId="ADAL" clId="{14933B22-CE16-40FA-806D-F5A17F595228}" dt="2020-03-05T08:15:57.367" v="54" actId="171"/>
            <ac:picMkLst>
              <pc:docMk/>
              <pc:sldMasterMk cId="3316734550" sldId="2147483648"/>
              <pc:sldLayoutMk cId="4180777422" sldId="2147483653"/>
              <ac:picMk id="8" creationId="{6683FD12-8041-4AC8-8747-9C9D139BEC3E}"/>
            </ac:picMkLst>
          </pc:picChg>
        </pc:sldLayoutChg>
        <pc:sldLayoutChg chg="addSp delSp modSp setBg">
          <pc:chgData name="Rob Heathcote" userId="62419938-1f1d-43ca-9327-cfd6c1894440" providerId="ADAL" clId="{14933B22-CE16-40FA-806D-F5A17F595228}" dt="2020-03-05T08:12:49.423" v="14" actId="207"/>
          <pc:sldLayoutMkLst>
            <pc:docMk/>
            <pc:sldMasterMk cId="3316734550" sldId="2147483648"/>
            <pc:sldLayoutMk cId="2265425468" sldId="2147483654"/>
          </pc:sldLayoutMkLst>
          <pc:spChg chg="mod">
            <ac:chgData name="Rob Heathcote" userId="62419938-1f1d-43ca-9327-cfd6c1894440" providerId="ADAL" clId="{14933B22-CE16-40FA-806D-F5A17F595228}" dt="2020-03-05T08:12:49.423" v="14" actId="207"/>
            <ac:spMkLst>
              <pc:docMk/>
              <pc:sldMasterMk cId="3316734550" sldId="2147483648"/>
              <pc:sldLayoutMk cId="2265425468" sldId="2147483654"/>
              <ac:spMk id="10" creationId="{00000000-0000-0000-0000-000000000000}"/>
            </ac:spMkLst>
          </pc:spChg>
          <pc:picChg chg="add del">
            <ac:chgData name="Rob Heathcote" userId="62419938-1f1d-43ca-9327-cfd6c1894440" providerId="ADAL" clId="{14933B22-CE16-40FA-806D-F5A17F595228}" dt="2020-03-05T08:12:25.927" v="10"/>
            <ac:picMkLst>
              <pc:docMk/>
              <pc:sldMasterMk cId="3316734550" sldId="2147483648"/>
              <pc:sldLayoutMk cId="2265425468" sldId="2147483654"/>
              <ac:picMk id="6" creationId="{8EC79629-24AD-40DB-82FB-1CE69AA95B39}"/>
            </ac:picMkLst>
          </pc:picChg>
        </pc:sldLayoutChg>
        <pc:sldLayoutChg chg="addSp delSp modSp">
          <pc:chgData name="Rob Heathcote" userId="62419938-1f1d-43ca-9327-cfd6c1894440" providerId="ADAL" clId="{14933B22-CE16-40FA-806D-F5A17F595228}" dt="2020-03-05T08:24:53.534" v="73"/>
          <pc:sldLayoutMkLst>
            <pc:docMk/>
            <pc:sldMasterMk cId="3316734550" sldId="2147483648"/>
            <pc:sldLayoutMk cId="2400860605" sldId="2147483655"/>
          </pc:sldLayoutMkLst>
          <pc:spChg chg="mod">
            <ac:chgData name="Rob Heathcote" userId="62419938-1f1d-43ca-9327-cfd6c1894440" providerId="ADAL" clId="{14933B22-CE16-40FA-806D-F5A17F595228}" dt="2020-03-05T08:14:00.049" v="27" actId="207"/>
            <ac:spMkLst>
              <pc:docMk/>
              <pc:sldMasterMk cId="3316734550" sldId="2147483648"/>
              <pc:sldLayoutMk cId="2400860605" sldId="2147483655"/>
              <ac:spMk id="10" creationId="{00000000-0000-0000-0000-000000000000}"/>
            </ac:spMkLst>
          </pc:spChg>
          <pc:spChg chg="mod">
            <ac:chgData name="Rob Heathcote" userId="62419938-1f1d-43ca-9327-cfd6c1894440" providerId="ADAL" clId="{14933B22-CE16-40FA-806D-F5A17F595228}" dt="2020-03-05T08:24:53.534" v="73"/>
            <ac:spMkLst>
              <pc:docMk/>
              <pc:sldMasterMk cId="3316734550" sldId="2147483648"/>
              <pc:sldLayoutMk cId="2400860605" sldId="2147483655"/>
              <ac:spMk id="13" creationId="{00000000-0000-0000-0000-000000000000}"/>
            </ac:spMkLst>
          </pc:spChg>
          <pc:picChg chg="del">
            <ac:chgData name="Rob Heathcote" userId="62419938-1f1d-43ca-9327-cfd6c1894440" providerId="ADAL" clId="{14933B22-CE16-40FA-806D-F5A17F595228}" dt="2020-03-05T08:15:31.861" v="44" actId="478"/>
            <ac:picMkLst>
              <pc:docMk/>
              <pc:sldMasterMk cId="3316734550" sldId="2147483648"/>
              <pc:sldLayoutMk cId="2400860605" sldId="2147483655"/>
              <ac:picMk id="7" creationId="{00000000-0000-0000-0000-000000000000}"/>
            </ac:picMkLst>
          </pc:picChg>
          <pc:picChg chg="add mod ord">
            <ac:chgData name="Rob Heathcote" userId="62419938-1f1d-43ca-9327-cfd6c1894440" providerId="ADAL" clId="{14933B22-CE16-40FA-806D-F5A17F595228}" dt="2020-03-05T08:16:01.438" v="58" actId="1035"/>
            <ac:picMkLst>
              <pc:docMk/>
              <pc:sldMasterMk cId="3316734550" sldId="2147483648"/>
              <pc:sldLayoutMk cId="2400860605" sldId="2147483655"/>
              <ac:picMk id="8" creationId="{9AB88C09-EB33-4683-BA84-9318ADF5D584}"/>
            </ac:picMkLst>
          </pc:picChg>
        </pc:sldLayoutChg>
        <pc:sldLayoutChg chg="addSp delSp modSp">
          <pc:chgData name="Rob Heathcote" userId="62419938-1f1d-43ca-9327-cfd6c1894440" providerId="ADAL" clId="{14933B22-CE16-40FA-806D-F5A17F595228}" dt="2020-03-05T08:24:55.605" v="74"/>
          <pc:sldLayoutMkLst>
            <pc:docMk/>
            <pc:sldMasterMk cId="3316734550" sldId="2147483648"/>
            <pc:sldLayoutMk cId="3315833090" sldId="2147483656"/>
          </pc:sldLayoutMkLst>
          <pc:spChg chg="mod">
            <ac:chgData name="Rob Heathcote" userId="62419938-1f1d-43ca-9327-cfd6c1894440" providerId="ADAL" clId="{14933B22-CE16-40FA-806D-F5A17F595228}" dt="2020-03-05T08:14:01.793" v="28" actId="207"/>
            <ac:spMkLst>
              <pc:docMk/>
              <pc:sldMasterMk cId="3316734550" sldId="2147483648"/>
              <pc:sldLayoutMk cId="3315833090" sldId="2147483656"/>
              <ac:spMk id="10" creationId="{00000000-0000-0000-0000-000000000000}"/>
            </ac:spMkLst>
          </pc:spChg>
          <pc:spChg chg="add del mod">
            <ac:chgData name="Rob Heathcote" userId="62419938-1f1d-43ca-9327-cfd6c1894440" providerId="ADAL" clId="{14933B22-CE16-40FA-806D-F5A17F595228}" dt="2020-03-05T08:24:55.605" v="74"/>
            <ac:spMkLst>
              <pc:docMk/>
              <pc:sldMasterMk cId="3316734550" sldId="2147483648"/>
              <pc:sldLayoutMk cId="3315833090" sldId="2147483656"/>
              <ac:spMk id="13" creationId="{00000000-0000-0000-0000-000000000000}"/>
            </ac:spMkLst>
          </pc:spChg>
          <pc:picChg chg="del">
            <ac:chgData name="Rob Heathcote" userId="62419938-1f1d-43ca-9327-cfd6c1894440" providerId="ADAL" clId="{14933B22-CE16-40FA-806D-F5A17F595228}" dt="2020-03-05T08:15:30.558" v="43" actId="478"/>
            <ac:picMkLst>
              <pc:docMk/>
              <pc:sldMasterMk cId="3316734550" sldId="2147483648"/>
              <pc:sldLayoutMk cId="3315833090" sldId="2147483656"/>
              <ac:picMk id="6" creationId="{00000000-0000-0000-0000-000000000000}"/>
            </ac:picMkLst>
          </pc:picChg>
          <pc:picChg chg="add ord">
            <ac:chgData name="Rob Heathcote" userId="62419938-1f1d-43ca-9327-cfd6c1894440" providerId="ADAL" clId="{14933B22-CE16-40FA-806D-F5A17F595228}" dt="2020-03-05T08:16:04.654" v="60" actId="171"/>
            <ac:picMkLst>
              <pc:docMk/>
              <pc:sldMasterMk cId="3316734550" sldId="2147483648"/>
              <pc:sldLayoutMk cId="3315833090" sldId="2147483656"/>
              <ac:picMk id="7" creationId="{E9557E1F-0F03-4A92-9BAD-019933EFD868}"/>
            </ac:picMkLst>
          </pc:picChg>
        </pc:sldLayoutChg>
        <pc:sldLayoutChg chg="addSp delSp modSp setBg">
          <pc:chgData name="Rob Heathcote" userId="62419938-1f1d-43ca-9327-cfd6c1894440" providerId="ADAL" clId="{14933B22-CE16-40FA-806D-F5A17F595228}" dt="2020-03-05T09:25:52.622" v="77" actId="14100"/>
          <pc:sldLayoutMkLst>
            <pc:docMk/>
            <pc:sldMasterMk cId="3316734550" sldId="2147483648"/>
            <pc:sldLayoutMk cId="393927180" sldId="2147483664"/>
          </pc:sldLayoutMkLst>
          <pc:spChg chg="mod">
            <ac:chgData name="Rob Heathcote" userId="62419938-1f1d-43ca-9327-cfd6c1894440" providerId="ADAL" clId="{14933B22-CE16-40FA-806D-F5A17F595228}" dt="2020-03-05T08:12:43.541" v="13" actId="207"/>
            <ac:spMkLst>
              <pc:docMk/>
              <pc:sldMasterMk cId="3316734550" sldId="2147483648"/>
              <pc:sldLayoutMk cId="393927180" sldId="2147483664"/>
              <ac:spMk id="6" creationId="{00000000-0000-0000-0000-000000000000}"/>
            </ac:spMkLst>
          </pc:spChg>
          <pc:picChg chg="add del">
            <ac:chgData name="Rob Heathcote" userId="62419938-1f1d-43ca-9327-cfd6c1894440" providerId="ADAL" clId="{14933B22-CE16-40FA-806D-F5A17F595228}" dt="2020-03-05T08:13:30.032" v="16"/>
            <ac:picMkLst>
              <pc:docMk/>
              <pc:sldMasterMk cId="3316734550" sldId="2147483648"/>
              <pc:sldLayoutMk cId="393927180" sldId="2147483664"/>
              <ac:picMk id="5" creationId="{0E24EF5F-2681-4CDC-B414-248472D2E65E}"/>
            </ac:picMkLst>
          </pc:picChg>
          <pc:cxnChg chg="mod">
            <ac:chgData name="Rob Heathcote" userId="62419938-1f1d-43ca-9327-cfd6c1894440" providerId="ADAL" clId="{14933B22-CE16-40FA-806D-F5A17F595228}" dt="2020-03-05T09:25:52.622" v="77" actId="14100"/>
            <ac:cxnSpMkLst>
              <pc:docMk/>
              <pc:sldMasterMk cId="3316734550" sldId="2147483648"/>
              <pc:sldLayoutMk cId="393927180" sldId="2147483664"/>
              <ac:cxnSpMk id="9" creationId="{00000000-0000-0000-0000-000000000000}"/>
            </ac:cxnSpMkLst>
          </pc:cxnChg>
        </pc:sldLayoutChg>
        <pc:sldLayoutChg chg="addSp delSp modSp">
          <pc:chgData name="Rob Heathcote" userId="62419938-1f1d-43ca-9327-cfd6c1894440" providerId="ADAL" clId="{14933B22-CE16-40FA-806D-F5A17F595228}" dt="2020-03-05T08:24:57.501" v="75"/>
          <pc:sldLayoutMkLst>
            <pc:docMk/>
            <pc:sldMasterMk cId="3316734550" sldId="2147483648"/>
            <pc:sldLayoutMk cId="2767036606" sldId="2147483665"/>
          </pc:sldLayoutMkLst>
          <pc:spChg chg="mod">
            <ac:chgData name="Rob Heathcote" userId="62419938-1f1d-43ca-9327-cfd6c1894440" providerId="ADAL" clId="{14933B22-CE16-40FA-806D-F5A17F595228}" dt="2020-03-05T08:13:48.712" v="25" actId="20577"/>
            <ac:spMkLst>
              <pc:docMk/>
              <pc:sldMasterMk cId="3316734550" sldId="2147483648"/>
              <pc:sldLayoutMk cId="2767036606" sldId="2147483665"/>
              <ac:spMk id="8" creationId="{00000000-0000-0000-0000-000000000000}"/>
            </ac:spMkLst>
          </pc:spChg>
          <pc:spChg chg="mod">
            <ac:chgData name="Rob Heathcote" userId="62419938-1f1d-43ca-9327-cfd6c1894440" providerId="ADAL" clId="{14933B22-CE16-40FA-806D-F5A17F595228}" dt="2020-03-05T08:24:57.501" v="75"/>
            <ac:spMkLst>
              <pc:docMk/>
              <pc:sldMasterMk cId="3316734550" sldId="2147483648"/>
              <pc:sldLayoutMk cId="2767036606" sldId="2147483665"/>
              <ac:spMk id="14" creationId="{00000000-0000-0000-0000-000000000000}"/>
            </ac:spMkLst>
          </pc:spChg>
          <pc:picChg chg="add ord">
            <ac:chgData name="Rob Heathcote" userId="62419938-1f1d-43ca-9327-cfd6c1894440" providerId="ADAL" clId="{14933B22-CE16-40FA-806D-F5A17F595228}" dt="2020-03-05T08:16:09.678" v="64" actId="171"/>
            <ac:picMkLst>
              <pc:docMk/>
              <pc:sldMasterMk cId="3316734550" sldId="2147483648"/>
              <pc:sldLayoutMk cId="2767036606" sldId="2147483665"/>
              <ac:picMk id="6" creationId="{DCAC4C13-93D9-48B3-A051-5A790C655DA8}"/>
            </ac:picMkLst>
          </pc:picChg>
          <pc:picChg chg="del">
            <ac:chgData name="Rob Heathcote" userId="62419938-1f1d-43ca-9327-cfd6c1894440" providerId="ADAL" clId="{14933B22-CE16-40FA-806D-F5A17F595228}" dt="2020-03-05T08:15:25.766" v="40" actId="478"/>
            <ac:picMkLst>
              <pc:docMk/>
              <pc:sldMasterMk cId="3316734550" sldId="2147483648"/>
              <pc:sldLayoutMk cId="2767036606" sldId="2147483665"/>
              <ac:picMk id="7" creationId="{00000000-0000-0000-0000-000000000000}"/>
            </ac:picMkLst>
          </pc:picChg>
        </pc:sldLayoutChg>
        <pc:sldLayoutChg chg="addSp delSp">
          <pc:chgData name="Rob Heathcote" userId="62419938-1f1d-43ca-9327-cfd6c1894440" providerId="ADAL" clId="{14933B22-CE16-40FA-806D-F5A17F595228}" dt="2020-03-05T09:29:19.312" v="99" actId="478"/>
          <pc:sldLayoutMkLst>
            <pc:docMk/>
            <pc:sldMasterMk cId="3316734550" sldId="2147483648"/>
            <pc:sldLayoutMk cId="3939891126" sldId="2147483666"/>
          </pc:sldLayoutMkLst>
          <pc:picChg chg="del">
            <ac:chgData name="Rob Heathcote" userId="62419938-1f1d-43ca-9327-cfd6c1894440" providerId="ADAL" clId="{14933B22-CE16-40FA-806D-F5A17F595228}" dt="2020-03-05T09:29:19.312" v="99" actId="478"/>
            <ac:picMkLst>
              <pc:docMk/>
              <pc:sldMasterMk cId="3316734550" sldId="2147483648"/>
              <pc:sldLayoutMk cId="3939891126" sldId="2147483666"/>
              <ac:picMk id="6" creationId="{00000000-0000-0000-0000-000000000000}"/>
            </ac:picMkLst>
          </pc:picChg>
          <pc:picChg chg="add">
            <ac:chgData name="Rob Heathcote" userId="62419938-1f1d-43ca-9327-cfd6c1894440" providerId="ADAL" clId="{14933B22-CE16-40FA-806D-F5A17F595228}" dt="2020-03-05T08:26:02.660" v="76"/>
            <ac:picMkLst>
              <pc:docMk/>
              <pc:sldMasterMk cId="3316734550" sldId="2147483648"/>
              <pc:sldLayoutMk cId="3939891126" sldId="2147483666"/>
              <ac:picMk id="9" creationId="{0919CE46-A311-4B12-B17D-D33A924CF930}"/>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56C703-0827-4D98-8015-40DEE3C186A7}" type="datetimeFigureOut">
              <a:rPr lang="en-GB" smtClean="0"/>
              <a:t>08/09/2022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798D5B-57F4-4A7F-8DDC-A432FF1B0DAA}" type="slidenum">
              <a:rPr lang="en-GB" smtClean="0"/>
              <a:t>‹#›</a:t>
            </a:fld>
            <a:endParaRPr lang="en-GB"/>
          </a:p>
        </p:txBody>
      </p:sp>
    </p:spTree>
    <p:extLst>
      <p:ext uri="{BB962C8B-B14F-4D97-AF65-F5344CB8AC3E}">
        <p14:creationId xmlns:p14="http://schemas.microsoft.com/office/powerpoint/2010/main" val="80438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798D5B-57F4-4A7F-8DDC-A432FF1B0DAA}" type="slidenum">
              <a:rPr lang="en-GB" smtClean="0"/>
              <a:t>8</a:t>
            </a:fld>
            <a:endParaRPr lang="en-GB"/>
          </a:p>
        </p:txBody>
      </p:sp>
    </p:spTree>
    <p:extLst>
      <p:ext uri="{BB962C8B-B14F-4D97-AF65-F5344CB8AC3E}">
        <p14:creationId xmlns:p14="http://schemas.microsoft.com/office/powerpoint/2010/main" val="3771005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798D5B-57F4-4A7F-8DDC-A432FF1B0DAA}" type="slidenum">
              <a:rPr lang="en-GB" smtClean="0"/>
              <a:t>20</a:t>
            </a:fld>
            <a:endParaRPr lang="en-GB"/>
          </a:p>
        </p:txBody>
      </p:sp>
    </p:spTree>
    <p:extLst>
      <p:ext uri="{BB962C8B-B14F-4D97-AF65-F5344CB8AC3E}">
        <p14:creationId xmlns:p14="http://schemas.microsoft.com/office/powerpoint/2010/main" val="2350826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798D5B-57F4-4A7F-8DDC-A432FF1B0DAA}" type="slidenum">
              <a:rPr lang="en-GB" smtClean="0"/>
              <a:t>21</a:t>
            </a:fld>
            <a:endParaRPr lang="en-GB"/>
          </a:p>
        </p:txBody>
      </p:sp>
    </p:spTree>
    <p:extLst>
      <p:ext uri="{BB962C8B-B14F-4D97-AF65-F5344CB8AC3E}">
        <p14:creationId xmlns:p14="http://schemas.microsoft.com/office/powerpoint/2010/main" val="13201421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jpe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6C617B-0A74-4623-A698-327CD1F18CC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6858000"/>
          </a:xfrm>
          <a:prstGeom prst="rect">
            <a:avLst/>
          </a:prstGeom>
        </p:spPr>
      </p:pic>
    </p:spTree>
    <p:extLst>
      <p:ext uri="{BB962C8B-B14F-4D97-AF65-F5344CB8AC3E}">
        <p14:creationId xmlns:p14="http://schemas.microsoft.com/office/powerpoint/2010/main" val="3886385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rgbClr val="58ACA5"/>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584200" y="1702800"/>
            <a:ext cx="0" cy="3571164"/>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bg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dirty="0"/>
              <a:t>Click to edit Master text styles</a:t>
            </a:r>
          </a:p>
        </p:txBody>
      </p:sp>
      <p:sp>
        <p:nvSpPr>
          <p:cNvPr id="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Tree>
    <p:extLst>
      <p:ext uri="{BB962C8B-B14F-4D97-AF65-F5344CB8AC3E}">
        <p14:creationId xmlns:p14="http://schemas.microsoft.com/office/powerpoint/2010/main" val="2265425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rgbClr val="0E463C"/>
        </a:solidFill>
        <a:effectLst/>
      </p:bgPr>
    </p:bg>
    <p:spTree>
      <p:nvGrpSpPr>
        <p:cNvPr id="1" name=""/>
        <p:cNvGrpSpPr/>
        <p:nvPr/>
      </p:nvGrpSpPr>
      <p:grpSpPr>
        <a:xfrm>
          <a:off x="0" y="0"/>
          <a:ext cx="0" cy="0"/>
          <a:chOff x="0" y="0"/>
          <a:chExt cx="0" cy="0"/>
        </a:xfrm>
      </p:grpSpPr>
      <p:cxnSp>
        <p:nvCxnSpPr>
          <p:cNvPr id="9" name="Straight Connector 8"/>
          <p:cNvCxnSpPr>
            <a:cxnSpLocks/>
          </p:cNvCxnSpPr>
          <p:nvPr userDrawn="1"/>
        </p:nvCxnSpPr>
        <p:spPr>
          <a:xfrm>
            <a:off x="584200" y="1702800"/>
            <a:ext cx="0" cy="3391714"/>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bg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dirty="0"/>
              <a:t>Click to edit Master text styles</a:t>
            </a:r>
          </a:p>
        </p:txBody>
      </p:sp>
      <p:sp>
        <p:nvSpPr>
          <p:cNvPr id="8"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Tree>
    <p:extLst>
      <p:ext uri="{BB962C8B-B14F-4D97-AF65-F5344CB8AC3E}">
        <p14:creationId xmlns:p14="http://schemas.microsoft.com/office/powerpoint/2010/main" val="39392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1"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2"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0E463C"/>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58ACA5"/>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7" name="Picture 6">
            <a:extLst>
              <a:ext uri="{FF2B5EF4-FFF2-40B4-BE49-F238E27FC236}">
                <a16:creationId xmlns:a16="http://schemas.microsoft.com/office/drawing/2014/main" id="{7F8EACDD-4D2E-2E48-8430-A145513E10F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9" name="Graphic 8">
            <a:extLst>
              <a:ext uri="{FF2B5EF4-FFF2-40B4-BE49-F238E27FC236}">
                <a16:creationId xmlns:a16="http://schemas.microsoft.com/office/drawing/2014/main" id="{98141DA7-A9BB-A24C-9445-860C57FB32A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
        <p:nvSpPr>
          <p:cNvPr id="10" name="TextBox 9">
            <a:extLst>
              <a:ext uri="{FF2B5EF4-FFF2-40B4-BE49-F238E27FC236}">
                <a16:creationId xmlns:a16="http://schemas.microsoft.com/office/drawing/2014/main" id="{AFB0EA00-AD7B-1942-A246-57CD3454669B}"/>
              </a:ext>
            </a:extLst>
          </p:cNvPr>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Hexadecimal </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4180777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7928F57-3A02-4647-9D97-68667C8F273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10" name="Graphic 9">
            <a:extLst>
              <a:ext uri="{FF2B5EF4-FFF2-40B4-BE49-F238E27FC236}">
                <a16:creationId xmlns:a16="http://schemas.microsoft.com/office/drawing/2014/main" id="{7748952A-9DBD-564D-A3A2-BB100838CAF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pic>
        <p:nvPicPr>
          <p:cNvPr id="6" name="Picture 5" descr="Untitled-1.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016500" y="901700"/>
            <a:ext cx="2979807" cy="3251200"/>
          </a:xfrm>
          <a:prstGeom prst="rect">
            <a:avLst/>
          </a:prstGeom>
        </p:spPr>
      </p:pic>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0E463C"/>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58ACA5"/>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sp>
        <p:nvSpPr>
          <p:cNvPr id="3" name="TextBox 2"/>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Hexadecimal </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284972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0E463C"/>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58ACA5"/>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9" name="Graphic 8">
            <a:extLst>
              <a:ext uri="{FF2B5EF4-FFF2-40B4-BE49-F238E27FC236}">
                <a16:creationId xmlns:a16="http://schemas.microsoft.com/office/drawing/2014/main" id="{0919CE46-A311-4B12-B17D-D33A924CF930}"/>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684433" y="900257"/>
            <a:ext cx="1474704" cy="554400"/>
          </a:xfrm>
          <a:prstGeom prst="rect">
            <a:avLst/>
          </a:prstGeom>
        </p:spPr>
      </p:pic>
      <p:pic>
        <p:nvPicPr>
          <p:cNvPr id="10" name="Picture 9">
            <a:extLst>
              <a:ext uri="{FF2B5EF4-FFF2-40B4-BE49-F238E27FC236}">
                <a16:creationId xmlns:a16="http://schemas.microsoft.com/office/drawing/2014/main" id="{99674236-3D2B-5444-B54A-A97FBCC2927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11" name="Graphic 10">
            <a:extLst>
              <a:ext uri="{FF2B5EF4-FFF2-40B4-BE49-F238E27FC236}">
                <a16:creationId xmlns:a16="http://schemas.microsoft.com/office/drawing/2014/main" id="{2E51CEE1-7623-ED41-9370-A111EDA158D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7267074" y="6313572"/>
            <a:ext cx="1428387" cy="337136"/>
          </a:xfrm>
          <a:prstGeom prst="rect">
            <a:avLst/>
          </a:prstGeom>
        </p:spPr>
      </p:pic>
      <p:sp>
        <p:nvSpPr>
          <p:cNvPr id="12" name="TextBox 11">
            <a:extLst>
              <a:ext uri="{FF2B5EF4-FFF2-40B4-BE49-F238E27FC236}">
                <a16:creationId xmlns:a16="http://schemas.microsoft.com/office/drawing/2014/main" id="{339D781C-E8D5-184E-8DF0-F240E6FB0755}"/>
              </a:ext>
            </a:extLst>
          </p:cNvPr>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Hexadecimal </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3939891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0"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0E463C"/>
                </a:solidFill>
                <a:latin typeface="Arial"/>
                <a:cs typeface="Arial"/>
              </a:defRPr>
            </a:lvl2pPr>
            <a:lvl3pPr marL="723900" indent="-279400">
              <a:lnSpc>
                <a:spcPct val="100000"/>
              </a:lnSpc>
              <a:spcBef>
                <a:spcPts val="0"/>
              </a:spcBef>
              <a:spcAft>
                <a:spcPts val="1200"/>
              </a:spcAft>
              <a:buFont typeface="Arial"/>
              <a:buChar char="•"/>
              <a:defRPr lang="en-US" sz="2000" kern="1200" baseline="0" dirty="0" smtClean="0">
                <a:solidFill>
                  <a:srgbClr val="58ACA5"/>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6" name="Picture 5">
            <a:extLst>
              <a:ext uri="{FF2B5EF4-FFF2-40B4-BE49-F238E27FC236}">
                <a16:creationId xmlns:a16="http://schemas.microsoft.com/office/drawing/2014/main" id="{079847E8-2EF4-2C49-9CC9-9F8AE373311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sp>
        <p:nvSpPr>
          <p:cNvPr id="11" name="TextBox 10">
            <a:extLst>
              <a:ext uri="{FF2B5EF4-FFF2-40B4-BE49-F238E27FC236}">
                <a16:creationId xmlns:a16="http://schemas.microsoft.com/office/drawing/2014/main" id="{5DE58603-8156-4D47-A3B3-0C5A77EB0240}"/>
              </a:ext>
            </a:extLst>
          </p:cNvPr>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Hexadecimal </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3315833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tx1"/>
        </a:solidFill>
        <a:effectLst/>
      </p:bgPr>
    </p:bg>
    <p:spTree>
      <p:nvGrpSpPr>
        <p:cNvPr id="1" name=""/>
        <p:cNvGrpSpPr/>
        <p:nvPr/>
      </p:nvGrpSpPr>
      <p:grpSpPr>
        <a:xfrm>
          <a:off x="0" y="0"/>
          <a:ext cx="0" cy="0"/>
          <a:chOff x="0" y="0"/>
          <a:chExt cx="0" cy="0"/>
        </a:xfrm>
      </p:grpSpPr>
      <p:sp>
        <p:nvSpPr>
          <p:cNvPr id="8" name="Rectangle 7"/>
          <p:cNvSpPr/>
          <p:nvPr userDrawn="1"/>
        </p:nvSpPr>
        <p:spPr>
          <a:xfrm>
            <a:off x="676274" y="1701461"/>
            <a:ext cx="7829551" cy="4555093"/>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Copyright</a:t>
            </a:r>
            <a:endParaRPr kumimoji="0" lang="en-GB" sz="1200" b="1" i="0" u="none" strike="noStrike" kern="1200" cap="none" spc="0" normalizeH="0" baseline="0" noProof="0" dirty="0">
              <a:ln>
                <a:noFill/>
              </a:ln>
              <a:solidFill>
                <a:schemeClr val="bg1"/>
              </a:solidFill>
              <a:effectLst/>
              <a:uLnTx/>
              <a:uFillTx/>
              <a:latin typeface="Arial"/>
              <a:ea typeface="+mn-ea"/>
              <a:cs typeface="Arial"/>
            </a:endParaRP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 2021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contents of this unit are protected by copyright. </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unit and all the worksheets, PowerPoint presentations, teaching guides and other associated files distributed with it are supplied to you by PG Online Limited under licence and may be used and copied by you only in accordance with the terms of the licence. Except as expressly permitted by the licence, no part of the materials distributed with this unit may be used, reproduced, stored in a retrieval system, or transmitted, in any form or by any means, electronic or otherwise, without the prior written permission of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Licence agreement</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is a legal agreement between you, the end user, and PG Online Limited. This unit and all the worksheets, PowerPoint presentations, teaching guides and other associated files distributed with it is licensed, not sold, to you by PG Online Limited for use under the terms of the licence.</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materials distributed with this unit may be freely copied and used by members of a single institution on a single site only. You are not permitted to share in any way any of the materials or part of the materials with any third party, including users on another site or individuals who are members of a separate institution. You acknowledge that the materials must remain with you, the licencing institution, and no part of the materials may be transferred to another institution. You also agree not to procure, authorise, encourage, facilitate or enable any third party to reproduce these materials in whole or in part without the prior permission of PG Online Limited.</a:t>
            </a:r>
            <a:endParaRPr lang="en-GB" sz="1200" dirty="0">
              <a:solidFill>
                <a:schemeClr val="bg1"/>
              </a:solidFill>
            </a:endParaRPr>
          </a:p>
        </p:txBody>
      </p:sp>
      <p:pic>
        <p:nvPicPr>
          <p:cNvPr id="7" name="Picture 6">
            <a:extLst>
              <a:ext uri="{FF2B5EF4-FFF2-40B4-BE49-F238E27FC236}">
                <a16:creationId xmlns:a16="http://schemas.microsoft.com/office/drawing/2014/main" id="{C8A831C5-3E82-E549-9C23-2D0714C1D61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9" name="Graphic 8">
            <a:extLst>
              <a:ext uri="{FF2B5EF4-FFF2-40B4-BE49-F238E27FC236}">
                <a16:creationId xmlns:a16="http://schemas.microsoft.com/office/drawing/2014/main" id="{963BBE44-7AC6-CD40-8C0E-3E0AA199197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
        <p:nvSpPr>
          <p:cNvPr id="10" name="TextBox 9">
            <a:extLst>
              <a:ext uri="{FF2B5EF4-FFF2-40B4-BE49-F238E27FC236}">
                <a16:creationId xmlns:a16="http://schemas.microsoft.com/office/drawing/2014/main" id="{E7922DF1-CB97-C64E-BE70-B1D35D96F187}"/>
              </a:ext>
            </a:extLst>
          </p:cNvPr>
          <p:cNvSpPr txBox="1"/>
          <p:nvPr userDrawn="1"/>
        </p:nvSpPr>
        <p:spPr>
          <a:xfrm>
            <a:off x="752495" y="156700"/>
            <a:ext cx="8067635" cy="452432"/>
          </a:xfrm>
          <a:prstGeom prst="rect">
            <a:avLst/>
          </a:prstGeom>
          <a:noFill/>
        </p:spPr>
        <p:txBody>
          <a:bodyPr wrap="square" lIns="0" tIns="0" rIns="0" rtlCol="0">
            <a:noAutofit/>
          </a:bodyPr>
          <a:lstStyle/>
          <a:p>
            <a:pPr marL="0" algn="l" defTabSz="914400" rtl="0" eaLnBrk="1" latinLnBrk="0" hangingPunct="1">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Hexadecimal </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2767036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34550"/>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4" r:id="rId3"/>
    <p:sldLayoutId id="2147483653" r:id="rId4"/>
    <p:sldLayoutId id="2147483652" r:id="rId5"/>
    <p:sldLayoutId id="2147483666" r:id="rId6"/>
    <p:sldLayoutId id="2147483656" r:id="rId7"/>
    <p:sldLayoutId id="2147483665"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4.sv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735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4"/>
          </p:nvPr>
        </p:nvSpPr>
        <p:spPr/>
        <p:txBody>
          <a:bodyPr/>
          <a:lstStyle/>
          <a:p>
            <a:r>
              <a:rPr lang="en-GB" sz="2400" dirty="0"/>
              <a:t>Convert positive denary whole numbers into </a:t>
            </a:r>
            <a:br>
              <a:rPr lang="en-GB" sz="2400" dirty="0"/>
            </a:br>
            <a:r>
              <a:rPr lang="en-GB" sz="2400" dirty="0"/>
              <a:t>hexadecimal numbers and vice versa (1.1.2.b.ii)</a:t>
            </a:r>
          </a:p>
          <a:p>
            <a:r>
              <a:rPr lang="en-GB" sz="2400" dirty="0"/>
              <a:t>Convert between binary, denary and hexadecimal equivalents of the same number (1.1.2.b.i,ii,iii)</a:t>
            </a:r>
          </a:p>
          <a:p>
            <a:r>
              <a:rPr lang="en-GB" sz="2400" dirty="0"/>
              <a:t>Add two positive 8-bit binary integers and explain overflow errors which may occur (1.1.4.a)</a:t>
            </a:r>
          </a:p>
          <a:p>
            <a:r>
              <a:rPr lang="en-GB" sz="2400" dirty="0"/>
              <a:t>Understand how and why hexadecimal is used in </a:t>
            </a:r>
            <a:br>
              <a:rPr lang="en-GB" sz="2400" dirty="0"/>
            </a:br>
            <a:r>
              <a:rPr lang="en-GB" sz="2400"/>
              <a:t>data representation (1.1.3)</a:t>
            </a:r>
            <a:endParaRPr lang="en-GB" sz="2400" dirty="0"/>
          </a:p>
        </p:txBody>
      </p:sp>
      <p:sp>
        <p:nvSpPr>
          <p:cNvPr id="3" name="Content Placeholder 2"/>
          <p:cNvSpPr>
            <a:spLocks noGrp="1"/>
          </p:cNvSpPr>
          <p:nvPr>
            <p:ph type="body" sz="quarter" idx="13"/>
          </p:nvPr>
        </p:nvSpPr>
        <p:spPr/>
        <p:txBody>
          <a:bodyPr/>
          <a:lstStyle/>
          <a:p>
            <a:r>
              <a:rPr lang="en-GB" dirty="0"/>
              <a:t>Objectives</a:t>
            </a:r>
          </a:p>
        </p:txBody>
      </p:sp>
    </p:spTree>
    <p:extLst>
      <p:ext uri="{BB962C8B-B14F-4D97-AF65-F5344CB8AC3E}">
        <p14:creationId xmlns:p14="http://schemas.microsoft.com/office/powerpoint/2010/main" val="2542456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74777"/>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AEDA1CB-F842-0844-9AB5-A3C691F49E7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618744"/>
            <a:ext cx="9144000" cy="6239256"/>
          </a:xfrm>
          <a:prstGeom prst="rect">
            <a:avLst/>
          </a:prstGeom>
        </p:spPr>
      </p:pic>
      <p:pic>
        <p:nvPicPr>
          <p:cNvPr id="10" name="Graphic 9">
            <a:extLst>
              <a:ext uri="{FF2B5EF4-FFF2-40B4-BE49-F238E27FC236}">
                <a16:creationId xmlns:a16="http://schemas.microsoft.com/office/drawing/2014/main" id="{771BDCB5-DA10-9949-BF82-B6F7493F16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
        <p:nvSpPr>
          <p:cNvPr id="2" name="Text Placeholder 1">
            <a:extLst>
              <a:ext uri="{FF2B5EF4-FFF2-40B4-BE49-F238E27FC236}">
                <a16:creationId xmlns:a16="http://schemas.microsoft.com/office/drawing/2014/main" id="{040B699D-A91D-4616-9A56-8704D35EB02A}"/>
              </a:ext>
            </a:extLst>
          </p:cNvPr>
          <p:cNvSpPr>
            <a:spLocks noGrp="1"/>
          </p:cNvSpPr>
          <p:nvPr>
            <p:ph type="body" sz="quarter" idx="13"/>
          </p:nvPr>
        </p:nvSpPr>
        <p:spPr/>
        <p:txBody>
          <a:bodyPr/>
          <a:lstStyle/>
          <a:p>
            <a:r>
              <a:rPr lang="en-GB" dirty="0">
                <a:solidFill>
                  <a:schemeClr val="bg1"/>
                </a:solidFill>
              </a:rPr>
              <a:t>Starter</a:t>
            </a:r>
          </a:p>
        </p:txBody>
      </p:sp>
      <p:sp>
        <p:nvSpPr>
          <p:cNvPr id="3" name="Text Placeholder 2">
            <a:extLst>
              <a:ext uri="{FF2B5EF4-FFF2-40B4-BE49-F238E27FC236}">
                <a16:creationId xmlns:a16="http://schemas.microsoft.com/office/drawing/2014/main" id="{30138D9D-C9C1-4990-AC37-0D9C68A9B5D5}"/>
              </a:ext>
            </a:extLst>
          </p:cNvPr>
          <p:cNvSpPr>
            <a:spLocks noGrp="1"/>
          </p:cNvSpPr>
          <p:nvPr>
            <p:ph type="body" sz="quarter" idx="14"/>
          </p:nvPr>
        </p:nvSpPr>
        <p:spPr/>
        <p:txBody>
          <a:bodyPr/>
          <a:lstStyle/>
          <a:p>
            <a:r>
              <a:rPr lang="en-GB" dirty="0">
                <a:solidFill>
                  <a:schemeClr val="bg1"/>
                </a:solidFill>
              </a:rPr>
              <a:t>Review:</a:t>
            </a:r>
          </a:p>
          <a:p>
            <a:pPr lvl="1"/>
            <a:r>
              <a:rPr lang="en-GB" dirty="0">
                <a:solidFill>
                  <a:schemeClr val="bg1"/>
                </a:solidFill>
              </a:rPr>
              <a:t>What is 7 in binary?</a:t>
            </a:r>
          </a:p>
          <a:p>
            <a:pPr lvl="1"/>
            <a:r>
              <a:rPr lang="en-GB" dirty="0">
                <a:solidFill>
                  <a:schemeClr val="bg1"/>
                </a:solidFill>
              </a:rPr>
              <a:t>What is 1001 in denary?</a:t>
            </a:r>
          </a:p>
          <a:p>
            <a:r>
              <a:rPr lang="en-GB" dirty="0">
                <a:solidFill>
                  <a:schemeClr val="bg1"/>
                </a:solidFill>
              </a:rPr>
              <a:t>What is: </a:t>
            </a:r>
            <a:br>
              <a:rPr lang="en-GB" dirty="0">
                <a:solidFill>
                  <a:schemeClr val="bg1"/>
                </a:solidFill>
              </a:rPr>
            </a:br>
            <a:r>
              <a:rPr lang="en-GB" dirty="0">
                <a:solidFill>
                  <a:schemeClr val="bg1"/>
                </a:solidFill>
              </a:rPr>
              <a:t>1001 + 110 ?</a:t>
            </a:r>
          </a:p>
        </p:txBody>
      </p:sp>
    </p:spTree>
    <p:extLst>
      <p:ext uri="{BB962C8B-B14F-4D97-AF65-F5344CB8AC3E}">
        <p14:creationId xmlns:p14="http://schemas.microsoft.com/office/powerpoint/2010/main" val="3554935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76E545-FF11-4204-8454-AB880FF94E04}"/>
              </a:ext>
            </a:extLst>
          </p:cNvPr>
          <p:cNvSpPr>
            <a:spLocks noGrp="1"/>
          </p:cNvSpPr>
          <p:nvPr>
            <p:ph type="body" sz="quarter" idx="13"/>
          </p:nvPr>
        </p:nvSpPr>
        <p:spPr/>
        <p:txBody>
          <a:bodyPr/>
          <a:lstStyle/>
          <a:p>
            <a:r>
              <a:rPr lang="en-GB"/>
              <a:t>Starter</a:t>
            </a:r>
            <a:endParaRPr lang="en-GB" dirty="0"/>
          </a:p>
        </p:txBody>
      </p:sp>
      <p:sp>
        <p:nvSpPr>
          <p:cNvPr id="3" name="Text Placeholder 2">
            <a:extLst>
              <a:ext uri="{FF2B5EF4-FFF2-40B4-BE49-F238E27FC236}">
                <a16:creationId xmlns:a16="http://schemas.microsoft.com/office/drawing/2014/main" id="{58539F46-7FA6-4998-86C4-93A728502A04}"/>
              </a:ext>
            </a:extLst>
          </p:cNvPr>
          <p:cNvSpPr>
            <a:spLocks noGrp="1"/>
          </p:cNvSpPr>
          <p:nvPr>
            <p:ph type="body" sz="quarter" idx="14"/>
          </p:nvPr>
        </p:nvSpPr>
        <p:spPr/>
        <p:txBody>
          <a:bodyPr/>
          <a:lstStyle/>
          <a:p>
            <a:r>
              <a:rPr lang="en-GB" dirty="0"/>
              <a:t>What is 7 in binary?</a:t>
            </a:r>
          </a:p>
          <a:p>
            <a:pPr lvl="1"/>
            <a:r>
              <a:rPr lang="en-GB" dirty="0">
                <a:solidFill>
                  <a:srgbClr val="FF0000"/>
                </a:solidFill>
              </a:rPr>
              <a:t>111</a:t>
            </a:r>
          </a:p>
          <a:p>
            <a:r>
              <a:rPr lang="en-GB" dirty="0"/>
              <a:t>What is 1001 in denary?</a:t>
            </a:r>
          </a:p>
          <a:p>
            <a:pPr lvl="1"/>
            <a:r>
              <a:rPr lang="en-GB" dirty="0">
                <a:solidFill>
                  <a:srgbClr val="FF0000"/>
                </a:solidFill>
              </a:rPr>
              <a:t>9</a:t>
            </a:r>
          </a:p>
          <a:p>
            <a:r>
              <a:rPr lang="en-GB" dirty="0"/>
              <a:t>What is 1001 + 110?</a:t>
            </a:r>
          </a:p>
          <a:p>
            <a:pPr lvl="1"/>
            <a:r>
              <a:rPr lang="en-GB" dirty="0">
                <a:solidFill>
                  <a:srgbClr val="FF0000"/>
                </a:solidFill>
                <a:latin typeface="+mj-lt"/>
                <a:cs typeface="Miriam Fixed" panose="020B0509050101010101" pitchFamily="49" charset="-79"/>
              </a:rPr>
              <a:t>Binary	Denary</a:t>
            </a:r>
            <a:br>
              <a:rPr lang="en-GB" dirty="0">
                <a:solidFill>
                  <a:srgbClr val="FF0000"/>
                </a:solidFill>
                <a:latin typeface="+mj-lt"/>
                <a:cs typeface="Miriam Fixed" panose="020B0509050101010101" pitchFamily="49" charset="-79"/>
              </a:rPr>
            </a:br>
            <a:r>
              <a:rPr lang="en-GB" dirty="0">
                <a:solidFill>
                  <a:srgbClr val="FF0000"/>
                </a:solidFill>
                <a:latin typeface="+mj-lt"/>
                <a:cs typeface="Miriam Fixed" panose="020B0509050101010101" pitchFamily="49" charset="-79"/>
              </a:rPr>
              <a:t>1001 +		9 +</a:t>
            </a:r>
            <a:br>
              <a:rPr lang="en-GB" dirty="0">
                <a:solidFill>
                  <a:srgbClr val="FF0000"/>
                </a:solidFill>
                <a:latin typeface="+mj-lt"/>
                <a:cs typeface="Miriam Fixed" panose="020B0509050101010101" pitchFamily="49" charset="-79"/>
              </a:rPr>
            </a:br>
            <a:r>
              <a:rPr lang="en-GB" dirty="0">
                <a:solidFill>
                  <a:srgbClr val="FF0000"/>
                </a:solidFill>
                <a:latin typeface="+mj-lt"/>
                <a:cs typeface="Miriam Fixed" panose="020B0509050101010101" pitchFamily="49" charset="-79"/>
              </a:rPr>
              <a:t>  110			6</a:t>
            </a:r>
            <a:br>
              <a:rPr lang="en-GB" dirty="0">
                <a:solidFill>
                  <a:srgbClr val="FF0000"/>
                </a:solidFill>
                <a:latin typeface="+mj-lt"/>
                <a:cs typeface="Miriam Fixed" panose="020B0509050101010101" pitchFamily="49" charset="-79"/>
              </a:rPr>
            </a:br>
            <a:r>
              <a:rPr lang="en-GB" dirty="0">
                <a:solidFill>
                  <a:srgbClr val="FF0000"/>
                </a:solidFill>
                <a:latin typeface="+mj-lt"/>
                <a:cs typeface="Miriam Fixed" panose="020B0509050101010101" pitchFamily="49" charset="-79"/>
              </a:rPr>
              <a:t>1111		    =15</a:t>
            </a:r>
          </a:p>
        </p:txBody>
      </p:sp>
    </p:spTree>
    <p:extLst>
      <p:ext uri="{BB962C8B-B14F-4D97-AF65-F5344CB8AC3E}">
        <p14:creationId xmlns:p14="http://schemas.microsoft.com/office/powerpoint/2010/main" val="3591071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a:t>Binary to denary conversion</a:t>
            </a:r>
          </a:p>
          <a:p>
            <a:endParaRPr lang="en-GB" dirty="0"/>
          </a:p>
          <a:p>
            <a:endParaRPr lang="en-GB" dirty="0"/>
          </a:p>
        </p:txBody>
      </p:sp>
      <p:sp>
        <p:nvSpPr>
          <p:cNvPr id="4" name="Text Placeholder 3"/>
          <p:cNvSpPr>
            <a:spLocks noGrp="1"/>
          </p:cNvSpPr>
          <p:nvPr>
            <p:ph type="body" sz="quarter" idx="14"/>
          </p:nvPr>
        </p:nvSpPr>
        <p:spPr/>
        <p:txBody>
          <a:bodyPr/>
          <a:lstStyle/>
          <a:p>
            <a:r>
              <a:rPr lang="en-GB" dirty="0"/>
              <a:t>Practise converting binary to denary and back again</a:t>
            </a:r>
          </a:p>
          <a:p>
            <a:pPr lvl="1"/>
            <a:r>
              <a:rPr lang="en-GB" dirty="0"/>
              <a:t>Convert each of the following to binary or denary</a:t>
            </a:r>
          </a:p>
          <a:p>
            <a:pPr marL="0" indent="0">
              <a:buNone/>
            </a:pPr>
            <a:r>
              <a:rPr lang="en-GB" dirty="0"/>
              <a:t>		</a:t>
            </a:r>
          </a:p>
          <a:p>
            <a:pPr marL="0" indent="0">
              <a:buNone/>
            </a:pPr>
            <a:endParaRPr lang="en-GB" dirty="0"/>
          </a:p>
          <a:p>
            <a:pPr marL="0" indent="0">
              <a:buNone/>
            </a:pPr>
            <a:endParaRPr lang="en-GB" dirty="0"/>
          </a:p>
          <a:p>
            <a:pPr marL="0" indent="0">
              <a:buNone/>
            </a:pPr>
            <a:endParaRPr lang="en-GB" dirty="0"/>
          </a:p>
          <a:p>
            <a:pPr marL="0" indent="0">
              <a:buNone/>
            </a:pPr>
            <a:endParaRPr lang="en-GB" dirty="0"/>
          </a:p>
          <a:p>
            <a:r>
              <a:rPr lang="en-GB" dirty="0"/>
              <a:t>How can you quickly tell which is odd and even in any binary number?</a:t>
            </a:r>
          </a:p>
        </p:txBody>
      </p:sp>
      <p:graphicFrame>
        <p:nvGraphicFramePr>
          <p:cNvPr id="5" name="Table 4"/>
          <p:cNvGraphicFramePr>
            <a:graphicFrameLocks noGrp="1"/>
          </p:cNvGraphicFramePr>
          <p:nvPr>
            <p:extLst>
              <p:ext uri="{D42A27DB-BD31-4B8C-83A1-F6EECF244321}">
                <p14:modId xmlns:p14="http://schemas.microsoft.com/office/powerpoint/2010/main" val="930526662"/>
              </p:ext>
            </p:extLst>
          </p:nvPr>
        </p:nvGraphicFramePr>
        <p:xfrm>
          <a:off x="1542688" y="2639368"/>
          <a:ext cx="6122504" cy="2780880"/>
        </p:xfrm>
        <a:graphic>
          <a:graphicData uri="http://schemas.openxmlformats.org/drawingml/2006/table">
            <a:tbl>
              <a:tblPr firstRow="1" bandRow="1">
                <a:tableStyleId>{5C22544A-7EE6-4342-B048-85BDC9FD1C3A}</a:tableStyleId>
              </a:tblPr>
              <a:tblGrid>
                <a:gridCol w="765313">
                  <a:extLst>
                    <a:ext uri="{9D8B030D-6E8A-4147-A177-3AD203B41FA5}">
                      <a16:colId xmlns:a16="http://schemas.microsoft.com/office/drawing/2014/main" val="20000"/>
                    </a:ext>
                  </a:extLst>
                </a:gridCol>
                <a:gridCol w="765313">
                  <a:extLst>
                    <a:ext uri="{9D8B030D-6E8A-4147-A177-3AD203B41FA5}">
                      <a16:colId xmlns:a16="http://schemas.microsoft.com/office/drawing/2014/main" val="20001"/>
                    </a:ext>
                  </a:extLst>
                </a:gridCol>
                <a:gridCol w="765313">
                  <a:extLst>
                    <a:ext uri="{9D8B030D-6E8A-4147-A177-3AD203B41FA5}">
                      <a16:colId xmlns:a16="http://schemas.microsoft.com/office/drawing/2014/main" val="20002"/>
                    </a:ext>
                  </a:extLst>
                </a:gridCol>
                <a:gridCol w="765313">
                  <a:extLst>
                    <a:ext uri="{9D8B030D-6E8A-4147-A177-3AD203B41FA5}">
                      <a16:colId xmlns:a16="http://schemas.microsoft.com/office/drawing/2014/main" val="20003"/>
                    </a:ext>
                  </a:extLst>
                </a:gridCol>
                <a:gridCol w="765313">
                  <a:extLst>
                    <a:ext uri="{9D8B030D-6E8A-4147-A177-3AD203B41FA5}">
                      <a16:colId xmlns:a16="http://schemas.microsoft.com/office/drawing/2014/main" val="20004"/>
                    </a:ext>
                  </a:extLst>
                </a:gridCol>
                <a:gridCol w="765313">
                  <a:extLst>
                    <a:ext uri="{9D8B030D-6E8A-4147-A177-3AD203B41FA5}">
                      <a16:colId xmlns:a16="http://schemas.microsoft.com/office/drawing/2014/main" val="20005"/>
                    </a:ext>
                  </a:extLst>
                </a:gridCol>
                <a:gridCol w="765313">
                  <a:extLst>
                    <a:ext uri="{9D8B030D-6E8A-4147-A177-3AD203B41FA5}">
                      <a16:colId xmlns:a16="http://schemas.microsoft.com/office/drawing/2014/main" val="20006"/>
                    </a:ext>
                  </a:extLst>
                </a:gridCol>
                <a:gridCol w="765313">
                  <a:extLst>
                    <a:ext uri="{9D8B030D-6E8A-4147-A177-3AD203B41FA5}">
                      <a16:colId xmlns:a16="http://schemas.microsoft.com/office/drawing/2014/main" val="20007"/>
                    </a:ext>
                  </a:extLst>
                </a:gridCol>
              </a:tblGrid>
              <a:tr h="612000">
                <a:tc>
                  <a:txBody>
                    <a:bodyPr/>
                    <a:lstStyle/>
                    <a:p>
                      <a:pPr marL="0" algn="ctr" defTabSz="457200" rtl="0" eaLnBrk="1" latinLnBrk="0" hangingPunct="1"/>
                      <a:r>
                        <a:rPr lang="en-GB" sz="2400" b="1" kern="1200" dirty="0">
                          <a:solidFill>
                            <a:srgbClr val="FF0000"/>
                          </a:solidFill>
                          <a:latin typeface="Arial" panose="020B0604020202020204" pitchFamily="34" charset="0"/>
                          <a:ea typeface="+mn-ea"/>
                          <a:cs typeface="Arial" panose="020B0604020202020204" pitchFamily="34" charset="0"/>
                        </a:rPr>
                        <a:t>128</a:t>
                      </a:r>
                    </a:p>
                    <a:p>
                      <a:pPr marL="0" algn="ctr" defTabSz="457200" rtl="0" eaLnBrk="1" latinLnBrk="0" hangingPunct="1"/>
                      <a:r>
                        <a:rPr lang="en-GB" sz="3200" b="1" kern="1200" dirty="0">
                          <a:solidFill>
                            <a:srgbClr val="58ACA5"/>
                          </a:solidFill>
                          <a:latin typeface="Arial" panose="020B0604020202020204" pitchFamily="34" charset="0"/>
                          <a:ea typeface="+mn-ea"/>
                          <a:cs typeface="Arial" panose="020B0604020202020204" pitchFamily="34" charset="0"/>
                        </a:rPr>
                        <a:t>0</a:t>
                      </a:r>
                    </a:p>
                  </a:txBody>
                  <a:tcPr anchor="ctr">
                    <a:noFill/>
                  </a:tcPr>
                </a:tc>
                <a:tc>
                  <a:txBody>
                    <a:bodyPr/>
                    <a:lstStyle/>
                    <a:p>
                      <a:pPr marL="0" algn="ctr" defTabSz="457200" rtl="0" eaLnBrk="1" latinLnBrk="0" hangingPunct="1"/>
                      <a:r>
                        <a:rPr lang="en-GB" sz="2400" b="1" kern="1200" dirty="0">
                          <a:solidFill>
                            <a:srgbClr val="FF0000"/>
                          </a:solidFill>
                          <a:latin typeface="Arial" panose="020B0604020202020204" pitchFamily="34" charset="0"/>
                          <a:ea typeface="+mn-ea"/>
                          <a:cs typeface="Arial" panose="020B0604020202020204" pitchFamily="34" charset="0"/>
                        </a:rPr>
                        <a:t>64</a:t>
                      </a:r>
                    </a:p>
                    <a:p>
                      <a:pPr marL="0" algn="ctr" defTabSz="457200" rtl="0" eaLnBrk="1" latinLnBrk="0" hangingPunct="1"/>
                      <a:r>
                        <a:rPr lang="en-GB" sz="3200" b="1" kern="1200" dirty="0">
                          <a:solidFill>
                            <a:srgbClr val="58ACA5"/>
                          </a:solidFill>
                          <a:latin typeface="Arial" panose="020B0604020202020204" pitchFamily="34" charset="0"/>
                          <a:ea typeface="+mn-ea"/>
                          <a:cs typeface="Arial" panose="020B0604020202020204" pitchFamily="34" charset="0"/>
                        </a:rPr>
                        <a:t>1</a:t>
                      </a:r>
                    </a:p>
                  </a:txBody>
                  <a:tcPr anchor="ctr">
                    <a:noFill/>
                  </a:tcPr>
                </a:tc>
                <a:tc>
                  <a:txBody>
                    <a:bodyPr/>
                    <a:lstStyle/>
                    <a:p>
                      <a:pPr marL="0" algn="ctr" defTabSz="457200" rtl="0" eaLnBrk="1" latinLnBrk="0" hangingPunct="1"/>
                      <a:r>
                        <a:rPr lang="en-GB" sz="2400" b="1" kern="1200" dirty="0">
                          <a:solidFill>
                            <a:srgbClr val="FF0000"/>
                          </a:solidFill>
                          <a:latin typeface="Arial" panose="020B0604020202020204" pitchFamily="34" charset="0"/>
                          <a:ea typeface="+mn-ea"/>
                          <a:cs typeface="Arial" panose="020B0604020202020204" pitchFamily="34" charset="0"/>
                        </a:rPr>
                        <a:t>32</a:t>
                      </a:r>
                    </a:p>
                    <a:p>
                      <a:pPr marL="0" algn="ctr" defTabSz="457200" rtl="0" eaLnBrk="1" latinLnBrk="0" hangingPunct="1"/>
                      <a:r>
                        <a:rPr lang="en-GB" sz="3200" b="1" kern="1200" dirty="0">
                          <a:solidFill>
                            <a:srgbClr val="58ACA5"/>
                          </a:solidFill>
                          <a:latin typeface="Arial" panose="020B0604020202020204" pitchFamily="34" charset="0"/>
                          <a:ea typeface="+mn-ea"/>
                          <a:cs typeface="Arial" panose="020B0604020202020204" pitchFamily="34" charset="0"/>
                        </a:rPr>
                        <a:t>0</a:t>
                      </a:r>
                    </a:p>
                  </a:txBody>
                  <a:tcPr anchor="ctr">
                    <a:noFill/>
                  </a:tcPr>
                </a:tc>
                <a:tc>
                  <a:txBody>
                    <a:bodyPr/>
                    <a:lstStyle/>
                    <a:p>
                      <a:pPr marL="0" algn="ctr" defTabSz="457200" rtl="0" eaLnBrk="1" latinLnBrk="0" hangingPunct="1"/>
                      <a:r>
                        <a:rPr lang="en-GB" sz="2400" b="1" kern="1200" dirty="0">
                          <a:solidFill>
                            <a:srgbClr val="FF0000"/>
                          </a:solidFill>
                          <a:latin typeface="Arial" panose="020B0604020202020204" pitchFamily="34" charset="0"/>
                          <a:ea typeface="+mn-ea"/>
                          <a:cs typeface="Arial" panose="020B0604020202020204" pitchFamily="34" charset="0"/>
                        </a:rPr>
                        <a:t>16</a:t>
                      </a:r>
                    </a:p>
                    <a:p>
                      <a:pPr marL="0" algn="ctr" defTabSz="457200" rtl="0" eaLnBrk="1" latinLnBrk="0" hangingPunct="1"/>
                      <a:r>
                        <a:rPr lang="en-GB" sz="3200" b="1" kern="1200" dirty="0">
                          <a:solidFill>
                            <a:srgbClr val="58ACA5"/>
                          </a:solidFill>
                          <a:latin typeface="Arial" panose="020B0604020202020204" pitchFamily="34" charset="0"/>
                          <a:ea typeface="+mn-ea"/>
                          <a:cs typeface="Arial" panose="020B0604020202020204" pitchFamily="34" charset="0"/>
                        </a:rPr>
                        <a:t>1</a:t>
                      </a:r>
                    </a:p>
                  </a:txBody>
                  <a:tcPr anchor="ctr">
                    <a:noFill/>
                  </a:tcPr>
                </a:tc>
                <a:tc>
                  <a:txBody>
                    <a:bodyPr/>
                    <a:lstStyle/>
                    <a:p>
                      <a:pPr marL="0" algn="ctr" defTabSz="457200" rtl="0" eaLnBrk="1" latinLnBrk="0" hangingPunct="1"/>
                      <a:r>
                        <a:rPr lang="en-GB" sz="2400" b="1" kern="1200" dirty="0">
                          <a:solidFill>
                            <a:srgbClr val="FF0000"/>
                          </a:solidFill>
                          <a:latin typeface="Arial" panose="020B0604020202020204" pitchFamily="34" charset="0"/>
                          <a:ea typeface="+mn-ea"/>
                          <a:cs typeface="Arial" panose="020B0604020202020204" pitchFamily="34" charset="0"/>
                        </a:rPr>
                        <a:t>8</a:t>
                      </a:r>
                    </a:p>
                    <a:p>
                      <a:pPr marL="0" algn="ctr" defTabSz="457200" rtl="0" eaLnBrk="1" latinLnBrk="0" hangingPunct="1"/>
                      <a:r>
                        <a:rPr lang="en-GB" sz="3200" b="1" kern="1200" dirty="0">
                          <a:solidFill>
                            <a:srgbClr val="58ACA5"/>
                          </a:solidFill>
                          <a:latin typeface="Arial" panose="020B0604020202020204" pitchFamily="34" charset="0"/>
                          <a:ea typeface="+mn-ea"/>
                          <a:cs typeface="Arial" panose="020B0604020202020204" pitchFamily="34" charset="0"/>
                        </a:rPr>
                        <a:t>1</a:t>
                      </a:r>
                    </a:p>
                  </a:txBody>
                  <a:tcPr anchor="ctr">
                    <a:noFill/>
                  </a:tcPr>
                </a:tc>
                <a:tc>
                  <a:txBody>
                    <a:bodyPr/>
                    <a:lstStyle/>
                    <a:p>
                      <a:pPr marL="0" algn="ctr" defTabSz="457200" rtl="0" eaLnBrk="1" latinLnBrk="0" hangingPunct="1"/>
                      <a:r>
                        <a:rPr lang="en-GB" sz="2400" b="1" kern="1200" dirty="0">
                          <a:solidFill>
                            <a:srgbClr val="FF0000"/>
                          </a:solidFill>
                          <a:latin typeface="Arial" panose="020B0604020202020204" pitchFamily="34" charset="0"/>
                          <a:ea typeface="+mn-ea"/>
                          <a:cs typeface="Arial" panose="020B0604020202020204" pitchFamily="34" charset="0"/>
                        </a:rPr>
                        <a:t>4</a:t>
                      </a:r>
                    </a:p>
                    <a:p>
                      <a:pPr marL="0" algn="ctr" defTabSz="457200" rtl="0" eaLnBrk="1" latinLnBrk="0" hangingPunct="1"/>
                      <a:r>
                        <a:rPr lang="en-GB" sz="3200" b="1" kern="1200" dirty="0">
                          <a:solidFill>
                            <a:srgbClr val="58ACA5"/>
                          </a:solidFill>
                          <a:latin typeface="Arial" panose="020B0604020202020204" pitchFamily="34" charset="0"/>
                          <a:ea typeface="+mn-ea"/>
                          <a:cs typeface="Arial" panose="020B0604020202020204" pitchFamily="34" charset="0"/>
                        </a:rPr>
                        <a:t>0</a:t>
                      </a:r>
                    </a:p>
                  </a:txBody>
                  <a:tcPr anchor="ctr">
                    <a:noFill/>
                  </a:tcPr>
                </a:tc>
                <a:tc>
                  <a:txBody>
                    <a:bodyPr/>
                    <a:lstStyle/>
                    <a:p>
                      <a:pPr marL="0" algn="ctr" defTabSz="457200" rtl="0" eaLnBrk="1" latinLnBrk="0" hangingPunct="1"/>
                      <a:r>
                        <a:rPr lang="en-GB" sz="2400" b="1" kern="1200" dirty="0">
                          <a:solidFill>
                            <a:srgbClr val="FF0000"/>
                          </a:solidFill>
                          <a:latin typeface="Arial" panose="020B0604020202020204" pitchFamily="34" charset="0"/>
                          <a:ea typeface="+mn-ea"/>
                          <a:cs typeface="Arial" panose="020B0604020202020204" pitchFamily="34" charset="0"/>
                        </a:rPr>
                        <a:t>2</a:t>
                      </a:r>
                    </a:p>
                    <a:p>
                      <a:pPr marL="0" algn="ctr" defTabSz="457200" rtl="0" eaLnBrk="1" latinLnBrk="0" hangingPunct="1"/>
                      <a:r>
                        <a:rPr lang="en-GB" sz="3200" b="1" kern="1200" dirty="0">
                          <a:solidFill>
                            <a:srgbClr val="58ACA5"/>
                          </a:solidFill>
                          <a:latin typeface="Arial" panose="020B0604020202020204" pitchFamily="34" charset="0"/>
                          <a:ea typeface="+mn-ea"/>
                          <a:cs typeface="Arial" panose="020B0604020202020204" pitchFamily="34" charset="0"/>
                        </a:rPr>
                        <a:t>0</a:t>
                      </a:r>
                    </a:p>
                  </a:txBody>
                  <a:tcPr anchor="ctr">
                    <a:noFill/>
                  </a:tcPr>
                </a:tc>
                <a:tc>
                  <a:txBody>
                    <a:bodyPr/>
                    <a:lstStyle/>
                    <a:p>
                      <a:pPr marL="0" algn="ctr" defTabSz="457200" rtl="0" eaLnBrk="1" latinLnBrk="0" hangingPunct="1"/>
                      <a:r>
                        <a:rPr lang="en-GB" sz="2400" b="1" kern="1200" dirty="0">
                          <a:solidFill>
                            <a:srgbClr val="FF0000"/>
                          </a:solidFill>
                          <a:latin typeface="Arial" panose="020B0604020202020204" pitchFamily="34" charset="0"/>
                          <a:ea typeface="+mn-ea"/>
                          <a:cs typeface="Arial" panose="020B0604020202020204" pitchFamily="34" charset="0"/>
                        </a:rPr>
                        <a:t>1</a:t>
                      </a:r>
                    </a:p>
                    <a:p>
                      <a:pPr marL="0" algn="ctr" defTabSz="457200" rtl="0" eaLnBrk="1" latinLnBrk="0" hangingPunct="1"/>
                      <a:r>
                        <a:rPr lang="en-GB" sz="3200" b="1" kern="1200" dirty="0">
                          <a:solidFill>
                            <a:srgbClr val="58ACA5"/>
                          </a:solidFill>
                          <a:latin typeface="Arial" panose="020B0604020202020204" pitchFamily="34" charset="0"/>
                          <a:ea typeface="+mn-ea"/>
                          <a:cs typeface="Arial" panose="020B0604020202020204" pitchFamily="34" charset="0"/>
                        </a:rPr>
                        <a:t>1</a:t>
                      </a:r>
                    </a:p>
                  </a:txBody>
                  <a:tcPr anchor="ctr">
                    <a:noFill/>
                  </a:tcPr>
                </a:tc>
                <a:extLst>
                  <a:ext uri="{0D108BD9-81ED-4DB2-BD59-A6C34878D82A}">
                    <a16:rowId xmlns:a16="http://schemas.microsoft.com/office/drawing/2014/main" val="10000"/>
                  </a:ext>
                </a:extLst>
              </a:tr>
              <a:tr h="612000">
                <a:tc>
                  <a:txBody>
                    <a:bodyPr/>
                    <a:lstStyle/>
                    <a:p>
                      <a:pPr marL="0" algn="ctr" defTabSz="457200" rtl="0" eaLnBrk="1" latinLnBrk="0" hangingPunct="1"/>
                      <a:r>
                        <a:rPr lang="en-GB" sz="3200" b="1" kern="1200" dirty="0">
                          <a:solidFill>
                            <a:srgbClr val="58ACA5"/>
                          </a:solidFill>
                          <a:latin typeface="Arial" panose="020B0604020202020204" pitchFamily="34" charset="0"/>
                          <a:ea typeface="+mn-ea"/>
                          <a:cs typeface="Arial" panose="020B0604020202020204" pitchFamily="34" charset="0"/>
                        </a:rPr>
                        <a:t>1</a:t>
                      </a:r>
                    </a:p>
                  </a:txBody>
                  <a:tcPr anchor="ctr">
                    <a:noFill/>
                  </a:tcPr>
                </a:tc>
                <a:tc>
                  <a:txBody>
                    <a:bodyPr/>
                    <a:lstStyle/>
                    <a:p>
                      <a:pPr marL="0" algn="ctr" defTabSz="457200" rtl="0" eaLnBrk="1" latinLnBrk="0" hangingPunct="1"/>
                      <a:r>
                        <a:rPr lang="en-GB" sz="3200" b="1" kern="1200" dirty="0">
                          <a:solidFill>
                            <a:srgbClr val="58ACA5"/>
                          </a:solidFill>
                          <a:latin typeface="Arial" panose="020B0604020202020204" pitchFamily="34" charset="0"/>
                          <a:ea typeface="+mn-ea"/>
                          <a:cs typeface="Arial" panose="020B0604020202020204" pitchFamily="34" charset="0"/>
                        </a:rPr>
                        <a:t>1</a:t>
                      </a:r>
                    </a:p>
                  </a:txBody>
                  <a:tcPr anchor="ctr">
                    <a:noFill/>
                  </a:tcPr>
                </a:tc>
                <a:tc>
                  <a:txBody>
                    <a:bodyPr/>
                    <a:lstStyle/>
                    <a:p>
                      <a:pPr marL="0" algn="ctr" defTabSz="457200" rtl="0" eaLnBrk="1" latinLnBrk="0" hangingPunct="1"/>
                      <a:r>
                        <a:rPr lang="en-GB" sz="3200" b="1" kern="1200" dirty="0">
                          <a:solidFill>
                            <a:srgbClr val="58ACA5"/>
                          </a:solidFill>
                          <a:latin typeface="Arial" panose="020B0604020202020204" pitchFamily="34" charset="0"/>
                          <a:ea typeface="+mn-ea"/>
                          <a:cs typeface="Arial" panose="020B0604020202020204" pitchFamily="34" charset="0"/>
                        </a:rPr>
                        <a:t>0</a:t>
                      </a:r>
                    </a:p>
                  </a:txBody>
                  <a:tcPr anchor="ctr">
                    <a:noFill/>
                  </a:tcPr>
                </a:tc>
                <a:tc>
                  <a:txBody>
                    <a:bodyPr/>
                    <a:lstStyle/>
                    <a:p>
                      <a:pPr marL="0" algn="ctr" defTabSz="457200" rtl="0" eaLnBrk="1" latinLnBrk="0" hangingPunct="1"/>
                      <a:r>
                        <a:rPr lang="en-GB" sz="3200" b="1" kern="1200" dirty="0">
                          <a:solidFill>
                            <a:srgbClr val="58ACA5"/>
                          </a:solidFill>
                          <a:latin typeface="Arial" panose="020B0604020202020204" pitchFamily="34" charset="0"/>
                          <a:ea typeface="+mn-ea"/>
                          <a:cs typeface="Arial" panose="020B0604020202020204" pitchFamily="34" charset="0"/>
                        </a:rPr>
                        <a:t>0</a:t>
                      </a:r>
                    </a:p>
                  </a:txBody>
                  <a:tcPr anchor="ctr">
                    <a:noFill/>
                  </a:tcPr>
                </a:tc>
                <a:tc>
                  <a:txBody>
                    <a:bodyPr/>
                    <a:lstStyle/>
                    <a:p>
                      <a:pPr marL="0" algn="ctr" defTabSz="457200" rtl="0" eaLnBrk="1" latinLnBrk="0" hangingPunct="1"/>
                      <a:r>
                        <a:rPr lang="en-GB" sz="3200" b="1" kern="1200">
                          <a:solidFill>
                            <a:srgbClr val="58ACA5"/>
                          </a:solidFill>
                          <a:latin typeface="Arial" panose="020B0604020202020204" pitchFamily="34" charset="0"/>
                          <a:ea typeface="+mn-ea"/>
                          <a:cs typeface="Arial" panose="020B0604020202020204" pitchFamily="34" charset="0"/>
                        </a:rPr>
                        <a:t>0</a:t>
                      </a:r>
                      <a:endParaRPr lang="en-GB" sz="3200" b="1" kern="1200" dirty="0">
                        <a:solidFill>
                          <a:srgbClr val="58ACA5"/>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3200" b="1" kern="1200">
                          <a:solidFill>
                            <a:srgbClr val="58ACA5"/>
                          </a:solidFill>
                          <a:latin typeface="Arial" panose="020B0604020202020204" pitchFamily="34" charset="0"/>
                          <a:ea typeface="+mn-ea"/>
                          <a:cs typeface="Arial" panose="020B0604020202020204" pitchFamily="34" charset="0"/>
                        </a:rPr>
                        <a:t>0</a:t>
                      </a:r>
                      <a:endParaRPr lang="en-GB" sz="3200" b="1" kern="1200" dirty="0">
                        <a:solidFill>
                          <a:srgbClr val="58ACA5"/>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3200" b="1" kern="1200">
                          <a:solidFill>
                            <a:srgbClr val="58ACA5"/>
                          </a:solidFill>
                          <a:latin typeface="Arial" panose="020B0604020202020204" pitchFamily="34" charset="0"/>
                          <a:ea typeface="+mn-ea"/>
                          <a:cs typeface="Arial" panose="020B0604020202020204" pitchFamily="34" charset="0"/>
                        </a:rPr>
                        <a:t>1</a:t>
                      </a:r>
                      <a:endParaRPr lang="en-GB" sz="3200" b="1" kern="1200" dirty="0">
                        <a:solidFill>
                          <a:srgbClr val="58ACA5"/>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3200" b="1" kern="1200" dirty="0">
                          <a:solidFill>
                            <a:srgbClr val="58ACA5"/>
                          </a:solidFill>
                          <a:latin typeface="Arial" panose="020B0604020202020204" pitchFamily="34" charset="0"/>
                          <a:ea typeface="+mn-ea"/>
                          <a:cs typeface="Arial" panose="020B0604020202020204" pitchFamily="34" charset="0"/>
                        </a:rPr>
                        <a:t>0</a:t>
                      </a:r>
                    </a:p>
                  </a:txBody>
                  <a:tcPr anchor="ctr">
                    <a:noFill/>
                  </a:tcPr>
                </a:tc>
                <a:extLst>
                  <a:ext uri="{0D108BD9-81ED-4DB2-BD59-A6C34878D82A}">
                    <a16:rowId xmlns:a16="http://schemas.microsoft.com/office/drawing/2014/main" val="10001"/>
                  </a:ext>
                </a:extLst>
              </a:tr>
              <a:tr h="612000">
                <a:tc>
                  <a:txBody>
                    <a:bodyPr/>
                    <a:lstStyle/>
                    <a:p>
                      <a:pPr marL="0" algn="ctr" defTabSz="457200" rtl="0" eaLnBrk="1" latinLnBrk="0" hangingPunct="1"/>
                      <a:r>
                        <a:rPr lang="en-GB" sz="3200" b="1" kern="1200" dirty="0">
                          <a:solidFill>
                            <a:srgbClr val="58ACA5"/>
                          </a:solidFill>
                          <a:latin typeface="Arial" panose="020B0604020202020204" pitchFamily="34" charset="0"/>
                          <a:ea typeface="+mn-ea"/>
                          <a:cs typeface="Arial" panose="020B0604020202020204" pitchFamily="34" charset="0"/>
                        </a:rPr>
                        <a:t>14</a:t>
                      </a:r>
                    </a:p>
                  </a:txBody>
                  <a:tcPr anchor="ctr">
                    <a:noFill/>
                  </a:tcPr>
                </a:tc>
                <a:tc>
                  <a:txBody>
                    <a:bodyPr/>
                    <a:lstStyle/>
                    <a:p>
                      <a:pPr marL="0" algn="ctr" defTabSz="457200" rtl="0" eaLnBrk="1" latinLnBrk="0" hangingPunct="1"/>
                      <a:endParaRPr lang="en-GB" sz="3200" b="1" kern="1200" dirty="0">
                        <a:solidFill>
                          <a:srgbClr val="58ACA5"/>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endParaRPr lang="en-GB" sz="3200" b="1" kern="1200" dirty="0">
                        <a:solidFill>
                          <a:srgbClr val="58ACA5"/>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endParaRPr lang="en-GB" sz="3200" b="1" kern="1200" dirty="0">
                        <a:solidFill>
                          <a:srgbClr val="58ACA5"/>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endParaRPr lang="en-GB" sz="3200" b="1" kern="1200" dirty="0">
                        <a:solidFill>
                          <a:srgbClr val="58ACA5"/>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endParaRPr lang="en-GB" sz="3200" b="1" kern="1200" dirty="0">
                        <a:solidFill>
                          <a:srgbClr val="58ACA5"/>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endParaRPr lang="en-GB" sz="3200" b="1" kern="1200" dirty="0">
                        <a:solidFill>
                          <a:srgbClr val="58ACA5"/>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endParaRPr lang="en-GB" sz="3200" b="1" kern="1200" dirty="0">
                        <a:solidFill>
                          <a:srgbClr val="58ACA5"/>
                        </a:solidFill>
                        <a:latin typeface="Arial" panose="020B0604020202020204" pitchFamily="34" charset="0"/>
                        <a:ea typeface="+mn-ea"/>
                        <a:cs typeface="Arial" panose="020B0604020202020204" pitchFamily="34" charset="0"/>
                      </a:endParaRPr>
                    </a:p>
                  </a:txBody>
                  <a:tcPr anchor="ctr">
                    <a:noFill/>
                  </a:tcPr>
                </a:tc>
                <a:extLst>
                  <a:ext uri="{0D108BD9-81ED-4DB2-BD59-A6C34878D82A}">
                    <a16:rowId xmlns:a16="http://schemas.microsoft.com/office/drawing/2014/main" val="10002"/>
                  </a:ext>
                </a:extLst>
              </a:tr>
              <a:tr h="612000">
                <a:tc gridSpan="2">
                  <a:txBody>
                    <a:bodyPr/>
                    <a:lstStyle/>
                    <a:p>
                      <a:pPr marL="0" algn="l" defTabSz="457200" rtl="0" eaLnBrk="1" latinLnBrk="0" hangingPunct="1"/>
                      <a:r>
                        <a:rPr lang="en-GB" sz="3200" b="1" kern="1200" dirty="0">
                          <a:solidFill>
                            <a:srgbClr val="58ACA5"/>
                          </a:solidFill>
                          <a:latin typeface="Arial" panose="020B0604020202020204" pitchFamily="34" charset="0"/>
                          <a:ea typeface="+mn-ea"/>
                          <a:cs typeface="Arial" panose="020B0604020202020204" pitchFamily="34" charset="0"/>
                        </a:rPr>
                        <a:t>105</a:t>
                      </a:r>
                    </a:p>
                  </a:txBody>
                  <a:tcPr anchor="ctr">
                    <a:noFill/>
                  </a:tcPr>
                </a:tc>
                <a:tc hMerge="1">
                  <a:txBody>
                    <a:bodyPr/>
                    <a:lstStyle/>
                    <a:p>
                      <a:pPr marL="0" algn="ctr" defTabSz="457200" rtl="0" eaLnBrk="1" latinLnBrk="0" hangingPunct="1"/>
                      <a:endParaRPr lang="en-GB" sz="4800" b="1" kern="1200" dirty="0">
                        <a:solidFill>
                          <a:srgbClr val="009BD4"/>
                        </a:solidFill>
                        <a:latin typeface="+mn-lt"/>
                        <a:ea typeface="+mn-ea"/>
                        <a:cs typeface="+mn-cs"/>
                      </a:endParaRPr>
                    </a:p>
                  </a:txBody>
                  <a:tcPr anchor="ctr">
                    <a:noFill/>
                  </a:tcPr>
                </a:tc>
                <a:tc>
                  <a:txBody>
                    <a:bodyPr/>
                    <a:lstStyle/>
                    <a:p>
                      <a:pPr marL="0" algn="ctr" defTabSz="457200" rtl="0" eaLnBrk="1" latinLnBrk="0" hangingPunct="1"/>
                      <a:endParaRPr lang="en-GB" sz="3200" b="1" kern="1200" dirty="0">
                        <a:solidFill>
                          <a:srgbClr val="58ACA5"/>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endParaRPr lang="en-GB" sz="3200" b="1" kern="1200" dirty="0">
                        <a:solidFill>
                          <a:srgbClr val="58ACA5"/>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endParaRPr lang="en-GB" sz="3200" b="1" kern="1200" dirty="0">
                        <a:solidFill>
                          <a:srgbClr val="58ACA5"/>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endParaRPr lang="en-GB" sz="3200" b="1" kern="1200" dirty="0">
                        <a:solidFill>
                          <a:srgbClr val="58ACA5"/>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endParaRPr lang="en-GB" sz="3200" b="1" kern="1200" dirty="0">
                        <a:solidFill>
                          <a:srgbClr val="58ACA5"/>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endParaRPr lang="en-GB" sz="3200" b="1" kern="1200" dirty="0">
                        <a:solidFill>
                          <a:srgbClr val="58ACA5"/>
                        </a:solidFill>
                        <a:latin typeface="Arial" panose="020B0604020202020204" pitchFamily="34" charset="0"/>
                        <a:ea typeface="+mn-ea"/>
                        <a:cs typeface="Arial" panose="020B0604020202020204" pitchFamily="34" charset="0"/>
                      </a:endParaRPr>
                    </a:p>
                  </a:txBody>
                  <a:tcPr anchor="c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37822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403FA4-4E7E-414F-87BB-108BB42C837D}"/>
              </a:ext>
            </a:extLst>
          </p:cNvPr>
          <p:cNvSpPr>
            <a:spLocks noGrp="1"/>
          </p:cNvSpPr>
          <p:nvPr>
            <p:ph type="body" sz="quarter" idx="13"/>
          </p:nvPr>
        </p:nvSpPr>
        <p:spPr/>
        <p:txBody>
          <a:bodyPr/>
          <a:lstStyle/>
          <a:p>
            <a:r>
              <a:rPr lang="en-GB" dirty="0"/>
              <a:t>Binary to denary conversion</a:t>
            </a:r>
          </a:p>
        </p:txBody>
      </p:sp>
      <p:sp>
        <p:nvSpPr>
          <p:cNvPr id="3" name="Text Placeholder 2">
            <a:extLst>
              <a:ext uri="{FF2B5EF4-FFF2-40B4-BE49-F238E27FC236}">
                <a16:creationId xmlns:a16="http://schemas.microsoft.com/office/drawing/2014/main" id="{B824653B-DDBD-4B1C-8CA0-032B575995AB}"/>
              </a:ext>
            </a:extLst>
          </p:cNvPr>
          <p:cNvSpPr>
            <a:spLocks noGrp="1"/>
          </p:cNvSpPr>
          <p:nvPr>
            <p:ph type="body" sz="quarter" idx="14"/>
          </p:nvPr>
        </p:nvSpPr>
        <p:spPr/>
        <p:txBody>
          <a:bodyPr/>
          <a:lstStyle/>
          <a:p>
            <a:r>
              <a:rPr lang="en-GB" dirty="0"/>
              <a:t>0101 1001 	= </a:t>
            </a:r>
            <a:r>
              <a:rPr lang="en-GB" dirty="0">
                <a:solidFill>
                  <a:srgbClr val="FF0000"/>
                </a:solidFill>
              </a:rPr>
              <a:t>89</a:t>
            </a:r>
          </a:p>
          <a:p>
            <a:r>
              <a:rPr lang="en-GB" dirty="0"/>
              <a:t>1100 0010 	= </a:t>
            </a:r>
            <a:r>
              <a:rPr lang="en-GB" dirty="0">
                <a:solidFill>
                  <a:srgbClr val="FF0000"/>
                </a:solidFill>
              </a:rPr>
              <a:t>194</a:t>
            </a:r>
          </a:p>
          <a:p>
            <a:r>
              <a:rPr lang="en-GB" dirty="0"/>
              <a:t>14 				= </a:t>
            </a:r>
            <a:r>
              <a:rPr lang="en-GB" dirty="0">
                <a:solidFill>
                  <a:srgbClr val="FF0000"/>
                </a:solidFill>
              </a:rPr>
              <a:t>1110</a:t>
            </a:r>
          </a:p>
          <a:p>
            <a:r>
              <a:rPr lang="en-GB" dirty="0"/>
              <a:t>105 				= </a:t>
            </a:r>
            <a:r>
              <a:rPr lang="en-GB" dirty="0">
                <a:solidFill>
                  <a:srgbClr val="FF0000"/>
                </a:solidFill>
              </a:rPr>
              <a:t>110 1001</a:t>
            </a:r>
          </a:p>
          <a:p>
            <a:r>
              <a:rPr lang="en-GB" dirty="0">
                <a:solidFill>
                  <a:srgbClr val="FF0000"/>
                </a:solidFill>
              </a:rPr>
              <a:t>Even binary numbers will have a 0 at the end</a:t>
            </a:r>
          </a:p>
          <a:p>
            <a:r>
              <a:rPr lang="en-GB" dirty="0">
                <a:solidFill>
                  <a:srgbClr val="FF0000"/>
                </a:solidFill>
              </a:rPr>
              <a:t>Odd binary numbers will have a 1 at the end</a:t>
            </a:r>
          </a:p>
        </p:txBody>
      </p:sp>
    </p:spTree>
    <p:extLst>
      <p:ext uri="{BB962C8B-B14F-4D97-AF65-F5344CB8AC3E}">
        <p14:creationId xmlns:p14="http://schemas.microsoft.com/office/powerpoint/2010/main" val="3377395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a:t>Hexadecimal</a:t>
            </a:r>
            <a:endParaRPr lang="en-GB" dirty="0"/>
          </a:p>
        </p:txBody>
      </p:sp>
      <p:sp>
        <p:nvSpPr>
          <p:cNvPr id="4" name="Text Placeholder 3"/>
          <p:cNvSpPr>
            <a:spLocks noGrp="1"/>
          </p:cNvSpPr>
          <p:nvPr>
            <p:ph type="body" sz="quarter" idx="14"/>
          </p:nvPr>
        </p:nvSpPr>
        <p:spPr>
          <a:xfrm>
            <a:off x="724280" y="1704179"/>
            <a:ext cx="7797230" cy="4418325"/>
          </a:xfrm>
        </p:spPr>
        <p:txBody>
          <a:bodyPr/>
          <a:lstStyle/>
          <a:p>
            <a:r>
              <a:rPr lang="en-GB" dirty="0"/>
              <a:t>Hexadecimal (or hex) is a number system which uses base 16</a:t>
            </a:r>
          </a:p>
          <a:p>
            <a:r>
              <a:rPr lang="en-GB" dirty="0"/>
              <a:t>As we only have 10 digits, it uses 0-9 and then the letters A to F</a:t>
            </a:r>
          </a:p>
          <a:p>
            <a:endParaRPr lang="en-GB" sz="1050" dirty="0"/>
          </a:p>
          <a:p>
            <a:endParaRPr lang="en-GB" sz="1050" dirty="0"/>
          </a:p>
          <a:p>
            <a:endParaRPr lang="en-GB" sz="1050" dirty="0"/>
          </a:p>
          <a:p>
            <a:endParaRPr lang="en-GB" sz="1050" dirty="0"/>
          </a:p>
          <a:p>
            <a:r>
              <a:rPr lang="en-GB" dirty="0"/>
              <a:t>What is </a:t>
            </a:r>
            <a:r>
              <a:rPr lang="en-GB" b="1" dirty="0">
                <a:solidFill>
                  <a:srgbClr val="58ACA5"/>
                </a:solidFill>
              </a:rPr>
              <a:t>F</a:t>
            </a:r>
            <a:r>
              <a:rPr lang="en-GB" dirty="0"/>
              <a:t> in denary?</a:t>
            </a:r>
          </a:p>
          <a:p>
            <a:r>
              <a:rPr lang="en-GB" dirty="0"/>
              <a:t>What is </a:t>
            </a:r>
            <a:r>
              <a:rPr lang="en-GB" b="1" dirty="0">
                <a:solidFill>
                  <a:srgbClr val="58ACA5"/>
                </a:solidFill>
              </a:rPr>
              <a:t>10</a:t>
            </a:r>
            <a:r>
              <a:rPr lang="en-GB" dirty="0"/>
              <a:t> in hex?</a:t>
            </a:r>
          </a:p>
          <a:p>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959016322"/>
              </p:ext>
            </p:extLst>
          </p:nvPr>
        </p:nvGraphicFramePr>
        <p:xfrm>
          <a:off x="609592" y="3567136"/>
          <a:ext cx="8064000" cy="1224000"/>
        </p:xfrm>
        <a:graphic>
          <a:graphicData uri="http://schemas.openxmlformats.org/drawingml/2006/table">
            <a:tbl>
              <a:tblPr firstRow="1" bandRow="1">
                <a:tableStyleId>{5C22544A-7EE6-4342-B048-85BDC9FD1C3A}</a:tableStyleId>
              </a:tblPr>
              <a:tblGrid>
                <a:gridCol w="504000">
                  <a:extLst>
                    <a:ext uri="{9D8B030D-6E8A-4147-A177-3AD203B41FA5}">
                      <a16:colId xmlns:a16="http://schemas.microsoft.com/office/drawing/2014/main" val="20000"/>
                    </a:ext>
                  </a:extLst>
                </a:gridCol>
                <a:gridCol w="504000">
                  <a:extLst>
                    <a:ext uri="{9D8B030D-6E8A-4147-A177-3AD203B41FA5}">
                      <a16:colId xmlns:a16="http://schemas.microsoft.com/office/drawing/2014/main" val="20001"/>
                    </a:ext>
                  </a:extLst>
                </a:gridCol>
                <a:gridCol w="504000">
                  <a:extLst>
                    <a:ext uri="{9D8B030D-6E8A-4147-A177-3AD203B41FA5}">
                      <a16:colId xmlns:a16="http://schemas.microsoft.com/office/drawing/2014/main" val="20002"/>
                    </a:ext>
                  </a:extLst>
                </a:gridCol>
                <a:gridCol w="504000">
                  <a:extLst>
                    <a:ext uri="{9D8B030D-6E8A-4147-A177-3AD203B41FA5}">
                      <a16:colId xmlns:a16="http://schemas.microsoft.com/office/drawing/2014/main" val="20003"/>
                    </a:ext>
                  </a:extLst>
                </a:gridCol>
                <a:gridCol w="504000">
                  <a:extLst>
                    <a:ext uri="{9D8B030D-6E8A-4147-A177-3AD203B41FA5}">
                      <a16:colId xmlns:a16="http://schemas.microsoft.com/office/drawing/2014/main" val="20004"/>
                    </a:ext>
                  </a:extLst>
                </a:gridCol>
                <a:gridCol w="504000">
                  <a:extLst>
                    <a:ext uri="{9D8B030D-6E8A-4147-A177-3AD203B41FA5}">
                      <a16:colId xmlns:a16="http://schemas.microsoft.com/office/drawing/2014/main" val="20005"/>
                    </a:ext>
                  </a:extLst>
                </a:gridCol>
                <a:gridCol w="504000">
                  <a:extLst>
                    <a:ext uri="{9D8B030D-6E8A-4147-A177-3AD203B41FA5}">
                      <a16:colId xmlns:a16="http://schemas.microsoft.com/office/drawing/2014/main" val="20006"/>
                    </a:ext>
                  </a:extLst>
                </a:gridCol>
                <a:gridCol w="504000">
                  <a:extLst>
                    <a:ext uri="{9D8B030D-6E8A-4147-A177-3AD203B41FA5}">
                      <a16:colId xmlns:a16="http://schemas.microsoft.com/office/drawing/2014/main" val="20007"/>
                    </a:ext>
                  </a:extLst>
                </a:gridCol>
                <a:gridCol w="504000">
                  <a:extLst>
                    <a:ext uri="{9D8B030D-6E8A-4147-A177-3AD203B41FA5}">
                      <a16:colId xmlns:a16="http://schemas.microsoft.com/office/drawing/2014/main" val="20008"/>
                    </a:ext>
                  </a:extLst>
                </a:gridCol>
                <a:gridCol w="504000">
                  <a:extLst>
                    <a:ext uri="{9D8B030D-6E8A-4147-A177-3AD203B41FA5}">
                      <a16:colId xmlns:a16="http://schemas.microsoft.com/office/drawing/2014/main" val="20009"/>
                    </a:ext>
                  </a:extLst>
                </a:gridCol>
                <a:gridCol w="504000">
                  <a:extLst>
                    <a:ext uri="{9D8B030D-6E8A-4147-A177-3AD203B41FA5}">
                      <a16:colId xmlns:a16="http://schemas.microsoft.com/office/drawing/2014/main" val="20010"/>
                    </a:ext>
                  </a:extLst>
                </a:gridCol>
                <a:gridCol w="504000">
                  <a:extLst>
                    <a:ext uri="{9D8B030D-6E8A-4147-A177-3AD203B41FA5}">
                      <a16:colId xmlns:a16="http://schemas.microsoft.com/office/drawing/2014/main" val="20011"/>
                    </a:ext>
                  </a:extLst>
                </a:gridCol>
                <a:gridCol w="504000">
                  <a:extLst>
                    <a:ext uri="{9D8B030D-6E8A-4147-A177-3AD203B41FA5}">
                      <a16:colId xmlns:a16="http://schemas.microsoft.com/office/drawing/2014/main" val="20012"/>
                    </a:ext>
                  </a:extLst>
                </a:gridCol>
                <a:gridCol w="504000">
                  <a:extLst>
                    <a:ext uri="{9D8B030D-6E8A-4147-A177-3AD203B41FA5}">
                      <a16:colId xmlns:a16="http://schemas.microsoft.com/office/drawing/2014/main" val="20013"/>
                    </a:ext>
                  </a:extLst>
                </a:gridCol>
                <a:gridCol w="504000">
                  <a:extLst>
                    <a:ext uri="{9D8B030D-6E8A-4147-A177-3AD203B41FA5}">
                      <a16:colId xmlns:a16="http://schemas.microsoft.com/office/drawing/2014/main" val="20014"/>
                    </a:ext>
                  </a:extLst>
                </a:gridCol>
                <a:gridCol w="504000">
                  <a:extLst>
                    <a:ext uri="{9D8B030D-6E8A-4147-A177-3AD203B41FA5}">
                      <a16:colId xmlns:a16="http://schemas.microsoft.com/office/drawing/2014/main" val="20015"/>
                    </a:ext>
                  </a:extLst>
                </a:gridCol>
              </a:tblGrid>
              <a:tr h="612000">
                <a:tc>
                  <a:txBody>
                    <a:bodyPr/>
                    <a:lstStyle/>
                    <a:p>
                      <a:pPr marL="0" algn="ctr" defTabSz="457200" rtl="0" eaLnBrk="1" latinLnBrk="0" hangingPunct="1"/>
                      <a:r>
                        <a:rPr lang="en-GB" sz="2200" b="1" kern="1200">
                          <a:solidFill>
                            <a:srgbClr val="9D9FA2"/>
                          </a:solidFill>
                          <a:latin typeface="Arial" panose="020B0604020202020204" pitchFamily="34" charset="0"/>
                          <a:ea typeface="+mn-ea"/>
                          <a:cs typeface="Arial" panose="020B0604020202020204" pitchFamily="34" charset="0"/>
                        </a:rPr>
                        <a:t>0</a:t>
                      </a:r>
                      <a:endParaRPr lang="en-GB" sz="2200" b="1" kern="1200" dirty="0">
                        <a:solidFill>
                          <a:srgbClr val="9D9FA2"/>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2200" b="1" kern="1200">
                          <a:solidFill>
                            <a:srgbClr val="9D9FA2"/>
                          </a:solidFill>
                          <a:latin typeface="Arial" panose="020B0604020202020204" pitchFamily="34" charset="0"/>
                          <a:ea typeface="+mn-ea"/>
                          <a:cs typeface="Arial" panose="020B0604020202020204" pitchFamily="34" charset="0"/>
                        </a:rPr>
                        <a:t>1</a:t>
                      </a:r>
                      <a:endParaRPr lang="en-GB" sz="2200" b="1" kern="1200" dirty="0">
                        <a:solidFill>
                          <a:srgbClr val="9D9FA2"/>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2200" b="1" kern="1200">
                          <a:solidFill>
                            <a:srgbClr val="9D9FA2"/>
                          </a:solidFill>
                          <a:latin typeface="Arial" panose="020B0604020202020204" pitchFamily="34" charset="0"/>
                          <a:ea typeface="+mn-ea"/>
                          <a:cs typeface="Arial" panose="020B0604020202020204" pitchFamily="34" charset="0"/>
                        </a:rPr>
                        <a:t>2</a:t>
                      </a:r>
                      <a:endParaRPr lang="en-GB" sz="2200" b="1" kern="1200" dirty="0">
                        <a:solidFill>
                          <a:srgbClr val="9D9FA2"/>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2200" b="1" kern="1200">
                          <a:solidFill>
                            <a:srgbClr val="9D9FA2"/>
                          </a:solidFill>
                          <a:latin typeface="Arial" panose="020B0604020202020204" pitchFamily="34" charset="0"/>
                          <a:ea typeface="+mn-ea"/>
                          <a:cs typeface="Arial" panose="020B0604020202020204" pitchFamily="34" charset="0"/>
                        </a:rPr>
                        <a:t>3</a:t>
                      </a:r>
                      <a:endParaRPr lang="en-GB" sz="2200" b="1" kern="1200" dirty="0">
                        <a:solidFill>
                          <a:srgbClr val="9D9FA2"/>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2200" b="1" kern="1200">
                          <a:solidFill>
                            <a:srgbClr val="9D9FA2"/>
                          </a:solidFill>
                          <a:latin typeface="Arial" panose="020B0604020202020204" pitchFamily="34" charset="0"/>
                          <a:ea typeface="+mn-ea"/>
                          <a:cs typeface="Arial" panose="020B0604020202020204" pitchFamily="34" charset="0"/>
                        </a:rPr>
                        <a:t>4</a:t>
                      </a:r>
                      <a:endParaRPr lang="en-GB" sz="2200" b="1" kern="1200" dirty="0">
                        <a:solidFill>
                          <a:srgbClr val="9D9FA2"/>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2200" b="1" kern="1200">
                          <a:solidFill>
                            <a:srgbClr val="9D9FA2"/>
                          </a:solidFill>
                          <a:latin typeface="Arial" panose="020B0604020202020204" pitchFamily="34" charset="0"/>
                          <a:ea typeface="+mn-ea"/>
                          <a:cs typeface="Arial" panose="020B0604020202020204" pitchFamily="34" charset="0"/>
                        </a:rPr>
                        <a:t>5</a:t>
                      </a:r>
                      <a:endParaRPr lang="en-GB" sz="2200" b="1" kern="1200" dirty="0">
                        <a:solidFill>
                          <a:srgbClr val="9D9FA2"/>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2200" b="1" kern="1200">
                          <a:solidFill>
                            <a:srgbClr val="9D9FA2"/>
                          </a:solidFill>
                          <a:latin typeface="Arial" panose="020B0604020202020204" pitchFamily="34" charset="0"/>
                          <a:ea typeface="+mn-ea"/>
                          <a:cs typeface="Arial" panose="020B0604020202020204" pitchFamily="34" charset="0"/>
                        </a:rPr>
                        <a:t>6</a:t>
                      </a:r>
                      <a:endParaRPr lang="en-GB" sz="2200" b="1" kern="1200" dirty="0">
                        <a:solidFill>
                          <a:srgbClr val="9D9FA2"/>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2200" b="1" kern="1200">
                          <a:solidFill>
                            <a:srgbClr val="9D9FA2"/>
                          </a:solidFill>
                          <a:latin typeface="Arial" panose="020B0604020202020204" pitchFamily="34" charset="0"/>
                          <a:ea typeface="+mn-ea"/>
                          <a:cs typeface="Arial" panose="020B0604020202020204" pitchFamily="34" charset="0"/>
                        </a:rPr>
                        <a:t>7</a:t>
                      </a:r>
                      <a:endParaRPr lang="en-GB" sz="2200" b="1" kern="1200" dirty="0">
                        <a:solidFill>
                          <a:srgbClr val="9D9FA2"/>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2200" b="1" kern="1200">
                          <a:solidFill>
                            <a:srgbClr val="9D9FA2"/>
                          </a:solidFill>
                          <a:latin typeface="Arial" panose="020B0604020202020204" pitchFamily="34" charset="0"/>
                          <a:ea typeface="+mn-ea"/>
                          <a:cs typeface="Arial" panose="020B0604020202020204" pitchFamily="34" charset="0"/>
                        </a:rPr>
                        <a:t>8</a:t>
                      </a:r>
                      <a:endParaRPr lang="en-GB" sz="2200" b="1" kern="1200" dirty="0">
                        <a:solidFill>
                          <a:srgbClr val="9D9FA2"/>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2200" b="1" kern="1200">
                          <a:solidFill>
                            <a:srgbClr val="9D9FA2"/>
                          </a:solidFill>
                          <a:latin typeface="Arial" panose="020B0604020202020204" pitchFamily="34" charset="0"/>
                          <a:ea typeface="+mn-ea"/>
                          <a:cs typeface="Arial" panose="020B0604020202020204" pitchFamily="34" charset="0"/>
                        </a:rPr>
                        <a:t>9</a:t>
                      </a:r>
                      <a:endParaRPr lang="en-GB" sz="2200" b="1" kern="1200" dirty="0">
                        <a:solidFill>
                          <a:srgbClr val="9D9FA2"/>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2200" b="1" kern="1200">
                          <a:solidFill>
                            <a:srgbClr val="9D9FA2"/>
                          </a:solidFill>
                          <a:latin typeface="Arial" panose="020B0604020202020204" pitchFamily="34" charset="0"/>
                          <a:ea typeface="+mn-ea"/>
                          <a:cs typeface="Arial" panose="020B0604020202020204" pitchFamily="34" charset="0"/>
                        </a:rPr>
                        <a:t>10</a:t>
                      </a:r>
                      <a:endParaRPr lang="en-GB" sz="2200" b="1" kern="1200" dirty="0">
                        <a:solidFill>
                          <a:srgbClr val="9D9FA2"/>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2200" b="1" kern="1200">
                          <a:solidFill>
                            <a:srgbClr val="9D9FA2"/>
                          </a:solidFill>
                          <a:latin typeface="Arial" panose="020B0604020202020204" pitchFamily="34" charset="0"/>
                          <a:ea typeface="+mn-ea"/>
                          <a:cs typeface="Arial" panose="020B0604020202020204" pitchFamily="34" charset="0"/>
                        </a:rPr>
                        <a:t>11</a:t>
                      </a:r>
                      <a:endParaRPr lang="en-GB" sz="2200" b="1" kern="1200" dirty="0">
                        <a:solidFill>
                          <a:srgbClr val="9D9FA2"/>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2200" b="1" kern="1200">
                          <a:solidFill>
                            <a:srgbClr val="9D9FA2"/>
                          </a:solidFill>
                          <a:latin typeface="Arial" panose="020B0604020202020204" pitchFamily="34" charset="0"/>
                          <a:ea typeface="+mn-ea"/>
                          <a:cs typeface="Arial" panose="020B0604020202020204" pitchFamily="34" charset="0"/>
                        </a:rPr>
                        <a:t>12</a:t>
                      </a:r>
                      <a:endParaRPr lang="en-GB" sz="2200" b="1" kern="1200" dirty="0">
                        <a:solidFill>
                          <a:srgbClr val="9D9FA2"/>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2200" b="1" kern="1200">
                          <a:solidFill>
                            <a:srgbClr val="9D9FA2"/>
                          </a:solidFill>
                          <a:latin typeface="Arial" panose="020B0604020202020204" pitchFamily="34" charset="0"/>
                          <a:ea typeface="+mn-ea"/>
                          <a:cs typeface="Arial" panose="020B0604020202020204" pitchFamily="34" charset="0"/>
                        </a:rPr>
                        <a:t>13</a:t>
                      </a:r>
                      <a:endParaRPr lang="en-GB" sz="2200" b="1" kern="1200" dirty="0">
                        <a:solidFill>
                          <a:srgbClr val="9D9FA2"/>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2200" b="1" kern="1200">
                          <a:solidFill>
                            <a:srgbClr val="9D9FA2"/>
                          </a:solidFill>
                          <a:latin typeface="Arial" panose="020B0604020202020204" pitchFamily="34" charset="0"/>
                          <a:ea typeface="+mn-ea"/>
                          <a:cs typeface="Arial" panose="020B0604020202020204" pitchFamily="34" charset="0"/>
                        </a:rPr>
                        <a:t>14</a:t>
                      </a:r>
                      <a:endParaRPr lang="en-GB" sz="2200" b="1" kern="1200" dirty="0">
                        <a:solidFill>
                          <a:srgbClr val="9D9FA2"/>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2200" b="1" kern="1200">
                          <a:solidFill>
                            <a:srgbClr val="9D9FA2"/>
                          </a:solidFill>
                          <a:latin typeface="Arial" panose="020B0604020202020204" pitchFamily="34" charset="0"/>
                          <a:ea typeface="+mn-ea"/>
                          <a:cs typeface="Arial" panose="020B0604020202020204" pitchFamily="34" charset="0"/>
                        </a:rPr>
                        <a:t>15</a:t>
                      </a:r>
                      <a:endParaRPr lang="en-GB" sz="2200" b="1" kern="1200" dirty="0">
                        <a:solidFill>
                          <a:srgbClr val="9D9FA2"/>
                        </a:solidFill>
                        <a:latin typeface="Arial" panose="020B0604020202020204" pitchFamily="34" charset="0"/>
                        <a:ea typeface="+mn-ea"/>
                        <a:cs typeface="Arial" panose="020B0604020202020204" pitchFamily="34" charset="0"/>
                      </a:endParaRPr>
                    </a:p>
                  </a:txBody>
                  <a:tcPr anchor="ctr">
                    <a:noFill/>
                  </a:tcPr>
                </a:tc>
                <a:extLst>
                  <a:ext uri="{0D108BD9-81ED-4DB2-BD59-A6C34878D82A}">
                    <a16:rowId xmlns:a16="http://schemas.microsoft.com/office/drawing/2014/main" val="10000"/>
                  </a:ext>
                </a:extLst>
              </a:tr>
              <a:tr h="612000">
                <a:tc>
                  <a:txBody>
                    <a:bodyPr/>
                    <a:lstStyle/>
                    <a:p>
                      <a:pPr marL="0" algn="ctr" defTabSz="457200" rtl="0" eaLnBrk="1" latinLnBrk="0" hangingPunct="1"/>
                      <a:r>
                        <a:rPr lang="en-GB" sz="2200" b="1" kern="1200" dirty="0">
                          <a:solidFill>
                            <a:srgbClr val="58ACA5"/>
                          </a:solidFill>
                          <a:latin typeface="Arial" panose="020B0604020202020204" pitchFamily="34" charset="0"/>
                          <a:ea typeface="+mn-ea"/>
                          <a:cs typeface="Arial" panose="020B0604020202020204" pitchFamily="34" charset="0"/>
                        </a:rPr>
                        <a:t>0</a:t>
                      </a:r>
                    </a:p>
                  </a:txBody>
                  <a:tcPr anchor="ctr">
                    <a:noFill/>
                  </a:tcPr>
                </a:tc>
                <a:tc>
                  <a:txBody>
                    <a:bodyPr/>
                    <a:lstStyle/>
                    <a:p>
                      <a:pPr marL="0" algn="ctr" defTabSz="457200" rtl="0" eaLnBrk="1" latinLnBrk="0" hangingPunct="1"/>
                      <a:r>
                        <a:rPr lang="en-GB" sz="2200" b="1" kern="1200" dirty="0">
                          <a:solidFill>
                            <a:srgbClr val="58ACA5"/>
                          </a:solidFill>
                          <a:latin typeface="Arial" panose="020B0604020202020204" pitchFamily="34" charset="0"/>
                          <a:ea typeface="+mn-ea"/>
                          <a:cs typeface="Arial" panose="020B0604020202020204" pitchFamily="34" charset="0"/>
                        </a:rPr>
                        <a:t>1</a:t>
                      </a:r>
                    </a:p>
                  </a:txBody>
                  <a:tcPr anchor="ctr">
                    <a:noFill/>
                  </a:tcPr>
                </a:tc>
                <a:tc>
                  <a:txBody>
                    <a:bodyPr/>
                    <a:lstStyle/>
                    <a:p>
                      <a:pPr marL="0" algn="ctr" defTabSz="457200" rtl="0" eaLnBrk="1" latinLnBrk="0" hangingPunct="1"/>
                      <a:r>
                        <a:rPr lang="en-GB" sz="2200" b="1" kern="1200">
                          <a:solidFill>
                            <a:srgbClr val="58ACA5"/>
                          </a:solidFill>
                          <a:latin typeface="Arial" panose="020B0604020202020204" pitchFamily="34" charset="0"/>
                          <a:ea typeface="+mn-ea"/>
                          <a:cs typeface="Arial" panose="020B0604020202020204" pitchFamily="34" charset="0"/>
                        </a:rPr>
                        <a:t>2</a:t>
                      </a:r>
                      <a:endParaRPr lang="en-GB" sz="2200" b="1" kern="1200" dirty="0">
                        <a:solidFill>
                          <a:srgbClr val="58ACA5"/>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2200" b="1" kern="1200" dirty="0">
                          <a:solidFill>
                            <a:srgbClr val="58ACA5"/>
                          </a:solidFill>
                          <a:latin typeface="Arial" panose="020B0604020202020204" pitchFamily="34" charset="0"/>
                          <a:ea typeface="+mn-ea"/>
                          <a:cs typeface="Arial" panose="020B0604020202020204" pitchFamily="34" charset="0"/>
                        </a:rPr>
                        <a:t>3</a:t>
                      </a:r>
                    </a:p>
                  </a:txBody>
                  <a:tcPr anchor="ctr">
                    <a:noFill/>
                  </a:tcPr>
                </a:tc>
                <a:tc>
                  <a:txBody>
                    <a:bodyPr/>
                    <a:lstStyle/>
                    <a:p>
                      <a:pPr marL="0" algn="ctr" defTabSz="457200" rtl="0" eaLnBrk="1" latinLnBrk="0" hangingPunct="1"/>
                      <a:r>
                        <a:rPr lang="en-GB" sz="2200" b="1" kern="1200" dirty="0">
                          <a:solidFill>
                            <a:srgbClr val="58ACA5"/>
                          </a:solidFill>
                          <a:latin typeface="Arial" panose="020B0604020202020204" pitchFamily="34" charset="0"/>
                          <a:ea typeface="+mn-ea"/>
                          <a:cs typeface="Arial" panose="020B0604020202020204" pitchFamily="34" charset="0"/>
                        </a:rPr>
                        <a:t>4</a:t>
                      </a:r>
                    </a:p>
                  </a:txBody>
                  <a:tcPr anchor="ctr">
                    <a:noFill/>
                  </a:tcPr>
                </a:tc>
                <a:tc>
                  <a:txBody>
                    <a:bodyPr/>
                    <a:lstStyle/>
                    <a:p>
                      <a:pPr marL="0" algn="ctr" defTabSz="457200" rtl="0" eaLnBrk="1" latinLnBrk="0" hangingPunct="1"/>
                      <a:r>
                        <a:rPr lang="en-GB" sz="2200" b="1" kern="1200" dirty="0">
                          <a:solidFill>
                            <a:srgbClr val="58ACA5"/>
                          </a:solidFill>
                          <a:latin typeface="Arial" panose="020B0604020202020204" pitchFamily="34" charset="0"/>
                          <a:ea typeface="+mn-ea"/>
                          <a:cs typeface="Arial" panose="020B0604020202020204" pitchFamily="34" charset="0"/>
                        </a:rPr>
                        <a:t>5</a:t>
                      </a:r>
                    </a:p>
                  </a:txBody>
                  <a:tcPr anchor="ctr">
                    <a:noFill/>
                  </a:tcPr>
                </a:tc>
                <a:tc>
                  <a:txBody>
                    <a:bodyPr/>
                    <a:lstStyle/>
                    <a:p>
                      <a:pPr marL="0" algn="ctr" defTabSz="457200" rtl="0" eaLnBrk="1" latinLnBrk="0" hangingPunct="1"/>
                      <a:r>
                        <a:rPr lang="en-GB" sz="2200" b="1" kern="1200" dirty="0">
                          <a:solidFill>
                            <a:srgbClr val="58ACA5"/>
                          </a:solidFill>
                          <a:latin typeface="Arial" panose="020B0604020202020204" pitchFamily="34" charset="0"/>
                          <a:ea typeface="+mn-ea"/>
                          <a:cs typeface="Arial" panose="020B0604020202020204" pitchFamily="34" charset="0"/>
                        </a:rPr>
                        <a:t>6</a:t>
                      </a:r>
                    </a:p>
                  </a:txBody>
                  <a:tcPr anchor="ctr">
                    <a:noFill/>
                  </a:tcPr>
                </a:tc>
                <a:tc>
                  <a:txBody>
                    <a:bodyPr/>
                    <a:lstStyle/>
                    <a:p>
                      <a:pPr marL="0" algn="ctr" defTabSz="457200" rtl="0" eaLnBrk="1" latinLnBrk="0" hangingPunct="1"/>
                      <a:r>
                        <a:rPr lang="en-GB" sz="2200" b="1" kern="1200" dirty="0">
                          <a:solidFill>
                            <a:srgbClr val="58ACA5"/>
                          </a:solidFill>
                          <a:latin typeface="Arial" panose="020B0604020202020204" pitchFamily="34" charset="0"/>
                          <a:ea typeface="+mn-ea"/>
                          <a:cs typeface="Arial" panose="020B0604020202020204" pitchFamily="34" charset="0"/>
                        </a:rPr>
                        <a:t>7</a:t>
                      </a:r>
                    </a:p>
                  </a:txBody>
                  <a:tcPr anchor="ctr">
                    <a:noFill/>
                  </a:tcPr>
                </a:tc>
                <a:tc>
                  <a:txBody>
                    <a:bodyPr/>
                    <a:lstStyle/>
                    <a:p>
                      <a:pPr marL="0" algn="ctr" defTabSz="457200" rtl="0" eaLnBrk="1" latinLnBrk="0" hangingPunct="1"/>
                      <a:r>
                        <a:rPr lang="en-GB" sz="2200" b="1" kern="1200" dirty="0">
                          <a:solidFill>
                            <a:srgbClr val="58ACA5"/>
                          </a:solidFill>
                          <a:latin typeface="Arial" panose="020B0604020202020204" pitchFamily="34" charset="0"/>
                          <a:ea typeface="+mn-ea"/>
                          <a:cs typeface="Arial" panose="020B0604020202020204" pitchFamily="34" charset="0"/>
                        </a:rPr>
                        <a:t>8</a:t>
                      </a:r>
                    </a:p>
                  </a:txBody>
                  <a:tcPr anchor="ctr">
                    <a:noFill/>
                  </a:tcPr>
                </a:tc>
                <a:tc>
                  <a:txBody>
                    <a:bodyPr/>
                    <a:lstStyle/>
                    <a:p>
                      <a:pPr marL="0" algn="ctr" defTabSz="457200" rtl="0" eaLnBrk="1" latinLnBrk="0" hangingPunct="1"/>
                      <a:r>
                        <a:rPr lang="en-GB" sz="2200" b="1" kern="1200" dirty="0">
                          <a:solidFill>
                            <a:srgbClr val="58ACA5"/>
                          </a:solidFill>
                          <a:latin typeface="Arial" panose="020B0604020202020204" pitchFamily="34" charset="0"/>
                          <a:ea typeface="+mn-ea"/>
                          <a:cs typeface="Arial" panose="020B0604020202020204" pitchFamily="34" charset="0"/>
                        </a:rPr>
                        <a:t>9</a:t>
                      </a:r>
                    </a:p>
                  </a:txBody>
                  <a:tcPr anchor="ctr">
                    <a:noFill/>
                  </a:tcPr>
                </a:tc>
                <a:tc>
                  <a:txBody>
                    <a:bodyPr/>
                    <a:lstStyle/>
                    <a:p>
                      <a:pPr marL="0" algn="ctr" defTabSz="457200" rtl="0" eaLnBrk="1" latinLnBrk="0" hangingPunct="1"/>
                      <a:r>
                        <a:rPr lang="en-GB" sz="2200" b="1" kern="1200" dirty="0">
                          <a:solidFill>
                            <a:srgbClr val="58ACA5"/>
                          </a:solidFill>
                          <a:latin typeface="Arial" panose="020B0604020202020204" pitchFamily="34" charset="0"/>
                          <a:ea typeface="+mn-ea"/>
                          <a:cs typeface="Arial" panose="020B0604020202020204" pitchFamily="34" charset="0"/>
                        </a:rPr>
                        <a:t>A</a:t>
                      </a:r>
                    </a:p>
                  </a:txBody>
                  <a:tcPr anchor="ctr">
                    <a:noFill/>
                  </a:tcPr>
                </a:tc>
                <a:tc>
                  <a:txBody>
                    <a:bodyPr/>
                    <a:lstStyle/>
                    <a:p>
                      <a:pPr marL="0" algn="ctr" defTabSz="457200" rtl="0" eaLnBrk="1" latinLnBrk="0" hangingPunct="1"/>
                      <a:r>
                        <a:rPr lang="en-GB" sz="2200" b="1" kern="1200" dirty="0">
                          <a:solidFill>
                            <a:srgbClr val="58ACA5"/>
                          </a:solidFill>
                          <a:latin typeface="Arial" panose="020B0604020202020204" pitchFamily="34" charset="0"/>
                          <a:ea typeface="+mn-ea"/>
                          <a:cs typeface="Arial" panose="020B0604020202020204" pitchFamily="34" charset="0"/>
                        </a:rPr>
                        <a:t>B</a:t>
                      </a:r>
                    </a:p>
                  </a:txBody>
                  <a:tcPr anchor="ctr">
                    <a:noFill/>
                  </a:tcPr>
                </a:tc>
                <a:tc>
                  <a:txBody>
                    <a:bodyPr/>
                    <a:lstStyle/>
                    <a:p>
                      <a:pPr marL="0" algn="ctr" defTabSz="457200" rtl="0" eaLnBrk="1" latinLnBrk="0" hangingPunct="1"/>
                      <a:r>
                        <a:rPr lang="en-GB" sz="2200" b="1" kern="1200" dirty="0">
                          <a:solidFill>
                            <a:srgbClr val="58ACA5"/>
                          </a:solidFill>
                          <a:latin typeface="Arial" panose="020B0604020202020204" pitchFamily="34" charset="0"/>
                          <a:ea typeface="+mn-ea"/>
                          <a:cs typeface="Arial" panose="020B0604020202020204" pitchFamily="34" charset="0"/>
                        </a:rPr>
                        <a:t>C</a:t>
                      </a:r>
                    </a:p>
                  </a:txBody>
                  <a:tcPr anchor="ctr">
                    <a:noFill/>
                  </a:tcPr>
                </a:tc>
                <a:tc>
                  <a:txBody>
                    <a:bodyPr/>
                    <a:lstStyle/>
                    <a:p>
                      <a:pPr marL="0" algn="ctr" defTabSz="457200" rtl="0" eaLnBrk="1" latinLnBrk="0" hangingPunct="1"/>
                      <a:r>
                        <a:rPr lang="en-GB" sz="2200" b="1" kern="1200" dirty="0">
                          <a:solidFill>
                            <a:srgbClr val="58ACA5"/>
                          </a:solidFill>
                          <a:latin typeface="Arial" panose="020B0604020202020204" pitchFamily="34" charset="0"/>
                          <a:ea typeface="+mn-ea"/>
                          <a:cs typeface="Arial" panose="020B0604020202020204" pitchFamily="34" charset="0"/>
                        </a:rPr>
                        <a:t>D</a:t>
                      </a:r>
                    </a:p>
                  </a:txBody>
                  <a:tcPr anchor="ctr">
                    <a:noFill/>
                  </a:tcPr>
                </a:tc>
                <a:tc>
                  <a:txBody>
                    <a:bodyPr/>
                    <a:lstStyle/>
                    <a:p>
                      <a:pPr marL="0" algn="ctr" defTabSz="457200" rtl="0" eaLnBrk="1" latinLnBrk="0" hangingPunct="1"/>
                      <a:r>
                        <a:rPr lang="en-GB" sz="2200" b="1" kern="1200" dirty="0">
                          <a:solidFill>
                            <a:srgbClr val="58ACA5"/>
                          </a:solidFill>
                          <a:latin typeface="Arial" panose="020B0604020202020204" pitchFamily="34" charset="0"/>
                          <a:ea typeface="+mn-ea"/>
                          <a:cs typeface="Arial" panose="020B0604020202020204" pitchFamily="34" charset="0"/>
                        </a:rPr>
                        <a:t>E</a:t>
                      </a:r>
                    </a:p>
                  </a:txBody>
                  <a:tcPr anchor="ctr">
                    <a:noFill/>
                  </a:tcPr>
                </a:tc>
                <a:tc>
                  <a:txBody>
                    <a:bodyPr/>
                    <a:lstStyle/>
                    <a:p>
                      <a:pPr marL="0" algn="ctr" defTabSz="457200" rtl="0" eaLnBrk="1" latinLnBrk="0" hangingPunct="1"/>
                      <a:r>
                        <a:rPr lang="en-GB" sz="2200" b="1" kern="1200" dirty="0">
                          <a:solidFill>
                            <a:srgbClr val="58ACA5"/>
                          </a:solidFill>
                          <a:latin typeface="Arial" panose="020B0604020202020204" pitchFamily="34" charset="0"/>
                          <a:ea typeface="+mn-ea"/>
                          <a:cs typeface="Arial" panose="020B0604020202020204" pitchFamily="34" charset="0"/>
                        </a:rPr>
                        <a:t>F</a:t>
                      </a:r>
                    </a:p>
                  </a:txBody>
                  <a:tcPr anchor="c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28608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a:t>Hex to denary conversion</a:t>
            </a:r>
          </a:p>
          <a:p>
            <a:endParaRPr lang="en-GB" dirty="0"/>
          </a:p>
        </p:txBody>
      </p:sp>
      <p:sp>
        <p:nvSpPr>
          <p:cNvPr id="4" name="Text Placeholder 3"/>
          <p:cNvSpPr>
            <a:spLocks noGrp="1"/>
          </p:cNvSpPr>
          <p:nvPr>
            <p:ph type="body" sz="quarter" idx="14"/>
          </p:nvPr>
        </p:nvSpPr>
        <p:spPr/>
        <p:txBody>
          <a:bodyPr/>
          <a:lstStyle/>
          <a:p>
            <a:r>
              <a:rPr lang="en-GB" dirty="0"/>
              <a:t>You will only need to translate one- or two-digit hexadecimal numbers</a:t>
            </a:r>
          </a:p>
          <a:p>
            <a:pPr marL="0" indent="0">
              <a:buNone/>
            </a:pPr>
            <a:r>
              <a:rPr lang="en-GB" dirty="0"/>
              <a:t>		</a:t>
            </a:r>
          </a:p>
          <a:p>
            <a:pPr marL="0" indent="0">
              <a:buNone/>
            </a:pPr>
            <a:endParaRPr lang="en-GB" dirty="0"/>
          </a:p>
          <a:p>
            <a:pPr marL="0" indent="0">
              <a:buNone/>
            </a:pPr>
            <a:endParaRPr lang="en-GB" dirty="0"/>
          </a:p>
          <a:p>
            <a:pPr marL="0" indent="0">
              <a:buNone/>
            </a:pPr>
            <a:endParaRPr lang="en-GB" dirty="0"/>
          </a:p>
          <a:p>
            <a:r>
              <a:rPr lang="en-GB" dirty="0"/>
              <a:t>Multiply the left-hand digit by 16, then add the units</a:t>
            </a:r>
          </a:p>
          <a:p>
            <a:r>
              <a:rPr lang="en-GB" dirty="0"/>
              <a:t>What is hex </a:t>
            </a:r>
            <a:r>
              <a:rPr lang="en-GB" b="1" dirty="0">
                <a:solidFill>
                  <a:srgbClr val="58ACA5"/>
                </a:solidFill>
              </a:rPr>
              <a:t>27</a:t>
            </a:r>
            <a:r>
              <a:rPr lang="en-GB" dirty="0"/>
              <a:t> in denary?</a:t>
            </a:r>
          </a:p>
          <a:p>
            <a:endParaRPr lang="en-GB" dirty="0"/>
          </a:p>
          <a:p>
            <a:endParaRPr lang="en-GB" dirty="0"/>
          </a:p>
          <a:p>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2404402191"/>
              </p:ext>
            </p:extLst>
          </p:nvPr>
        </p:nvGraphicFramePr>
        <p:xfrm>
          <a:off x="2451480" y="2602546"/>
          <a:ext cx="6292533" cy="2164080"/>
        </p:xfrm>
        <a:graphic>
          <a:graphicData uri="http://schemas.openxmlformats.org/drawingml/2006/table">
            <a:tbl>
              <a:tblPr firstRow="1" bandRow="1">
                <a:tableStyleId>{5C22544A-7EE6-4342-B048-85BDC9FD1C3A}</a:tableStyleId>
              </a:tblPr>
              <a:tblGrid>
                <a:gridCol w="1559243">
                  <a:extLst>
                    <a:ext uri="{9D8B030D-6E8A-4147-A177-3AD203B41FA5}">
                      <a16:colId xmlns:a16="http://schemas.microsoft.com/office/drawing/2014/main" val="20000"/>
                    </a:ext>
                  </a:extLst>
                </a:gridCol>
                <a:gridCol w="441643">
                  <a:extLst>
                    <a:ext uri="{9D8B030D-6E8A-4147-A177-3AD203B41FA5}">
                      <a16:colId xmlns:a16="http://schemas.microsoft.com/office/drawing/2014/main" val="20001"/>
                    </a:ext>
                  </a:extLst>
                </a:gridCol>
                <a:gridCol w="1741805">
                  <a:extLst>
                    <a:ext uri="{9D8B030D-6E8A-4147-A177-3AD203B41FA5}">
                      <a16:colId xmlns:a16="http://schemas.microsoft.com/office/drawing/2014/main" val="20002"/>
                    </a:ext>
                  </a:extLst>
                </a:gridCol>
                <a:gridCol w="2549842">
                  <a:extLst>
                    <a:ext uri="{9D8B030D-6E8A-4147-A177-3AD203B41FA5}">
                      <a16:colId xmlns:a16="http://schemas.microsoft.com/office/drawing/2014/main" val="20003"/>
                    </a:ext>
                  </a:extLst>
                </a:gridCol>
              </a:tblGrid>
              <a:tr h="370840">
                <a:tc>
                  <a:txBody>
                    <a:bodyPr/>
                    <a:lstStyle/>
                    <a:p>
                      <a:pPr marL="0" algn="ctr" defTabSz="457200" rtl="0" eaLnBrk="1" latinLnBrk="0" hangingPunct="1"/>
                      <a:r>
                        <a:rPr lang="en-GB" sz="4800" b="0" kern="1200">
                          <a:solidFill>
                            <a:schemeClr val="bg1">
                              <a:lumMod val="85000"/>
                            </a:schemeClr>
                          </a:solidFill>
                          <a:latin typeface="Arial" panose="020B0604020202020204" pitchFamily="34" charset="0"/>
                          <a:ea typeface="+mn-ea"/>
                          <a:cs typeface="Arial" panose="020B0604020202020204" pitchFamily="34" charset="0"/>
                        </a:rPr>
                        <a:t>16s</a:t>
                      </a:r>
                      <a:endParaRPr lang="en-GB" sz="4800" b="0" kern="1200" dirty="0">
                        <a:solidFill>
                          <a:schemeClr val="bg1">
                            <a:lumMod val="85000"/>
                          </a:schemeClr>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endParaRPr lang="en-GB" sz="4800" b="0" kern="1200" dirty="0">
                        <a:solidFill>
                          <a:schemeClr val="bg1">
                            <a:lumMod val="85000"/>
                          </a:schemeClr>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4800" b="0" kern="1200">
                          <a:solidFill>
                            <a:schemeClr val="bg1">
                              <a:lumMod val="85000"/>
                            </a:schemeClr>
                          </a:solidFill>
                          <a:latin typeface="Arial" panose="020B0604020202020204" pitchFamily="34" charset="0"/>
                          <a:ea typeface="+mn-ea"/>
                          <a:cs typeface="Arial" panose="020B0604020202020204" pitchFamily="34" charset="0"/>
                        </a:rPr>
                        <a:t>Units</a:t>
                      </a:r>
                      <a:endParaRPr lang="en-GB" sz="4800" b="0" kern="1200" dirty="0">
                        <a:solidFill>
                          <a:schemeClr val="bg1">
                            <a:lumMod val="85000"/>
                          </a:schemeClr>
                        </a:solidFill>
                        <a:latin typeface="Arial" panose="020B0604020202020204" pitchFamily="34" charset="0"/>
                        <a:ea typeface="+mn-ea"/>
                        <a:cs typeface="Arial" panose="020B0604020202020204" pitchFamily="34" charset="0"/>
                      </a:endParaRPr>
                    </a:p>
                  </a:txBody>
                  <a:tcPr anchor="ctr">
                    <a:noFill/>
                  </a:tcPr>
                </a:tc>
                <a:tc>
                  <a:txBody>
                    <a:bodyPr/>
                    <a:lstStyle/>
                    <a:p>
                      <a:pPr algn="ctr"/>
                      <a:endParaRPr lang="en-GB" sz="4000" b="1" dirty="0">
                        <a:solidFill>
                          <a:srgbClr val="009BD4"/>
                        </a:solidFill>
                        <a:latin typeface="Arial" panose="020B0604020202020204" pitchFamily="34" charset="0"/>
                        <a:cs typeface="Arial" panose="020B0604020202020204" pitchFamily="34" charset="0"/>
                      </a:endParaRPr>
                    </a:p>
                  </a:txBody>
                  <a:tcPr anchor="ctr">
                    <a:noFill/>
                  </a:tcPr>
                </a:tc>
                <a:extLst>
                  <a:ext uri="{0D108BD9-81ED-4DB2-BD59-A6C34878D82A}">
                    <a16:rowId xmlns:a16="http://schemas.microsoft.com/office/drawing/2014/main" val="10000"/>
                  </a:ext>
                </a:extLst>
              </a:tr>
              <a:tr h="370840">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2</a:t>
                      </a:r>
                    </a:p>
                  </a:txBody>
                  <a:tcPr anchor="ctr">
                    <a:noFill/>
                  </a:tcPr>
                </a:tc>
                <a:tc>
                  <a:txBody>
                    <a:bodyPr/>
                    <a:lstStyle/>
                    <a:p>
                      <a:pPr marL="0" algn="ctr" defTabSz="457200" rtl="0" eaLnBrk="1" latinLnBrk="0" hangingPunct="1"/>
                      <a:endParaRPr lang="en-GB" sz="4800" b="1" kern="1200" dirty="0">
                        <a:solidFill>
                          <a:srgbClr val="0E463C"/>
                        </a:solidFill>
                        <a:latin typeface="Arial" panose="020B0604020202020204" pitchFamily="34" charset="0"/>
                        <a:ea typeface="+mn-ea"/>
                        <a:cs typeface="Arial" panose="020B0604020202020204" pitchFamily="34" charset="0"/>
                      </a:endParaRPr>
                    </a:p>
                  </a:txBody>
                  <a:tcPr anchor="ctr">
                    <a:noFill/>
                  </a:tcPr>
                </a:tc>
                <a:tc>
                  <a:txBody>
                    <a:bodyPr/>
                    <a:lstStyle/>
                    <a:p>
                      <a:pPr marL="0" algn="ctr" defTabSz="457200" rtl="0" eaLnBrk="1" latinLnBrk="0" hangingPunct="1"/>
                      <a:r>
                        <a:rPr lang="en-GB" sz="4800" b="1" kern="1200" dirty="0">
                          <a:solidFill>
                            <a:srgbClr val="0E463C"/>
                          </a:solidFill>
                          <a:latin typeface="Arial" panose="020B0604020202020204" pitchFamily="34" charset="0"/>
                          <a:ea typeface="+mn-ea"/>
                          <a:cs typeface="Arial" panose="020B0604020202020204" pitchFamily="34" charset="0"/>
                        </a:rPr>
                        <a:t>A</a:t>
                      </a:r>
                    </a:p>
                  </a:txBody>
                  <a:tcPr anchor="ctr">
                    <a:noFill/>
                  </a:tcPr>
                </a:tc>
                <a:tc>
                  <a:txBody>
                    <a:bodyPr/>
                    <a:lstStyle/>
                    <a:p>
                      <a:pPr algn="ctr"/>
                      <a:endParaRPr lang="en-GB" sz="4000" b="0" dirty="0">
                        <a:solidFill>
                          <a:schemeClr val="bg1">
                            <a:lumMod val="85000"/>
                          </a:schemeClr>
                        </a:solidFill>
                        <a:latin typeface="Arial" panose="020B0604020202020204" pitchFamily="34" charset="0"/>
                        <a:cs typeface="Arial" panose="020B0604020202020204" pitchFamily="34" charset="0"/>
                      </a:endParaRPr>
                    </a:p>
                  </a:txBody>
                  <a:tcPr anchor="ctr">
                    <a:noFill/>
                  </a:tcPr>
                </a:tc>
                <a:extLst>
                  <a:ext uri="{0D108BD9-81ED-4DB2-BD59-A6C34878D82A}">
                    <a16:rowId xmlns:a16="http://schemas.microsoft.com/office/drawing/2014/main" val="10001"/>
                  </a:ext>
                </a:extLst>
              </a:tr>
              <a:tr h="370840">
                <a:tc>
                  <a:txBody>
                    <a:bodyPr/>
                    <a:lstStyle/>
                    <a:p>
                      <a:pPr algn="ctr"/>
                      <a:r>
                        <a:rPr lang="en-GB" sz="2800" b="0" dirty="0">
                          <a:solidFill>
                            <a:srgbClr val="0E463C"/>
                          </a:solidFill>
                          <a:latin typeface="Arial" panose="020B0604020202020204" pitchFamily="34" charset="0"/>
                          <a:cs typeface="Arial" panose="020B0604020202020204" pitchFamily="34" charset="0"/>
                        </a:rPr>
                        <a:t>2x16</a:t>
                      </a:r>
                    </a:p>
                  </a:txBody>
                  <a:tcPr anchor="ctr">
                    <a:noFill/>
                  </a:tcPr>
                </a:tc>
                <a:tc>
                  <a:txBody>
                    <a:bodyPr/>
                    <a:lstStyle/>
                    <a:p>
                      <a:pPr algn="ctr"/>
                      <a:r>
                        <a:rPr lang="en-GB" sz="2800" b="0" dirty="0">
                          <a:solidFill>
                            <a:srgbClr val="0E463C"/>
                          </a:solidFill>
                          <a:latin typeface="Arial" panose="020B0604020202020204" pitchFamily="34" charset="0"/>
                          <a:cs typeface="Arial" panose="020B0604020202020204" pitchFamily="34" charset="0"/>
                        </a:rPr>
                        <a:t>+</a:t>
                      </a:r>
                    </a:p>
                  </a:txBody>
                  <a:tcPr anchor="ctr">
                    <a:noFill/>
                  </a:tcPr>
                </a:tc>
                <a:tc>
                  <a:txBody>
                    <a:bodyPr/>
                    <a:lstStyle/>
                    <a:p>
                      <a:pPr algn="ctr"/>
                      <a:r>
                        <a:rPr lang="en-GB" sz="2800" b="0" dirty="0">
                          <a:solidFill>
                            <a:srgbClr val="0E463C"/>
                          </a:solidFill>
                          <a:latin typeface="Arial" panose="020B0604020202020204" pitchFamily="34" charset="0"/>
                          <a:cs typeface="Arial" panose="020B0604020202020204" pitchFamily="34" charset="0"/>
                        </a:rPr>
                        <a:t>10</a:t>
                      </a:r>
                    </a:p>
                  </a:txBody>
                  <a:tcPr anchor="ctr">
                    <a:noFill/>
                  </a:tcPr>
                </a:tc>
                <a:tc>
                  <a:txBody>
                    <a:bodyPr/>
                    <a:lstStyle/>
                    <a:p>
                      <a:pPr marL="0" algn="ctr" defTabSz="457200" rtl="0" eaLnBrk="1" latinLnBrk="0" hangingPunct="1"/>
                      <a:r>
                        <a:rPr lang="en-GB" sz="2800" b="0" kern="1200" dirty="0">
                          <a:solidFill>
                            <a:srgbClr val="58ACA5"/>
                          </a:solidFill>
                          <a:latin typeface="Arial" panose="020B0604020202020204" pitchFamily="34" charset="0"/>
                          <a:ea typeface="+mn-ea"/>
                          <a:cs typeface="Arial" panose="020B0604020202020204" pitchFamily="34" charset="0"/>
                        </a:rPr>
                        <a:t>= 42 in denary</a:t>
                      </a:r>
                    </a:p>
                  </a:txBody>
                  <a:tcPr anchor="c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9128751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a:t>Denary to hex conversion</a:t>
            </a:r>
          </a:p>
          <a:p>
            <a:endParaRPr lang="en-GB" dirty="0"/>
          </a:p>
          <a:p>
            <a:endParaRPr lang="en-GB" dirty="0"/>
          </a:p>
        </p:txBody>
      </p:sp>
      <p:sp>
        <p:nvSpPr>
          <p:cNvPr id="4" name="Text Placeholder 3"/>
          <p:cNvSpPr>
            <a:spLocks noGrp="1"/>
          </p:cNvSpPr>
          <p:nvPr>
            <p:ph type="body" sz="quarter" idx="14"/>
          </p:nvPr>
        </p:nvSpPr>
        <p:spPr/>
        <p:txBody>
          <a:bodyPr/>
          <a:lstStyle/>
          <a:p>
            <a:r>
              <a:rPr lang="en-GB" dirty="0"/>
              <a:t>Divide the denary number by 16 to get the number of 16s (the left-hand hex digit) </a:t>
            </a:r>
          </a:p>
          <a:p>
            <a:r>
              <a:rPr lang="en-GB" dirty="0"/>
              <a:t>The remainder gives you the units</a:t>
            </a:r>
          </a:p>
          <a:p>
            <a:pPr marL="0" indent="0">
              <a:buNone/>
            </a:pPr>
            <a:r>
              <a:rPr lang="en-GB" dirty="0"/>
              <a:t>	 Denary </a:t>
            </a:r>
            <a:r>
              <a:rPr lang="en-GB" b="1" dirty="0">
                <a:solidFill>
                  <a:srgbClr val="58ACA5"/>
                </a:solidFill>
              </a:rPr>
              <a:t>18</a:t>
            </a:r>
            <a:r>
              <a:rPr lang="en-GB" dirty="0"/>
              <a:t> becomes:</a:t>
            </a:r>
          </a:p>
          <a:p>
            <a:pPr marL="0" indent="0">
              <a:buNone/>
            </a:pPr>
            <a:r>
              <a:rPr lang="en-GB" dirty="0"/>
              <a:t>		</a:t>
            </a:r>
            <a:r>
              <a:rPr lang="en-GB" b="1" dirty="0">
                <a:solidFill>
                  <a:srgbClr val="58ACA5"/>
                </a:solidFill>
              </a:rPr>
              <a:t>18 / 16 = 1 remained 2</a:t>
            </a:r>
            <a:r>
              <a:rPr lang="en-GB" dirty="0">
                <a:solidFill>
                  <a:srgbClr val="B32E25"/>
                </a:solidFill>
              </a:rPr>
              <a:t> </a:t>
            </a:r>
            <a:r>
              <a:rPr lang="en-GB" dirty="0"/>
              <a:t>so </a:t>
            </a:r>
            <a:br>
              <a:rPr lang="en-GB" dirty="0"/>
            </a:br>
            <a:r>
              <a:rPr lang="en-GB" dirty="0"/>
              <a:t>		the hex value for </a:t>
            </a:r>
            <a:r>
              <a:rPr lang="en-GB" b="1" dirty="0">
                <a:solidFill>
                  <a:srgbClr val="58ACA5"/>
                </a:solidFill>
              </a:rPr>
              <a:t>18</a:t>
            </a:r>
            <a:r>
              <a:rPr lang="en-GB" dirty="0"/>
              <a:t> is </a:t>
            </a:r>
            <a:r>
              <a:rPr lang="en-GB" b="1" dirty="0">
                <a:solidFill>
                  <a:srgbClr val="58ACA5"/>
                </a:solidFill>
              </a:rPr>
              <a:t>12</a:t>
            </a:r>
            <a:r>
              <a:rPr lang="en-GB" dirty="0"/>
              <a:t> </a:t>
            </a:r>
          </a:p>
          <a:p>
            <a:pPr marL="0" indent="0">
              <a:buNone/>
            </a:pPr>
            <a:r>
              <a:rPr lang="en-GB" dirty="0"/>
              <a:t>	 	(</a:t>
            </a:r>
            <a:r>
              <a:rPr lang="en-GB" i="1" dirty="0"/>
              <a:t>Spoken, ‘One Two’, not ‘Twelve’</a:t>
            </a:r>
            <a:r>
              <a:rPr lang="en-GB" dirty="0"/>
              <a:t>)</a:t>
            </a:r>
            <a:endParaRPr lang="en-GB" sz="1000" dirty="0"/>
          </a:p>
          <a:p>
            <a:r>
              <a:rPr lang="en-GB" dirty="0"/>
              <a:t>What is denary </a:t>
            </a:r>
            <a:r>
              <a:rPr lang="en-GB" b="1" dirty="0">
                <a:solidFill>
                  <a:srgbClr val="58ACA5"/>
                </a:solidFill>
              </a:rPr>
              <a:t>27</a:t>
            </a:r>
            <a:r>
              <a:rPr lang="en-GB" dirty="0">
                <a:solidFill>
                  <a:srgbClr val="009BD4"/>
                </a:solidFill>
              </a:rPr>
              <a:t> </a:t>
            </a:r>
            <a:r>
              <a:rPr lang="en-GB" dirty="0"/>
              <a:t>in hex?</a:t>
            </a:r>
          </a:p>
          <a:p>
            <a:r>
              <a:rPr lang="en-GB" dirty="0"/>
              <a:t>What is denary </a:t>
            </a:r>
            <a:r>
              <a:rPr lang="en-GB" b="1" dirty="0">
                <a:solidFill>
                  <a:srgbClr val="58ACA5"/>
                </a:solidFill>
              </a:rPr>
              <a:t>44</a:t>
            </a:r>
            <a:r>
              <a:rPr lang="en-GB" dirty="0">
                <a:solidFill>
                  <a:srgbClr val="009BD4"/>
                </a:solidFill>
              </a:rPr>
              <a:t> </a:t>
            </a:r>
            <a:r>
              <a:rPr lang="en-GB" dirty="0"/>
              <a:t>in hex?</a:t>
            </a:r>
          </a:p>
        </p:txBody>
      </p:sp>
    </p:spTree>
    <p:extLst>
      <p:ext uri="{BB962C8B-B14F-4D97-AF65-F5344CB8AC3E}">
        <p14:creationId xmlns:p14="http://schemas.microsoft.com/office/powerpoint/2010/main" val="1918430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E083A3-B377-4D7F-8193-F392EEE49C20}"/>
              </a:ext>
            </a:extLst>
          </p:cNvPr>
          <p:cNvSpPr>
            <a:spLocks noGrp="1"/>
          </p:cNvSpPr>
          <p:nvPr>
            <p:ph type="body" sz="quarter" idx="13"/>
          </p:nvPr>
        </p:nvSpPr>
        <p:spPr/>
        <p:txBody>
          <a:bodyPr/>
          <a:lstStyle/>
          <a:p>
            <a:r>
              <a:rPr lang="en-GB" dirty="0"/>
              <a:t>Hex to denary conversions</a:t>
            </a:r>
          </a:p>
        </p:txBody>
      </p:sp>
      <p:sp>
        <p:nvSpPr>
          <p:cNvPr id="3" name="Text Placeholder 2">
            <a:extLst>
              <a:ext uri="{FF2B5EF4-FFF2-40B4-BE49-F238E27FC236}">
                <a16:creationId xmlns:a16="http://schemas.microsoft.com/office/drawing/2014/main" id="{F337B8E0-9A34-4760-BF2D-83799C0B5D60}"/>
              </a:ext>
            </a:extLst>
          </p:cNvPr>
          <p:cNvSpPr>
            <a:spLocks noGrp="1"/>
          </p:cNvSpPr>
          <p:nvPr>
            <p:ph type="body" sz="quarter" idx="14"/>
          </p:nvPr>
        </p:nvSpPr>
        <p:spPr/>
        <p:txBody>
          <a:bodyPr/>
          <a:lstStyle/>
          <a:p>
            <a:r>
              <a:rPr lang="en-GB" dirty="0"/>
              <a:t>What is hex 27 in denary?</a:t>
            </a:r>
          </a:p>
          <a:p>
            <a:pPr lvl="1"/>
            <a:r>
              <a:rPr lang="en-GB" dirty="0">
                <a:solidFill>
                  <a:srgbClr val="FF0000"/>
                </a:solidFill>
              </a:rPr>
              <a:t>2 x 16 + 7 = </a:t>
            </a:r>
            <a:r>
              <a:rPr lang="en-GB" u="sng" dirty="0">
                <a:solidFill>
                  <a:srgbClr val="FF0000"/>
                </a:solidFill>
              </a:rPr>
              <a:t>39</a:t>
            </a:r>
          </a:p>
          <a:p>
            <a:r>
              <a:rPr lang="en-GB" dirty="0"/>
              <a:t>What is denary 27 in hex?</a:t>
            </a:r>
          </a:p>
          <a:p>
            <a:pPr lvl="1"/>
            <a:r>
              <a:rPr lang="en-GB" b="1" dirty="0">
                <a:solidFill>
                  <a:srgbClr val="FF0000"/>
                </a:solidFill>
              </a:rPr>
              <a:t>1 </a:t>
            </a:r>
            <a:r>
              <a:rPr lang="en-GB" dirty="0">
                <a:solidFill>
                  <a:srgbClr val="FF0000"/>
                </a:solidFill>
              </a:rPr>
              <a:t>x 16 remainder 11 (11 is </a:t>
            </a:r>
            <a:r>
              <a:rPr lang="en-GB" b="1" dirty="0">
                <a:solidFill>
                  <a:srgbClr val="FF0000"/>
                </a:solidFill>
              </a:rPr>
              <a:t>B </a:t>
            </a:r>
            <a:r>
              <a:rPr lang="en-GB" dirty="0">
                <a:solidFill>
                  <a:srgbClr val="FF0000"/>
                </a:solidFill>
              </a:rPr>
              <a:t>in hex) = </a:t>
            </a:r>
            <a:r>
              <a:rPr lang="en-GB" u="sng" dirty="0">
                <a:solidFill>
                  <a:srgbClr val="FF0000"/>
                </a:solidFill>
              </a:rPr>
              <a:t>1B</a:t>
            </a:r>
          </a:p>
          <a:p>
            <a:r>
              <a:rPr lang="en-GB" dirty="0"/>
              <a:t>What is denary 44 in hex?</a:t>
            </a:r>
          </a:p>
          <a:p>
            <a:pPr lvl="1"/>
            <a:r>
              <a:rPr lang="en-GB" b="1" dirty="0">
                <a:solidFill>
                  <a:srgbClr val="FF0000"/>
                </a:solidFill>
              </a:rPr>
              <a:t>2</a:t>
            </a:r>
            <a:r>
              <a:rPr lang="en-GB" dirty="0">
                <a:solidFill>
                  <a:srgbClr val="FF0000"/>
                </a:solidFill>
              </a:rPr>
              <a:t> x 16 remainder 12 (12 is </a:t>
            </a:r>
            <a:r>
              <a:rPr lang="en-GB" b="1" dirty="0">
                <a:solidFill>
                  <a:srgbClr val="FF0000"/>
                </a:solidFill>
              </a:rPr>
              <a:t>C </a:t>
            </a:r>
            <a:r>
              <a:rPr lang="en-GB" dirty="0">
                <a:solidFill>
                  <a:srgbClr val="FF0000"/>
                </a:solidFill>
              </a:rPr>
              <a:t>in hex) = </a:t>
            </a:r>
            <a:r>
              <a:rPr lang="en-GB" u="sng" dirty="0">
                <a:solidFill>
                  <a:srgbClr val="FF0000"/>
                </a:solidFill>
              </a:rPr>
              <a:t>2C</a:t>
            </a:r>
          </a:p>
        </p:txBody>
      </p:sp>
    </p:spTree>
    <p:extLst>
      <p:ext uri="{BB962C8B-B14F-4D97-AF65-F5344CB8AC3E}">
        <p14:creationId xmlns:p14="http://schemas.microsoft.com/office/powerpoint/2010/main" val="1331524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sym typeface="Wingdings" panose="05000000000000000000" pitchFamily="2" charset="2"/>
              </a:rPr>
              <a:t>Worksheet 2</a:t>
            </a:r>
          </a:p>
        </p:txBody>
      </p:sp>
      <p:sp>
        <p:nvSpPr>
          <p:cNvPr id="4" name="Text Placeholder 3"/>
          <p:cNvSpPr>
            <a:spLocks noGrp="1"/>
          </p:cNvSpPr>
          <p:nvPr>
            <p:ph type="body" sz="quarter" idx="14"/>
          </p:nvPr>
        </p:nvSpPr>
        <p:spPr/>
        <p:txBody>
          <a:bodyPr/>
          <a:lstStyle/>
          <a:p>
            <a:r>
              <a:rPr lang="en-GB" dirty="0"/>
              <a:t>Complete </a:t>
            </a:r>
            <a:r>
              <a:rPr lang="en-GB" b="1" dirty="0"/>
              <a:t>Task 1a </a:t>
            </a:r>
            <a:r>
              <a:rPr lang="en-GB" dirty="0"/>
              <a:t>on </a:t>
            </a:r>
            <a:r>
              <a:rPr lang="en-GB" b="1" dirty="0"/>
              <a:t>Worksheet 2</a:t>
            </a:r>
          </a:p>
          <a:p>
            <a:endParaRPr lang="en-GB" dirty="0"/>
          </a:p>
        </p:txBody>
      </p:sp>
    </p:spTree>
    <p:extLst>
      <p:ext uri="{BB962C8B-B14F-4D97-AF65-F5344CB8AC3E}">
        <p14:creationId xmlns:p14="http://schemas.microsoft.com/office/powerpoint/2010/main" val="1540939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t>Binary to hex conversion</a:t>
            </a:r>
          </a:p>
          <a:p>
            <a:endParaRPr lang="en-GB" dirty="0"/>
          </a:p>
        </p:txBody>
      </p:sp>
      <p:sp>
        <p:nvSpPr>
          <p:cNvPr id="4" name="Text Placeholder 3"/>
          <p:cNvSpPr>
            <a:spLocks noGrp="1"/>
          </p:cNvSpPr>
          <p:nvPr>
            <p:ph type="body" sz="quarter" idx="14"/>
          </p:nvPr>
        </p:nvSpPr>
        <p:spPr>
          <a:xfrm>
            <a:off x="724280" y="1704179"/>
            <a:ext cx="7797230" cy="4264821"/>
          </a:xfrm>
        </p:spPr>
        <p:txBody>
          <a:bodyPr/>
          <a:lstStyle/>
          <a:p>
            <a:r>
              <a:rPr lang="en-GB" dirty="0"/>
              <a:t>Take a binary word of 8 bits</a:t>
            </a:r>
          </a:p>
          <a:p>
            <a:pPr marL="444500" lvl="1" indent="0">
              <a:buNone/>
            </a:pPr>
            <a:r>
              <a:rPr lang="en-GB" sz="2800" b="1" dirty="0"/>
              <a:t>1 1 1 0 0 1 0 1</a:t>
            </a:r>
          </a:p>
          <a:p>
            <a:r>
              <a:rPr lang="en-GB" dirty="0"/>
              <a:t>Divide into two nibbles of 4 bits</a:t>
            </a:r>
          </a:p>
          <a:p>
            <a:pPr marL="444500" lvl="1" indent="0">
              <a:buNone/>
            </a:pPr>
            <a:r>
              <a:rPr lang="en-GB" sz="2800" b="1" dirty="0"/>
              <a:t>1 1 1 0		 0 1 0 1</a:t>
            </a:r>
          </a:p>
          <a:p>
            <a:r>
              <a:rPr lang="en-GB" dirty="0"/>
              <a:t>Convert each nibble into its hex value and </a:t>
            </a:r>
            <a:r>
              <a:rPr lang="en-GB" dirty="0" err="1"/>
              <a:t>rejoin</a:t>
            </a:r>
            <a:endParaRPr lang="en-GB" dirty="0"/>
          </a:p>
          <a:p>
            <a:pPr marL="444500" lvl="1" indent="0">
              <a:buNone/>
            </a:pPr>
            <a:r>
              <a:rPr lang="en-GB" sz="2800" b="1" dirty="0"/>
              <a:t>1 1 1 0 = 14 =</a:t>
            </a:r>
            <a:r>
              <a:rPr lang="en-GB" sz="2800" b="1" dirty="0">
                <a:solidFill>
                  <a:srgbClr val="B32E25"/>
                </a:solidFill>
              </a:rPr>
              <a:t> </a:t>
            </a:r>
            <a:r>
              <a:rPr lang="en-GB" sz="2800" b="1" dirty="0">
                <a:solidFill>
                  <a:srgbClr val="58ACA5"/>
                </a:solidFill>
              </a:rPr>
              <a:t>E</a:t>
            </a:r>
            <a:r>
              <a:rPr lang="en-GB" sz="2800" b="1" dirty="0">
                <a:solidFill>
                  <a:srgbClr val="B32E25"/>
                </a:solidFill>
              </a:rPr>
              <a:t> </a:t>
            </a:r>
            <a:r>
              <a:rPr lang="en-GB" sz="2800" b="1" dirty="0">
                <a:solidFill>
                  <a:srgbClr val="9D9FA2"/>
                </a:solidFill>
              </a:rPr>
              <a:t>in Hex +</a:t>
            </a:r>
            <a:r>
              <a:rPr lang="en-GB" sz="2800" b="1" dirty="0"/>
              <a:t> 0 1 0 1 =</a:t>
            </a:r>
            <a:r>
              <a:rPr lang="en-GB" sz="2800" b="1" dirty="0">
                <a:solidFill>
                  <a:srgbClr val="B32E25"/>
                </a:solidFill>
              </a:rPr>
              <a:t> </a:t>
            </a:r>
            <a:r>
              <a:rPr lang="en-GB" sz="2800" b="1" dirty="0">
                <a:solidFill>
                  <a:srgbClr val="58ACA5"/>
                </a:solidFill>
              </a:rPr>
              <a:t>5</a:t>
            </a:r>
            <a:r>
              <a:rPr lang="en-GB" sz="2800" b="1" dirty="0">
                <a:solidFill>
                  <a:srgbClr val="B32E25"/>
                </a:solidFill>
              </a:rPr>
              <a:t> </a:t>
            </a:r>
            <a:r>
              <a:rPr lang="en-GB" sz="2800" b="1" dirty="0">
                <a:solidFill>
                  <a:srgbClr val="9D9FA2"/>
                </a:solidFill>
              </a:rPr>
              <a:t>in Hex</a:t>
            </a:r>
          </a:p>
          <a:p>
            <a:pPr marL="444500" lvl="1" indent="0">
              <a:buNone/>
            </a:pPr>
            <a:r>
              <a:rPr lang="en-GB" sz="2800" b="1" dirty="0">
                <a:solidFill>
                  <a:srgbClr val="9D9FA2"/>
                </a:solidFill>
              </a:rPr>
              <a:t>So</a:t>
            </a:r>
            <a:r>
              <a:rPr lang="en-GB" sz="2800" b="1" dirty="0"/>
              <a:t> 1 1 1 0 0 1 0 1 = </a:t>
            </a:r>
            <a:r>
              <a:rPr lang="en-GB" sz="2800" b="1" dirty="0">
                <a:solidFill>
                  <a:srgbClr val="58ACA5"/>
                </a:solidFill>
              </a:rPr>
              <a:t>E5</a:t>
            </a:r>
            <a:r>
              <a:rPr lang="en-GB" sz="2800" b="1" dirty="0">
                <a:solidFill>
                  <a:srgbClr val="B32E25"/>
                </a:solidFill>
              </a:rPr>
              <a:t> </a:t>
            </a:r>
            <a:r>
              <a:rPr lang="en-GB" sz="2800" b="1" dirty="0">
                <a:solidFill>
                  <a:srgbClr val="9D9FA2"/>
                </a:solidFill>
              </a:rPr>
              <a:t>in Hex</a:t>
            </a:r>
          </a:p>
          <a:p>
            <a:endParaRPr lang="en-GB" dirty="0"/>
          </a:p>
        </p:txBody>
      </p:sp>
    </p:spTree>
    <p:extLst>
      <p:ext uri="{BB962C8B-B14F-4D97-AF65-F5344CB8AC3E}">
        <p14:creationId xmlns:p14="http://schemas.microsoft.com/office/powerpoint/2010/main" val="2621621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t>Hex to binary conversion</a:t>
            </a:r>
          </a:p>
          <a:p>
            <a:pPr marL="0" indent="0">
              <a:buNone/>
            </a:pPr>
            <a:endParaRPr lang="en-GB" dirty="0"/>
          </a:p>
        </p:txBody>
      </p:sp>
      <p:sp>
        <p:nvSpPr>
          <p:cNvPr id="4" name="Text Placeholder 3"/>
          <p:cNvSpPr>
            <a:spLocks noGrp="1"/>
          </p:cNvSpPr>
          <p:nvPr>
            <p:ph type="body" sz="quarter" idx="14"/>
          </p:nvPr>
        </p:nvSpPr>
        <p:spPr/>
        <p:txBody>
          <a:bodyPr/>
          <a:lstStyle/>
          <a:p>
            <a:r>
              <a:rPr lang="en-GB" dirty="0"/>
              <a:t>What is </a:t>
            </a:r>
            <a:r>
              <a:rPr lang="en-GB" b="1" dirty="0">
                <a:solidFill>
                  <a:srgbClr val="58ACA5"/>
                </a:solidFill>
              </a:rPr>
              <a:t>3B</a:t>
            </a:r>
            <a:r>
              <a:rPr lang="en-GB" dirty="0"/>
              <a:t> in hex?</a:t>
            </a:r>
          </a:p>
          <a:p>
            <a:pPr marL="0" indent="0">
              <a:buNone/>
            </a:pPr>
            <a:r>
              <a:rPr lang="en-GB" dirty="0"/>
              <a:t>	Split the two hex characters</a:t>
            </a:r>
          </a:p>
          <a:p>
            <a:pPr marL="0" indent="0">
              <a:buNone/>
            </a:pPr>
            <a:r>
              <a:rPr lang="en-GB" dirty="0"/>
              <a:t>	</a:t>
            </a:r>
            <a:r>
              <a:rPr lang="en-GB" sz="2800" b="1" dirty="0">
                <a:solidFill>
                  <a:srgbClr val="0E463C"/>
                </a:solidFill>
              </a:rPr>
              <a:t>3 = 0011 </a:t>
            </a:r>
            <a:r>
              <a:rPr lang="en-GB" sz="2800" dirty="0"/>
              <a:t>in binary and </a:t>
            </a:r>
            <a:r>
              <a:rPr lang="en-GB" sz="2800" b="1" dirty="0">
                <a:solidFill>
                  <a:srgbClr val="0E463C"/>
                </a:solidFill>
              </a:rPr>
              <a:t>B = 1011</a:t>
            </a:r>
          </a:p>
          <a:p>
            <a:pPr marL="0" indent="0">
              <a:buNone/>
            </a:pPr>
            <a:r>
              <a:rPr lang="en-GB" sz="2800" dirty="0"/>
              <a:t>	So </a:t>
            </a:r>
            <a:r>
              <a:rPr lang="en-GB" sz="2800" b="1" dirty="0">
                <a:solidFill>
                  <a:srgbClr val="0E463C"/>
                </a:solidFill>
              </a:rPr>
              <a:t>3B = 0011 1011 </a:t>
            </a:r>
            <a:r>
              <a:rPr lang="en-GB" sz="2800" dirty="0"/>
              <a:t>in binary</a:t>
            </a:r>
          </a:p>
          <a:p>
            <a:pPr marL="0" indent="0">
              <a:buNone/>
            </a:pPr>
            <a:endParaRPr lang="en-GB" dirty="0"/>
          </a:p>
          <a:p>
            <a:pPr marL="0" indent="0">
              <a:buNone/>
            </a:pPr>
            <a:r>
              <a:rPr lang="en-GB" dirty="0"/>
              <a:t>	What is hex </a:t>
            </a:r>
            <a:r>
              <a:rPr lang="en-GB" b="1" dirty="0">
                <a:solidFill>
                  <a:srgbClr val="58ACA5"/>
                </a:solidFill>
              </a:rPr>
              <a:t>21</a:t>
            </a:r>
            <a:r>
              <a:rPr lang="en-GB" dirty="0"/>
              <a:t> in binary?</a:t>
            </a:r>
          </a:p>
          <a:p>
            <a:pPr marL="0" indent="0">
              <a:buNone/>
            </a:pPr>
            <a:r>
              <a:rPr lang="en-GB" dirty="0"/>
              <a:t>	What is hex </a:t>
            </a:r>
            <a:r>
              <a:rPr lang="en-GB" b="1" dirty="0">
                <a:solidFill>
                  <a:srgbClr val="58ACA5"/>
                </a:solidFill>
              </a:rPr>
              <a:t>A5</a:t>
            </a:r>
            <a:r>
              <a:rPr lang="en-GB" dirty="0"/>
              <a:t> in binary?</a:t>
            </a:r>
          </a:p>
          <a:p>
            <a:endParaRPr lang="en-GB" dirty="0"/>
          </a:p>
        </p:txBody>
      </p:sp>
    </p:spTree>
    <p:extLst>
      <p:ext uri="{BB962C8B-B14F-4D97-AF65-F5344CB8AC3E}">
        <p14:creationId xmlns:p14="http://schemas.microsoft.com/office/powerpoint/2010/main" val="3136642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715713-7BB1-4C5A-B92E-9F053E245C43}"/>
              </a:ext>
            </a:extLst>
          </p:cNvPr>
          <p:cNvSpPr>
            <a:spLocks noGrp="1"/>
          </p:cNvSpPr>
          <p:nvPr>
            <p:ph type="body" sz="quarter" idx="13"/>
          </p:nvPr>
        </p:nvSpPr>
        <p:spPr/>
        <p:txBody>
          <a:bodyPr/>
          <a:lstStyle/>
          <a:p>
            <a:r>
              <a:rPr lang="en-GB" dirty="0"/>
              <a:t>Hex to binary conversion</a:t>
            </a:r>
          </a:p>
        </p:txBody>
      </p:sp>
      <p:sp>
        <p:nvSpPr>
          <p:cNvPr id="3" name="Text Placeholder 2">
            <a:extLst>
              <a:ext uri="{FF2B5EF4-FFF2-40B4-BE49-F238E27FC236}">
                <a16:creationId xmlns:a16="http://schemas.microsoft.com/office/drawing/2014/main" id="{126B1CAC-3850-4880-952A-143FCB0DE68F}"/>
              </a:ext>
            </a:extLst>
          </p:cNvPr>
          <p:cNvSpPr>
            <a:spLocks noGrp="1"/>
          </p:cNvSpPr>
          <p:nvPr>
            <p:ph type="body" sz="quarter" idx="14"/>
          </p:nvPr>
        </p:nvSpPr>
        <p:spPr/>
        <p:txBody>
          <a:bodyPr/>
          <a:lstStyle/>
          <a:p>
            <a:r>
              <a:rPr lang="en-GB" dirty="0"/>
              <a:t>What is hex 21 in binary?</a:t>
            </a:r>
          </a:p>
          <a:p>
            <a:pPr lvl="1"/>
            <a:r>
              <a:rPr lang="en-GB" dirty="0">
                <a:solidFill>
                  <a:srgbClr val="FF0000"/>
                </a:solidFill>
              </a:rPr>
              <a:t>2 = 0010, 1 = 0001</a:t>
            </a:r>
          </a:p>
          <a:p>
            <a:pPr lvl="1"/>
            <a:r>
              <a:rPr lang="en-GB" dirty="0">
                <a:solidFill>
                  <a:srgbClr val="FF0000"/>
                </a:solidFill>
              </a:rPr>
              <a:t>21 in hex = 0010 0001 in binary</a:t>
            </a:r>
          </a:p>
          <a:p>
            <a:r>
              <a:rPr lang="en-GB" dirty="0"/>
              <a:t>What is hex A5 in binary?</a:t>
            </a:r>
          </a:p>
          <a:p>
            <a:pPr lvl="1"/>
            <a:r>
              <a:rPr lang="en-GB" dirty="0">
                <a:solidFill>
                  <a:srgbClr val="FF0000"/>
                </a:solidFill>
              </a:rPr>
              <a:t>A = 10 = 1010, 5 = 0101</a:t>
            </a:r>
          </a:p>
          <a:p>
            <a:pPr lvl="1"/>
            <a:r>
              <a:rPr lang="en-GB" dirty="0">
                <a:solidFill>
                  <a:srgbClr val="FF0000"/>
                </a:solidFill>
              </a:rPr>
              <a:t>A5 in hex = 1010 0101 in binary</a:t>
            </a:r>
          </a:p>
          <a:p>
            <a:endParaRPr lang="en-GB" dirty="0"/>
          </a:p>
        </p:txBody>
      </p:sp>
    </p:spTree>
    <p:extLst>
      <p:ext uri="{BB962C8B-B14F-4D97-AF65-F5344CB8AC3E}">
        <p14:creationId xmlns:p14="http://schemas.microsoft.com/office/powerpoint/2010/main" val="2666053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t>Large hex to binary conversion</a:t>
            </a:r>
          </a:p>
          <a:p>
            <a:pPr marL="0" indent="0">
              <a:buNone/>
            </a:pPr>
            <a:endParaRPr lang="en-GB" dirty="0"/>
          </a:p>
        </p:txBody>
      </p:sp>
      <p:sp>
        <p:nvSpPr>
          <p:cNvPr id="4" name="Text Placeholder 3"/>
          <p:cNvSpPr>
            <a:spLocks noGrp="1"/>
          </p:cNvSpPr>
          <p:nvPr>
            <p:ph type="body" sz="quarter" idx="14"/>
          </p:nvPr>
        </p:nvSpPr>
        <p:spPr/>
        <p:txBody>
          <a:bodyPr/>
          <a:lstStyle/>
          <a:p>
            <a:r>
              <a:rPr lang="en-GB" dirty="0"/>
              <a:t>Larger 16-bit numbers are just as easy to convert </a:t>
            </a:r>
            <a:br>
              <a:rPr lang="en-GB" dirty="0"/>
            </a:br>
            <a:r>
              <a:rPr lang="en-GB" dirty="0"/>
              <a:t>to hexadecimal</a:t>
            </a:r>
          </a:p>
          <a:p>
            <a:r>
              <a:rPr lang="en-GB" sz="2800" dirty="0"/>
              <a:t>What is A32F in binary?</a:t>
            </a:r>
          </a:p>
          <a:p>
            <a:pPr lvl="1"/>
            <a:r>
              <a:rPr lang="en-GB" sz="2300" dirty="0"/>
              <a:t>Each hex digit is used for one nibble (four bits)</a:t>
            </a:r>
          </a:p>
          <a:p>
            <a:pPr marL="444500" lvl="1" indent="0">
              <a:buNone/>
            </a:pPr>
            <a:br>
              <a:rPr lang="en-GB" sz="2300" dirty="0"/>
            </a:br>
            <a:br>
              <a:rPr lang="en-GB" sz="2300" dirty="0"/>
            </a:br>
            <a:br>
              <a:rPr lang="en-GB" sz="2300" dirty="0"/>
            </a:br>
            <a:r>
              <a:rPr lang="en-GB" sz="2300" dirty="0"/>
              <a:t>Therefore A32F = 1010 0011 0010 1111</a:t>
            </a:r>
            <a:endParaRPr lang="en-GB" dirty="0"/>
          </a:p>
          <a:p>
            <a:pPr marL="0" indent="0">
              <a:buNone/>
            </a:pPr>
            <a:r>
              <a:rPr lang="en-GB" dirty="0"/>
              <a:t>	What is hex </a:t>
            </a:r>
            <a:r>
              <a:rPr lang="en-GB" b="1" dirty="0">
                <a:solidFill>
                  <a:srgbClr val="58ACA5"/>
                </a:solidFill>
              </a:rPr>
              <a:t>F27B</a:t>
            </a:r>
            <a:r>
              <a:rPr lang="en-GB" dirty="0"/>
              <a:t> in binary?</a:t>
            </a:r>
          </a:p>
          <a:p>
            <a:pPr marL="0" indent="0">
              <a:buNone/>
            </a:pPr>
            <a:r>
              <a:rPr lang="en-GB" dirty="0"/>
              <a:t>	What is hex </a:t>
            </a:r>
            <a:r>
              <a:rPr lang="en-GB" b="1" dirty="0">
                <a:solidFill>
                  <a:srgbClr val="58ACA5"/>
                </a:solidFill>
              </a:rPr>
              <a:t>ABCD</a:t>
            </a:r>
            <a:r>
              <a:rPr lang="en-GB" dirty="0"/>
              <a:t> in binary?</a:t>
            </a:r>
          </a:p>
          <a:p>
            <a:endParaRPr lang="en-GB" dirty="0"/>
          </a:p>
        </p:txBody>
      </p:sp>
      <p:graphicFrame>
        <p:nvGraphicFramePr>
          <p:cNvPr id="2" name="Table 4">
            <a:extLst>
              <a:ext uri="{FF2B5EF4-FFF2-40B4-BE49-F238E27FC236}">
                <a16:creationId xmlns:a16="http://schemas.microsoft.com/office/drawing/2014/main" id="{614C9AF7-C61E-44DC-9511-30671F44320F}"/>
              </a:ext>
            </a:extLst>
          </p:cNvPr>
          <p:cNvGraphicFramePr>
            <a:graphicFrameLocks noGrp="1"/>
          </p:cNvGraphicFramePr>
          <p:nvPr>
            <p:extLst>
              <p:ext uri="{D42A27DB-BD31-4B8C-83A1-F6EECF244321}">
                <p14:modId xmlns:p14="http://schemas.microsoft.com/office/powerpoint/2010/main" val="1447348175"/>
              </p:ext>
            </p:extLst>
          </p:nvPr>
        </p:nvGraphicFramePr>
        <p:xfrm>
          <a:off x="1426346" y="3820603"/>
          <a:ext cx="6096000" cy="74168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258993176"/>
                    </a:ext>
                  </a:extLst>
                </a:gridCol>
                <a:gridCol w="1524000">
                  <a:extLst>
                    <a:ext uri="{9D8B030D-6E8A-4147-A177-3AD203B41FA5}">
                      <a16:colId xmlns:a16="http://schemas.microsoft.com/office/drawing/2014/main" val="1274850497"/>
                    </a:ext>
                  </a:extLst>
                </a:gridCol>
                <a:gridCol w="1524000">
                  <a:extLst>
                    <a:ext uri="{9D8B030D-6E8A-4147-A177-3AD203B41FA5}">
                      <a16:colId xmlns:a16="http://schemas.microsoft.com/office/drawing/2014/main" val="3896418253"/>
                    </a:ext>
                  </a:extLst>
                </a:gridCol>
                <a:gridCol w="1524000">
                  <a:extLst>
                    <a:ext uri="{9D8B030D-6E8A-4147-A177-3AD203B41FA5}">
                      <a16:colId xmlns:a16="http://schemas.microsoft.com/office/drawing/2014/main" val="412338088"/>
                    </a:ext>
                  </a:extLst>
                </a:gridCol>
              </a:tblGrid>
              <a:tr h="370840">
                <a:tc>
                  <a:txBody>
                    <a:bodyPr/>
                    <a:lstStyle/>
                    <a:p>
                      <a:pPr algn="ctr"/>
                      <a:r>
                        <a:rPr lang="en-GB" dirty="0"/>
                        <a:t>A</a:t>
                      </a:r>
                    </a:p>
                  </a:txBody>
                  <a:tcPr>
                    <a:lnL w="12700" cap="flat" cmpd="sng" algn="ctr">
                      <a:solidFill>
                        <a:srgbClr val="0E463C"/>
                      </a:solidFill>
                      <a:prstDash val="solid"/>
                      <a:round/>
                      <a:headEnd type="none" w="med" len="med"/>
                      <a:tailEnd type="none" w="med" len="med"/>
                    </a:lnL>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pPr algn="ctr"/>
                      <a:r>
                        <a:rPr lang="en-GB" dirty="0"/>
                        <a:t>3</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pPr algn="ctr"/>
                      <a:r>
                        <a:rPr lang="en-GB" dirty="0"/>
                        <a:t>2</a:t>
                      </a:r>
                    </a:p>
                  </a:txBody>
                  <a:tcP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pPr algn="ctr"/>
                      <a:r>
                        <a:rPr lang="en-GB" dirty="0"/>
                        <a:t>F</a:t>
                      </a:r>
                    </a:p>
                  </a:txBody>
                  <a:tcPr>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extLst>
                  <a:ext uri="{0D108BD9-81ED-4DB2-BD59-A6C34878D82A}">
                    <a16:rowId xmlns:a16="http://schemas.microsoft.com/office/drawing/2014/main" val="1476493338"/>
                  </a:ext>
                </a:extLst>
              </a:tr>
              <a:tr h="370840">
                <a:tc>
                  <a:txBody>
                    <a:bodyPr/>
                    <a:lstStyle/>
                    <a:p>
                      <a:pPr algn="ctr"/>
                      <a:r>
                        <a:rPr lang="en-GB" dirty="0"/>
                        <a:t>1010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0011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0010</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pPr algn="ctr"/>
                      <a:r>
                        <a:rPr lang="en-GB" dirty="0"/>
                        <a:t>1111</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2402491914"/>
                  </a:ext>
                </a:extLst>
              </a:tr>
            </a:tbl>
          </a:graphicData>
        </a:graphic>
      </p:graphicFrame>
    </p:spTree>
    <p:extLst>
      <p:ext uri="{BB962C8B-B14F-4D97-AF65-F5344CB8AC3E}">
        <p14:creationId xmlns:p14="http://schemas.microsoft.com/office/powerpoint/2010/main" val="227278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t>Hex to binary conversion</a:t>
            </a:r>
          </a:p>
          <a:p>
            <a:pPr marL="0" indent="0">
              <a:buNone/>
            </a:pPr>
            <a:endParaRPr lang="en-GB" dirty="0"/>
          </a:p>
        </p:txBody>
      </p:sp>
      <p:sp>
        <p:nvSpPr>
          <p:cNvPr id="4" name="Text Placeholder 3"/>
          <p:cNvSpPr>
            <a:spLocks noGrp="1"/>
          </p:cNvSpPr>
          <p:nvPr>
            <p:ph type="body" sz="quarter" idx="14"/>
          </p:nvPr>
        </p:nvSpPr>
        <p:spPr/>
        <p:txBody>
          <a:bodyPr/>
          <a:lstStyle/>
          <a:p>
            <a:pPr marL="0" indent="0">
              <a:buNone/>
            </a:pPr>
            <a:r>
              <a:rPr lang="en-GB" dirty="0"/>
              <a:t>	What is hex </a:t>
            </a:r>
            <a:r>
              <a:rPr lang="en-GB" b="1" dirty="0">
                <a:solidFill>
                  <a:srgbClr val="58ACA5"/>
                </a:solidFill>
              </a:rPr>
              <a:t>F27B</a:t>
            </a:r>
            <a:r>
              <a:rPr lang="en-GB" dirty="0"/>
              <a:t> in binary?</a:t>
            </a:r>
            <a:br>
              <a:rPr lang="en-GB" dirty="0"/>
            </a:br>
            <a:r>
              <a:rPr lang="en-GB" dirty="0">
                <a:solidFill>
                  <a:srgbClr val="FF0000"/>
                </a:solidFill>
              </a:rPr>
              <a:t>		1111 0010 0111 1011</a:t>
            </a:r>
          </a:p>
          <a:p>
            <a:pPr marL="0" indent="0">
              <a:buNone/>
            </a:pPr>
            <a:r>
              <a:rPr lang="en-GB" dirty="0"/>
              <a:t>	What is hex </a:t>
            </a:r>
            <a:r>
              <a:rPr lang="en-GB" b="1" dirty="0">
                <a:solidFill>
                  <a:srgbClr val="58ACA5"/>
                </a:solidFill>
              </a:rPr>
              <a:t>ABCD</a:t>
            </a:r>
            <a:r>
              <a:rPr lang="en-GB" dirty="0"/>
              <a:t> in binary?</a:t>
            </a:r>
            <a:br>
              <a:rPr lang="en-GB" dirty="0"/>
            </a:br>
            <a:r>
              <a:rPr lang="en-GB" dirty="0">
                <a:solidFill>
                  <a:srgbClr val="FF0000"/>
                </a:solidFill>
              </a:rPr>
              <a:t>		1010 1011 1100 1101</a:t>
            </a:r>
          </a:p>
          <a:p>
            <a:endParaRPr lang="en-GB" dirty="0"/>
          </a:p>
        </p:txBody>
      </p:sp>
    </p:spTree>
    <p:extLst>
      <p:ext uri="{BB962C8B-B14F-4D97-AF65-F5344CB8AC3E}">
        <p14:creationId xmlns:p14="http://schemas.microsoft.com/office/powerpoint/2010/main" val="3141151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sym typeface="Wingdings" panose="05000000000000000000" pitchFamily="2" charset="2"/>
              </a:rPr>
              <a:t>Worksheet 2</a:t>
            </a:r>
          </a:p>
        </p:txBody>
      </p:sp>
      <p:sp>
        <p:nvSpPr>
          <p:cNvPr id="4" name="Text Placeholder 3"/>
          <p:cNvSpPr>
            <a:spLocks noGrp="1"/>
          </p:cNvSpPr>
          <p:nvPr>
            <p:ph type="body" sz="quarter" idx="14"/>
          </p:nvPr>
        </p:nvSpPr>
        <p:spPr/>
        <p:txBody>
          <a:bodyPr/>
          <a:lstStyle/>
          <a:p>
            <a:r>
              <a:rPr lang="en-GB" dirty="0"/>
              <a:t>Complete </a:t>
            </a:r>
            <a:r>
              <a:rPr lang="en-GB" b="1" dirty="0"/>
              <a:t>Task 1b </a:t>
            </a:r>
            <a:r>
              <a:rPr lang="en-GB" dirty="0"/>
              <a:t>and </a:t>
            </a:r>
            <a:r>
              <a:rPr lang="en-GB" b="1" dirty="0"/>
              <a:t>Task 1c </a:t>
            </a:r>
            <a:r>
              <a:rPr lang="en-GB" dirty="0"/>
              <a:t>on </a:t>
            </a:r>
            <a:r>
              <a:rPr lang="en-GB" b="1" dirty="0"/>
              <a:t>Worksheet 2</a:t>
            </a:r>
          </a:p>
          <a:p>
            <a:endParaRPr lang="en-GB" dirty="0"/>
          </a:p>
        </p:txBody>
      </p:sp>
    </p:spTree>
    <p:extLst>
      <p:ext uri="{BB962C8B-B14F-4D97-AF65-F5344CB8AC3E}">
        <p14:creationId xmlns:p14="http://schemas.microsoft.com/office/powerpoint/2010/main" val="3784374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t>Why use hex?</a:t>
            </a:r>
          </a:p>
          <a:p>
            <a:endParaRPr lang="en-GB" dirty="0"/>
          </a:p>
        </p:txBody>
      </p:sp>
      <p:sp>
        <p:nvSpPr>
          <p:cNvPr id="4" name="Text Placeholder 3"/>
          <p:cNvSpPr>
            <a:spLocks noGrp="1"/>
          </p:cNvSpPr>
          <p:nvPr>
            <p:ph type="body" sz="quarter" idx="14"/>
          </p:nvPr>
        </p:nvSpPr>
        <p:spPr/>
        <p:txBody>
          <a:bodyPr/>
          <a:lstStyle/>
          <a:p>
            <a:r>
              <a:rPr lang="en-GB" dirty="0"/>
              <a:t>There are advantages for programmers and Computer Scientists in using hex rather than binary</a:t>
            </a:r>
          </a:p>
          <a:p>
            <a:pPr lvl="1"/>
            <a:r>
              <a:rPr lang="en-GB" dirty="0"/>
              <a:t>It is easier for humans to understand as it is a shorter representation of the binary</a:t>
            </a:r>
          </a:p>
          <a:p>
            <a:pPr lvl="1"/>
            <a:r>
              <a:rPr lang="en-GB" dirty="0"/>
              <a:t>Hex values are also easier to remember and enter</a:t>
            </a:r>
          </a:p>
          <a:p>
            <a:pPr lvl="1"/>
            <a:r>
              <a:rPr lang="en-GB" dirty="0"/>
              <a:t>People are less likely to make an error with fewer digits</a:t>
            </a:r>
          </a:p>
          <a:p>
            <a:endParaRPr lang="en-GB" dirty="0"/>
          </a:p>
        </p:txBody>
      </p:sp>
    </p:spTree>
    <p:extLst>
      <p:ext uri="{BB962C8B-B14F-4D97-AF65-F5344CB8AC3E}">
        <p14:creationId xmlns:p14="http://schemas.microsoft.com/office/powerpoint/2010/main" val="3959948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t>Binary addition</a:t>
            </a:r>
          </a:p>
          <a:p>
            <a:endParaRPr lang="en-GB" sz="11500" b="1" dirty="0">
              <a:solidFill>
                <a:srgbClr val="0093B7"/>
              </a:solidFill>
            </a:endParaRPr>
          </a:p>
        </p:txBody>
      </p:sp>
      <p:sp>
        <p:nvSpPr>
          <p:cNvPr id="4" name="Text Placeholder 3"/>
          <p:cNvSpPr>
            <a:spLocks noGrp="1"/>
          </p:cNvSpPr>
          <p:nvPr>
            <p:ph type="body" sz="quarter" idx="14"/>
          </p:nvPr>
        </p:nvSpPr>
        <p:spPr/>
        <p:txBody>
          <a:bodyPr/>
          <a:lstStyle/>
          <a:p>
            <a:r>
              <a:rPr lang="en-GB" dirty="0"/>
              <a:t>Use binary to add two numbers together</a:t>
            </a:r>
          </a:p>
          <a:p>
            <a:endParaRPr lang="en-GB" dirty="0"/>
          </a:p>
          <a:p>
            <a:pPr marL="0" indent="0" algn="ctr">
              <a:buNone/>
            </a:pPr>
            <a:r>
              <a:rPr lang="en-GB" sz="9600" b="1" dirty="0">
                <a:solidFill>
                  <a:srgbClr val="0E463C"/>
                </a:solidFill>
              </a:rPr>
              <a:t>1 + 1 = 10?</a:t>
            </a:r>
          </a:p>
          <a:p>
            <a:endParaRPr lang="en-GB" dirty="0"/>
          </a:p>
        </p:txBody>
      </p:sp>
    </p:spTree>
    <p:extLst>
      <p:ext uri="{BB962C8B-B14F-4D97-AF65-F5344CB8AC3E}">
        <p14:creationId xmlns:p14="http://schemas.microsoft.com/office/powerpoint/2010/main" val="2300425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type="body" sz="quarter" idx="13"/>
          </p:nvPr>
        </p:nvSpPr>
        <p:spPr/>
        <p:txBody>
          <a:bodyPr>
            <a:normAutofit fontScale="25000" lnSpcReduction="20000"/>
          </a:bodyPr>
          <a:lstStyle/>
          <a:p>
            <a:r>
              <a:rPr lang="en-GB" sz="16000"/>
              <a:t>Simple denary addition</a:t>
            </a:r>
          </a:p>
          <a:p>
            <a:pPr marL="0" indent="0">
              <a:buNone/>
            </a:pPr>
            <a:endParaRPr lang="en-GB" b="1" dirty="0">
              <a:solidFill>
                <a:srgbClr val="990099"/>
              </a:solidFill>
            </a:endParaRPr>
          </a:p>
        </p:txBody>
      </p:sp>
      <p:sp>
        <p:nvSpPr>
          <p:cNvPr id="3" name="Text Placeholder 2"/>
          <p:cNvSpPr>
            <a:spLocks noGrp="1"/>
          </p:cNvSpPr>
          <p:nvPr>
            <p:ph type="body" sz="quarter" idx="14"/>
          </p:nvPr>
        </p:nvSpPr>
        <p:spPr/>
        <p:txBody>
          <a:bodyPr/>
          <a:lstStyle/>
          <a:p>
            <a:pPr marL="0" indent="0">
              <a:buNone/>
            </a:pPr>
            <a:r>
              <a:rPr lang="en-GB" dirty="0"/>
              <a:t>Work right to left :</a:t>
            </a:r>
            <a:br>
              <a:rPr lang="en-GB" dirty="0"/>
            </a:br>
            <a:endParaRPr lang="en-GB" dirty="0"/>
          </a:p>
          <a:p>
            <a:pPr marL="514350" indent="-514350">
              <a:buFont typeface="+mj-lt"/>
              <a:buAutoNum type="arabicPeriod"/>
            </a:pPr>
            <a:r>
              <a:rPr lang="en-GB" b="1" dirty="0"/>
              <a:t>Add the Units</a:t>
            </a:r>
            <a:endParaRPr lang="en-GB" b="1" dirty="0">
              <a:solidFill>
                <a:srgbClr val="990099"/>
              </a:solidFill>
            </a:endParaRPr>
          </a:p>
          <a:p>
            <a:pPr marL="514350" indent="-514350">
              <a:buFont typeface="+mj-lt"/>
              <a:buAutoNum type="arabicPeriod"/>
            </a:pPr>
            <a:r>
              <a:rPr lang="en-GB" b="1" dirty="0"/>
              <a:t>If Over 9, </a:t>
            </a:r>
            <a:r>
              <a:rPr lang="en-GB" i="1" dirty="0">
                <a:solidFill>
                  <a:srgbClr val="FF0000"/>
                </a:solidFill>
              </a:rPr>
              <a:t>Carry</a:t>
            </a:r>
            <a:r>
              <a:rPr lang="en-GB" b="1" dirty="0"/>
              <a:t> Tens</a:t>
            </a:r>
            <a:endParaRPr lang="en-GB" b="1" dirty="0">
              <a:solidFill>
                <a:srgbClr val="990099"/>
              </a:solidFill>
            </a:endParaRPr>
          </a:p>
          <a:p>
            <a:pPr marL="514350" indent="-514350">
              <a:buFont typeface="+mj-lt"/>
              <a:buAutoNum type="arabicPeriod"/>
            </a:pPr>
            <a:r>
              <a:rPr lang="en-GB" b="1" dirty="0"/>
              <a:t>Add Tens</a:t>
            </a:r>
            <a:endParaRPr lang="en-GB" b="1" dirty="0">
              <a:solidFill>
                <a:srgbClr val="990099"/>
              </a:solidFill>
            </a:endParaRPr>
          </a:p>
          <a:p>
            <a:endParaRPr lang="en-GB" dirty="0"/>
          </a:p>
        </p:txBody>
      </p:sp>
      <p:grpSp>
        <p:nvGrpSpPr>
          <p:cNvPr id="2" name="Group 1"/>
          <p:cNvGrpSpPr/>
          <p:nvPr/>
        </p:nvGrpSpPr>
        <p:grpSpPr>
          <a:xfrm>
            <a:off x="5431166" y="2163907"/>
            <a:ext cx="2623429" cy="2993879"/>
            <a:chOff x="5431166" y="2163907"/>
            <a:chExt cx="2623429" cy="2993879"/>
          </a:xfrm>
          <a:noFill/>
        </p:grpSpPr>
        <p:sp>
          <p:nvSpPr>
            <p:cNvPr id="7" name="Rectangle 6"/>
            <p:cNvSpPr/>
            <p:nvPr/>
          </p:nvSpPr>
          <p:spPr>
            <a:xfrm>
              <a:off x="5431166" y="2163908"/>
              <a:ext cx="2623429" cy="299387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6" name="Rectangle 5"/>
            <p:cNvSpPr/>
            <p:nvPr/>
          </p:nvSpPr>
          <p:spPr>
            <a:xfrm>
              <a:off x="6612646" y="2811976"/>
              <a:ext cx="527710" cy="830997"/>
            </a:xfrm>
            <a:prstGeom prst="rect">
              <a:avLst/>
            </a:prstGeom>
            <a:grpFill/>
            <a:ln>
              <a:noFill/>
            </a:ln>
          </p:spPr>
          <p:txBody>
            <a:bodyPr wrap="none">
              <a:spAutoFit/>
            </a:bodyPr>
            <a:lstStyle/>
            <a:p>
              <a:pPr lvl="0" algn="ctr"/>
              <a:r>
                <a:rPr lang="en-GB" sz="4800" dirty="0">
                  <a:solidFill>
                    <a:prstClr val="black"/>
                  </a:solidFill>
                  <a:latin typeface="Arial" panose="020B0604020202020204" pitchFamily="34" charset="0"/>
                  <a:cs typeface="Arial" panose="020B0604020202020204" pitchFamily="34" charset="0"/>
                </a:rPr>
                <a:t>1</a:t>
              </a:r>
            </a:p>
          </p:txBody>
        </p:sp>
        <p:sp>
          <p:nvSpPr>
            <p:cNvPr id="8" name="Rectangle 7"/>
            <p:cNvSpPr/>
            <p:nvPr/>
          </p:nvSpPr>
          <p:spPr>
            <a:xfrm>
              <a:off x="7074636" y="2811976"/>
              <a:ext cx="527709" cy="830997"/>
            </a:xfrm>
            <a:prstGeom prst="rect">
              <a:avLst/>
            </a:prstGeom>
            <a:grpFill/>
            <a:ln>
              <a:noFill/>
            </a:ln>
          </p:spPr>
          <p:txBody>
            <a:bodyPr wrap="none">
              <a:spAutoFit/>
            </a:bodyPr>
            <a:lstStyle/>
            <a:p>
              <a:pPr lvl="0" algn="ctr"/>
              <a:r>
                <a:rPr lang="en-GB" sz="4800" dirty="0">
                  <a:solidFill>
                    <a:prstClr val="black"/>
                  </a:solidFill>
                  <a:latin typeface="Arial" panose="020B0604020202020204" pitchFamily="34" charset="0"/>
                  <a:cs typeface="Arial" panose="020B0604020202020204" pitchFamily="34" charset="0"/>
                </a:rPr>
                <a:t>4</a:t>
              </a:r>
            </a:p>
          </p:txBody>
        </p:sp>
        <p:sp>
          <p:nvSpPr>
            <p:cNvPr id="9" name="Rectangle 8"/>
            <p:cNvSpPr/>
            <p:nvPr/>
          </p:nvSpPr>
          <p:spPr>
            <a:xfrm>
              <a:off x="7708114" y="2811976"/>
              <a:ext cx="184731" cy="830997"/>
            </a:xfrm>
            <a:prstGeom prst="rect">
              <a:avLst/>
            </a:prstGeom>
            <a:grpFill/>
            <a:ln>
              <a:noFill/>
            </a:ln>
          </p:spPr>
          <p:txBody>
            <a:bodyPr wrap="none">
              <a:spAutoFit/>
            </a:bodyPr>
            <a:lstStyle/>
            <a:p>
              <a:pPr lvl="0" algn="ctr"/>
              <a:endParaRPr lang="en-GB" sz="4800" dirty="0">
                <a:solidFill>
                  <a:prstClr val="black"/>
                </a:solidFill>
                <a:latin typeface="Arial" panose="020B0604020202020204" pitchFamily="34" charset="0"/>
                <a:cs typeface="Arial" panose="020B0604020202020204" pitchFamily="34" charset="0"/>
              </a:endParaRPr>
            </a:p>
          </p:txBody>
        </p:sp>
        <p:sp>
          <p:nvSpPr>
            <p:cNvPr id="11" name="Rectangle 10"/>
            <p:cNvSpPr/>
            <p:nvPr/>
          </p:nvSpPr>
          <p:spPr>
            <a:xfrm>
              <a:off x="6612646" y="3554721"/>
              <a:ext cx="527710" cy="830997"/>
            </a:xfrm>
            <a:prstGeom prst="rect">
              <a:avLst/>
            </a:prstGeom>
            <a:grpFill/>
            <a:ln>
              <a:noFill/>
            </a:ln>
          </p:spPr>
          <p:txBody>
            <a:bodyPr wrap="none">
              <a:spAutoFit/>
            </a:bodyPr>
            <a:lstStyle/>
            <a:p>
              <a:pPr lvl="0" algn="ctr"/>
              <a:r>
                <a:rPr lang="en-GB" sz="4800" dirty="0">
                  <a:solidFill>
                    <a:prstClr val="black"/>
                  </a:solidFill>
                  <a:latin typeface="Arial" panose="020B0604020202020204" pitchFamily="34" charset="0"/>
                  <a:cs typeface="Arial" panose="020B0604020202020204" pitchFamily="34" charset="0"/>
                </a:rPr>
                <a:t>1</a:t>
              </a:r>
            </a:p>
          </p:txBody>
        </p:sp>
        <p:sp>
          <p:nvSpPr>
            <p:cNvPr id="12" name="Rectangle 11"/>
            <p:cNvSpPr/>
            <p:nvPr/>
          </p:nvSpPr>
          <p:spPr>
            <a:xfrm>
              <a:off x="7074636" y="3554721"/>
              <a:ext cx="527709" cy="830997"/>
            </a:xfrm>
            <a:prstGeom prst="rect">
              <a:avLst/>
            </a:prstGeom>
            <a:grpFill/>
            <a:ln>
              <a:noFill/>
            </a:ln>
          </p:spPr>
          <p:txBody>
            <a:bodyPr wrap="none">
              <a:spAutoFit/>
            </a:bodyPr>
            <a:lstStyle/>
            <a:p>
              <a:pPr lvl="0" algn="ctr"/>
              <a:r>
                <a:rPr lang="en-GB" sz="4800" dirty="0">
                  <a:solidFill>
                    <a:prstClr val="black"/>
                  </a:solidFill>
                  <a:latin typeface="Arial" panose="020B0604020202020204" pitchFamily="34" charset="0"/>
                  <a:cs typeface="Arial" panose="020B0604020202020204" pitchFamily="34" charset="0"/>
                </a:rPr>
                <a:t>7</a:t>
              </a:r>
            </a:p>
          </p:txBody>
        </p:sp>
        <p:sp>
          <p:nvSpPr>
            <p:cNvPr id="13" name="Rectangle 12"/>
            <p:cNvSpPr/>
            <p:nvPr/>
          </p:nvSpPr>
          <p:spPr>
            <a:xfrm>
              <a:off x="7708114" y="3554721"/>
              <a:ext cx="184731" cy="830997"/>
            </a:xfrm>
            <a:prstGeom prst="rect">
              <a:avLst/>
            </a:prstGeom>
            <a:grpFill/>
            <a:ln>
              <a:noFill/>
            </a:ln>
          </p:spPr>
          <p:txBody>
            <a:bodyPr wrap="none">
              <a:spAutoFit/>
            </a:bodyPr>
            <a:lstStyle/>
            <a:p>
              <a:pPr lvl="0" algn="ctr"/>
              <a:endParaRPr lang="en-GB" sz="4800" dirty="0">
                <a:solidFill>
                  <a:prstClr val="black"/>
                </a:solidFill>
                <a:latin typeface="Arial" panose="020B0604020202020204" pitchFamily="34" charset="0"/>
                <a:cs typeface="Arial" panose="020B0604020202020204" pitchFamily="34" charset="0"/>
              </a:endParaRPr>
            </a:p>
          </p:txBody>
        </p:sp>
        <p:sp>
          <p:nvSpPr>
            <p:cNvPr id="17" name="Rectangle 16"/>
            <p:cNvSpPr/>
            <p:nvPr/>
          </p:nvSpPr>
          <p:spPr>
            <a:xfrm>
              <a:off x="6612646" y="4326788"/>
              <a:ext cx="527709" cy="830997"/>
            </a:xfrm>
            <a:prstGeom prst="rect">
              <a:avLst/>
            </a:prstGeom>
            <a:grpFill/>
            <a:ln>
              <a:noFill/>
            </a:ln>
          </p:spPr>
          <p:txBody>
            <a:bodyPr wrap="none">
              <a:spAutoFit/>
            </a:bodyPr>
            <a:lstStyle/>
            <a:p>
              <a:pPr lvl="0" algn="ctr"/>
              <a:r>
                <a:rPr lang="en-GB" sz="4800" b="1" dirty="0">
                  <a:solidFill>
                    <a:prstClr val="black"/>
                  </a:solidFill>
                  <a:latin typeface="Arial" panose="020B0604020202020204" pitchFamily="34" charset="0"/>
                  <a:cs typeface="Arial" panose="020B0604020202020204" pitchFamily="34" charset="0"/>
                </a:rPr>
                <a:t>3</a:t>
              </a:r>
            </a:p>
          </p:txBody>
        </p:sp>
        <p:sp>
          <p:nvSpPr>
            <p:cNvPr id="18" name="Rectangle 17"/>
            <p:cNvSpPr/>
            <p:nvPr/>
          </p:nvSpPr>
          <p:spPr>
            <a:xfrm>
              <a:off x="7074636" y="4326788"/>
              <a:ext cx="527709" cy="830997"/>
            </a:xfrm>
            <a:prstGeom prst="rect">
              <a:avLst/>
            </a:prstGeom>
            <a:grpFill/>
            <a:ln>
              <a:noFill/>
            </a:ln>
          </p:spPr>
          <p:txBody>
            <a:bodyPr wrap="none">
              <a:spAutoFit/>
            </a:bodyPr>
            <a:lstStyle/>
            <a:p>
              <a:pPr lvl="0" algn="ctr"/>
              <a:r>
                <a:rPr lang="en-GB" sz="4800" b="1" dirty="0">
                  <a:solidFill>
                    <a:prstClr val="black"/>
                  </a:solidFill>
                  <a:latin typeface="Arial" panose="020B0604020202020204" pitchFamily="34" charset="0"/>
                  <a:cs typeface="Arial" panose="020B0604020202020204" pitchFamily="34" charset="0"/>
                </a:rPr>
                <a:t>1</a:t>
              </a:r>
            </a:p>
          </p:txBody>
        </p:sp>
        <p:sp>
          <p:nvSpPr>
            <p:cNvPr id="19" name="Rectangle 18"/>
            <p:cNvSpPr/>
            <p:nvPr/>
          </p:nvSpPr>
          <p:spPr>
            <a:xfrm>
              <a:off x="7708114" y="4326788"/>
              <a:ext cx="184730" cy="830997"/>
            </a:xfrm>
            <a:prstGeom prst="rect">
              <a:avLst/>
            </a:prstGeom>
            <a:grpFill/>
            <a:ln>
              <a:noFill/>
            </a:ln>
          </p:spPr>
          <p:txBody>
            <a:bodyPr wrap="none">
              <a:spAutoFit/>
            </a:bodyPr>
            <a:lstStyle/>
            <a:p>
              <a:pPr lvl="0" algn="ctr"/>
              <a:endParaRPr lang="en-GB" sz="4800" b="1" dirty="0">
                <a:solidFill>
                  <a:prstClr val="black"/>
                </a:solidFill>
                <a:latin typeface="Arial" panose="020B0604020202020204" pitchFamily="34" charset="0"/>
                <a:cs typeface="Arial" panose="020B0604020202020204" pitchFamily="34" charset="0"/>
              </a:endParaRPr>
            </a:p>
          </p:txBody>
        </p:sp>
        <p:sp>
          <p:nvSpPr>
            <p:cNvPr id="21" name="Rectangle 20"/>
            <p:cNvSpPr/>
            <p:nvPr/>
          </p:nvSpPr>
          <p:spPr>
            <a:xfrm>
              <a:off x="5696325" y="3554721"/>
              <a:ext cx="543740" cy="830997"/>
            </a:xfrm>
            <a:prstGeom prst="rect">
              <a:avLst/>
            </a:prstGeom>
            <a:grpFill/>
            <a:ln>
              <a:noFill/>
            </a:ln>
          </p:spPr>
          <p:txBody>
            <a:bodyPr wrap="none">
              <a:spAutoFit/>
            </a:bodyPr>
            <a:lstStyle/>
            <a:p>
              <a:pPr lvl="0" algn="ctr"/>
              <a:r>
                <a:rPr lang="en-GB" sz="4800" dirty="0">
                  <a:solidFill>
                    <a:prstClr val="black"/>
                  </a:solidFill>
                  <a:latin typeface="Arial" panose="020B0604020202020204" pitchFamily="34" charset="0"/>
                  <a:cs typeface="Arial" panose="020B0604020202020204" pitchFamily="34" charset="0"/>
                </a:rPr>
                <a:t>+</a:t>
              </a:r>
            </a:p>
          </p:txBody>
        </p:sp>
        <p:sp>
          <p:nvSpPr>
            <p:cNvPr id="22" name="Rectangle 21"/>
            <p:cNvSpPr/>
            <p:nvPr/>
          </p:nvSpPr>
          <p:spPr>
            <a:xfrm>
              <a:off x="5696325" y="4326788"/>
              <a:ext cx="543740" cy="830997"/>
            </a:xfrm>
            <a:prstGeom prst="rect">
              <a:avLst/>
            </a:prstGeom>
            <a:grpFill/>
            <a:ln>
              <a:noFill/>
            </a:ln>
          </p:spPr>
          <p:txBody>
            <a:bodyPr wrap="none">
              <a:spAutoFit/>
            </a:bodyPr>
            <a:lstStyle/>
            <a:p>
              <a:pPr lvl="0" algn="ctr"/>
              <a:r>
                <a:rPr lang="en-GB" sz="4800" dirty="0">
                  <a:solidFill>
                    <a:prstClr val="black"/>
                  </a:solidFill>
                  <a:latin typeface="Arial" panose="020B0604020202020204" pitchFamily="34" charset="0"/>
                  <a:cs typeface="Arial" panose="020B0604020202020204" pitchFamily="34" charset="0"/>
                </a:rPr>
                <a:t>=</a:t>
              </a:r>
            </a:p>
          </p:txBody>
        </p:sp>
        <p:sp>
          <p:nvSpPr>
            <p:cNvPr id="25" name="Rectangle 24"/>
            <p:cNvSpPr/>
            <p:nvPr/>
          </p:nvSpPr>
          <p:spPr>
            <a:xfrm>
              <a:off x="6313871" y="4326788"/>
              <a:ext cx="184730" cy="830997"/>
            </a:xfrm>
            <a:prstGeom prst="rect">
              <a:avLst/>
            </a:prstGeom>
            <a:grpFill/>
            <a:ln>
              <a:noFill/>
            </a:ln>
          </p:spPr>
          <p:txBody>
            <a:bodyPr wrap="none">
              <a:spAutoFit/>
            </a:bodyPr>
            <a:lstStyle/>
            <a:p>
              <a:pPr lvl="0" algn="ctr"/>
              <a:endParaRPr lang="en-GB" sz="4800" b="1" dirty="0">
                <a:solidFill>
                  <a:prstClr val="black"/>
                </a:solidFill>
                <a:latin typeface="Arial" panose="020B0604020202020204" pitchFamily="34" charset="0"/>
                <a:cs typeface="Arial" panose="020B0604020202020204" pitchFamily="34" charset="0"/>
              </a:endParaRPr>
            </a:p>
          </p:txBody>
        </p:sp>
        <p:cxnSp>
          <p:nvCxnSpPr>
            <p:cNvPr id="26" name="Straight Connector 25"/>
            <p:cNvCxnSpPr/>
            <p:nvPr/>
          </p:nvCxnSpPr>
          <p:spPr>
            <a:xfrm>
              <a:off x="5647190" y="4252136"/>
              <a:ext cx="2176574" cy="0"/>
            </a:xfrm>
            <a:prstGeom prst="line">
              <a:avLst/>
            </a:prstGeom>
            <a:grpFill/>
            <a:ln w="28575">
              <a:no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6153669" y="4175180"/>
              <a:ext cx="184731" cy="523220"/>
            </a:xfrm>
            <a:prstGeom prst="rect">
              <a:avLst/>
            </a:prstGeom>
            <a:grpFill/>
            <a:ln>
              <a:noFill/>
            </a:ln>
          </p:spPr>
          <p:txBody>
            <a:bodyPr wrap="none">
              <a:spAutoFit/>
            </a:bodyPr>
            <a:lstStyle/>
            <a:p>
              <a:pPr lvl="0" algn="ctr"/>
              <a:endParaRPr lang="en-GB" sz="2800" dirty="0">
                <a:solidFill>
                  <a:srgbClr val="FF0000"/>
                </a:solidFill>
                <a:latin typeface="Arial" panose="020B0604020202020204" pitchFamily="34" charset="0"/>
                <a:cs typeface="Arial" panose="020B0604020202020204" pitchFamily="34" charset="0"/>
              </a:endParaRPr>
            </a:p>
          </p:txBody>
        </p:sp>
        <p:sp>
          <p:nvSpPr>
            <p:cNvPr id="40" name="Rectangle 39"/>
            <p:cNvSpPr/>
            <p:nvPr/>
          </p:nvSpPr>
          <p:spPr>
            <a:xfrm>
              <a:off x="6612646" y="2163907"/>
              <a:ext cx="527709" cy="830997"/>
            </a:xfrm>
            <a:prstGeom prst="rect">
              <a:avLst/>
            </a:prstGeom>
            <a:grpFill/>
            <a:ln>
              <a:noFill/>
            </a:ln>
          </p:spPr>
          <p:txBody>
            <a:bodyPr wrap="none">
              <a:spAutoFit/>
            </a:bodyPr>
            <a:lstStyle/>
            <a:p>
              <a:pPr lvl="0" algn="ctr"/>
              <a:r>
                <a:rPr lang="en-GB" sz="4800" dirty="0">
                  <a:solidFill>
                    <a:srgbClr val="FF0000"/>
                  </a:solidFill>
                  <a:latin typeface="Arial" panose="020B0604020202020204" pitchFamily="34" charset="0"/>
                  <a:cs typeface="Arial" panose="020B0604020202020204" pitchFamily="34" charset="0"/>
                </a:rPr>
                <a:t>1</a:t>
              </a:r>
            </a:p>
          </p:txBody>
        </p:sp>
        <p:cxnSp>
          <p:nvCxnSpPr>
            <p:cNvPr id="42" name="Straight Arrow Connector 41"/>
            <p:cNvCxnSpPr/>
            <p:nvPr/>
          </p:nvCxnSpPr>
          <p:spPr>
            <a:xfrm flipH="1" flipV="1">
              <a:off x="6931836" y="2910810"/>
              <a:ext cx="355019" cy="1557352"/>
            </a:xfrm>
            <a:prstGeom prst="straightConnector1">
              <a:avLst/>
            </a:prstGeom>
            <a:grpFill/>
            <a:ln w="12700">
              <a:no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37694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type="body" sz="quarter" idx="13"/>
          </p:nvPr>
        </p:nvSpPr>
        <p:spPr/>
        <p:txBody>
          <a:bodyPr>
            <a:normAutofit fontScale="25000" lnSpcReduction="20000"/>
          </a:bodyPr>
          <a:lstStyle/>
          <a:p>
            <a:r>
              <a:rPr lang="en-GB" sz="16000"/>
              <a:t>The rules of binary addition</a:t>
            </a:r>
          </a:p>
          <a:p>
            <a:pPr marL="0" indent="0">
              <a:buNone/>
            </a:pPr>
            <a:endParaRPr lang="en-GB" b="1" dirty="0">
              <a:solidFill>
                <a:srgbClr val="FF0000"/>
              </a:solidFill>
            </a:endParaRPr>
          </a:p>
        </p:txBody>
      </p:sp>
      <p:sp>
        <p:nvSpPr>
          <p:cNvPr id="3" name="Text Placeholder 2"/>
          <p:cNvSpPr>
            <a:spLocks noGrp="1"/>
          </p:cNvSpPr>
          <p:nvPr>
            <p:ph type="body" sz="quarter" idx="14"/>
          </p:nvPr>
        </p:nvSpPr>
        <p:spPr/>
        <p:txBody>
          <a:bodyPr/>
          <a:lstStyle/>
          <a:p>
            <a:pPr marL="0" indent="0">
              <a:buNone/>
            </a:pPr>
            <a:r>
              <a:rPr lang="en-GB" dirty="0"/>
              <a:t>Work right to left and apply these simple rules:</a:t>
            </a:r>
            <a:br>
              <a:rPr lang="en-GB" dirty="0"/>
            </a:br>
            <a:endParaRPr lang="en-GB" dirty="0"/>
          </a:p>
          <a:p>
            <a:pPr marL="514350" indent="-514350">
              <a:buFont typeface="+mj-lt"/>
              <a:buAutoNum type="arabicPeriod"/>
            </a:pPr>
            <a:r>
              <a:rPr lang="en-GB" b="1" dirty="0"/>
              <a:t>0 + 0 = </a:t>
            </a:r>
            <a:r>
              <a:rPr lang="en-GB" b="1" dirty="0">
                <a:solidFill>
                  <a:srgbClr val="58ACA5"/>
                </a:solidFill>
              </a:rPr>
              <a:t>0</a:t>
            </a:r>
          </a:p>
          <a:p>
            <a:pPr marL="514350" indent="-514350">
              <a:buFont typeface="+mj-lt"/>
              <a:buAutoNum type="arabicPeriod"/>
            </a:pPr>
            <a:r>
              <a:rPr lang="en-GB" b="1" dirty="0"/>
              <a:t>0 + 1 = </a:t>
            </a:r>
            <a:r>
              <a:rPr lang="en-GB" b="1" dirty="0">
                <a:solidFill>
                  <a:srgbClr val="58ACA5"/>
                </a:solidFill>
              </a:rPr>
              <a:t>1</a:t>
            </a:r>
          </a:p>
          <a:p>
            <a:pPr marL="514350" indent="-514350">
              <a:buFont typeface="+mj-lt"/>
              <a:buAutoNum type="arabicPeriod"/>
            </a:pPr>
            <a:r>
              <a:rPr lang="en-GB" b="1" dirty="0"/>
              <a:t>1 + 0 = </a:t>
            </a:r>
            <a:r>
              <a:rPr lang="en-GB" b="1" dirty="0">
                <a:solidFill>
                  <a:srgbClr val="58ACA5"/>
                </a:solidFill>
              </a:rPr>
              <a:t>1</a:t>
            </a:r>
          </a:p>
          <a:p>
            <a:pPr marL="514350" indent="-514350">
              <a:buFont typeface="+mj-lt"/>
              <a:buAutoNum type="arabicPeriod"/>
            </a:pPr>
            <a:r>
              <a:rPr lang="en-GB" b="1" dirty="0"/>
              <a:t>1 + 1 = </a:t>
            </a:r>
            <a:r>
              <a:rPr lang="en-GB" b="1" dirty="0">
                <a:solidFill>
                  <a:srgbClr val="58ACA5"/>
                </a:solidFill>
              </a:rPr>
              <a:t>0</a:t>
            </a:r>
            <a:r>
              <a:rPr lang="en-GB" b="1" dirty="0"/>
              <a:t> </a:t>
            </a:r>
            <a:r>
              <a:rPr lang="en-GB" i="1" dirty="0">
                <a:solidFill>
                  <a:srgbClr val="FF0000"/>
                </a:solidFill>
              </a:rPr>
              <a:t>Carry </a:t>
            </a:r>
            <a:r>
              <a:rPr lang="en-GB" b="1" i="1" dirty="0">
                <a:solidFill>
                  <a:srgbClr val="FF0000"/>
                </a:solidFill>
              </a:rPr>
              <a:t>1</a:t>
            </a:r>
          </a:p>
          <a:p>
            <a:pPr marL="514350" indent="-514350">
              <a:buFont typeface="+mj-lt"/>
              <a:buAutoNum type="arabicPeriod"/>
            </a:pPr>
            <a:r>
              <a:rPr lang="en-GB" b="1" dirty="0"/>
              <a:t>1 + 1 + 1 = </a:t>
            </a:r>
            <a:r>
              <a:rPr lang="en-GB" b="1" dirty="0">
                <a:solidFill>
                  <a:srgbClr val="58ACA5"/>
                </a:solidFill>
              </a:rPr>
              <a:t>1</a:t>
            </a:r>
            <a:r>
              <a:rPr lang="en-GB" b="1" dirty="0"/>
              <a:t> </a:t>
            </a:r>
            <a:r>
              <a:rPr lang="en-GB" i="1" dirty="0">
                <a:solidFill>
                  <a:srgbClr val="FF0000"/>
                </a:solidFill>
              </a:rPr>
              <a:t>Carry</a:t>
            </a:r>
            <a:r>
              <a:rPr lang="en-GB" b="1" dirty="0">
                <a:solidFill>
                  <a:srgbClr val="FF0000"/>
                </a:solidFill>
              </a:rPr>
              <a:t> 1</a:t>
            </a:r>
          </a:p>
          <a:p>
            <a:endParaRPr lang="en-GB" dirty="0"/>
          </a:p>
        </p:txBody>
      </p:sp>
      <p:grpSp>
        <p:nvGrpSpPr>
          <p:cNvPr id="46" name="Group 45"/>
          <p:cNvGrpSpPr/>
          <p:nvPr/>
        </p:nvGrpSpPr>
        <p:grpSpPr>
          <a:xfrm>
            <a:off x="4597400" y="2311910"/>
            <a:ext cx="4014788" cy="3885690"/>
            <a:chOff x="4572000" y="2276872"/>
            <a:chExt cx="4320480" cy="4590587"/>
          </a:xfrm>
        </p:grpSpPr>
        <p:grpSp>
          <p:nvGrpSpPr>
            <p:cNvPr id="16" name="Group 15"/>
            <p:cNvGrpSpPr/>
            <p:nvPr/>
          </p:nvGrpSpPr>
          <p:grpSpPr>
            <a:xfrm>
              <a:off x="4572000" y="2276872"/>
              <a:ext cx="4320480" cy="4590587"/>
              <a:chOff x="4499992" y="2132856"/>
              <a:chExt cx="4320480" cy="4590587"/>
            </a:xfrm>
          </p:grpSpPr>
          <p:sp>
            <p:nvSpPr>
              <p:cNvPr id="7" name="Rectangle 6"/>
              <p:cNvSpPr/>
              <p:nvPr/>
            </p:nvSpPr>
            <p:spPr>
              <a:xfrm>
                <a:off x="4499992" y="2132857"/>
                <a:ext cx="4320480" cy="4590586"/>
              </a:xfrm>
              <a:prstGeom prst="rect">
                <a:avLst/>
              </a:prstGeom>
              <a:solidFill>
                <a:srgbClr val="F2F2F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grpSp>
            <p:nvGrpSpPr>
              <p:cNvPr id="27" name="Group 26"/>
              <p:cNvGrpSpPr/>
              <p:nvPr/>
            </p:nvGrpSpPr>
            <p:grpSpPr>
              <a:xfrm>
                <a:off x="4716015" y="2132856"/>
                <a:ext cx="4065006" cy="3144628"/>
                <a:chOff x="4644008" y="2613198"/>
                <a:chExt cx="4375278" cy="3384651"/>
              </a:xfrm>
            </p:grpSpPr>
            <p:sp>
              <p:nvSpPr>
                <p:cNvPr id="6" name="Rectangle 5"/>
                <p:cNvSpPr/>
                <p:nvPr/>
              </p:nvSpPr>
              <p:spPr>
                <a:xfrm>
                  <a:off x="5650790" y="3310734"/>
                  <a:ext cx="577814" cy="978408"/>
                </a:xfrm>
                <a:prstGeom prst="rect">
                  <a:avLst/>
                </a:prstGeom>
              </p:spPr>
              <p:txBody>
                <a:bodyPr wrap="none">
                  <a:spAutoFit/>
                </a:bodyPr>
                <a:lstStyle/>
                <a:p>
                  <a:pPr lvl="0" algn="ctr"/>
                  <a:r>
                    <a:rPr lang="en-GB" sz="4400" dirty="0">
                      <a:solidFill>
                        <a:prstClr val="black"/>
                      </a:solidFill>
                      <a:latin typeface="Arial" panose="020B0604020202020204" pitchFamily="34" charset="0"/>
                      <a:cs typeface="Arial" panose="020B0604020202020204" pitchFamily="34" charset="0"/>
                    </a:rPr>
                    <a:t>1</a:t>
                  </a:r>
                </a:p>
              </p:txBody>
            </p:sp>
            <p:sp>
              <p:nvSpPr>
                <p:cNvPr id="8" name="Rectangle 7"/>
                <p:cNvSpPr/>
                <p:nvPr/>
              </p:nvSpPr>
              <p:spPr>
                <a:xfrm>
                  <a:off x="6148042" y="3310734"/>
                  <a:ext cx="577814" cy="978408"/>
                </a:xfrm>
                <a:prstGeom prst="rect">
                  <a:avLst/>
                </a:prstGeom>
              </p:spPr>
              <p:txBody>
                <a:bodyPr wrap="none">
                  <a:spAutoFit/>
                </a:bodyPr>
                <a:lstStyle/>
                <a:p>
                  <a:pPr lvl="0" algn="ctr"/>
                  <a:r>
                    <a:rPr lang="en-GB" sz="4400" dirty="0">
                      <a:solidFill>
                        <a:prstClr val="black"/>
                      </a:solidFill>
                      <a:latin typeface="Arial" panose="020B0604020202020204" pitchFamily="34" charset="0"/>
                      <a:cs typeface="Arial" panose="020B0604020202020204" pitchFamily="34" charset="0"/>
                    </a:rPr>
                    <a:t>1</a:t>
                  </a:r>
                </a:p>
              </p:txBody>
            </p:sp>
            <p:sp>
              <p:nvSpPr>
                <p:cNvPr id="9" name="Rectangle 8"/>
                <p:cNvSpPr/>
                <p:nvPr/>
              </p:nvSpPr>
              <p:spPr>
                <a:xfrm>
                  <a:off x="6645294" y="3310734"/>
                  <a:ext cx="577814" cy="978408"/>
                </a:xfrm>
                <a:prstGeom prst="rect">
                  <a:avLst/>
                </a:prstGeom>
              </p:spPr>
              <p:txBody>
                <a:bodyPr wrap="none">
                  <a:spAutoFit/>
                </a:bodyPr>
                <a:lstStyle/>
                <a:p>
                  <a:pPr lvl="0" algn="ctr"/>
                  <a:r>
                    <a:rPr lang="en-GB" sz="4400" dirty="0">
                      <a:solidFill>
                        <a:prstClr val="black"/>
                      </a:solidFill>
                      <a:latin typeface="Arial" panose="020B0604020202020204" pitchFamily="34" charset="0"/>
                      <a:cs typeface="Arial" panose="020B0604020202020204" pitchFamily="34" charset="0"/>
                    </a:rPr>
                    <a:t>1</a:t>
                  </a:r>
                </a:p>
              </p:txBody>
            </p:sp>
            <p:sp>
              <p:nvSpPr>
                <p:cNvPr id="10" name="Rectangle 9"/>
                <p:cNvSpPr/>
                <p:nvPr/>
              </p:nvSpPr>
              <p:spPr>
                <a:xfrm>
                  <a:off x="7142547" y="3310734"/>
                  <a:ext cx="577814" cy="978408"/>
                </a:xfrm>
                <a:prstGeom prst="rect">
                  <a:avLst/>
                </a:prstGeom>
              </p:spPr>
              <p:txBody>
                <a:bodyPr wrap="none">
                  <a:spAutoFit/>
                </a:bodyPr>
                <a:lstStyle/>
                <a:p>
                  <a:pPr lvl="0" algn="ctr"/>
                  <a:r>
                    <a:rPr lang="en-GB" sz="4400" dirty="0">
                      <a:solidFill>
                        <a:prstClr val="black"/>
                      </a:solidFill>
                      <a:latin typeface="Arial" panose="020B0604020202020204" pitchFamily="34" charset="0"/>
                      <a:cs typeface="Arial" panose="020B0604020202020204" pitchFamily="34" charset="0"/>
                    </a:rPr>
                    <a:t>0</a:t>
                  </a:r>
                </a:p>
              </p:txBody>
            </p:sp>
            <p:sp>
              <p:nvSpPr>
                <p:cNvPr id="11" name="Rectangle 10"/>
                <p:cNvSpPr/>
                <p:nvPr/>
              </p:nvSpPr>
              <p:spPr>
                <a:xfrm>
                  <a:off x="5692953" y="4110171"/>
                  <a:ext cx="577814" cy="978408"/>
                </a:xfrm>
                <a:prstGeom prst="rect">
                  <a:avLst/>
                </a:prstGeom>
              </p:spPr>
              <p:txBody>
                <a:bodyPr wrap="none">
                  <a:spAutoFit/>
                </a:bodyPr>
                <a:lstStyle/>
                <a:p>
                  <a:pPr lvl="0" algn="ctr"/>
                  <a:r>
                    <a:rPr lang="en-GB" sz="4400" dirty="0">
                      <a:solidFill>
                        <a:prstClr val="black"/>
                      </a:solidFill>
                      <a:latin typeface="Arial" panose="020B0604020202020204" pitchFamily="34" charset="0"/>
                      <a:cs typeface="Arial" panose="020B0604020202020204" pitchFamily="34" charset="0"/>
                    </a:rPr>
                    <a:t>1</a:t>
                  </a:r>
                </a:p>
              </p:txBody>
            </p:sp>
            <p:sp>
              <p:nvSpPr>
                <p:cNvPr id="12" name="Rectangle 11"/>
                <p:cNvSpPr/>
                <p:nvPr/>
              </p:nvSpPr>
              <p:spPr>
                <a:xfrm>
                  <a:off x="6190203" y="4110171"/>
                  <a:ext cx="577814" cy="978408"/>
                </a:xfrm>
                <a:prstGeom prst="rect">
                  <a:avLst/>
                </a:prstGeom>
              </p:spPr>
              <p:txBody>
                <a:bodyPr wrap="none">
                  <a:spAutoFit/>
                </a:bodyPr>
                <a:lstStyle/>
                <a:p>
                  <a:pPr lvl="0" algn="ctr"/>
                  <a:r>
                    <a:rPr lang="en-GB" sz="4400" dirty="0">
                      <a:solidFill>
                        <a:prstClr val="black"/>
                      </a:solidFill>
                      <a:latin typeface="Arial" panose="020B0604020202020204" pitchFamily="34" charset="0"/>
                      <a:cs typeface="Arial" panose="020B0604020202020204" pitchFamily="34" charset="0"/>
                    </a:rPr>
                    <a:t>1</a:t>
                  </a:r>
                </a:p>
              </p:txBody>
            </p:sp>
            <p:sp>
              <p:nvSpPr>
                <p:cNvPr id="13" name="Rectangle 12"/>
                <p:cNvSpPr/>
                <p:nvPr/>
              </p:nvSpPr>
              <p:spPr>
                <a:xfrm>
                  <a:off x="6687456" y="4110171"/>
                  <a:ext cx="577814" cy="978408"/>
                </a:xfrm>
                <a:prstGeom prst="rect">
                  <a:avLst/>
                </a:prstGeom>
              </p:spPr>
              <p:txBody>
                <a:bodyPr wrap="none">
                  <a:spAutoFit/>
                </a:bodyPr>
                <a:lstStyle/>
                <a:p>
                  <a:pPr lvl="0" algn="ctr"/>
                  <a:r>
                    <a:rPr lang="en-GB" sz="4400" dirty="0">
                      <a:solidFill>
                        <a:prstClr val="black"/>
                      </a:solidFill>
                      <a:latin typeface="Arial" panose="020B0604020202020204" pitchFamily="34" charset="0"/>
                      <a:cs typeface="Arial" panose="020B0604020202020204" pitchFamily="34" charset="0"/>
                    </a:rPr>
                    <a:t>0</a:t>
                  </a:r>
                </a:p>
              </p:txBody>
            </p:sp>
            <p:sp>
              <p:nvSpPr>
                <p:cNvPr id="14" name="Rectangle 13"/>
                <p:cNvSpPr/>
                <p:nvPr/>
              </p:nvSpPr>
              <p:spPr>
                <a:xfrm>
                  <a:off x="7142547" y="4110171"/>
                  <a:ext cx="577814" cy="978408"/>
                </a:xfrm>
                <a:prstGeom prst="rect">
                  <a:avLst/>
                </a:prstGeom>
              </p:spPr>
              <p:txBody>
                <a:bodyPr wrap="none">
                  <a:spAutoFit/>
                </a:bodyPr>
                <a:lstStyle/>
                <a:p>
                  <a:pPr lvl="0" algn="ctr"/>
                  <a:r>
                    <a:rPr lang="en-GB" sz="4400" dirty="0">
                      <a:solidFill>
                        <a:prstClr val="black"/>
                      </a:solidFill>
                      <a:latin typeface="Arial" panose="020B0604020202020204" pitchFamily="34" charset="0"/>
                      <a:cs typeface="Arial" panose="020B0604020202020204" pitchFamily="34" charset="0"/>
                    </a:rPr>
                    <a:t>0</a:t>
                  </a:r>
                </a:p>
              </p:txBody>
            </p:sp>
            <p:sp>
              <p:nvSpPr>
                <p:cNvPr id="17" name="Rectangle 16"/>
                <p:cNvSpPr/>
                <p:nvPr/>
              </p:nvSpPr>
              <p:spPr>
                <a:xfrm>
                  <a:off x="5678241" y="4941168"/>
                  <a:ext cx="577814" cy="978408"/>
                </a:xfrm>
                <a:prstGeom prst="rect">
                  <a:avLst/>
                </a:prstGeom>
              </p:spPr>
              <p:txBody>
                <a:bodyPr wrap="none">
                  <a:spAutoFit/>
                </a:bodyPr>
                <a:lstStyle/>
                <a:p>
                  <a:pPr lvl="0" algn="ctr"/>
                  <a:r>
                    <a:rPr lang="en-GB" sz="4400" b="1" dirty="0">
                      <a:solidFill>
                        <a:prstClr val="black"/>
                      </a:solidFill>
                      <a:latin typeface="Arial" panose="020B0604020202020204" pitchFamily="34" charset="0"/>
                      <a:cs typeface="Arial" panose="020B0604020202020204" pitchFamily="34" charset="0"/>
                    </a:rPr>
                    <a:t>1</a:t>
                  </a:r>
                </a:p>
              </p:txBody>
            </p:sp>
            <p:sp>
              <p:nvSpPr>
                <p:cNvPr id="18" name="Rectangle 17"/>
                <p:cNvSpPr/>
                <p:nvPr/>
              </p:nvSpPr>
              <p:spPr>
                <a:xfrm>
                  <a:off x="6175493" y="4941168"/>
                  <a:ext cx="577814" cy="978408"/>
                </a:xfrm>
                <a:prstGeom prst="rect">
                  <a:avLst/>
                </a:prstGeom>
              </p:spPr>
              <p:txBody>
                <a:bodyPr wrap="none">
                  <a:spAutoFit/>
                </a:bodyPr>
                <a:lstStyle/>
                <a:p>
                  <a:pPr lvl="0" algn="ctr"/>
                  <a:r>
                    <a:rPr lang="en-GB" sz="4400" b="1" dirty="0">
                      <a:solidFill>
                        <a:prstClr val="black"/>
                      </a:solidFill>
                      <a:latin typeface="Arial" panose="020B0604020202020204" pitchFamily="34" charset="0"/>
                      <a:cs typeface="Arial" panose="020B0604020202020204" pitchFamily="34" charset="0"/>
                    </a:rPr>
                    <a:t>0</a:t>
                  </a:r>
                </a:p>
              </p:txBody>
            </p:sp>
            <p:sp>
              <p:nvSpPr>
                <p:cNvPr id="19" name="Rectangle 18"/>
                <p:cNvSpPr/>
                <p:nvPr/>
              </p:nvSpPr>
              <p:spPr>
                <a:xfrm>
                  <a:off x="6672746" y="4941168"/>
                  <a:ext cx="577814" cy="978408"/>
                </a:xfrm>
                <a:prstGeom prst="rect">
                  <a:avLst/>
                </a:prstGeom>
              </p:spPr>
              <p:txBody>
                <a:bodyPr wrap="none">
                  <a:spAutoFit/>
                </a:bodyPr>
                <a:lstStyle/>
                <a:p>
                  <a:pPr lvl="0" algn="ctr"/>
                  <a:r>
                    <a:rPr lang="en-GB" sz="4400" b="1" dirty="0">
                      <a:solidFill>
                        <a:prstClr val="black"/>
                      </a:solidFill>
                      <a:latin typeface="Arial" panose="020B0604020202020204" pitchFamily="34" charset="0"/>
                      <a:cs typeface="Arial" panose="020B0604020202020204" pitchFamily="34" charset="0"/>
                    </a:rPr>
                    <a:t>1</a:t>
                  </a:r>
                </a:p>
              </p:txBody>
            </p:sp>
            <p:sp>
              <p:nvSpPr>
                <p:cNvPr id="20" name="Rectangle 19"/>
                <p:cNvSpPr/>
                <p:nvPr/>
              </p:nvSpPr>
              <p:spPr>
                <a:xfrm>
                  <a:off x="7169997" y="4941168"/>
                  <a:ext cx="577814" cy="978408"/>
                </a:xfrm>
                <a:prstGeom prst="rect">
                  <a:avLst/>
                </a:prstGeom>
              </p:spPr>
              <p:txBody>
                <a:bodyPr wrap="none">
                  <a:spAutoFit/>
                </a:bodyPr>
                <a:lstStyle/>
                <a:p>
                  <a:pPr lvl="0" algn="ctr"/>
                  <a:r>
                    <a:rPr lang="en-GB" sz="4400" b="1" dirty="0">
                      <a:solidFill>
                        <a:prstClr val="black"/>
                      </a:solidFill>
                      <a:latin typeface="Arial" panose="020B0604020202020204" pitchFamily="34" charset="0"/>
                      <a:cs typeface="Arial" panose="020B0604020202020204" pitchFamily="34" charset="0"/>
                    </a:rPr>
                    <a:t>0</a:t>
                  </a:r>
                </a:p>
              </p:txBody>
            </p:sp>
            <p:sp>
              <p:nvSpPr>
                <p:cNvPr id="21" name="Rectangle 20"/>
                <p:cNvSpPr/>
                <p:nvPr/>
              </p:nvSpPr>
              <p:spPr>
                <a:xfrm>
                  <a:off x="4674614" y="4110171"/>
                  <a:ext cx="629802" cy="1056681"/>
                </a:xfrm>
                <a:prstGeom prst="rect">
                  <a:avLst/>
                </a:prstGeom>
              </p:spPr>
              <p:txBody>
                <a:bodyPr wrap="none">
                  <a:spAutoFit/>
                </a:bodyPr>
                <a:lstStyle/>
                <a:p>
                  <a:pPr lvl="0" algn="ctr"/>
                  <a:r>
                    <a:rPr lang="en-GB" sz="4800" dirty="0">
                      <a:solidFill>
                        <a:prstClr val="black"/>
                      </a:solidFill>
                      <a:latin typeface="Arial" panose="020B0604020202020204" pitchFamily="34" charset="0"/>
                      <a:cs typeface="Arial" panose="020B0604020202020204" pitchFamily="34" charset="0"/>
                    </a:rPr>
                    <a:t>+</a:t>
                  </a:r>
                </a:p>
              </p:txBody>
            </p:sp>
            <p:sp>
              <p:nvSpPr>
                <p:cNvPr id="22" name="Rectangle 21"/>
                <p:cNvSpPr/>
                <p:nvPr/>
              </p:nvSpPr>
              <p:spPr>
                <a:xfrm>
                  <a:off x="4674614" y="4941168"/>
                  <a:ext cx="629802" cy="1056681"/>
                </a:xfrm>
                <a:prstGeom prst="rect">
                  <a:avLst/>
                </a:prstGeom>
              </p:spPr>
              <p:txBody>
                <a:bodyPr wrap="none">
                  <a:spAutoFit/>
                </a:bodyPr>
                <a:lstStyle/>
                <a:p>
                  <a:pPr lvl="0" algn="ctr"/>
                  <a:r>
                    <a:rPr lang="en-GB" sz="4800" dirty="0">
                      <a:solidFill>
                        <a:prstClr val="black"/>
                      </a:solidFill>
                      <a:latin typeface="Arial" panose="020B0604020202020204" pitchFamily="34" charset="0"/>
                      <a:cs typeface="Arial" panose="020B0604020202020204" pitchFamily="34" charset="0"/>
                    </a:rPr>
                    <a:t>=</a:t>
                  </a:r>
                </a:p>
              </p:txBody>
            </p:sp>
            <p:sp>
              <p:nvSpPr>
                <p:cNvPr id="23" name="Rectangle 22"/>
                <p:cNvSpPr/>
                <p:nvPr/>
              </p:nvSpPr>
              <p:spPr>
                <a:xfrm>
                  <a:off x="6225528" y="4777988"/>
                  <a:ext cx="213970" cy="665318"/>
                </a:xfrm>
                <a:prstGeom prst="rect">
                  <a:avLst/>
                </a:prstGeom>
              </p:spPr>
              <p:txBody>
                <a:bodyPr wrap="none">
                  <a:spAutoFit/>
                </a:bodyPr>
                <a:lstStyle/>
                <a:p>
                  <a:pPr lvl="0" algn="ctr"/>
                  <a:endParaRPr lang="en-GB" sz="2800" dirty="0">
                    <a:solidFill>
                      <a:srgbClr val="FF0000"/>
                    </a:solidFill>
                    <a:latin typeface="Arial" panose="020B0604020202020204" pitchFamily="34" charset="0"/>
                    <a:cs typeface="Arial" panose="020B0604020202020204" pitchFamily="34" charset="0"/>
                  </a:endParaRPr>
                </a:p>
              </p:txBody>
            </p:sp>
            <p:sp>
              <p:nvSpPr>
                <p:cNvPr id="24" name="Rectangle 23"/>
                <p:cNvSpPr/>
                <p:nvPr/>
              </p:nvSpPr>
              <p:spPr>
                <a:xfrm>
                  <a:off x="5696316" y="4777988"/>
                  <a:ext cx="213970" cy="665318"/>
                </a:xfrm>
                <a:prstGeom prst="rect">
                  <a:avLst/>
                </a:prstGeom>
              </p:spPr>
              <p:txBody>
                <a:bodyPr wrap="none">
                  <a:spAutoFit/>
                </a:bodyPr>
                <a:lstStyle/>
                <a:p>
                  <a:pPr lvl="0" algn="ctr"/>
                  <a:endParaRPr lang="en-GB" sz="2800" dirty="0">
                    <a:solidFill>
                      <a:srgbClr val="FF0000"/>
                    </a:solidFill>
                    <a:latin typeface="Arial" panose="020B0604020202020204" pitchFamily="34" charset="0"/>
                    <a:cs typeface="Arial" panose="020B0604020202020204" pitchFamily="34" charset="0"/>
                  </a:endParaRPr>
                </a:p>
              </p:txBody>
            </p:sp>
            <p:sp>
              <p:nvSpPr>
                <p:cNvPr id="25" name="Rectangle 24"/>
                <p:cNvSpPr/>
                <p:nvPr/>
              </p:nvSpPr>
              <p:spPr>
                <a:xfrm>
                  <a:off x="5172082" y="4941167"/>
                  <a:ext cx="577814" cy="978408"/>
                </a:xfrm>
                <a:prstGeom prst="rect">
                  <a:avLst/>
                </a:prstGeom>
              </p:spPr>
              <p:txBody>
                <a:bodyPr wrap="none">
                  <a:spAutoFit/>
                </a:bodyPr>
                <a:lstStyle/>
                <a:p>
                  <a:pPr lvl="0" algn="ctr"/>
                  <a:r>
                    <a:rPr lang="en-GB" sz="4400" b="1" dirty="0">
                      <a:solidFill>
                        <a:prstClr val="black"/>
                      </a:solidFill>
                      <a:latin typeface="Arial" panose="020B0604020202020204" pitchFamily="34" charset="0"/>
                      <a:cs typeface="Arial" panose="020B0604020202020204" pitchFamily="34" charset="0"/>
                    </a:rPr>
                    <a:t>1</a:t>
                  </a:r>
                </a:p>
              </p:txBody>
            </p:sp>
            <p:cxnSp>
              <p:nvCxnSpPr>
                <p:cNvPr id="26" name="Straight Connector 25"/>
                <p:cNvCxnSpPr/>
                <p:nvPr/>
              </p:nvCxnSpPr>
              <p:spPr>
                <a:xfrm>
                  <a:off x="4644008" y="5006160"/>
                  <a:ext cx="3168352" cy="0"/>
                </a:xfrm>
                <a:prstGeom prst="line">
                  <a:avLst/>
                </a:prstGeom>
                <a:ln w="28575">
                  <a:solidFill>
                    <a:srgbClr val="58ACA5"/>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5181575" y="4777988"/>
                  <a:ext cx="213970" cy="665318"/>
                </a:xfrm>
                <a:prstGeom prst="rect">
                  <a:avLst/>
                </a:prstGeom>
              </p:spPr>
              <p:txBody>
                <a:bodyPr wrap="none">
                  <a:spAutoFit/>
                </a:bodyPr>
                <a:lstStyle/>
                <a:p>
                  <a:pPr lvl="0" algn="ctr"/>
                  <a:endParaRPr lang="en-GB" sz="2800" dirty="0">
                    <a:solidFill>
                      <a:srgbClr val="FF0000"/>
                    </a:solidFill>
                    <a:latin typeface="Arial" panose="020B0604020202020204" pitchFamily="34" charset="0"/>
                    <a:cs typeface="Arial" panose="020B0604020202020204" pitchFamily="34" charset="0"/>
                  </a:endParaRPr>
                </a:p>
              </p:txBody>
            </p:sp>
            <p:sp>
              <p:nvSpPr>
                <p:cNvPr id="33" name="Rectangle 32"/>
                <p:cNvSpPr/>
                <p:nvPr/>
              </p:nvSpPr>
              <p:spPr>
                <a:xfrm>
                  <a:off x="8077553" y="3310734"/>
                  <a:ext cx="941732" cy="978408"/>
                </a:xfrm>
                <a:prstGeom prst="rect">
                  <a:avLst/>
                </a:prstGeom>
              </p:spPr>
              <p:txBody>
                <a:bodyPr wrap="none">
                  <a:spAutoFit/>
                </a:bodyPr>
                <a:lstStyle/>
                <a:p>
                  <a:pPr lvl="0" algn="ctr"/>
                  <a:r>
                    <a:rPr lang="en-GB" sz="4400" dirty="0">
                      <a:solidFill>
                        <a:srgbClr val="58ACA5"/>
                      </a:solidFill>
                      <a:latin typeface="Arial" panose="020B0604020202020204" pitchFamily="34" charset="0"/>
                      <a:cs typeface="Arial" panose="020B0604020202020204" pitchFamily="34" charset="0"/>
                    </a:rPr>
                    <a:t>14</a:t>
                  </a:r>
                </a:p>
              </p:txBody>
            </p:sp>
            <p:sp>
              <p:nvSpPr>
                <p:cNvPr id="34" name="Rectangle 33"/>
                <p:cNvSpPr/>
                <p:nvPr/>
              </p:nvSpPr>
              <p:spPr>
                <a:xfrm>
                  <a:off x="8077554" y="4110171"/>
                  <a:ext cx="941732" cy="978408"/>
                </a:xfrm>
                <a:prstGeom prst="rect">
                  <a:avLst/>
                </a:prstGeom>
              </p:spPr>
              <p:txBody>
                <a:bodyPr wrap="none">
                  <a:spAutoFit/>
                </a:bodyPr>
                <a:lstStyle/>
                <a:p>
                  <a:pPr lvl="0" algn="ctr"/>
                  <a:r>
                    <a:rPr lang="en-GB" sz="4400" dirty="0">
                      <a:solidFill>
                        <a:srgbClr val="58ACA5"/>
                      </a:solidFill>
                      <a:latin typeface="Arial" panose="020B0604020202020204" pitchFamily="34" charset="0"/>
                      <a:cs typeface="Arial" panose="020B0604020202020204" pitchFamily="34" charset="0"/>
                    </a:rPr>
                    <a:t>12</a:t>
                  </a:r>
                </a:p>
              </p:txBody>
            </p:sp>
            <p:sp>
              <p:nvSpPr>
                <p:cNvPr id="35" name="Rectangle 34"/>
                <p:cNvSpPr/>
                <p:nvPr/>
              </p:nvSpPr>
              <p:spPr>
                <a:xfrm>
                  <a:off x="8077552" y="4941167"/>
                  <a:ext cx="941732" cy="978408"/>
                </a:xfrm>
                <a:prstGeom prst="rect">
                  <a:avLst/>
                </a:prstGeom>
              </p:spPr>
              <p:txBody>
                <a:bodyPr wrap="none">
                  <a:spAutoFit/>
                </a:bodyPr>
                <a:lstStyle/>
                <a:p>
                  <a:pPr lvl="0" algn="ctr"/>
                  <a:r>
                    <a:rPr lang="en-GB" sz="4400" b="1" dirty="0">
                      <a:solidFill>
                        <a:srgbClr val="58ACA5"/>
                      </a:solidFill>
                      <a:latin typeface="Arial" panose="020B0604020202020204" pitchFamily="34" charset="0"/>
                      <a:cs typeface="Arial" panose="020B0604020202020204" pitchFamily="34" charset="0"/>
                    </a:rPr>
                    <a:t>26</a:t>
                  </a:r>
                </a:p>
              </p:txBody>
            </p:sp>
            <p:sp>
              <p:nvSpPr>
                <p:cNvPr id="40" name="Rectangle 39"/>
                <p:cNvSpPr/>
                <p:nvPr/>
              </p:nvSpPr>
              <p:spPr>
                <a:xfrm>
                  <a:off x="5650788" y="2613199"/>
                  <a:ext cx="577814" cy="978408"/>
                </a:xfrm>
                <a:prstGeom prst="rect">
                  <a:avLst/>
                </a:prstGeom>
              </p:spPr>
              <p:txBody>
                <a:bodyPr wrap="none">
                  <a:spAutoFit/>
                </a:bodyPr>
                <a:lstStyle/>
                <a:p>
                  <a:pPr lvl="0" algn="ctr"/>
                  <a:r>
                    <a:rPr lang="en-GB" sz="4400" dirty="0">
                      <a:solidFill>
                        <a:srgbClr val="FF0000"/>
                      </a:solidFill>
                      <a:latin typeface="Arial" panose="020B0604020202020204" pitchFamily="34" charset="0"/>
                      <a:cs typeface="Arial" panose="020B0604020202020204" pitchFamily="34" charset="0"/>
                    </a:rPr>
                    <a:t>1</a:t>
                  </a:r>
                </a:p>
              </p:txBody>
            </p:sp>
            <p:sp>
              <p:nvSpPr>
                <p:cNvPr id="41" name="Rectangle 40"/>
                <p:cNvSpPr/>
                <p:nvPr/>
              </p:nvSpPr>
              <p:spPr>
                <a:xfrm>
                  <a:off x="5144631" y="2613198"/>
                  <a:ext cx="577814" cy="978408"/>
                </a:xfrm>
                <a:prstGeom prst="rect">
                  <a:avLst/>
                </a:prstGeom>
              </p:spPr>
              <p:txBody>
                <a:bodyPr wrap="none">
                  <a:spAutoFit/>
                </a:bodyPr>
                <a:lstStyle/>
                <a:p>
                  <a:pPr lvl="0" algn="ctr"/>
                  <a:r>
                    <a:rPr lang="en-GB" sz="4400" dirty="0">
                      <a:solidFill>
                        <a:srgbClr val="FF0000"/>
                      </a:solidFill>
                      <a:latin typeface="Arial" panose="020B0604020202020204" pitchFamily="34" charset="0"/>
                      <a:cs typeface="Arial" panose="020B0604020202020204" pitchFamily="34" charset="0"/>
                    </a:rPr>
                    <a:t>1</a:t>
                  </a:r>
                </a:p>
              </p:txBody>
            </p:sp>
          </p:grpSp>
          <p:sp>
            <p:nvSpPr>
              <p:cNvPr id="15" name="TextBox 14"/>
              <p:cNvSpPr txBox="1"/>
              <p:nvPr/>
            </p:nvSpPr>
            <p:spPr>
              <a:xfrm>
                <a:off x="7073290" y="5655490"/>
                <a:ext cx="496817" cy="896904"/>
              </a:xfrm>
              <a:prstGeom prst="rect">
                <a:avLst/>
              </a:prstGeom>
              <a:noFill/>
            </p:spPr>
            <p:txBody>
              <a:bodyPr vert="vert270" wrap="none" rtlCol="0">
                <a:spAutoFit/>
              </a:bodyPr>
              <a:lstStyle/>
              <a:p>
                <a:r>
                  <a:rPr lang="en-GB" sz="1800" i="1" dirty="0">
                    <a:latin typeface="Arial" panose="020B0604020202020204" pitchFamily="34" charset="0"/>
                    <a:cs typeface="Arial" panose="020B0604020202020204" pitchFamily="34" charset="0"/>
                  </a:rPr>
                  <a:t>Rule 1</a:t>
                </a:r>
              </a:p>
            </p:txBody>
          </p:sp>
          <p:sp>
            <p:nvSpPr>
              <p:cNvPr id="28" name="TextBox 27"/>
              <p:cNvSpPr txBox="1"/>
              <p:nvPr/>
            </p:nvSpPr>
            <p:spPr>
              <a:xfrm>
                <a:off x="6634422" y="5110075"/>
                <a:ext cx="496817" cy="1442319"/>
              </a:xfrm>
              <a:prstGeom prst="rect">
                <a:avLst/>
              </a:prstGeom>
              <a:noFill/>
            </p:spPr>
            <p:txBody>
              <a:bodyPr vert="vert270" wrap="none" rtlCol="0">
                <a:spAutoFit/>
              </a:bodyPr>
              <a:lstStyle/>
              <a:p>
                <a:r>
                  <a:rPr lang="en-GB" sz="1800" i="1" dirty="0">
                    <a:latin typeface="Arial" panose="020B0604020202020204" pitchFamily="34" charset="0"/>
                    <a:cs typeface="Arial" panose="020B0604020202020204" pitchFamily="34" charset="0"/>
                  </a:rPr>
                  <a:t>Rule 2 or 3</a:t>
                </a:r>
              </a:p>
            </p:txBody>
          </p:sp>
          <p:sp>
            <p:nvSpPr>
              <p:cNvPr id="29" name="TextBox 28"/>
              <p:cNvSpPr txBox="1"/>
              <p:nvPr/>
            </p:nvSpPr>
            <p:spPr>
              <a:xfrm>
                <a:off x="6164011" y="5655490"/>
                <a:ext cx="496817" cy="896904"/>
              </a:xfrm>
              <a:prstGeom prst="rect">
                <a:avLst/>
              </a:prstGeom>
              <a:noFill/>
            </p:spPr>
            <p:txBody>
              <a:bodyPr vert="vert270" wrap="none" rtlCol="0">
                <a:spAutoFit/>
              </a:bodyPr>
              <a:lstStyle/>
              <a:p>
                <a:r>
                  <a:rPr lang="en-GB" sz="1800" i="1" dirty="0">
                    <a:latin typeface="Arial" panose="020B0604020202020204" pitchFamily="34" charset="0"/>
                    <a:cs typeface="Arial" panose="020B0604020202020204" pitchFamily="34" charset="0"/>
                  </a:rPr>
                  <a:t>Rule 4</a:t>
                </a:r>
              </a:p>
            </p:txBody>
          </p:sp>
          <p:sp>
            <p:nvSpPr>
              <p:cNvPr id="30" name="TextBox 29"/>
              <p:cNvSpPr txBox="1"/>
              <p:nvPr/>
            </p:nvSpPr>
            <p:spPr>
              <a:xfrm>
                <a:off x="5697358" y="5655490"/>
                <a:ext cx="496817" cy="896904"/>
              </a:xfrm>
              <a:prstGeom prst="rect">
                <a:avLst/>
              </a:prstGeom>
              <a:noFill/>
            </p:spPr>
            <p:txBody>
              <a:bodyPr vert="vert270" wrap="none" rtlCol="0">
                <a:spAutoFit/>
              </a:bodyPr>
              <a:lstStyle/>
              <a:p>
                <a:r>
                  <a:rPr lang="en-GB" sz="1800" i="1" dirty="0">
                    <a:latin typeface="Arial" panose="020B0604020202020204" pitchFamily="34" charset="0"/>
                    <a:cs typeface="Arial" panose="020B0604020202020204" pitchFamily="34" charset="0"/>
                  </a:rPr>
                  <a:t>Rule 5</a:t>
                </a:r>
              </a:p>
            </p:txBody>
          </p:sp>
          <p:sp>
            <p:nvSpPr>
              <p:cNvPr id="31" name="TextBox 30"/>
              <p:cNvSpPr txBox="1"/>
              <p:nvPr/>
            </p:nvSpPr>
            <p:spPr>
              <a:xfrm>
                <a:off x="5245660" y="5382782"/>
                <a:ext cx="496817" cy="1169612"/>
              </a:xfrm>
              <a:prstGeom prst="rect">
                <a:avLst/>
              </a:prstGeom>
              <a:noFill/>
            </p:spPr>
            <p:txBody>
              <a:bodyPr vert="vert270" wrap="none" rtlCol="0">
                <a:spAutoFit/>
              </a:bodyPr>
              <a:lstStyle/>
              <a:p>
                <a:r>
                  <a:rPr lang="en-GB" sz="1800" i="1" dirty="0">
                    <a:latin typeface="Arial" panose="020B0604020202020204" pitchFamily="34" charset="0"/>
                    <a:cs typeface="Arial" panose="020B0604020202020204" pitchFamily="34" charset="0"/>
                  </a:rPr>
                  <a:t>Carry Bit</a:t>
                </a:r>
              </a:p>
            </p:txBody>
          </p:sp>
        </p:grpSp>
        <p:cxnSp>
          <p:nvCxnSpPr>
            <p:cNvPr id="42" name="Straight Arrow Connector 41"/>
            <p:cNvCxnSpPr/>
            <p:nvPr/>
          </p:nvCxnSpPr>
          <p:spPr>
            <a:xfrm flipH="1" flipV="1">
              <a:off x="6072670" y="3023776"/>
              <a:ext cx="355019" cy="1557352"/>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H="1" flipV="1">
              <a:off x="5599280" y="3023776"/>
              <a:ext cx="355019" cy="1557352"/>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56449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dirty="0"/>
              <a:t>Adding binary values</a:t>
            </a:r>
          </a:p>
          <a:p>
            <a:endParaRPr lang="en-US" dirty="0"/>
          </a:p>
        </p:txBody>
      </p:sp>
      <p:sp>
        <p:nvSpPr>
          <p:cNvPr id="3" name="Text Placeholder 2"/>
          <p:cNvSpPr>
            <a:spLocks noGrp="1"/>
          </p:cNvSpPr>
          <p:nvPr>
            <p:ph type="body" sz="quarter" idx="14"/>
          </p:nvPr>
        </p:nvSpPr>
        <p:spPr/>
        <p:txBody>
          <a:bodyPr/>
          <a:lstStyle/>
          <a:p>
            <a:pPr marL="0" indent="0">
              <a:buNone/>
            </a:pPr>
            <a:r>
              <a:rPr lang="en-US" dirty="0"/>
              <a:t> </a:t>
            </a:r>
          </a:p>
        </p:txBody>
      </p:sp>
      <p:grpSp>
        <p:nvGrpSpPr>
          <p:cNvPr id="11" name="Group 10"/>
          <p:cNvGrpSpPr/>
          <p:nvPr/>
        </p:nvGrpSpPr>
        <p:grpSpPr>
          <a:xfrm>
            <a:off x="2793113" y="1972003"/>
            <a:ext cx="3431489" cy="3321118"/>
            <a:chOff x="2601632" y="2701080"/>
            <a:chExt cx="3431489" cy="3321118"/>
          </a:xfrm>
        </p:grpSpPr>
        <p:grpSp>
          <p:nvGrpSpPr>
            <p:cNvPr id="23" name="Group 22"/>
            <p:cNvGrpSpPr/>
            <p:nvPr/>
          </p:nvGrpSpPr>
          <p:grpSpPr>
            <a:xfrm>
              <a:off x="2601632" y="2701080"/>
              <a:ext cx="3431489" cy="3321118"/>
              <a:chOff x="4604323" y="2613198"/>
              <a:chExt cx="3208037" cy="3104855"/>
            </a:xfrm>
          </p:grpSpPr>
          <p:sp>
            <p:nvSpPr>
              <p:cNvPr id="29" name="Rectangle 28"/>
              <p:cNvSpPr/>
              <p:nvPr/>
            </p:nvSpPr>
            <p:spPr>
              <a:xfrm>
                <a:off x="5720476" y="3310734"/>
                <a:ext cx="493346" cy="776885"/>
              </a:xfrm>
              <a:prstGeom prst="rect">
                <a:avLst/>
              </a:prstGeom>
            </p:spPr>
            <p:txBody>
              <a:bodyPr wrap="none">
                <a:spAutoFit/>
              </a:bodyPr>
              <a:lstStyle/>
              <a:p>
                <a:pPr lvl="0" algn="ctr"/>
                <a:r>
                  <a:rPr lang="en-GB" sz="4800" dirty="0">
                    <a:solidFill>
                      <a:prstClr val="black"/>
                    </a:solidFill>
                    <a:latin typeface="Arial" panose="020B0604020202020204" pitchFamily="34" charset="0"/>
                    <a:cs typeface="Arial" panose="020B0604020202020204" pitchFamily="34" charset="0"/>
                  </a:rPr>
                  <a:t>0</a:t>
                </a:r>
              </a:p>
            </p:txBody>
          </p:sp>
          <p:sp>
            <p:nvSpPr>
              <p:cNvPr id="30" name="Rectangle 29"/>
              <p:cNvSpPr/>
              <p:nvPr/>
            </p:nvSpPr>
            <p:spPr>
              <a:xfrm>
                <a:off x="6217728" y="3310734"/>
                <a:ext cx="493346" cy="776885"/>
              </a:xfrm>
              <a:prstGeom prst="rect">
                <a:avLst/>
              </a:prstGeom>
            </p:spPr>
            <p:txBody>
              <a:bodyPr wrap="none">
                <a:spAutoFit/>
              </a:bodyPr>
              <a:lstStyle/>
              <a:p>
                <a:pPr lvl="0" algn="ctr"/>
                <a:r>
                  <a:rPr lang="en-GB" sz="4800" dirty="0">
                    <a:solidFill>
                      <a:prstClr val="black"/>
                    </a:solidFill>
                    <a:latin typeface="Arial" panose="020B0604020202020204" pitchFamily="34" charset="0"/>
                    <a:cs typeface="Arial" panose="020B0604020202020204" pitchFamily="34" charset="0"/>
                  </a:rPr>
                  <a:t>1</a:t>
                </a:r>
              </a:p>
            </p:txBody>
          </p:sp>
          <p:sp>
            <p:nvSpPr>
              <p:cNvPr id="31" name="Rectangle 30"/>
              <p:cNvSpPr/>
              <p:nvPr/>
            </p:nvSpPr>
            <p:spPr>
              <a:xfrm>
                <a:off x="6714980" y="3310734"/>
                <a:ext cx="493346" cy="776885"/>
              </a:xfrm>
              <a:prstGeom prst="rect">
                <a:avLst/>
              </a:prstGeom>
            </p:spPr>
            <p:txBody>
              <a:bodyPr wrap="none">
                <a:spAutoFit/>
              </a:bodyPr>
              <a:lstStyle/>
              <a:p>
                <a:pPr lvl="0" algn="ctr"/>
                <a:r>
                  <a:rPr lang="en-GB" sz="4800" dirty="0">
                    <a:solidFill>
                      <a:prstClr val="black"/>
                    </a:solidFill>
                    <a:latin typeface="Arial" panose="020B0604020202020204" pitchFamily="34" charset="0"/>
                    <a:cs typeface="Arial" panose="020B0604020202020204" pitchFamily="34" charset="0"/>
                  </a:rPr>
                  <a:t>0</a:t>
                </a:r>
              </a:p>
            </p:txBody>
          </p:sp>
          <p:sp>
            <p:nvSpPr>
              <p:cNvPr id="32" name="Rectangle 31"/>
              <p:cNvSpPr/>
              <p:nvPr/>
            </p:nvSpPr>
            <p:spPr>
              <a:xfrm>
                <a:off x="7212232" y="3310734"/>
                <a:ext cx="493346" cy="776885"/>
              </a:xfrm>
              <a:prstGeom prst="rect">
                <a:avLst/>
              </a:prstGeom>
            </p:spPr>
            <p:txBody>
              <a:bodyPr wrap="none">
                <a:spAutoFit/>
              </a:bodyPr>
              <a:lstStyle/>
              <a:p>
                <a:pPr lvl="0" algn="ctr"/>
                <a:r>
                  <a:rPr lang="en-GB" sz="4800" dirty="0">
                    <a:solidFill>
                      <a:prstClr val="black"/>
                    </a:solidFill>
                    <a:latin typeface="Arial" panose="020B0604020202020204" pitchFamily="34" charset="0"/>
                    <a:cs typeface="Arial" panose="020B0604020202020204" pitchFamily="34" charset="0"/>
                  </a:rPr>
                  <a:t>1</a:t>
                </a:r>
              </a:p>
            </p:txBody>
          </p:sp>
          <p:sp>
            <p:nvSpPr>
              <p:cNvPr id="34" name="Rectangle 33"/>
              <p:cNvSpPr/>
              <p:nvPr/>
            </p:nvSpPr>
            <p:spPr>
              <a:xfrm>
                <a:off x="6217727" y="4110171"/>
                <a:ext cx="493347" cy="776885"/>
              </a:xfrm>
              <a:prstGeom prst="rect">
                <a:avLst/>
              </a:prstGeom>
            </p:spPr>
            <p:txBody>
              <a:bodyPr wrap="none">
                <a:spAutoFit/>
              </a:bodyPr>
              <a:lstStyle/>
              <a:p>
                <a:pPr lvl="0" algn="ctr"/>
                <a:r>
                  <a:rPr lang="en-GB" sz="4800" dirty="0">
                    <a:solidFill>
                      <a:prstClr val="black"/>
                    </a:solidFill>
                    <a:latin typeface="Arial" panose="020B0604020202020204" pitchFamily="34" charset="0"/>
                    <a:cs typeface="Arial" panose="020B0604020202020204" pitchFamily="34" charset="0"/>
                  </a:rPr>
                  <a:t>1</a:t>
                </a:r>
              </a:p>
            </p:txBody>
          </p:sp>
          <p:sp>
            <p:nvSpPr>
              <p:cNvPr id="35" name="Rectangle 34"/>
              <p:cNvSpPr/>
              <p:nvPr/>
            </p:nvSpPr>
            <p:spPr>
              <a:xfrm>
                <a:off x="6714980" y="4110171"/>
                <a:ext cx="493346" cy="776885"/>
              </a:xfrm>
              <a:prstGeom prst="rect">
                <a:avLst/>
              </a:prstGeom>
            </p:spPr>
            <p:txBody>
              <a:bodyPr wrap="none">
                <a:spAutoFit/>
              </a:bodyPr>
              <a:lstStyle/>
              <a:p>
                <a:pPr lvl="0" algn="ctr"/>
                <a:r>
                  <a:rPr lang="en-GB" sz="4800" dirty="0">
                    <a:solidFill>
                      <a:prstClr val="black"/>
                    </a:solidFill>
                    <a:latin typeface="Arial" panose="020B0604020202020204" pitchFamily="34" charset="0"/>
                    <a:cs typeface="Arial" panose="020B0604020202020204" pitchFamily="34" charset="0"/>
                  </a:rPr>
                  <a:t>1</a:t>
                </a:r>
              </a:p>
            </p:txBody>
          </p:sp>
          <p:sp>
            <p:nvSpPr>
              <p:cNvPr id="36" name="Rectangle 35"/>
              <p:cNvSpPr/>
              <p:nvPr/>
            </p:nvSpPr>
            <p:spPr>
              <a:xfrm>
                <a:off x="7212232" y="4110171"/>
                <a:ext cx="493346" cy="776885"/>
              </a:xfrm>
              <a:prstGeom prst="rect">
                <a:avLst/>
              </a:prstGeom>
            </p:spPr>
            <p:txBody>
              <a:bodyPr wrap="none">
                <a:spAutoFit/>
              </a:bodyPr>
              <a:lstStyle/>
              <a:p>
                <a:pPr lvl="0" algn="ctr"/>
                <a:r>
                  <a:rPr lang="en-GB" sz="4800" dirty="0">
                    <a:solidFill>
                      <a:prstClr val="black"/>
                    </a:solidFill>
                    <a:latin typeface="Arial" panose="020B0604020202020204" pitchFamily="34" charset="0"/>
                    <a:cs typeface="Arial" panose="020B0604020202020204" pitchFamily="34" charset="0"/>
                  </a:rPr>
                  <a:t>1</a:t>
                </a:r>
              </a:p>
            </p:txBody>
          </p:sp>
          <p:sp>
            <p:nvSpPr>
              <p:cNvPr id="37" name="Rectangle 36"/>
              <p:cNvSpPr/>
              <p:nvPr/>
            </p:nvSpPr>
            <p:spPr>
              <a:xfrm>
                <a:off x="5720475" y="4941168"/>
                <a:ext cx="493347" cy="776885"/>
              </a:xfrm>
              <a:prstGeom prst="rect">
                <a:avLst/>
              </a:prstGeom>
            </p:spPr>
            <p:txBody>
              <a:bodyPr wrap="none">
                <a:spAutoFit/>
              </a:bodyPr>
              <a:lstStyle/>
              <a:p>
                <a:pPr lvl="0" algn="ctr"/>
                <a:r>
                  <a:rPr lang="en-GB" sz="4800" b="1" dirty="0">
                    <a:solidFill>
                      <a:prstClr val="black"/>
                    </a:solidFill>
                    <a:latin typeface="Arial" panose="020B0604020202020204" pitchFamily="34" charset="0"/>
                    <a:cs typeface="Arial" panose="020B0604020202020204" pitchFamily="34" charset="0"/>
                  </a:rPr>
                  <a:t>1</a:t>
                </a:r>
              </a:p>
            </p:txBody>
          </p:sp>
          <p:sp>
            <p:nvSpPr>
              <p:cNvPr id="38" name="Rectangle 37"/>
              <p:cNvSpPr/>
              <p:nvPr/>
            </p:nvSpPr>
            <p:spPr>
              <a:xfrm>
                <a:off x="6217727" y="4941168"/>
                <a:ext cx="493347" cy="776885"/>
              </a:xfrm>
              <a:prstGeom prst="rect">
                <a:avLst/>
              </a:prstGeom>
            </p:spPr>
            <p:txBody>
              <a:bodyPr wrap="none">
                <a:spAutoFit/>
              </a:bodyPr>
              <a:lstStyle/>
              <a:p>
                <a:pPr lvl="0" algn="ctr"/>
                <a:r>
                  <a:rPr lang="en-GB" sz="4800" b="1" dirty="0">
                    <a:solidFill>
                      <a:prstClr val="black"/>
                    </a:solidFill>
                    <a:latin typeface="Arial" panose="020B0604020202020204" pitchFamily="34" charset="0"/>
                    <a:cs typeface="Arial" panose="020B0604020202020204" pitchFamily="34" charset="0"/>
                  </a:rPr>
                  <a:t>1</a:t>
                </a:r>
              </a:p>
            </p:txBody>
          </p:sp>
          <p:sp>
            <p:nvSpPr>
              <p:cNvPr id="39" name="Rectangle 38"/>
              <p:cNvSpPr/>
              <p:nvPr/>
            </p:nvSpPr>
            <p:spPr>
              <a:xfrm>
                <a:off x="6714980" y="4941168"/>
                <a:ext cx="493347" cy="776885"/>
              </a:xfrm>
              <a:prstGeom prst="rect">
                <a:avLst/>
              </a:prstGeom>
            </p:spPr>
            <p:txBody>
              <a:bodyPr wrap="none">
                <a:spAutoFit/>
              </a:bodyPr>
              <a:lstStyle/>
              <a:p>
                <a:pPr lvl="0" algn="ctr"/>
                <a:r>
                  <a:rPr lang="en-GB" sz="4800" b="1" dirty="0">
                    <a:solidFill>
                      <a:prstClr val="black"/>
                    </a:solidFill>
                    <a:latin typeface="Arial" panose="020B0604020202020204" pitchFamily="34" charset="0"/>
                    <a:cs typeface="Arial" panose="020B0604020202020204" pitchFamily="34" charset="0"/>
                  </a:rPr>
                  <a:t>0</a:t>
                </a:r>
              </a:p>
            </p:txBody>
          </p:sp>
          <p:sp>
            <p:nvSpPr>
              <p:cNvPr id="40" name="Rectangle 39"/>
              <p:cNvSpPr/>
              <p:nvPr/>
            </p:nvSpPr>
            <p:spPr>
              <a:xfrm>
                <a:off x="7212232" y="4941168"/>
                <a:ext cx="493347" cy="776885"/>
              </a:xfrm>
              <a:prstGeom prst="rect">
                <a:avLst/>
              </a:prstGeom>
            </p:spPr>
            <p:txBody>
              <a:bodyPr wrap="none">
                <a:spAutoFit/>
              </a:bodyPr>
              <a:lstStyle/>
              <a:p>
                <a:pPr lvl="0" algn="ctr"/>
                <a:r>
                  <a:rPr lang="en-GB" sz="4800" b="1" dirty="0">
                    <a:solidFill>
                      <a:prstClr val="black"/>
                    </a:solidFill>
                    <a:latin typeface="Arial" panose="020B0604020202020204" pitchFamily="34" charset="0"/>
                    <a:cs typeface="Arial" panose="020B0604020202020204" pitchFamily="34" charset="0"/>
                  </a:rPr>
                  <a:t>0</a:t>
                </a:r>
              </a:p>
            </p:txBody>
          </p:sp>
          <p:sp>
            <p:nvSpPr>
              <p:cNvPr id="41" name="Rectangle 40"/>
              <p:cNvSpPr/>
              <p:nvPr/>
            </p:nvSpPr>
            <p:spPr>
              <a:xfrm>
                <a:off x="4735348" y="4110171"/>
                <a:ext cx="508333" cy="776885"/>
              </a:xfrm>
              <a:prstGeom prst="rect">
                <a:avLst/>
              </a:prstGeom>
            </p:spPr>
            <p:txBody>
              <a:bodyPr wrap="none">
                <a:spAutoFit/>
              </a:bodyPr>
              <a:lstStyle/>
              <a:p>
                <a:pPr lvl="0" algn="ctr"/>
                <a:r>
                  <a:rPr lang="en-GB" sz="4800" dirty="0">
                    <a:solidFill>
                      <a:prstClr val="black"/>
                    </a:solidFill>
                    <a:latin typeface="Arial" panose="020B0604020202020204" pitchFamily="34" charset="0"/>
                    <a:cs typeface="Arial" panose="020B0604020202020204" pitchFamily="34" charset="0"/>
                  </a:rPr>
                  <a:t>+</a:t>
                </a:r>
              </a:p>
            </p:txBody>
          </p:sp>
          <p:sp>
            <p:nvSpPr>
              <p:cNvPr id="42" name="Rectangle 41"/>
              <p:cNvSpPr/>
              <p:nvPr/>
            </p:nvSpPr>
            <p:spPr>
              <a:xfrm>
                <a:off x="4735348" y="4941168"/>
                <a:ext cx="508333" cy="776885"/>
              </a:xfrm>
              <a:prstGeom prst="rect">
                <a:avLst/>
              </a:prstGeom>
            </p:spPr>
            <p:txBody>
              <a:bodyPr wrap="none">
                <a:spAutoFit/>
              </a:bodyPr>
              <a:lstStyle/>
              <a:p>
                <a:pPr lvl="0" algn="ctr"/>
                <a:r>
                  <a:rPr lang="en-GB" sz="4800" dirty="0">
                    <a:solidFill>
                      <a:prstClr val="black"/>
                    </a:solidFill>
                    <a:latin typeface="Arial" panose="020B0604020202020204" pitchFamily="34" charset="0"/>
                    <a:cs typeface="Arial" panose="020B0604020202020204" pitchFamily="34" charset="0"/>
                  </a:rPr>
                  <a:t>=</a:t>
                </a:r>
              </a:p>
            </p:txBody>
          </p:sp>
          <p:sp>
            <p:nvSpPr>
              <p:cNvPr id="43" name="Rectangle 42"/>
              <p:cNvSpPr/>
              <p:nvPr/>
            </p:nvSpPr>
            <p:spPr>
              <a:xfrm>
                <a:off x="6246162" y="4777988"/>
                <a:ext cx="172702" cy="489149"/>
              </a:xfrm>
              <a:prstGeom prst="rect">
                <a:avLst/>
              </a:prstGeom>
            </p:spPr>
            <p:txBody>
              <a:bodyPr wrap="none">
                <a:spAutoFit/>
              </a:bodyPr>
              <a:lstStyle/>
              <a:p>
                <a:pPr lvl="0" algn="ctr"/>
                <a:endParaRPr lang="en-GB" sz="2800" dirty="0">
                  <a:solidFill>
                    <a:srgbClr val="FF0000"/>
                  </a:solidFill>
                  <a:latin typeface="Arial" panose="020B0604020202020204" pitchFamily="34" charset="0"/>
                  <a:cs typeface="Arial" panose="020B0604020202020204" pitchFamily="34" charset="0"/>
                </a:endParaRPr>
              </a:p>
            </p:txBody>
          </p:sp>
          <p:sp>
            <p:nvSpPr>
              <p:cNvPr id="44" name="Rectangle 43"/>
              <p:cNvSpPr/>
              <p:nvPr/>
            </p:nvSpPr>
            <p:spPr>
              <a:xfrm>
                <a:off x="5716951" y="4777988"/>
                <a:ext cx="172701" cy="489149"/>
              </a:xfrm>
              <a:prstGeom prst="rect">
                <a:avLst/>
              </a:prstGeom>
            </p:spPr>
            <p:txBody>
              <a:bodyPr wrap="none">
                <a:spAutoFit/>
              </a:bodyPr>
              <a:lstStyle/>
              <a:p>
                <a:pPr lvl="0" algn="ctr"/>
                <a:endParaRPr lang="en-GB" sz="2800" dirty="0">
                  <a:solidFill>
                    <a:srgbClr val="FF0000"/>
                  </a:solidFill>
                  <a:latin typeface="Arial" panose="020B0604020202020204" pitchFamily="34" charset="0"/>
                  <a:cs typeface="Arial" panose="020B0604020202020204" pitchFamily="34" charset="0"/>
                </a:endParaRPr>
              </a:p>
            </p:txBody>
          </p:sp>
          <p:sp>
            <p:nvSpPr>
              <p:cNvPr id="45" name="Rectangle 44"/>
              <p:cNvSpPr/>
              <p:nvPr/>
            </p:nvSpPr>
            <p:spPr>
              <a:xfrm>
                <a:off x="5214316" y="4941168"/>
                <a:ext cx="493347" cy="776885"/>
              </a:xfrm>
              <a:prstGeom prst="rect">
                <a:avLst/>
              </a:prstGeom>
            </p:spPr>
            <p:txBody>
              <a:bodyPr wrap="none">
                <a:spAutoFit/>
              </a:bodyPr>
              <a:lstStyle/>
              <a:p>
                <a:pPr lvl="0" algn="ctr"/>
                <a:r>
                  <a:rPr lang="en-GB" sz="4800" b="1" dirty="0">
                    <a:solidFill>
                      <a:prstClr val="black"/>
                    </a:solidFill>
                    <a:latin typeface="Arial" panose="020B0604020202020204" pitchFamily="34" charset="0"/>
                    <a:cs typeface="Arial" panose="020B0604020202020204" pitchFamily="34" charset="0"/>
                  </a:rPr>
                  <a:t>1</a:t>
                </a:r>
              </a:p>
            </p:txBody>
          </p:sp>
          <p:cxnSp>
            <p:nvCxnSpPr>
              <p:cNvPr id="46" name="Straight Connector 45"/>
              <p:cNvCxnSpPr/>
              <p:nvPr/>
            </p:nvCxnSpPr>
            <p:spPr>
              <a:xfrm>
                <a:off x="4644008" y="4860818"/>
                <a:ext cx="3168352" cy="0"/>
              </a:xfrm>
              <a:prstGeom prst="line">
                <a:avLst/>
              </a:prstGeom>
              <a:ln w="28575">
                <a:solidFill>
                  <a:srgbClr val="58ACA5"/>
                </a:solidFill>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5202210" y="4777988"/>
                <a:ext cx="172701" cy="489149"/>
              </a:xfrm>
              <a:prstGeom prst="rect">
                <a:avLst/>
              </a:prstGeom>
            </p:spPr>
            <p:txBody>
              <a:bodyPr wrap="none">
                <a:spAutoFit/>
              </a:bodyPr>
              <a:lstStyle/>
              <a:p>
                <a:pPr lvl="0" algn="ctr"/>
                <a:endParaRPr lang="en-GB" sz="2800" dirty="0">
                  <a:solidFill>
                    <a:srgbClr val="FF0000"/>
                  </a:solidFill>
                  <a:latin typeface="Arial" panose="020B0604020202020204" pitchFamily="34" charset="0"/>
                  <a:cs typeface="Arial" panose="020B0604020202020204" pitchFamily="34" charset="0"/>
                </a:endParaRPr>
              </a:p>
            </p:txBody>
          </p:sp>
          <p:sp>
            <p:nvSpPr>
              <p:cNvPr id="51" name="Rectangle 50"/>
              <p:cNvSpPr/>
              <p:nvPr/>
            </p:nvSpPr>
            <p:spPr>
              <a:xfrm>
                <a:off x="5720475" y="2613199"/>
                <a:ext cx="493346" cy="776885"/>
              </a:xfrm>
              <a:prstGeom prst="rect">
                <a:avLst/>
              </a:prstGeom>
            </p:spPr>
            <p:txBody>
              <a:bodyPr wrap="none">
                <a:spAutoFit/>
              </a:bodyPr>
              <a:lstStyle/>
              <a:p>
                <a:pPr lvl="0" algn="ctr"/>
                <a:r>
                  <a:rPr lang="en-GB" sz="4800" dirty="0">
                    <a:solidFill>
                      <a:srgbClr val="FF0000"/>
                    </a:solidFill>
                    <a:latin typeface="Arial" panose="020B0604020202020204" pitchFamily="34" charset="0"/>
                    <a:cs typeface="Arial" panose="020B0604020202020204" pitchFamily="34" charset="0"/>
                  </a:rPr>
                  <a:t>1</a:t>
                </a:r>
              </a:p>
            </p:txBody>
          </p:sp>
          <p:sp>
            <p:nvSpPr>
              <p:cNvPr id="52" name="Rectangle 51"/>
              <p:cNvSpPr/>
              <p:nvPr/>
            </p:nvSpPr>
            <p:spPr>
              <a:xfrm>
                <a:off x="5374639" y="2613198"/>
                <a:ext cx="172702" cy="776885"/>
              </a:xfrm>
              <a:prstGeom prst="rect">
                <a:avLst/>
              </a:prstGeom>
            </p:spPr>
            <p:txBody>
              <a:bodyPr wrap="none">
                <a:spAutoFit/>
              </a:bodyPr>
              <a:lstStyle/>
              <a:p>
                <a:pPr lvl="0" algn="ctr"/>
                <a:endParaRPr lang="en-GB" sz="4800" dirty="0">
                  <a:solidFill>
                    <a:srgbClr val="FF0000"/>
                  </a:solidFill>
                  <a:latin typeface="Arial" panose="020B0604020202020204" pitchFamily="34" charset="0"/>
                  <a:cs typeface="Arial" panose="020B0604020202020204" pitchFamily="34" charset="0"/>
                </a:endParaRPr>
              </a:p>
            </p:txBody>
          </p:sp>
          <p:sp>
            <p:nvSpPr>
              <p:cNvPr id="53" name="Rectangle 52"/>
              <p:cNvSpPr/>
              <p:nvPr/>
            </p:nvSpPr>
            <p:spPr>
              <a:xfrm>
                <a:off x="6201074" y="2613199"/>
                <a:ext cx="493346" cy="776885"/>
              </a:xfrm>
              <a:prstGeom prst="rect">
                <a:avLst/>
              </a:prstGeom>
            </p:spPr>
            <p:txBody>
              <a:bodyPr wrap="none">
                <a:spAutoFit/>
              </a:bodyPr>
              <a:lstStyle/>
              <a:p>
                <a:pPr lvl="0" algn="ctr"/>
                <a:r>
                  <a:rPr lang="en-GB" sz="4800" dirty="0">
                    <a:solidFill>
                      <a:srgbClr val="FF0000"/>
                    </a:solidFill>
                    <a:latin typeface="Arial" panose="020B0604020202020204" pitchFamily="34" charset="0"/>
                    <a:cs typeface="Arial" panose="020B0604020202020204" pitchFamily="34" charset="0"/>
                  </a:rPr>
                  <a:t>1</a:t>
                </a:r>
              </a:p>
            </p:txBody>
          </p:sp>
          <p:sp>
            <p:nvSpPr>
              <p:cNvPr id="54" name="Rectangle 53"/>
              <p:cNvSpPr/>
              <p:nvPr/>
            </p:nvSpPr>
            <p:spPr>
              <a:xfrm>
                <a:off x="6707390" y="2613199"/>
                <a:ext cx="493346" cy="776885"/>
              </a:xfrm>
              <a:prstGeom prst="rect">
                <a:avLst/>
              </a:prstGeom>
            </p:spPr>
            <p:txBody>
              <a:bodyPr wrap="none">
                <a:spAutoFit/>
              </a:bodyPr>
              <a:lstStyle/>
              <a:p>
                <a:pPr lvl="0" algn="ctr"/>
                <a:r>
                  <a:rPr lang="en-GB" sz="4800" dirty="0">
                    <a:solidFill>
                      <a:srgbClr val="FF0000"/>
                    </a:solidFill>
                    <a:latin typeface="Arial" panose="020B0604020202020204" pitchFamily="34" charset="0"/>
                    <a:cs typeface="Arial" panose="020B0604020202020204" pitchFamily="34" charset="0"/>
                  </a:rPr>
                  <a:t>1</a:t>
                </a:r>
              </a:p>
            </p:txBody>
          </p:sp>
          <p:sp>
            <p:nvSpPr>
              <p:cNvPr id="55" name="Rectangle 54"/>
              <p:cNvSpPr/>
              <p:nvPr/>
            </p:nvSpPr>
            <p:spPr>
              <a:xfrm>
                <a:off x="5232944" y="3310734"/>
                <a:ext cx="493346" cy="776885"/>
              </a:xfrm>
              <a:prstGeom prst="rect">
                <a:avLst/>
              </a:prstGeom>
            </p:spPr>
            <p:txBody>
              <a:bodyPr wrap="none">
                <a:spAutoFit/>
              </a:bodyPr>
              <a:lstStyle/>
              <a:p>
                <a:pPr lvl="0" algn="ctr"/>
                <a:r>
                  <a:rPr lang="en-GB" sz="4800" dirty="0">
                    <a:solidFill>
                      <a:prstClr val="black"/>
                    </a:solidFill>
                    <a:latin typeface="Arial" panose="020B0604020202020204" pitchFamily="34" charset="0"/>
                    <a:cs typeface="Arial" panose="020B0604020202020204" pitchFamily="34" charset="0"/>
                  </a:rPr>
                  <a:t>1</a:t>
                </a:r>
              </a:p>
            </p:txBody>
          </p:sp>
          <p:sp>
            <p:nvSpPr>
              <p:cNvPr id="57" name="Rectangle 56"/>
              <p:cNvSpPr/>
              <p:nvPr/>
            </p:nvSpPr>
            <p:spPr>
              <a:xfrm>
                <a:off x="4604323" y="2830362"/>
                <a:ext cx="758602" cy="374056"/>
              </a:xfrm>
              <a:prstGeom prst="rect">
                <a:avLst/>
              </a:prstGeom>
            </p:spPr>
            <p:txBody>
              <a:bodyPr wrap="none">
                <a:spAutoFit/>
              </a:bodyPr>
              <a:lstStyle/>
              <a:p>
                <a:pPr lvl="0" algn="ctr"/>
                <a:r>
                  <a:rPr lang="en-GB" sz="2000" dirty="0">
                    <a:solidFill>
                      <a:srgbClr val="FF0000"/>
                    </a:solidFill>
                    <a:latin typeface="Arial" panose="020B0604020202020204" pitchFamily="34" charset="0"/>
                    <a:cs typeface="Arial" panose="020B0604020202020204" pitchFamily="34" charset="0"/>
                  </a:rPr>
                  <a:t>Carry</a:t>
                </a:r>
                <a:endParaRPr lang="en-GB" sz="4800" dirty="0">
                  <a:solidFill>
                    <a:srgbClr val="FF0000"/>
                  </a:solidFill>
                  <a:latin typeface="Arial" panose="020B0604020202020204" pitchFamily="34" charset="0"/>
                  <a:cs typeface="Arial" panose="020B0604020202020204" pitchFamily="34" charset="0"/>
                </a:endParaRPr>
              </a:p>
            </p:txBody>
          </p:sp>
        </p:grpSp>
        <p:cxnSp>
          <p:nvCxnSpPr>
            <p:cNvPr id="21" name="Straight Arrow Connector 20"/>
            <p:cNvCxnSpPr/>
            <p:nvPr/>
          </p:nvCxnSpPr>
          <p:spPr>
            <a:xfrm flipH="1" flipV="1">
              <a:off x="4173893" y="3560989"/>
              <a:ext cx="408733" cy="1792975"/>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4681130" y="3560989"/>
              <a:ext cx="408733" cy="1792975"/>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H="1" flipV="1">
              <a:off x="5236355" y="3560989"/>
              <a:ext cx="408733" cy="1792975"/>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470132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US" dirty="0"/>
              <a:t>Adding numbers</a:t>
            </a:r>
          </a:p>
        </p:txBody>
      </p:sp>
      <p:sp>
        <p:nvSpPr>
          <p:cNvPr id="3" name="Text Placeholder 2"/>
          <p:cNvSpPr>
            <a:spLocks noGrp="1"/>
          </p:cNvSpPr>
          <p:nvPr>
            <p:ph type="body" sz="quarter" idx="14"/>
          </p:nvPr>
        </p:nvSpPr>
        <p:spPr/>
        <p:txBody>
          <a:bodyPr/>
          <a:lstStyle/>
          <a:p>
            <a:r>
              <a:rPr lang="en-US" dirty="0"/>
              <a:t>Computers work with a fixed number of bits at a time</a:t>
            </a:r>
          </a:p>
          <a:p>
            <a:pPr lvl="1"/>
            <a:r>
              <a:rPr lang="en-US" dirty="0"/>
              <a:t>This can cause problems</a:t>
            </a:r>
          </a:p>
          <a:p>
            <a:pPr lvl="1"/>
            <a:r>
              <a:rPr lang="en-US" dirty="0"/>
              <a:t>What problem will arise when adding the following bytes and storing the result in one byte?</a:t>
            </a:r>
          </a:p>
        </p:txBody>
      </p:sp>
      <p:graphicFrame>
        <p:nvGraphicFramePr>
          <p:cNvPr id="16" name="Table 15"/>
          <p:cNvGraphicFramePr>
            <a:graphicFrameLocks noGrp="1"/>
          </p:cNvGraphicFramePr>
          <p:nvPr>
            <p:extLst>
              <p:ext uri="{D42A27DB-BD31-4B8C-83A1-F6EECF244321}">
                <p14:modId xmlns:p14="http://schemas.microsoft.com/office/powerpoint/2010/main" val="3878545344"/>
              </p:ext>
            </p:extLst>
          </p:nvPr>
        </p:nvGraphicFramePr>
        <p:xfrm>
          <a:off x="1263800" y="3653112"/>
          <a:ext cx="6668505" cy="2261912"/>
        </p:xfrm>
        <a:graphic>
          <a:graphicData uri="http://schemas.openxmlformats.org/drawingml/2006/table">
            <a:tbl>
              <a:tblPr firstRow="1" bandRow="1">
                <a:tableStyleId>{2D5ABB26-0587-4C30-8999-92F81FD0307C}</a:tableStyleId>
              </a:tblPr>
              <a:tblGrid>
                <a:gridCol w="740945">
                  <a:extLst>
                    <a:ext uri="{9D8B030D-6E8A-4147-A177-3AD203B41FA5}">
                      <a16:colId xmlns:a16="http://schemas.microsoft.com/office/drawing/2014/main" val="20000"/>
                    </a:ext>
                  </a:extLst>
                </a:gridCol>
                <a:gridCol w="740945">
                  <a:extLst>
                    <a:ext uri="{9D8B030D-6E8A-4147-A177-3AD203B41FA5}">
                      <a16:colId xmlns:a16="http://schemas.microsoft.com/office/drawing/2014/main" val="20001"/>
                    </a:ext>
                  </a:extLst>
                </a:gridCol>
                <a:gridCol w="740945">
                  <a:extLst>
                    <a:ext uri="{9D8B030D-6E8A-4147-A177-3AD203B41FA5}">
                      <a16:colId xmlns:a16="http://schemas.microsoft.com/office/drawing/2014/main" val="20002"/>
                    </a:ext>
                  </a:extLst>
                </a:gridCol>
                <a:gridCol w="740945">
                  <a:extLst>
                    <a:ext uri="{9D8B030D-6E8A-4147-A177-3AD203B41FA5}">
                      <a16:colId xmlns:a16="http://schemas.microsoft.com/office/drawing/2014/main" val="20003"/>
                    </a:ext>
                  </a:extLst>
                </a:gridCol>
                <a:gridCol w="740945">
                  <a:extLst>
                    <a:ext uri="{9D8B030D-6E8A-4147-A177-3AD203B41FA5}">
                      <a16:colId xmlns:a16="http://schemas.microsoft.com/office/drawing/2014/main" val="20004"/>
                    </a:ext>
                  </a:extLst>
                </a:gridCol>
                <a:gridCol w="740945">
                  <a:extLst>
                    <a:ext uri="{9D8B030D-6E8A-4147-A177-3AD203B41FA5}">
                      <a16:colId xmlns:a16="http://schemas.microsoft.com/office/drawing/2014/main" val="20005"/>
                    </a:ext>
                  </a:extLst>
                </a:gridCol>
                <a:gridCol w="740945">
                  <a:extLst>
                    <a:ext uri="{9D8B030D-6E8A-4147-A177-3AD203B41FA5}">
                      <a16:colId xmlns:a16="http://schemas.microsoft.com/office/drawing/2014/main" val="20006"/>
                    </a:ext>
                  </a:extLst>
                </a:gridCol>
                <a:gridCol w="740945">
                  <a:extLst>
                    <a:ext uri="{9D8B030D-6E8A-4147-A177-3AD203B41FA5}">
                      <a16:colId xmlns:a16="http://schemas.microsoft.com/office/drawing/2014/main" val="20007"/>
                    </a:ext>
                  </a:extLst>
                </a:gridCol>
                <a:gridCol w="740945">
                  <a:extLst>
                    <a:ext uri="{9D8B030D-6E8A-4147-A177-3AD203B41FA5}">
                      <a16:colId xmlns:a16="http://schemas.microsoft.com/office/drawing/2014/main" val="20008"/>
                    </a:ext>
                  </a:extLst>
                </a:gridCol>
              </a:tblGrid>
              <a:tr h="1128316">
                <a:tc>
                  <a:txBody>
                    <a:bodyPr/>
                    <a:lstStyle/>
                    <a:p>
                      <a:pPr algn="ctr"/>
                      <a:endParaRPr lang="en-GB" sz="6400" b="1" dirty="0">
                        <a:solidFill>
                          <a:srgbClr val="0E463C"/>
                        </a:solidFill>
                        <a:latin typeface="Arial" panose="020B0604020202020204" pitchFamily="34" charset="0"/>
                        <a:cs typeface="Arial" panose="020B0604020202020204" pitchFamily="34" charset="0"/>
                      </a:endParaRP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6400" b="1" dirty="0">
                          <a:solidFill>
                            <a:srgbClr val="0E463C"/>
                          </a:solidFill>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6400" b="1" dirty="0">
                          <a:solidFill>
                            <a:srgbClr val="0E463C"/>
                          </a:solidFill>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6400" b="1" dirty="0">
                          <a:solidFill>
                            <a:srgbClr val="0E463C"/>
                          </a:solidFill>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6400" b="1" dirty="0">
                          <a:solidFill>
                            <a:srgbClr val="0E463C"/>
                          </a:solidFill>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6400" b="1" dirty="0">
                          <a:solidFill>
                            <a:srgbClr val="0E463C"/>
                          </a:solidFill>
                          <a:latin typeface="Arial" panose="020B0604020202020204" pitchFamily="34" charset="0"/>
                          <a:cs typeface="Arial" panose="020B0604020202020204" pitchFamily="34" charset="0"/>
                        </a:rPr>
                        <a:t>0</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6400" b="1" dirty="0">
                          <a:solidFill>
                            <a:srgbClr val="0E463C"/>
                          </a:solidFill>
                          <a:latin typeface="Arial" panose="020B0604020202020204" pitchFamily="34" charset="0"/>
                          <a:cs typeface="Arial" panose="020B0604020202020204" pitchFamily="34" charset="0"/>
                        </a:rPr>
                        <a:t>0</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latinLnBrk="0" hangingPunct="1"/>
                      <a:r>
                        <a:rPr lang="en-GB" sz="6400" b="1" kern="1200" dirty="0">
                          <a:solidFill>
                            <a:srgbClr val="0E463C"/>
                          </a:solidFill>
                          <a:latin typeface="Arial" panose="020B0604020202020204" pitchFamily="34" charset="0"/>
                          <a:ea typeface="+mn-ea"/>
                          <a:cs typeface="Arial" panose="020B0604020202020204" pitchFamily="34" charset="0"/>
                        </a:rPr>
                        <a:t>0</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6400" b="1" dirty="0">
                          <a:solidFill>
                            <a:srgbClr val="0E463C"/>
                          </a:solidFill>
                          <a:latin typeface="Arial" panose="020B0604020202020204" pitchFamily="34" charset="0"/>
                          <a:cs typeface="Arial" panose="020B0604020202020204" pitchFamily="34" charset="0"/>
                        </a:rPr>
                        <a:t>0</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128316">
                <a:tc>
                  <a:txBody>
                    <a:bodyPr/>
                    <a:lstStyle/>
                    <a:p>
                      <a:pPr algn="ctr"/>
                      <a:r>
                        <a:rPr lang="en-GB" sz="6400" b="1" dirty="0">
                          <a:solidFill>
                            <a:srgbClr val="0E463C"/>
                          </a:solidFill>
                          <a:latin typeface="Arial" panose="020B0604020202020204" pitchFamily="34" charset="0"/>
                          <a:cs typeface="Arial" panose="020B0604020202020204" pitchFamily="34" charset="0"/>
                        </a:rPr>
                        <a:t>+</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6400" b="1" dirty="0">
                          <a:solidFill>
                            <a:srgbClr val="0E463C"/>
                          </a:solidFill>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6400" b="1" dirty="0">
                          <a:solidFill>
                            <a:srgbClr val="0E463C"/>
                          </a:solidFill>
                          <a:latin typeface="Arial" panose="020B0604020202020204" pitchFamily="34" charset="0"/>
                          <a:cs typeface="Arial" panose="020B0604020202020204" pitchFamily="34" charset="0"/>
                        </a:rPr>
                        <a:t>0</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6400" b="1" dirty="0">
                          <a:solidFill>
                            <a:srgbClr val="0E463C"/>
                          </a:solidFill>
                          <a:latin typeface="Arial" panose="020B0604020202020204" pitchFamily="34" charset="0"/>
                          <a:cs typeface="Arial" panose="020B0604020202020204" pitchFamily="34" charset="0"/>
                        </a:rPr>
                        <a:t>0</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6400" b="1" dirty="0">
                          <a:solidFill>
                            <a:srgbClr val="0E463C"/>
                          </a:solidFill>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6400" b="1" dirty="0">
                          <a:solidFill>
                            <a:srgbClr val="0E463C"/>
                          </a:solidFill>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6400" b="1" dirty="0">
                          <a:solidFill>
                            <a:srgbClr val="0E463C"/>
                          </a:solidFill>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latinLnBrk="0" hangingPunct="1"/>
                      <a:r>
                        <a:rPr lang="en-GB" sz="6400" b="1" kern="1200" dirty="0">
                          <a:solidFill>
                            <a:srgbClr val="0E463C"/>
                          </a:solidFill>
                          <a:latin typeface="Arial" panose="020B0604020202020204" pitchFamily="34" charset="0"/>
                          <a:ea typeface="+mn-ea"/>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6400" b="1" dirty="0">
                          <a:solidFill>
                            <a:srgbClr val="0E463C"/>
                          </a:solidFill>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240171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749918" y="906233"/>
            <a:ext cx="7816470" cy="670772"/>
          </a:xfrm>
        </p:spPr>
        <p:txBody>
          <a:bodyPr/>
          <a:lstStyle/>
          <a:p>
            <a:r>
              <a:rPr lang="en-US" dirty="0"/>
              <a:t>Overflow error</a:t>
            </a:r>
          </a:p>
        </p:txBody>
      </p:sp>
      <p:sp>
        <p:nvSpPr>
          <p:cNvPr id="3" name="Text Placeholder 2"/>
          <p:cNvSpPr>
            <a:spLocks noGrp="1"/>
          </p:cNvSpPr>
          <p:nvPr>
            <p:ph type="body" sz="quarter" idx="14"/>
          </p:nvPr>
        </p:nvSpPr>
        <p:spPr/>
        <p:txBody>
          <a:bodyPr/>
          <a:lstStyle/>
          <a:p>
            <a:r>
              <a:rPr lang="en-US" dirty="0"/>
              <a:t>When the result of an addition is too large for the number of bits the computer works with, there will be an </a:t>
            </a:r>
            <a:r>
              <a:rPr lang="en-US" b="1" dirty="0"/>
              <a:t>overflow error</a:t>
            </a:r>
          </a:p>
        </p:txBody>
      </p:sp>
      <p:sp>
        <p:nvSpPr>
          <p:cNvPr id="17" name="TextBox 16"/>
          <p:cNvSpPr txBox="1"/>
          <p:nvPr/>
        </p:nvSpPr>
        <p:spPr>
          <a:xfrm>
            <a:off x="1759369" y="5993048"/>
            <a:ext cx="870606" cy="400110"/>
          </a:xfrm>
          <a:prstGeom prst="rect">
            <a:avLst/>
          </a:prstGeom>
          <a:noFill/>
        </p:spPr>
        <p:txBody>
          <a:bodyPr wrap="square" rtlCol="0">
            <a:spAutoFit/>
          </a:bodyPr>
          <a:lstStyle/>
          <a:p>
            <a:pPr algn="r"/>
            <a:r>
              <a:rPr lang="en-US" sz="2000" dirty="0">
                <a:solidFill>
                  <a:srgbClr val="EE3127"/>
                </a:solidFill>
                <a:latin typeface="Arial" panose="020B0604020202020204" pitchFamily="34" charset="0"/>
                <a:cs typeface="Arial" panose="020B0604020202020204" pitchFamily="34" charset="0"/>
              </a:rPr>
              <a:t>9</a:t>
            </a:r>
            <a:r>
              <a:rPr lang="en-US" sz="2000" baseline="30000" dirty="0">
                <a:solidFill>
                  <a:srgbClr val="EE3127"/>
                </a:solidFill>
                <a:latin typeface="Arial" panose="020B0604020202020204" pitchFamily="34" charset="0"/>
                <a:cs typeface="Arial" panose="020B0604020202020204" pitchFamily="34" charset="0"/>
              </a:rPr>
              <a:t>th</a:t>
            </a:r>
            <a:r>
              <a:rPr lang="en-US" sz="2000" dirty="0">
                <a:solidFill>
                  <a:srgbClr val="EE3127"/>
                </a:solidFill>
                <a:latin typeface="Arial" panose="020B0604020202020204" pitchFamily="34" charset="0"/>
                <a:cs typeface="Arial" panose="020B0604020202020204" pitchFamily="34" charset="0"/>
              </a:rPr>
              <a:t> Bit</a:t>
            </a:r>
          </a:p>
        </p:txBody>
      </p:sp>
      <p:graphicFrame>
        <p:nvGraphicFramePr>
          <p:cNvPr id="18" name="Table 17"/>
          <p:cNvGraphicFramePr>
            <a:graphicFrameLocks noGrp="1"/>
          </p:cNvGraphicFramePr>
          <p:nvPr/>
        </p:nvGraphicFramePr>
        <p:xfrm>
          <a:off x="1254976" y="3048686"/>
          <a:ext cx="6174851" cy="3060784"/>
        </p:xfrm>
        <a:graphic>
          <a:graphicData uri="http://schemas.openxmlformats.org/drawingml/2006/table">
            <a:tbl>
              <a:tblPr firstRow="1" bandRow="1">
                <a:tableStyleId>{2D5ABB26-0587-4C30-8999-92F81FD0307C}</a:tableStyleId>
              </a:tblPr>
              <a:tblGrid>
                <a:gridCol w="666851">
                  <a:extLst>
                    <a:ext uri="{9D8B030D-6E8A-4147-A177-3AD203B41FA5}">
                      <a16:colId xmlns:a16="http://schemas.microsoft.com/office/drawing/2014/main" val="20000"/>
                    </a:ext>
                  </a:extLst>
                </a:gridCol>
                <a:gridCol w="612000">
                  <a:extLst>
                    <a:ext uri="{9D8B030D-6E8A-4147-A177-3AD203B41FA5}">
                      <a16:colId xmlns:a16="http://schemas.microsoft.com/office/drawing/2014/main" val="20001"/>
                    </a:ext>
                  </a:extLst>
                </a:gridCol>
                <a:gridCol w="612000">
                  <a:extLst>
                    <a:ext uri="{9D8B030D-6E8A-4147-A177-3AD203B41FA5}">
                      <a16:colId xmlns:a16="http://schemas.microsoft.com/office/drawing/2014/main" val="20002"/>
                    </a:ext>
                  </a:extLst>
                </a:gridCol>
                <a:gridCol w="612000">
                  <a:extLst>
                    <a:ext uri="{9D8B030D-6E8A-4147-A177-3AD203B41FA5}">
                      <a16:colId xmlns:a16="http://schemas.microsoft.com/office/drawing/2014/main" val="20003"/>
                    </a:ext>
                  </a:extLst>
                </a:gridCol>
                <a:gridCol w="612000">
                  <a:extLst>
                    <a:ext uri="{9D8B030D-6E8A-4147-A177-3AD203B41FA5}">
                      <a16:colId xmlns:a16="http://schemas.microsoft.com/office/drawing/2014/main" val="20004"/>
                    </a:ext>
                  </a:extLst>
                </a:gridCol>
                <a:gridCol w="612000">
                  <a:extLst>
                    <a:ext uri="{9D8B030D-6E8A-4147-A177-3AD203B41FA5}">
                      <a16:colId xmlns:a16="http://schemas.microsoft.com/office/drawing/2014/main" val="20005"/>
                    </a:ext>
                  </a:extLst>
                </a:gridCol>
                <a:gridCol w="612000">
                  <a:extLst>
                    <a:ext uri="{9D8B030D-6E8A-4147-A177-3AD203B41FA5}">
                      <a16:colId xmlns:a16="http://schemas.microsoft.com/office/drawing/2014/main" val="20006"/>
                    </a:ext>
                  </a:extLst>
                </a:gridCol>
                <a:gridCol w="612000">
                  <a:extLst>
                    <a:ext uri="{9D8B030D-6E8A-4147-A177-3AD203B41FA5}">
                      <a16:colId xmlns:a16="http://schemas.microsoft.com/office/drawing/2014/main" val="20007"/>
                    </a:ext>
                  </a:extLst>
                </a:gridCol>
                <a:gridCol w="612000">
                  <a:extLst>
                    <a:ext uri="{9D8B030D-6E8A-4147-A177-3AD203B41FA5}">
                      <a16:colId xmlns:a16="http://schemas.microsoft.com/office/drawing/2014/main" val="20008"/>
                    </a:ext>
                  </a:extLst>
                </a:gridCol>
                <a:gridCol w="612000">
                  <a:extLst>
                    <a:ext uri="{9D8B030D-6E8A-4147-A177-3AD203B41FA5}">
                      <a16:colId xmlns:a16="http://schemas.microsoft.com/office/drawing/2014/main" val="20009"/>
                    </a:ext>
                  </a:extLst>
                </a:gridCol>
              </a:tblGrid>
              <a:tr h="684000">
                <a:tc>
                  <a:txBody>
                    <a:bodyPr/>
                    <a:lstStyle/>
                    <a:p>
                      <a:pPr algn="ctr"/>
                      <a:endParaRPr lang="en-GB" sz="4000" b="1" dirty="0">
                        <a:latin typeface="Arial" panose="020B0604020202020204" pitchFamily="34" charset="0"/>
                        <a:cs typeface="Arial" panose="020B0604020202020204" pitchFamily="34" charset="0"/>
                      </a:endParaRP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b="1" dirty="0">
                          <a:solidFill>
                            <a:srgbClr val="EE3127"/>
                          </a:solidFill>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b="1" dirty="0">
                          <a:solidFill>
                            <a:srgbClr val="EE3127"/>
                          </a:solidFill>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4000" b="1" dirty="0">
                          <a:solidFill>
                            <a:srgbClr val="EE3127"/>
                          </a:solidFill>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b="1" dirty="0">
                          <a:solidFill>
                            <a:srgbClr val="EE3127"/>
                          </a:solidFill>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4000" b="1" dirty="0">
                        <a:latin typeface="Arial" panose="020B0604020202020204" pitchFamily="34" charset="0"/>
                        <a:cs typeface="Arial" panose="020B0604020202020204" pitchFamily="34" charset="0"/>
                      </a:endParaRP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4000" b="1" dirty="0">
                        <a:latin typeface="Arial" panose="020B0604020202020204" pitchFamily="34" charset="0"/>
                        <a:cs typeface="Arial" panose="020B0604020202020204" pitchFamily="34" charset="0"/>
                      </a:endParaRP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4000" b="1" dirty="0">
                        <a:latin typeface="Arial" panose="020B0604020202020204" pitchFamily="34" charset="0"/>
                        <a:cs typeface="Arial" panose="020B0604020202020204" pitchFamily="34" charset="0"/>
                      </a:endParaRP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latinLnBrk="0" hangingPunct="1"/>
                      <a:endParaRPr lang="en-GB" sz="4000" b="1" kern="1200" dirty="0">
                        <a:solidFill>
                          <a:schemeClr val="tx1"/>
                        </a:solidFill>
                        <a:latin typeface="Arial" panose="020B0604020202020204" pitchFamily="34" charset="0"/>
                        <a:ea typeface="+mn-ea"/>
                        <a:cs typeface="Arial" panose="020B0604020202020204" pitchFamily="34" charset="0"/>
                      </a:endParaRP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GB" sz="4000" b="1" dirty="0">
                        <a:latin typeface="Arial" panose="020B0604020202020204" pitchFamily="34" charset="0"/>
                        <a:cs typeface="Arial" panose="020B0604020202020204" pitchFamily="34" charset="0"/>
                      </a:endParaRP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84000">
                <a:tc>
                  <a:txBody>
                    <a:bodyPr/>
                    <a:lstStyle/>
                    <a:p>
                      <a:pPr algn="ctr"/>
                      <a:endParaRPr lang="en-GB" sz="4000" b="1" dirty="0">
                        <a:latin typeface="Arial" panose="020B0604020202020204" pitchFamily="34" charset="0"/>
                        <a:cs typeface="Arial" panose="020B0604020202020204" pitchFamily="34" charset="0"/>
                      </a:endParaRP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4000" b="1" dirty="0">
                        <a:latin typeface="Arial" panose="020B0604020202020204" pitchFamily="34" charset="0"/>
                        <a:cs typeface="Arial" panose="020B0604020202020204" pitchFamily="34" charset="0"/>
                      </a:endParaRP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b="1" dirty="0">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4000" b="1" dirty="0">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b="1" dirty="0">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b="1" dirty="0">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4000" b="1" dirty="0">
                          <a:latin typeface="Arial" panose="020B0604020202020204" pitchFamily="34" charset="0"/>
                          <a:cs typeface="Arial" panose="020B0604020202020204" pitchFamily="34" charset="0"/>
                        </a:rPr>
                        <a:t>0</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b="1" dirty="0">
                          <a:latin typeface="Arial" panose="020B0604020202020204" pitchFamily="34" charset="0"/>
                          <a:cs typeface="Arial" panose="020B0604020202020204" pitchFamily="34" charset="0"/>
                        </a:rPr>
                        <a:t>0</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latinLnBrk="0" hangingPunct="1"/>
                      <a:r>
                        <a:rPr lang="en-GB" sz="4000" b="1" kern="1200" dirty="0">
                          <a:solidFill>
                            <a:schemeClr val="tx1"/>
                          </a:solidFill>
                          <a:latin typeface="Arial" panose="020B0604020202020204" pitchFamily="34" charset="0"/>
                          <a:ea typeface="+mn-ea"/>
                          <a:cs typeface="Arial" panose="020B0604020202020204" pitchFamily="34" charset="0"/>
                        </a:rPr>
                        <a:t>0</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4000" b="1" dirty="0">
                          <a:latin typeface="Arial" panose="020B0604020202020204" pitchFamily="34" charset="0"/>
                          <a:cs typeface="Arial" panose="020B0604020202020204" pitchFamily="34" charset="0"/>
                        </a:rPr>
                        <a:t>0</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84000">
                <a:tc>
                  <a:txBody>
                    <a:bodyPr/>
                    <a:lstStyle/>
                    <a:p>
                      <a:pPr algn="ctr"/>
                      <a:endParaRPr lang="en-GB" sz="4000" b="1" dirty="0">
                        <a:latin typeface="Arial" panose="020B0604020202020204" pitchFamily="34" charset="0"/>
                        <a:cs typeface="Arial" panose="020B0604020202020204" pitchFamily="34" charset="0"/>
                      </a:endParaRP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GB" sz="4000" b="1" dirty="0">
                        <a:latin typeface="Arial" panose="020B0604020202020204" pitchFamily="34" charset="0"/>
                        <a:cs typeface="Arial" panose="020B0604020202020204" pitchFamily="34" charset="0"/>
                      </a:endParaRP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b="1" dirty="0">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4000" b="1" dirty="0">
                          <a:latin typeface="Arial" panose="020B0604020202020204" pitchFamily="34" charset="0"/>
                          <a:cs typeface="Arial" panose="020B0604020202020204" pitchFamily="34" charset="0"/>
                        </a:rPr>
                        <a:t>0</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b="1" dirty="0">
                          <a:latin typeface="Arial" panose="020B0604020202020204" pitchFamily="34" charset="0"/>
                          <a:cs typeface="Arial" panose="020B0604020202020204" pitchFamily="34" charset="0"/>
                        </a:rPr>
                        <a:t>0</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b="1" dirty="0">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4000" b="1" dirty="0">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b="1" dirty="0">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latinLnBrk="0" hangingPunct="1"/>
                      <a:r>
                        <a:rPr lang="en-GB" sz="4000" b="1" kern="1200" dirty="0">
                          <a:solidFill>
                            <a:schemeClr val="tx1"/>
                          </a:solidFill>
                          <a:latin typeface="Arial" panose="020B0604020202020204" pitchFamily="34" charset="0"/>
                          <a:ea typeface="+mn-ea"/>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4000" b="1" dirty="0">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84000">
                <a:tc>
                  <a:txBody>
                    <a:bodyPr/>
                    <a:lstStyle/>
                    <a:p>
                      <a:pPr algn="ctr"/>
                      <a:r>
                        <a:rPr lang="en-GB" sz="4000" b="1" dirty="0">
                          <a:solidFill>
                            <a:schemeClr val="tx1"/>
                          </a:solidFill>
                          <a:latin typeface="Arial" panose="020B0604020202020204" pitchFamily="34" charset="0"/>
                          <a:cs typeface="Arial" panose="020B0604020202020204" pitchFamily="34" charset="0"/>
                        </a:rPr>
                        <a:t>+</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b="1" dirty="0">
                          <a:solidFill>
                            <a:srgbClr val="EE3127"/>
                          </a:solidFill>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b="1" dirty="0">
                          <a:solidFill>
                            <a:schemeClr val="tx1"/>
                          </a:solidFill>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4000" b="1" dirty="0">
                          <a:solidFill>
                            <a:schemeClr val="tx1"/>
                          </a:solidFill>
                          <a:latin typeface="Arial" panose="020B0604020202020204" pitchFamily="34" charset="0"/>
                          <a:cs typeface="Arial" panose="020B0604020202020204" pitchFamily="34" charset="0"/>
                        </a:rPr>
                        <a:t>0</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b="1" dirty="0">
                          <a:solidFill>
                            <a:schemeClr val="tx1"/>
                          </a:solidFill>
                          <a:latin typeface="Arial" panose="020B0604020202020204" pitchFamily="34" charset="0"/>
                          <a:cs typeface="Arial" panose="020B0604020202020204" pitchFamily="34" charset="0"/>
                        </a:rPr>
                        <a:t>0</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b="1" dirty="0">
                          <a:solidFill>
                            <a:schemeClr val="tx1"/>
                          </a:solidFill>
                          <a:latin typeface="Arial" panose="020B0604020202020204" pitchFamily="34" charset="0"/>
                          <a:cs typeface="Arial" panose="020B0604020202020204" pitchFamily="34" charset="0"/>
                        </a:rPr>
                        <a:t>0</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4000" b="1" dirty="0">
                          <a:solidFill>
                            <a:schemeClr val="tx1"/>
                          </a:solidFill>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4000" b="1" dirty="0">
                          <a:solidFill>
                            <a:schemeClr val="tx1"/>
                          </a:solidFill>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457200" rtl="0" eaLnBrk="1" latinLnBrk="0" hangingPunct="1"/>
                      <a:r>
                        <a:rPr lang="en-GB" sz="4000" b="1" kern="1200" dirty="0">
                          <a:solidFill>
                            <a:schemeClr val="tx1"/>
                          </a:solidFill>
                          <a:latin typeface="Arial" panose="020B0604020202020204" pitchFamily="34" charset="0"/>
                          <a:ea typeface="+mn-ea"/>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4000" b="1" dirty="0">
                          <a:solidFill>
                            <a:schemeClr val="tx1"/>
                          </a:solidFill>
                          <a:latin typeface="Arial" panose="020B0604020202020204" pitchFamily="34" charset="0"/>
                          <a:cs typeface="Arial" panose="020B0604020202020204" pitchFamily="34" charset="0"/>
                        </a:rPr>
                        <a:t>1</a:t>
                      </a:r>
                    </a:p>
                  </a:txBody>
                  <a:tcPr marL="155599" marR="155599" marT="77798" marB="7779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cxnSp>
        <p:nvCxnSpPr>
          <p:cNvPr id="20" name="Straight Arrow Connector 19"/>
          <p:cNvCxnSpPr/>
          <p:nvPr/>
        </p:nvCxnSpPr>
        <p:spPr>
          <a:xfrm flipH="1" flipV="1">
            <a:off x="3512685" y="3811424"/>
            <a:ext cx="529071" cy="1662182"/>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4129082" y="3811424"/>
            <a:ext cx="529071" cy="1662182"/>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2909222" y="3811424"/>
            <a:ext cx="529071" cy="1662182"/>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flipV="1">
            <a:off x="2309917" y="3811424"/>
            <a:ext cx="529071" cy="1662182"/>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Arc 23"/>
          <p:cNvSpPr/>
          <p:nvPr/>
        </p:nvSpPr>
        <p:spPr>
          <a:xfrm rot="13041020">
            <a:off x="1460949" y="3203692"/>
            <a:ext cx="2766716" cy="2698542"/>
          </a:xfrm>
          <a:prstGeom prst="arc">
            <a:avLst>
              <a:gd name="adj1" fmla="val 16200000"/>
              <a:gd name="adj2" fmla="val 956105"/>
            </a:avLst>
          </a:prstGeom>
          <a:ln w="38100">
            <a:solidFill>
              <a:srgbClr val="EE3127"/>
            </a:solidFill>
            <a:prstDash val="sysDash"/>
            <a:headEnd type="triangl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cxnSp>
        <p:nvCxnSpPr>
          <p:cNvPr id="5" name="Straight Connector 4"/>
          <p:cNvCxnSpPr/>
          <p:nvPr/>
        </p:nvCxnSpPr>
        <p:spPr>
          <a:xfrm>
            <a:off x="2040835" y="5274365"/>
            <a:ext cx="5388992" cy="0"/>
          </a:xfrm>
          <a:prstGeom prst="line">
            <a:avLst/>
          </a:prstGeom>
          <a:ln w="28575">
            <a:solidFill>
              <a:schemeClr val="tx1"/>
            </a:solidFill>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836284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295A7DA-F151-014A-B0AF-2DA4877C513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618744"/>
            <a:ext cx="9144000" cy="6239256"/>
          </a:xfrm>
          <a:prstGeom prst="rect">
            <a:avLst/>
          </a:prstGeom>
        </p:spPr>
      </p:pic>
      <p:sp>
        <p:nvSpPr>
          <p:cNvPr id="2" name="Text Placeholder 1">
            <a:extLst>
              <a:ext uri="{FF2B5EF4-FFF2-40B4-BE49-F238E27FC236}">
                <a16:creationId xmlns:a16="http://schemas.microsoft.com/office/drawing/2014/main" id="{53AA439E-14B3-4887-8552-ABEB7BBB7D04}"/>
              </a:ext>
            </a:extLst>
          </p:cNvPr>
          <p:cNvSpPr>
            <a:spLocks noGrp="1"/>
          </p:cNvSpPr>
          <p:nvPr>
            <p:ph type="body" sz="quarter" idx="13"/>
          </p:nvPr>
        </p:nvSpPr>
        <p:spPr/>
        <p:txBody>
          <a:bodyPr/>
          <a:lstStyle/>
          <a:p>
            <a:r>
              <a:rPr lang="en-GB" dirty="0">
                <a:solidFill>
                  <a:schemeClr val="bg1"/>
                </a:solidFill>
              </a:rPr>
              <a:t>Overflow errors</a:t>
            </a:r>
          </a:p>
        </p:txBody>
      </p:sp>
      <p:sp>
        <p:nvSpPr>
          <p:cNvPr id="3" name="Text Placeholder 2">
            <a:extLst>
              <a:ext uri="{FF2B5EF4-FFF2-40B4-BE49-F238E27FC236}">
                <a16:creationId xmlns:a16="http://schemas.microsoft.com/office/drawing/2014/main" id="{8ECBCAAA-C50A-4197-A275-D214949BD4D5}"/>
              </a:ext>
            </a:extLst>
          </p:cNvPr>
          <p:cNvSpPr>
            <a:spLocks noGrp="1"/>
          </p:cNvSpPr>
          <p:nvPr>
            <p:ph type="body" sz="quarter" idx="14"/>
          </p:nvPr>
        </p:nvSpPr>
        <p:spPr/>
        <p:txBody>
          <a:bodyPr/>
          <a:lstStyle/>
          <a:p>
            <a:r>
              <a:rPr lang="en-GB" dirty="0">
                <a:solidFill>
                  <a:schemeClr val="bg1"/>
                </a:solidFill>
              </a:rPr>
              <a:t>If a CPU has an 8-bit register what is the </a:t>
            </a:r>
            <a:br>
              <a:rPr lang="en-GB" dirty="0">
                <a:solidFill>
                  <a:schemeClr val="bg1"/>
                </a:solidFill>
              </a:rPr>
            </a:br>
            <a:r>
              <a:rPr lang="en-GB" dirty="0">
                <a:solidFill>
                  <a:schemeClr val="bg1"/>
                </a:solidFill>
              </a:rPr>
              <a:t>maximum number that can be </a:t>
            </a:r>
            <a:br>
              <a:rPr lang="en-GB" dirty="0">
                <a:solidFill>
                  <a:schemeClr val="bg1"/>
                </a:solidFill>
              </a:rPr>
            </a:br>
            <a:r>
              <a:rPr lang="en-GB" dirty="0">
                <a:solidFill>
                  <a:schemeClr val="bg1"/>
                </a:solidFill>
              </a:rPr>
              <a:t>stored in the register?</a:t>
            </a:r>
          </a:p>
          <a:p>
            <a:pPr lvl="1"/>
            <a:r>
              <a:rPr lang="en-GB" dirty="0">
                <a:solidFill>
                  <a:schemeClr val="bg1"/>
                </a:solidFill>
              </a:rPr>
              <a:t>What happens if you try to add one </a:t>
            </a:r>
            <a:br>
              <a:rPr lang="en-GB" dirty="0">
                <a:solidFill>
                  <a:schemeClr val="bg1"/>
                </a:solidFill>
              </a:rPr>
            </a:br>
            <a:r>
              <a:rPr lang="en-GB" dirty="0">
                <a:solidFill>
                  <a:schemeClr val="bg1"/>
                </a:solidFill>
              </a:rPr>
              <a:t>to this number?</a:t>
            </a:r>
          </a:p>
          <a:p>
            <a:r>
              <a:rPr lang="en-GB" dirty="0">
                <a:solidFill>
                  <a:schemeClr val="bg1"/>
                </a:solidFill>
              </a:rPr>
              <a:t>Computer architectures may also be </a:t>
            </a:r>
            <a:br>
              <a:rPr lang="en-GB" dirty="0">
                <a:solidFill>
                  <a:schemeClr val="bg1"/>
                </a:solidFill>
              </a:rPr>
            </a:br>
            <a:r>
              <a:rPr lang="en-GB" dirty="0">
                <a:solidFill>
                  <a:schemeClr val="bg1"/>
                </a:solidFill>
              </a:rPr>
              <a:t>16-bit, 32-bit or 64-bit</a:t>
            </a:r>
          </a:p>
          <a:p>
            <a:pPr lvl="1"/>
            <a:r>
              <a:rPr lang="en-GB" dirty="0">
                <a:solidFill>
                  <a:schemeClr val="bg1"/>
                </a:solidFill>
              </a:rPr>
              <a:t>If a larger number is stored than the </a:t>
            </a:r>
            <a:br>
              <a:rPr lang="en-GB" dirty="0">
                <a:solidFill>
                  <a:schemeClr val="bg1"/>
                </a:solidFill>
              </a:rPr>
            </a:br>
            <a:r>
              <a:rPr lang="en-GB" dirty="0">
                <a:solidFill>
                  <a:schemeClr val="bg1"/>
                </a:solidFill>
              </a:rPr>
              <a:t>architecture allows, what will happen?</a:t>
            </a:r>
          </a:p>
        </p:txBody>
      </p:sp>
      <p:pic>
        <p:nvPicPr>
          <p:cNvPr id="9" name="Graphic 8">
            <a:extLst>
              <a:ext uri="{FF2B5EF4-FFF2-40B4-BE49-F238E27FC236}">
                <a16:creationId xmlns:a16="http://schemas.microsoft.com/office/drawing/2014/main" id="{527893D0-9AB7-9845-8B6C-CEE1521D8F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37912095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3AA439E-14B3-4887-8552-ABEB7BBB7D04}"/>
              </a:ext>
            </a:extLst>
          </p:cNvPr>
          <p:cNvSpPr>
            <a:spLocks noGrp="1"/>
          </p:cNvSpPr>
          <p:nvPr>
            <p:ph type="body" sz="quarter" idx="13"/>
          </p:nvPr>
        </p:nvSpPr>
        <p:spPr/>
        <p:txBody>
          <a:bodyPr/>
          <a:lstStyle/>
          <a:p>
            <a:r>
              <a:rPr lang="en-GB" dirty="0"/>
              <a:t>Overflow errors</a:t>
            </a:r>
          </a:p>
        </p:txBody>
      </p:sp>
      <p:sp>
        <p:nvSpPr>
          <p:cNvPr id="3" name="Text Placeholder 2">
            <a:extLst>
              <a:ext uri="{FF2B5EF4-FFF2-40B4-BE49-F238E27FC236}">
                <a16:creationId xmlns:a16="http://schemas.microsoft.com/office/drawing/2014/main" id="{8ECBCAAA-C50A-4197-A275-D214949BD4D5}"/>
              </a:ext>
            </a:extLst>
          </p:cNvPr>
          <p:cNvSpPr>
            <a:spLocks noGrp="1"/>
          </p:cNvSpPr>
          <p:nvPr>
            <p:ph type="body" sz="quarter" idx="14"/>
          </p:nvPr>
        </p:nvSpPr>
        <p:spPr/>
        <p:txBody>
          <a:bodyPr/>
          <a:lstStyle/>
          <a:p>
            <a:r>
              <a:rPr lang="en-GB" dirty="0"/>
              <a:t>If a CPU has an 8-bit register what is the maximum </a:t>
            </a:r>
            <a:br>
              <a:rPr lang="en-GB" dirty="0"/>
            </a:br>
            <a:r>
              <a:rPr lang="en-GB" dirty="0"/>
              <a:t>number that can be stored inside?</a:t>
            </a:r>
          </a:p>
          <a:p>
            <a:pPr marL="444500" lvl="1" indent="0">
              <a:buNone/>
            </a:pPr>
            <a:r>
              <a:rPr lang="en-GB" dirty="0"/>
              <a:t>1111 1111 – The maximum value that can be stored is </a:t>
            </a:r>
            <a:r>
              <a:rPr lang="en-GB" dirty="0">
                <a:solidFill>
                  <a:srgbClr val="FF0000"/>
                </a:solidFill>
              </a:rPr>
              <a:t>255</a:t>
            </a:r>
          </a:p>
          <a:p>
            <a:pPr lvl="1"/>
            <a:r>
              <a:rPr lang="en-GB" dirty="0"/>
              <a:t>What happens if you try to add one to this number?</a:t>
            </a:r>
            <a:br>
              <a:rPr lang="en-GB" dirty="0"/>
            </a:br>
            <a:r>
              <a:rPr lang="en-GB" dirty="0">
                <a:solidFill>
                  <a:srgbClr val="FF0000"/>
                </a:solidFill>
              </a:rPr>
              <a:t>An overflow error will occur</a:t>
            </a:r>
          </a:p>
          <a:p>
            <a:r>
              <a:rPr lang="en-GB" dirty="0"/>
              <a:t>Computer architectures may also be 16-bit, 32-bit or 64-bit</a:t>
            </a:r>
          </a:p>
          <a:p>
            <a:pPr lvl="1"/>
            <a:r>
              <a:rPr lang="en-GB" dirty="0"/>
              <a:t>If a larger number is stored than the architecture allows, what will happen?</a:t>
            </a:r>
            <a:br>
              <a:rPr lang="en-GB" dirty="0"/>
            </a:br>
            <a:r>
              <a:rPr lang="en-GB" dirty="0">
                <a:solidFill>
                  <a:srgbClr val="FF0000"/>
                </a:solidFill>
              </a:rPr>
              <a:t>An overflow error will occur</a:t>
            </a:r>
          </a:p>
        </p:txBody>
      </p:sp>
    </p:spTree>
    <p:extLst>
      <p:ext uri="{BB962C8B-B14F-4D97-AF65-F5344CB8AC3E}">
        <p14:creationId xmlns:p14="http://schemas.microsoft.com/office/powerpoint/2010/main" val="42636019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3"/>
          </p:nvPr>
        </p:nvSpPr>
        <p:spPr/>
        <p:txBody>
          <a:bodyPr/>
          <a:lstStyle/>
          <a:p>
            <a:r>
              <a:rPr lang="en-GB" dirty="0">
                <a:sym typeface="Wingdings" panose="05000000000000000000" pitchFamily="2" charset="2"/>
              </a:rPr>
              <a:t>Worksheet 2</a:t>
            </a:r>
          </a:p>
        </p:txBody>
      </p:sp>
      <p:sp>
        <p:nvSpPr>
          <p:cNvPr id="4" name="Text Placeholder 3"/>
          <p:cNvSpPr>
            <a:spLocks noGrp="1"/>
          </p:cNvSpPr>
          <p:nvPr>
            <p:ph type="body" sz="quarter" idx="14"/>
          </p:nvPr>
        </p:nvSpPr>
        <p:spPr/>
        <p:txBody>
          <a:bodyPr/>
          <a:lstStyle/>
          <a:p>
            <a:r>
              <a:rPr lang="en-GB" dirty="0"/>
              <a:t>Complete </a:t>
            </a:r>
            <a:r>
              <a:rPr lang="en-GB" b="1" dirty="0"/>
              <a:t>Task 2 </a:t>
            </a:r>
            <a:r>
              <a:rPr lang="en-GB" dirty="0"/>
              <a:t>on </a:t>
            </a:r>
            <a:r>
              <a:rPr lang="en-GB" b="1" dirty="0"/>
              <a:t>Worksheet 2</a:t>
            </a:r>
          </a:p>
          <a:p>
            <a:pPr marL="0" indent="0">
              <a:buNone/>
            </a:pPr>
            <a:endParaRPr lang="en-GB" b="1" dirty="0"/>
          </a:p>
          <a:p>
            <a:endParaRPr lang="en-GB" dirty="0"/>
          </a:p>
        </p:txBody>
      </p:sp>
    </p:spTree>
    <p:extLst>
      <p:ext uri="{BB962C8B-B14F-4D97-AF65-F5344CB8AC3E}">
        <p14:creationId xmlns:p14="http://schemas.microsoft.com/office/powerpoint/2010/main" val="14639951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B3414B-74D0-4E02-9D84-44D17D1703DC}"/>
              </a:ext>
            </a:extLst>
          </p:cNvPr>
          <p:cNvSpPr>
            <a:spLocks noGrp="1"/>
          </p:cNvSpPr>
          <p:nvPr>
            <p:ph type="body" sz="quarter" idx="13"/>
          </p:nvPr>
        </p:nvSpPr>
        <p:spPr/>
        <p:txBody>
          <a:bodyPr/>
          <a:lstStyle/>
          <a:p>
            <a:r>
              <a:rPr lang="en-GB" dirty="0"/>
              <a:t>Plenary</a:t>
            </a:r>
          </a:p>
        </p:txBody>
      </p:sp>
      <p:sp>
        <p:nvSpPr>
          <p:cNvPr id="3" name="Text Placeholder 2">
            <a:extLst>
              <a:ext uri="{FF2B5EF4-FFF2-40B4-BE49-F238E27FC236}">
                <a16:creationId xmlns:a16="http://schemas.microsoft.com/office/drawing/2014/main" id="{42DD66E1-4C96-4B0C-A0CF-0C06EA95D964}"/>
              </a:ext>
            </a:extLst>
          </p:cNvPr>
          <p:cNvSpPr>
            <a:spLocks noGrp="1"/>
          </p:cNvSpPr>
          <p:nvPr>
            <p:ph type="body" sz="quarter" idx="14"/>
          </p:nvPr>
        </p:nvSpPr>
        <p:spPr/>
        <p:txBody>
          <a:bodyPr/>
          <a:lstStyle/>
          <a:p>
            <a:r>
              <a:rPr lang="en-GB" dirty="0"/>
              <a:t>Work out the answers to each of the following then compare your answers with a partner</a:t>
            </a:r>
          </a:p>
          <a:p>
            <a:pPr lvl="1"/>
            <a:r>
              <a:rPr lang="en-GB" dirty="0"/>
              <a:t>Convert C in hexadecimal to denary</a:t>
            </a:r>
          </a:p>
          <a:p>
            <a:pPr lvl="1"/>
            <a:r>
              <a:rPr lang="en-GB" dirty="0"/>
              <a:t>Convert 2B in hexadecimal to binary</a:t>
            </a:r>
          </a:p>
          <a:p>
            <a:pPr lvl="1"/>
            <a:r>
              <a:rPr lang="en-GB" dirty="0"/>
              <a:t>Convert 1010 0011 in binary to hexadecimal</a:t>
            </a:r>
          </a:p>
          <a:p>
            <a:pPr lvl="1"/>
            <a:r>
              <a:rPr lang="en-GB" dirty="0"/>
              <a:t>Calculate</a:t>
            </a:r>
            <a:br>
              <a:rPr lang="en-GB" dirty="0"/>
            </a:br>
            <a:r>
              <a:rPr lang="en-GB" dirty="0"/>
              <a:t>1001 0101 +</a:t>
            </a:r>
            <a:br>
              <a:rPr lang="en-GB" dirty="0"/>
            </a:br>
            <a:r>
              <a:rPr lang="en-GB" dirty="0"/>
              <a:t>0010 0110</a:t>
            </a:r>
          </a:p>
        </p:txBody>
      </p:sp>
    </p:spTree>
    <p:extLst>
      <p:ext uri="{BB962C8B-B14F-4D97-AF65-F5344CB8AC3E}">
        <p14:creationId xmlns:p14="http://schemas.microsoft.com/office/powerpoint/2010/main" val="3595556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30F7B0-B670-436F-A67F-0349EDC3CA8D}"/>
              </a:ext>
            </a:extLst>
          </p:cNvPr>
          <p:cNvSpPr>
            <a:spLocks noGrp="1"/>
          </p:cNvSpPr>
          <p:nvPr>
            <p:ph type="body" sz="quarter" idx="13"/>
          </p:nvPr>
        </p:nvSpPr>
        <p:spPr/>
        <p:txBody>
          <a:bodyPr/>
          <a:lstStyle/>
          <a:p>
            <a:r>
              <a:rPr lang="en-GB" dirty="0"/>
              <a:t>Plenary</a:t>
            </a:r>
          </a:p>
        </p:txBody>
      </p:sp>
      <p:sp>
        <p:nvSpPr>
          <p:cNvPr id="3" name="Text Placeholder 2">
            <a:extLst>
              <a:ext uri="{FF2B5EF4-FFF2-40B4-BE49-F238E27FC236}">
                <a16:creationId xmlns:a16="http://schemas.microsoft.com/office/drawing/2014/main" id="{849D9F46-5A56-4D30-83D3-05C3F304FBA4}"/>
              </a:ext>
            </a:extLst>
          </p:cNvPr>
          <p:cNvSpPr>
            <a:spLocks noGrp="1"/>
          </p:cNvSpPr>
          <p:nvPr>
            <p:ph type="body" sz="quarter" idx="14"/>
          </p:nvPr>
        </p:nvSpPr>
        <p:spPr/>
        <p:txBody>
          <a:bodyPr/>
          <a:lstStyle/>
          <a:p>
            <a:r>
              <a:rPr lang="en-GB" dirty="0"/>
              <a:t>C in hexadecimal = </a:t>
            </a:r>
            <a:r>
              <a:rPr lang="en-GB" u="sng" dirty="0">
                <a:solidFill>
                  <a:srgbClr val="FF0000"/>
                </a:solidFill>
              </a:rPr>
              <a:t>12</a:t>
            </a:r>
            <a:r>
              <a:rPr lang="en-GB" dirty="0"/>
              <a:t> in denary</a:t>
            </a:r>
          </a:p>
          <a:p>
            <a:r>
              <a:rPr lang="en-GB" dirty="0"/>
              <a:t>2B in hexadecimal = 16*2 + 1*B = 32 + 11 = </a:t>
            </a:r>
            <a:r>
              <a:rPr lang="en-GB" u="sng" dirty="0">
                <a:solidFill>
                  <a:srgbClr val="FF0000"/>
                </a:solidFill>
              </a:rPr>
              <a:t>43</a:t>
            </a:r>
          </a:p>
          <a:p>
            <a:r>
              <a:rPr lang="en-GB" dirty="0"/>
              <a:t>1010 0011 in binary = </a:t>
            </a:r>
            <a:r>
              <a:rPr lang="en-GB" u="sng" dirty="0">
                <a:solidFill>
                  <a:srgbClr val="FF0000"/>
                </a:solidFill>
              </a:rPr>
              <a:t>A3</a:t>
            </a:r>
            <a:r>
              <a:rPr lang="en-GB" dirty="0"/>
              <a:t> in hexadecimal</a:t>
            </a:r>
          </a:p>
          <a:p>
            <a:r>
              <a:rPr lang="en-GB" dirty="0"/>
              <a:t>1001 0101 + 0010 0110 = </a:t>
            </a:r>
            <a:r>
              <a:rPr lang="en-GB" u="sng" dirty="0">
                <a:solidFill>
                  <a:srgbClr val="FF0000"/>
                </a:solidFill>
              </a:rPr>
              <a:t>1011 1011</a:t>
            </a:r>
            <a:r>
              <a:rPr lang="en-GB" dirty="0">
                <a:solidFill>
                  <a:srgbClr val="FF0000"/>
                </a:solidFill>
              </a:rPr>
              <a:t> </a:t>
            </a:r>
            <a:r>
              <a:rPr lang="en-GB" dirty="0"/>
              <a:t>in binary</a:t>
            </a:r>
          </a:p>
        </p:txBody>
      </p:sp>
    </p:spTree>
    <p:extLst>
      <p:ext uri="{BB962C8B-B14F-4D97-AF65-F5344CB8AC3E}">
        <p14:creationId xmlns:p14="http://schemas.microsoft.com/office/powerpoint/2010/main" val="32469531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9237"/>
      </p:ext>
    </p:extLst>
  </p:cSld>
  <p:clrMapOvr>
    <a:masterClrMapping/>
  </p:clrMapOvr>
</p:sld>
</file>

<file path=ppt/theme/theme1.xml><?xml version="1.0" encoding="utf-8"?>
<a:theme xmlns:a="http://schemas.openxmlformats.org/drawingml/2006/main" name="Unit 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4951742A866DD4C8563BF4DFAFD4423" ma:contentTypeVersion="13" ma:contentTypeDescription="Create a new document." ma:contentTypeScope="" ma:versionID="f785eec6e2c67b839315347a29dc3713">
  <xsd:schema xmlns:xsd="http://www.w3.org/2001/XMLSchema" xmlns:xs="http://www.w3.org/2001/XMLSchema" xmlns:p="http://schemas.microsoft.com/office/2006/metadata/properties" xmlns:ns2="1ef05dc5-97a2-498b-bf7c-bd189143a1ff" xmlns:ns3="94dce8ab-38ff-4714-b1ed-1fc5e4d9abd1" targetNamespace="http://schemas.microsoft.com/office/2006/metadata/properties" ma:root="true" ma:fieldsID="a0c82b207cdf2da5c092e9a40fe5e576" ns2:_="" ns3:_="">
    <xsd:import namespace="1ef05dc5-97a2-498b-bf7c-bd189143a1ff"/>
    <xsd:import namespace="94dce8ab-38ff-4714-b1ed-1fc5e4d9abd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f05dc5-97a2-498b-bf7c-bd189143a1f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4dce8ab-38ff-4714-b1ed-1fc5e4d9abd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AE19FA4-0C96-4EA4-A310-EE64CCAA7D07}">
  <ds:schemaRefs>
    <ds:schemaRef ds:uri="http://schemas.microsoft.com/sharepoint/v3/contenttype/forms"/>
  </ds:schemaRefs>
</ds:datastoreItem>
</file>

<file path=customXml/itemProps2.xml><?xml version="1.0" encoding="utf-8"?>
<ds:datastoreItem xmlns:ds="http://schemas.openxmlformats.org/officeDocument/2006/customXml" ds:itemID="{38A39263-1CF1-47D3-BA34-1696DBCFA18D}">
  <ds:schemaRefs>
    <ds:schemaRef ds:uri="http://schemas.microsoft.com/office/2006/documentManagement/types"/>
    <ds:schemaRef ds:uri="http://purl.org/dc/dcmitype/"/>
    <ds:schemaRef ds:uri="1ef05dc5-97a2-498b-bf7c-bd189143a1ff"/>
    <ds:schemaRef ds:uri="http://www.w3.org/XML/1998/namespace"/>
    <ds:schemaRef ds:uri="http://schemas.microsoft.com/office/infopath/2007/PartnerControls"/>
    <ds:schemaRef ds:uri="http://purl.org/dc/terms/"/>
    <ds:schemaRef ds:uri="http://schemas.microsoft.com/office/2006/metadata/properties"/>
    <ds:schemaRef ds:uri="http://schemas.openxmlformats.org/package/2006/metadata/core-properties"/>
    <ds:schemaRef ds:uri="94dce8ab-38ff-4714-b1ed-1fc5e4d9abd1"/>
    <ds:schemaRef ds:uri="http://purl.org/dc/elements/1.1/"/>
  </ds:schemaRefs>
</ds:datastoreItem>
</file>

<file path=customXml/itemProps3.xml><?xml version="1.0" encoding="utf-8"?>
<ds:datastoreItem xmlns:ds="http://schemas.openxmlformats.org/officeDocument/2006/customXml" ds:itemID="{51E4FDE1-DD94-423F-90CC-9B1C251287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f05dc5-97a2-498b-bf7c-bd189143a1ff"/>
    <ds:schemaRef ds:uri="94dce8ab-38ff-4714-b1ed-1fc5e4d9ab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Unit 4</Template>
  <TotalTime>5544</TotalTime>
  <Words>1371</Words>
  <Application>Microsoft Office PowerPoint</Application>
  <PresentationFormat>On-screen Show (4:3)</PresentationFormat>
  <Paragraphs>334</Paragraphs>
  <Slides>30</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Unit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PG Online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PG Online Ltd</dc:creator>
  <cp:lastModifiedBy>Ruari Mears</cp:lastModifiedBy>
  <cp:revision>70</cp:revision>
  <dcterms:created xsi:type="dcterms:W3CDTF">2014-09-01T16:04:28Z</dcterms:created>
  <dcterms:modified xsi:type="dcterms:W3CDTF">2022-09-08T09:38:43Z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0x01010024951742A866DD4C8563BF4DFAFD4423</vt:lpwstr>
  </property>
</Properties>
</file>