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5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://ncce.io/tcc" TargetMode="External"/><Relationship Id="rId3" Type="http://schemas.openxmlformats.org/officeDocument/2006/relationships/hyperlink" Target="https://ncce.io/ogl" TargetMode="Externa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pixabay.com/vectors/keyboard-input-input-device-98410/" TargetMode="External"/><Relationship Id="rId3" Type="http://schemas.openxmlformats.org/officeDocument/2006/relationships/hyperlink" Target="https://pixabay.com/vectors/microphone-audio-micro-recording-2104091/" TargetMode="External"/><Relationship Id="rId4" Type="http://schemas.openxmlformats.org/officeDocument/2006/relationships/hyperlink" Target="https://pixabay.com/illustrations/the-mouse-cursor-click-icon-shown-3184905/" TargetMode="Externa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g5ea948baa0_1_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" name="Google Shape;48;g5ea948baa0_1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latin typeface="Quicksand"/>
                <a:ea typeface="Quicksand"/>
                <a:cs typeface="Quicksand"/>
                <a:sym typeface="Quicksand"/>
              </a:rPr>
              <a:t>Last updated: 10-05-2021</a:t>
            </a:r>
            <a:endParaRPr sz="10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0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Resources are updated regularly — the latest version is available at: </a:t>
            </a:r>
            <a:r>
              <a:rPr lang="en-GB" sz="1000" u="sng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ncce.io/tcc</a:t>
            </a:r>
            <a:r>
              <a:rPr lang="en-GB" sz="10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.</a:t>
            </a:r>
            <a:endParaRPr sz="10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latin typeface="Quicksand"/>
                <a:ea typeface="Quicksand"/>
                <a:cs typeface="Quicksand"/>
                <a:sym typeface="Quicksand"/>
              </a:rPr>
              <a:t>This resource is licensed under the Open Government Licence, version 3. For more information on this licence, see </a:t>
            </a:r>
            <a:r>
              <a:rPr lang="en-GB" sz="1000" u="sng">
                <a:solidFill>
                  <a:schemeClr val="hlink"/>
                </a:solidFill>
                <a:latin typeface="Quicksand"/>
                <a:ea typeface="Quicksand"/>
                <a:cs typeface="Quicksand"/>
                <a:sym typeface="Quicksand"/>
                <a:hlinkClick r:id="rId3"/>
              </a:rPr>
              <a:t>ncce.io/ogl</a:t>
            </a:r>
            <a:r>
              <a:rPr lang="en-GB" sz="1000">
                <a:latin typeface="Quicksand"/>
                <a:ea typeface="Quicksand"/>
                <a:cs typeface="Quicksand"/>
                <a:sym typeface="Quicksand"/>
              </a:rPr>
              <a:t>.</a:t>
            </a:r>
            <a:endParaRPr sz="900">
              <a:solidFill>
                <a:srgbClr val="666666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g5ea948baa0_8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" name="Google Shape;54;g5ea948baa0_8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Secondary – </a:t>
            </a:r>
            <a:r>
              <a:rPr lang="en-GB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objectives slides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6b38cbaf4d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6b38cbaf4d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latin typeface="Quicksand"/>
                <a:ea typeface="Quicksand"/>
                <a:cs typeface="Quicksand"/>
                <a:sym typeface="Quicksand"/>
              </a:rPr>
              <a:t>They are all </a:t>
            </a:r>
            <a:r>
              <a:rPr b="1" lang="en-GB" sz="1000">
                <a:latin typeface="Quicksand"/>
                <a:ea typeface="Quicksand"/>
                <a:cs typeface="Quicksand"/>
                <a:sym typeface="Quicksand"/>
              </a:rPr>
              <a:t>events</a:t>
            </a:r>
            <a:r>
              <a:rPr lang="en-GB" sz="1000">
                <a:latin typeface="Quicksand"/>
                <a:ea typeface="Quicksand"/>
                <a:cs typeface="Quicksand"/>
                <a:sym typeface="Quicksand"/>
              </a:rPr>
              <a:t>. The learners should recognise that they are all Scratch blocks, but the link is that they all require the user to interact in some way with the program to trigger a sequence of code to be executed. </a:t>
            </a:r>
            <a:endParaRPr sz="10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latin typeface="Quicksand"/>
                <a:ea typeface="Quicksand"/>
                <a:cs typeface="Quicksand"/>
                <a:sym typeface="Quicksand"/>
              </a:rPr>
              <a:t>The Scratch blocks that are found under the Event menu</a:t>
            </a:r>
            <a:r>
              <a:rPr lang="en-GB"/>
              <a:t>. 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6b38cbaf4d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6b38cbaf4d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latin typeface="Quicksand"/>
                <a:ea typeface="Quicksand"/>
                <a:cs typeface="Quicksand"/>
                <a:sym typeface="Quicksand"/>
              </a:rPr>
              <a:t>Keyboard image source: </a:t>
            </a:r>
            <a:r>
              <a:rPr lang="en-GB" sz="1000" u="sng">
                <a:solidFill>
                  <a:schemeClr val="hlink"/>
                </a:solidFill>
                <a:latin typeface="Quicksand"/>
                <a:ea typeface="Quicksand"/>
                <a:cs typeface="Quicksand"/>
                <a:sym typeface="Quicksand"/>
                <a:hlinkClick r:id="rId2"/>
              </a:rPr>
              <a:t>https://pixabay.com/vectors/keyboard-input-input-device-98410</a:t>
            </a:r>
            <a:endParaRPr sz="10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latin typeface="Quicksand"/>
                <a:ea typeface="Quicksand"/>
                <a:cs typeface="Quicksand"/>
                <a:sym typeface="Quicksand"/>
              </a:rPr>
              <a:t>Voice icon image source: </a:t>
            </a:r>
            <a:r>
              <a:rPr lang="en-GB" sz="1000" u="sng">
                <a:solidFill>
                  <a:schemeClr val="hlink"/>
                </a:solidFill>
                <a:latin typeface="Quicksand"/>
                <a:ea typeface="Quicksand"/>
                <a:cs typeface="Quicksand"/>
                <a:sym typeface="Quicksand"/>
                <a:hlinkClick r:id="rId3"/>
              </a:rPr>
              <a:t>https://pixabay.com/vectors/microphone-audio-micro-recording-2104091</a:t>
            </a:r>
            <a:endParaRPr sz="10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latin typeface="Quicksand"/>
                <a:ea typeface="Quicksand"/>
                <a:cs typeface="Quicksand"/>
                <a:sym typeface="Quicksand"/>
              </a:rPr>
              <a:t>Finger press image source: </a:t>
            </a:r>
            <a:r>
              <a:rPr lang="en-GB" sz="1000" u="sng">
                <a:solidFill>
                  <a:schemeClr val="hlink"/>
                </a:solidFill>
                <a:latin typeface="Quicksand"/>
                <a:ea typeface="Quicksand"/>
                <a:cs typeface="Quicksand"/>
                <a:sym typeface="Quicksand"/>
                <a:hlinkClick r:id="rId4"/>
              </a:rPr>
              <a:t>https://pixabay.com/illustrations/the-mouse-cursor-click-icon-shown-3184905</a:t>
            </a:r>
            <a:endParaRPr sz="1000"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7588db06f2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7588db06f2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6b38cbaf4d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6b38cbaf4d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6b38cbaf4d_0_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6b38cbaf4d_0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6b38cbaf4d_0_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6b38cbaf4d_0_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6b38cbaf4d_0_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Google Shape;134;g6b38cbaf4d_0_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6b38cbaf4d_0_10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Google Shape;144;g6b38cbaf4d_0_1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5eb07e6303_5_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Google Shape;157;g5eb07e6303_5_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_3"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"/>
          <p:cNvSpPr txBox="1"/>
          <p:nvPr>
            <p:ph type="title"/>
          </p:nvPr>
        </p:nvSpPr>
        <p:spPr>
          <a:xfrm>
            <a:off x="526875" y="576775"/>
            <a:ext cx="8095800" cy="203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5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532725" y="2665400"/>
            <a:ext cx="8095800" cy="7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spcBef>
                <a:spcPts val="160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2" type="subTitle"/>
          </p:nvPr>
        </p:nvSpPr>
        <p:spPr>
          <a:xfrm>
            <a:off x="5257800" y="0"/>
            <a:ext cx="3564900" cy="314100"/>
          </a:xfrm>
          <a:prstGeom prst="rect">
            <a:avLst/>
          </a:prstGeom>
        </p:spPr>
        <p:txBody>
          <a:bodyPr anchorCtr="0" anchor="ctr" bIns="91425" lIns="91425" spcFirstLastPara="1" rIns="0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200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/>
        </p:txBody>
      </p:sp>
      <p:pic>
        <p:nvPicPr>
          <p:cNvPr id="14" name="Google Shape;14;p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990225" y="4164475"/>
            <a:ext cx="1714500" cy="762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bjectives / Questions / Lists">
  <p:cSld name="TITLE_4_1_1_1_2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idx="1" type="body"/>
          </p:nvPr>
        </p:nvSpPr>
        <p:spPr>
          <a:xfrm>
            <a:off x="310900" y="1017725"/>
            <a:ext cx="8522100" cy="38115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7" name="Google Shape;17;p3"/>
          <p:cNvSpPr txBox="1"/>
          <p:nvPr>
            <p:ph type="title"/>
          </p:nvPr>
        </p:nvSpPr>
        <p:spPr>
          <a:xfrm>
            <a:off x="310900" y="310900"/>
            <a:ext cx="8522100" cy="706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18" name="Google Shape;18;p3"/>
          <p:cNvSpPr txBox="1"/>
          <p:nvPr>
            <p:ph idx="12" type="sldNum"/>
          </p:nvPr>
        </p:nvSpPr>
        <p:spPr>
          <a:xfrm>
            <a:off x="8832200" y="4829300"/>
            <a:ext cx="311700" cy="3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 sz="800">
                <a:solidFill>
                  <a:srgbClr val="494985"/>
                </a:solidFill>
                <a:latin typeface="Quicksand"/>
                <a:ea typeface="Quicksand"/>
                <a:cs typeface="Quicksand"/>
                <a:sym typeface="Quicksand"/>
              </a:defRPr>
            </a:lvl1pPr>
            <a:lvl2pPr lvl="1" rtl="0">
              <a:buNone/>
              <a:defRPr sz="800">
                <a:solidFill>
                  <a:srgbClr val="494985"/>
                </a:solidFill>
                <a:latin typeface="Quicksand"/>
                <a:ea typeface="Quicksand"/>
                <a:cs typeface="Quicksand"/>
                <a:sym typeface="Quicksand"/>
              </a:defRPr>
            </a:lvl2pPr>
            <a:lvl3pPr lvl="2" rtl="0">
              <a:buNone/>
              <a:defRPr sz="800">
                <a:solidFill>
                  <a:srgbClr val="494985"/>
                </a:solidFill>
                <a:latin typeface="Quicksand"/>
                <a:ea typeface="Quicksand"/>
                <a:cs typeface="Quicksand"/>
                <a:sym typeface="Quicksand"/>
              </a:defRPr>
            </a:lvl3pPr>
            <a:lvl4pPr lvl="3" rtl="0">
              <a:buNone/>
              <a:defRPr sz="800">
                <a:solidFill>
                  <a:srgbClr val="494985"/>
                </a:solidFill>
                <a:latin typeface="Quicksand"/>
                <a:ea typeface="Quicksand"/>
                <a:cs typeface="Quicksand"/>
                <a:sym typeface="Quicksand"/>
              </a:defRPr>
            </a:lvl4pPr>
            <a:lvl5pPr lvl="4" rtl="0">
              <a:buNone/>
              <a:defRPr sz="800">
                <a:solidFill>
                  <a:srgbClr val="494985"/>
                </a:solidFill>
                <a:latin typeface="Quicksand"/>
                <a:ea typeface="Quicksand"/>
                <a:cs typeface="Quicksand"/>
                <a:sym typeface="Quicksand"/>
              </a:defRPr>
            </a:lvl5pPr>
            <a:lvl6pPr lvl="5" rtl="0">
              <a:buNone/>
              <a:defRPr sz="800">
                <a:solidFill>
                  <a:srgbClr val="494985"/>
                </a:solidFill>
                <a:latin typeface="Quicksand"/>
                <a:ea typeface="Quicksand"/>
                <a:cs typeface="Quicksand"/>
                <a:sym typeface="Quicksand"/>
              </a:defRPr>
            </a:lvl6pPr>
            <a:lvl7pPr lvl="6" rtl="0">
              <a:buNone/>
              <a:defRPr sz="800">
                <a:solidFill>
                  <a:srgbClr val="494985"/>
                </a:solidFill>
                <a:latin typeface="Quicksand"/>
                <a:ea typeface="Quicksand"/>
                <a:cs typeface="Quicksand"/>
                <a:sym typeface="Quicksand"/>
              </a:defRPr>
            </a:lvl7pPr>
            <a:lvl8pPr lvl="7" rtl="0">
              <a:buNone/>
              <a:defRPr sz="800">
                <a:solidFill>
                  <a:srgbClr val="494985"/>
                </a:solidFill>
                <a:latin typeface="Quicksand"/>
                <a:ea typeface="Quicksand"/>
                <a:cs typeface="Quicksand"/>
                <a:sym typeface="Quicksand"/>
              </a:defRPr>
            </a:lvl8pPr>
            <a:lvl9pPr lvl="8" rtl="0">
              <a:buNone/>
              <a:defRPr sz="800">
                <a:solidFill>
                  <a:srgbClr val="494985"/>
                </a:solidFill>
                <a:latin typeface="Quicksand"/>
                <a:ea typeface="Quicksand"/>
                <a:cs typeface="Quicksand"/>
                <a:sym typeface="Quicksand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9" name="Google Shape;19;p3"/>
          <p:cNvSpPr txBox="1"/>
          <p:nvPr>
            <p:ph idx="2" type="subTitle"/>
          </p:nvPr>
        </p:nvSpPr>
        <p:spPr>
          <a:xfrm>
            <a:off x="5257800" y="0"/>
            <a:ext cx="3564900" cy="314100"/>
          </a:xfrm>
          <a:prstGeom prst="rect">
            <a:avLst/>
          </a:prstGeom>
        </p:spPr>
        <p:txBody>
          <a:bodyPr anchorCtr="0" anchor="ctr" bIns="91425" lIns="91425" spcFirstLastPara="1" rIns="0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200"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arge image and text under (with heading)">
  <p:cSld name="TITLE_4_1_1_2_1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4"/>
          <p:cNvSpPr txBox="1"/>
          <p:nvPr>
            <p:ph idx="1" type="body"/>
          </p:nvPr>
        </p:nvSpPr>
        <p:spPr>
          <a:xfrm>
            <a:off x="310900" y="1017725"/>
            <a:ext cx="8521200" cy="30972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2" type="body"/>
          </p:nvPr>
        </p:nvSpPr>
        <p:spPr>
          <a:xfrm>
            <a:off x="310900" y="4117599"/>
            <a:ext cx="8521200" cy="69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type="title"/>
          </p:nvPr>
        </p:nvSpPr>
        <p:spPr>
          <a:xfrm>
            <a:off x="310900" y="319600"/>
            <a:ext cx="8521200" cy="69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2" type="sldNum"/>
          </p:nvPr>
        </p:nvSpPr>
        <p:spPr>
          <a:xfrm>
            <a:off x="8832200" y="4829300"/>
            <a:ext cx="311700" cy="3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 sz="800">
                <a:solidFill>
                  <a:srgbClr val="494985"/>
                </a:solidFill>
                <a:latin typeface="Quicksand"/>
                <a:ea typeface="Quicksand"/>
                <a:cs typeface="Quicksand"/>
                <a:sym typeface="Quicksand"/>
              </a:defRPr>
            </a:lvl1pPr>
            <a:lvl2pPr lvl="1" rtl="0">
              <a:buNone/>
              <a:defRPr sz="800">
                <a:solidFill>
                  <a:srgbClr val="494985"/>
                </a:solidFill>
                <a:latin typeface="Quicksand"/>
                <a:ea typeface="Quicksand"/>
                <a:cs typeface="Quicksand"/>
                <a:sym typeface="Quicksand"/>
              </a:defRPr>
            </a:lvl2pPr>
            <a:lvl3pPr lvl="2" rtl="0">
              <a:buNone/>
              <a:defRPr sz="800">
                <a:solidFill>
                  <a:srgbClr val="494985"/>
                </a:solidFill>
                <a:latin typeface="Quicksand"/>
                <a:ea typeface="Quicksand"/>
                <a:cs typeface="Quicksand"/>
                <a:sym typeface="Quicksand"/>
              </a:defRPr>
            </a:lvl3pPr>
            <a:lvl4pPr lvl="3" rtl="0">
              <a:buNone/>
              <a:defRPr sz="800">
                <a:solidFill>
                  <a:srgbClr val="494985"/>
                </a:solidFill>
                <a:latin typeface="Quicksand"/>
                <a:ea typeface="Quicksand"/>
                <a:cs typeface="Quicksand"/>
                <a:sym typeface="Quicksand"/>
              </a:defRPr>
            </a:lvl4pPr>
            <a:lvl5pPr lvl="4" rtl="0">
              <a:buNone/>
              <a:defRPr sz="800">
                <a:solidFill>
                  <a:srgbClr val="494985"/>
                </a:solidFill>
                <a:latin typeface="Quicksand"/>
                <a:ea typeface="Quicksand"/>
                <a:cs typeface="Quicksand"/>
                <a:sym typeface="Quicksand"/>
              </a:defRPr>
            </a:lvl5pPr>
            <a:lvl6pPr lvl="5" rtl="0">
              <a:buNone/>
              <a:defRPr sz="800">
                <a:solidFill>
                  <a:srgbClr val="494985"/>
                </a:solidFill>
                <a:latin typeface="Quicksand"/>
                <a:ea typeface="Quicksand"/>
                <a:cs typeface="Quicksand"/>
                <a:sym typeface="Quicksand"/>
              </a:defRPr>
            </a:lvl6pPr>
            <a:lvl7pPr lvl="6" rtl="0">
              <a:buNone/>
              <a:defRPr sz="800">
                <a:solidFill>
                  <a:srgbClr val="494985"/>
                </a:solidFill>
                <a:latin typeface="Quicksand"/>
                <a:ea typeface="Quicksand"/>
                <a:cs typeface="Quicksand"/>
                <a:sym typeface="Quicksand"/>
              </a:defRPr>
            </a:lvl7pPr>
            <a:lvl8pPr lvl="7" rtl="0">
              <a:buNone/>
              <a:defRPr sz="800">
                <a:solidFill>
                  <a:srgbClr val="494985"/>
                </a:solidFill>
                <a:latin typeface="Quicksand"/>
                <a:ea typeface="Quicksand"/>
                <a:cs typeface="Quicksand"/>
                <a:sym typeface="Quicksand"/>
              </a:defRPr>
            </a:lvl8pPr>
            <a:lvl9pPr lvl="8" rtl="0">
              <a:buNone/>
              <a:defRPr sz="800">
                <a:solidFill>
                  <a:srgbClr val="494985"/>
                </a:solidFill>
                <a:latin typeface="Quicksand"/>
                <a:ea typeface="Quicksand"/>
                <a:cs typeface="Quicksand"/>
                <a:sym typeface="Quicksand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25" name="Google Shape;25;p4"/>
          <p:cNvSpPr txBox="1"/>
          <p:nvPr>
            <p:ph idx="3" type="subTitle"/>
          </p:nvPr>
        </p:nvSpPr>
        <p:spPr>
          <a:xfrm>
            <a:off x="5257800" y="0"/>
            <a:ext cx="3564900" cy="314100"/>
          </a:xfrm>
          <a:prstGeom prst="rect">
            <a:avLst/>
          </a:prstGeom>
        </p:spPr>
        <p:txBody>
          <a:bodyPr anchorCtr="0" anchor="ctr" bIns="91425" lIns="91425" spcFirstLastPara="1" rIns="0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200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arge image and text under (no heading)">
  <p:cSld name="TITLE_4_1_1_1_4_1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5"/>
          <p:cNvSpPr txBox="1"/>
          <p:nvPr>
            <p:ph idx="1" type="body"/>
          </p:nvPr>
        </p:nvSpPr>
        <p:spPr>
          <a:xfrm>
            <a:off x="310900" y="472000"/>
            <a:ext cx="8521200" cy="37953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8" name="Google Shape;28;p5"/>
          <p:cNvSpPr txBox="1"/>
          <p:nvPr>
            <p:ph idx="2" type="body"/>
          </p:nvPr>
        </p:nvSpPr>
        <p:spPr>
          <a:xfrm>
            <a:off x="310900" y="4282175"/>
            <a:ext cx="8521200" cy="54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9" name="Google Shape;29;p5"/>
          <p:cNvSpPr txBox="1"/>
          <p:nvPr>
            <p:ph idx="12" type="sldNum"/>
          </p:nvPr>
        </p:nvSpPr>
        <p:spPr>
          <a:xfrm>
            <a:off x="8832200" y="4829300"/>
            <a:ext cx="311700" cy="3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 sz="800">
                <a:solidFill>
                  <a:srgbClr val="494985"/>
                </a:solidFill>
                <a:latin typeface="Quicksand"/>
                <a:ea typeface="Quicksand"/>
                <a:cs typeface="Quicksand"/>
                <a:sym typeface="Quicksand"/>
              </a:defRPr>
            </a:lvl1pPr>
            <a:lvl2pPr lvl="1" rtl="0">
              <a:buNone/>
              <a:defRPr sz="800">
                <a:solidFill>
                  <a:srgbClr val="494985"/>
                </a:solidFill>
                <a:latin typeface="Quicksand"/>
                <a:ea typeface="Quicksand"/>
                <a:cs typeface="Quicksand"/>
                <a:sym typeface="Quicksand"/>
              </a:defRPr>
            </a:lvl2pPr>
            <a:lvl3pPr lvl="2" rtl="0">
              <a:buNone/>
              <a:defRPr sz="800">
                <a:solidFill>
                  <a:srgbClr val="494985"/>
                </a:solidFill>
                <a:latin typeface="Quicksand"/>
                <a:ea typeface="Quicksand"/>
                <a:cs typeface="Quicksand"/>
                <a:sym typeface="Quicksand"/>
              </a:defRPr>
            </a:lvl3pPr>
            <a:lvl4pPr lvl="3" rtl="0">
              <a:buNone/>
              <a:defRPr sz="800">
                <a:solidFill>
                  <a:srgbClr val="494985"/>
                </a:solidFill>
                <a:latin typeface="Quicksand"/>
                <a:ea typeface="Quicksand"/>
                <a:cs typeface="Quicksand"/>
                <a:sym typeface="Quicksand"/>
              </a:defRPr>
            </a:lvl4pPr>
            <a:lvl5pPr lvl="4" rtl="0">
              <a:buNone/>
              <a:defRPr sz="800">
                <a:solidFill>
                  <a:srgbClr val="494985"/>
                </a:solidFill>
                <a:latin typeface="Quicksand"/>
                <a:ea typeface="Quicksand"/>
                <a:cs typeface="Quicksand"/>
                <a:sym typeface="Quicksand"/>
              </a:defRPr>
            </a:lvl5pPr>
            <a:lvl6pPr lvl="5" rtl="0">
              <a:buNone/>
              <a:defRPr sz="800">
                <a:solidFill>
                  <a:srgbClr val="494985"/>
                </a:solidFill>
                <a:latin typeface="Quicksand"/>
                <a:ea typeface="Quicksand"/>
                <a:cs typeface="Quicksand"/>
                <a:sym typeface="Quicksand"/>
              </a:defRPr>
            </a:lvl6pPr>
            <a:lvl7pPr lvl="6" rtl="0">
              <a:buNone/>
              <a:defRPr sz="800">
                <a:solidFill>
                  <a:srgbClr val="494985"/>
                </a:solidFill>
                <a:latin typeface="Quicksand"/>
                <a:ea typeface="Quicksand"/>
                <a:cs typeface="Quicksand"/>
                <a:sym typeface="Quicksand"/>
              </a:defRPr>
            </a:lvl7pPr>
            <a:lvl8pPr lvl="7" rtl="0">
              <a:buNone/>
              <a:defRPr sz="800">
                <a:solidFill>
                  <a:srgbClr val="494985"/>
                </a:solidFill>
                <a:latin typeface="Quicksand"/>
                <a:ea typeface="Quicksand"/>
                <a:cs typeface="Quicksand"/>
                <a:sym typeface="Quicksand"/>
              </a:defRPr>
            </a:lvl8pPr>
            <a:lvl9pPr lvl="8" rtl="0">
              <a:buNone/>
              <a:defRPr sz="800">
                <a:solidFill>
                  <a:srgbClr val="494985"/>
                </a:solidFill>
                <a:latin typeface="Quicksand"/>
                <a:ea typeface="Quicksand"/>
                <a:cs typeface="Quicksand"/>
                <a:sym typeface="Quicksand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30" name="Google Shape;30;p5"/>
          <p:cNvSpPr txBox="1"/>
          <p:nvPr>
            <p:ph idx="3" type="subTitle"/>
          </p:nvPr>
        </p:nvSpPr>
        <p:spPr>
          <a:xfrm>
            <a:off x="5257800" y="0"/>
            <a:ext cx="3564900" cy="314100"/>
          </a:xfrm>
          <a:prstGeom prst="rect">
            <a:avLst/>
          </a:prstGeom>
        </p:spPr>
        <p:txBody>
          <a:bodyPr anchorCtr="0" anchor="ctr" bIns="91425" lIns="91425" spcFirstLastPara="1" rIns="0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200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arge image (no text under)">
  <p:cSld name="TITLE_4_1_1_1_3_2_1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6"/>
          <p:cNvSpPr txBox="1"/>
          <p:nvPr>
            <p:ph idx="1" type="body"/>
          </p:nvPr>
        </p:nvSpPr>
        <p:spPr>
          <a:xfrm>
            <a:off x="310900" y="1017725"/>
            <a:ext cx="8521200" cy="38115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3" name="Google Shape;33;p6"/>
          <p:cNvSpPr txBox="1"/>
          <p:nvPr>
            <p:ph type="title"/>
          </p:nvPr>
        </p:nvSpPr>
        <p:spPr>
          <a:xfrm>
            <a:off x="310900" y="319600"/>
            <a:ext cx="8521200" cy="708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34" name="Google Shape;34;p6"/>
          <p:cNvSpPr txBox="1"/>
          <p:nvPr>
            <p:ph idx="12" type="sldNum"/>
          </p:nvPr>
        </p:nvSpPr>
        <p:spPr>
          <a:xfrm>
            <a:off x="8832200" y="4829300"/>
            <a:ext cx="311700" cy="3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 sz="800">
                <a:solidFill>
                  <a:srgbClr val="494985"/>
                </a:solidFill>
                <a:latin typeface="Quicksand"/>
                <a:ea typeface="Quicksand"/>
                <a:cs typeface="Quicksand"/>
                <a:sym typeface="Quicksand"/>
              </a:defRPr>
            </a:lvl1pPr>
            <a:lvl2pPr lvl="1" rtl="0">
              <a:buNone/>
              <a:defRPr sz="800">
                <a:solidFill>
                  <a:srgbClr val="494985"/>
                </a:solidFill>
                <a:latin typeface="Quicksand"/>
                <a:ea typeface="Quicksand"/>
                <a:cs typeface="Quicksand"/>
                <a:sym typeface="Quicksand"/>
              </a:defRPr>
            </a:lvl2pPr>
            <a:lvl3pPr lvl="2" rtl="0">
              <a:buNone/>
              <a:defRPr sz="800">
                <a:solidFill>
                  <a:srgbClr val="494985"/>
                </a:solidFill>
                <a:latin typeface="Quicksand"/>
                <a:ea typeface="Quicksand"/>
                <a:cs typeface="Quicksand"/>
                <a:sym typeface="Quicksand"/>
              </a:defRPr>
            </a:lvl3pPr>
            <a:lvl4pPr lvl="3" rtl="0">
              <a:buNone/>
              <a:defRPr sz="800">
                <a:solidFill>
                  <a:srgbClr val="494985"/>
                </a:solidFill>
                <a:latin typeface="Quicksand"/>
                <a:ea typeface="Quicksand"/>
                <a:cs typeface="Quicksand"/>
                <a:sym typeface="Quicksand"/>
              </a:defRPr>
            </a:lvl4pPr>
            <a:lvl5pPr lvl="4" rtl="0">
              <a:buNone/>
              <a:defRPr sz="800">
                <a:solidFill>
                  <a:srgbClr val="494985"/>
                </a:solidFill>
                <a:latin typeface="Quicksand"/>
                <a:ea typeface="Quicksand"/>
                <a:cs typeface="Quicksand"/>
                <a:sym typeface="Quicksand"/>
              </a:defRPr>
            </a:lvl5pPr>
            <a:lvl6pPr lvl="5" rtl="0">
              <a:buNone/>
              <a:defRPr sz="800">
                <a:solidFill>
                  <a:srgbClr val="494985"/>
                </a:solidFill>
                <a:latin typeface="Quicksand"/>
                <a:ea typeface="Quicksand"/>
                <a:cs typeface="Quicksand"/>
                <a:sym typeface="Quicksand"/>
              </a:defRPr>
            </a:lvl6pPr>
            <a:lvl7pPr lvl="6" rtl="0">
              <a:buNone/>
              <a:defRPr sz="800">
                <a:solidFill>
                  <a:srgbClr val="494985"/>
                </a:solidFill>
                <a:latin typeface="Quicksand"/>
                <a:ea typeface="Quicksand"/>
                <a:cs typeface="Quicksand"/>
                <a:sym typeface="Quicksand"/>
              </a:defRPr>
            </a:lvl7pPr>
            <a:lvl8pPr lvl="7" rtl="0">
              <a:buNone/>
              <a:defRPr sz="800">
                <a:solidFill>
                  <a:srgbClr val="494985"/>
                </a:solidFill>
                <a:latin typeface="Quicksand"/>
                <a:ea typeface="Quicksand"/>
                <a:cs typeface="Quicksand"/>
                <a:sym typeface="Quicksand"/>
              </a:defRPr>
            </a:lvl8pPr>
            <a:lvl9pPr lvl="8" rtl="0">
              <a:buNone/>
              <a:defRPr sz="800">
                <a:solidFill>
                  <a:srgbClr val="494985"/>
                </a:solidFill>
                <a:latin typeface="Quicksand"/>
                <a:ea typeface="Quicksand"/>
                <a:cs typeface="Quicksand"/>
                <a:sym typeface="Quicksand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35" name="Google Shape;35;p6"/>
          <p:cNvSpPr txBox="1"/>
          <p:nvPr>
            <p:ph idx="2" type="subTitle"/>
          </p:nvPr>
        </p:nvSpPr>
        <p:spPr>
          <a:xfrm>
            <a:off x="5257800" y="0"/>
            <a:ext cx="3564900" cy="314100"/>
          </a:xfrm>
          <a:prstGeom prst="rect">
            <a:avLst/>
          </a:prstGeom>
        </p:spPr>
        <p:txBody>
          <a:bodyPr anchorCtr="0" anchor="ctr" bIns="91425" lIns="91425" spcFirstLastPara="1" rIns="0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200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xt or Images side by side">
  <p:cSld name="TITLE_4_1_1_1_3_1_1_1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/>
          <p:nvPr>
            <p:ph idx="1" type="body"/>
          </p:nvPr>
        </p:nvSpPr>
        <p:spPr>
          <a:xfrm>
            <a:off x="310900" y="1170124"/>
            <a:ext cx="4096500" cy="36591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8" name="Google Shape;38;p7"/>
          <p:cNvSpPr txBox="1"/>
          <p:nvPr>
            <p:ph type="title"/>
          </p:nvPr>
        </p:nvSpPr>
        <p:spPr>
          <a:xfrm>
            <a:off x="310900" y="319600"/>
            <a:ext cx="8521200" cy="69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39" name="Google Shape;39;p7"/>
          <p:cNvSpPr txBox="1"/>
          <p:nvPr>
            <p:ph idx="12" type="sldNum"/>
          </p:nvPr>
        </p:nvSpPr>
        <p:spPr>
          <a:xfrm>
            <a:off x="8832200" y="4829300"/>
            <a:ext cx="311700" cy="3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 sz="800">
                <a:solidFill>
                  <a:srgbClr val="494985"/>
                </a:solidFill>
                <a:latin typeface="Quicksand"/>
                <a:ea typeface="Quicksand"/>
                <a:cs typeface="Quicksand"/>
                <a:sym typeface="Quicksand"/>
              </a:defRPr>
            </a:lvl1pPr>
            <a:lvl2pPr lvl="1" rtl="0">
              <a:buNone/>
              <a:defRPr sz="800">
                <a:solidFill>
                  <a:srgbClr val="494985"/>
                </a:solidFill>
                <a:latin typeface="Quicksand"/>
                <a:ea typeface="Quicksand"/>
                <a:cs typeface="Quicksand"/>
                <a:sym typeface="Quicksand"/>
              </a:defRPr>
            </a:lvl2pPr>
            <a:lvl3pPr lvl="2" rtl="0">
              <a:buNone/>
              <a:defRPr sz="800">
                <a:solidFill>
                  <a:srgbClr val="494985"/>
                </a:solidFill>
                <a:latin typeface="Quicksand"/>
                <a:ea typeface="Quicksand"/>
                <a:cs typeface="Quicksand"/>
                <a:sym typeface="Quicksand"/>
              </a:defRPr>
            </a:lvl3pPr>
            <a:lvl4pPr lvl="3" rtl="0">
              <a:buNone/>
              <a:defRPr sz="800">
                <a:solidFill>
                  <a:srgbClr val="494985"/>
                </a:solidFill>
                <a:latin typeface="Quicksand"/>
                <a:ea typeface="Quicksand"/>
                <a:cs typeface="Quicksand"/>
                <a:sym typeface="Quicksand"/>
              </a:defRPr>
            </a:lvl4pPr>
            <a:lvl5pPr lvl="4" rtl="0">
              <a:buNone/>
              <a:defRPr sz="800">
                <a:solidFill>
                  <a:srgbClr val="494985"/>
                </a:solidFill>
                <a:latin typeface="Quicksand"/>
                <a:ea typeface="Quicksand"/>
                <a:cs typeface="Quicksand"/>
                <a:sym typeface="Quicksand"/>
              </a:defRPr>
            </a:lvl5pPr>
            <a:lvl6pPr lvl="5" rtl="0">
              <a:buNone/>
              <a:defRPr sz="800">
                <a:solidFill>
                  <a:srgbClr val="494985"/>
                </a:solidFill>
                <a:latin typeface="Quicksand"/>
                <a:ea typeface="Quicksand"/>
                <a:cs typeface="Quicksand"/>
                <a:sym typeface="Quicksand"/>
              </a:defRPr>
            </a:lvl6pPr>
            <a:lvl7pPr lvl="6" rtl="0">
              <a:buNone/>
              <a:defRPr sz="800">
                <a:solidFill>
                  <a:srgbClr val="494985"/>
                </a:solidFill>
                <a:latin typeface="Quicksand"/>
                <a:ea typeface="Quicksand"/>
                <a:cs typeface="Quicksand"/>
                <a:sym typeface="Quicksand"/>
              </a:defRPr>
            </a:lvl7pPr>
            <a:lvl8pPr lvl="7" rtl="0">
              <a:buNone/>
              <a:defRPr sz="800">
                <a:solidFill>
                  <a:srgbClr val="494985"/>
                </a:solidFill>
                <a:latin typeface="Quicksand"/>
                <a:ea typeface="Quicksand"/>
                <a:cs typeface="Quicksand"/>
                <a:sym typeface="Quicksand"/>
              </a:defRPr>
            </a:lvl8pPr>
            <a:lvl9pPr lvl="8" rtl="0">
              <a:buNone/>
              <a:defRPr sz="800">
                <a:solidFill>
                  <a:srgbClr val="494985"/>
                </a:solidFill>
                <a:latin typeface="Quicksand"/>
                <a:ea typeface="Quicksand"/>
                <a:cs typeface="Quicksand"/>
                <a:sym typeface="Quicksand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40" name="Google Shape;40;p7"/>
          <p:cNvSpPr txBox="1"/>
          <p:nvPr>
            <p:ph idx="2" type="body"/>
          </p:nvPr>
        </p:nvSpPr>
        <p:spPr>
          <a:xfrm>
            <a:off x="4736600" y="1170100"/>
            <a:ext cx="4096500" cy="36591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1" name="Google Shape;41;p7"/>
          <p:cNvSpPr txBox="1"/>
          <p:nvPr>
            <p:ph idx="3" type="subTitle"/>
          </p:nvPr>
        </p:nvSpPr>
        <p:spPr>
          <a:xfrm>
            <a:off x="5257800" y="0"/>
            <a:ext cx="3564900" cy="314100"/>
          </a:xfrm>
          <a:prstGeom prst="rect">
            <a:avLst/>
          </a:prstGeom>
        </p:spPr>
        <p:txBody>
          <a:bodyPr anchorCtr="0" anchor="ctr" bIns="91425" lIns="91425" spcFirstLastPara="1" rIns="0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200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arge text">
  <p:cSld name="TITLE_4_1_1_1_1_1_1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8"/>
          <p:cNvSpPr txBox="1"/>
          <p:nvPr>
            <p:ph type="title"/>
          </p:nvPr>
        </p:nvSpPr>
        <p:spPr>
          <a:xfrm>
            <a:off x="310900" y="319600"/>
            <a:ext cx="8521200" cy="4508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b="0" sz="3600">
                <a:latin typeface="Quicksand"/>
                <a:ea typeface="Quicksand"/>
                <a:cs typeface="Quicksand"/>
                <a:sym typeface="Quicksa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44" name="Google Shape;44;p8"/>
          <p:cNvSpPr txBox="1"/>
          <p:nvPr>
            <p:ph idx="12" type="sldNum"/>
          </p:nvPr>
        </p:nvSpPr>
        <p:spPr>
          <a:xfrm>
            <a:off x="8832200" y="4829300"/>
            <a:ext cx="311700" cy="3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 sz="800">
                <a:solidFill>
                  <a:srgbClr val="494985"/>
                </a:solidFill>
                <a:latin typeface="Quicksand"/>
                <a:ea typeface="Quicksand"/>
                <a:cs typeface="Quicksand"/>
                <a:sym typeface="Quicksand"/>
              </a:defRPr>
            </a:lvl1pPr>
            <a:lvl2pPr lvl="1" rtl="0">
              <a:buNone/>
              <a:defRPr sz="800">
                <a:solidFill>
                  <a:srgbClr val="494985"/>
                </a:solidFill>
                <a:latin typeface="Quicksand"/>
                <a:ea typeface="Quicksand"/>
                <a:cs typeface="Quicksand"/>
                <a:sym typeface="Quicksand"/>
              </a:defRPr>
            </a:lvl2pPr>
            <a:lvl3pPr lvl="2" rtl="0">
              <a:buNone/>
              <a:defRPr sz="800">
                <a:solidFill>
                  <a:srgbClr val="494985"/>
                </a:solidFill>
                <a:latin typeface="Quicksand"/>
                <a:ea typeface="Quicksand"/>
                <a:cs typeface="Quicksand"/>
                <a:sym typeface="Quicksand"/>
              </a:defRPr>
            </a:lvl3pPr>
            <a:lvl4pPr lvl="3" rtl="0">
              <a:buNone/>
              <a:defRPr sz="800">
                <a:solidFill>
                  <a:srgbClr val="494985"/>
                </a:solidFill>
                <a:latin typeface="Quicksand"/>
                <a:ea typeface="Quicksand"/>
                <a:cs typeface="Quicksand"/>
                <a:sym typeface="Quicksand"/>
              </a:defRPr>
            </a:lvl4pPr>
            <a:lvl5pPr lvl="4" rtl="0">
              <a:buNone/>
              <a:defRPr sz="800">
                <a:solidFill>
                  <a:srgbClr val="494985"/>
                </a:solidFill>
                <a:latin typeface="Quicksand"/>
                <a:ea typeface="Quicksand"/>
                <a:cs typeface="Quicksand"/>
                <a:sym typeface="Quicksand"/>
              </a:defRPr>
            </a:lvl5pPr>
            <a:lvl6pPr lvl="5" rtl="0">
              <a:buNone/>
              <a:defRPr sz="800">
                <a:solidFill>
                  <a:srgbClr val="494985"/>
                </a:solidFill>
                <a:latin typeface="Quicksand"/>
                <a:ea typeface="Quicksand"/>
                <a:cs typeface="Quicksand"/>
                <a:sym typeface="Quicksand"/>
              </a:defRPr>
            </a:lvl6pPr>
            <a:lvl7pPr lvl="6" rtl="0">
              <a:buNone/>
              <a:defRPr sz="800">
                <a:solidFill>
                  <a:srgbClr val="494985"/>
                </a:solidFill>
                <a:latin typeface="Quicksand"/>
                <a:ea typeface="Quicksand"/>
                <a:cs typeface="Quicksand"/>
                <a:sym typeface="Quicksand"/>
              </a:defRPr>
            </a:lvl7pPr>
            <a:lvl8pPr lvl="7" rtl="0">
              <a:buNone/>
              <a:defRPr sz="800">
                <a:solidFill>
                  <a:srgbClr val="494985"/>
                </a:solidFill>
                <a:latin typeface="Quicksand"/>
                <a:ea typeface="Quicksand"/>
                <a:cs typeface="Quicksand"/>
                <a:sym typeface="Quicksand"/>
              </a:defRPr>
            </a:lvl8pPr>
            <a:lvl9pPr lvl="8" rtl="0">
              <a:buNone/>
              <a:defRPr sz="800">
                <a:solidFill>
                  <a:srgbClr val="494985"/>
                </a:solidFill>
                <a:latin typeface="Quicksand"/>
                <a:ea typeface="Quicksand"/>
                <a:cs typeface="Quicksand"/>
                <a:sym typeface="Quicksand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45" name="Google Shape;45;p8"/>
          <p:cNvSpPr txBox="1"/>
          <p:nvPr>
            <p:ph idx="1" type="subTitle"/>
          </p:nvPr>
        </p:nvSpPr>
        <p:spPr>
          <a:xfrm>
            <a:off x="5257800" y="0"/>
            <a:ext cx="3564900" cy="314100"/>
          </a:xfrm>
          <a:prstGeom prst="rect">
            <a:avLst/>
          </a:prstGeom>
        </p:spPr>
        <p:txBody>
          <a:bodyPr anchorCtr="0" anchor="ctr" bIns="91425" lIns="91425" spcFirstLastPara="1" rIns="0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200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rgbClr val="1155CC">
            <a:alpha val="5590"/>
          </a:srgbClr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/>
          <p:nvPr/>
        </p:nvSpPr>
        <p:spPr>
          <a:xfrm>
            <a:off x="0" y="2725"/>
            <a:ext cx="9144000" cy="3069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" name="Google Shape;7;p1"/>
          <p:cNvSpPr txBox="1"/>
          <p:nvPr>
            <p:ph type="title"/>
          </p:nvPr>
        </p:nvSpPr>
        <p:spPr>
          <a:xfrm>
            <a:off x="310900" y="310900"/>
            <a:ext cx="8521500" cy="70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Quicksand"/>
              <a:buNone/>
              <a:defRPr b="1" sz="28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" type="body"/>
          </p:nvPr>
        </p:nvSpPr>
        <p:spPr>
          <a:xfrm>
            <a:off x="310900" y="1017725"/>
            <a:ext cx="8521500" cy="381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icksand"/>
              <a:buChar char="●"/>
              <a:defRPr sz="18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"/>
              <a:buChar char="○"/>
              <a:defRPr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"/>
              <a:buChar char="■"/>
              <a:defRPr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"/>
              <a:buChar char="●"/>
              <a:defRPr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"/>
              <a:buChar char="○"/>
              <a:defRPr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"/>
              <a:buChar char="■"/>
              <a:defRPr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"/>
              <a:buChar char="●"/>
              <a:defRPr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"/>
              <a:buChar char="○"/>
              <a:defRPr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Quicksand"/>
              <a:buChar char="■"/>
              <a:defRPr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2" type="sldNum"/>
          </p:nvPr>
        </p:nvSpPr>
        <p:spPr>
          <a:xfrm>
            <a:off x="8832200" y="4829300"/>
            <a:ext cx="311700" cy="31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buNone/>
              <a:defRPr sz="800">
                <a:solidFill>
                  <a:srgbClr val="494985"/>
                </a:solidFill>
                <a:latin typeface="Quicksand"/>
                <a:ea typeface="Quicksand"/>
                <a:cs typeface="Quicksand"/>
                <a:sym typeface="Quicksand"/>
              </a:defRPr>
            </a:lvl1pPr>
            <a:lvl2pPr lvl="1" rtl="0" algn="ctr">
              <a:buNone/>
              <a:defRPr sz="800">
                <a:solidFill>
                  <a:srgbClr val="494985"/>
                </a:solidFill>
                <a:latin typeface="Quicksand"/>
                <a:ea typeface="Quicksand"/>
                <a:cs typeface="Quicksand"/>
                <a:sym typeface="Quicksand"/>
              </a:defRPr>
            </a:lvl2pPr>
            <a:lvl3pPr lvl="2" rtl="0" algn="ctr">
              <a:buNone/>
              <a:defRPr sz="800">
                <a:solidFill>
                  <a:srgbClr val="494985"/>
                </a:solidFill>
                <a:latin typeface="Quicksand"/>
                <a:ea typeface="Quicksand"/>
                <a:cs typeface="Quicksand"/>
                <a:sym typeface="Quicksand"/>
              </a:defRPr>
            </a:lvl3pPr>
            <a:lvl4pPr lvl="3" rtl="0" algn="ctr">
              <a:buNone/>
              <a:defRPr sz="800">
                <a:solidFill>
                  <a:srgbClr val="494985"/>
                </a:solidFill>
                <a:latin typeface="Quicksand"/>
                <a:ea typeface="Quicksand"/>
                <a:cs typeface="Quicksand"/>
                <a:sym typeface="Quicksand"/>
              </a:defRPr>
            </a:lvl4pPr>
            <a:lvl5pPr lvl="4" rtl="0" algn="ctr">
              <a:buNone/>
              <a:defRPr sz="800">
                <a:solidFill>
                  <a:srgbClr val="494985"/>
                </a:solidFill>
                <a:latin typeface="Quicksand"/>
                <a:ea typeface="Quicksand"/>
                <a:cs typeface="Quicksand"/>
                <a:sym typeface="Quicksand"/>
              </a:defRPr>
            </a:lvl5pPr>
            <a:lvl6pPr lvl="5" rtl="0" algn="ctr">
              <a:buNone/>
              <a:defRPr sz="800">
                <a:solidFill>
                  <a:srgbClr val="494985"/>
                </a:solidFill>
                <a:latin typeface="Quicksand"/>
                <a:ea typeface="Quicksand"/>
                <a:cs typeface="Quicksand"/>
                <a:sym typeface="Quicksand"/>
              </a:defRPr>
            </a:lvl6pPr>
            <a:lvl7pPr lvl="6" rtl="0" algn="ctr">
              <a:buNone/>
              <a:defRPr sz="800">
                <a:solidFill>
                  <a:srgbClr val="494985"/>
                </a:solidFill>
                <a:latin typeface="Quicksand"/>
                <a:ea typeface="Quicksand"/>
                <a:cs typeface="Quicksand"/>
                <a:sym typeface="Quicksand"/>
              </a:defRPr>
            </a:lvl7pPr>
            <a:lvl8pPr lvl="7" rtl="0" algn="ctr">
              <a:buNone/>
              <a:defRPr sz="800">
                <a:solidFill>
                  <a:srgbClr val="494985"/>
                </a:solidFill>
                <a:latin typeface="Quicksand"/>
                <a:ea typeface="Quicksand"/>
                <a:cs typeface="Quicksand"/>
                <a:sym typeface="Quicksand"/>
              </a:defRPr>
            </a:lvl8pPr>
            <a:lvl9pPr lvl="8" rtl="0" algn="ctr">
              <a:buNone/>
              <a:defRPr sz="800">
                <a:solidFill>
                  <a:srgbClr val="494985"/>
                </a:solidFill>
                <a:latin typeface="Quicksand"/>
                <a:ea typeface="Quicksand"/>
                <a:cs typeface="Quicksand"/>
                <a:sym typeface="Quicksand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pos="196">
          <p15:clr>
            <a:srgbClr val="EA4335"/>
          </p15:clr>
        </p15:guide>
        <p15:guide id="2" orient="horz" pos="196">
          <p15:clr>
            <a:srgbClr val="EA4335"/>
          </p15:clr>
        </p15:guide>
        <p15:guide id="3" orient="horz" pos="641">
          <p15:clr>
            <a:srgbClr val="EA4335"/>
          </p15:clr>
        </p15:guide>
        <p15:guide id="4" pos="2776">
          <p15:clr>
            <a:srgbClr val="EA4335"/>
          </p15:clr>
        </p15:guide>
        <p15:guide id="5" orient="horz" pos="812">
          <p15:clr>
            <a:srgbClr val="EA4335"/>
          </p15:clr>
        </p15:guide>
        <p15:guide id="6" pos="2984">
          <p15:clr>
            <a:srgbClr val="EA4335"/>
          </p15:clr>
        </p15:guide>
        <p15:guide id="7" pos="5564">
          <p15:clr>
            <a:srgbClr val="EA4335"/>
          </p15:clr>
        </p15:guide>
        <p15:guide id="8" orient="horz" pos="2592">
          <p15:clr>
            <a:srgbClr val="EA4335"/>
          </p15:clr>
        </p15:guide>
        <p15:guide id="9" pos="2448">
          <p15:clr>
            <a:srgbClr val="EA4335"/>
          </p15:clr>
        </p15:guide>
        <p15:guide id="10" pos="3312">
          <p15:clr>
            <a:srgbClr val="EA4335"/>
          </p15:clr>
        </p15:guide>
        <p15:guide id="11" orient="horz" pos="3041">
          <p15:clr>
            <a:srgbClr val="EA4335"/>
          </p15:clr>
        </p15:guide>
      </p15:sldGuideLst>
    </p:ext>
  </p:extLst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6.png"/><Relationship Id="rId4" Type="http://schemas.openxmlformats.org/officeDocument/2006/relationships/image" Target="../media/image22.png"/><Relationship Id="rId5" Type="http://schemas.openxmlformats.org/officeDocument/2006/relationships/image" Target="../media/image11.png"/><Relationship Id="rId6" Type="http://schemas.openxmlformats.org/officeDocument/2006/relationships/image" Target="../media/image1.png"/><Relationship Id="rId7" Type="http://schemas.openxmlformats.org/officeDocument/2006/relationships/image" Target="../media/image7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9.png"/><Relationship Id="rId4" Type="http://schemas.openxmlformats.org/officeDocument/2006/relationships/image" Target="../media/image5.png"/><Relationship Id="rId5" Type="http://schemas.openxmlformats.org/officeDocument/2006/relationships/image" Target="../media/image4.png"/><Relationship Id="rId6" Type="http://schemas.openxmlformats.org/officeDocument/2006/relationships/image" Target="../media/image17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3.png"/><Relationship Id="rId4" Type="http://schemas.openxmlformats.org/officeDocument/2006/relationships/image" Target="../media/image6.png"/><Relationship Id="rId5" Type="http://schemas.openxmlformats.org/officeDocument/2006/relationships/image" Target="../media/image8.png"/><Relationship Id="rId6" Type="http://schemas.openxmlformats.org/officeDocument/2006/relationships/image" Target="../media/image5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4.png"/><Relationship Id="rId4" Type="http://schemas.openxmlformats.org/officeDocument/2006/relationships/hyperlink" Target="https://www.youtube.com/watch?v=fypSGGZZfzM&amp;feature=emb_logo" TargetMode="External"/><Relationship Id="rId5" Type="http://schemas.openxmlformats.org/officeDocument/2006/relationships/hyperlink" Target="https://www.youtube.com/watch?v=fypSGGZZfzM&amp;feature=emb_logo" TargetMode="External"/><Relationship Id="rId6" Type="http://schemas.openxmlformats.org/officeDocument/2006/relationships/image" Target="../media/image10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5.png"/><Relationship Id="rId4" Type="http://schemas.openxmlformats.org/officeDocument/2006/relationships/image" Target="../media/image18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.png"/><Relationship Id="rId4" Type="http://schemas.openxmlformats.org/officeDocument/2006/relationships/image" Target="../media/image2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0.png"/><Relationship Id="rId4" Type="http://schemas.openxmlformats.org/officeDocument/2006/relationships/image" Target="../media/image19.png"/><Relationship Id="rId5" Type="http://schemas.openxmlformats.org/officeDocument/2006/relationships/image" Target="../media/image23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2"/>
        </a:solidFill>
      </p:bgPr>
    </p:bg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9"/>
          <p:cNvSpPr txBox="1"/>
          <p:nvPr>
            <p:ph type="title"/>
          </p:nvPr>
        </p:nvSpPr>
        <p:spPr>
          <a:xfrm>
            <a:off x="526875" y="576775"/>
            <a:ext cx="8095800" cy="203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Lesson 2: </a:t>
            </a:r>
            <a:r>
              <a:rPr lang="en-GB"/>
              <a:t>Tappy Tap App</a:t>
            </a:r>
            <a:endParaRPr/>
          </a:p>
        </p:txBody>
      </p:sp>
      <p:sp>
        <p:nvSpPr>
          <p:cNvPr id="51" name="Google Shape;51;p9"/>
          <p:cNvSpPr txBox="1"/>
          <p:nvPr>
            <p:ph idx="1" type="subTitle"/>
          </p:nvPr>
        </p:nvSpPr>
        <p:spPr>
          <a:xfrm>
            <a:off x="532725" y="2665400"/>
            <a:ext cx="8095800" cy="7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Year 8 – Programming – Mobile app development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2"/>
        </a:solidFill>
      </p:bgPr>
    </p:bg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0"/>
          <p:cNvSpPr txBox="1"/>
          <p:nvPr>
            <p:ph idx="1" type="body"/>
          </p:nvPr>
        </p:nvSpPr>
        <p:spPr>
          <a:xfrm>
            <a:off x="310900" y="1017725"/>
            <a:ext cx="8522100" cy="381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/>
              <a:t>In this lesson, you will</a:t>
            </a:r>
            <a:endParaRPr b="1"/>
          </a:p>
          <a:p>
            <a:pPr indent="-3429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Recognise that events can control the flow of a program </a:t>
            </a:r>
            <a:endParaRPr/>
          </a:p>
          <a:p>
            <a:pPr indent="-3429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Use a block-based programming language to create a sequence</a:t>
            </a:r>
            <a:endParaRPr/>
          </a:p>
          <a:p>
            <a:pPr indent="-3429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Use user input in an </a:t>
            </a:r>
            <a:r>
              <a:rPr lang="en-GB"/>
              <a:t>event-driven</a:t>
            </a:r>
            <a:r>
              <a:rPr lang="en-GB"/>
              <a:t> programming environment</a:t>
            </a:r>
            <a:endParaRPr/>
          </a:p>
          <a:p>
            <a:pPr indent="-3429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Use variables in an </a:t>
            </a:r>
            <a:r>
              <a:rPr lang="en-GB"/>
              <a:t>event-driven</a:t>
            </a:r>
            <a:r>
              <a:rPr lang="en-GB"/>
              <a:t> programming environment</a:t>
            </a:r>
            <a:endParaRPr/>
          </a:p>
          <a:p>
            <a:pPr indent="-3429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Develop a partially complete application to include additional functionality</a:t>
            </a:r>
            <a:endParaRPr/>
          </a:p>
          <a:p>
            <a:pPr indent="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" name="Google Shape;57;p10"/>
          <p:cNvSpPr txBox="1"/>
          <p:nvPr>
            <p:ph type="title"/>
          </p:nvPr>
        </p:nvSpPr>
        <p:spPr>
          <a:xfrm>
            <a:off x="310900" y="310900"/>
            <a:ext cx="8522100" cy="706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Lesson 2</a:t>
            </a:r>
            <a:r>
              <a:rPr b="1" lang="en-GB">
                <a:latin typeface="Quicksand"/>
                <a:ea typeface="Quicksand"/>
                <a:cs typeface="Quicksand"/>
                <a:sym typeface="Quicksand"/>
              </a:rPr>
              <a:t>: </a:t>
            </a:r>
            <a:r>
              <a:rPr lang="en-GB"/>
              <a:t>Tappy Tap App</a:t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58" name="Google Shape;58;p10"/>
          <p:cNvSpPr txBox="1"/>
          <p:nvPr>
            <p:ph idx="12" type="sldNum"/>
          </p:nvPr>
        </p:nvSpPr>
        <p:spPr>
          <a:xfrm>
            <a:off x="8832200" y="4829300"/>
            <a:ext cx="311700" cy="3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59" name="Google Shape;59;p10"/>
          <p:cNvSpPr txBox="1"/>
          <p:nvPr>
            <p:ph idx="2" type="subTitle"/>
          </p:nvPr>
        </p:nvSpPr>
        <p:spPr>
          <a:xfrm>
            <a:off x="5257800" y="0"/>
            <a:ext cx="3564900" cy="314100"/>
          </a:xfrm>
          <a:prstGeom prst="rect">
            <a:avLst/>
          </a:prstGeom>
        </p:spPr>
        <p:txBody>
          <a:bodyPr anchorCtr="0" anchor="ctr" bIns="91425" lIns="91425" spcFirstLastPara="1" rIns="0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Objectives</a:t>
            </a:r>
            <a:endParaRPr/>
          </a:p>
        </p:txBody>
      </p:sp>
      <p:pic>
        <p:nvPicPr>
          <p:cNvPr id="60" name="Google Shape;60;p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31825" y="415325"/>
            <a:ext cx="4191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1"/>
          <p:cNvSpPr txBox="1"/>
          <p:nvPr>
            <p:ph type="title"/>
          </p:nvPr>
        </p:nvSpPr>
        <p:spPr>
          <a:xfrm>
            <a:off x="310900" y="310900"/>
            <a:ext cx="8522100" cy="706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What do all these blocks have in common?</a:t>
            </a:r>
            <a:endParaRPr/>
          </a:p>
        </p:txBody>
      </p:sp>
      <p:sp>
        <p:nvSpPr>
          <p:cNvPr id="66" name="Google Shape;66;p11"/>
          <p:cNvSpPr txBox="1"/>
          <p:nvPr>
            <p:ph idx="12" type="sldNum"/>
          </p:nvPr>
        </p:nvSpPr>
        <p:spPr>
          <a:xfrm>
            <a:off x="8832200" y="4829300"/>
            <a:ext cx="311700" cy="3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67" name="Google Shape;67;p11"/>
          <p:cNvSpPr txBox="1"/>
          <p:nvPr>
            <p:ph idx="2" type="subTitle"/>
          </p:nvPr>
        </p:nvSpPr>
        <p:spPr>
          <a:xfrm>
            <a:off x="5257800" y="0"/>
            <a:ext cx="3564900" cy="314100"/>
          </a:xfrm>
          <a:prstGeom prst="rect">
            <a:avLst/>
          </a:prstGeom>
        </p:spPr>
        <p:txBody>
          <a:bodyPr anchorCtr="0" anchor="ctr" bIns="91425" lIns="91425" spcFirstLastPara="1" rIns="0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Starter activity</a:t>
            </a:r>
            <a:endParaRPr/>
          </a:p>
        </p:txBody>
      </p:sp>
      <p:pic>
        <p:nvPicPr>
          <p:cNvPr id="68" name="Google Shape;68;p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47100" y="2168775"/>
            <a:ext cx="1189500" cy="1215359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1"/>
          <p:cNvPicPr preferRelativeResize="0"/>
          <p:nvPr/>
        </p:nvPicPr>
        <p:blipFill rotWithShape="1">
          <a:blip r:embed="rId4">
            <a:alphaModFix/>
          </a:blip>
          <a:srcRect b="52905" l="0" r="30342" t="0"/>
          <a:stretch/>
        </p:blipFill>
        <p:spPr>
          <a:xfrm>
            <a:off x="6026650" y="1289298"/>
            <a:ext cx="2249350" cy="1169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1"/>
          <p:cNvPicPr preferRelativeResize="0"/>
          <p:nvPr/>
        </p:nvPicPr>
        <p:blipFill rotWithShape="1">
          <a:blip r:embed="rId5">
            <a:alphaModFix/>
          </a:blip>
          <a:srcRect b="52752" l="0" r="31842" t="0"/>
          <a:stretch/>
        </p:blipFill>
        <p:spPr>
          <a:xfrm>
            <a:off x="210900" y="3485800"/>
            <a:ext cx="2449350" cy="759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1"/>
          <p:cNvPicPr preferRelativeResize="0"/>
          <p:nvPr/>
        </p:nvPicPr>
        <p:blipFill rotWithShape="1">
          <a:blip r:embed="rId6">
            <a:alphaModFix/>
          </a:blip>
          <a:srcRect b="52001" l="0" r="31455" t="0"/>
          <a:stretch/>
        </p:blipFill>
        <p:spPr>
          <a:xfrm>
            <a:off x="310900" y="1289300"/>
            <a:ext cx="2249350" cy="931477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1"/>
          <p:cNvPicPr preferRelativeResize="0"/>
          <p:nvPr/>
        </p:nvPicPr>
        <p:blipFill rotWithShape="1">
          <a:blip r:embed="rId7">
            <a:alphaModFix/>
          </a:blip>
          <a:srcRect b="53216" l="0" r="32313" t="0"/>
          <a:stretch/>
        </p:blipFill>
        <p:spPr>
          <a:xfrm>
            <a:off x="5075700" y="3529900"/>
            <a:ext cx="3815850" cy="1169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2"/>
          <p:cNvSpPr txBox="1"/>
          <p:nvPr>
            <p:ph idx="1" type="body"/>
          </p:nvPr>
        </p:nvSpPr>
        <p:spPr>
          <a:xfrm>
            <a:off x="310900" y="1017725"/>
            <a:ext cx="8522100" cy="381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In event-driven programming, the flow of the program is controlled by events.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/>
              <a:t>Events can be user</a:t>
            </a:r>
            <a:r>
              <a:rPr lang="en-GB"/>
              <a:t> actions</a:t>
            </a:r>
            <a:r>
              <a:rPr lang="en-GB"/>
              <a:t> such as:</a:t>
            </a:r>
            <a:endParaRPr/>
          </a:p>
          <a:p>
            <a:pPr indent="-342900" lvl="0" marL="457200" rtl="0" algn="l"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Mouse clicks (or the touchscreen </a:t>
            </a:r>
            <a:r>
              <a:rPr lang="en-GB"/>
              <a:t>equivalent</a:t>
            </a:r>
            <a:r>
              <a:rPr lang="en-GB"/>
              <a:t>)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Key presses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Hovering over a picture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Voice input (</a:t>
            </a:r>
            <a:r>
              <a:rPr lang="en-GB"/>
              <a:t>“OK Google…”</a:t>
            </a:r>
            <a:r>
              <a:rPr lang="en-GB"/>
              <a:t>) 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/>
              <a:t>Events can also be also be triggered by:</a:t>
            </a:r>
            <a:endParaRPr/>
          </a:p>
          <a:p>
            <a:pPr indent="-342900" lvl="0" marL="457200" rtl="0" algn="l"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Sensors (e.g. if movement is sensed, turn the light on)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Messages from other programs</a:t>
            </a:r>
            <a:endParaRPr/>
          </a:p>
        </p:txBody>
      </p:sp>
      <p:sp>
        <p:nvSpPr>
          <p:cNvPr id="78" name="Google Shape;78;p12"/>
          <p:cNvSpPr txBox="1"/>
          <p:nvPr>
            <p:ph type="title"/>
          </p:nvPr>
        </p:nvSpPr>
        <p:spPr>
          <a:xfrm>
            <a:off x="310900" y="310900"/>
            <a:ext cx="8522100" cy="706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Event-driven</a:t>
            </a:r>
            <a:r>
              <a:rPr lang="en-GB"/>
              <a:t> programming</a:t>
            </a:r>
            <a:endParaRPr/>
          </a:p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8832200" y="4829300"/>
            <a:ext cx="311700" cy="3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80" name="Google Shape;80;p12"/>
          <p:cNvSpPr txBox="1"/>
          <p:nvPr>
            <p:ph idx="2" type="subTitle"/>
          </p:nvPr>
        </p:nvSpPr>
        <p:spPr>
          <a:xfrm>
            <a:off x="5257800" y="0"/>
            <a:ext cx="3564900" cy="314100"/>
          </a:xfrm>
          <a:prstGeom prst="rect">
            <a:avLst/>
          </a:prstGeom>
        </p:spPr>
        <p:txBody>
          <a:bodyPr anchorCtr="0" anchor="ctr" bIns="91425" lIns="91425" spcFirstLastPara="1" rIns="0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Starter activity</a:t>
            </a:r>
            <a:endParaRPr/>
          </a:p>
        </p:txBody>
      </p:sp>
      <p:pic>
        <p:nvPicPr>
          <p:cNvPr id="81" name="Google Shape;81;p1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75841" y="1522375"/>
            <a:ext cx="1482324" cy="1276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2"/>
          <p:cNvPicPr preferRelativeResize="0"/>
          <p:nvPr/>
        </p:nvPicPr>
        <p:blipFill rotWithShape="1">
          <a:blip r:embed="rId4">
            <a:alphaModFix/>
          </a:blip>
          <a:srcRect b="0" l="59329" r="0" t="0"/>
          <a:stretch/>
        </p:blipFill>
        <p:spPr>
          <a:xfrm>
            <a:off x="7757228" y="2308600"/>
            <a:ext cx="752774" cy="1129826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572475" y="3128525"/>
            <a:ext cx="839624" cy="839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593525" y="449975"/>
            <a:ext cx="428625" cy="428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3"/>
          <p:cNvSpPr txBox="1"/>
          <p:nvPr>
            <p:ph type="title"/>
          </p:nvPr>
        </p:nvSpPr>
        <p:spPr>
          <a:xfrm>
            <a:off x="310900" y="310900"/>
            <a:ext cx="8522100" cy="706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Event-driven programming </a:t>
            </a:r>
            <a:endParaRPr/>
          </a:p>
        </p:txBody>
      </p:sp>
      <p:sp>
        <p:nvSpPr>
          <p:cNvPr id="90" name="Google Shape;90;p13"/>
          <p:cNvSpPr txBox="1"/>
          <p:nvPr>
            <p:ph idx="12" type="sldNum"/>
          </p:nvPr>
        </p:nvSpPr>
        <p:spPr>
          <a:xfrm>
            <a:off x="8832200" y="4829300"/>
            <a:ext cx="311700" cy="3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91" name="Google Shape;91;p13"/>
          <p:cNvSpPr txBox="1"/>
          <p:nvPr>
            <p:ph idx="2" type="subTitle"/>
          </p:nvPr>
        </p:nvSpPr>
        <p:spPr>
          <a:xfrm>
            <a:off x="5257800" y="0"/>
            <a:ext cx="3564900" cy="314100"/>
          </a:xfrm>
          <a:prstGeom prst="rect">
            <a:avLst/>
          </a:prstGeom>
        </p:spPr>
        <p:txBody>
          <a:bodyPr anchorCtr="0" anchor="ctr" bIns="91425" lIns="91425" spcFirstLastPara="1" rIns="0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Starter activity</a:t>
            </a:r>
            <a:endParaRPr/>
          </a:p>
        </p:txBody>
      </p:sp>
      <p:pic>
        <p:nvPicPr>
          <p:cNvPr id="92" name="Google Shape;92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20925" y="1356998"/>
            <a:ext cx="5379076" cy="898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89100" y="2332450"/>
            <a:ext cx="1555500" cy="264585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4" name="Google Shape;94;p13"/>
          <p:cNvGrpSpPr/>
          <p:nvPr/>
        </p:nvGrpSpPr>
        <p:grpSpPr>
          <a:xfrm>
            <a:off x="539600" y="1081150"/>
            <a:ext cx="2243120" cy="3821001"/>
            <a:chOff x="539600" y="1081150"/>
            <a:chExt cx="2243120" cy="3821001"/>
          </a:xfrm>
        </p:grpSpPr>
        <p:pic>
          <p:nvPicPr>
            <p:cNvPr id="95" name="Google Shape;95;p13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539600" y="1081150"/>
              <a:ext cx="2243120" cy="382100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6" name="Google Shape;96;p13"/>
            <p:cNvPicPr preferRelativeResize="0"/>
            <p:nvPr/>
          </p:nvPicPr>
          <p:blipFill rotWithShape="1">
            <a:blip r:embed="rId6">
              <a:alphaModFix/>
            </a:blip>
            <a:srcRect b="0" l="59329" r="0" t="0"/>
            <a:stretch/>
          </p:blipFill>
          <p:spPr>
            <a:xfrm>
              <a:off x="1896853" y="3438800"/>
              <a:ext cx="752774" cy="1129826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7" name="Google Shape;97;p13"/>
          <p:cNvSpPr txBox="1"/>
          <p:nvPr/>
        </p:nvSpPr>
        <p:spPr>
          <a:xfrm>
            <a:off x="2782725" y="3298800"/>
            <a:ext cx="1345800" cy="28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The event</a:t>
            </a:r>
            <a:endParaRPr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cxnSp>
        <p:nvCxnSpPr>
          <p:cNvPr id="98" name="Google Shape;98;p13"/>
          <p:cNvCxnSpPr/>
          <p:nvPr/>
        </p:nvCxnSpPr>
        <p:spPr>
          <a:xfrm rot="-5400000">
            <a:off x="3450850" y="2640525"/>
            <a:ext cx="1229700" cy="533700"/>
          </a:xfrm>
          <a:prstGeom prst="bentConnector3">
            <a:avLst>
              <a:gd fmla="val 850" name="adj1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stealth"/>
          </a:ln>
        </p:spPr>
      </p:cxnSp>
      <p:cxnSp>
        <p:nvCxnSpPr>
          <p:cNvPr id="99" name="Google Shape;99;p13"/>
          <p:cNvCxnSpPr>
            <a:endCxn id="93" idx="0"/>
          </p:cNvCxnSpPr>
          <p:nvPr/>
        </p:nvCxnSpPr>
        <p:spPr>
          <a:xfrm>
            <a:off x="6263450" y="1826650"/>
            <a:ext cx="803400" cy="505800"/>
          </a:xfrm>
          <a:prstGeom prst="bentConnector2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00" name="Google Shape;100;p13"/>
          <p:cNvSpPr txBox="1"/>
          <p:nvPr/>
        </p:nvSpPr>
        <p:spPr>
          <a:xfrm>
            <a:off x="4407400" y="2292525"/>
            <a:ext cx="1434000" cy="28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Code execution is triggered</a:t>
            </a:r>
            <a:endParaRPr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01" name="Google Shape;101;p13"/>
          <p:cNvSpPr txBox="1"/>
          <p:nvPr/>
        </p:nvSpPr>
        <p:spPr>
          <a:xfrm>
            <a:off x="7902700" y="2429650"/>
            <a:ext cx="1197300" cy="28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Result of code being executed</a:t>
            </a:r>
            <a:endParaRPr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1"/>
        </a:solidFill>
      </p:bgPr>
    </p:bg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4"/>
          <p:cNvSpPr txBox="1"/>
          <p:nvPr>
            <p:ph type="title"/>
          </p:nvPr>
        </p:nvSpPr>
        <p:spPr>
          <a:xfrm>
            <a:off x="310900" y="310900"/>
            <a:ext cx="8522100" cy="706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Events in App Lab</a:t>
            </a:r>
            <a:endParaRPr/>
          </a:p>
        </p:txBody>
      </p:sp>
      <p:sp>
        <p:nvSpPr>
          <p:cNvPr id="107" name="Google Shape;107;p14"/>
          <p:cNvSpPr txBox="1"/>
          <p:nvPr>
            <p:ph idx="12" type="sldNum"/>
          </p:nvPr>
        </p:nvSpPr>
        <p:spPr>
          <a:xfrm>
            <a:off x="8832200" y="4829300"/>
            <a:ext cx="311700" cy="3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08" name="Google Shape;108;p14"/>
          <p:cNvSpPr txBox="1"/>
          <p:nvPr>
            <p:ph idx="2" type="subTitle"/>
          </p:nvPr>
        </p:nvSpPr>
        <p:spPr>
          <a:xfrm>
            <a:off x="5257800" y="0"/>
            <a:ext cx="3564900" cy="314100"/>
          </a:xfrm>
          <a:prstGeom prst="rect">
            <a:avLst/>
          </a:prstGeom>
        </p:spPr>
        <p:txBody>
          <a:bodyPr anchorCtr="0" anchor="ctr" bIns="91425" lIns="91425" spcFirstLastPara="1" rIns="0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Activity 1</a:t>
            </a:r>
            <a:endParaRPr/>
          </a:p>
        </p:txBody>
      </p:sp>
      <p:pic>
        <p:nvPicPr>
          <p:cNvPr id="109" name="Google Shape;109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93875" y="395813"/>
            <a:ext cx="419100" cy="419100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14"/>
          <p:cNvSpPr txBox="1"/>
          <p:nvPr/>
        </p:nvSpPr>
        <p:spPr>
          <a:xfrm>
            <a:off x="310900" y="1087900"/>
            <a:ext cx="3723600" cy="70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Quicksand"/>
                <a:ea typeface="Quicksand"/>
                <a:cs typeface="Quicksand"/>
                <a:sym typeface="Quicksand"/>
              </a:rPr>
              <a:t>Watch </a:t>
            </a:r>
            <a:r>
              <a:rPr lang="en-GB" sz="1800" u="sng">
                <a:solidFill>
                  <a:schemeClr val="hlink"/>
                </a:solidFill>
                <a:latin typeface="Quicksand"/>
                <a:ea typeface="Quicksand"/>
                <a:cs typeface="Quicksand"/>
                <a:sym typeface="Quicksand"/>
                <a:hlinkClick r:id="rId4"/>
              </a:rPr>
              <a:t>this video</a:t>
            </a:r>
            <a:endParaRPr sz="1800"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111" name="Google Shape;111;p14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057138" y="1688050"/>
            <a:ext cx="5358934" cy="30144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2"/>
        </a:solidFill>
      </p:bgPr>
    </p:bg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5"/>
          <p:cNvSpPr txBox="1"/>
          <p:nvPr>
            <p:ph idx="1" type="body"/>
          </p:nvPr>
        </p:nvSpPr>
        <p:spPr>
          <a:xfrm>
            <a:off x="310900" y="1017725"/>
            <a:ext cx="5730900" cy="381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Sign into your account from last week. 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/>
              <a:t>Together we will now complete the following:</a:t>
            </a:r>
            <a:endParaRPr/>
          </a:p>
          <a:p>
            <a:pPr indent="-342900" lvl="0" marL="457200" rtl="0" algn="l"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Add the game and score screens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Add an </a:t>
            </a:r>
            <a:r>
              <a:rPr lang="en-GB"/>
              <a:t>e</a:t>
            </a:r>
            <a:r>
              <a:rPr lang="en-GB"/>
              <a:t>vent</a:t>
            </a:r>
            <a:r>
              <a:rPr lang="en-GB"/>
              <a:t> that will move to the game screen when the </a:t>
            </a:r>
            <a:r>
              <a:rPr b="1" lang="en-GB"/>
              <a:t>Startbutton</a:t>
            </a:r>
            <a:r>
              <a:rPr lang="en-GB"/>
              <a:t> is clicked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Add code that will automatically switch the screen to the score screen after five seconds</a:t>
            </a:r>
            <a:endParaRPr/>
          </a:p>
        </p:txBody>
      </p:sp>
      <p:sp>
        <p:nvSpPr>
          <p:cNvPr id="117" name="Google Shape;117;p15"/>
          <p:cNvSpPr txBox="1"/>
          <p:nvPr>
            <p:ph type="title"/>
          </p:nvPr>
        </p:nvSpPr>
        <p:spPr>
          <a:xfrm>
            <a:off x="310900" y="319600"/>
            <a:ext cx="8521200" cy="708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Live coding</a:t>
            </a:r>
            <a:endParaRPr/>
          </a:p>
        </p:txBody>
      </p:sp>
      <p:sp>
        <p:nvSpPr>
          <p:cNvPr id="118" name="Google Shape;118;p15"/>
          <p:cNvSpPr txBox="1"/>
          <p:nvPr>
            <p:ph idx="12" type="sldNum"/>
          </p:nvPr>
        </p:nvSpPr>
        <p:spPr>
          <a:xfrm>
            <a:off x="8832200" y="4829300"/>
            <a:ext cx="311700" cy="3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19" name="Google Shape;119;p15"/>
          <p:cNvSpPr txBox="1"/>
          <p:nvPr>
            <p:ph idx="2" type="subTitle"/>
          </p:nvPr>
        </p:nvSpPr>
        <p:spPr>
          <a:xfrm>
            <a:off x="5257800" y="0"/>
            <a:ext cx="3564900" cy="314100"/>
          </a:xfrm>
          <a:prstGeom prst="rect">
            <a:avLst/>
          </a:prstGeom>
        </p:spPr>
        <p:txBody>
          <a:bodyPr anchorCtr="0" anchor="ctr" bIns="91425" lIns="91425" spcFirstLastPara="1" rIns="0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Activity 2</a:t>
            </a:r>
            <a:endParaRPr/>
          </a:p>
        </p:txBody>
      </p:sp>
      <p:pic>
        <p:nvPicPr>
          <p:cNvPr id="120" name="Google Shape;120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23674" y="920975"/>
            <a:ext cx="1928449" cy="3640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284125" y="377900"/>
            <a:ext cx="4191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3"/>
        </a:solidFill>
      </p:bgPr>
    </p:bg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6"/>
          <p:cNvSpPr txBox="1"/>
          <p:nvPr>
            <p:ph idx="1" type="body"/>
          </p:nvPr>
        </p:nvSpPr>
        <p:spPr>
          <a:xfrm>
            <a:off x="310900" y="1170125"/>
            <a:ext cx="5877600" cy="354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3000"/>
              </a:lnSpc>
              <a:spcBef>
                <a:spcPts val="0"/>
              </a:spcBef>
              <a:spcAft>
                <a:spcPts val="500"/>
              </a:spcAft>
              <a:buNone/>
            </a:pPr>
            <a:r>
              <a:rPr lang="en-GB"/>
              <a:t>Y</a:t>
            </a:r>
            <a:r>
              <a:rPr lang="en-GB"/>
              <a:t>ou will be placed into pairs to complete the </a:t>
            </a:r>
            <a:r>
              <a:rPr lang="en-GB"/>
              <a:t>next activity</a:t>
            </a:r>
            <a:r>
              <a:rPr lang="en-GB"/>
              <a:t>. You will take </a:t>
            </a:r>
            <a:r>
              <a:rPr lang="en-GB"/>
              <a:t>turns </a:t>
            </a:r>
            <a:r>
              <a:rPr lang="en-GB"/>
              <a:t>to be the driver and the navigator.</a:t>
            </a:r>
            <a:endParaRPr/>
          </a:p>
        </p:txBody>
      </p:sp>
      <p:sp>
        <p:nvSpPr>
          <p:cNvPr id="127" name="Google Shape;127;p16"/>
          <p:cNvSpPr txBox="1"/>
          <p:nvPr>
            <p:ph type="title"/>
          </p:nvPr>
        </p:nvSpPr>
        <p:spPr>
          <a:xfrm>
            <a:off x="310900" y="319600"/>
            <a:ext cx="8521200" cy="69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Pair programming</a:t>
            </a:r>
            <a:endParaRPr/>
          </a:p>
        </p:txBody>
      </p:sp>
      <p:sp>
        <p:nvSpPr>
          <p:cNvPr id="128" name="Google Shape;128;p16"/>
          <p:cNvSpPr txBox="1"/>
          <p:nvPr>
            <p:ph idx="12" type="sldNum"/>
          </p:nvPr>
        </p:nvSpPr>
        <p:spPr>
          <a:xfrm>
            <a:off x="8832200" y="4829300"/>
            <a:ext cx="311700" cy="3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29" name="Google Shape;129;p16"/>
          <p:cNvSpPr txBox="1"/>
          <p:nvPr>
            <p:ph idx="3" type="subTitle"/>
          </p:nvPr>
        </p:nvSpPr>
        <p:spPr>
          <a:xfrm>
            <a:off x="5257800" y="0"/>
            <a:ext cx="3564900" cy="314100"/>
          </a:xfrm>
          <a:prstGeom prst="rect">
            <a:avLst/>
          </a:prstGeom>
        </p:spPr>
        <p:txBody>
          <a:bodyPr anchorCtr="0" anchor="ctr" bIns="91425" lIns="91425" spcFirstLastPara="1" rIns="0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Activity 3</a:t>
            </a:r>
            <a:endParaRPr/>
          </a:p>
        </p:txBody>
      </p:sp>
      <p:pic>
        <p:nvPicPr>
          <p:cNvPr id="130" name="Google Shape;130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40250" y="714113"/>
            <a:ext cx="2582451" cy="1721625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16"/>
          <p:cNvSpPr txBox="1"/>
          <p:nvPr/>
        </p:nvSpPr>
        <p:spPr>
          <a:xfrm>
            <a:off x="310900" y="2530950"/>
            <a:ext cx="8655900" cy="213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3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The driver</a:t>
            </a:r>
            <a:r>
              <a:rPr lang="en-GB" sz="18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: Your role is to control the keyboard and mouse and place the code blocks into the correct places.</a:t>
            </a:r>
            <a:endParaRPr sz="18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lnSpc>
                <a:spcPct val="113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lnSpc>
                <a:spcPct val="113000"/>
              </a:lnSpc>
              <a:spcBef>
                <a:spcPts val="500"/>
              </a:spcBef>
              <a:spcAft>
                <a:spcPts val="50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The navigator</a:t>
            </a:r>
            <a:r>
              <a:rPr lang="en-GB" sz="18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: Your role is to help support the driver by watching for any mistakes, reading instructions to the driver, and seeking support if needed.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3"/>
        </a:solidFill>
      </p:bgPr>
    </p:bg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17"/>
          <p:cNvSpPr txBox="1"/>
          <p:nvPr>
            <p:ph idx="1" type="body"/>
          </p:nvPr>
        </p:nvSpPr>
        <p:spPr>
          <a:xfrm>
            <a:off x="310900" y="1017725"/>
            <a:ext cx="5899500" cy="381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Follow the instructions and challenges on the worksheet to develop your game further.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/>
              <a:t>How to be successful with this task</a:t>
            </a:r>
            <a:endParaRPr/>
          </a:p>
          <a:p>
            <a:pPr indent="-342900" lvl="0" marL="457200" rtl="0" algn="l"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Teamwork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Driver: focus on the code and workspace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Navigator: read the instructions to the driver, watch the code being entered by the driver, and look at the work of others to help with problem-solving</a:t>
            </a:r>
            <a:endParaRPr/>
          </a:p>
          <a:p>
            <a:pPr indent="0" lvl="0" marL="45720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137" name="Google Shape;137;p17"/>
          <p:cNvSpPr txBox="1"/>
          <p:nvPr>
            <p:ph type="title"/>
          </p:nvPr>
        </p:nvSpPr>
        <p:spPr>
          <a:xfrm>
            <a:off x="310900" y="319600"/>
            <a:ext cx="8521200" cy="708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Game development</a:t>
            </a:r>
            <a:endParaRPr/>
          </a:p>
        </p:txBody>
      </p:sp>
      <p:sp>
        <p:nvSpPr>
          <p:cNvPr id="138" name="Google Shape;138;p17"/>
          <p:cNvSpPr txBox="1"/>
          <p:nvPr>
            <p:ph idx="12" type="sldNum"/>
          </p:nvPr>
        </p:nvSpPr>
        <p:spPr>
          <a:xfrm>
            <a:off x="8832200" y="4829300"/>
            <a:ext cx="311700" cy="3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39" name="Google Shape;139;p17"/>
          <p:cNvSpPr txBox="1"/>
          <p:nvPr>
            <p:ph idx="2" type="subTitle"/>
          </p:nvPr>
        </p:nvSpPr>
        <p:spPr>
          <a:xfrm>
            <a:off x="5257800" y="0"/>
            <a:ext cx="3564900" cy="314100"/>
          </a:xfrm>
          <a:prstGeom prst="rect">
            <a:avLst/>
          </a:prstGeom>
        </p:spPr>
        <p:txBody>
          <a:bodyPr anchorCtr="0" anchor="ctr" bIns="91425" lIns="91425" spcFirstLastPara="1" rIns="0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Activity 3</a:t>
            </a:r>
            <a:endParaRPr/>
          </a:p>
        </p:txBody>
      </p:sp>
      <p:pic>
        <p:nvPicPr>
          <p:cNvPr id="140" name="Google Shape;140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10350" y="1586313"/>
            <a:ext cx="2582451" cy="1721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327013" y="1939638"/>
            <a:ext cx="409575" cy="409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8"/>
          <p:cNvSpPr txBox="1"/>
          <p:nvPr>
            <p:ph idx="1" type="body"/>
          </p:nvPr>
        </p:nvSpPr>
        <p:spPr>
          <a:xfrm>
            <a:off x="310900" y="1651700"/>
            <a:ext cx="4096500" cy="273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What sequence should the two events be in?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Does it matter?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Justify your answer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b="1"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b="1" lang="en-GB"/>
              <a:t>Think/pair/share.</a:t>
            </a:r>
            <a:endParaRPr b="1"/>
          </a:p>
        </p:txBody>
      </p:sp>
      <p:sp>
        <p:nvSpPr>
          <p:cNvPr id="147" name="Google Shape;147;p18"/>
          <p:cNvSpPr txBox="1"/>
          <p:nvPr>
            <p:ph type="title"/>
          </p:nvPr>
        </p:nvSpPr>
        <p:spPr>
          <a:xfrm>
            <a:off x="310900" y="319600"/>
            <a:ext cx="8521200" cy="69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Ordering events</a:t>
            </a:r>
            <a:endParaRPr/>
          </a:p>
        </p:txBody>
      </p:sp>
      <p:sp>
        <p:nvSpPr>
          <p:cNvPr id="148" name="Google Shape;148;p18"/>
          <p:cNvSpPr txBox="1"/>
          <p:nvPr>
            <p:ph idx="12" type="sldNum"/>
          </p:nvPr>
        </p:nvSpPr>
        <p:spPr>
          <a:xfrm>
            <a:off x="8832200" y="4829300"/>
            <a:ext cx="311700" cy="3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49" name="Google Shape;149;p18"/>
          <p:cNvSpPr txBox="1"/>
          <p:nvPr>
            <p:ph idx="3" type="subTitle"/>
          </p:nvPr>
        </p:nvSpPr>
        <p:spPr>
          <a:xfrm>
            <a:off x="5257800" y="0"/>
            <a:ext cx="3564900" cy="314100"/>
          </a:xfrm>
          <a:prstGeom prst="rect">
            <a:avLst/>
          </a:prstGeom>
        </p:spPr>
        <p:txBody>
          <a:bodyPr anchorCtr="0" anchor="ctr" bIns="91425" lIns="91425" spcFirstLastPara="1" rIns="0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Plenary</a:t>
            </a:r>
            <a:endParaRPr/>
          </a:p>
        </p:txBody>
      </p:sp>
      <p:sp>
        <p:nvSpPr>
          <p:cNvPr id="150" name="Google Shape;150;p18"/>
          <p:cNvSpPr/>
          <p:nvPr/>
        </p:nvSpPr>
        <p:spPr>
          <a:xfrm>
            <a:off x="4705636" y="1074447"/>
            <a:ext cx="180000" cy="180000"/>
          </a:xfrm>
          <a:prstGeom prst="ellipse">
            <a:avLst/>
          </a:prstGeom>
          <a:solidFill>
            <a:srgbClr val="5B5BA5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1</a:t>
            </a:r>
            <a:endParaRPr sz="1000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51" name="Google Shape;151;p18"/>
          <p:cNvSpPr/>
          <p:nvPr/>
        </p:nvSpPr>
        <p:spPr>
          <a:xfrm>
            <a:off x="4705636" y="2909672"/>
            <a:ext cx="180000" cy="180000"/>
          </a:xfrm>
          <a:prstGeom prst="ellipse">
            <a:avLst/>
          </a:prstGeom>
          <a:solidFill>
            <a:srgbClr val="5B5BA5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2</a:t>
            </a:r>
            <a:endParaRPr sz="1000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152" name="Google Shape;152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95875" y="1074448"/>
            <a:ext cx="3938475" cy="1341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95875" y="2909674"/>
            <a:ext cx="3938475" cy="1341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601238" y="3841825"/>
            <a:ext cx="400050" cy="409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9"/>
          <p:cNvSpPr txBox="1"/>
          <p:nvPr>
            <p:ph idx="1" type="body"/>
          </p:nvPr>
        </p:nvSpPr>
        <p:spPr>
          <a:xfrm>
            <a:off x="310900" y="1170124"/>
            <a:ext cx="4096500" cy="3659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/>
              <a:t>In this lesson, you…</a:t>
            </a:r>
            <a:endParaRPr b="1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/>
              <a:t>Learnt about event-driven programming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/>
              <a:t>Used coding techniques to develop your mobile app further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160" name="Google Shape;160;p19"/>
          <p:cNvSpPr txBox="1"/>
          <p:nvPr>
            <p:ph type="title"/>
          </p:nvPr>
        </p:nvSpPr>
        <p:spPr>
          <a:xfrm>
            <a:off x="310900" y="319600"/>
            <a:ext cx="8521200" cy="69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Next lesson</a:t>
            </a:r>
            <a:endParaRPr/>
          </a:p>
        </p:txBody>
      </p:sp>
      <p:sp>
        <p:nvSpPr>
          <p:cNvPr id="161" name="Google Shape;161;p19"/>
          <p:cNvSpPr txBox="1"/>
          <p:nvPr>
            <p:ph idx="12" type="sldNum"/>
          </p:nvPr>
        </p:nvSpPr>
        <p:spPr>
          <a:xfrm>
            <a:off x="8832200" y="4829300"/>
            <a:ext cx="311700" cy="3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62" name="Google Shape;162;p19"/>
          <p:cNvSpPr txBox="1"/>
          <p:nvPr>
            <p:ph idx="2" type="body"/>
          </p:nvPr>
        </p:nvSpPr>
        <p:spPr>
          <a:xfrm>
            <a:off x="4736600" y="1170100"/>
            <a:ext cx="4096500" cy="3659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/>
              <a:t>Next lesson, you will…</a:t>
            </a:r>
            <a:endParaRPr b="1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/>
              <a:t>Look at how to debug common errors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/>
              <a:t>Develop the score screen of your app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-GB"/>
              <a:t>Start planning a project where you will develop your own app</a:t>
            </a:r>
            <a:endParaRPr/>
          </a:p>
        </p:txBody>
      </p:sp>
      <p:sp>
        <p:nvSpPr>
          <p:cNvPr id="163" name="Google Shape;163;p19"/>
          <p:cNvSpPr txBox="1"/>
          <p:nvPr>
            <p:ph idx="3" type="subTitle"/>
          </p:nvPr>
        </p:nvSpPr>
        <p:spPr>
          <a:xfrm>
            <a:off x="5257800" y="0"/>
            <a:ext cx="3564900" cy="314100"/>
          </a:xfrm>
          <a:prstGeom prst="rect">
            <a:avLst/>
          </a:prstGeom>
        </p:spPr>
        <p:txBody>
          <a:bodyPr anchorCtr="0" anchor="ctr" bIns="91425" lIns="91425" spcFirstLastPara="1" rIns="0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Summary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NCCE Slides">
  <a:themeElements>
    <a:clrScheme name="Simple Light">
      <a:dk1>
        <a:srgbClr val="5B5BA5"/>
      </a:dk1>
      <a:lt1>
        <a:srgbClr val="FFFFFF"/>
      </a:lt1>
      <a:dk2>
        <a:srgbClr val="E9E9F3"/>
      </a:dk2>
      <a:lt2>
        <a:srgbClr val="F2F6FC"/>
      </a:lt2>
      <a:accent1>
        <a:srgbClr val="E9F7FC"/>
      </a:accent1>
      <a:accent2>
        <a:srgbClr val="FFEFDA"/>
      </a:accent2>
      <a:accent3>
        <a:srgbClr val="ECF8F5"/>
      </a:accent3>
      <a:accent4>
        <a:srgbClr val="FEF2F6"/>
      </a:accent4>
      <a:accent5>
        <a:srgbClr val="E6E6EA"/>
      </a:accent5>
      <a:accent6>
        <a:srgbClr val="F0F6ED"/>
      </a:accent6>
      <a:hlink>
        <a:srgbClr val="3197A8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