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4"/>
  </p:notesMasterIdLst>
  <p:sldIdLst>
    <p:sldId id="260" r:id="rId5"/>
    <p:sldId id="261" r:id="rId6"/>
    <p:sldId id="262" r:id="rId7"/>
    <p:sldId id="263" r:id="rId8"/>
    <p:sldId id="279" r:id="rId9"/>
    <p:sldId id="288" r:id="rId10"/>
    <p:sldId id="265" r:id="rId11"/>
    <p:sldId id="267" r:id="rId12"/>
    <p:sldId id="284" r:id="rId13"/>
    <p:sldId id="266" r:id="rId14"/>
    <p:sldId id="335" r:id="rId15"/>
    <p:sldId id="338" r:id="rId16"/>
    <p:sldId id="272" r:id="rId17"/>
    <p:sldId id="337" r:id="rId18"/>
    <p:sldId id="285" r:id="rId19"/>
    <p:sldId id="339" r:id="rId20"/>
    <p:sldId id="276" r:id="rId21"/>
    <p:sldId id="286" r:id="rId22"/>
    <p:sldId id="278" r:id="rId23"/>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3" clrIdx="0">
    <p:extLst>
      <p:ext uri="{19B8F6BF-5375-455C-9EA6-DF929625EA0E}">
        <p15:presenceInfo xmlns:p15="http://schemas.microsoft.com/office/powerpoint/2012/main" userId="S::james.franklin@pgonline.co.uk::cf915d05-507f-491f-b4a6-b2aa085ee4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74C"/>
    <a:srgbClr val="E89431"/>
    <a:srgbClr val="FF9834"/>
    <a:srgbClr val="00EDF3"/>
    <a:srgbClr val="A3CD4F"/>
    <a:srgbClr val="A7D054"/>
    <a:srgbClr val="8663B1"/>
    <a:srgbClr val="D44642"/>
    <a:srgbClr val="58ACA5"/>
    <a:srgbClr val="0E46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8" autoAdjust="0"/>
    <p:restoredTop sz="96328"/>
  </p:normalViewPr>
  <p:slideViewPr>
    <p:cSldViewPr snapToGrid="0" snapToObjects="1" showGuides="1">
      <p:cViewPr varScale="1">
        <p:scale>
          <a:sx n="110" d="100"/>
          <a:sy n="110" d="100"/>
        </p:scale>
        <p:origin x="1746" y="96"/>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Franklin" userId="cf915d05-507f-491f-b4a6-b2aa085ee4b1" providerId="ADAL" clId="{85B90544-D433-4212-8D20-0503E1564FBD}"/>
    <pc:docChg chg="undo custSel addSld delSld modSld sldOrd">
      <pc:chgData name="James Franklin" userId="cf915d05-507f-491f-b4a6-b2aa085ee4b1" providerId="ADAL" clId="{85B90544-D433-4212-8D20-0503E1564FBD}" dt="2020-03-03T14:06:06.119" v="2812" actId="20577"/>
      <pc:docMkLst>
        <pc:docMk/>
      </pc:docMkLst>
      <pc:sldChg chg="del">
        <pc:chgData name="James Franklin" userId="cf915d05-507f-491f-b4a6-b2aa085ee4b1" providerId="ADAL" clId="{85B90544-D433-4212-8D20-0503E1564FBD}" dt="2020-03-02T11:40:41.832" v="187" actId="47"/>
        <pc:sldMkLst>
          <pc:docMk/>
          <pc:sldMk cId="3657859214" sldId="262"/>
        </pc:sldMkLst>
      </pc:sldChg>
      <pc:sldChg chg="addSp delSp modSp setBg addCm modCm">
        <pc:chgData name="James Franklin" userId="cf915d05-507f-491f-b4a6-b2aa085ee4b1" providerId="ADAL" clId="{85B90544-D433-4212-8D20-0503E1564FBD}" dt="2020-03-02T11:47:40.402" v="212" actId="1076"/>
        <pc:sldMkLst>
          <pc:docMk/>
          <pc:sldMk cId="990921403" sldId="263"/>
        </pc:sldMkLst>
        <pc:spChg chg="mod">
          <ac:chgData name="James Franklin" userId="cf915d05-507f-491f-b4a6-b2aa085ee4b1" providerId="ADAL" clId="{85B90544-D433-4212-8D20-0503E1564FBD}" dt="2020-03-02T11:47:23.182" v="210" actId="15"/>
          <ac:spMkLst>
            <pc:docMk/>
            <pc:sldMk cId="990921403" sldId="263"/>
            <ac:spMk id="4" creationId="{00000000-0000-0000-0000-000000000000}"/>
          </ac:spMkLst>
        </pc:spChg>
        <pc:spChg chg="add del mod">
          <ac:chgData name="James Franklin" userId="cf915d05-507f-491f-b4a6-b2aa085ee4b1" providerId="ADAL" clId="{85B90544-D433-4212-8D20-0503E1564FBD}" dt="2020-03-02T11:46:45.656" v="204"/>
          <ac:spMkLst>
            <pc:docMk/>
            <pc:sldMk cId="990921403" sldId="263"/>
            <ac:spMk id="6" creationId="{C0F91A7E-0B96-40BC-B1AE-67D89F802EB0}"/>
          </ac:spMkLst>
        </pc:spChg>
        <pc:spChg chg="add del mod">
          <ac:chgData name="James Franklin" userId="cf915d05-507f-491f-b4a6-b2aa085ee4b1" providerId="ADAL" clId="{85B90544-D433-4212-8D20-0503E1564FBD}" dt="2020-03-02T11:46:45.656" v="204"/>
          <ac:spMkLst>
            <pc:docMk/>
            <pc:sldMk cId="990921403" sldId="263"/>
            <ac:spMk id="7" creationId="{B2F9E932-C434-44E4-946F-401BDC52C3EA}"/>
          </ac:spMkLst>
        </pc:spChg>
        <pc:picChg chg="add mod">
          <ac:chgData name="James Franklin" userId="cf915d05-507f-491f-b4a6-b2aa085ee4b1" providerId="ADAL" clId="{85B90544-D433-4212-8D20-0503E1564FBD}" dt="2020-03-02T11:43:24.130" v="197" actId="1076"/>
          <ac:picMkLst>
            <pc:docMk/>
            <pc:sldMk cId="990921403" sldId="263"/>
            <ac:picMk id="2" creationId="{380E3EAF-CBA0-4E7C-BAC5-E01AC0971031}"/>
          </ac:picMkLst>
        </pc:picChg>
        <pc:picChg chg="del">
          <ac:chgData name="James Franklin" userId="cf915d05-507f-491f-b4a6-b2aa085ee4b1" providerId="ADAL" clId="{85B90544-D433-4212-8D20-0503E1564FBD}" dt="2020-03-02T11:40:53.386" v="188" actId="478"/>
          <ac:picMkLst>
            <pc:docMk/>
            <pc:sldMk cId="990921403" sldId="263"/>
            <ac:picMk id="5" creationId="{00000000-0000-0000-0000-000000000000}"/>
          </ac:picMkLst>
        </pc:picChg>
        <pc:picChg chg="add mod">
          <ac:chgData name="James Franklin" userId="cf915d05-507f-491f-b4a6-b2aa085ee4b1" providerId="ADAL" clId="{85B90544-D433-4212-8D20-0503E1564FBD}" dt="2020-03-02T11:47:40.402" v="212" actId="1076"/>
          <ac:picMkLst>
            <pc:docMk/>
            <pc:sldMk cId="990921403" sldId="263"/>
            <ac:picMk id="2050" creationId="{19EB7153-C370-4334-AF7B-056403C9EAF2}"/>
          </ac:picMkLst>
        </pc:picChg>
      </pc:sldChg>
      <pc:sldChg chg="addSp modSp">
        <pc:chgData name="James Franklin" userId="cf915d05-507f-491f-b4a6-b2aa085ee4b1" providerId="ADAL" clId="{85B90544-D433-4212-8D20-0503E1564FBD}" dt="2020-03-02T11:50:50.819" v="236" actId="20577"/>
        <pc:sldMkLst>
          <pc:docMk/>
          <pc:sldMk cId="1408696727" sldId="264"/>
        </pc:sldMkLst>
        <pc:spChg chg="mod">
          <ac:chgData name="James Franklin" userId="cf915d05-507f-491f-b4a6-b2aa085ee4b1" providerId="ADAL" clId="{85B90544-D433-4212-8D20-0503E1564FBD}" dt="2020-03-02T11:50:50.819" v="236" actId="20577"/>
          <ac:spMkLst>
            <pc:docMk/>
            <pc:sldMk cId="1408696727" sldId="264"/>
            <ac:spMk id="4" creationId="{00000000-0000-0000-0000-000000000000}"/>
          </ac:spMkLst>
        </pc:spChg>
        <pc:picChg chg="add mod">
          <ac:chgData name="James Franklin" userId="cf915d05-507f-491f-b4a6-b2aa085ee4b1" providerId="ADAL" clId="{85B90544-D433-4212-8D20-0503E1564FBD}" dt="2020-03-02T11:49:10.739" v="217" actId="1076"/>
          <ac:picMkLst>
            <pc:docMk/>
            <pc:sldMk cId="1408696727" sldId="264"/>
            <ac:picMk id="2" creationId="{CA737D67-705A-4E42-A78A-A6EE6BAF50A0}"/>
          </ac:picMkLst>
        </pc:picChg>
        <pc:picChg chg="add mod">
          <ac:chgData name="James Franklin" userId="cf915d05-507f-491f-b4a6-b2aa085ee4b1" providerId="ADAL" clId="{85B90544-D433-4212-8D20-0503E1564FBD}" dt="2020-03-02T11:50:42.395" v="233" actId="14100"/>
          <ac:picMkLst>
            <pc:docMk/>
            <pc:sldMk cId="1408696727" sldId="264"/>
            <ac:picMk id="3074" creationId="{B54639F5-D9F5-4645-B6B5-F1B6318EF206}"/>
          </ac:picMkLst>
        </pc:picChg>
      </pc:sldChg>
      <pc:sldChg chg="modSp">
        <pc:chgData name="James Franklin" userId="cf915d05-507f-491f-b4a6-b2aa085ee4b1" providerId="ADAL" clId="{85B90544-D433-4212-8D20-0503E1564FBD}" dt="2020-03-02T12:42:51.186" v="1725" actId="20577"/>
        <pc:sldMkLst>
          <pc:docMk/>
          <pc:sldMk cId="3292513092" sldId="265"/>
        </pc:sldMkLst>
        <pc:spChg chg="mod">
          <ac:chgData name="James Franklin" userId="cf915d05-507f-491f-b4a6-b2aa085ee4b1" providerId="ADAL" clId="{85B90544-D433-4212-8D20-0503E1564FBD}" dt="2020-03-02T12:42:51.186" v="1725" actId="20577"/>
          <ac:spMkLst>
            <pc:docMk/>
            <pc:sldMk cId="3292513092" sldId="265"/>
            <ac:spMk id="2" creationId="{00000000-0000-0000-0000-000000000000}"/>
          </ac:spMkLst>
        </pc:spChg>
      </pc:sldChg>
      <pc:sldChg chg="modSp">
        <pc:chgData name="James Franklin" userId="cf915d05-507f-491f-b4a6-b2aa085ee4b1" providerId="ADAL" clId="{85B90544-D433-4212-8D20-0503E1564FBD}" dt="2020-03-02T12:00:35.082" v="282" actId="20577"/>
        <pc:sldMkLst>
          <pc:docMk/>
          <pc:sldMk cId="3807880298" sldId="266"/>
        </pc:sldMkLst>
        <pc:graphicFrameChg chg="modGraphic">
          <ac:chgData name="James Franklin" userId="cf915d05-507f-491f-b4a6-b2aa085ee4b1" providerId="ADAL" clId="{85B90544-D433-4212-8D20-0503E1564FBD}" dt="2020-03-02T12:00:35.082" v="282" actId="20577"/>
          <ac:graphicFrameMkLst>
            <pc:docMk/>
            <pc:sldMk cId="3807880298" sldId="266"/>
            <ac:graphicFrameMk id="4" creationId="{00000000-0000-0000-0000-000000000000}"/>
          </ac:graphicFrameMkLst>
        </pc:graphicFrameChg>
      </pc:sldChg>
      <pc:sldChg chg="addSp delSp modSp">
        <pc:chgData name="James Franklin" userId="cf915d05-507f-491f-b4a6-b2aa085ee4b1" providerId="ADAL" clId="{85B90544-D433-4212-8D20-0503E1564FBD}" dt="2020-03-02T12:03:03.682" v="381" actId="1076"/>
        <pc:sldMkLst>
          <pc:docMk/>
          <pc:sldMk cId="4040386850" sldId="267"/>
        </pc:sldMkLst>
        <pc:spChg chg="add del mod">
          <ac:chgData name="James Franklin" userId="cf915d05-507f-491f-b4a6-b2aa085ee4b1" providerId="ADAL" clId="{85B90544-D433-4212-8D20-0503E1564FBD}" dt="2020-03-02T12:02:36.157" v="285"/>
          <ac:spMkLst>
            <pc:docMk/>
            <pc:sldMk cId="4040386850" sldId="267"/>
            <ac:spMk id="2" creationId="{B9A1D5DD-E3DC-4A1B-BE2B-7EC33EA69EA2}"/>
          </ac:spMkLst>
        </pc:spChg>
        <pc:spChg chg="add mod">
          <ac:chgData name="James Franklin" userId="cf915d05-507f-491f-b4a6-b2aa085ee4b1" providerId="ADAL" clId="{85B90544-D433-4212-8D20-0503E1564FBD}" dt="2020-03-02T12:02:58.658" v="380" actId="20577"/>
          <ac:spMkLst>
            <pc:docMk/>
            <pc:sldMk cId="4040386850" sldId="267"/>
            <ac:spMk id="3" creationId="{1CFE151E-051E-4172-8A79-EFD9C2AA7E59}"/>
          </ac:spMkLst>
        </pc:spChg>
        <pc:graphicFrameChg chg="mod modGraphic">
          <ac:chgData name="James Franklin" userId="cf915d05-507f-491f-b4a6-b2aa085ee4b1" providerId="ADAL" clId="{85B90544-D433-4212-8D20-0503E1564FBD}" dt="2020-03-02T12:03:03.682" v="381" actId="1076"/>
          <ac:graphicFrameMkLst>
            <pc:docMk/>
            <pc:sldMk cId="4040386850" sldId="267"/>
            <ac:graphicFrameMk id="5" creationId="{00000000-0000-0000-0000-000000000000}"/>
          </ac:graphicFrameMkLst>
        </pc:graphicFrameChg>
      </pc:sldChg>
      <pc:sldChg chg="modSp">
        <pc:chgData name="James Franklin" userId="cf915d05-507f-491f-b4a6-b2aa085ee4b1" providerId="ADAL" clId="{85B90544-D433-4212-8D20-0503E1564FBD}" dt="2020-03-02T12:04:12.729" v="435" actId="1076"/>
        <pc:sldMkLst>
          <pc:docMk/>
          <pc:sldMk cId="3698801213" sldId="268"/>
        </pc:sldMkLst>
        <pc:spChg chg="mod">
          <ac:chgData name="James Franklin" userId="cf915d05-507f-491f-b4a6-b2aa085ee4b1" providerId="ADAL" clId="{85B90544-D433-4212-8D20-0503E1564FBD}" dt="2020-03-02T12:04:01.307" v="432" actId="6549"/>
          <ac:spMkLst>
            <pc:docMk/>
            <pc:sldMk cId="3698801213" sldId="268"/>
            <ac:spMk id="4" creationId="{00000000-0000-0000-0000-000000000000}"/>
          </ac:spMkLst>
        </pc:spChg>
        <pc:picChg chg="mod">
          <ac:chgData name="James Franklin" userId="cf915d05-507f-491f-b4a6-b2aa085ee4b1" providerId="ADAL" clId="{85B90544-D433-4212-8D20-0503E1564FBD}" dt="2020-03-02T12:04:12.729" v="435" actId="1076"/>
          <ac:picMkLst>
            <pc:docMk/>
            <pc:sldMk cId="3698801213" sldId="268"/>
            <ac:picMk id="2" creationId="{00000000-0000-0000-0000-000000000000}"/>
          </ac:picMkLst>
        </pc:picChg>
      </pc:sldChg>
      <pc:sldChg chg="modSp">
        <pc:chgData name="James Franklin" userId="cf915d05-507f-491f-b4a6-b2aa085ee4b1" providerId="ADAL" clId="{85B90544-D433-4212-8D20-0503E1564FBD}" dt="2020-03-02T12:06:03.791" v="452" actId="113"/>
        <pc:sldMkLst>
          <pc:docMk/>
          <pc:sldMk cId="1045926848" sldId="272"/>
        </pc:sldMkLst>
        <pc:spChg chg="mod">
          <ac:chgData name="James Franklin" userId="cf915d05-507f-491f-b4a6-b2aa085ee4b1" providerId="ADAL" clId="{85B90544-D433-4212-8D20-0503E1564FBD}" dt="2020-03-02T12:06:03.791" v="452" actId="113"/>
          <ac:spMkLst>
            <pc:docMk/>
            <pc:sldMk cId="1045926848" sldId="272"/>
            <ac:spMk id="2" creationId="{00000000-0000-0000-0000-000000000000}"/>
          </ac:spMkLst>
        </pc:spChg>
      </pc:sldChg>
      <pc:sldChg chg="modSp">
        <pc:chgData name="James Franklin" userId="cf915d05-507f-491f-b4a6-b2aa085ee4b1" providerId="ADAL" clId="{85B90544-D433-4212-8D20-0503E1564FBD}" dt="2020-03-02T12:14:05.052" v="713" actId="20577"/>
        <pc:sldMkLst>
          <pc:docMk/>
          <pc:sldMk cId="477279864" sldId="273"/>
        </pc:sldMkLst>
        <pc:spChg chg="mod">
          <ac:chgData name="James Franklin" userId="cf915d05-507f-491f-b4a6-b2aa085ee4b1" providerId="ADAL" clId="{85B90544-D433-4212-8D20-0503E1564FBD}" dt="2020-03-02T12:14:05.052" v="713" actId="20577"/>
          <ac:spMkLst>
            <pc:docMk/>
            <pc:sldMk cId="477279864" sldId="273"/>
            <ac:spMk id="5" creationId="{00000000-0000-0000-0000-000000000000}"/>
          </ac:spMkLst>
        </pc:spChg>
        <pc:graphicFrameChg chg="mod">
          <ac:chgData name="James Franklin" userId="cf915d05-507f-491f-b4a6-b2aa085ee4b1" providerId="ADAL" clId="{85B90544-D433-4212-8D20-0503E1564FBD}" dt="2020-03-02T12:13:59.049" v="711" actId="1076"/>
          <ac:graphicFrameMkLst>
            <pc:docMk/>
            <pc:sldMk cId="477279864" sldId="273"/>
            <ac:graphicFrameMk id="4" creationId="{00000000-0000-0000-0000-000000000000}"/>
          </ac:graphicFrameMkLst>
        </pc:graphicFrameChg>
      </pc:sldChg>
      <pc:sldChg chg="modSp">
        <pc:chgData name="James Franklin" userId="cf915d05-507f-491f-b4a6-b2aa085ee4b1" providerId="ADAL" clId="{85B90544-D433-4212-8D20-0503E1564FBD}" dt="2020-03-02T12:26:10.882" v="1498" actId="20577"/>
        <pc:sldMkLst>
          <pc:docMk/>
          <pc:sldMk cId="1475951657" sldId="275"/>
        </pc:sldMkLst>
        <pc:spChg chg="mod">
          <ac:chgData name="James Franklin" userId="cf915d05-507f-491f-b4a6-b2aa085ee4b1" providerId="ADAL" clId="{85B90544-D433-4212-8D20-0503E1564FBD}" dt="2020-03-02T12:26:10.882" v="1498" actId="20577"/>
          <ac:spMkLst>
            <pc:docMk/>
            <pc:sldMk cId="1475951657" sldId="275"/>
            <ac:spMk id="3" creationId="{00000000-0000-0000-0000-000000000000}"/>
          </ac:spMkLst>
        </pc:spChg>
      </pc:sldChg>
      <pc:sldChg chg="modSp">
        <pc:chgData name="James Franklin" userId="cf915d05-507f-491f-b4a6-b2aa085ee4b1" providerId="ADAL" clId="{85B90544-D433-4212-8D20-0503E1564FBD}" dt="2020-03-03T14:06:06.119" v="2812" actId="20577"/>
        <pc:sldMkLst>
          <pc:docMk/>
          <pc:sldMk cId="1769958477" sldId="276"/>
        </pc:sldMkLst>
        <pc:spChg chg="mod">
          <ac:chgData name="James Franklin" userId="cf915d05-507f-491f-b4a6-b2aa085ee4b1" providerId="ADAL" clId="{85B90544-D433-4212-8D20-0503E1564FBD}" dt="2020-03-03T14:06:06.119" v="2812" actId="20577"/>
          <ac:spMkLst>
            <pc:docMk/>
            <pc:sldMk cId="1769958477" sldId="276"/>
            <ac:spMk id="3" creationId="{00000000-0000-0000-0000-000000000000}"/>
          </ac:spMkLst>
        </pc:spChg>
      </pc:sldChg>
      <pc:sldChg chg="addSp delSp modSp">
        <pc:chgData name="James Franklin" userId="cf915d05-507f-491f-b4a6-b2aa085ee4b1" providerId="ADAL" clId="{85B90544-D433-4212-8D20-0503E1564FBD}" dt="2020-03-02T14:13:38.126" v="2337" actId="732"/>
        <pc:sldMkLst>
          <pc:docMk/>
          <pc:sldMk cId="3460746874" sldId="277"/>
        </pc:sldMkLst>
        <pc:spChg chg="mod">
          <ac:chgData name="James Franklin" userId="cf915d05-507f-491f-b4a6-b2aa085ee4b1" providerId="ADAL" clId="{85B90544-D433-4212-8D20-0503E1564FBD}" dt="2020-03-02T12:56:08.121" v="2315" actId="20577"/>
          <ac:spMkLst>
            <pc:docMk/>
            <pc:sldMk cId="3460746874" sldId="277"/>
            <ac:spMk id="3" creationId="{00000000-0000-0000-0000-000000000000}"/>
          </ac:spMkLst>
        </pc:spChg>
        <pc:picChg chg="add del mod">
          <ac:chgData name="James Franklin" userId="cf915d05-507f-491f-b4a6-b2aa085ee4b1" providerId="ADAL" clId="{85B90544-D433-4212-8D20-0503E1564FBD}" dt="2020-03-02T14:11:34.403" v="2318" actId="478"/>
          <ac:picMkLst>
            <pc:docMk/>
            <pc:sldMk cId="3460746874" sldId="277"/>
            <ac:picMk id="4" creationId="{CEBAFA25-EF57-4636-8195-58631876DA88}"/>
          </ac:picMkLst>
        </pc:picChg>
        <pc:picChg chg="add mod">
          <ac:chgData name="James Franklin" userId="cf915d05-507f-491f-b4a6-b2aa085ee4b1" providerId="ADAL" clId="{85B90544-D433-4212-8D20-0503E1564FBD}" dt="2020-03-02T14:12:38.391" v="2323" actId="1076"/>
          <ac:picMkLst>
            <pc:docMk/>
            <pc:sldMk cId="3460746874" sldId="277"/>
            <ac:picMk id="5" creationId="{6DED8169-B76E-4710-A861-CD5CA67903C1}"/>
          </ac:picMkLst>
        </pc:picChg>
        <pc:picChg chg="add del mod">
          <ac:chgData name="James Franklin" userId="cf915d05-507f-491f-b4a6-b2aa085ee4b1" providerId="ADAL" clId="{85B90544-D433-4212-8D20-0503E1564FBD}" dt="2020-03-02T14:11:32.804" v="2317" actId="478"/>
          <ac:picMkLst>
            <pc:docMk/>
            <pc:sldMk cId="3460746874" sldId="277"/>
            <ac:picMk id="5122" creationId="{D39ACB33-EBAD-4093-9E97-FB5B6CE831C5}"/>
          </ac:picMkLst>
        </pc:picChg>
        <pc:picChg chg="add del">
          <ac:chgData name="James Franklin" userId="cf915d05-507f-491f-b4a6-b2aa085ee4b1" providerId="ADAL" clId="{85B90544-D433-4212-8D20-0503E1564FBD}" dt="2020-03-02T14:12:28.117" v="2320" actId="478"/>
          <ac:picMkLst>
            <pc:docMk/>
            <pc:sldMk cId="3460746874" sldId="277"/>
            <ac:picMk id="5124" creationId="{371B1095-4FC2-43E3-B285-787CD681187D}"/>
          </ac:picMkLst>
        </pc:picChg>
        <pc:picChg chg="add mod">
          <ac:chgData name="James Franklin" userId="cf915d05-507f-491f-b4a6-b2aa085ee4b1" providerId="ADAL" clId="{85B90544-D433-4212-8D20-0503E1564FBD}" dt="2020-03-02T14:13:38.126" v="2337" actId="732"/>
          <ac:picMkLst>
            <pc:docMk/>
            <pc:sldMk cId="3460746874" sldId="277"/>
            <ac:picMk id="5126" creationId="{379AE47B-9D25-4699-94FF-1B9675D32228}"/>
          </ac:picMkLst>
        </pc:picChg>
      </pc:sldChg>
      <pc:sldChg chg="modSp">
        <pc:chgData name="James Franklin" userId="cf915d05-507f-491f-b4a6-b2aa085ee4b1" providerId="ADAL" clId="{85B90544-D433-4212-8D20-0503E1564FBD}" dt="2020-03-02T11:56:26.019" v="243" actId="20577"/>
        <pc:sldMkLst>
          <pc:docMk/>
          <pc:sldMk cId="2368086085" sldId="279"/>
        </pc:sldMkLst>
        <pc:spChg chg="mod">
          <ac:chgData name="James Franklin" userId="cf915d05-507f-491f-b4a6-b2aa085ee4b1" providerId="ADAL" clId="{85B90544-D433-4212-8D20-0503E1564FBD}" dt="2020-03-02T11:56:26.019" v="243" actId="20577"/>
          <ac:spMkLst>
            <pc:docMk/>
            <pc:sldMk cId="2368086085" sldId="279"/>
            <ac:spMk id="3" creationId="{00000000-0000-0000-0000-000000000000}"/>
          </ac:spMkLst>
        </pc:spChg>
      </pc:sldChg>
      <pc:sldChg chg="modSp">
        <pc:chgData name="James Franklin" userId="cf915d05-507f-491f-b4a6-b2aa085ee4b1" providerId="ADAL" clId="{85B90544-D433-4212-8D20-0503E1564FBD}" dt="2020-03-02T12:39:26.051" v="1524" actId="113"/>
        <pc:sldMkLst>
          <pc:docMk/>
          <pc:sldMk cId="464189532" sldId="282"/>
        </pc:sldMkLst>
        <pc:spChg chg="mod">
          <ac:chgData name="James Franklin" userId="cf915d05-507f-491f-b4a6-b2aa085ee4b1" providerId="ADAL" clId="{85B90544-D433-4212-8D20-0503E1564FBD}" dt="2020-03-02T12:39:26.051" v="1524" actId="113"/>
          <ac:spMkLst>
            <pc:docMk/>
            <pc:sldMk cId="464189532" sldId="282"/>
            <ac:spMk id="2" creationId="{00000000-0000-0000-0000-000000000000}"/>
          </ac:spMkLst>
        </pc:spChg>
      </pc:sldChg>
      <pc:sldChg chg="add del">
        <pc:chgData name="James Franklin" userId="cf915d05-507f-491f-b4a6-b2aa085ee4b1" providerId="ADAL" clId="{85B90544-D433-4212-8D20-0503E1564FBD}" dt="2020-03-02T11:32:48.118" v="1"/>
        <pc:sldMkLst>
          <pc:docMk/>
          <pc:sldMk cId="1637712484" sldId="284"/>
        </pc:sldMkLst>
      </pc:sldChg>
      <pc:sldChg chg="addSp delSp modSp add ord setBg">
        <pc:chgData name="James Franklin" userId="cf915d05-507f-491f-b4a6-b2aa085ee4b1" providerId="ADAL" clId="{85B90544-D433-4212-8D20-0503E1564FBD}" dt="2020-03-02T11:40:35.547" v="186" actId="20577"/>
        <pc:sldMkLst>
          <pc:docMk/>
          <pc:sldMk cId="3003053793" sldId="284"/>
        </pc:sldMkLst>
        <pc:spChg chg="mod">
          <ac:chgData name="James Franklin" userId="cf915d05-507f-491f-b4a6-b2aa085ee4b1" providerId="ADAL" clId="{85B90544-D433-4212-8D20-0503E1564FBD}" dt="2020-03-02T11:39:59.322" v="40" actId="207"/>
          <ac:spMkLst>
            <pc:docMk/>
            <pc:sldMk cId="3003053793" sldId="284"/>
            <ac:spMk id="2" creationId="{F51B83AF-6B0F-4320-A62D-28D7779163F2}"/>
          </ac:spMkLst>
        </pc:spChg>
        <pc:spChg chg="mod">
          <ac:chgData name="James Franklin" userId="cf915d05-507f-491f-b4a6-b2aa085ee4b1" providerId="ADAL" clId="{85B90544-D433-4212-8D20-0503E1564FBD}" dt="2020-03-02T11:40:35.547" v="186" actId="20577"/>
          <ac:spMkLst>
            <pc:docMk/>
            <pc:sldMk cId="3003053793" sldId="284"/>
            <ac:spMk id="3" creationId="{1DC05190-9086-4046-9D9B-4B35781C673D}"/>
          </ac:spMkLst>
        </pc:spChg>
        <pc:picChg chg="add del mod">
          <ac:chgData name="James Franklin" userId="cf915d05-507f-491f-b4a6-b2aa085ee4b1" providerId="ADAL" clId="{85B90544-D433-4212-8D20-0503E1564FBD}" dt="2020-03-02T11:35:54.195" v="34" actId="478"/>
          <ac:picMkLst>
            <pc:docMk/>
            <pc:sldMk cId="3003053793" sldId="284"/>
            <ac:picMk id="4" creationId="{867513BD-8F93-48E7-9559-C286D566C309}"/>
          </ac:picMkLst>
        </pc:picChg>
        <pc:picChg chg="add del mod">
          <ac:chgData name="James Franklin" userId="cf915d05-507f-491f-b4a6-b2aa085ee4b1" providerId="ADAL" clId="{85B90544-D433-4212-8D20-0503E1564FBD}" dt="2020-03-02T11:35:53.834" v="33"/>
          <ac:picMkLst>
            <pc:docMk/>
            <pc:sldMk cId="3003053793" sldId="284"/>
            <ac:picMk id="5" creationId="{CE66B27A-0344-4EF1-9E63-588267BFBC77}"/>
          </ac:picMkLst>
        </pc:picChg>
        <pc:picChg chg="add del mod">
          <ac:chgData name="James Franklin" userId="cf915d05-507f-491f-b4a6-b2aa085ee4b1" providerId="ADAL" clId="{85B90544-D433-4212-8D20-0503E1564FBD}" dt="2020-03-02T11:39:45.269" v="38" actId="167"/>
          <ac:picMkLst>
            <pc:docMk/>
            <pc:sldMk cId="3003053793" sldId="284"/>
            <ac:picMk id="1026" creationId="{ED780F00-20D9-42EB-84FC-BCBF2F11A86C}"/>
          </ac:picMkLst>
        </pc:picChg>
        <pc:picChg chg="add del">
          <ac:chgData name="James Franklin" userId="cf915d05-507f-491f-b4a6-b2aa085ee4b1" providerId="ADAL" clId="{85B90544-D433-4212-8D20-0503E1564FBD}" dt="2020-03-02T11:35:54.585" v="35"/>
          <ac:picMkLst>
            <pc:docMk/>
            <pc:sldMk cId="3003053793" sldId="284"/>
            <ac:picMk id="1028" creationId="{E32E5604-CAA8-4B60-8CA0-E5DF5F8728E8}"/>
          </ac:picMkLst>
        </pc:picChg>
      </pc:sldChg>
      <pc:sldChg chg="addSp modSp add">
        <pc:chgData name="James Franklin" userId="cf915d05-507f-491f-b4a6-b2aa085ee4b1" providerId="ADAL" clId="{85B90544-D433-4212-8D20-0503E1564FBD}" dt="2020-03-02T12:22:21.276" v="1180" actId="20577"/>
        <pc:sldMkLst>
          <pc:docMk/>
          <pc:sldMk cId="918423468" sldId="285"/>
        </pc:sldMkLst>
        <pc:spChg chg="mod">
          <ac:chgData name="James Franklin" userId="cf915d05-507f-491f-b4a6-b2aa085ee4b1" providerId="ADAL" clId="{85B90544-D433-4212-8D20-0503E1564FBD}" dt="2020-03-02T12:15:23.257" v="740" actId="20577"/>
          <ac:spMkLst>
            <pc:docMk/>
            <pc:sldMk cId="918423468" sldId="285"/>
            <ac:spMk id="2" creationId="{E85B85FA-EEAA-45AB-8F77-08222CF1D9B7}"/>
          </ac:spMkLst>
        </pc:spChg>
        <pc:spChg chg="mod">
          <ac:chgData name="James Franklin" userId="cf915d05-507f-491f-b4a6-b2aa085ee4b1" providerId="ADAL" clId="{85B90544-D433-4212-8D20-0503E1564FBD}" dt="2020-03-02T12:22:21.276" v="1180" actId="20577"/>
          <ac:spMkLst>
            <pc:docMk/>
            <pc:sldMk cId="918423468" sldId="285"/>
            <ac:spMk id="3" creationId="{82FCF1FD-01DC-4840-BB9B-6681DD086A20}"/>
          </ac:spMkLst>
        </pc:spChg>
        <pc:spChg chg="add mod">
          <ac:chgData name="James Franklin" userId="cf915d05-507f-491f-b4a6-b2aa085ee4b1" providerId="ADAL" clId="{85B90544-D433-4212-8D20-0503E1564FBD}" dt="2020-03-02T12:15:06.677" v="726" actId="207"/>
          <ac:spMkLst>
            <pc:docMk/>
            <pc:sldMk cId="918423468" sldId="285"/>
            <ac:spMk id="4" creationId="{69BBD470-7B1A-4D1F-A6F6-21F288B6DB27}"/>
          </ac:spMkLst>
        </pc:spChg>
      </pc:sldChg>
      <pc:sldChg chg="addSp modSp add setBg">
        <pc:chgData name="James Franklin" userId="cf915d05-507f-491f-b4a6-b2aa085ee4b1" providerId="ADAL" clId="{85B90544-D433-4212-8D20-0503E1564FBD}" dt="2020-03-02T12:49:06.321" v="1882" actId="167"/>
        <pc:sldMkLst>
          <pc:docMk/>
          <pc:sldMk cId="3555955918" sldId="286"/>
        </pc:sldMkLst>
        <pc:spChg chg="mod">
          <ac:chgData name="James Franklin" userId="cf915d05-507f-491f-b4a6-b2aa085ee4b1" providerId="ADAL" clId="{85B90544-D433-4212-8D20-0503E1564FBD}" dt="2020-03-02T12:47:59.485" v="1868" actId="207"/>
          <ac:spMkLst>
            <pc:docMk/>
            <pc:sldMk cId="3555955918" sldId="286"/>
            <ac:spMk id="2" creationId="{C7D06232-C212-49A8-86B4-2ABF66BDFEE2}"/>
          </ac:spMkLst>
        </pc:spChg>
        <pc:spChg chg="mod">
          <ac:chgData name="James Franklin" userId="cf915d05-507f-491f-b4a6-b2aa085ee4b1" providerId="ADAL" clId="{85B90544-D433-4212-8D20-0503E1564FBD}" dt="2020-03-02T12:47:59.485" v="1868" actId="207"/>
          <ac:spMkLst>
            <pc:docMk/>
            <pc:sldMk cId="3555955918" sldId="286"/>
            <ac:spMk id="3" creationId="{B8100AAA-BF7F-4666-9BCD-9CAEA5D74069}"/>
          </ac:spMkLst>
        </pc:spChg>
        <pc:spChg chg="add">
          <ac:chgData name="James Franklin" userId="cf915d05-507f-491f-b4a6-b2aa085ee4b1" providerId="ADAL" clId="{85B90544-D433-4212-8D20-0503E1564FBD}" dt="2020-03-02T12:47:55.753" v="1867"/>
          <ac:spMkLst>
            <pc:docMk/>
            <pc:sldMk cId="3555955918" sldId="286"/>
            <ac:spMk id="5" creationId="{C0ED4C2B-D09C-4BF0-BADF-EA3FF381588B}"/>
          </ac:spMkLst>
        </pc:spChg>
        <pc:picChg chg="add mod">
          <ac:chgData name="James Franklin" userId="cf915d05-507f-491f-b4a6-b2aa085ee4b1" providerId="ADAL" clId="{85B90544-D433-4212-8D20-0503E1564FBD}" dt="2020-03-02T12:48:11.552" v="1871" actId="1076"/>
          <ac:picMkLst>
            <pc:docMk/>
            <pc:sldMk cId="3555955918" sldId="286"/>
            <ac:picMk id="4" creationId="{527729FA-8C69-40D4-978F-9CA19EE43220}"/>
          </ac:picMkLst>
        </pc:picChg>
        <pc:picChg chg="add mod">
          <ac:chgData name="James Franklin" userId="cf915d05-507f-491f-b4a6-b2aa085ee4b1" providerId="ADAL" clId="{85B90544-D433-4212-8D20-0503E1564FBD}" dt="2020-03-02T12:49:06.321" v="1882" actId="167"/>
          <ac:picMkLst>
            <pc:docMk/>
            <pc:sldMk cId="3555955918" sldId="286"/>
            <ac:picMk id="4098" creationId="{E97B585D-15D0-466F-A56A-07119AF0BB6B}"/>
          </ac:picMkLst>
        </pc:picChg>
      </pc:sldChg>
      <pc:sldChg chg="addSp modSp add">
        <pc:chgData name="James Franklin" userId="cf915d05-507f-491f-b4a6-b2aa085ee4b1" providerId="ADAL" clId="{85B90544-D433-4212-8D20-0503E1564FBD}" dt="2020-03-02T12:54:39.557" v="2303"/>
        <pc:sldMkLst>
          <pc:docMk/>
          <pc:sldMk cId="2094632236" sldId="287"/>
        </pc:sldMkLst>
        <pc:spChg chg="mod">
          <ac:chgData name="James Franklin" userId="cf915d05-507f-491f-b4a6-b2aa085ee4b1" providerId="ADAL" clId="{85B90544-D433-4212-8D20-0503E1564FBD}" dt="2020-03-02T12:54:30.001" v="2302" actId="207"/>
          <ac:spMkLst>
            <pc:docMk/>
            <pc:sldMk cId="2094632236" sldId="287"/>
            <ac:spMk id="3" creationId="{00000000-0000-0000-0000-000000000000}"/>
          </ac:spMkLst>
        </pc:spChg>
        <pc:spChg chg="add">
          <ac:chgData name="James Franklin" userId="cf915d05-507f-491f-b4a6-b2aa085ee4b1" providerId="ADAL" clId="{85B90544-D433-4212-8D20-0503E1564FBD}" dt="2020-03-02T12:54:39.557" v="2303"/>
          <ac:spMkLst>
            <pc:docMk/>
            <pc:sldMk cId="2094632236" sldId="287"/>
            <ac:spMk id="4" creationId="{50C2604B-E711-429C-93B4-3395E55C314E}"/>
          </ac:spMkLst>
        </pc:spChg>
      </pc:sldChg>
      <pc:sldChg chg="addSp modSp add">
        <pc:chgData name="James Franklin" userId="cf915d05-507f-491f-b4a6-b2aa085ee4b1" providerId="ADAL" clId="{85B90544-D433-4212-8D20-0503E1564FBD}" dt="2020-03-03T11:12:52.847" v="2719" actId="113"/>
        <pc:sldMkLst>
          <pc:docMk/>
          <pc:sldMk cId="731314941" sldId="288"/>
        </pc:sldMkLst>
        <pc:spChg chg="mod">
          <ac:chgData name="James Franklin" userId="cf915d05-507f-491f-b4a6-b2aa085ee4b1" providerId="ADAL" clId="{85B90544-D433-4212-8D20-0503E1564FBD}" dt="2020-03-03T11:08:16.091" v="2368" actId="20577"/>
          <ac:spMkLst>
            <pc:docMk/>
            <pc:sldMk cId="731314941" sldId="288"/>
            <ac:spMk id="2" creationId="{0FD9367B-1969-4B12-8724-98041769025F}"/>
          </ac:spMkLst>
        </pc:spChg>
        <pc:spChg chg="mod">
          <ac:chgData name="James Franklin" userId="cf915d05-507f-491f-b4a6-b2aa085ee4b1" providerId="ADAL" clId="{85B90544-D433-4212-8D20-0503E1564FBD}" dt="2020-03-03T11:10:57.207" v="2663" actId="20577"/>
          <ac:spMkLst>
            <pc:docMk/>
            <pc:sldMk cId="731314941" sldId="288"/>
            <ac:spMk id="3" creationId="{F30ED1DF-0763-4636-8D00-8927326CE67F}"/>
          </ac:spMkLst>
        </pc:spChg>
        <pc:spChg chg="add mod">
          <ac:chgData name="James Franklin" userId="cf915d05-507f-491f-b4a6-b2aa085ee4b1" providerId="ADAL" clId="{85B90544-D433-4212-8D20-0503E1564FBD}" dt="2020-03-03T11:12:52.847" v="2719" actId="113"/>
          <ac:spMkLst>
            <pc:docMk/>
            <pc:sldMk cId="731314941" sldId="288"/>
            <ac:spMk id="5" creationId="{AD1E0904-59FA-49F3-97D3-5CB99172F530}"/>
          </ac:spMkLst>
        </pc:spChg>
        <pc:spChg chg="add mod">
          <ac:chgData name="James Franklin" userId="cf915d05-507f-491f-b4a6-b2aa085ee4b1" providerId="ADAL" clId="{85B90544-D433-4212-8D20-0503E1564FBD}" dt="2020-03-03T11:12:51.442" v="2718" actId="113"/>
          <ac:spMkLst>
            <pc:docMk/>
            <pc:sldMk cId="731314941" sldId="288"/>
            <ac:spMk id="6" creationId="{8C2EBA36-B663-4F9C-BC1A-DD9FD981FA7A}"/>
          </ac:spMkLst>
        </pc:spChg>
        <pc:spChg chg="add mod">
          <ac:chgData name="James Franklin" userId="cf915d05-507f-491f-b4a6-b2aa085ee4b1" providerId="ADAL" clId="{85B90544-D433-4212-8D20-0503E1564FBD}" dt="2020-03-03T11:12:30.959" v="2714" actId="1076"/>
          <ac:spMkLst>
            <pc:docMk/>
            <pc:sldMk cId="731314941" sldId="288"/>
            <ac:spMk id="9" creationId="{99B001E3-1789-4790-9495-CD971048E1C6}"/>
          </ac:spMkLst>
        </pc:spChg>
        <pc:spChg chg="add mod">
          <ac:chgData name="James Franklin" userId="cf915d05-507f-491f-b4a6-b2aa085ee4b1" providerId="ADAL" clId="{85B90544-D433-4212-8D20-0503E1564FBD}" dt="2020-03-03T11:12:26.071" v="2713" actId="1076"/>
          <ac:spMkLst>
            <pc:docMk/>
            <pc:sldMk cId="731314941" sldId="288"/>
            <ac:spMk id="11" creationId="{8A636298-061F-4F3A-AA49-9AEF2D03E147}"/>
          </ac:spMkLst>
        </pc:spChg>
        <pc:graphicFrameChg chg="add mod modGraphic">
          <ac:chgData name="James Franklin" userId="cf915d05-507f-491f-b4a6-b2aa085ee4b1" providerId="ADAL" clId="{85B90544-D433-4212-8D20-0503E1564FBD}" dt="2020-03-03T11:11:07.151" v="2665" actId="1076"/>
          <ac:graphicFrameMkLst>
            <pc:docMk/>
            <pc:sldMk cId="731314941" sldId="288"/>
            <ac:graphicFrameMk id="4" creationId="{B6BE31CE-6997-411B-B3F5-724ADBF9E28D}"/>
          </ac:graphicFrameMkLst>
        </pc:graphicFrameChg>
        <pc:cxnChg chg="add mod">
          <ac:chgData name="James Franklin" userId="cf915d05-507f-491f-b4a6-b2aa085ee4b1" providerId="ADAL" clId="{85B90544-D433-4212-8D20-0503E1564FBD}" dt="2020-03-03T11:12:33.991" v="2715" actId="1076"/>
          <ac:cxnSpMkLst>
            <pc:docMk/>
            <pc:sldMk cId="731314941" sldId="288"/>
            <ac:cxnSpMk id="8" creationId="{E5788BC0-3B4C-42F7-A96A-41287FDA1EE2}"/>
          </ac:cxnSpMkLst>
        </pc:cxnChg>
        <pc:cxnChg chg="add mod">
          <ac:chgData name="James Franklin" userId="cf915d05-507f-491f-b4a6-b2aa085ee4b1" providerId="ADAL" clId="{85B90544-D433-4212-8D20-0503E1564FBD}" dt="2020-03-03T11:12:44.503" v="2717" actId="14100"/>
          <ac:cxnSpMkLst>
            <pc:docMk/>
            <pc:sldMk cId="731314941" sldId="288"/>
            <ac:cxnSpMk id="10" creationId="{1C20751B-01CD-43D3-8C81-46FE387F833A}"/>
          </ac:cxnSpMkLst>
        </pc:cxnChg>
      </pc:sldChg>
    </pc:docChg>
  </pc:docChgLst>
  <pc:docChgLst>
    <pc:chgData name="Rob Heathcote" userId="62419938-1f1d-43ca-9327-cfd6c1894440" providerId="ADAL" clId="{713C6CB9-D263-4DEE-B2D0-9EAE112A0C56}"/>
    <pc:docChg chg="undo custSel modSld modMainMaster">
      <pc:chgData name="Rob Heathcote" userId="62419938-1f1d-43ca-9327-cfd6c1894440" providerId="ADAL" clId="{713C6CB9-D263-4DEE-B2D0-9EAE112A0C56}" dt="2020-03-05T09:24:49.174" v="250" actId="207"/>
      <pc:docMkLst>
        <pc:docMk/>
      </pc:docMkLst>
      <pc:sldChg chg="addSp delSp modSp delCm">
        <pc:chgData name="Rob Heathcote" userId="62419938-1f1d-43ca-9327-cfd6c1894440" providerId="ADAL" clId="{713C6CB9-D263-4DEE-B2D0-9EAE112A0C56}" dt="2020-03-05T09:23:50.401" v="245" actId="171"/>
        <pc:sldMkLst>
          <pc:docMk/>
          <pc:sldMk cId="990921403" sldId="263"/>
        </pc:sldMkLst>
        <pc:picChg chg="del">
          <ac:chgData name="Rob Heathcote" userId="62419938-1f1d-43ca-9327-cfd6c1894440" providerId="ADAL" clId="{713C6CB9-D263-4DEE-B2D0-9EAE112A0C56}" dt="2020-03-05T09:17:20.878" v="201" actId="478"/>
          <ac:picMkLst>
            <pc:docMk/>
            <pc:sldMk cId="990921403" sldId="263"/>
            <ac:picMk id="2" creationId="{380E3EAF-CBA0-4E7C-BAC5-E01AC0971031}"/>
          </ac:picMkLst>
        </pc:picChg>
        <pc:picChg chg="add del">
          <ac:chgData name="Rob Heathcote" userId="62419938-1f1d-43ca-9327-cfd6c1894440" providerId="ADAL" clId="{713C6CB9-D263-4DEE-B2D0-9EAE112A0C56}" dt="2020-03-05T09:09:59.383" v="181" actId="478"/>
          <ac:picMkLst>
            <pc:docMk/>
            <pc:sldMk cId="990921403" sldId="263"/>
            <ac:picMk id="5" creationId="{8B774DDD-F23B-4B2C-974C-429B3A53C9B9}"/>
          </ac:picMkLst>
        </pc:picChg>
        <pc:picChg chg="add del mod">
          <ac:chgData name="Rob Heathcote" userId="62419938-1f1d-43ca-9327-cfd6c1894440" providerId="ADAL" clId="{713C6CB9-D263-4DEE-B2D0-9EAE112A0C56}" dt="2020-03-05T09:16:43.111" v="195" actId="478"/>
          <ac:picMkLst>
            <pc:docMk/>
            <pc:sldMk cId="990921403" sldId="263"/>
            <ac:picMk id="7" creationId="{20CA9BC9-DB27-419D-8FE7-F419BC910DE3}"/>
          </ac:picMkLst>
        </pc:picChg>
        <pc:picChg chg="add del mod ord modCrop">
          <ac:chgData name="Rob Heathcote" userId="62419938-1f1d-43ca-9327-cfd6c1894440" providerId="ADAL" clId="{713C6CB9-D263-4DEE-B2D0-9EAE112A0C56}" dt="2020-03-05T09:23:13.943" v="226" actId="478"/>
          <ac:picMkLst>
            <pc:docMk/>
            <pc:sldMk cId="990921403" sldId="263"/>
            <ac:picMk id="9" creationId="{54C4543A-B118-49D7-BC39-6AC804052483}"/>
          </ac:picMkLst>
        </pc:picChg>
        <pc:picChg chg="add">
          <ac:chgData name="Rob Heathcote" userId="62419938-1f1d-43ca-9327-cfd6c1894440" providerId="ADAL" clId="{713C6CB9-D263-4DEE-B2D0-9EAE112A0C56}" dt="2020-03-05T09:17:54.552" v="206"/>
          <ac:picMkLst>
            <pc:docMk/>
            <pc:sldMk cId="990921403" sldId="263"/>
            <ac:picMk id="11" creationId="{1B881DE9-A354-4ABF-8020-41FF3CCDDD50}"/>
          </ac:picMkLst>
        </pc:picChg>
        <pc:picChg chg="add mod ord modCrop">
          <ac:chgData name="Rob Heathcote" userId="62419938-1f1d-43ca-9327-cfd6c1894440" providerId="ADAL" clId="{713C6CB9-D263-4DEE-B2D0-9EAE112A0C56}" dt="2020-03-05T09:23:50.401" v="245" actId="171"/>
          <ac:picMkLst>
            <pc:docMk/>
            <pc:sldMk cId="990921403" sldId="263"/>
            <ac:picMk id="12" creationId="{72337A54-03C4-4188-8B58-5EC2CB288AB8}"/>
          </ac:picMkLst>
        </pc:picChg>
        <pc:picChg chg="del">
          <ac:chgData name="Rob Heathcote" userId="62419938-1f1d-43ca-9327-cfd6c1894440" providerId="ADAL" clId="{713C6CB9-D263-4DEE-B2D0-9EAE112A0C56}" dt="2020-03-05T08:52:19.192" v="179" actId="478"/>
          <ac:picMkLst>
            <pc:docMk/>
            <pc:sldMk cId="990921403" sldId="263"/>
            <ac:picMk id="2050" creationId="{19EB7153-C370-4334-AF7B-056403C9EAF2}"/>
          </ac:picMkLst>
        </pc:picChg>
      </pc:sldChg>
      <pc:sldChg chg="delSp">
        <pc:chgData name="Rob Heathcote" userId="62419938-1f1d-43ca-9327-cfd6c1894440" providerId="ADAL" clId="{713C6CB9-D263-4DEE-B2D0-9EAE112A0C56}" dt="2020-03-05T08:47:48.991" v="172" actId="478"/>
        <pc:sldMkLst>
          <pc:docMk/>
          <pc:sldMk cId="1408696727" sldId="264"/>
        </pc:sldMkLst>
        <pc:picChg chg="del">
          <ac:chgData name="Rob Heathcote" userId="62419938-1f1d-43ca-9327-cfd6c1894440" providerId="ADAL" clId="{713C6CB9-D263-4DEE-B2D0-9EAE112A0C56}" dt="2020-03-05T08:47:47.534" v="171" actId="478"/>
          <ac:picMkLst>
            <pc:docMk/>
            <pc:sldMk cId="1408696727" sldId="264"/>
            <ac:picMk id="2" creationId="{CA737D67-705A-4E42-A78A-A6EE6BAF50A0}"/>
          </ac:picMkLst>
        </pc:picChg>
        <pc:picChg chg="del">
          <ac:chgData name="Rob Heathcote" userId="62419938-1f1d-43ca-9327-cfd6c1894440" providerId="ADAL" clId="{713C6CB9-D263-4DEE-B2D0-9EAE112A0C56}" dt="2020-03-05T08:47:48.991" v="172" actId="478"/>
          <ac:picMkLst>
            <pc:docMk/>
            <pc:sldMk cId="1408696727" sldId="264"/>
            <ac:picMk id="3074" creationId="{B54639F5-D9F5-4645-B6B5-F1B6318EF206}"/>
          </ac:picMkLst>
        </pc:picChg>
      </pc:sldChg>
      <pc:sldChg chg="modSp">
        <pc:chgData name="Rob Heathcote" userId="62419938-1f1d-43ca-9327-cfd6c1894440" providerId="ADAL" clId="{713C6CB9-D263-4DEE-B2D0-9EAE112A0C56}" dt="2020-03-05T09:20:43.907" v="225" actId="207"/>
        <pc:sldMkLst>
          <pc:docMk/>
          <pc:sldMk cId="3292513092" sldId="265"/>
        </pc:sldMkLst>
        <pc:spChg chg="mod">
          <ac:chgData name="Rob Heathcote" userId="62419938-1f1d-43ca-9327-cfd6c1894440" providerId="ADAL" clId="{713C6CB9-D263-4DEE-B2D0-9EAE112A0C56}" dt="2020-03-05T09:20:43.907" v="225" actId="207"/>
          <ac:spMkLst>
            <pc:docMk/>
            <pc:sldMk cId="3292513092" sldId="265"/>
            <ac:spMk id="2" creationId="{00000000-0000-0000-0000-000000000000}"/>
          </ac:spMkLst>
        </pc:spChg>
      </pc:sldChg>
      <pc:sldChg chg="modSp">
        <pc:chgData name="Rob Heathcote" userId="62419938-1f1d-43ca-9327-cfd6c1894440" providerId="ADAL" clId="{713C6CB9-D263-4DEE-B2D0-9EAE112A0C56}" dt="2020-03-05T09:24:35.380" v="249"/>
        <pc:sldMkLst>
          <pc:docMk/>
          <pc:sldMk cId="3807880298" sldId="266"/>
        </pc:sldMkLst>
        <pc:graphicFrameChg chg="mod modGraphic">
          <ac:chgData name="Rob Heathcote" userId="62419938-1f1d-43ca-9327-cfd6c1894440" providerId="ADAL" clId="{713C6CB9-D263-4DEE-B2D0-9EAE112A0C56}" dt="2020-03-05T09:24:35.380" v="249"/>
          <ac:graphicFrameMkLst>
            <pc:docMk/>
            <pc:sldMk cId="3807880298" sldId="266"/>
            <ac:graphicFrameMk id="4" creationId="{00000000-0000-0000-0000-000000000000}"/>
          </ac:graphicFrameMkLst>
        </pc:graphicFrameChg>
      </pc:sldChg>
      <pc:sldChg chg="modSp">
        <pc:chgData name="Rob Heathcote" userId="62419938-1f1d-43ca-9327-cfd6c1894440" providerId="ADAL" clId="{713C6CB9-D263-4DEE-B2D0-9EAE112A0C56}" dt="2020-03-05T09:19:20.968" v="214"/>
        <pc:sldMkLst>
          <pc:docMk/>
          <pc:sldMk cId="4040386850" sldId="267"/>
        </pc:sldMkLst>
        <pc:graphicFrameChg chg="mod modGraphic">
          <ac:chgData name="Rob Heathcote" userId="62419938-1f1d-43ca-9327-cfd6c1894440" providerId="ADAL" clId="{713C6CB9-D263-4DEE-B2D0-9EAE112A0C56}" dt="2020-03-05T09:19:20.968" v="214"/>
          <ac:graphicFrameMkLst>
            <pc:docMk/>
            <pc:sldMk cId="4040386850" sldId="267"/>
            <ac:graphicFrameMk id="5" creationId="{00000000-0000-0000-0000-000000000000}"/>
          </ac:graphicFrameMkLst>
        </pc:graphicFrameChg>
      </pc:sldChg>
      <pc:sldChg chg="modSp">
        <pc:chgData name="Rob Heathcote" userId="62419938-1f1d-43ca-9327-cfd6c1894440" providerId="ADAL" clId="{713C6CB9-D263-4DEE-B2D0-9EAE112A0C56}" dt="2020-03-05T09:19:37.317" v="217" actId="207"/>
        <pc:sldMkLst>
          <pc:docMk/>
          <pc:sldMk cId="307978707" sldId="269"/>
        </pc:sldMkLst>
        <pc:graphicFrameChg chg="modGraphic">
          <ac:chgData name="Rob Heathcote" userId="62419938-1f1d-43ca-9327-cfd6c1894440" providerId="ADAL" clId="{713C6CB9-D263-4DEE-B2D0-9EAE112A0C56}" dt="2020-03-05T09:19:37.317" v="217" actId="207"/>
          <ac:graphicFrameMkLst>
            <pc:docMk/>
            <pc:sldMk cId="307978707" sldId="269"/>
            <ac:graphicFrameMk id="5" creationId="{00000000-0000-0000-0000-000000000000}"/>
          </ac:graphicFrameMkLst>
        </pc:graphicFrameChg>
      </pc:sldChg>
      <pc:sldChg chg="modSp">
        <pc:chgData name="Rob Heathcote" userId="62419938-1f1d-43ca-9327-cfd6c1894440" providerId="ADAL" clId="{713C6CB9-D263-4DEE-B2D0-9EAE112A0C56}" dt="2020-03-05T09:24:49.174" v="250" actId="207"/>
        <pc:sldMkLst>
          <pc:docMk/>
          <pc:sldMk cId="2686487396" sldId="270"/>
        </pc:sldMkLst>
        <pc:graphicFrameChg chg="modGraphic">
          <ac:chgData name="Rob Heathcote" userId="62419938-1f1d-43ca-9327-cfd6c1894440" providerId="ADAL" clId="{713C6CB9-D263-4DEE-B2D0-9EAE112A0C56}" dt="2020-03-05T09:24:49.174" v="250" actId="207"/>
          <ac:graphicFrameMkLst>
            <pc:docMk/>
            <pc:sldMk cId="2686487396" sldId="270"/>
            <ac:graphicFrameMk id="5" creationId="{00000000-0000-0000-0000-000000000000}"/>
          </ac:graphicFrameMkLst>
        </pc:graphicFrameChg>
      </pc:sldChg>
      <pc:sldChg chg="modSp">
        <pc:chgData name="Rob Heathcote" userId="62419938-1f1d-43ca-9327-cfd6c1894440" providerId="ADAL" clId="{713C6CB9-D263-4DEE-B2D0-9EAE112A0C56}" dt="2020-03-05T09:19:55.607" v="220" actId="207"/>
        <pc:sldMkLst>
          <pc:docMk/>
          <pc:sldMk cId="173915510" sldId="271"/>
        </pc:sldMkLst>
        <pc:graphicFrameChg chg="modGraphic">
          <ac:chgData name="Rob Heathcote" userId="62419938-1f1d-43ca-9327-cfd6c1894440" providerId="ADAL" clId="{713C6CB9-D263-4DEE-B2D0-9EAE112A0C56}" dt="2020-03-05T09:19:55.607" v="220" actId="207"/>
          <ac:graphicFrameMkLst>
            <pc:docMk/>
            <pc:sldMk cId="173915510" sldId="271"/>
            <ac:graphicFrameMk id="8" creationId="{00000000-0000-0000-0000-000000000000}"/>
          </ac:graphicFrameMkLst>
        </pc:graphicFrameChg>
      </pc:sldChg>
      <pc:sldChg chg="modSp">
        <pc:chgData name="Rob Heathcote" userId="62419938-1f1d-43ca-9327-cfd6c1894440" providerId="ADAL" clId="{713C6CB9-D263-4DEE-B2D0-9EAE112A0C56}" dt="2020-03-05T08:43:29.960" v="129" actId="207"/>
        <pc:sldMkLst>
          <pc:docMk/>
          <pc:sldMk cId="477279864" sldId="273"/>
        </pc:sldMkLst>
        <pc:graphicFrameChg chg="modGraphic">
          <ac:chgData name="Rob Heathcote" userId="62419938-1f1d-43ca-9327-cfd6c1894440" providerId="ADAL" clId="{713C6CB9-D263-4DEE-B2D0-9EAE112A0C56}" dt="2020-03-05T08:43:29.960" v="129" actId="207"/>
          <ac:graphicFrameMkLst>
            <pc:docMk/>
            <pc:sldMk cId="477279864" sldId="273"/>
            <ac:graphicFrameMk id="4" creationId="{00000000-0000-0000-0000-000000000000}"/>
          </ac:graphicFrameMkLst>
        </pc:graphicFrameChg>
      </pc:sldChg>
      <pc:sldChg chg="modSp">
        <pc:chgData name="Rob Heathcote" userId="62419938-1f1d-43ca-9327-cfd6c1894440" providerId="ADAL" clId="{713C6CB9-D263-4DEE-B2D0-9EAE112A0C56}" dt="2020-03-05T08:43:40.156" v="132" actId="20577"/>
        <pc:sldMkLst>
          <pc:docMk/>
          <pc:sldMk cId="1769958477" sldId="276"/>
        </pc:sldMkLst>
        <pc:spChg chg="mod">
          <ac:chgData name="Rob Heathcote" userId="62419938-1f1d-43ca-9327-cfd6c1894440" providerId="ADAL" clId="{713C6CB9-D263-4DEE-B2D0-9EAE112A0C56}" dt="2020-03-05T08:43:40.156" v="132" actId="20577"/>
          <ac:spMkLst>
            <pc:docMk/>
            <pc:sldMk cId="1769958477" sldId="276"/>
            <ac:spMk id="3" creationId="{00000000-0000-0000-0000-000000000000}"/>
          </ac:spMkLst>
        </pc:spChg>
      </pc:sldChg>
      <pc:sldChg chg="delSp modSp">
        <pc:chgData name="Rob Heathcote" userId="62419938-1f1d-43ca-9327-cfd6c1894440" providerId="ADAL" clId="{713C6CB9-D263-4DEE-B2D0-9EAE112A0C56}" dt="2020-03-05T08:33:33.049" v="50" actId="6549"/>
        <pc:sldMkLst>
          <pc:docMk/>
          <pc:sldMk cId="3460746874" sldId="277"/>
        </pc:sldMkLst>
        <pc:spChg chg="mod">
          <ac:chgData name="Rob Heathcote" userId="62419938-1f1d-43ca-9327-cfd6c1894440" providerId="ADAL" clId="{713C6CB9-D263-4DEE-B2D0-9EAE112A0C56}" dt="2020-03-05T08:33:33.049" v="50" actId="6549"/>
          <ac:spMkLst>
            <pc:docMk/>
            <pc:sldMk cId="3460746874" sldId="277"/>
            <ac:spMk id="3" creationId="{00000000-0000-0000-0000-000000000000}"/>
          </ac:spMkLst>
        </pc:spChg>
        <pc:picChg chg="del">
          <ac:chgData name="Rob Heathcote" userId="62419938-1f1d-43ca-9327-cfd6c1894440" providerId="ADAL" clId="{713C6CB9-D263-4DEE-B2D0-9EAE112A0C56}" dt="2020-03-05T08:33:27.764" v="46" actId="478"/>
          <ac:picMkLst>
            <pc:docMk/>
            <pc:sldMk cId="3460746874" sldId="277"/>
            <ac:picMk id="5" creationId="{6DED8169-B76E-4710-A861-CD5CA67903C1}"/>
          </ac:picMkLst>
        </pc:picChg>
        <pc:picChg chg="del">
          <ac:chgData name="Rob Heathcote" userId="62419938-1f1d-43ca-9327-cfd6c1894440" providerId="ADAL" clId="{713C6CB9-D263-4DEE-B2D0-9EAE112A0C56}" dt="2020-03-05T08:33:25.567" v="45" actId="478"/>
          <ac:picMkLst>
            <pc:docMk/>
            <pc:sldMk cId="3460746874" sldId="277"/>
            <ac:picMk id="5126" creationId="{379AE47B-9D25-4699-94FF-1B9675D32228}"/>
          </ac:picMkLst>
        </pc:picChg>
      </pc:sldChg>
      <pc:sldChg chg="modSp">
        <pc:chgData name="Rob Heathcote" userId="62419938-1f1d-43ca-9327-cfd6c1894440" providerId="ADAL" clId="{713C6CB9-D263-4DEE-B2D0-9EAE112A0C56}" dt="2020-03-05T09:18:41.165" v="211"/>
        <pc:sldMkLst>
          <pc:docMk/>
          <pc:sldMk cId="3928355373" sldId="283"/>
        </pc:sldMkLst>
        <pc:graphicFrameChg chg="mod modGraphic">
          <ac:chgData name="Rob Heathcote" userId="62419938-1f1d-43ca-9327-cfd6c1894440" providerId="ADAL" clId="{713C6CB9-D263-4DEE-B2D0-9EAE112A0C56}" dt="2020-03-05T09:18:41.165" v="211"/>
          <ac:graphicFrameMkLst>
            <pc:docMk/>
            <pc:sldMk cId="3928355373" sldId="283"/>
            <ac:graphicFrameMk id="5" creationId="{00000000-0000-0000-0000-000000000000}"/>
          </ac:graphicFrameMkLst>
        </pc:graphicFrameChg>
      </pc:sldChg>
      <pc:sldChg chg="addSp delSp modSp">
        <pc:chgData name="Rob Heathcote" userId="62419938-1f1d-43ca-9327-cfd6c1894440" providerId="ADAL" clId="{713C6CB9-D263-4DEE-B2D0-9EAE112A0C56}" dt="2020-03-05T09:24:13.470" v="246" actId="478"/>
        <pc:sldMkLst>
          <pc:docMk/>
          <pc:sldMk cId="3003053793" sldId="284"/>
        </pc:sldMkLst>
        <pc:picChg chg="del">
          <ac:chgData name="Rob Heathcote" userId="62419938-1f1d-43ca-9327-cfd6c1894440" providerId="ADAL" clId="{713C6CB9-D263-4DEE-B2D0-9EAE112A0C56}" dt="2020-03-05T09:24:13.470" v="246" actId="478"/>
          <ac:picMkLst>
            <pc:docMk/>
            <pc:sldMk cId="3003053793" sldId="284"/>
            <ac:picMk id="4" creationId="{867513BD-8F93-48E7-9559-C286D566C309}"/>
          </ac:picMkLst>
        </pc:picChg>
        <pc:picChg chg="add mod">
          <ac:chgData name="Rob Heathcote" userId="62419938-1f1d-43ca-9327-cfd6c1894440" providerId="ADAL" clId="{713C6CB9-D263-4DEE-B2D0-9EAE112A0C56}" dt="2020-03-05T08:51:58.917" v="178" actId="1076"/>
          <ac:picMkLst>
            <pc:docMk/>
            <pc:sldMk cId="3003053793" sldId="284"/>
            <ac:picMk id="5" creationId="{2ACACB71-8CBF-445C-99E8-76236D733712}"/>
          </ac:picMkLst>
        </pc:picChg>
        <pc:picChg chg="del">
          <ac:chgData name="Rob Heathcote" userId="62419938-1f1d-43ca-9327-cfd6c1894440" providerId="ADAL" clId="{713C6CB9-D263-4DEE-B2D0-9EAE112A0C56}" dt="2020-03-05T08:51:47.688" v="173" actId="478"/>
          <ac:picMkLst>
            <pc:docMk/>
            <pc:sldMk cId="3003053793" sldId="284"/>
            <ac:picMk id="1026" creationId="{ED780F00-20D9-42EB-84FC-BCBF2F11A86C}"/>
          </ac:picMkLst>
        </pc:picChg>
      </pc:sldChg>
      <pc:sldChg chg="delSp">
        <pc:chgData name="Rob Heathcote" userId="62419938-1f1d-43ca-9327-cfd6c1894440" providerId="ADAL" clId="{713C6CB9-D263-4DEE-B2D0-9EAE112A0C56}" dt="2020-03-05T08:34:22.166" v="53" actId="478"/>
        <pc:sldMkLst>
          <pc:docMk/>
          <pc:sldMk cId="918423468" sldId="285"/>
        </pc:sldMkLst>
        <pc:spChg chg="del">
          <ac:chgData name="Rob Heathcote" userId="62419938-1f1d-43ca-9327-cfd6c1894440" providerId="ADAL" clId="{713C6CB9-D263-4DEE-B2D0-9EAE112A0C56}" dt="2020-03-05T08:34:22.166" v="53" actId="478"/>
          <ac:spMkLst>
            <pc:docMk/>
            <pc:sldMk cId="918423468" sldId="285"/>
            <ac:spMk id="4" creationId="{69BBD470-7B1A-4D1F-A6F6-21F288B6DB27}"/>
          </ac:spMkLst>
        </pc:spChg>
      </pc:sldChg>
      <pc:sldChg chg="addSp delSp modSp">
        <pc:chgData name="Rob Heathcote" userId="62419938-1f1d-43ca-9327-cfd6c1894440" providerId="ADAL" clId="{713C6CB9-D263-4DEE-B2D0-9EAE112A0C56}" dt="2020-03-05T08:47:35.884" v="170"/>
        <pc:sldMkLst>
          <pc:docMk/>
          <pc:sldMk cId="3555955918" sldId="286"/>
        </pc:sldMkLst>
        <pc:spChg chg="mod">
          <ac:chgData name="Rob Heathcote" userId="62419938-1f1d-43ca-9327-cfd6c1894440" providerId="ADAL" clId="{713C6CB9-D263-4DEE-B2D0-9EAE112A0C56}" dt="2020-03-05T08:46:54.622" v="164" actId="1076"/>
          <ac:spMkLst>
            <pc:docMk/>
            <pc:sldMk cId="3555955918" sldId="286"/>
            <ac:spMk id="3" creationId="{B8100AAA-BF7F-4666-9BCD-9CAEA5D74069}"/>
          </ac:spMkLst>
        </pc:spChg>
        <pc:spChg chg="del">
          <ac:chgData name="Rob Heathcote" userId="62419938-1f1d-43ca-9327-cfd6c1894440" providerId="ADAL" clId="{713C6CB9-D263-4DEE-B2D0-9EAE112A0C56}" dt="2020-03-05T08:44:03.166" v="133" actId="478"/>
          <ac:spMkLst>
            <pc:docMk/>
            <pc:sldMk cId="3555955918" sldId="286"/>
            <ac:spMk id="5" creationId="{C0ED4C2B-D09C-4BF0-BADF-EA3FF381588B}"/>
          </ac:spMkLst>
        </pc:spChg>
        <pc:picChg chg="del">
          <ac:chgData name="Rob Heathcote" userId="62419938-1f1d-43ca-9327-cfd6c1894440" providerId="ADAL" clId="{713C6CB9-D263-4DEE-B2D0-9EAE112A0C56}" dt="2020-03-05T08:44:09.350" v="134" actId="478"/>
          <ac:picMkLst>
            <pc:docMk/>
            <pc:sldMk cId="3555955918" sldId="286"/>
            <ac:picMk id="4" creationId="{527729FA-8C69-40D4-978F-9CA19EE43220}"/>
          </ac:picMkLst>
        </pc:picChg>
        <pc:picChg chg="add mod ord modCrop">
          <ac:chgData name="Rob Heathcote" userId="62419938-1f1d-43ca-9327-cfd6c1894440" providerId="ADAL" clId="{713C6CB9-D263-4DEE-B2D0-9EAE112A0C56}" dt="2020-03-05T08:47:20.078" v="169" actId="1076"/>
          <ac:picMkLst>
            <pc:docMk/>
            <pc:sldMk cId="3555955918" sldId="286"/>
            <ac:picMk id="7" creationId="{FC0EEE06-73A5-457F-8F38-DD7D8678A783}"/>
          </ac:picMkLst>
        </pc:picChg>
        <pc:picChg chg="add">
          <ac:chgData name="Rob Heathcote" userId="62419938-1f1d-43ca-9327-cfd6c1894440" providerId="ADAL" clId="{713C6CB9-D263-4DEE-B2D0-9EAE112A0C56}" dt="2020-03-05T08:47:35.884" v="170"/>
          <ac:picMkLst>
            <pc:docMk/>
            <pc:sldMk cId="3555955918" sldId="286"/>
            <ac:picMk id="9" creationId="{2D474CD2-75BB-4439-B19E-95824CB21F4C}"/>
          </ac:picMkLst>
        </pc:picChg>
        <pc:picChg chg="add">
          <ac:chgData name="Rob Heathcote" userId="62419938-1f1d-43ca-9327-cfd6c1894440" providerId="ADAL" clId="{713C6CB9-D263-4DEE-B2D0-9EAE112A0C56}" dt="2020-03-05T08:47:35.884" v="170"/>
          <ac:picMkLst>
            <pc:docMk/>
            <pc:sldMk cId="3555955918" sldId="286"/>
            <ac:picMk id="10" creationId="{D6620AD2-E86A-4E29-8E6A-A4C0B0752E1C}"/>
          </ac:picMkLst>
        </pc:picChg>
        <pc:picChg chg="del">
          <ac:chgData name="Rob Heathcote" userId="62419938-1f1d-43ca-9327-cfd6c1894440" providerId="ADAL" clId="{713C6CB9-D263-4DEE-B2D0-9EAE112A0C56}" dt="2020-03-05T08:44:14.680" v="136" actId="478"/>
          <ac:picMkLst>
            <pc:docMk/>
            <pc:sldMk cId="3555955918" sldId="286"/>
            <ac:picMk id="4098" creationId="{E97B585D-15D0-466F-A56A-07119AF0BB6B}"/>
          </ac:picMkLst>
        </pc:picChg>
      </pc:sldChg>
      <pc:sldChg chg="delSp">
        <pc:chgData name="Rob Heathcote" userId="62419938-1f1d-43ca-9327-cfd6c1894440" providerId="ADAL" clId="{713C6CB9-D263-4DEE-B2D0-9EAE112A0C56}" dt="2020-03-05T08:33:40.878" v="51" actId="478"/>
        <pc:sldMkLst>
          <pc:docMk/>
          <pc:sldMk cId="2094632236" sldId="287"/>
        </pc:sldMkLst>
        <pc:spChg chg="del">
          <ac:chgData name="Rob Heathcote" userId="62419938-1f1d-43ca-9327-cfd6c1894440" providerId="ADAL" clId="{713C6CB9-D263-4DEE-B2D0-9EAE112A0C56}" dt="2020-03-05T08:33:40.878" v="51" actId="478"/>
          <ac:spMkLst>
            <pc:docMk/>
            <pc:sldMk cId="2094632236" sldId="287"/>
            <ac:spMk id="4" creationId="{50C2604B-E711-429C-93B4-3395E55C314E}"/>
          </ac:spMkLst>
        </pc:spChg>
      </pc:sldChg>
      <pc:sldChg chg="addSp delSp modSp">
        <pc:chgData name="Rob Heathcote" userId="62419938-1f1d-43ca-9327-cfd6c1894440" providerId="ADAL" clId="{713C6CB9-D263-4DEE-B2D0-9EAE112A0C56}" dt="2020-03-05T08:43:17.986" v="128" actId="207"/>
        <pc:sldMkLst>
          <pc:docMk/>
          <pc:sldMk cId="731314941" sldId="288"/>
        </pc:sldMkLst>
        <pc:spChg chg="mod">
          <ac:chgData name="Rob Heathcote" userId="62419938-1f1d-43ca-9327-cfd6c1894440" providerId="ADAL" clId="{713C6CB9-D263-4DEE-B2D0-9EAE112A0C56}" dt="2020-03-05T08:41:52.222" v="124" actId="14100"/>
          <ac:spMkLst>
            <pc:docMk/>
            <pc:sldMk cId="731314941" sldId="288"/>
            <ac:spMk id="3" creationId="{F30ED1DF-0763-4636-8D00-8927326CE67F}"/>
          </ac:spMkLst>
        </pc:spChg>
        <pc:spChg chg="del">
          <ac:chgData name="Rob Heathcote" userId="62419938-1f1d-43ca-9327-cfd6c1894440" providerId="ADAL" clId="{713C6CB9-D263-4DEE-B2D0-9EAE112A0C56}" dt="2020-03-05T08:34:59.197" v="65" actId="478"/>
          <ac:spMkLst>
            <pc:docMk/>
            <pc:sldMk cId="731314941" sldId="288"/>
            <ac:spMk id="5" creationId="{AD1E0904-59FA-49F3-97D3-5CB99172F530}"/>
          </ac:spMkLst>
        </pc:spChg>
        <pc:spChg chg="del mod">
          <ac:chgData name="Rob Heathcote" userId="62419938-1f1d-43ca-9327-cfd6c1894440" providerId="ADAL" clId="{713C6CB9-D263-4DEE-B2D0-9EAE112A0C56}" dt="2020-03-05T08:35:09.133" v="69" actId="478"/>
          <ac:spMkLst>
            <pc:docMk/>
            <pc:sldMk cId="731314941" sldId="288"/>
            <ac:spMk id="6" creationId="{8C2EBA36-B663-4F9C-BC1A-DD9FD981FA7A}"/>
          </ac:spMkLst>
        </pc:spChg>
        <pc:spChg chg="mod ord">
          <ac:chgData name="Rob Heathcote" userId="62419938-1f1d-43ca-9327-cfd6c1894440" providerId="ADAL" clId="{713C6CB9-D263-4DEE-B2D0-9EAE112A0C56}" dt="2020-03-05T08:42:28.182" v="125" actId="170"/>
          <ac:spMkLst>
            <pc:docMk/>
            <pc:sldMk cId="731314941" sldId="288"/>
            <ac:spMk id="9" creationId="{99B001E3-1789-4790-9495-CD971048E1C6}"/>
          </ac:spMkLst>
        </pc:spChg>
        <pc:spChg chg="del">
          <ac:chgData name="Rob Heathcote" userId="62419938-1f1d-43ca-9327-cfd6c1894440" providerId="ADAL" clId="{713C6CB9-D263-4DEE-B2D0-9EAE112A0C56}" dt="2020-03-05T08:35:05.597" v="66" actId="478"/>
          <ac:spMkLst>
            <pc:docMk/>
            <pc:sldMk cId="731314941" sldId="288"/>
            <ac:spMk id="11" creationId="{8A636298-061F-4F3A-AA49-9AEF2D03E147}"/>
          </ac:spMkLst>
        </pc:spChg>
        <pc:spChg chg="add mod">
          <ac:chgData name="Rob Heathcote" userId="62419938-1f1d-43ca-9327-cfd6c1894440" providerId="ADAL" clId="{713C6CB9-D263-4DEE-B2D0-9EAE112A0C56}" dt="2020-03-05T08:35:20.494" v="71" actId="208"/>
          <ac:spMkLst>
            <pc:docMk/>
            <pc:sldMk cId="731314941" sldId="288"/>
            <ac:spMk id="12" creationId="{DC5B10A9-AC3B-4C33-B962-62236E07665B}"/>
          </ac:spMkLst>
        </pc:spChg>
        <pc:spChg chg="add del mod">
          <ac:chgData name="Rob Heathcote" userId="62419938-1f1d-43ca-9327-cfd6c1894440" providerId="ADAL" clId="{713C6CB9-D263-4DEE-B2D0-9EAE112A0C56}" dt="2020-03-05T08:38:21.262" v="94" actId="478"/>
          <ac:spMkLst>
            <pc:docMk/>
            <pc:sldMk cId="731314941" sldId="288"/>
            <ac:spMk id="25" creationId="{D755C776-1612-4292-9B29-5E2C07A5FF13}"/>
          </ac:spMkLst>
        </pc:spChg>
        <pc:spChg chg="add mod ord">
          <ac:chgData name="Rob Heathcote" userId="62419938-1f1d-43ca-9327-cfd6c1894440" providerId="ADAL" clId="{713C6CB9-D263-4DEE-B2D0-9EAE112A0C56}" dt="2020-03-05T08:42:50.645" v="127" actId="14100"/>
          <ac:spMkLst>
            <pc:docMk/>
            <pc:sldMk cId="731314941" sldId="288"/>
            <ac:spMk id="26" creationId="{8965867E-D083-4A6A-8B90-5590C56B5527}"/>
          </ac:spMkLst>
        </pc:spChg>
        <pc:spChg chg="add del mod ord">
          <ac:chgData name="Rob Heathcote" userId="62419938-1f1d-43ca-9327-cfd6c1894440" providerId="ADAL" clId="{713C6CB9-D263-4DEE-B2D0-9EAE112A0C56}" dt="2020-03-05T08:40:05.158" v="118" actId="478"/>
          <ac:spMkLst>
            <pc:docMk/>
            <pc:sldMk cId="731314941" sldId="288"/>
            <ac:spMk id="27" creationId="{EDCC079B-3F3D-49A2-8847-867D5D056E6C}"/>
          </ac:spMkLst>
        </pc:spChg>
        <pc:spChg chg="add mod">
          <ac:chgData name="Rob Heathcote" userId="62419938-1f1d-43ca-9327-cfd6c1894440" providerId="ADAL" clId="{713C6CB9-D263-4DEE-B2D0-9EAE112A0C56}" dt="2020-03-05T08:42:36.006" v="126" actId="14100"/>
          <ac:spMkLst>
            <pc:docMk/>
            <pc:sldMk cId="731314941" sldId="288"/>
            <ac:spMk id="28" creationId="{406924BF-225E-4E1F-8EED-C8784F6C5BC6}"/>
          </ac:spMkLst>
        </pc:spChg>
        <pc:graphicFrameChg chg="modGraphic">
          <ac:chgData name="Rob Heathcote" userId="62419938-1f1d-43ca-9327-cfd6c1894440" providerId="ADAL" clId="{713C6CB9-D263-4DEE-B2D0-9EAE112A0C56}" dt="2020-03-05T08:43:17.986" v="128" actId="207"/>
          <ac:graphicFrameMkLst>
            <pc:docMk/>
            <pc:sldMk cId="731314941" sldId="288"/>
            <ac:graphicFrameMk id="4" creationId="{B6BE31CE-6997-411B-B3F5-724ADBF9E28D}"/>
          </ac:graphicFrameMkLst>
        </pc:graphicFrameChg>
        <pc:cxnChg chg="del">
          <ac:chgData name="Rob Heathcote" userId="62419938-1f1d-43ca-9327-cfd6c1894440" providerId="ADAL" clId="{713C6CB9-D263-4DEE-B2D0-9EAE112A0C56}" dt="2020-03-05T08:34:59.197" v="65" actId="478"/>
          <ac:cxnSpMkLst>
            <pc:docMk/>
            <pc:sldMk cId="731314941" sldId="288"/>
            <ac:cxnSpMk id="8" creationId="{E5788BC0-3B4C-42F7-A96A-41287FDA1EE2}"/>
          </ac:cxnSpMkLst>
        </pc:cxnChg>
        <pc:cxnChg chg="del">
          <ac:chgData name="Rob Heathcote" userId="62419938-1f1d-43ca-9327-cfd6c1894440" providerId="ADAL" clId="{713C6CB9-D263-4DEE-B2D0-9EAE112A0C56}" dt="2020-03-05T08:35:07.870" v="68" actId="478"/>
          <ac:cxnSpMkLst>
            <pc:docMk/>
            <pc:sldMk cId="731314941" sldId="288"/>
            <ac:cxnSpMk id="10" creationId="{1C20751B-01CD-43D3-8C81-46FE387F833A}"/>
          </ac:cxnSpMkLst>
        </pc:cxnChg>
        <pc:cxnChg chg="add del mod">
          <ac:chgData name="Rob Heathcote" userId="62419938-1f1d-43ca-9327-cfd6c1894440" providerId="ADAL" clId="{713C6CB9-D263-4DEE-B2D0-9EAE112A0C56}" dt="2020-03-05T08:39:30.318" v="110" actId="478"/>
          <ac:cxnSpMkLst>
            <pc:docMk/>
            <pc:sldMk cId="731314941" sldId="288"/>
            <ac:cxnSpMk id="13" creationId="{80D1C402-3B16-4922-900B-D6E37F403E4E}"/>
          </ac:cxnSpMkLst>
        </pc:cxnChg>
        <pc:cxnChg chg="add del mod ord">
          <ac:chgData name="Rob Heathcote" userId="62419938-1f1d-43ca-9327-cfd6c1894440" providerId="ADAL" clId="{713C6CB9-D263-4DEE-B2D0-9EAE112A0C56}" dt="2020-03-05T08:37:41.886" v="92" actId="478"/>
          <ac:cxnSpMkLst>
            <pc:docMk/>
            <pc:sldMk cId="731314941" sldId="288"/>
            <ac:cxnSpMk id="15" creationId="{976FC35A-3D35-41A0-BCF5-51CD36A02811}"/>
          </ac:cxnSpMkLst>
        </pc:cxnChg>
        <pc:cxnChg chg="add del mod">
          <ac:chgData name="Rob Heathcote" userId="62419938-1f1d-43ca-9327-cfd6c1894440" providerId="ADAL" clId="{713C6CB9-D263-4DEE-B2D0-9EAE112A0C56}" dt="2020-03-05T08:37:41.886" v="92" actId="478"/>
          <ac:cxnSpMkLst>
            <pc:docMk/>
            <pc:sldMk cId="731314941" sldId="288"/>
            <ac:cxnSpMk id="22" creationId="{BAC7DAF2-A878-431F-815C-4E3262B88CFA}"/>
          </ac:cxnSpMkLst>
        </pc:cxnChg>
      </pc:sldChg>
      <pc:sldMasterChg chg="modSldLayout">
        <pc:chgData name="Rob Heathcote" userId="62419938-1f1d-43ca-9327-cfd6c1894440" providerId="ADAL" clId="{713C6CB9-D263-4DEE-B2D0-9EAE112A0C56}" dt="2020-03-05T08:34:04.541" v="52" actId="478"/>
        <pc:sldMasterMkLst>
          <pc:docMk/>
          <pc:sldMasterMk cId="3316734550" sldId="2147483648"/>
        </pc:sldMasterMkLst>
        <pc:sldLayoutChg chg="modSp">
          <pc:chgData name="Rob Heathcote" userId="62419938-1f1d-43ca-9327-cfd6c1894440" providerId="ADAL" clId="{713C6CB9-D263-4DEE-B2D0-9EAE112A0C56}" dt="2020-03-05T08:23:54.222" v="39" actId="2711"/>
          <pc:sldLayoutMkLst>
            <pc:docMk/>
            <pc:sldMasterMk cId="3316734550" sldId="2147483648"/>
            <pc:sldLayoutMk cId="2849720375" sldId="2147483652"/>
          </pc:sldLayoutMkLst>
          <pc:spChg chg="mod">
            <ac:chgData name="Rob Heathcote" userId="62419938-1f1d-43ca-9327-cfd6c1894440" providerId="ADAL" clId="{713C6CB9-D263-4DEE-B2D0-9EAE112A0C56}" dt="2020-03-05T08:23:54.222" v="39" actId="2711"/>
            <ac:spMkLst>
              <pc:docMk/>
              <pc:sldMasterMk cId="3316734550" sldId="2147483648"/>
              <pc:sldLayoutMk cId="2849720375" sldId="2147483652"/>
              <ac:spMk id="3" creationId="{00000000-0000-0000-0000-000000000000}"/>
            </ac:spMkLst>
          </pc:spChg>
        </pc:sldLayoutChg>
        <pc:sldLayoutChg chg="modSp">
          <pc:chgData name="Rob Heathcote" userId="62419938-1f1d-43ca-9327-cfd6c1894440" providerId="ADAL" clId="{713C6CB9-D263-4DEE-B2D0-9EAE112A0C56}" dt="2020-03-05T08:24:02.962" v="40"/>
          <pc:sldLayoutMkLst>
            <pc:docMk/>
            <pc:sldMasterMk cId="3316734550" sldId="2147483648"/>
            <pc:sldLayoutMk cId="4180777422" sldId="2147483653"/>
          </pc:sldLayoutMkLst>
          <pc:spChg chg="mod">
            <ac:chgData name="Rob Heathcote" userId="62419938-1f1d-43ca-9327-cfd6c1894440" providerId="ADAL" clId="{713C6CB9-D263-4DEE-B2D0-9EAE112A0C56}" dt="2020-03-05T08:24:02.962" v="40"/>
            <ac:spMkLst>
              <pc:docMk/>
              <pc:sldMasterMk cId="3316734550" sldId="2147483648"/>
              <pc:sldLayoutMk cId="4180777422" sldId="2147483653"/>
              <ac:spMk id="10" creationId="{C9AA62C9-E8BA-4487-919E-B42771A274C8}"/>
            </ac:spMkLst>
          </pc:spChg>
        </pc:sldLayoutChg>
        <pc:sldLayoutChg chg="modSp">
          <pc:chgData name="Rob Heathcote" userId="62419938-1f1d-43ca-9327-cfd6c1894440" providerId="ADAL" clId="{713C6CB9-D263-4DEE-B2D0-9EAE112A0C56}" dt="2020-03-05T08:24:04.754" v="41"/>
          <pc:sldLayoutMkLst>
            <pc:docMk/>
            <pc:sldMasterMk cId="3316734550" sldId="2147483648"/>
            <pc:sldLayoutMk cId="2400860605" sldId="2147483655"/>
          </pc:sldLayoutMkLst>
          <pc:spChg chg="mod">
            <ac:chgData name="Rob Heathcote" userId="62419938-1f1d-43ca-9327-cfd6c1894440" providerId="ADAL" clId="{713C6CB9-D263-4DEE-B2D0-9EAE112A0C56}" dt="2020-03-05T08:24:04.754" v="41"/>
            <ac:spMkLst>
              <pc:docMk/>
              <pc:sldMasterMk cId="3316734550" sldId="2147483648"/>
              <pc:sldLayoutMk cId="2400860605" sldId="2147483655"/>
              <ac:spMk id="9" creationId="{FD55C676-7380-4D17-9A71-B810355D7F22}"/>
            </ac:spMkLst>
          </pc:spChg>
        </pc:sldLayoutChg>
        <pc:sldLayoutChg chg="modSp">
          <pc:chgData name="Rob Heathcote" userId="62419938-1f1d-43ca-9327-cfd6c1894440" providerId="ADAL" clId="{713C6CB9-D263-4DEE-B2D0-9EAE112A0C56}" dt="2020-03-05T08:24:06.485" v="42"/>
          <pc:sldLayoutMkLst>
            <pc:docMk/>
            <pc:sldMasterMk cId="3316734550" sldId="2147483648"/>
            <pc:sldLayoutMk cId="3315833090" sldId="2147483656"/>
          </pc:sldLayoutMkLst>
          <pc:spChg chg="mod">
            <ac:chgData name="Rob Heathcote" userId="62419938-1f1d-43ca-9327-cfd6c1894440" providerId="ADAL" clId="{713C6CB9-D263-4DEE-B2D0-9EAE112A0C56}" dt="2020-03-05T08:24:06.485" v="42"/>
            <ac:spMkLst>
              <pc:docMk/>
              <pc:sldMasterMk cId="3316734550" sldId="2147483648"/>
              <pc:sldLayoutMk cId="3315833090" sldId="2147483656"/>
              <ac:spMk id="8" creationId="{6BC9FC53-D825-4002-ADB7-823147B14172}"/>
            </ac:spMkLst>
          </pc:spChg>
        </pc:sldLayoutChg>
        <pc:sldLayoutChg chg="modSp">
          <pc:chgData name="Rob Heathcote" userId="62419938-1f1d-43ca-9327-cfd6c1894440" providerId="ADAL" clId="{713C6CB9-D263-4DEE-B2D0-9EAE112A0C56}" dt="2020-03-05T08:24:08.572" v="43"/>
          <pc:sldLayoutMkLst>
            <pc:docMk/>
            <pc:sldMasterMk cId="3316734550" sldId="2147483648"/>
            <pc:sldLayoutMk cId="487712265" sldId="2147483665"/>
          </pc:sldLayoutMkLst>
          <pc:spChg chg="mod">
            <ac:chgData name="Rob Heathcote" userId="62419938-1f1d-43ca-9327-cfd6c1894440" providerId="ADAL" clId="{713C6CB9-D263-4DEE-B2D0-9EAE112A0C56}" dt="2020-03-05T08:24:08.572" v="43"/>
            <ac:spMkLst>
              <pc:docMk/>
              <pc:sldMasterMk cId="3316734550" sldId="2147483648"/>
              <pc:sldLayoutMk cId="487712265" sldId="2147483665"/>
              <ac:spMk id="9" creationId="{85CBFDD3-691E-49EF-8099-8E63C39BDF8B}"/>
            </ac:spMkLst>
          </pc:spChg>
        </pc:sldLayoutChg>
        <pc:sldLayoutChg chg="addSp delSp">
          <pc:chgData name="Rob Heathcote" userId="62419938-1f1d-43ca-9327-cfd6c1894440" providerId="ADAL" clId="{713C6CB9-D263-4DEE-B2D0-9EAE112A0C56}" dt="2020-03-05T08:34:04.541" v="52" actId="478"/>
          <pc:sldLayoutMkLst>
            <pc:docMk/>
            <pc:sldMasterMk cId="3316734550" sldId="2147483648"/>
            <pc:sldLayoutMk cId="4276716931" sldId="2147483667"/>
          </pc:sldLayoutMkLst>
          <pc:picChg chg="del">
            <ac:chgData name="Rob Heathcote" userId="62419938-1f1d-43ca-9327-cfd6c1894440" providerId="ADAL" clId="{713C6CB9-D263-4DEE-B2D0-9EAE112A0C56}" dt="2020-03-05T08:34:04.541" v="52" actId="478"/>
            <ac:picMkLst>
              <pc:docMk/>
              <pc:sldMasterMk cId="3316734550" sldId="2147483648"/>
              <pc:sldLayoutMk cId="4276716931" sldId="2147483667"/>
              <ac:picMk id="6" creationId="{00000000-0000-0000-0000-000000000000}"/>
            </ac:picMkLst>
          </pc:picChg>
          <pc:picChg chg="add">
            <ac:chgData name="Rob Heathcote" userId="62419938-1f1d-43ca-9327-cfd6c1894440" providerId="ADAL" clId="{713C6CB9-D263-4DEE-B2D0-9EAE112A0C56}" dt="2020-03-05T08:26:09.351" v="44"/>
            <ac:picMkLst>
              <pc:docMk/>
              <pc:sldMasterMk cId="3316734550" sldId="2147483648"/>
              <pc:sldLayoutMk cId="4276716931" sldId="2147483667"/>
              <ac:picMk id="9" creationId="{8DD9B7FF-74E5-46D6-85A2-3CAB03DACB36}"/>
            </ac:picMkLst>
          </pc:picChg>
        </pc:sldLayoutChg>
      </pc:sldMasterChg>
    </pc:docChg>
  </pc:docChgLst>
  <pc:docChgLst>
    <pc:chgData name="James Franklin" userId="cf915d05-507f-491f-b4a6-b2aa085ee4b1" providerId="ADAL" clId="{B0A9BD16-313A-4B87-86C7-D53C52C6EDF9}"/>
    <pc:docChg chg="undo redo custSel addSld delSld modSld sldOrd">
      <pc:chgData name="James Franklin" userId="cf915d05-507f-491f-b4a6-b2aa085ee4b1" providerId="ADAL" clId="{B0A9BD16-313A-4B87-86C7-D53C52C6EDF9}" dt="2021-09-30T09:29:31.443" v="10980" actId="6549"/>
      <pc:docMkLst>
        <pc:docMk/>
      </pc:docMkLst>
      <pc:sldChg chg="modSp mod">
        <pc:chgData name="James Franklin" userId="cf915d05-507f-491f-b4a6-b2aa085ee4b1" providerId="ADAL" clId="{B0A9BD16-313A-4B87-86C7-D53C52C6EDF9}" dt="2021-09-28T14:01:23.395" v="592" actId="20577"/>
        <pc:sldMkLst>
          <pc:docMk/>
          <pc:sldMk cId="644322881" sldId="261"/>
        </pc:sldMkLst>
        <pc:spChg chg="mod">
          <ac:chgData name="James Franklin" userId="cf915d05-507f-491f-b4a6-b2aa085ee4b1" providerId="ADAL" clId="{B0A9BD16-313A-4B87-86C7-D53C52C6EDF9}" dt="2021-09-28T14:01:23.395" v="592" actId="20577"/>
          <ac:spMkLst>
            <pc:docMk/>
            <pc:sldMk cId="644322881" sldId="261"/>
            <ac:spMk id="4" creationId="{00000000-0000-0000-0000-000000000000}"/>
          </ac:spMkLst>
        </pc:spChg>
      </pc:sldChg>
      <pc:sldChg chg="del">
        <pc:chgData name="James Franklin" userId="cf915d05-507f-491f-b4a6-b2aa085ee4b1" providerId="ADAL" clId="{B0A9BD16-313A-4B87-86C7-D53C52C6EDF9}" dt="2021-08-20T11:46:00.678" v="95" actId="47"/>
        <pc:sldMkLst>
          <pc:docMk/>
          <pc:sldMk cId="990921403" sldId="263"/>
        </pc:sldMkLst>
      </pc:sldChg>
      <pc:sldChg chg="del">
        <pc:chgData name="James Franklin" userId="cf915d05-507f-491f-b4a6-b2aa085ee4b1" providerId="ADAL" clId="{B0A9BD16-313A-4B87-86C7-D53C52C6EDF9}" dt="2021-08-20T11:46:00.678" v="95" actId="47"/>
        <pc:sldMkLst>
          <pc:docMk/>
          <pc:sldMk cId="1408696727" sldId="264"/>
        </pc:sldMkLst>
      </pc:sldChg>
      <pc:sldChg chg="del">
        <pc:chgData name="James Franklin" userId="cf915d05-507f-491f-b4a6-b2aa085ee4b1" providerId="ADAL" clId="{B0A9BD16-313A-4B87-86C7-D53C52C6EDF9}" dt="2021-08-20T11:46:00.678" v="95" actId="47"/>
        <pc:sldMkLst>
          <pc:docMk/>
          <pc:sldMk cId="3292513092" sldId="265"/>
        </pc:sldMkLst>
      </pc:sldChg>
      <pc:sldChg chg="del">
        <pc:chgData name="James Franklin" userId="cf915d05-507f-491f-b4a6-b2aa085ee4b1" providerId="ADAL" clId="{B0A9BD16-313A-4B87-86C7-D53C52C6EDF9}" dt="2021-08-20T11:46:00.678" v="95" actId="47"/>
        <pc:sldMkLst>
          <pc:docMk/>
          <pc:sldMk cId="3807880298" sldId="266"/>
        </pc:sldMkLst>
      </pc:sldChg>
      <pc:sldChg chg="addSp modSp add mod ord">
        <pc:chgData name="James Franklin" userId="cf915d05-507f-491f-b4a6-b2aa085ee4b1" providerId="ADAL" clId="{B0A9BD16-313A-4B87-86C7-D53C52C6EDF9}" dt="2021-09-30T09:11:26.823" v="10967"/>
        <pc:sldMkLst>
          <pc:docMk/>
          <pc:sldMk cId="783733377" sldId="267"/>
        </pc:sldMkLst>
        <pc:spChg chg="mod">
          <ac:chgData name="James Franklin" userId="cf915d05-507f-491f-b4a6-b2aa085ee4b1" providerId="ADAL" clId="{B0A9BD16-313A-4B87-86C7-D53C52C6EDF9}" dt="2021-09-30T08:55:38.877" v="10892" actId="20577"/>
          <ac:spMkLst>
            <pc:docMk/>
            <pc:sldMk cId="783733377" sldId="267"/>
            <ac:spMk id="3" creationId="{00000000-0000-0000-0000-000000000000}"/>
          </ac:spMkLst>
        </pc:spChg>
        <pc:spChg chg="mod">
          <ac:chgData name="James Franklin" userId="cf915d05-507f-491f-b4a6-b2aa085ee4b1" providerId="ADAL" clId="{B0A9BD16-313A-4B87-86C7-D53C52C6EDF9}" dt="2021-09-30T08:55:31.793" v="10889"/>
          <ac:spMkLst>
            <pc:docMk/>
            <pc:sldMk cId="783733377" sldId="267"/>
            <ac:spMk id="8" creationId="{AA0F206A-7C55-4FB1-A6CA-0EDCC0ADBB3A}"/>
          </ac:spMkLst>
        </pc:spChg>
        <pc:spChg chg="mod">
          <ac:chgData name="James Franklin" userId="cf915d05-507f-491f-b4a6-b2aa085ee4b1" providerId="ADAL" clId="{B0A9BD16-313A-4B87-86C7-D53C52C6EDF9}" dt="2021-09-30T08:55:31.793" v="10889"/>
          <ac:spMkLst>
            <pc:docMk/>
            <pc:sldMk cId="783733377" sldId="267"/>
            <ac:spMk id="9" creationId="{BDB61009-BCB7-4809-BB7B-70FA9ECA22CD}"/>
          </ac:spMkLst>
        </pc:spChg>
        <pc:spChg chg="mod">
          <ac:chgData name="James Franklin" userId="cf915d05-507f-491f-b4a6-b2aa085ee4b1" providerId="ADAL" clId="{B0A9BD16-313A-4B87-86C7-D53C52C6EDF9}" dt="2021-09-30T08:55:31.793" v="10889"/>
          <ac:spMkLst>
            <pc:docMk/>
            <pc:sldMk cId="783733377" sldId="267"/>
            <ac:spMk id="10" creationId="{E01BA495-45A5-416D-A8C7-61B219E1B56B}"/>
          </ac:spMkLst>
        </pc:spChg>
        <pc:spChg chg="mod">
          <ac:chgData name="James Franklin" userId="cf915d05-507f-491f-b4a6-b2aa085ee4b1" providerId="ADAL" clId="{B0A9BD16-313A-4B87-86C7-D53C52C6EDF9}" dt="2021-09-30T08:55:31.793" v="10889"/>
          <ac:spMkLst>
            <pc:docMk/>
            <pc:sldMk cId="783733377" sldId="267"/>
            <ac:spMk id="11" creationId="{64759B3E-A7C7-494C-BF2E-0630D430F477}"/>
          </ac:spMkLst>
        </pc:spChg>
        <pc:spChg chg="mod">
          <ac:chgData name="James Franklin" userId="cf915d05-507f-491f-b4a6-b2aa085ee4b1" providerId="ADAL" clId="{B0A9BD16-313A-4B87-86C7-D53C52C6EDF9}" dt="2021-09-30T08:55:31.793" v="10889"/>
          <ac:spMkLst>
            <pc:docMk/>
            <pc:sldMk cId="783733377" sldId="267"/>
            <ac:spMk id="12" creationId="{5FEAD2BB-2567-4BE6-A6DC-D3721F98528E}"/>
          </ac:spMkLst>
        </pc:spChg>
        <pc:spChg chg="mod">
          <ac:chgData name="James Franklin" userId="cf915d05-507f-491f-b4a6-b2aa085ee4b1" providerId="ADAL" clId="{B0A9BD16-313A-4B87-86C7-D53C52C6EDF9}" dt="2021-09-30T08:55:31.793" v="10889"/>
          <ac:spMkLst>
            <pc:docMk/>
            <pc:sldMk cId="783733377" sldId="267"/>
            <ac:spMk id="13" creationId="{3CAF96C2-1BE0-4AAC-AAAC-88671C47BFCC}"/>
          </ac:spMkLst>
        </pc:spChg>
        <pc:spChg chg="mod">
          <ac:chgData name="James Franklin" userId="cf915d05-507f-491f-b4a6-b2aa085ee4b1" providerId="ADAL" clId="{B0A9BD16-313A-4B87-86C7-D53C52C6EDF9}" dt="2021-09-30T08:55:31.793" v="10889"/>
          <ac:spMkLst>
            <pc:docMk/>
            <pc:sldMk cId="783733377" sldId="267"/>
            <ac:spMk id="14" creationId="{94905FB4-F936-436B-AAE5-67CEDBD4E324}"/>
          </ac:spMkLst>
        </pc:spChg>
        <pc:spChg chg="mod">
          <ac:chgData name="James Franklin" userId="cf915d05-507f-491f-b4a6-b2aa085ee4b1" providerId="ADAL" clId="{B0A9BD16-313A-4B87-86C7-D53C52C6EDF9}" dt="2021-09-30T08:55:31.793" v="10889"/>
          <ac:spMkLst>
            <pc:docMk/>
            <pc:sldMk cId="783733377" sldId="267"/>
            <ac:spMk id="15" creationId="{1C973DE9-C069-449C-8646-999491DDC854}"/>
          </ac:spMkLst>
        </pc:spChg>
        <pc:grpChg chg="add mod">
          <ac:chgData name="James Franklin" userId="cf915d05-507f-491f-b4a6-b2aa085ee4b1" providerId="ADAL" clId="{B0A9BD16-313A-4B87-86C7-D53C52C6EDF9}" dt="2021-09-30T08:55:31.793" v="10889"/>
          <ac:grpSpMkLst>
            <pc:docMk/>
            <pc:sldMk cId="783733377" sldId="267"/>
            <ac:grpSpMk id="6" creationId="{55EF4A6D-72D8-40E6-83F8-9646FCAB7FD6}"/>
          </ac:grpSpMkLst>
        </pc:grpChg>
        <pc:grpChg chg="mod">
          <ac:chgData name="James Franklin" userId="cf915d05-507f-491f-b4a6-b2aa085ee4b1" providerId="ADAL" clId="{B0A9BD16-313A-4B87-86C7-D53C52C6EDF9}" dt="2021-09-30T08:55:31.793" v="10889"/>
          <ac:grpSpMkLst>
            <pc:docMk/>
            <pc:sldMk cId="783733377" sldId="267"/>
            <ac:grpSpMk id="7" creationId="{2544C944-435B-4F8C-839B-5DAE1F5FB927}"/>
          </ac:grpSpMkLst>
        </pc:grpChg>
        <pc:picChg chg="mod">
          <ac:chgData name="James Franklin" userId="cf915d05-507f-491f-b4a6-b2aa085ee4b1" providerId="ADAL" clId="{B0A9BD16-313A-4B87-86C7-D53C52C6EDF9}" dt="2021-09-30T08:55:31.793" v="10889"/>
          <ac:picMkLst>
            <pc:docMk/>
            <pc:sldMk cId="783733377" sldId="267"/>
            <ac:picMk id="16" creationId="{34131E55-E4CE-4C6F-B9FA-453FB96750C1}"/>
          </ac:picMkLst>
        </pc:picChg>
        <pc:picChg chg="mod">
          <ac:chgData name="James Franklin" userId="cf915d05-507f-491f-b4a6-b2aa085ee4b1" providerId="ADAL" clId="{B0A9BD16-313A-4B87-86C7-D53C52C6EDF9}" dt="2021-09-30T08:55:31.793" v="10889"/>
          <ac:picMkLst>
            <pc:docMk/>
            <pc:sldMk cId="783733377" sldId="267"/>
            <ac:picMk id="17" creationId="{D82C0148-FFE1-424E-984C-F3C863200461}"/>
          </ac:picMkLst>
        </pc:picChg>
        <pc:picChg chg="mod">
          <ac:chgData name="James Franklin" userId="cf915d05-507f-491f-b4a6-b2aa085ee4b1" providerId="ADAL" clId="{B0A9BD16-313A-4B87-86C7-D53C52C6EDF9}" dt="2021-09-30T08:55:31.793" v="10889"/>
          <ac:picMkLst>
            <pc:docMk/>
            <pc:sldMk cId="783733377" sldId="267"/>
            <ac:picMk id="18" creationId="{3CFC86AD-B088-4E45-B7ED-82066E8BA07E}"/>
          </ac:picMkLst>
        </pc:picChg>
        <pc:picChg chg="mod">
          <ac:chgData name="James Franklin" userId="cf915d05-507f-491f-b4a6-b2aa085ee4b1" providerId="ADAL" clId="{B0A9BD16-313A-4B87-86C7-D53C52C6EDF9}" dt="2021-09-30T08:55:31.793" v="10889"/>
          <ac:picMkLst>
            <pc:docMk/>
            <pc:sldMk cId="783733377" sldId="267"/>
            <ac:picMk id="19" creationId="{9CD6A8BB-CA53-4568-9CD7-C834EAB3684F}"/>
          </ac:picMkLst>
        </pc:picChg>
      </pc:sldChg>
      <pc:sldChg chg="del">
        <pc:chgData name="James Franklin" userId="cf915d05-507f-491f-b4a6-b2aa085ee4b1" providerId="ADAL" clId="{B0A9BD16-313A-4B87-86C7-D53C52C6EDF9}" dt="2021-08-20T11:46:00.678" v="95" actId="47"/>
        <pc:sldMkLst>
          <pc:docMk/>
          <pc:sldMk cId="4040386850" sldId="267"/>
        </pc:sldMkLst>
      </pc:sldChg>
      <pc:sldChg chg="addSp delSp modSp add mod ord">
        <pc:chgData name="James Franklin" userId="cf915d05-507f-491f-b4a6-b2aa085ee4b1" providerId="ADAL" clId="{B0A9BD16-313A-4B87-86C7-D53C52C6EDF9}" dt="2021-09-30T09:11:26.823" v="10967"/>
        <pc:sldMkLst>
          <pc:docMk/>
          <pc:sldMk cId="2933400856" sldId="268"/>
        </pc:sldMkLst>
        <pc:spChg chg="mod">
          <ac:chgData name="James Franklin" userId="cf915d05-507f-491f-b4a6-b2aa085ee4b1" providerId="ADAL" clId="{B0A9BD16-313A-4B87-86C7-D53C52C6EDF9}" dt="2021-09-30T08:58:36.452" v="10915" actId="14100"/>
          <ac:spMkLst>
            <pc:docMk/>
            <pc:sldMk cId="2933400856" sldId="268"/>
            <ac:spMk id="3" creationId="{00000000-0000-0000-0000-000000000000}"/>
          </ac:spMkLst>
        </pc:spChg>
        <pc:spChg chg="mod">
          <ac:chgData name="James Franklin" userId="cf915d05-507f-491f-b4a6-b2aa085ee4b1" providerId="ADAL" clId="{B0A9BD16-313A-4B87-86C7-D53C52C6EDF9}" dt="2021-09-30T08:56:39.615" v="10902"/>
          <ac:spMkLst>
            <pc:docMk/>
            <pc:sldMk cId="2933400856" sldId="268"/>
            <ac:spMk id="10" creationId="{9FBB3623-CAF8-4522-B6CB-A4964C2463F4}"/>
          </ac:spMkLst>
        </pc:spChg>
        <pc:spChg chg="mod">
          <ac:chgData name="James Franklin" userId="cf915d05-507f-491f-b4a6-b2aa085ee4b1" providerId="ADAL" clId="{B0A9BD16-313A-4B87-86C7-D53C52C6EDF9}" dt="2021-09-30T08:56:39.615" v="10902"/>
          <ac:spMkLst>
            <pc:docMk/>
            <pc:sldMk cId="2933400856" sldId="268"/>
            <ac:spMk id="11" creationId="{DB7B1FDE-3198-491F-95E1-5DC5FF29CC9B}"/>
          </ac:spMkLst>
        </pc:spChg>
        <pc:spChg chg="mod">
          <ac:chgData name="James Franklin" userId="cf915d05-507f-491f-b4a6-b2aa085ee4b1" providerId="ADAL" clId="{B0A9BD16-313A-4B87-86C7-D53C52C6EDF9}" dt="2021-09-30T08:56:39.615" v="10902"/>
          <ac:spMkLst>
            <pc:docMk/>
            <pc:sldMk cId="2933400856" sldId="268"/>
            <ac:spMk id="12" creationId="{485B47A9-4456-4664-9A9C-3E9510FBACAA}"/>
          </ac:spMkLst>
        </pc:spChg>
        <pc:spChg chg="mod">
          <ac:chgData name="James Franklin" userId="cf915d05-507f-491f-b4a6-b2aa085ee4b1" providerId="ADAL" clId="{B0A9BD16-313A-4B87-86C7-D53C52C6EDF9}" dt="2021-09-30T08:56:39.615" v="10902"/>
          <ac:spMkLst>
            <pc:docMk/>
            <pc:sldMk cId="2933400856" sldId="268"/>
            <ac:spMk id="13" creationId="{973A5F45-6731-4814-B5E5-6E6D9805F609}"/>
          </ac:spMkLst>
        </pc:spChg>
        <pc:spChg chg="mod">
          <ac:chgData name="James Franklin" userId="cf915d05-507f-491f-b4a6-b2aa085ee4b1" providerId="ADAL" clId="{B0A9BD16-313A-4B87-86C7-D53C52C6EDF9}" dt="2021-09-30T08:56:39.615" v="10902"/>
          <ac:spMkLst>
            <pc:docMk/>
            <pc:sldMk cId="2933400856" sldId="268"/>
            <ac:spMk id="14" creationId="{1640BFEF-110F-41D9-A913-C06C108A1961}"/>
          </ac:spMkLst>
        </pc:spChg>
        <pc:spChg chg="mod">
          <ac:chgData name="James Franklin" userId="cf915d05-507f-491f-b4a6-b2aa085ee4b1" providerId="ADAL" clId="{B0A9BD16-313A-4B87-86C7-D53C52C6EDF9}" dt="2021-09-30T08:56:39.615" v="10902"/>
          <ac:spMkLst>
            <pc:docMk/>
            <pc:sldMk cId="2933400856" sldId="268"/>
            <ac:spMk id="15" creationId="{730555A2-6ED0-4FF1-8933-7C4F7E96E3CB}"/>
          </ac:spMkLst>
        </pc:spChg>
        <pc:spChg chg="mod">
          <ac:chgData name="James Franklin" userId="cf915d05-507f-491f-b4a6-b2aa085ee4b1" providerId="ADAL" clId="{B0A9BD16-313A-4B87-86C7-D53C52C6EDF9}" dt="2021-09-30T08:56:39.615" v="10902"/>
          <ac:spMkLst>
            <pc:docMk/>
            <pc:sldMk cId="2933400856" sldId="268"/>
            <ac:spMk id="16" creationId="{F4620A0F-4E02-4EBB-9732-6052002A25EE}"/>
          </ac:spMkLst>
        </pc:spChg>
        <pc:spChg chg="mod">
          <ac:chgData name="James Franklin" userId="cf915d05-507f-491f-b4a6-b2aa085ee4b1" providerId="ADAL" clId="{B0A9BD16-313A-4B87-86C7-D53C52C6EDF9}" dt="2021-09-30T08:56:39.615" v="10902"/>
          <ac:spMkLst>
            <pc:docMk/>
            <pc:sldMk cId="2933400856" sldId="268"/>
            <ac:spMk id="17" creationId="{5E525C70-C284-4649-9759-EBECEA686676}"/>
          </ac:spMkLst>
        </pc:spChg>
        <pc:grpChg chg="add mod">
          <ac:chgData name="James Franklin" userId="cf915d05-507f-491f-b4a6-b2aa085ee4b1" providerId="ADAL" clId="{B0A9BD16-313A-4B87-86C7-D53C52C6EDF9}" dt="2021-09-30T08:56:39.615" v="10902"/>
          <ac:grpSpMkLst>
            <pc:docMk/>
            <pc:sldMk cId="2933400856" sldId="268"/>
            <ac:grpSpMk id="6" creationId="{947F4FEA-9B6D-40E8-8F0A-A7D5079457AD}"/>
          </ac:grpSpMkLst>
        </pc:grpChg>
        <pc:grpChg chg="mod">
          <ac:chgData name="James Franklin" userId="cf915d05-507f-491f-b4a6-b2aa085ee4b1" providerId="ADAL" clId="{B0A9BD16-313A-4B87-86C7-D53C52C6EDF9}" dt="2021-09-30T08:56:39.615" v="10902"/>
          <ac:grpSpMkLst>
            <pc:docMk/>
            <pc:sldMk cId="2933400856" sldId="268"/>
            <ac:grpSpMk id="9" creationId="{3704E2F4-1E53-406E-A41E-C6686247B440}"/>
          </ac:grpSpMkLst>
        </pc:grpChg>
        <pc:picChg chg="add mod">
          <ac:chgData name="James Franklin" userId="cf915d05-507f-491f-b4a6-b2aa085ee4b1" providerId="ADAL" clId="{B0A9BD16-313A-4B87-86C7-D53C52C6EDF9}" dt="2021-09-30T08:57:34.237" v="10906" actId="1076"/>
          <ac:picMkLst>
            <pc:docMk/>
            <pc:sldMk cId="2933400856" sldId="268"/>
            <ac:picMk id="5" creationId="{21FC1F63-4682-440E-88E3-AC031EAF1E87}"/>
          </ac:picMkLst>
        </pc:picChg>
        <pc:picChg chg="del">
          <ac:chgData name="James Franklin" userId="cf915d05-507f-491f-b4a6-b2aa085ee4b1" providerId="ADAL" clId="{B0A9BD16-313A-4B87-86C7-D53C52C6EDF9}" dt="2021-09-30T08:56:42.281" v="10903" actId="478"/>
          <ac:picMkLst>
            <pc:docMk/>
            <pc:sldMk cId="2933400856" sldId="268"/>
            <ac:picMk id="7" creationId="{D153B354-83E7-404D-A24D-FAB5074B7D38}"/>
          </ac:picMkLst>
        </pc:picChg>
        <pc:picChg chg="mod">
          <ac:chgData name="James Franklin" userId="cf915d05-507f-491f-b4a6-b2aa085ee4b1" providerId="ADAL" clId="{B0A9BD16-313A-4B87-86C7-D53C52C6EDF9}" dt="2021-09-30T08:56:39.615" v="10902"/>
          <ac:picMkLst>
            <pc:docMk/>
            <pc:sldMk cId="2933400856" sldId="268"/>
            <ac:picMk id="18" creationId="{A87D8114-E7BB-4BDF-8775-83B5DBD10D87}"/>
          </ac:picMkLst>
        </pc:picChg>
        <pc:picChg chg="mod">
          <ac:chgData name="James Franklin" userId="cf915d05-507f-491f-b4a6-b2aa085ee4b1" providerId="ADAL" clId="{B0A9BD16-313A-4B87-86C7-D53C52C6EDF9}" dt="2021-09-30T08:56:39.615" v="10902"/>
          <ac:picMkLst>
            <pc:docMk/>
            <pc:sldMk cId="2933400856" sldId="268"/>
            <ac:picMk id="19" creationId="{1D7B76DD-CD22-48C5-9767-98DB99BEFF47}"/>
          </ac:picMkLst>
        </pc:picChg>
        <pc:picChg chg="mod">
          <ac:chgData name="James Franklin" userId="cf915d05-507f-491f-b4a6-b2aa085ee4b1" providerId="ADAL" clId="{B0A9BD16-313A-4B87-86C7-D53C52C6EDF9}" dt="2021-09-30T08:56:39.615" v="10902"/>
          <ac:picMkLst>
            <pc:docMk/>
            <pc:sldMk cId="2933400856" sldId="268"/>
            <ac:picMk id="20" creationId="{E89179DD-EA6F-42DD-8F09-9BC7BA78EC78}"/>
          </ac:picMkLst>
        </pc:picChg>
        <pc:picChg chg="mod">
          <ac:chgData name="James Franklin" userId="cf915d05-507f-491f-b4a6-b2aa085ee4b1" providerId="ADAL" clId="{B0A9BD16-313A-4B87-86C7-D53C52C6EDF9}" dt="2021-09-30T08:56:39.615" v="10902"/>
          <ac:picMkLst>
            <pc:docMk/>
            <pc:sldMk cId="2933400856" sldId="268"/>
            <ac:picMk id="21" creationId="{12F6CC1E-D4E3-4EEF-A959-777E396A3891}"/>
          </ac:picMkLst>
        </pc:picChg>
        <pc:picChg chg="add mod">
          <ac:chgData name="James Franklin" userId="cf915d05-507f-491f-b4a6-b2aa085ee4b1" providerId="ADAL" clId="{B0A9BD16-313A-4B87-86C7-D53C52C6EDF9}" dt="2021-09-30T08:59:13.100" v="10922" actId="732"/>
          <ac:picMkLst>
            <pc:docMk/>
            <pc:sldMk cId="2933400856" sldId="268"/>
            <ac:picMk id="16386" creationId="{4900BC12-2C63-4C6C-AB67-B929CDB7F583}"/>
          </ac:picMkLst>
        </pc:picChg>
      </pc:sldChg>
      <pc:sldChg chg="del">
        <pc:chgData name="James Franklin" userId="cf915d05-507f-491f-b4a6-b2aa085ee4b1" providerId="ADAL" clId="{B0A9BD16-313A-4B87-86C7-D53C52C6EDF9}" dt="2021-08-20T11:46:00.678" v="95" actId="47"/>
        <pc:sldMkLst>
          <pc:docMk/>
          <pc:sldMk cId="3698801213" sldId="268"/>
        </pc:sldMkLst>
      </pc:sldChg>
      <pc:sldChg chg="del">
        <pc:chgData name="James Franklin" userId="cf915d05-507f-491f-b4a6-b2aa085ee4b1" providerId="ADAL" clId="{B0A9BD16-313A-4B87-86C7-D53C52C6EDF9}" dt="2021-08-20T11:46:00.678" v="95" actId="47"/>
        <pc:sldMkLst>
          <pc:docMk/>
          <pc:sldMk cId="307978707" sldId="269"/>
        </pc:sldMkLst>
      </pc:sldChg>
      <pc:sldChg chg="del">
        <pc:chgData name="James Franklin" userId="cf915d05-507f-491f-b4a6-b2aa085ee4b1" providerId="ADAL" clId="{B0A9BD16-313A-4B87-86C7-D53C52C6EDF9}" dt="2021-08-20T11:46:00.678" v="95" actId="47"/>
        <pc:sldMkLst>
          <pc:docMk/>
          <pc:sldMk cId="2686487396" sldId="270"/>
        </pc:sldMkLst>
      </pc:sldChg>
      <pc:sldChg chg="del">
        <pc:chgData name="James Franklin" userId="cf915d05-507f-491f-b4a6-b2aa085ee4b1" providerId="ADAL" clId="{B0A9BD16-313A-4B87-86C7-D53C52C6EDF9}" dt="2021-08-20T11:46:00.678" v="95" actId="47"/>
        <pc:sldMkLst>
          <pc:docMk/>
          <pc:sldMk cId="173915510" sldId="271"/>
        </pc:sldMkLst>
      </pc:sldChg>
      <pc:sldChg chg="modSp mod ord">
        <pc:chgData name="James Franklin" userId="cf915d05-507f-491f-b4a6-b2aa085ee4b1" providerId="ADAL" clId="{B0A9BD16-313A-4B87-86C7-D53C52C6EDF9}" dt="2021-09-30T09:28:13.041" v="10979" actId="113"/>
        <pc:sldMkLst>
          <pc:docMk/>
          <pc:sldMk cId="1045926848" sldId="272"/>
        </pc:sldMkLst>
        <pc:spChg chg="mod">
          <ac:chgData name="James Franklin" userId="cf915d05-507f-491f-b4a6-b2aa085ee4b1" providerId="ADAL" clId="{B0A9BD16-313A-4B87-86C7-D53C52C6EDF9}" dt="2021-09-30T09:28:13.041" v="10979" actId="113"/>
          <ac:spMkLst>
            <pc:docMk/>
            <pc:sldMk cId="1045926848" sldId="272"/>
            <ac:spMk id="2" creationId="{00000000-0000-0000-0000-000000000000}"/>
          </ac:spMkLst>
        </pc:spChg>
      </pc:sldChg>
      <pc:sldChg chg="del">
        <pc:chgData name="James Franklin" userId="cf915d05-507f-491f-b4a6-b2aa085ee4b1" providerId="ADAL" clId="{B0A9BD16-313A-4B87-86C7-D53C52C6EDF9}" dt="2021-08-20T11:46:05.821" v="96" actId="47"/>
        <pc:sldMkLst>
          <pc:docMk/>
          <pc:sldMk cId="477279864" sldId="273"/>
        </pc:sldMkLst>
      </pc:sldChg>
      <pc:sldChg chg="del">
        <pc:chgData name="James Franklin" userId="cf915d05-507f-491f-b4a6-b2aa085ee4b1" providerId="ADAL" clId="{B0A9BD16-313A-4B87-86C7-D53C52C6EDF9}" dt="2021-08-20T11:46:05.821" v="96" actId="47"/>
        <pc:sldMkLst>
          <pc:docMk/>
          <pc:sldMk cId="1475951657" sldId="275"/>
        </pc:sldMkLst>
      </pc:sldChg>
      <pc:sldChg chg="del">
        <pc:chgData name="James Franklin" userId="cf915d05-507f-491f-b4a6-b2aa085ee4b1" providerId="ADAL" clId="{B0A9BD16-313A-4B87-86C7-D53C52C6EDF9}" dt="2021-08-20T11:46:05.821" v="96" actId="47"/>
        <pc:sldMkLst>
          <pc:docMk/>
          <pc:sldMk cId="1769958477" sldId="276"/>
        </pc:sldMkLst>
      </pc:sldChg>
      <pc:sldChg chg="del">
        <pc:chgData name="James Franklin" userId="cf915d05-507f-491f-b4a6-b2aa085ee4b1" providerId="ADAL" clId="{B0A9BD16-313A-4B87-86C7-D53C52C6EDF9}" dt="2021-08-20T11:46:14.767" v="98" actId="47"/>
        <pc:sldMkLst>
          <pc:docMk/>
          <pc:sldMk cId="3460746874" sldId="277"/>
        </pc:sldMkLst>
      </pc:sldChg>
      <pc:sldChg chg="addSp modSp add mod ord">
        <pc:chgData name="James Franklin" userId="cf915d05-507f-491f-b4a6-b2aa085ee4b1" providerId="ADAL" clId="{B0A9BD16-313A-4B87-86C7-D53C52C6EDF9}" dt="2021-09-30T09:11:26.823" v="10967"/>
        <pc:sldMkLst>
          <pc:docMk/>
          <pc:sldMk cId="1163376756" sldId="279"/>
        </pc:sldMkLst>
        <pc:spChg chg="mod">
          <ac:chgData name="James Franklin" userId="cf915d05-507f-491f-b4a6-b2aa085ee4b1" providerId="ADAL" clId="{B0A9BD16-313A-4B87-86C7-D53C52C6EDF9}" dt="2021-09-30T08:56:27.925" v="10901" actId="20577"/>
          <ac:spMkLst>
            <pc:docMk/>
            <pc:sldMk cId="1163376756" sldId="279"/>
            <ac:spMk id="3" creationId="{3711B6A0-A313-4146-82C1-B5032641EC60}"/>
          </ac:spMkLst>
        </pc:spChg>
        <pc:spChg chg="mod">
          <ac:chgData name="James Franklin" userId="cf915d05-507f-491f-b4a6-b2aa085ee4b1" providerId="ADAL" clId="{B0A9BD16-313A-4B87-86C7-D53C52C6EDF9}" dt="2021-09-30T08:55:58.262" v="10893"/>
          <ac:spMkLst>
            <pc:docMk/>
            <pc:sldMk cId="1163376756" sldId="279"/>
            <ac:spMk id="6" creationId="{7492B3FB-3E7C-472B-A5CA-F602E310A9EA}"/>
          </ac:spMkLst>
        </pc:spChg>
        <pc:spChg chg="mod">
          <ac:chgData name="James Franklin" userId="cf915d05-507f-491f-b4a6-b2aa085ee4b1" providerId="ADAL" clId="{B0A9BD16-313A-4B87-86C7-D53C52C6EDF9}" dt="2021-09-30T08:55:58.262" v="10893"/>
          <ac:spMkLst>
            <pc:docMk/>
            <pc:sldMk cId="1163376756" sldId="279"/>
            <ac:spMk id="7" creationId="{D568714E-65A9-4A97-BEF0-8CDF2C8D4540}"/>
          </ac:spMkLst>
        </pc:spChg>
        <pc:spChg chg="mod">
          <ac:chgData name="James Franklin" userId="cf915d05-507f-491f-b4a6-b2aa085ee4b1" providerId="ADAL" clId="{B0A9BD16-313A-4B87-86C7-D53C52C6EDF9}" dt="2021-09-30T08:55:58.262" v="10893"/>
          <ac:spMkLst>
            <pc:docMk/>
            <pc:sldMk cId="1163376756" sldId="279"/>
            <ac:spMk id="8" creationId="{DCAED962-27D0-4D29-A01D-FBC51F4B4A26}"/>
          </ac:spMkLst>
        </pc:spChg>
        <pc:spChg chg="mod">
          <ac:chgData name="James Franklin" userId="cf915d05-507f-491f-b4a6-b2aa085ee4b1" providerId="ADAL" clId="{B0A9BD16-313A-4B87-86C7-D53C52C6EDF9}" dt="2021-09-30T08:55:58.262" v="10893"/>
          <ac:spMkLst>
            <pc:docMk/>
            <pc:sldMk cId="1163376756" sldId="279"/>
            <ac:spMk id="9" creationId="{EF68C634-52B6-437C-840D-31BBBAFA3D9E}"/>
          </ac:spMkLst>
        </pc:spChg>
        <pc:spChg chg="mod">
          <ac:chgData name="James Franklin" userId="cf915d05-507f-491f-b4a6-b2aa085ee4b1" providerId="ADAL" clId="{B0A9BD16-313A-4B87-86C7-D53C52C6EDF9}" dt="2021-09-30T08:55:58.262" v="10893"/>
          <ac:spMkLst>
            <pc:docMk/>
            <pc:sldMk cId="1163376756" sldId="279"/>
            <ac:spMk id="10" creationId="{8207FB9D-5816-4081-8B60-17F48387E499}"/>
          </ac:spMkLst>
        </pc:spChg>
        <pc:spChg chg="mod">
          <ac:chgData name="James Franklin" userId="cf915d05-507f-491f-b4a6-b2aa085ee4b1" providerId="ADAL" clId="{B0A9BD16-313A-4B87-86C7-D53C52C6EDF9}" dt="2021-09-30T08:55:58.262" v="10893"/>
          <ac:spMkLst>
            <pc:docMk/>
            <pc:sldMk cId="1163376756" sldId="279"/>
            <ac:spMk id="11" creationId="{34A8C5B1-7EFC-43B9-B8E7-626E01DF0074}"/>
          </ac:spMkLst>
        </pc:spChg>
        <pc:spChg chg="mod">
          <ac:chgData name="James Franklin" userId="cf915d05-507f-491f-b4a6-b2aa085ee4b1" providerId="ADAL" clId="{B0A9BD16-313A-4B87-86C7-D53C52C6EDF9}" dt="2021-09-30T08:55:58.262" v="10893"/>
          <ac:spMkLst>
            <pc:docMk/>
            <pc:sldMk cId="1163376756" sldId="279"/>
            <ac:spMk id="12" creationId="{645B28B1-71AD-4F49-9753-E8A4C07109CD}"/>
          </ac:spMkLst>
        </pc:spChg>
        <pc:spChg chg="mod">
          <ac:chgData name="James Franklin" userId="cf915d05-507f-491f-b4a6-b2aa085ee4b1" providerId="ADAL" clId="{B0A9BD16-313A-4B87-86C7-D53C52C6EDF9}" dt="2021-09-30T08:55:58.262" v="10893"/>
          <ac:spMkLst>
            <pc:docMk/>
            <pc:sldMk cId="1163376756" sldId="279"/>
            <ac:spMk id="13" creationId="{C7A3B17D-A494-4BA6-83A6-C68A348C040F}"/>
          </ac:spMkLst>
        </pc:spChg>
        <pc:grpChg chg="add mod">
          <ac:chgData name="James Franklin" userId="cf915d05-507f-491f-b4a6-b2aa085ee4b1" providerId="ADAL" clId="{B0A9BD16-313A-4B87-86C7-D53C52C6EDF9}" dt="2021-09-30T08:55:58.262" v="10893"/>
          <ac:grpSpMkLst>
            <pc:docMk/>
            <pc:sldMk cId="1163376756" sldId="279"/>
            <ac:grpSpMk id="4" creationId="{DA966701-CB16-4DC7-8781-321930BA323F}"/>
          </ac:grpSpMkLst>
        </pc:grpChg>
        <pc:grpChg chg="mod">
          <ac:chgData name="James Franklin" userId="cf915d05-507f-491f-b4a6-b2aa085ee4b1" providerId="ADAL" clId="{B0A9BD16-313A-4B87-86C7-D53C52C6EDF9}" dt="2021-09-30T08:55:58.262" v="10893"/>
          <ac:grpSpMkLst>
            <pc:docMk/>
            <pc:sldMk cId="1163376756" sldId="279"/>
            <ac:grpSpMk id="5" creationId="{E94DAF9A-5356-4299-A60F-5F2E56FA5607}"/>
          </ac:grpSpMkLst>
        </pc:grpChg>
        <pc:picChg chg="mod">
          <ac:chgData name="James Franklin" userId="cf915d05-507f-491f-b4a6-b2aa085ee4b1" providerId="ADAL" clId="{B0A9BD16-313A-4B87-86C7-D53C52C6EDF9}" dt="2021-09-30T08:55:58.262" v="10893"/>
          <ac:picMkLst>
            <pc:docMk/>
            <pc:sldMk cId="1163376756" sldId="279"/>
            <ac:picMk id="14" creationId="{0390287F-B365-421D-8C3B-9F51EA47E0BE}"/>
          </ac:picMkLst>
        </pc:picChg>
        <pc:picChg chg="mod">
          <ac:chgData name="James Franklin" userId="cf915d05-507f-491f-b4a6-b2aa085ee4b1" providerId="ADAL" clId="{B0A9BD16-313A-4B87-86C7-D53C52C6EDF9}" dt="2021-09-30T08:55:58.262" v="10893"/>
          <ac:picMkLst>
            <pc:docMk/>
            <pc:sldMk cId="1163376756" sldId="279"/>
            <ac:picMk id="15" creationId="{8CC9B514-7B86-41EC-A930-BBEEFCAB5428}"/>
          </ac:picMkLst>
        </pc:picChg>
        <pc:picChg chg="mod">
          <ac:chgData name="James Franklin" userId="cf915d05-507f-491f-b4a6-b2aa085ee4b1" providerId="ADAL" clId="{B0A9BD16-313A-4B87-86C7-D53C52C6EDF9}" dt="2021-09-30T08:55:58.262" v="10893"/>
          <ac:picMkLst>
            <pc:docMk/>
            <pc:sldMk cId="1163376756" sldId="279"/>
            <ac:picMk id="16" creationId="{C6950130-4C46-4802-BA56-D07FE0858088}"/>
          </ac:picMkLst>
        </pc:picChg>
        <pc:picChg chg="mod">
          <ac:chgData name="James Franklin" userId="cf915d05-507f-491f-b4a6-b2aa085ee4b1" providerId="ADAL" clId="{B0A9BD16-313A-4B87-86C7-D53C52C6EDF9}" dt="2021-09-30T08:55:58.262" v="10893"/>
          <ac:picMkLst>
            <pc:docMk/>
            <pc:sldMk cId="1163376756" sldId="279"/>
            <ac:picMk id="17" creationId="{2C9BB90B-60EC-4071-9301-6B257FA59F86}"/>
          </ac:picMkLst>
        </pc:picChg>
      </pc:sldChg>
      <pc:sldChg chg="del">
        <pc:chgData name="James Franklin" userId="cf915d05-507f-491f-b4a6-b2aa085ee4b1" providerId="ADAL" clId="{B0A9BD16-313A-4B87-86C7-D53C52C6EDF9}" dt="2021-08-20T11:46:00.678" v="95" actId="47"/>
        <pc:sldMkLst>
          <pc:docMk/>
          <pc:sldMk cId="2368086085" sldId="279"/>
        </pc:sldMkLst>
      </pc:sldChg>
      <pc:sldChg chg="del">
        <pc:chgData name="James Franklin" userId="cf915d05-507f-491f-b4a6-b2aa085ee4b1" providerId="ADAL" clId="{B0A9BD16-313A-4B87-86C7-D53C52C6EDF9}" dt="2021-08-20T11:46:00.678" v="95" actId="47"/>
        <pc:sldMkLst>
          <pc:docMk/>
          <pc:sldMk cId="3499100747" sldId="280"/>
        </pc:sldMkLst>
      </pc:sldChg>
      <pc:sldChg chg="del">
        <pc:chgData name="James Franklin" userId="cf915d05-507f-491f-b4a6-b2aa085ee4b1" providerId="ADAL" clId="{B0A9BD16-313A-4B87-86C7-D53C52C6EDF9}" dt="2021-08-20T11:46:00.678" v="95" actId="47"/>
        <pc:sldMkLst>
          <pc:docMk/>
          <pc:sldMk cId="1374655441" sldId="281"/>
        </pc:sldMkLst>
      </pc:sldChg>
      <pc:sldChg chg="modSp mod ord">
        <pc:chgData name="James Franklin" userId="cf915d05-507f-491f-b4a6-b2aa085ee4b1" providerId="ADAL" clId="{B0A9BD16-313A-4B87-86C7-D53C52C6EDF9}" dt="2021-09-30T09:29:31.443" v="10980" actId="6549"/>
        <pc:sldMkLst>
          <pc:docMk/>
          <pc:sldMk cId="464189532" sldId="282"/>
        </pc:sldMkLst>
        <pc:spChg chg="mod">
          <ac:chgData name="James Franklin" userId="cf915d05-507f-491f-b4a6-b2aa085ee4b1" providerId="ADAL" clId="{B0A9BD16-313A-4B87-86C7-D53C52C6EDF9}" dt="2021-09-30T09:29:31.443" v="10980" actId="6549"/>
          <ac:spMkLst>
            <pc:docMk/>
            <pc:sldMk cId="464189532" sldId="282"/>
            <ac:spMk id="2" creationId="{00000000-0000-0000-0000-000000000000}"/>
          </ac:spMkLst>
        </pc:spChg>
      </pc:sldChg>
      <pc:sldChg chg="del">
        <pc:chgData name="James Franklin" userId="cf915d05-507f-491f-b4a6-b2aa085ee4b1" providerId="ADAL" clId="{B0A9BD16-313A-4B87-86C7-D53C52C6EDF9}" dt="2021-08-20T11:46:00.678" v="95" actId="47"/>
        <pc:sldMkLst>
          <pc:docMk/>
          <pc:sldMk cId="3928355373" sldId="283"/>
        </pc:sldMkLst>
      </pc:sldChg>
      <pc:sldChg chg="del">
        <pc:chgData name="James Franklin" userId="cf915d05-507f-491f-b4a6-b2aa085ee4b1" providerId="ADAL" clId="{B0A9BD16-313A-4B87-86C7-D53C52C6EDF9}" dt="2021-08-20T11:46:00.678" v="95" actId="47"/>
        <pc:sldMkLst>
          <pc:docMk/>
          <pc:sldMk cId="3003053793" sldId="284"/>
        </pc:sldMkLst>
      </pc:sldChg>
      <pc:sldChg chg="del">
        <pc:chgData name="James Franklin" userId="cf915d05-507f-491f-b4a6-b2aa085ee4b1" providerId="ADAL" clId="{B0A9BD16-313A-4B87-86C7-D53C52C6EDF9}" dt="2021-08-20T11:46:05.821" v="96" actId="47"/>
        <pc:sldMkLst>
          <pc:docMk/>
          <pc:sldMk cId="918423468" sldId="285"/>
        </pc:sldMkLst>
      </pc:sldChg>
      <pc:sldChg chg="del">
        <pc:chgData name="James Franklin" userId="cf915d05-507f-491f-b4a6-b2aa085ee4b1" providerId="ADAL" clId="{B0A9BD16-313A-4B87-86C7-D53C52C6EDF9}" dt="2021-08-20T11:46:00.678" v="95" actId="47"/>
        <pc:sldMkLst>
          <pc:docMk/>
          <pc:sldMk cId="3555955918" sldId="286"/>
        </pc:sldMkLst>
      </pc:sldChg>
      <pc:sldChg chg="del">
        <pc:chgData name="James Franklin" userId="cf915d05-507f-491f-b4a6-b2aa085ee4b1" providerId="ADAL" clId="{B0A9BD16-313A-4B87-86C7-D53C52C6EDF9}" dt="2021-08-20T11:46:14.767" v="98" actId="47"/>
        <pc:sldMkLst>
          <pc:docMk/>
          <pc:sldMk cId="2094632236" sldId="287"/>
        </pc:sldMkLst>
      </pc:sldChg>
      <pc:sldChg chg="del">
        <pc:chgData name="James Franklin" userId="cf915d05-507f-491f-b4a6-b2aa085ee4b1" providerId="ADAL" clId="{B0A9BD16-313A-4B87-86C7-D53C52C6EDF9}" dt="2021-08-20T11:46:00.678" v="95" actId="47"/>
        <pc:sldMkLst>
          <pc:docMk/>
          <pc:sldMk cId="731314941" sldId="288"/>
        </pc:sldMkLst>
      </pc:sldChg>
      <pc:sldChg chg="del">
        <pc:chgData name="James Franklin" userId="cf915d05-507f-491f-b4a6-b2aa085ee4b1" providerId="ADAL" clId="{B0A9BD16-313A-4B87-86C7-D53C52C6EDF9}" dt="2021-08-20T11:46:00.678" v="95" actId="47"/>
        <pc:sldMkLst>
          <pc:docMk/>
          <pc:sldMk cId="2428677725" sldId="289"/>
        </pc:sldMkLst>
      </pc:sldChg>
      <pc:sldChg chg="del">
        <pc:chgData name="James Franklin" userId="cf915d05-507f-491f-b4a6-b2aa085ee4b1" providerId="ADAL" clId="{B0A9BD16-313A-4B87-86C7-D53C52C6EDF9}" dt="2021-08-20T11:46:11.320" v="97" actId="47"/>
        <pc:sldMkLst>
          <pc:docMk/>
          <pc:sldMk cId="4076850340" sldId="290"/>
        </pc:sldMkLst>
      </pc:sldChg>
      <pc:sldChg chg="del">
        <pc:chgData name="James Franklin" userId="cf915d05-507f-491f-b4a6-b2aa085ee4b1" providerId="ADAL" clId="{B0A9BD16-313A-4B87-86C7-D53C52C6EDF9}" dt="2021-08-20T11:46:11.320" v="97" actId="47"/>
        <pc:sldMkLst>
          <pc:docMk/>
          <pc:sldMk cId="990057538" sldId="291"/>
        </pc:sldMkLst>
      </pc:sldChg>
      <pc:sldChg chg="del">
        <pc:chgData name="James Franklin" userId="cf915d05-507f-491f-b4a6-b2aa085ee4b1" providerId="ADAL" clId="{B0A9BD16-313A-4B87-86C7-D53C52C6EDF9}" dt="2021-08-20T11:46:11.320" v="97" actId="47"/>
        <pc:sldMkLst>
          <pc:docMk/>
          <pc:sldMk cId="2164958771" sldId="292"/>
        </pc:sldMkLst>
      </pc:sldChg>
      <pc:sldChg chg="del">
        <pc:chgData name="James Franklin" userId="cf915d05-507f-491f-b4a6-b2aa085ee4b1" providerId="ADAL" clId="{B0A9BD16-313A-4B87-86C7-D53C52C6EDF9}" dt="2021-08-20T11:46:11.320" v="97" actId="47"/>
        <pc:sldMkLst>
          <pc:docMk/>
          <pc:sldMk cId="254788354" sldId="294"/>
        </pc:sldMkLst>
      </pc:sldChg>
      <pc:sldChg chg="modSp mod">
        <pc:chgData name="James Franklin" userId="cf915d05-507f-491f-b4a6-b2aa085ee4b1" providerId="ADAL" clId="{B0A9BD16-313A-4B87-86C7-D53C52C6EDF9}" dt="2021-09-28T14:26:47.147" v="1689" actId="20577"/>
        <pc:sldMkLst>
          <pc:docMk/>
          <pc:sldMk cId="384732063" sldId="295"/>
        </pc:sldMkLst>
        <pc:spChg chg="mod">
          <ac:chgData name="James Franklin" userId="cf915d05-507f-491f-b4a6-b2aa085ee4b1" providerId="ADAL" clId="{B0A9BD16-313A-4B87-86C7-D53C52C6EDF9}" dt="2021-09-28T14:26:47.147" v="1689" actId="20577"/>
          <ac:spMkLst>
            <pc:docMk/>
            <pc:sldMk cId="384732063" sldId="295"/>
            <ac:spMk id="2" creationId="{00000000-0000-0000-0000-000000000000}"/>
          </ac:spMkLst>
        </pc:spChg>
      </pc:sldChg>
      <pc:sldChg chg="addSp delSp modSp new mod ord">
        <pc:chgData name="James Franklin" userId="cf915d05-507f-491f-b4a6-b2aa085ee4b1" providerId="ADAL" clId="{B0A9BD16-313A-4B87-86C7-D53C52C6EDF9}" dt="2021-09-29T08:52:57.220" v="2681" actId="1076"/>
        <pc:sldMkLst>
          <pc:docMk/>
          <pc:sldMk cId="1743664146" sldId="296"/>
        </pc:sldMkLst>
        <pc:spChg chg="mod">
          <ac:chgData name="James Franklin" userId="cf915d05-507f-491f-b4a6-b2aa085ee4b1" providerId="ADAL" clId="{B0A9BD16-313A-4B87-86C7-D53C52C6EDF9}" dt="2021-09-28T14:32:45.980" v="1718" actId="207"/>
          <ac:spMkLst>
            <pc:docMk/>
            <pc:sldMk cId="1743664146" sldId="296"/>
            <ac:spMk id="2" creationId="{DE7D2F39-D496-43AD-9D63-170CB0D1F263}"/>
          </ac:spMkLst>
        </pc:spChg>
        <pc:spChg chg="mod">
          <ac:chgData name="James Franklin" userId="cf915d05-507f-491f-b4a6-b2aa085ee4b1" providerId="ADAL" clId="{B0A9BD16-313A-4B87-86C7-D53C52C6EDF9}" dt="2021-09-29T07:55:07.226" v="2084" actId="6549"/>
          <ac:spMkLst>
            <pc:docMk/>
            <pc:sldMk cId="1743664146" sldId="296"/>
            <ac:spMk id="3" creationId="{6A5E715C-5692-4138-BE67-8C75FE95C21D}"/>
          </ac:spMkLst>
        </pc:spChg>
        <pc:spChg chg="add mod">
          <ac:chgData name="James Franklin" userId="cf915d05-507f-491f-b4a6-b2aa085ee4b1" providerId="ADAL" clId="{B0A9BD16-313A-4B87-86C7-D53C52C6EDF9}" dt="2021-09-29T08:52:57.220" v="2681" actId="1076"/>
          <ac:spMkLst>
            <pc:docMk/>
            <pc:sldMk cId="1743664146" sldId="296"/>
            <ac:spMk id="10" creationId="{92673497-90C6-4D6B-A481-A138665F1378}"/>
          </ac:spMkLst>
        </pc:spChg>
        <pc:picChg chg="add del mod">
          <ac:chgData name="James Franklin" userId="cf915d05-507f-491f-b4a6-b2aa085ee4b1" providerId="ADAL" clId="{B0A9BD16-313A-4B87-86C7-D53C52C6EDF9}" dt="2021-09-29T07:52:27.938" v="1893" actId="478"/>
          <ac:picMkLst>
            <pc:docMk/>
            <pc:sldMk cId="1743664146" sldId="296"/>
            <ac:picMk id="5" creationId="{5976E15D-98E8-4518-820A-D0D46F31F930}"/>
          </ac:picMkLst>
        </pc:picChg>
        <pc:picChg chg="add mod">
          <ac:chgData name="James Franklin" userId="cf915d05-507f-491f-b4a6-b2aa085ee4b1" providerId="ADAL" clId="{B0A9BD16-313A-4B87-86C7-D53C52C6EDF9}" dt="2021-09-29T07:52:40.821" v="1896" actId="1076"/>
          <ac:picMkLst>
            <pc:docMk/>
            <pc:sldMk cId="1743664146" sldId="296"/>
            <ac:picMk id="7" creationId="{3E5D6270-7757-4432-A56F-63FC567648ED}"/>
          </ac:picMkLst>
        </pc:picChg>
        <pc:picChg chg="add del mod">
          <ac:chgData name="James Franklin" userId="cf915d05-507f-491f-b4a6-b2aa085ee4b1" providerId="ADAL" clId="{B0A9BD16-313A-4B87-86C7-D53C52C6EDF9}" dt="2021-09-29T07:52:25.993" v="1892" actId="478"/>
          <ac:picMkLst>
            <pc:docMk/>
            <pc:sldMk cId="1743664146" sldId="296"/>
            <ac:picMk id="1026" creationId="{3BE67740-DE67-4A75-972C-8BF9F211A3A7}"/>
          </ac:picMkLst>
        </pc:picChg>
        <pc:picChg chg="add mod">
          <ac:chgData name="James Franklin" userId="cf915d05-507f-491f-b4a6-b2aa085ee4b1" providerId="ADAL" clId="{B0A9BD16-313A-4B87-86C7-D53C52C6EDF9}" dt="2021-09-29T07:53:54.316" v="1908" actId="167"/>
          <ac:picMkLst>
            <pc:docMk/>
            <pc:sldMk cId="1743664146" sldId="296"/>
            <ac:picMk id="1028" creationId="{348AA713-BA61-4D89-BE7A-30C34DDEBF7F}"/>
          </ac:picMkLst>
        </pc:picChg>
      </pc:sldChg>
      <pc:sldChg chg="addSp delSp modSp add mod modClrScheme chgLayout">
        <pc:chgData name="James Franklin" userId="cf915d05-507f-491f-b4a6-b2aa085ee4b1" providerId="ADAL" clId="{B0A9BD16-313A-4B87-86C7-D53C52C6EDF9}" dt="2021-09-29T09:10:27.716" v="3133" actId="207"/>
        <pc:sldMkLst>
          <pc:docMk/>
          <pc:sldMk cId="1094278058" sldId="297"/>
        </pc:sldMkLst>
        <pc:spChg chg="add del mod">
          <ac:chgData name="James Franklin" userId="cf915d05-507f-491f-b4a6-b2aa085ee4b1" providerId="ADAL" clId="{B0A9BD16-313A-4B87-86C7-D53C52C6EDF9}" dt="2021-09-29T08:51:40.839" v="2440" actId="21"/>
          <ac:spMkLst>
            <pc:docMk/>
            <pc:sldMk cId="1094278058" sldId="297"/>
            <ac:spMk id="2" creationId="{C945DD61-8007-44C7-B19F-DB10BCC6D1F2}"/>
          </ac:spMkLst>
        </pc:spChg>
        <pc:spChg chg="del mod ord">
          <ac:chgData name="James Franklin" userId="cf915d05-507f-491f-b4a6-b2aa085ee4b1" providerId="ADAL" clId="{B0A9BD16-313A-4B87-86C7-D53C52C6EDF9}" dt="2021-08-20T11:46:30.539" v="109" actId="700"/>
          <ac:spMkLst>
            <pc:docMk/>
            <pc:sldMk cId="1094278058" sldId="297"/>
            <ac:spMk id="2" creationId="{DE7D2F39-D496-43AD-9D63-170CB0D1F263}"/>
          </ac:spMkLst>
        </pc:spChg>
        <pc:spChg chg="del mod ord">
          <ac:chgData name="James Franklin" userId="cf915d05-507f-491f-b4a6-b2aa085ee4b1" providerId="ADAL" clId="{B0A9BD16-313A-4B87-86C7-D53C52C6EDF9}" dt="2021-08-20T11:46:30.539" v="109" actId="700"/>
          <ac:spMkLst>
            <pc:docMk/>
            <pc:sldMk cId="1094278058" sldId="297"/>
            <ac:spMk id="3" creationId="{6A5E715C-5692-4138-BE67-8C75FE95C21D}"/>
          </ac:spMkLst>
        </pc:spChg>
        <pc:spChg chg="add mod ord">
          <ac:chgData name="James Franklin" userId="cf915d05-507f-491f-b4a6-b2aa085ee4b1" providerId="ADAL" clId="{B0A9BD16-313A-4B87-86C7-D53C52C6EDF9}" dt="2021-09-29T08:48:01.246" v="2117" actId="20577"/>
          <ac:spMkLst>
            <pc:docMk/>
            <pc:sldMk cId="1094278058" sldId="297"/>
            <ac:spMk id="4" creationId="{58400A95-E719-497E-B910-3135192F5885}"/>
          </ac:spMkLst>
        </pc:spChg>
        <pc:spChg chg="add mod ord">
          <ac:chgData name="James Franklin" userId="cf915d05-507f-491f-b4a6-b2aa085ee4b1" providerId="ADAL" clId="{B0A9BD16-313A-4B87-86C7-D53C52C6EDF9}" dt="2021-09-29T09:10:27.716" v="3133" actId="207"/>
          <ac:spMkLst>
            <pc:docMk/>
            <pc:sldMk cId="1094278058" sldId="297"/>
            <ac:spMk id="5" creationId="{ED7AFAC2-C25E-48A4-86B6-162AF6B61DE7}"/>
          </ac:spMkLst>
        </pc:spChg>
        <pc:spChg chg="add mod">
          <ac:chgData name="James Franklin" userId="cf915d05-507f-491f-b4a6-b2aa085ee4b1" providerId="ADAL" clId="{B0A9BD16-313A-4B87-86C7-D53C52C6EDF9}" dt="2021-09-29T09:04:18.419" v="3073" actId="20577"/>
          <ac:spMkLst>
            <pc:docMk/>
            <pc:sldMk cId="1094278058" sldId="297"/>
            <ac:spMk id="6" creationId="{F32086A2-3C15-489D-8D1C-C1B0696E9A67}"/>
          </ac:spMkLst>
        </pc:spChg>
      </pc:sldChg>
      <pc:sldChg chg="addSp delSp modSp add mod">
        <pc:chgData name="James Franklin" userId="cf915d05-507f-491f-b4a6-b2aa085ee4b1" providerId="ADAL" clId="{B0A9BD16-313A-4B87-86C7-D53C52C6EDF9}" dt="2021-09-29T09:38:27.836" v="5063" actId="14100"/>
        <pc:sldMkLst>
          <pc:docMk/>
          <pc:sldMk cId="2556417252" sldId="298"/>
        </pc:sldMkLst>
        <pc:spChg chg="mod">
          <ac:chgData name="James Franklin" userId="cf915d05-507f-491f-b4a6-b2aa085ee4b1" providerId="ADAL" clId="{B0A9BD16-313A-4B87-86C7-D53C52C6EDF9}" dt="2021-08-20T11:47:14.380" v="149" actId="20577"/>
          <ac:spMkLst>
            <pc:docMk/>
            <pc:sldMk cId="2556417252" sldId="298"/>
            <ac:spMk id="2" creationId="{DE7D2F39-D496-43AD-9D63-170CB0D1F263}"/>
          </ac:spMkLst>
        </pc:spChg>
        <pc:spChg chg="mod">
          <ac:chgData name="James Franklin" userId="cf915d05-507f-491f-b4a6-b2aa085ee4b1" providerId="ADAL" clId="{B0A9BD16-313A-4B87-86C7-D53C52C6EDF9}" dt="2021-09-29T09:14:32.247" v="3337" actId="20577"/>
          <ac:spMkLst>
            <pc:docMk/>
            <pc:sldMk cId="2556417252" sldId="298"/>
            <ac:spMk id="3" creationId="{6A5E715C-5692-4138-BE67-8C75FE95C21D}"/>
          </ac:spMkLst>
        </pc:spChg>
        <pc:spChg chg="add del mod">
          <ac:chgData name="James Franklin" userId="cf915d05-507f-491f-b4a6-b2aa085ee4b1" providerId="ADAL" clId="{B0A9BD16-313A-4B87-86C7-D53C52C6EDF9}" dt="2021-09-29T09:14:37.962" v="3338" actId="478"/>
          <ac:spMkLst>
            <pc:docMk/>
            <pc:sldMk cId="2556417252" sldId="298"/>
            <ac:spMk id="4" creationId="{2D670BED-C8D2-4744-93EC-0E408187B90F}"/>
          </ac:spMkLst>
        </pc:spChg>
        <pc:spChg chg="add mod ord">
          <ac:chgData name="James Franklin" userId="cf915d05-507f-491f-b4a6-b2aa085ee4b1" providerId="ADAL" clId="{B0A9BD16-313A-4B87-86C7-D53C52C6EDF9}" dt="2021-09-28T15:24:54.182" v="1851" actId="164"/>
          <ac:spMkLst>
            <pc:docMk/>
            <pc:sldMk cId="2556417252" sldId="298"/>
            <ac:spMk id="27" creationId="{18EA1201-D873-4068-9AA2-28EFD03F7E1E}"/>
          </ac:spMkLst>
        </pc:spChg>
        <pc:spChg chg="add mod ord">
          <ac:chgData name="James Franklin" userId="cf915d05-507f-491f-b4a6-b2aa085ee4b1" providerId="ADAL" clId="{B0A9BD16-313A-4B87-86C7-D53C52C6EDF9}" dt="2021-09-28T15:24:54.182" v="1851" actId="164"/>
          <ac:spMkLst>
            <pc:docMk/>
            <pc:sldMk cId="2556417252" sldId="298"/>
            <ac:spMk id="30" creationId="{F70E140C-00E8-4089-9344-23D37FEA1C55}"/>
          </ac:spMkLst>
        </pc:spChg>
        <pc:spChg chg="add mod ord">
          <ac:chgData name="James Franklin" userId="cf915d05-507f-491f-b4a6-b2aa085ee4b1" providerId="ADAL" clId="{B0A9BD16-313A-4B87-86C7-D53C52C6EDF9}" dt="2021-09-28T15:24:54.182" v="1851" actId="164"/>
          <ac:spMkLst>
            <pc:docMk/>
            <pc:sldMk cId="2556417252" sldId="298"/>
            <ac:spMk id="31" creationId="{EBA08AAA-0540-4166-89D9-6864AC6474E8}"/>
          </ac:spMkLst>
        </pc:spChg>
        <pc:spChg chg="add mod ord">
          <ac:chgData name="James Franklin" userId="cf915d05-507f-491f-b4a6-b2aa085ee4b1" providerId="ADAL" clId="{B0A9BD16-313A-4B87-86C7-D53C52C6EDF9}" dt="2021-09-28T15:24:54.182" v="1851" actId="164"/>
          <ac:spMkLst>
            <pc:docMk/>
            <pc:sldMk cId="2556417252" sldId="298"/>
            <ac:spMk id="32" creationId="{5FD157A3-7187-4677-9730-3C19F17F6E5D}"/>
          </ac:spMkLst>
        </pc:spChg>
        <pc:spChg chg="add mod">
          <ac:chgData name="James Franklin" userId="cf915d05-507f-491f-b4a6-b2aa085ee4b1" providerId="ADAL" clId="{B0A9BD16-313A-4B87-86C7-D53C52C6EDF9}" dt="2021-09-29T09:38:22.965" v="5061" actId="164"/>
          <ac:spMkLst>
            <pc:docMk/>
            <pc:sldMk cId="2556417252" sldId="298"/>
            <ac:spMk id="34" creationId="{C323DF5C-1327-4917-B2FF-EF08601D8D6E}"/>
          </ac:spMkLst>
        </pc:spChg>
        <pc:spChg chg="add mod">
          <ac:chgData name="James Franklin" userId="cf915d05-507f-491f-b4a6-b2aa085ee4b1" providerId="ADAL" clId="{B0A9BD16-313A-4B87-86C7-D53C52C6EDF9}" dt="2021-09-29T09:38:22.965" v="5061" actId="164"/>
          <ac:spMkLst>
            <pc:docMk/>
            <pc:sldMk cId="2556417252" sldId="298"/>
            <ac:spMk id="38" creationId="{0100501E-B7AA-4498-BA8D-738600877897}"/>
          </ac:spMkLst>
        </pc:spChg>
        <pc:spChg chg="add mod">
          <ac:chgData name="James Franklin" userId="cf915d05-507f-491f-b4a6-b2aa085ee4b1" providerId="ADAL" clId="{B0A9BD16-313A-4B87-86C7-D53C52C6EDF9}" dt="2021-09-29T09:38:22.965" v="5061" actId="164"/>
          <ac:spMkLst>
            <pc:docMk/>
            <pc:sldMk cId="2556417252" sldId="298"/>
            <ac:spMk id="39" creationId="{7786B4A0-150F-410C-ACA4-AA6C1F0D39CA}"/>
          </ac:spMkLst>
        </pc:spChg>
        <pc:spChg chg="add mod">
          <ac:chgData name="James Franklin" userId="cf915d05-507f-491f-b4a6-b2aa085ee4b1" providerId="ADAL" clId="{B0A9BD16-313A-4B87-86C7-D53C52C6EDF9}" dt="2021-09-29T09:38:22.965" v="5061" actId="164"/>
          <ac:spMkLst>
            <pc:docMk/>
            <pc:sldMk cId="2556417252" sldId="298"/>
            <ac:spMk id="40" creationId="{714E516D-BBDC-49C3-BC06-ACDAA366CC1D}"/>
          </ac:spMkLst>
        </pc:spChg>
        <pc:grpChg chg="add mod">
          <ac:chgData name="James Franklin" userId="cf915d05-507f-491f-b4a6-b2aa085ee4b1" providerId="ADAL" clId="{B0A9BD16-313A-4B87-86C7-D53C52C6EDF9}" dt="2021-09-29T09:38:22.965" v="5061" actId="164"/>
          <ac:grpSpMkLst>
            <pc:docMk/>
            <pc:sldMk cId="2556417252" sldId="298"/>
            <ac:grpSpMk id="28" creationId="{1B098350-F2CD-4DBD-9EC6-9673A5103E1E}"/>
          </ac:grpSpMkLst>
        </pc:grpChg>
        <pc:grpChg chg="add mod">
          <ac:chgData name="James Franklin" userId="cf915d05-507f-491f-b4a6-b2aa085ee4b1" providerId="ADAL" clId="{B0A9BD16-313A-4B87-86C7-D53C52C6EDF9}" dt="2021-09-29T09:38:27.836" v="5063" actId="14100"/>
          <ac:grpSpMkLst>
            <pc:docMk/>
            <pc:sldMk cId="2556417252" sldId="298"/>
            <ac:grpSpMk id="35" creationId="{19A1D759-B5C2-4848-9803-4F47EBAFDEDF}"/>
          </ac:grpSpMkLst>
        </pc:grpChg>
        <pc:picChg chg="add del mod">
          <ac:chgData name="James Franklin" userId="cf915d05-507f-491f-b4a6-b2aa085ee4b1" providerId="ADAL" clId="{B0A9BD16-313A-4B87-86C7-D53C52C6EDF9}" dt="2021-09-28T15:18:41.252" v="1775" actId="478"/>
          <ac:picMkLst>
            <pc:docMk/>
            <pc:sldMk cId="2556417252" sldId="298"/>
            <ac:picMk id="6" creationId="{7FFA3345-0965-4765-A5BE-8FACCC42F361}"/>
          </ac:picMkLst>
        </pc:picChg>
        <pc:picChg chg="add del mod">
          <ac:chgData name="James Franklin" userId="cf915d05-507f-491f-b4a6-b2aa085ee4b1" providerId="ADAL" clId="{B0A9BD16-313A-4B87-86C7-D53C52C6EDF9}" dt="2021-09-28T15:08:02.879" v="1760" actId="478"/>
          <ac:picMkLst>
            <pc:docMk/>
            <pc:sldMk cId="2556417252" sldId="298"/>
            <ac:picMk id="8" creationId="{2F660253-55C8-484F-BA33-555BD3EDC30E}"/>
          </ac:picMkLst>
        </pc:picChg>
        <pc:picChg chg="add del mod">
          <ac:chgData name="James Franklin" userId="cf915d05-507f-491f-b4a6-b2aa085ee4b1" providerId="ADAL" clId="{B0A9BD16-313A-4B87-86C7-D53C52C6EDF9}" dt="2021-09-28T15:08:05.982" v="1763" actId="478"/>
          <ac:picMkLst>
            <pc:docMk/>
            <pc:sldMk cId="2556417252" sldId="298"/>
            <ac:picMk id="10" creationId="{4617BDC3-3DE0-4A2C-8568-0DC7024FBDDD}"/>
          </ac:picMkLst>
        </pc:picChg>
        <pc:picChg chg="add mod">
          <ac:chgData name="James Franklin" userId="cf915d05-507f-491f-b4a6-b2aa085ee4b1" providerId="ADAL" clId="{B0A9BD16-313A-4B87-86C7-D53C52C6EDF9}" dt="2021-09-28T15:24:54.182" v="1851" actId="164"/>
          <ac:picMkLst>
            <pc:docMk/>
            <pc:sldMk cId="2556417252" sldId="298"/>
            <ac:picMk id="12" creationId="{5352B2A8-9001-4DB1-8717-36DDD6F254BF}"/>
          </ac:picMkLst>
        </pc:picChg>
        <pc:picChg chg="add mod">
          <ac:chgData name="James Franklin" userId="cf915d05-507f-491f-b4a6-b2aa085ee4b1" providerId="ADAL" clId="{B0A9BD16-313A-4B87-86C7-D53C52C6EDF9}" dt="2021-09-28T15:02:05.811" v="1744" actId="1076"/>
          <ac:picMkLst>
            <pc:docMk/>
            <pc:sldMk cId="2556417252" sldId="298"/>
            <ac:picMk id="14" creationId="{85F7E273-897E-411C-BBF2-D787B3CE9482}"/>
          </ac:picMkLst>
        </pc:picChg>
        <pc:picChg chg="add mod">
          <ac:chgData name="James Franklin" userId="cf915d05-507f-491f-b4a6-b2aa085ee4b1" providerId="ADAL" clId="{B0A9BD16-313A-4B87-86C7-D53C52C6EDF9}" dt="2021-09-28T15:24:54.182" v="1851" actId="164"/>
          <ac:picMkLst>
            <pc:docMk/>
            <pc:sldMk cId="2556417252" sldId="298"/>
            <ac:picMk id="16" creationId="{CF03A8BC-726B-438C-B1D6-4887BC5A1137}"/>
          </ac:picMkLst>
        </pc:picChg>
        <pc:picChg chg="add mod">
          <ac:chgData name="James Franklin" userId="cf915d05-507f-491f-b4a6-b2aa085ee4b1" providerId="ADAL" clId="{B0A9BD16-313A-4B87-86C7-D53C52C6EDF9}" dt="2021-09-28T15:05:32.972" v="1753" actId="1076"/>
          <ac:picMkLst>
            <pc:docMk/>
            <pc:sldMk cId="2556417252" sldId="298"/>
            <ac:picMk id="18" creationId="{54D2210D-F3C6-468E-B2DD-30931D97B2B0}"/>
          </ac:picMkLst>
        </pc:picChg>
        <pc:picChg chg="add mod">
          <ac:chgData name="James Franklin" userId="cf915d05-507f-491f-b4a6-b2aa085ee4b1" providerId="ADAL" clId="{B0A9BD16-313A-4B87-86C7-D53C52C6EDF9}" dt="2021-09-28T15:06:10.779" v="1756" actId="1076"/>
          <ac:picMkLst>
            <pc:docMk/>
            <pc:sldMk cId="2556417252" sldId="298"/>
            <ac:picMk id="20" creationId="{94A4ADD2-5E91-49BB-B690-A220EE528FF1}"/>
          </ac:picMkLst>
        </pc:picChg>
        <pc:picChg chg="add mod">
          <ac:chgData name="James Franklin" userId="cf915d05-507f-491f-b4a6-b2aa085ee4b1" providerId="ADAL" clId="{B0A9BD16-313A-4B87-86C7-D53C52C6EDF9}" dt="2021-09-28T15:24:54.182" v="1851" actId="164"/>
          <ac:picMkLst>
            <pc:docMk/>
            <pc:sldMk cId="2556417252" sldId="298"/>
            <ac:picMk id="22" creationId="{61F498AE-8E59-496D-B85D-E7BEBA9A0B54}"/>
          </ac:picMkLst>
        </pc:picChg>
        <pc:picChg chg="add mod">
          <ac:chgData name="James Franklin" userId="cf915d05-507f-491f-b4a6-b2aa085ee4b1" providerId="ADAL" clId="{B0A9BD16-313A-4B87-86C7-D53C52C6EDF9}" dt="2021-09-28T15:08:21.468" v="1767" actId="14100"/>
          <ac:picMkLst>
            <pc:docMk/>
            <pc:sldMk cId="2556417252" sldId="298"/>
            <ac:picMk id="24" creationId="{40D8AFDC-DE29-4074-86BC-5DED94D13D21}"/>
          </ac:picMkLst>
        </pc:picChg>
        <pc:picChg chg="add mod">
          <ac:chgData name="James Franklin" userId="cf915d05-507f-491f-b4a6-b2aa085ee4b1" providerId="ADAL" clId="{B0A9BD16-313A-4B87-86C7-D53C52C6EDF9}" dt="2021-09-28T15:25:20.942" v="1855" actId="1076"/>
          <ac:picMkLst>
            <pc:docMk/>
            <pc:sldMk cId="2556417252" sldId="298"/>
            <ac:picMk id="26" creationId="{FBB8235B-A49E-4B1A-B58A-20A49C62DAD2}"/>
          </ac:picMkLst>
        </pc:picChg>
        <pc:picChg chg="add mod">
          <ac:chgData name="James Franklin" userId="cf915d05-507f-491f-b4a6-b2aa085ee4b1" providerId="ADAL" clId="{B0A9BD16-313A-4B87-86C7-D53C52C6EDF9}" dt="2021-09-28T15:26:24.132" v="1861" actId="1076"/>
          <ac:picMkLst>
            <pc:docMk/>
            <pc:sldMk cId="2556417252" sldId="298"/>
            <ac:picMk id="33" creationId="{F9F856FC-BCF2-46C5-AEA9-B00A0BE78D4C}"/>
          </ac:picMkLst>
        </pc:picChg>
        <pc:picChg chg="add del mod">
          <ac:chgData name="James Franklin" userId="cf915d05-507f-491f-b4a6-b2aa085ee4b1" providerId="ADAL" clId="{B0A9BD16-313A-4B87-86C7-D53C52C6EDF9}" dt="2021-09-28T14:55:22.931" v="1723" actId="478"/>
          <ac:picMkLst>
            <pc:docMk/>
            <pc:sldMk cId="2556417252" sldId="298"/>
            <ac:picMk id="2050" creationId="{6AA042DC-30E9-4A86-BE7A-86993A2745B2}"/>
          </ac:picMkLst>
        </pc:picChg>
        <pc:picChg chg="add del mod">
          <ac:chgData name="James Franklin" userId="cf915d05-507f-491f-b4a6-b2aa085ee4b1" providerId="ADAL" clId="{B0A9BD16-313A-4B87-86C7-D53C52C6EDF9}" dt="2021-09-28T15:18:40.516" v="1774" actId="478"/>
          <ac:picMkLst>
            <pc:docMk/>
            <pc:sldMk cId="2556417252" sldId="298"/>
            <ac:picMk id="2052" creationId="{A9567AAD-13BD-44CB-B43E-8E90A86C788D}"/>
          </ac:picMkLst>
        </pc:picChg>
        <pc:picChg chg="add mod">
          <ac:chgData name="James Franklin" userId="cf915d05-507f-491f-b4a6-b2aa085ee4b1" providerId="ADAL" clId="{B0A9BD16-313A-4B87-86C7-D53C52C6EDF9}" dt="2021-09-29T09:14:47.143" v="3339" actId="1076"/>
          <ac:picMkLst>
            <pc:docMk/>
            <pc:sldMk cId="2556417252" sldId="298"/>
            <ac:picMk id="2054" creationId="{A75A3011-1ABF-4E92-B653-FEFB7685AEFF}"/>
          </ac:picMkLst>
        </pc:picChg>
      </pc:sldChg>
      <pc:sldChg chg="addSp modSp add mod">
        <pc:chgData name="James Franklin" userId="cf915d05-507f-491f-b4a6-b2aa085ee4b1" providerId="ADAL" clId="{B0A9BD16-313A-4B87-86C7-D53C52C6EDF9}" dt="2021-09-29T11:28:53.481" v="8669" actId="732"/>
        <pc:sldMkLst>
          <pc:docMk/>
          <pc:sldMk cId="3867217196" sldId="299"/>
        </pc:sldMkLst>
        <pc:spChg chg="mod">
          <ac:chgData name="James Franklin" userId="cf915d05-507f-491f-b4a6-b2aa085ee4b1" providerId="ADAL" clId="{B0A9BD16-313A-4B87-86C7-D53C52C6EDF9}" dt="2021-09-29T10:49:54.773" v="7545" actId="20577"/>
          <ac:spMkLst>
            <pc:docMk/>
            <pc:sldMk cId="3867217196" sldId="299"/>
            <ac:spMk id="2" creationId="{DE7D2F39-D496-43AD-9D63-170CB0D1F263}"/>
          </ac:spMkLst>
        </pc:spChg>
        <pc:spChg chg="mod">
          <ac:chgData name="James Franklin" userId="cf915d05-507f-491f-b4a6-b2aa085ee4b1" providerId="ADAL" clId="{B0A9BD16-313A-4B87-86C7-D53C52C6EDF9}" dt="2021-09-29T11:18:40.246" v="8448" actId="20577"/>
          <ac:spMkLst>
            <pc:docMk/>
            <pc:sldMk cId="3867217196" sldId="299"/>
            <ac:spMk id="3" creationId="{6A5E715C-5692-4138-BE67-8C75FE95C21D}"/>
          </ac:spMkLst>
        </pc:spChg>
        <pc:spChg chg="mod">
          <ac:chgData name="James Franklin" userId="cf915d05-507f-491f-b4a6-b2aa085ee4b1" providerId="ADAL" clId="{B0A9BD16-313A-4B87-86C7-D53C52C6EDF9}" dt="2021-09-29T11:18:25.800" v="8443"/>
          <ac:spMkLst>
            <pc:docMk/>
            <pc:sldMk cId="3867217196" sldId="299"/>
            <ac:spMk id="7" creationId="{FEAA87AD-C9A7-4006-A847-B47321262978}"/>
          </ac:spMkLst>
        </pc:spChg>
        <pc:spChg chg="mod">
          <ac:chgData name="James Franklin" userId="cf915d05-507f-491f-b4a6-b2aa085ee4b1" providerId="ADAL" clId="{B0A9BD16-313A-4B87-86C7-D53C52C6EDF9}" dt="2021-09-29T11:18:25.800" v="8443"/>
          <ac:spMkLst>
            <pc:docMk/>
            <pc:sldMk cId="3867217196" sldId="299"/>
            <ac:spMk id="8" creationId="{ECC0130D-663E-4F7A-9036-F005DC7549CC}"/>
          </ac:spMkLst>
        </pc:spChg>
        <pc:spChg chg="mod">
          <ac:chgData name="James Franklin" userId="cf915d05-507f-491f-b4a6-b2aa085ee4b1" providerId="ADAL" clId="{B0A9BD16-313A-4B87-86C7-D53C52C6EDF9}" dt="2021-09-29T11:18:25.800" v="8443"/>
          <ac:spMkLst>
            <pc:docMk/>
            <pc:sldMk cId="3867217196" sldId="299"/>
            <ac:spMk id="9" creationId="{A78B8CD8-2EDA-4144-AE87-326EF5E913D9}"/>
          </ac:spMkLst>
        </pc:spChg>
        <pc:spChg chg="mod">
          <ac:chgData name="James Franklin" userId="cf915d05-507f-491f-b4a6-b2aa085ee4b1" providerId="ADAL" clId="{B0A9BD16-313A-4B87-86C7-D53C52C6EDF9}" dt="2021-09-29T11:18:25.800" v="8443"/>
          <ac:spMkLst>
            <pc:docMk/>
            <pc:sldMk cId="3867217196" sldId="299"/>
            <ac:spMk id="10" creationId="{D5615E13-FAD1-46D8-B48D-E1B8BCDD0422}"/>
          </ac:spMkLst>
        </pc:spChg>
        <pc:spChg chg="mod">
          <ac:chgData name="James Franklin" userId="cf915d05-507f-491f-b4a6-b2aa085ee4b1" providerId="ADAL" clId="{B0A9BD16-313A-4B87-86C7-D53C52C6EDF9}" dt="2021-09-29T11:18:25.800" v="8443"/>
          <ac:spMkLst>
            <pc:docMk/>
            <pc:sldMk cId="3867217196" sldId="299"/>
            <ac:spMk id="11" creationId="{ED7E8AAD-46DA-46CF-A5C8-C495C091D5BB}"/>
          </ac:spMkLst>
        </pc:spChg>
        <pc:spChg chg="mod">
          <ac:chgData name="James Franklin" userId="cf915d05-507f-491f-b4a6-b2aa085ee4b1" providerId="ADAL" clId="{B0A9BD16-313A-4B87-86C7-D53C52C6EDF9}" dt="2021-09-29T11:18:25.800" v="8443"/>
          <ac:spMkLst>
            <pc:docMk/>
            <pc:sldMk cId="3867217196" sldId="299"/>
            <ac:spMk id="12" creationId="{A486219D-B9CA-4146-8CCB-FC74E6BD74DA}"/>
          </ac:spMkLst>
        </pc:spChg>
        <pc:spChg chg="mod">
          <ac:chgData name="James Franklin" userId="cf915d05-507f-491f-b4a6-b2aa085ee4b1" providerId="ADAL" clId="{B0A9BD16-313A-4B87-86C7-D53C52C6EDF9}" dt="2021-09-29T11:18:25.800" v="8443"/>
          <ac:spMkLst>
            <pc:docMk/>
            <pc:sldMk cId="3867217196" sldId="299"/>
            <ac:spMk id="13" creationId="{B762BEF4-80C8-462B-B1DC-E323C2E41E2C}"/>
          </ac:spMkLst>
        </pc:spChg>
        <pc:spChg chg="mod">
          <ac:chgData name="James Franklin" userId="cf915d05-507f-491f-b4a6-b2aa085ee4b1" providerId="ADAL" clId="{B0A9BD16-313A-4B87-86C7-D53C52C6EDF9}" dt="2021-09-29T11:18:25.800" v="8443"/>
          <ac:spMkLst>
            <pc:docMk/>
            <pc:sldMk cId="3867217196" sldId="299"/>
            <ac:spMk id="14" creationId="{168E9BDB-8BAD-432F-AD97-EAF17EF4DA89}"/>
          </ac:spMkLst>
        </pc:spChg>
        <pc:grpChg chg="add mod">
          <ac:chgData name="James Franklin" userId="cf915d05-507f-491f-b4a6-b2aa085ee4b1" providerId="ADAL" clId="{B0A9BD16-313A-4B87-86C7-D53C52C6EDF9}" dt="2021-09-29T11:18:25.800" v="8443"/>
          <ac:grpSpMkLst>
            <pc:docMk/>
            <pc:sldMk cId="3867217196" sldId="299"/>
            <ac:grpSpMk id="5" creationId="{5A0C9F0D-5A6A-4A81-8A4A-E19BF794F247}"/>
          </ac:grpSpMkLst>
        </pc:grpChg>
        <pc:grpChg chg="mod">
          <ac:chgData name="James Franklin" userId="cf915d05-507f-491f-b4a6-b2aa085ee4b1" providerId="ADAL" clId="{B0A9BD16-313A-4B87-86C7-D53C52C6EDF9}" dt="2021-09-29T11:18:25.800" v="8443"/>
          <ac:grpSpMkLst>
            <pc:docMk/>
            <pc:sldMk cId="3867217196" sldId="299"/>
            <ac:grpSpMk id="6" creationId="{8C273D7C-7527-4361-ABA8-6549F4D32B96}"/>
          </ac:grpSpMkLst>
        </pc:grpChg>
        <pc:picChg chg="add mod">
          <ac:chgData name="James Franklin" userId="cf915d05-507f-491f-b4a6-b2aa085ee4b1" providerId="ADAL" clId="{B0A9BD16-313A-4B87-86C7-D53C52C6EDF9}" dt="2021-09-29T11:28:53.481" v="8669" actId="732"/>
          <ac:picMkLst>
            <pc:docMk/>
            <pc:sldMk cId="3867217196" sldId="299"/>
            <ac:picMk id="4" creationId="{04176278-21AF-47BF-8542-FD783159DCE4}"/>
          </ac:picMkLst>
        </pc:picChg>
        <pc:picChg chg="mod">
          <ac:chgData name="James Franklin" userId="cf915d05-507f-491f-b4a6-b2aa085ee4b1" providerId="ADAL" clId="{B0A9BD16-313A-4B87-86C7-D53C52C6EDF9}" dt="2021-09-29T11:18:25.800" v="8443"/>
          <ac:picMkLst>
            <pc:docMk/>
            <pc:sldMk cId="3867217196" sldId="299"/>
            <ac:picMk id="15" creationId="{491AC367-ACC2-4330-B63D-70AFE000FC37}"/>
          </ac:picMkLst>
        </pc:picChg>
        <pc:picChg chg="mod">
          <ac:chgData name="James Franklin" userId="cf915d05-507f-491f-b4a6-b2aa085ee4b1" providerId="ADAL" clId="{B0A9BD16-313A-4B87-86C7-D53C52C6EDF9}" dt="2021-09-29T11:18:25.800" v="8443"/>
          <ac:picMkLst>
            <pc:docMk/>
            <pc:sldMk cId="3867217196" sldId="299"/>
            <ac:picMk id="16" creationId="{D4719E13-765F-4432-AAFC-8C71ECDA1383}"/>
          </ac:picMkLst>
        </pc:picChg>
        <pc:picChg chg="mod">
          <ac:chgData name="James Franklin" userId="cf915d05-507f-491f-b4a6-b2aa085ee4b1" providerId="ADAL" clId="{B0A9BD16-313A-4B87-86C7-D53C52C6EDF9}" dt="2021-09-29T11:18:25.800" v="8443"/>
          <ac:picMkLst>
            <pc:docMk/>
            <pc:sldMk cId="3867217196" sldId="299"/>
            <ac:picMk id="17" creationId="{FC812A99-47CF-435A-A58D-8E34267DB8C6}"/>
          </ac:picMkLst>
        </pc:picChg>
        <pc:picChg chg="mod">
          <ac:chgData name="James Franklin" userId="cf915d05-507f-491f-b4a6-b2aa085ee4b1" providerId="ADAL" clId="{B0A9BD16-313A-4B87-86C7-D53C52C6EDF9}" dt="2021-09-29T11:18:25.800" v="8443"/>
          <ac:picMkLst>
            <pc:docMk/>
            <pc:sldMk cId="3867217196" sldId="299"/>
            <ac:picMk id="18" creationId="{BCE2CF1F-9903-4E5A-BB27-9281A1E3D3D6}"/>
          </ac:picMkLst>
        </pc:picChg>
      </pc:sldChg>
      <pc:sldChg chg="addSp modSp add mod ord">
        <pc:chgData name="James Franklin" userId="cf915d05-507f-491f-b4a6-b2aa085ee4b1" providerId="ADAL" clId="{B0A9BD16-313A-4B87-86C7-D53C52C6EDF9}" dt="2021-09-30T08:34:17.929" v="10866" actId="20577"/>
        <pc:sldMkLst>
          <pc:docMk/>
          <pc:sldMk cId="873660949" sldId="300"/>
        </pc:sldMkLst>
        <pc:spChg chg="mod">
          <ac:chgData name="James Franklin" userId="cf915d05-507f-491f-b4a6-b2aa085ee4b1" providerId="ADAL" clId="{B0A9BD16-313A-4B87-86C7-D53C52C6EDF9}" dt="2021-09-28T14:26:55.042" v="1700" actId="20577"/>
          <ac:spMkLst>
            <pc:docMk/>
            <pc:sldMk cId="873660949" sldId="300"/>
            <ac:spMk id="2" creationId="{DE7D2F39-D496-43AD-9D63-170CB0D1F263}"/>
          </ac:spMkLst>
        </pc:spChg>
        <pc:spChg chg="mod">
          <ac:chgData name="James Franklin" userId="cf915d05-507f-491f-b4a6-b2aa085ee4b1" providerId="ADAL" clId="{B0A9BD16-313A-4B87-86C7-D53C52C6EDF9}" dt="2021-09-30T08:29:54.929" v="10784" actId="20577"/>
          <ac:spMkLst>
            <pc:docMk/>
            <pc:sldMk cId="873660949" sldId="300"/>
            <ac:spMk id="3" creationId="{6A5E715C-5692-4138-BE67-8C75FE95C21D}"/>
          </ac:spMkLst>
        </pc:spChg>
        <pc:spChg chg="mod">
          <ac:chgData name="James Franklin" userId="cf915d05-507f-491f-b4a6-b2aa085ee4b1" providerId="ADAL" clId="{B0A9BD16-313A-4B87-86C7-D53C52C6EDF9}" dt="2021-09-29T11:27:51.648" v="8666"/>
          <ac:spMkLst>
            <pc:docMk/>
            <pc:sldMk cId="873660949" sldId="300"/>
            <ac:spMk id="6" creationId="{BDF04E01-F3F1-4AF8-A5BE-1D00F00EC26D}"/>
          </ac:spMkLst>
        </pc:spChg>
        <pc:spChg chg="mod">
          <ac:chgData name="James Franklin" userId="cf915d05-507f-491f-b4a6-b2aa085ee4b1" providerId="ADAL" clId="{B0A9BD16-313A-4B87-86C7-D53C52C6EDF9}" dt="2021-09-29T11:27:51.648" v="8666"/>
          <ac:spMkLst>
            <pc:docMk/>
            <pc:sldMk cId="873660949" sldId="300"/>
            <ac:spMk id="7" creationId="{6B9F9808-B764-48C0-B454-36E67663747C}"/>
          </ac:spMkLst>
        </pc:spChg>
        <pc:spChg chg="mod">
          <ac:chgData name="James Franklin" userId="cf915d05-507f-491f-b4a6-b2aa085ee4b1" providerId="ADAL" clId="{B0A9BD16-313A-4B87-86C7-D53C52C6EDF9}" dt="2021-09-29T11:27:51.648" v="8666"/>
          <ac:spMkLst>
            <pc:docMk/>
            <pc:sldMk cId="873660949" sldId="300"/>
            <ac:spMk id="8" creationId="{73CFC6DC-8660-4AF2-A042-DF09E02E462B}"/>
          </ac:spMkLst>
        </pc:spChg>
        <pc:spChg chg="mod">
          <ac:chgData name="James Franklin" userId="cf915d05-507f-491f-b4a6-b2aa085ee4b1" providerId="ADAL" clId="{B0A9BD16-313A-4B87-86C7-D53C52C6EDF9}" dt="2021-09-29T11:27:51.648" v="8666"/>
          <ac:spMkLst>
            <pc:docMk/>
            <pc:sldMk cId="873660949" sldId="300"/>
            <ac:spMk id="9" creationId="{BBAB8113-ECB0-4437-9757-D687C4354ED8}"/>
          </ac:spMkLst>
        </pc:spChg>
        <pc:spChg chg="mod">
          <ac:chgData name="James Franklin" userId="cf915d05-507f-491f-b4a6-b2aa085ee4b1" providerId="ADAL" clId="{B0A9BD16-313A-4B87-86C7-D53C52C6EDF9}" dt="2021-09-29T11:27:51.648" v="8666"/>
          <ac:spMkLst>
            <pc:docMk/>
            <pc:sldMk cId="873660949" sldId="300"/>
            <ac:spMk id="10" creationId="{BB784229-49DA-4593-AB6B-65C8E0EACD82}"/>
          </ac:spMkLst>
        </pc:spChg>
        <pc:spChg chg="mod">
          <ac:chgData name="James Franklin" userId="cf915d05-507f-491f-b4a6-b2aa085ee4b1" providerId="ADAL" clId="{B0A9BD16-313A-4B87-86C7-D53C52C6EDF9}" dt="2021-09-29T11:27:51.648" v="8666"/>
          <ac:spMkLst>
            <pc:docMk/>
            <pc:sldMk cId="873660949" sldId="300"/>
            <ac:spMk id="11" creationId="{355278A9-CE42-4806-8508-932954195FD2}"/>
          </ac:spMkLst>
        </pc:spChg>
        <pc:spChg chg="mod">
          <ac:chgData name="James Franklin" userId="cf915d05-507f-491f-b4a6-b2aa085ee4b1" providerId="ADAL" clId="{B0A9BD16-313A-4B87-86C7-D53C52C6EDF9}" dt="2021-09-29T11:27:51.648" v="8666"/>
          <ac:spMkLst>
            <pc:docMk/>
            <pc:sldMk cId="873660949" sldId="300"/>
            <ac:spMk id="12" creationId="{7EE90BFC-2FC1-4D8C-84D7-0642D4F53E77}"/>
          </ac:spMkLst>
        </pc:spChg>
        <pc:spChg chg="mod">
          <ac:chgData name="James Franklin" userId="cf915d05-507f-491f-b4a6-b2aa085ee4b1" providerId="ADAL" clId="{B0A9BD16-313A-4B87-86C7-D53C52C6EDF9}" dt="2021-09-29T11:27:51.648" v="8666"/>
          <ac:spMkLst>
            <pc:docMk/>
            <pc:sldMk cId="873660949" sldId="300"/>
            <ac:spMk id="13" creationId="{3065E37E-8C95-4179-81BC-06898819F343}"/>
          </ac:spMkLst>
        </pc:spChg>
        <pc:spChg chg="add mod">
          <ac:chgData name="James Franklin" userId="cf915d05-507f-491f-b4a6-b2aa085ee4b1" providerId="ADAL" clId="{B0A9BD16-313A-4B87-86C7-D53C52C6EDF9}" dt="2021-09-30T08:33:01.361" v="10811" actId="1076"/>
          <ac:spMkLst>
            <pc:docMk/>
            <pc:sldMk cId="873660949" sldId="300"/>
            <ac:spMk id="18" creationId="{1A540262-6398-4F3C-9821-57AFEDC790F7}"/>
          </ac:spMkLst>
        </pc:spChg>
        <pc:spChg chg="add mod">
          <ac:chgData name="James Franklin" userId="cf915d05-507f-491f-b4a6-b2aa085ee4b1" providerId="ADAL" clId="{B0A9BD16-313A-4B87-86C7-D53C52C6EDF9}" dt="2021-09-30T08:31:37.848" v="10806" actId="1076"/>
          <ac:spMkLst>
            <pc:docMk/>
            <pc:sldMk cId="873660949" sldId="300"/>
            <ac:spMk id="19" creationId="{A00DD281-C927-4208-8A75-2BF46DEC8E8A}"/>
          </ac:spMkLst>
        </pc:spChg>
        <pc:spChg chg="add mod">
          <ac:chgData name="James Franklin" userId="cf915d05-507f-491f-b4a6-b2aa085ee4b1" providerId="ADAL" clId="{B0A9BD16-313A-4B87-86C7-D53C52C6EDF9}" dt="2021-09-30T08:31:58.417" v="10809" actId="1076"/>
          <ac:spMkLst>
            <pc:docMk/>
            <pc:sldMk cId="873660949" sldId="300"/>
            <ac:spMk id="20" creationId="{04D9B053-53C9-4542-95C9-39F22225BA1A}"/>
          </ac:spMkLst>
        </pc:spChg>
        <pc:spChg chg="add mod">
          <ac:chgData name="James Franklin" userId="cf915d05-507f-491f-b4a6-b2aa085ee4b1" providerId="ADAL" clId="{B0A9BD16-313A-4B87-86C7-D53C52C6EDF9}" dt="2021-09-30T08:32:07.304" v="10810" actId="1076"/>
          <ac:spMkLst>
            <pc:docMk/>
            <pc:sldMk cId="873660949" sldId="300"/>
            <ac:spMk id="21" creationId="{389152C8-BB3A-4EDA-B0EA-CCA3DA5E246D}"/>
          </ac:spMkLst>
        </pc:spChg>
        <pc:spChg chg="add mod">
          <ac:chgData name="James Franklin" userId="cf915d05-507f-491f-b4a6-b2aa085ee4b1" providerId="ADAL" clId="{B0A9BD16-313A-4B87-86C7-D53C52C6EDF9}" dt="2021-09-30T08:31:05.816" v="10787" actId="1076"/>
          <ac:spMkLst>
            <pc:docMk/>
            <pc:sldMk cId="873660949" sldId="300"/>
            <ac:spMk id="22" creationId="{6A37311E-298F-4A75-97F1-A20CB08299B5}"/>
          </ac:spMkLst>
        </pc:spChg>
        <pc:spChg chg="add mod">
          <ac:chgData name="James Franklin" userId="cf915d05-507f-491f-b4a6-b2aa085ee4b1" providerId="ADAL" clId="{B0A9BD16-313A-4B87-86C7-D53C52C6EDF9}" dt="2021-09-30T08:34:17.929" v="10866" actId="20577"/>
          <ac:spMkLst>
            <pc:docMk/>
            <pc:sldMk cId="873660949" sldId="300"/>
            <ac:spMk id="23" creationId="{E34E9C56-074E-428B-BA42-CF08609D81C3}"/>
          </ac:spMkLst>
        </pc:spChg>
        <pc:spChg chg="add mod">
          <ac:chgData name="James Franklin" userId="cf915d05-507f-491f-b4a6-b2aa085ee4b1" providerId="ADAL" clId="{B0A9BD16-313A-4B87-86C7-D53C52C6EDF9}" dt="2021-09-30T08:31:05.816" v="10787" actId="1076"/>
          <ac:spMkLst>
            <pc:docMk/>
            <pc:sldMk cId="873660949" sldId="300"/>
            <ac:spMk id="24" creationId="{25B967D9-788B-48FB-A1F0-9F56C7D60465}"/>
          </ac:spMkLst>
        </pc:spChg>
        <pc:spChg chg="add mod">
          <ac:chgData name="James Franklin" userId="cf915d05-507f-491f-b4a6-b2aa085ee4b1" providerId="ADAL" clId="{B0A9BD16-313A-4B87-86C7-D53C52C6EDF9}" dt="2021-09-30T08:33:05.721" v="10812" actId="1076"/>
          <ac:spMkLst>
            <pc:docMk/>
            <pc:sldMk cId="873660949" sldId="300"/>
            <ac:spMk id="25" creationId="{BF941201-9C80-41D0-B9E7-DA2BB08952DB}"/>
          </ac:spMkLst>
        </pc:spChg>
        <pc:spChg chg="add mod">
          <ac:chgData name="James Franklin" userId="cf915d05-507f-491f-b4a6-b2aa085ee4b1" providerId="ADAL" clId="{B0A9BD16-313A-4B87-86C7-D53C52C6EDF9}" dt="2021-09-30T08:34:05.899" v="10844" actId="20577"/>
          <ac:spMkLst>
            <pc:docMk/>
            <pc:sldMk cId="873660949" sldId="300"/>
            <ac:spMk id="26" creationId="{0665E7E5-9A5A-4097-8CE7-7836BDB44223}"/>
          </ac:spMkLst>
        </pc:spChg>
        <pc:spChg chg="add mod">
          <ac:chgData name="James Franklin" userId="cf915d05-507f-491f-b4a6-b2aa085ee4b1" providerId="ADAL" clId="{B0A9BD16-313A-4B87-86C7-D53C52C6EDF9}" dt="2021-09-30T08:31:16.640" v="10789" actId="1076"/>
          <ac:spMkLst>
            <pc:docMk/>
            <pc:sldMk cId="873660949" sldId="300"/>
            <ac:spMk id="27" creationId="{C7B89421-A9EA-4C98-9D61-1660D065341C}"/>
          </ac:spMkLst>
        </pc:spChg>
        <pc:spChg chg="add mod">
          <ac:chgData name="James Franklin" userId="cf915d05-507f-491f-b4a6-b2aa085ee4b1" providerId="ADAL" clId="{B0A9BD16-313A-4B87-86C7-D53C52C6EDF9}" dt="2021-09-30T08:33:40.993" v="10827" actId="20577"/>
          <ac:spMkLst>
            <pc:docMk/>
            <pc:sldMk cId="873660949" sldId="300"/>
            <ac:spMk id="28" creationId="{FC39A1B5-9173-4BE1-B544-8F2601CBCB51}"/>
          </ac:spMkLst>
        </pc:spChg>
        <pc:grpChg chg="add mod">
          <ac:chgData name="James Franklin" userId="cf915d05-507f-491f-b4a6-b2aa085ee4b1" providerId="ADAL" clId="{B0A9BD16-313A-4B87-86C7-D53C52C6EDF9}" dt="2021-09-29T11:27:51.648" v="8666"/>
          <ac:grpSpMkLst>
            <pc:docMk/>
            <pc:sldMk cId="873660949" sldId="300"/>
            <ac:grpSpMk id="4" creationId="{E3407618-4D66-415B-9CA4-CFC0506061BB}"/>
          </ac:grpSpMkLst>
        </pc:grpChg>
        <pc:grpChg chg="mod">
          <ac:chgData name="James Franklin" userId="cf915d05-507f-491f-b4a6-b2aa085ee4b1" providerId="ADAL" clId="{B0A9BD16-313A-4B87-86C7-D53C52C6EDF9}" dt="2021-09-29T11:27:51.648" v="8666"/>
          <ac:grpSpMkLst>
            <pc:docMk/>
            <pc:sldMk cId="873660949" sldId="300"/>
            <ac:grpSpMk id="5" creationId="{7B5BF458-DBD5-4AAE-BBF5-AAB4A64971A0}"/>
          </ac:grpSpMkLst>
        </pc:grpChg>
        <pc:picChg chg="mod">
          <ac:chgData name="James Franklin" userId="cf915d05-507f-491f-b4a6-b2aa085ee4b1" providerId="ADAL" clId="{B0A9BD16-313A-4B87-86C7-D53C52C6EDF9}" dt="2021-09-29T11:27:51.648" v="8666"/>
          <ac:picMkLst>
            <pc:docMk/>
            <pc:sldMk cId="873660949" sldId="300"/>
            <ac:picMk id="14" creationId="{9CF60498-CEC7-473E-9C88-15DAB3CE53FE}"/>
          </ac:picMkLst>
        </pc:picChg>
        <pc:picChg chg="mod">
          <ac:chgData name="James Franklin" userId="cf915d05-507f-491f-b4a6-b2aa085ee4b1" providerId="ADAL" clId="{B0A9BD16-313A-4B87-86C7-D53C52C6EDF9}" dt="2021-09-29T11:27:51.648" v="8666"/>
          <ac:picMkLst>
            <pc:docMk/>
            <pc:sldMk cId="873660949" sldId="300"/>
            <ac:picMk id="15" creationId="{F5F54F2E-FCC9-4C57-BCF4-E63A3CEADB0E}"/>
          </ac:picMkLst>
        </pc:picChg>
        <pc:picChg chg="mod">
          <ac:chgData name="James Franklin" userId="cf915d05-507f-491f-b4a6-b2aa085ee4b1" providerId="ADAL" clId="{B0A9BD16-313A-4B87-86C7-D53C52C6EDF9}" dt="2021-09-29T11:27:51.648" v="8666"/>
          <ac:picMkLst>
            <pc:docMk/>
            <pc:sldMk cId="873660949" sldId="300"/>
            <ac:picMk id="16" creationId="{2A219763-7F6E-43BB-BE29-275E51849977}"/>
          </ac:picMkLst>
        </pc:picChg>
        <pc:picChg chg="mod">
          <ac:chgData name="James Franklin" userId="cf915d05-507f-491f-b4a6-b2aa085ee4b1" providerId="ADAL" clId="{B0A9BD16-313A-4B87-86C7-D53C52C6EDF9}" dt="2021-09-29T11:27:51.648" v="8666"/>
          <ac:picMkLst>
            <pc:docMk/>
            <pc:sldMk cId="873660949" sldId="300"/>
            <ac:picMk id="17" creationId="{30CE1157-E252-4E9E-85DD-844EE52547EF}"/>
          </ac:picMkLst>
        </pc:picChg>
      </pc:sldChg>
      <pc:sldChg chg="addSp delSp modSp add mod">
        <pc:chgData name="James Franklin" userId="cf915d05-507f-491f-b4a6-b2aa085ee4b1" providerId="ADAL" clId="{B0A9BD16-313A-4B87-86C7-D53C52C6EDF9}" dt="2021-09-30T09:07:12.265" v="10937" actId="20577"/>
        <pc:sldMkLst>
          <pc:docMk/>
          <pc:sldMk cId="1774622974" sldId="301"/>
        </pc:sldMkLst>
        <pc:spChg chg="mod">
          <ac:chgData name="James Franklin" userId="cf915d05-507f-491f-b4a6-b2aa085ee4b1" providerId="ADAL" clId="{B0A9BD16-313A-4B87-86C7-D53C52C6EDF9}" dt="2021-09-28T14:03:34.792" v="767" actId="20577"/>
          <ac:spMkLst>
            <pc:docMk/>
            <pc:sldMk cId="1774622974" sldId="301"/>
            <ac:spMk id="2" creationId="{DE7D2F39-D496-43AD-9D63-170CB0D1F263}"/>
          </ac:spMkLst>
        </pc:spChg>
        <pc:spChg chg="mod">
          <ac:chgData name="James Franklin" userId="cf915d05-507f-491f-b4a6-b2aa085ee4b1" providerId="ADAL" clId="{B0A9BD16-313A-4B87-86C7-D53C52C6EDF9}" dt="2021-09-29T10:18:00.358" v="6920" actId="113"/>
          <ac:spMkLst>
            <pc:docMk/>
            <pc:sldMk cId="1774622974" sldId="301"/>
            <ac:spMk id="3" creationId="{6A5E715C-5692-4138-BE67-8C75FE95C21D}"/>
          </ac:spMkLst>
        </pc:spChg>
        <pc:spChg chg="mod">
          <ac:chgData name="James Franklin" userId="cf915d05-507f-491f-b4a6-b2aa085ee4b1" providerId="ADAL" clId="{B0A9BD16-313A-4B87-86C7-D53C52C6EDF9}" dt="2021-09-28T15:29:28.993" v="1869" actId="17032"/>
          <ac:spMkLst>
            <pc:docMk/>
            <pc:sldMk cId="1774622974" sldId="301"/>
            <ac:spMk id="5" creationId="{760D6F49-010D-4CF2-81F2-D76C13294F46}"/>
          </ac:spMkLst>
        </pc:spChg>
        <pc:spChg chg="mod">
          <ac:chgData name="James Franklin" userId="cf915d05-507f-491f-b4a6-b2aa085ee4b1" providerId="ADAL" clId="{B0A9BD16-313A-4B87-86C7-D53C52C6EDF9}" dt="2021-09-28T15:29:42.226" v="1870" actId="17032"/>
          <ac:spMkLst>
            <pc:docMk/>
            <pc:sldMk cId="1774622974" sldId="301"/>
            <ac:spMk id="6" creationId="{5DD33358-70B1-4243-8F19-EF306A318289}"/>
          </ac:spMkLst>
        </pc:spChg>
        <pc:spChg chg="mod">
          <ac:chgData name="James Franklin" userId="cf915d05-507f-491f-b4a6-b2aa085ee4b1" providerId="ADAL" clId="{B0A9BD16-313A-4B87-86C7-D53C52C6EDF9}" dt="2021-09-28T15:29:42.226" v="1870" actId="17032"/>
          <ac:spMkLst>
            <pc:docMk/>
            <pc:sldMk cId="1774622974" sldId="301"/>
            <ac:spMk id="7" creationId="{22654C73-1623-4B20-A7EF-4544B69BC1D4}"/>
          </ac:spMkLst>
        </pc:spChg>
        <pc:spChg chg="mod">
          <ac:chgData name="James Franklin" userId="cf915d05-507f-491f-b4a6-b2aa085ee4b1" providerId="ADAL" clId="{B0A9BD16-313A-4B87-86C7-D53C52C6EDF9}" dt="2021-09-28T15:29:42.226" v="1870" actId="17032"/>
          <ac:spMkLst>
            <pc:docMk/>
            <pc:sldMk cId="1774622974" sldId="301"/>
            <ac:spMk id="8" creationId="{174BE3CD-B567-4123-AF1A-AA725B6E0F04}"/>
          </ac:spMkLst>
        </pc:spChg>
        <pc:spChg chg="add mod">
          <ac:chgData name="James Franklin" userId="cf915d05-507f-491f-b4a6-b2aa085ee4b1" providerId="ADAL" clId="{B0A9BD16-313A-4B87-86C7-D53C52C6EDF9}" dt="2021-09-29T09:08:10.926" v="3123"/>
          <ac:spMkLst>
            <pc:docMk/>
            <pc:sldMk cId="1774622974" sldId="301"/>
            <ac:spMk id="13" creationId="{F6A29A7C-C62D-430C-A02C-24AFAB40090C}"/>
          </ac:spMkLst>
        </pc:spChg>
        <pc:spChg chg="add mod">
          <ac:chgData name="James Franklin" userId="cf915d05-507f-491f-b4a6-b2aa085ee4b1" providerId="ADAL" clId="{B0A9BD16-313A-4B87-86C7-D53C52C6EDF9}" dt="2021-09-29T09:08:27.099" v="3124" actId="207"/>
          <ac:spMkLst>
            <pc:docMk/>
            <pc:sldMk cId="1774622974" sldId="301"/>
            <ac:spMk id="14" creationId="{A3152E56-10A1-44ED-A2DA-0038EC9D8714}"/>
          </ac:spMkLst>
        </pc:spChg>
        <pc:spChg chg="add mod">
          <ac:chgData name="James Franklin" userId="cf915d05-507f-491f-b4a6-b2aa085ee4b1" providerId="ADAL" clId="{B0A9BD16-313A-4B87-86C7-D53C52C6EDF9}" dt="2021-09-29T09:08:27.099" v="3124" actId="207"/>
          <ac:spMkLst>
            <pc:docMk/>
            <pc:sldMk cId="1774622974" sldId="301"/>
            <ac:spMk id="15" creationId="{E0C26690-1756-465F-80F8-6E053E254BCD}"/>
          </ac:spMkLst>
        </pc:spChg>
        <pc:spChg chg="add mod">
          <ac:chgData name="James Franklin" userId="cf915d05-507f-491f-b4a6-b2aa085ee4b1" providerId="ADAL" clId="{B0A9BD16-313A-4B87-86C7-D53C52C6EDF9}" dt="2021-09-29T09:08:27.099" v="3124" actId="207"/>
          <ac:spMkLst>
            <pc:docMk/>
            <pc:sldMk cId="1774622974" sldId="301"/>
            <ac:spMk id="16" creationId="{D9A7FDA2-87A1-4EB6-ABDD-F7BE6B20192A}"/>
          </ac:spMkLst>
        </pc:spChg>
        <pc:spChg chg="add del mod">
          <ac:chgData name="James Franklin" userId="cf915d05-507f-491f-b4a6-b2aa085ee4b1" providerId="ADAL" clId="{B0A9BD16-313A-4B87-86C7-D53C52C6EDF9}" dt="2021-09-29T09:24:13.393" v="3698" actId="478"/>
          <ac:spMkLst>
            <pc:docMk/>
            <pc:sldMk cId="1774622974" sldId="301"/>
            <ac:spMk id="17" creationId="{F4EBF1D9-B570-406E-8B6D-BE0A9551F31D}"/>
          </ac:spMkLst>
        </pc:spChg>
        <pc:spChg chg="add mod">
          <ac:chgData name="James Franklin" userId="cf915d05-507f-491f-b4a6-b2aa085ee4b1" providerId="ADAL" clId="{B0A9BD16-313A-4B87-86C7-D53C52C6EDF9}" dt="2021-09-29T09:25:10.612" v="3739" actId="404"/>
          <ac:spMkLst>
            <pc:docMk/>
            <pc:sldMk cId="1774622974" sldId="301"/>
            <ac:spMk id="18" creationId="{6B986FAC-D953-4C3A-B7A0-F9C79D0D70B4}"/>
          </ac:spMkLst>
        </pc:spChg>
        <pc:spChg chg="add mod">
          <ac:chgData name="James Franklin" userId="cf915d05-507f-491f-b4a6-b2aa085ee4b1" providerId="ADAL" clId="{B0A9BD16-313A-4B87-86C7-D53C52C6EDF9}" dt="2021-09-30T09:07:12.265" v="10937" actId="20577"/>
          <ac:spMkLst>
            <pc:docMk/>
            <pc:sldMk cId="1774622974" sldId="301"/>
            <ac:spMk id="19" creationId="{D523BD13-D3C7-4995-9E79-A3E005718ACD}"/>
          </ac:spMkLst>
        </pc:spChg>
        <pc:spChg chg="add mod">
          <ac:chgData name="James Franklin" userId="cf915d05-507f-491f-b4a6-b2aa085ee4b1" providerId="ADAL" clId="{B0A9BD16-313A-4B87-86C7-D53C52C6EDF9}" dt="2021-09-29T09:25:34.200" v="3763" actId="20577"/>
          <ac:spMkLst>
            <pc:docMk/>
            <pc:sldMk cId="1774622974" sldId="301"/>
            <ac:spMk id="20" creationId="{E0B41801-9D61-47F6-98E4-12C757636581}"/>
          </ac:spMkLst>
        </pc:spChg>
        <pc:spChg chg="add mod">
          <ac:chgData name="James Franklin" userId="cf915d05-507f-491f-b4a6-b2aa085ee4b1" providerId="ADAL" clId="{B0A9BD16-313A-4B87-86C7-D53C52C6EDF9}" dt="2021-09-29T09:25:41.305" v="3792" actId="20577"/>
          <ac:spMkLst>
            <pc:docMk/>
            <pc:sldMk cId="1774622974" sldId="301"/>
            <ac:spMk id="21" creationId="{244B6DD5-B578-412D-9474-C492C7810B9B}"/>
          </ac:spMkLst>
        </pc:spChg>
        <pc:spChg chg="add mod">
          <ac:chgData name="James Franklin" userId="cf915d05-507f-491f-b4a6-b2aa085ee4b1" providerId="ADAL" clId="{B0A9BD16-313A-4B87-86C7-D53C52C6EDF9}" dt="2021-09-29T09:25:49.508" v="3826" actId="20577"/>
          <ac:spMkLst>
            <pc:docMk/>
            <pc:sldMk cId="1774622974" sldId="301"/>
            <ac:spMk id="22" creationId="{C0D69184-C0B2-4A45-BE40-4B14DEE0A1C6}"/>
          </ac:spMkLst>
        </pc:spChg>
        <pc:spChg chg="add mod">
          <ac:chgData name="James Franklin" userId="cf915d05-507f-491f-b4a6-b2aa085ee4b1" providerId="ADAL" clId="{B0A9BD16-313A-4B87-86C7-D53C52C6EDF9}" dt="2021-09-29T09:24:51.569" v="3720"/>
          <ac:spMkLst>
            <pc:docMk/>
            <pc:sldMk cId="1774622974" sldId="301"/>
            <ac:spMk id="23" creationId="{5B69D3F7-D90B-4FDB-A2EE-63849A6D36C6}"/>
          </ac:spMkLst>
        </pc:spChg>
        <pc:spChg chg="add mod">
          <ac:chgData name="James Franklin" userId="cf915d05-507f-491f-b4a6-b2aa085ee4b1" providerId="ADAL" clId="{B0A9BD16-313A-4B87-86C7-D53C52C6EDF9}" dt="2021-09-29T09:24:51.173" v="3719"/>
          <ac:spMkLst>
            <pc:docMk/>
            <pc:sldMk cId="1774622974" sldId="301"/>
            <ac:spMk id="24" creationId="{2E083C06-7979-4AD0-8085-15E96EA500BB}"/>
          </ac:spMkLst>
        </pc:spChg>
        <pc:spChg chg="add mod">
          <ac:chgData name="James Franklin" userId="cf915d05-507f-491f-b4a6-b2aa085ee4b1" providerId="ADAL" clId="{B0A9BD16-313A-4B87-86C7-D53C52C6EDF9}" dt="2021-09-29T09:25:58.513" v="3842" actId="20577"/>
          <ac:spMkLst>
            <pc:docMk/>
            <pc:sldMk cId="1774622974" sldId="301"/>
            <ac:spMk id="25" creationId="{1B21C798-A91E-43B2-8DF2-43270850F66B}"/>
          </ac:spMkLst>
        </pc:spChg>
        <pc:spChg chg="add mod">
          <ac:chgData name="James Franklin" userId="cf915d05-507f-491f-b4a6-b2aa085ee4b1" providerId="ADAL" clId="{B0A9BD16-313A-4B87-86C7-D53C52C6EDF9}" dt="2021-09-29T09:26:04.097" v="3852" actId="20577"/>
          <ac:spMkLst>
            <pc:docMk/>
            <pc:sldMk cId="1774622974" sldId="301"/>
            <ac:spMk id="26" creationId="{E859957B-6977-49CF-80FB-77FCA9FCC913}"/>
          </ac:spMkLst>
        </pc:spChg>
        <pc:spChg chg="add mod">
          <ac:chgData name="James Franklin" userId="cf915d05-507f-491f-b4a6-b2aa085ee4b1" providerId="ADAL" clId="{B0A9BD16-313A-4B87-86C7-D53C52C6EDF9}" dt="2021-09-29T09:26:09.490" v="3872" actId="20577"/>
          <ac:spMkLst>
            <pc:docMk/>
            <pc:sldMk cId="1774622974" sldId="301"/>
            <ac:spMk id="27" creationId="{0B2D8043-49DB-4D59-91C9-2FE7E97E1FC0}"/>
          </ac:spMkLst>
        </pc:spChg>
        <pc:grpChg chg="add mod">
          <ac:chgData name="James Franklin" userId="cf915d05-507f-491f-b4a6-b2aa085ee4b1" providerId="ADAL" clId="{B0A9BD16-313A-4B87-86C7-D53C52C6EDF9}" dt="2021-09-28T15:28:47.063" v="1867"/>
          <ac:grpSpMkLst>
            <pc:docMk/>
            <pc:sldMk cId="1774622974" sldId="301"/>
            <ac:grpSpMk id="4" creationId="{7C9371C3-04A4-4A73-A1AC-BC5BFA42F594}"/>
          </ac:grpSpMkLst>
        </pc:grpChg>
        <pc:picChg chg="mod">
          <ac:chgData name="James Franklin" userId="cf915d05-507f-491f-b4a6-b2aa085ee4b1" providerId="ADAL" clId="{B0A9BD16-313A-4B87-86C7-D53C52C6EDF9}" dt="2021-09-28T15:28:47.063" v="1867"/>
          <ac:picMkLst>
            <pc:docMk/>
            <pc:sldMk cId="1774622974" sldId="301"/>
            <ac:picMk id="9" creationId="{8E4A42C2-D0EC-44BD-B9A4-3683332BA662}"/>
          </ac:picMkLst>
        </pc:picChg>
        <pc:picChg chg="mod">
          <ac:chgData name="James Franklin" userId="cf915d05-507f-491f-b4a6-b2aa085ee4b1" providerId="ADAL" clId="{B0A9BD16-313A-4B87-86C7-D53C52C6EDF9}" dt="2021-09-28T15:28:47.063" v="1867"/>
          <ac:picMkLst>
            <pc:docMk/>
            <pc:sldMk cId="1774622974" sldId="301"/>
            <ac:picMk id="10" creationId="{01814CCF-BBF1-435E-88EB-F87392C821C9}"/>
          </ac:picMkLst>
        </pc:picChg>
        <pc:picChg chg="mod">
          <ac:chgData name="James Franklin" userId="cf915d05-507f-491f-b4a6-b2aa085ee4b1" providerId="ADAL" clId="{B0A9BD16-313A-4B87-86C7-D53C52C6EDF9}" dt="2021-09-28T15:28:47.063" v="1867"/>
          <ac:picMkLst>
            <pc:docMk/>
            <pc:sldMk cId="1774622974" sldId="301"/>
            <ac:picMk id="11" creationId="{6ED43583-9DA0-4E0E-9004-BFFB8464D606}"/>
          </ac:picMkLst>
        </pc:picChg>
        <pc:picChg chg="mod">
          <ac:chgData name="James Franklin" userId="cf915d05-507f-491f-b4a6-b2aa085ee4b1" providerId="ADAL" clId="{B0A9BD16-313A-4B87-86C7-D53C52C6EDF9}" dt="2021-09-28T15:28:47.063" v="1867"/>
          <ac:picMkLst>
            <pc:docMk/>
            <pc:sldMk cId="1774622974" sldId="301"/>
            <ac:picMk id="12" creationId="{BD235FE1-2588-4D21-AC61-82EF3BA8B73A}"/>
          </ac:picMkLst>
        </pc:picChg>
      </pc:sldChg>
      <pc:sldChg chg="addSp delSp modSp add mod">
        <pc:chgData name="James Franklin" userId="cf915d05-507f-491f-b4a6-b2aa085ee4b1" providerId="ADAL" clId="{B0A9BD16-313A-4B87-86C7-D53C52C6EDF9}" dt="2021-09-29T10:18:44.456" v="6921" actId="113"/>
        <pc:sldMkLst>
          <pc:docMk/>
          <pc:sldMk cId="47349452" sldId="302"/>
        </pc:sldMkLst>
        <pc:spChg chg="mod">
          <ac:chgData name="James Franklin" userId="cf915d05-507f-491f-b4a6-b2aa085ee4b1" providerId="ADAL" clId="{B0A9BD16-313A-4B87-86C7-D53C52C6EDF9}" dt="2021-09-29T09:40:00.454" v="5116" actId="20577"/>
          <ac:spMkLst>
            <pc:docMk/>
            <pc:sldMk cId="47349452" sldId="302"/>
            <ac:spMk id="2" creationId="{DE7D2F39-D496-43AD-9D63-170CB0D1F263}"/>
          </ac:spMkLst>
        </pc:spChg>
        <pc:spChg chg="mod">
          <ac:chgData name="James Franklin" userId="cf915d05-507f-491f-b4a6-b2aa085ee4b1" providerId="ADAL" clId="{B0A9BD16-313A-4B87-86C7-D53C52C6EDF9}" dt="2021-09-29T10:18:44.456" v="6921" actId="113"/>
          <ac:spMkLst>
            <pc:docMk/>
            <pc:sldMk cId="47349452" sldId="302"/>
            <ac:spMk id="3" creationId="{6A5E715C-5692-4138-BE67-8C75FE95C21D}"/>
          </ac:spMkLst>
        </pc:spChg>
        <pc:spChg chg="mod">
          <ac:chgData name="James Franklin" userId="cf915d05-507f-491f-b4a6-b2aa085ee4b1" providerId="ADAL" clId="{B0A9BD16-313A-4B87-86C7-D53C52C6EDF9}" dt="2021-09-29T09:39:52.495" v="5095"/>
          <ac:spMkLst>
            <pc:docMk/>
            <pc:sldMk cId="47349452" sldId="302"/>
            <ac:spMk id="5" creationId="{63549456-80CE-48BA-B78C-654796277DD4}"/>
          </ac:spMkLst>
        </pc:spChg>
        <pc:spChg chg="mod">
          <ac:chgData name="James Franklin" userId="cf915d05-507f-491f-b4a6-b2aa085ee4b1" providerId="ADAL" clId="{B0A9BD16-313A-4B87-86C7-D53C52C6EDF9}" dt="2021-09-29T09:39:52.495" v="5095"/>
          <ac:spMkLst>
            <pc:docMk/>
            <pc:sldMk cId="47349452" sldId="302"/>
            <ac:spMk id="6" creationId="{09F65E26-4FC8-4EA9-AEAC-29B9FF954A33}"/>
          </ac:spMkLst>
        </pc:spChg>
        <pc:spChg chg="mod">
          <ac:chgData name="James Franklin" userId="cf915d05-507f-491f-b4a6-b2aa085ee4b1" providerId="ADAL" clId="{B0A9BD16-313A-4B87-86C7-D53C52C6EDF9}" dt="2021-09-29T09:39:52.495" v="5095"/>
          <ac:spMkLst>
            <pc:docMk/>
            <pc:sldMk cId="47349452" sldId="302"/>
            <ac:spMk id="7" creationId="{F91B1969-28C8-4FB7-9393-581FE3BEF024}"/>
          </ac:spMkLst>
        </pc:spChg>
        <pc:spChg chg="mod">
          <ac:chgData name="James Franklin" userId="cf915d05-507f-491f-b4a6-b2aa085ee4b1" providerId="ADAL" clId="{B0A9BD16-313A-4B87-86C7-D53C52C6EDF9}" dt="2021-09-29T09:39:52.495" v="5095"/>
          <ac:spMkLst>
            <pc:docMk/>
            <pc:sldMk cId="47349452" sldId="302"/>
            <ac:spMk id="8" creationId="{29C45590-CAAE-4A9A-A1F6-52E705E91C24}"/>
          </ac:spMkLst>
        </pc:spChg>
        <pc:spChg chg="add mod">
          <ac:chgData name="James Franklin" userId="cf915d05-507f-491f-b4a6-b2aa085ee4b1" providerId="ADAL" clId="{B0A9BD16-313A-4B87-86C7-D53C52C6EDF9}" dt="2021-09-29T09:51:28.200" v="5183" actId="1076"/>
          <ac:spMkLst>
            <pc:docMk/>
            <pc:sldMk cId="47349452" sldId="302"/>
            <ac:spMk id="13" creationId="{4197DA6B-7F0F-4E51-BA9F-F14F56ED9EB6}"/>
          </ac:spMkLst>
        </pc:spChg>
        <pc:spChg chg="add mod">
          <ac:chgData name="James Franklin" userId="cf915d05-507f-491f-b4a6-b2aa085ee4b1" providerId="ADAL" clId="{B0A9BD16-313A-4B87-86C7-D53C52C6EDF9}" dt="2021-09-29T09:39:52.495" v="5095"/>
          <ac:spMkLst>
            <pc:docMk/>
            <pc:sldMk cId="47349452" sldId="302"/>
            <ac:spMk id="14" creationId="{58547590-5BDE-490C-9EFE-AD1E16FF2C38}"/>
          </ac:spMkLst>
        </pc:spChg>
        <pc:spChg chg="add mod">
          <ac:chgData name="James Franklin" userId="cf915d05-507f-491f-b4a6-b2aa085ee4b1" providerId="ADAL" clId="{B0A9BD16-313A-4B87-86C7-D53C52C6EDF9}" dt="2021-09-29T09:39:52.495" v="5095"/>
          <ac:spMkLst>
            <pc:docMk/>
            <pc:sldMk cId="47349452" sldId="302"/>
            <ac:spMk id="15" creationId="{6C5B7A75-67D4-43E3-967C-B7878D763C84}"/>
          </ac:spMkLst>
        </pc:spChg>
        <pc:spChg chg="add mod">
          <ac:chgData name="James Franklin" userId="cf915d05-507f-491f-b4a6-b2aa085ee4b1" providerId="ADAL" clId="{B0A9BD16-313A-4B87-86C7-D53C52C6EDF9}" dt="2021-09-29T09:39:52.495" v="5095"/>
          <ac:spMkLst>
            <pc:docMk/>
            <pc:sldMk cId="47349452" sldId="302"/>
            <ac:spMk id="16" creationId="{7B9D7E8E-6544-4638-9665-48B6B8D1C47E}"/>
          </ac:spMkLst>
        </pc:spChg>
        <pc:spChg chg="add mod">
          <ac:chgData name="James Franklin" userId="cf915d05-507f-491f-b4a6-b2aa085ee4b1" providerId="ADAL" clId="{B0A9BD16-313A-4B87-86C7-D53C52C6EDF9}" dt="2021-09-29T10:00:18.924" v="5684"/>
          <ac:spMkLst>
            <pc:docMk/>
            <pc:sldMk cId="47349452" sldId="302"/>
            <ac:spMk id="23" creationId="{431F5A75-C1D6-4CB2-8EC1-159948FDF700}"/>
          </ac:spMkLst>
        </pc:spChg>
        <pc:grpChg chg="add mod">
          <ac:chgData name="James Franklin" userId="cf915d05-507f-491f-b4a6-b2aa085ee4b1" providerId="ADAL" clId="{B0A9BD16-313A-4B87-86C7-D53C52C6EDF9}" dt="2021-09-29T09:39:52.495" v="5095"/>
          <ac:grpSpMkLst>
            <pc:docMk/>
            <pc:sldMk cId="47349452" sldId="302"/>
            <ac:grpSpMk id="4" creationId="{9ADC140B-8FF3-41FC-B1D8-8FA1F30ABDFC}"/>
          </ac:grpSpMkLst>
        </pc:grpChg>
        <pc:picChg chg="mod">
          <ac:chgData name="James Franklin" userId="cf915d05-507f-491f-b4a6-b2aa085ee4b1" providerId="ADAL" clId="{B0A9BD16-313A-4B87-86C7-D53C52C6EDF9}" dt="2021-09-29T09:39:52.495" v="5095"/>
          <ac:picMkLst>
            <pc:docMk/>
            <pc:sldMk cId="47349452" sldId="302"/>
            <ac:picMk id="9" creationId="{454051DE-28C6-4075-81F3-2E342043686E}"/>
          </ac:picMkLst>
        </pc:picChg>
        <pc:picChg chg="mod">
          <ac:chgData name="James Franklin" userId="cf915d05-507f-491f-b4a6-b2aa085ee4b1" providerId="ADAL" clId="{B0A9BD16-313A-4B87-86C7-D53C52C6EDF9}" dt="2021-09-29T09:39:52.495" v="5095"/>
          <ac:picMkLst>
            <pc:docMk/>
            <pc:sldMk cId="47349452" sldId="302"/>
            <ac:picMk id="10" creationId="{E067818A-2ADC-4570-B283-14E5E609B047}"/>
          </ac:picMkLst>
        </pc:picChg>
        <pc:picChg chg="mod">
          <ac:chgData name="James Franklin" userId="cf915d05-507f-491f-b4a6-b2aa085ee4b1" providerId="ADAL" clId="{B0A9BD16-313A-4B87-86C7-D53C52C6EDF9}" dt="2021-09-29T09:39:52.495" v="5095"/>
          <ac:picMkLst>
            <pc:docMk/>
            <pc:sldMk cId="47349452" sldId="302"/>
            <ac:picMk id="11" creationId="{8F96C644-CDB1-4A68-9FE5-06E1DBE61825}"/>
          </ac:picMkLst>
        </pc:picChg>
        <pc:picChg chg="mod">
          <ac:chgData name="James Franklin" userId="cf915d05-507f-491f-b4a6-b2aa085ee4b1" providerId="ADAL" clId="{B0A9BD16-313A-4B87-86C7-D53C52C6EDF9}" dt="2021-09-29T09:39:52.495" v="5095"/>
          <ac:picMkLst>
            <pc:docMk/>
            <pc:sldMk cId="47349452" sldId="302"/>
            <ac:picMk id="12" creationId="{0BABE77A-DF10-4F19-9406-4FC596DB2376}"/>
          </ac:picMkLst>
        </pc:picChg>
        <pc:picChg chg="add del mod">
          <ac:chgData name="James Franklin" userId="cf915d05-507f-491f-b4a6-b2aa085ee4b1" providerId="ADAL" clId="{B0A9BD16-313A-4B87-86C7-D53C52C6EDF9}" dt="2021-09-29T09:57:44.166" v="5635" actId="478"/>
          <ac:picMkLst>
            <pc:docMk/>
            <pc:sldMk cId="47349452" sldId="302"/>
            <ac:picMk id="18" creationId="{60E2BC63-DF40-4F7E-8F9F-0FCB6D8B3331}"/>
          </ac:picMkLst>
        </pc:picChg>
        <pc:picChg chg="add del mod">
          <ac:chgData name="James Franklin" userId="cf915d05-507f-491f-b4a6-b2aa085ee4b1" providerId="ADAL" clId="{B0A9BD16-313A-4B87-86C7-D53C52C6EDF9}" dt="2021-09-29T10:00:22.474" v="5686" actId="478"/>
          <ac:picMkLst>
            <pc:docMk/>
            <pc:sldMk cId="47349452" sldId="302"/>
            <ac:picMk id="20" creationId="{3411E506-3032-420C-AD26-684EDBA644E8}"/>
          </ac:picMkLst>
        </pc:picChg>
        <pc:picChg chg="add mod">
          <ac:chgData name="James Franklin" userId="cf915d05-507f-491f-b4a6-b2aa085ee4b1" providerId="ADAL" clId="{B0A9BD16-313A-4B87-86C7-D53C52C6EDF9}" dt="2021-09-29T10:00:39.010" v="5689" actId="1076"/>
          <ac:picMkLst>
            <pc:docMk/>
            <pc:sldMk cId="47349452" sldId="302"/>
            <ac:picMk id="22" creationId="{C43C2486-6605-4A73-B2ED-5E0999E8E843}"/>
          </ac:picMkLst>
        </pc:picChg>
        <pc:picChg chg="add del mod">
          <ac:chgData name="James Franklin" userId="cf915d05-507f-491f-b4a6-b2aa085ee4b1" providerId="ADAL" clId="{B0A9BD16-313A-4B87-86C7-D53C52C6EDF9}" dt="2021-09-29T09:54:19.467" v="5551" actId="21"/>
          <ac:picMkLst>
            <pc:docMk/>
            <pc:sldMk cId="47349452" sldId="302"/>
            <ac:picMk id="8194" creationId="{0AE06ABE-23D8-403E-8CE1-5B559F5A5BE3}"/>
          </ac:picMkLst>
        </pc:picChg>
        <pc:picChg chg="add del mod">
          <ac:chgData name="James Franklin" userId="cf915d05-507f-491f-b4a6-b2aa085ee4b1" providerId="ADAL" clId="{B0A9BD16-313A-4B87-86C7-D53C52C6EDF9}" dt="2021-09-29T10:00:21.139" v="5685" actId="478"/>
          <ac:picMkLst>
            <pc:docMk/>
            <pc:sldMk cId="47349452" sldId="302"/>
            <ac:picMk id="8196" creationId="{10B22707-7C1D-415E-A218-E7676A221B81}"/>
          </ac:picMkLst>
        </pc:picChg>
        <pc:picChg chg="add mod">
          <ac:chgData name="James Franklin" userId="cf915d05-507f-491f-b4a6-b2aa085ee4b1" providerId="ADAL" clId="{B0A9BD16-313A-4B87-86C7-D53C52C6EDF9}" dt="2021-09-29T10:01:09.914" v="5695" actId="167"/>
          <ac:picMkLst>
            <pc:docMk/>
            <pc:sldMk cId="47349452" sldId="302"/>
            <ac:picMk id="8198" creationId="{9F2F37F7-C9C5-429B-AAAC-6FF6A984638F}"/>
          </ac:picMkLst>
        </pc:picChg>
      </pc:sldChg>
      <pc:sldChg chg="addSp modSp add mod">
        <pc:chgData name="James Franklin" userId="cf915d05-507f-491f-b4a6-b2aa085ee4b1" providerId="ADAL" clId="{B0A9BD16-313A-4B87-86C7-D53C52C6EDF9}" dt="2021-09-29T11:18:23.050" v="8442" actId="164"/>
        <pc:sldMkLst>
          <pc:docMk/>
          <pc:sldMk cId="317891012" sldId="303"/>
        </pc:sldMkLst>
        <pc:spChg chg="mod">
          <ac:chgData name="James Franklin" userId="cf915d05-507f-491f-b4a6-b2aa085ee4b1" providerId="ADAL" clId="{B0A9BD16-313A-4B87-86C7-D53C52C6EDF9}" dt="2021-09-28T14:09:09.209" v="1219" actId="20577"/>
          <ac:spMkLst>
            <pc:docMk/>
            <pc:sldMk cId="317891012" sldId="303"/>
            <ac:spMk id="2" creationId="{DE7D2F39-D496-43AD-9D63-170CB0D1F263}"/>
          </ac:spMkLst>
        </pc:spChg>
        <pc:spChg chg="mod">
          <ac:chgData name="James Franklin" userId="cf915d05-507f-491f-b4a6-b2aa085ee4b1" providerId="ADAL" clId="{B0A9BD16-313A-4B87-86C7-D53C52C6EDF9}" dt="2021-09-29T10:17:50.257" v="6919" actId="113"/>
          <ac:spMkLst>
            <pc:docMk/>
            <pc:sldMk cId="317891012" sldId="303"/>
            <ac:spMk id="3" creationId="{6A5E715C-5692-4138-BE67-8C75FE95C21D}"/>
          </ac:spMkLst>
        </pc:spChg>
        <pc:spChg chg="mod">
          <ac:chgData name="James Franklin" userId="cf915d05-507f-491f-b4a6-b2aa085ee4b1" providerId="ADAL" clId="{B0A9BD16-313A-4B87-86C7-D53C52C6EDF9}" dt="2021-09-28T15:30:03.596" v="1872" actId="17032"/>
          <ac:spMkLst>
            <pc:docMk/>
            <pc:sldMk cId="317891012" sldId="303"/>
            <ac:spMk id="5" creationId="{E2958393-ABB8-465C-829E-3904252FE450}"/>
          </ac:spMkLst>
        </pc:spChg>
        <pc:spChg chg="mod">
          <ac:chgData name="James Franklin" userId="cf915d05-507f-491f-b4a6-b2aa085ee4b1" providerId="ADAL" clId="{B0A9BD16-313A-4B87-86C7-D53C52C6EDF9}" dt="2021-09-28T15:29:53.028" v="1871"/>
          <ac:spMkLst>
            <pc:docMk/>
            <pc:sldMk cId="317891012" sldId="303"/>
            <ac:spMk id="6" creationId="{AAB0418D-6A49-489A-ABBC-AA568AC4E430}"/>
          </ac:spMkLst>
        </pc:spChg>
        <pc:spChg chg="mod">
          <ac:chgData name="James Franklin" userId="cf915d05-507f-491f-b4a6-b2aa085ee4b1" providerId="ADAL" clId="{B0A9BD16-313A-4B87-86C7-D53C52C6EDF9}" dt="2021-09-28T15:30:03.596" v="1872" actId="17032"/>
          <ac:spMkLst>
            <pc:docMk/>
            <pc:sldMk cId="317891012" sldId="303"/>
            <ac:spMk id="7" creationId="{BAFDD065-8AF7-4FB4-8BCB-B05EF3184DF1}"/>
          </ac:spMkLst>
        </pc:spChg>
        <pc:spChg chg="mod">
          <ac:chgData name="James Franklin" userId="cf915d05-507f-491f-b4a6-b2aa085ee4b1" providerId="ADAL" clId="{B0A9BD16-313A-4B87-86C7-D53C52C6EDF9}" dt="2021-09-28T15:30:03.596" v="1872" actId="17032"/>
          <ac:spMkLst>
            <pc:docMk/>
            <pc:sldMk cId="317891012" sldId="303"/>
            <ac:spMk id="8" creationId="{5D7ED675-6DED-4AEF-BD76-A1425698CAE6}"/>
          </ac:spMkLst>
        </pc:spChg>
        <pc:spChg chg="add mod">
          <ac:chgData name="James Franklin" userId="cf915d05-507f-491f-b4a6-b2aa085ee4b1" providerId="ADAL" clId="{B0A9BD16-313A-4B87-86C7-D53C52C6EDF9}" dt="2021-09-29T11:18:23.050" v="8442" actId="164"/>
          <ac:spMkLst>
            <pc:docMk/>
            <pc:sldMk cId="317891012" sldId="303"/>
            <ac:spMk id="13" creationId="{236ED0D4-A7E6-41E3-A05C-D6A4E3F2CFC5}"/>
          </ac:spMkLst>
        </pc:spChg>
        <pc:spChg chg="add mod">
          <ac:chgData name="James Franklin" userId="cf915d05-507f-491f-b4a6-b2aa085ee4b1" providerId="ADAL" clId="{B0A9BD16-313A-4B87-86C7-D53C52C6EDF9}" dt="2021-09-29T11:18:23.050" v="8442" actId="164"/>
          <ac:spMkLst>
            <pc:docMk/>
            <pc:sldMk cId="317891012" sldId="303"/>
            <ac:spMk id="14" creationId="{B554FEE9-A34E-4965-9604-1162CC7FFD9F}"/>
          </ac:spMkLst>
        </pc:spChg>
        <pc:spChg chg="add mod">
          <ac:chgData name="James Franklin" userId="cf915d05-507f-491f-b4a6-b2aa085ee4b1" providerId="ADAL" clId="{B0A9BD16-313A-4B87-86C7-D53C52C6EDF9}" dt="2021-09-29T11:18:23.050" v="8442" actId="164"/>
          <ac:spMkLst>
            <pc:docMk/>
            <pc:sldMk cId="317891012" sldId="303"/>
            <ac:spMk id="15" creationId="{D3C2556C-3852-49E4-B14B-A8D3CBCAAC48}"/>
          </ac:spMkLst>
        </pc:spChg>
        <pc:spChg chg="add mod">
          <ac:chgData name="James Franklin" userId="cf915d05-507f-491f-b4a6-b2aa085ee4b1" providerId="ADAL" clId="{B0A9BD16-313A-4B87-86C7-D53C52C6EDF9}" dt="2021-09-29T11:18:23.050" v="8442" actId="164"/>
          <ac:spMkLst>
            <pc:docMk/>
            <pc:sldMk cId="317891012" sldId="303"/>
            <ac:spMk id="16" creationId="{ED260EA2-3A90-4334-85E6-C3081E9238C1}"/>
          </ac:spMkLst>
        </pc:spChg>
        <pc:grpChg chg="add mod">
          <ac:chgData name="James Franklin" userId="cf915d05-507f-491f-b4a6-b2aa085ee4b1" providerId="ADAL" clId="{B0A9BD16-313A-4B87-86C7-D53C52C6EDF9}" dt="2021-09-29T11:18:23.050" v="8442" actId="164"/>
          <ac:grpSpMkLst>
            <pc:docMk/>
            <pc:sldMk cId="317891012" sldId="303"/>
            <ac:grpSpMk id="4" creationId="{BF7D9FC0-CD88-487E-8A51-9EFE4447F162}"/>
          </ac:grpSpMkLst>
        </pc:grpChg>
        <pc:grpChg chg="add mod">
          <ac:chgData name="James Franklin" userId="cf915d05-507f-491f-b4a6-b2aa085ee4b1" providerId="ADAL" clId="{B0A9BD16-313A-4B87-86C7-D53C52C6EDF9}" dt="2021-09-29T11:18:23.050" v="8442" actId="164"/>
          <ac:grpSpMkLst>
            <pc:docMk/>
            <pc:sldMk cId="317891012" sldId="303"/>
            <ac:grpSpMk id="17" creationId="{FB72CEF6-CFDD-4375-AFD2-C8195712EFDF}"/>
          </ac:grpSpMkLst>
        </pc:grpChg>
        <pc:picChg chg="mod">
          <ac:chgData name="James Franklin" userId="cf915d05-507f-491f-b4a6-b2aa085ee4b1" providerId="ADAL" clId="{B0A9BD16-313A-4B87-86C7-D53C52C6EDF9}" dt="2021-09-28T15:29:53.028" v="1871"/>
          <ac:picMkLst>
            <pc:docMk/>
            <pc:sldMk cId="317891012" sldId="303"/>
            <ac:picMk id="9" creationId="{61608E2C-2CBF-48E4-ADA5-B435E7ABBDA4}"/>
          </ac:picMkLst>
        </pc:picChg>
        <pc:picChg chg="mod">
          <ac:chgData name="James Franklin" userId="cf915d05-507f-491f-b4a6-b2aa085ee4b1" providerId="ADAL" clId="{B0A9BD16-313A-4B87-86C7-D53C52C6EDF9}" dt="2021-09-28T15:29:53.028" v="1871"/>
          <ac:picMkLst>
            <pc:docMk/>
            <pc:sldMk cId="317891012" sldId="303"/>
            <ac:picMk id="10" creationId="{F7BF5772-7533-47EB-8ACB-5602DE201F9F}"/>
          </ac:picMkLst>
        </pc:picChg>
        <pc:picChg chg="mod">
          <ac:chgData name="James Franklin" userId="cf915d05-507f-491f-b4a6-b2aa085ee4b1" providerId="ADAL" clId="{B0A9BD16-313A-4B87-86C7-D53C52C6EDF9}" dt="2021-09-28T15:29:53.028" v="1871"/>
          <ac:picMkLst>
            <pc:docMk/>
            <pc:sldMk cId="317891012" sldId="303"/>
            <ac:picMk id="11" creationId="{87868E8F-C1B7-47CD-A92C-36EFA2379D3C}"/>
          </ac:picMkLst>
        </pc:picChg>
        <pc:picChg chg="mod">
          <ac:chgData name="James Franklin" userId="cf915d05-507f-491f-b4a6-b2aa085ee4b1" providerId="ADAL" clId="{B0A9BD16-313A-4B87-86C7-D53C52C6EDF9}" dt="2021-09-28T15:29:53.028" v="1871"/>
          <ac:picMkLst>
            <pc:docMk/>
            <pc:sldMk cId="317891012" sldId="303"/>
            <ac:picMk id="12" creationId="{FB5776C2-3384-4A7F-8008-05D515EB7E00}"/>
          </ac:picMkLst>
        </pc:picChg>
      </pc:sldChg>
      <pc:sldChg chg="modSp add del mod ord">
        <pc:chgData name="James Franklin" userId="cf915d05-507f-491f-b4a6-b2aa085ee4b1" providerId="ADAL" clId="{B0A9BD16-313A-4B87-86C7-D53C52C6EDF9}" dt="2021-09-28T14:06:02.496" v="1190" actId="47"/>
        <pc:sldMkLst>
          <pc:docMk/>
          <pc:sldMk cId="3956891361" sldId="304"/>
        </pc:sldMkLst>
        <pc:spChg chg="mod">
          <ac:chgData name="James Franklin" userId="cf915d05-507f-491f-b4a6-b2aa085ee4b1" providerId="ADAL" clId="{B0A9BD16-313A-4B87-86C7-D53C52C6EDF9}" dt="2021-09-28T14:04:43.273" v="919" actId="20577"/>
          <ac:spMkLst>
            <pc:docMk/>
            <pc:sldMk cId="3956891361" sldId="304"/>
            <ac:spMk id="2" creationId="{DE7D2F39-D496-43AD-9D63-170CB0D1F263}"/>
          </ac:spMkLst>
        </pc:spChg>
      </pc:sldChg>
      <pc:sldChg chg="addSp modSp new mod modClrScheme chgLayout">
        <pc:chgData name="James Franklin" userId="cf915d05-507f-491f-b4a6-b2aa085ee4b1" providerId="ADAL" clId="{B0A9BD16-313A-4B87-86C7-D53C52C6EDF9}" dt="2021-09-29T09:37:32.874" v="5054" actId="20577"/>
        <pc:sldMkLst>
          <pc:docMk/>
          <pc:sldMk cId="3854234239" sldId="305"/>
        </pc:sldMkLst>
        <pc:spChg chg="mod ord">
          <ac:chgData name="James Franklin" userId="cf915d05-507f-491f-b4a6-b2aa085ee4b1" providerId="ADAL" clId="{B0A9BD16-313A-4B87-86C7-D53C52C6EDF9}" dt="2021-09-29T09:21:28.938" v="3630" actId="700"/>
          <ac:spMkLst>
            <pc:docMk/>
            <pc:sldMk cId="3854234239" sldId="305"/>
            <ac:spMk id="2" creationId="{7CB702AA-3C44-4C1F-8A24-F46EF4A065DF}"/>
          </ac:spMkLst>
        </pc:spChg>
        <pc:spChg chg="mod ord">
          <ac:chgData name="James Franklin" userId="cf915d05-507f-491f-b4a6-b2aa085ee4b1" providerId="ADAL" clId="{B0A9BD16-313A-4B87-86C7-D53C52C6EDF9}" dt="2021-09-29T09:37:32.874" v="5054" actId="20577"/>
          <ac:spMkLst>
            <pc:docMk/>
            <pc:sldMk cId="3854234239" sldId="305"/>
            <ac:spMk id="3" creationId="{0BFE3E67-6925-4B9C-A546-0DEF9ABC59FC}"/>
          </ac:spMkLst>
        </pc:spChg>
        <pc:spChg chg="mod">
          <ac:chgData name="James Franklin" userId="cf915d05-507f-491f-b4a6-b2aa085ee4b1" providerId="ADAL" clId="{B0A9BD16-313A-4B87-86C7-D53C52C6EDF9}" dt="2021-09-29T09:37:13.845" v="5047"/>
          <ac:spMkLst>
            <pc:docMk/>
            <pc:sldMk cId="3854234239" sldId="305"/>
            <ac:spMk id="5" creationId="{5257DB1E-7EC4-4EA6-A10A-367BF70DAB2F}"/>
          </ac:spMkLst>
        </pc:spChg>
        <pc:spChg chg="mod">
          <ac:chgData name="James Franklin" userId="cf915d05-507f-491f-b4a6-b2aa085ee4b1" providerId="ADAL" clId="{B0A9BD16-313A-4B87-86C7-D53C52C6EDF9}" dt="2021-09-29T09:37:13.845" v="5047"/>
          <ac:spMkLst>
            <pc:docMk/>
            <pc:sldMk cId="3854234239" sldId="305"/>
            <ac:spMk id="6" creationId="{C733C70C-9015-4933-905D-1BF1727E36E0}"/>
          </ac:spMkLst>
        </pc:spChg>
        <pc:spChg chg="mod">
          <ac:chgData name="James Franklin" userId="cf915d05-507f-491f-b4a6-b2aa085ee4b1" providerId="ADAL" clId="{B0A9BD16-313A-4B87-86C7-D53C52C6EDF9}" dt="2021-09-29T09:37:13.845" v="5047"/>
          <ac:spMkLst>
            <pc:docMk/>
            <pc:sldMk cId="3854234239" sldId="305"/>
            <ac:spMk id="7" creationId="{0C4DEBC1-3AD7-48EA-8E2E-90CE53A5B156}"/>
          </ac:spMkLst>
        </pc:spChg>
        <pc:spChg chg="mod">
          <ac:chgData name="James Franklin" userId="cf915d05-507f-491f-b4a6-b2aa085ee4b1" providerId="ADAL" clId="{B0A9BD16-313A-4B87-86C7-D53C52C6EDF9}" dt="2021-09-29T09:37:13.845" v="5047"/>
          <ac:spMkLst>
            <pc:docMk/>
            <pc:sldMk cId="3854234239" sldId="305"/>
            <ac:spMk id="8" creationId="{E3AF9A6E-D757-4951-9CF9-80187FFC9C43}"/>
          </ac:spMkLst>
        </pc:spChg>
        <pc:spChg chg="add mod">
          <ac:chgData name="James Franklin" userId="cf915d05-507f-491f-b4a6-b2aa085ee4b1" providerId="ADAL" clId="{B0A9BD16-313A-4B87-86C7-D53C52C6EDF9}" dt="2021-09-29T09:37:13.845" v="5047"/>
          <ac:spMkLst>
            <pc:docMk/>
            <pc:sldMk cId="3854234239" sldId="305"/>
            <ac:spMk id="13" creationId="{4080BBDE-78F9-464C-86AA-424A7C3EEBFE}"/>
          </ac:spMkLst>
        </pc:spChg>
        <pc:spChg chg="add mod">
          <ac:chgData name="James Franklin" userId="cf915d05-507f-491f-b4a6-b2aa085ee4b1" providerId="ADAL" clId="{B0A9BD16-313A-4B87-86C7-D53C52C6EDF9}" dt="2021-09-29T09:37:13.845" v="5047"/>
          <ac:spMkLst>
            <pc:docMk/>
            <pc:sldMk cId="3854234239" sldId="305"/>
            <ac:spMk id="14" creationId="{EE167AFC-C14B-46B1-9FD9-B3259EFE7251}"/>
          </ac:spMkLst>
        </pc:spChg>
        <pc:spChg chg="add mod">
          <ac:chgData name="James Franklin" userId="cf915d05-507f-491f-b4a6-b2aa085ee4b1" providerId="ADAL" clId="{B0A9BD16-313A-4B87-86C7-D53C52C6EDF9}" dt="2021-09-29T09:37:13.845" v="5047"/>
          <ac:spMkLst>
            <pc:docMk/>
            <pc:sldMk cId="3854234239" sldId="305"/>
            <ac:spMk id="15" creationId="{930D5599-9600-4848-98CA-CDF693F66E4C}"/>
          </ac:spMkLst>
        </pc:spChg>
        <pc:spChg chg="add mod">
          <ac:chgData name="James Franklin" userId="cf915d05-507f-491f-b4a6-b2aa085ee4b1" providerId="ADAL" clId="{B0A9BD16-313A-4B87-86C7-D53C52C6EDF9}" dt="2021-09-29T09:37:13.845" v="5047"/>
          <ac:spMkLst>
            <pc:docMk/>
            <pc:sldMk cId="3854234239" sldId="305"/>
            <ac:spMk id="16" creationId="{E79A92C4-2FA5-42A1-8232-412236FE7AA1}"/>
          </ac:spMkLst>
        </pc:spChg>
        <pc:grpChg chg="add mod">
          <ac:chgData name="James Franklin" userId="cf915d05-507f-491f-b4a6-b2aa085ee4b1" providerId="ADAL" clId="{B0A9BD16-313A-4B87-86C7-D53C52C6EDF9}" dt="2021-09-29T09:37:13.845" v="5047"/>
          <ac:grpSpMkLst>
            <pc:docMk/>
            <pc:sldMk cId="3854234239" sldId="305"/>
            <ac:grpSpMk id="4" creationId="{E938915F-9F13-4A74-95D1-0370E0AE494E}"/>
          </ac:grpSpMkLst>
        </pc:grpChg>
        <pc:picChg chg="mod">
          <ac:chgData name="James Franklin" userId="cf915d05-507f-491f-b4a6-b2aa085ee4b1" providerId="ADAL" clId="{B0A9BD16-313A-4B87-86C7-D53C52C6EDF9}" dt="2021-09-29T09:37:13.845" v="5047"/>
          <ac:picMkLst>
            <pc:docMk/>
            <pc:sldMk cId="3854234239" sldId="305"/>
            <ac:picMk id="9" creationId="{B3ACE994-31D6-4857-B5D1-2B07FF303F28}"/>
          </ac:picMkLst>
        </pc:picChg>
        <pc:picChg chg="mod">
          <ac:chgData name="James Franklin" userId="cf915d05-507f-491f-b4a6-b2aa085ee4b1" providerId="ADAL" clId="{B0A9BD16-313A-4B87-86C7-D53C52C6EDF9}" dt="2021-09-29T09:37:13.845" v="5047"/>
          <ac:picMkLst>
            <pc:docMk/>
            <pc:sldMk cId="3854234239" sldId="305"/>
            <ac:picMk id="10" creationId="{B9C9A9A5-AB87-409A-BFAA-0AE76B78A2DF}"/>
          </ac:picMkLst>
        </pc:picChg>
        <pc:picChg chg="mod">
          <ac:chgData name="James Franklin" userId="cf915d05-507f-491f-b4a6-b2aa085ee4b1" providerId="ADAL" clId="{B0A9BD16-313A-4B87-86C7-D53C52C6EDF9}" dt="2021-09-29T09:37:13.845" v="5047"/>
          <ac:picMkLst>
            <pc:docMk/>
            <pc:sldMk cId="3854234239" sldId="305"/>
            <ac:picMk id="11" creationId="{298D3C32-412C-4B79-9C7C-F61E2F9EE9D0}"/>
          </ac:picMkLst>
        </pc:picChg>
        <pc:picChg chg="mod">
          <ac:chgData name="James Franklin" userId="cf915d05-507f-491f-b4a6-b2aa085ee4b1" providerId="ADAL" clId="{B0A9BD16-313A-4B87-86C7-D53C52C6EDF9}" dt="2021-09-29T09:37:13.845" v="5047"/>
          <ac:picMkLst>
            <pc:docMk/>
            <pc:sldMk cId="3854234239" sldId="305"/>
            <ac:picMk id="12" creationId="{596D67E6-EB38-403E-9489-555FBB9F12EB}"/>
          </ac:picMkLst>
        </pc:picChg>
      </pc:sldChg>
      <pc:sldChg chg="addSp modSp add mod">
        <pc:chgData name="James Franklin" userId="cf915d05-507f-491f-b4a6-b2aa085ee4b1" providerId="ADAL" clId="{B0A9BD16-313A-4B87-86C7-D53C52C6EDF9}" dt="2021-09-29T11:20:33.176" v="8661" actId="20577"/>
        <pc:sldMkLst>
          <pc:docMk/>
          <pc:sldMk cId="2713468373" sldId="306"/>
        </pc:sldMkLst>
        <pc:spChg chg="mod">
          <ac:chgData name="James Franklin" userId="cf915d05-507f-491f-b4a6-b2aa085ee4b1" providerId="ADAL" clId="{B0A9BD16-313A-4B87-86C7-D53C52C6EDF9}" dt="2021-09-28T14:14:07.257" v="1400" actId="20577"/>
          <ac:spMkLst>
            <pc:docMk/>
            <pc:sldMk cId="2713468373" sldId="306"/>
            <ac:spMk id="2" creationId="{DE7D2F39-D496-43AD-9D63-170CB0D1F263}"/>
          </ac:spMkLst>
        </pc:spChg>
        <pc:spChg chg="mod">
          <ac:chgData name="James Franklin" userId="cf915d05-507f-491f-b4a6-b2aa085ee4b1" providerId="ADAL" clId="{B0A9BD16-313A-4B87-86C7-D53C52C6EDF9}" dt="2021-09-29T11:20:33.176" v="8661" actId="20577"/>
          <ac:spMkLst>
            <pc:docMk/>
            <pc:sldMk cId="2713468373" sldId="306"/>
            <ac:spMk id="3" creationId="{6A5E715C-5692-4138-BE67-8C75FE95C21D}"/>
          </ac:spMkLst>
        </pc:spChg>
        <pc:spChg chg="mod">
          <ac:chgData name="James Franklin" userId="cf915d05-507f-491f-b4a6-b2aa085ee4b1" providerId="ADAL" clId="{B0A9BD16-313A-4B87-86C7-D53C52C6EDF9}" dt="2021-09-29T11:18:53.386" v="8449"/>
          <ac:spMkLst>
            <pc:docMk/>
            <pc:sldMk cId="2713468373" sldId="306"/>
            <ac:spMk id="8" creationId="{A77A6455-B524-4F26-9F2F-A033E93D1BFF}"/>
          </ac:spMkLst>
        </pc:spChg>
        <pc:spChg chg="mod">
          <ac:chgData name="James Franklin" userId="cf915d05-507f-491f-b4a6-b2aa085ee4b1" providerId="ADAL" clId="{B0A9BD16-313A-4B87-86C7-D53C52C6EDF9}" dt="2021-09-29T11:18:53.386" v="8449"/>
          <ac:spMkLst>
            <pc:docMk/>
            <pc:sldMk cId="2713468373" sldId="306"/>
            <ac:spMk id="9" creationId="{458E71D4-A45C-45C8-8340-EC1EBE766905}"/>
          </ac:spMkLst>
        </pc:spChg>
        <pc:spChg chg="mod">
          <ac:chgData name="James Franklin" userId="cf915d05-507f-491f-b4a6-b2aa085ee4b1" providerId="ADAL" clId="{B0A9BD16-313A-4B87-86C7-D53C52C6EDF9}" dt="2021-09-29T11:18:53.386" v="8449"/>
          <ac:spMkLst>
            <pc:docMk/>
            <pc:sldMk cId="2713468373" sldId="306"/>
            <ac:spMk id="10" creationId="{F39E27D9-CB25-411F-A593-20A17626A0AB}"/>
          </ac:spMkLst>
        </pc:spChg>
        <pc:spChg chg="mod">
          <ac:chgData name="James Franklin" userId="cf915d05-507f-491f-b4a6-b2aa085ee4b1" providerId="ADAL" clId="{B0A9BD16-313A-4B87-86C7-D53C52C6EDF9}" dt="2021-09-29T11:18:53.386" v="8449"/>
          <ac:spMkLst>
            <pc:docMk/>
            <pc:sldMk cId="2713468373" sldId="306"/>
            <ac:spMk id="11" creationId="{BCFED8F7-973F-4AB5-B334-D98AD83135F3}"/>
          </ac:spMkLst>
        </pc:spChg>
        <pc:spChg chg="mod">
          <ac:chgData name="James Franklin" userId="cf915d05-507f-491f-b4a6-b2aa085ee4b1" providerId="ADAL" clId="{B0A9BD16-313A-4B87-86C7-D53C52C6EDF9}" dt="2021-09-29T11:18:53.386" v="8449"/>
          <ac:spMkLst>
            <pc:docMk/>
            <pc:sldMk cId="2713468373" sldId="306"/>
            <ac:spMk id="12" creationId="{0D61E14F-1A96-4064-BDE5-DFF0708D94FC}"/>
          </ac:spMkLst>
        </pc:spChg>
        <pc:spChg chg="mod">
          <ac:chgData name="James Franklin" userId="cf915d05-507f-491f-b4a6-b2aa085ee4b1" providerId="ADAL" clId="{B0A9BD16-313A-4B87-86C7-D53C52C6EDF9}" dt="2021-09-29T11:18:53.386" v="8449"/>
          <ac:spMkLst>
            <pc:docMk/>
            <pc:sldMk cId="2713468373" sldId="306"/>
            <ac:spMk id="13" creationId="{C17ABC54-5418-44F3-A5C5-BAF99E96C8DF}"/>
          </ac:spMkLst>
        </pc:spChg>
        <pc:spChg chg="mod">
          <ac:chgData name="James Franklin" userId="cf915d05-507f-491f-b4a6-b2aa085ee4b1" providerId="ADAL" clId="{B0A9BD16-313A-4B87-86C7-D53C52C6EDF9}" dt="2021-09-29T11:18:53.386" v="8449"/>
          <ac:spMkLst>
            <pc:docMk/>
            <pc:sldMk cId="2713468373" sldId="306"/>
            <ac:spMk id="14" creationId="{BCB53AFE-B371-4903-AE5D-B3E521380D54}"/>
          </ac:spMkLst>
        </pc:spChg>
        <pc:spChg chg="mod">
          <ac:chgData name="James Franklin" userId="cf915d05-507f-491f-b4a6-b2aa085ee4b1" providerId="ADAL" clId="{B0A9BD16-313A-4B87-86C7-D53C52C6EDF9}" dt="2021-09-29T11:18:53.386" v="8449"/>
          <ac:spMkLst>
            <pc:docMk/>
            <pc:sldMk cId="2713468373" sldId="306"/>
            <ac:spMk id="15" creationId="{256AFECE-7DBF-48F1-AD88-3A457B7F7475}"/>
          </ac:spMkLst>
        </pc:spChg>
        <pc:grpChg chg="add mod">
          <ac:chgData name="James Franklin" userId="cf915d05-507f-491f-b4a6-b2aa085ee4b1" providerId="ADAL" clId="{B0A9BD16-313A-4B87-86C7-D53C52C6EDF9}" dt="2021-09-29T11:18:53.386" v="8449"/>
          <ac:grpSpMkLst>
            <pc:docMk/>
            <pc:sldMk cId="2713468373" sldId="306"/>
            <ac:grpSpMk id="6" creationId="{EA3326B8-519B-442F-B036-98734D69A746}"/>
          </ac:grpSpMkLst>
        </pc:grpChg>
        <pc:grpChg chg="mod">
          <ac:chgData name="James Franklin" userId="cf915d05-507f-491f-b4a6-b2aa085ee4b1" providerId="ADAL" clId="{B0A9BD16-313A-4B87-86C7-D53C52C6EDF9}" dt="2021-09-29T11:18:53.386" v="8449"/>
          <ac:grpSpMkLst>
            <pc:docMk/>
            <pc:sldMk cId="2713468373" sldId="306"/>
            <ac:grpSpMk id="7" creationId="{9A292F9B-0D50-4389-AF0C-71534BC45DE6}"/>
          </ac:grpSpMkLst>
        </pc:grpChg>
        <pc:picChg chg="add mod">
          <ac:chgData name="James Franklin" userId="cf915d05-507f-491f-b4a6-b2aa085ee4b1" providerId="ADAL" clId="{B0A9BD16-313A-4B87-86C7-D53C52C6EDF9}" dt="2021-09-29T11:20:06.454" v="8603" actId="1076"/>
          <ac:picMkLst>
            <pc:docMk/>
            <pc:sldMk cId="2713468373" sldId="306"/>
            <ac:picMk id="5" creationId="{08CBF1C4-1157-4615-ACFA-36D67135F308}"/>
          </ac:picMkLst>
        </pc:picChg>
        <pc:picChg chg="mod">
          <ac:chgData name="James Franklin" userId="cf915d05-507f-491f-b4a6-b2aa085ee4b1" providerId="ADAL" clId="{B0A9BD16-313A-4B87-86C7-D53C52C6EDF9}" dt="2021-09-29T11:18:53.386" v="8449"/>
          <ac:picMkLst>
            <pc:docMk/>
            <pc:sldMk cId="2713468373" sldId="306"/>
            <ac:picMk id="16" creationId="{E524335A-21D2-438D-A56C-57F8F58411A8}"/>
          </ac:picMkLst>
        </pc:picChg>
        <pc:picChg chg="mod">
          <ac:chgData name="James Franklin" userId="cf915d05-507f-491f-b4a6-b2aa085ee4b1" providerId="ADAL" clId="{B0A9BD16-313A-4B87-86C7-D53C52C6EDF9}" dt="2021-09-29T11:18:53.386" v="8449"/>
          <ac:picMkLst>
            <pc:docMk/>
            <pc:sldMk cId="2713468373" sldId="306"/>
            <ac:picMk id="17" creationId="{1BD7C67D-C478-4B84-BBE7-416989B92C8F}"/>
          </ac:picMkLst>
        </pc:picChg>
        <pc:picChg chg="mod">
          <ac:chgData name="James Franklin" userId="cf915d05-507f-491f-b4a6-b2aa085ee4b1" providerId="ADAL" clId="{B0A9BD16-313A-4B87-86C7-D53C52C6EDF9}" dt="2021-09-29T11:18:53.386" v="8449"/>
          <ac:picMkLst>
            <pc:docMk/>
            <pc:sldMk cId="2713468373" sldId="306"/>
            <ac:picMk id="18" creationId="{87147C78-7157-46B2-AF6D-D911F3497875}"/>
          </ac:picMkLst>
        </pc:picChg>
        <pc:picChg chg="mod">
          <ac:chgData name="James Franklin" userId="cf915d05-507f-491f-b4a6-b2aa085ee4b1" providerId="ADAL" clId="{B0A9BD16-313A-4B87-86C7-D53C52C6EDF9}" dt="2021-09-29T11:18:53.386" v="8449"/>
          <ac:picMkLst>
            <pc:docMk/>
            <pc:sldMk cId="2713468373" sldId="306"/>
            <ac:picMk id="19" creationId="{05D208A2-957D-4C09-9EEF-D6339A6CAB7F}"/>
          </ac:picMkLst>
        </pc:picChg>
      </pc:sldChg>
      <pc:sldChg chg="addSp delSp modSp add mod">
        <pc:chgData name="James Franklin" userId="cf915d05-507f-491f-b4a6-b2aa085ee4b1" providerId="ADAL" clId="{B0A9BD16-313A-4B87-86C7-D53C52C6EDF9}" dt="2021-09-29T11:39:16.395" v="9083" actId="1076"/>
        <pc:sldMkLst>
          <pc:docMk/>
          <pc:sldMk cId="1393552172" sldId="307"/>
        </pc:sldMkLst>
        <pc:spChg chg="mod">
          <ac:chgData name="James Franklin" userId="cf915d05-507f-491f-b4a6-b2aa085ee4b1" providerId="ADAL" clId="{B0A9BD16-313A-4B87-86C7-D53C52C6EDF9}" dt="2021-09-28T14:14:14.746" v="1410" actId="20577"/>
          <ac:spMkLst>
            <pc:docMk/>
            <pc:sldMk cId="1393552172" sldId="307"/>
            <ac:spMk id="2" creationId="{DE7D2F39-D496-43AD-9D63-170CB0D1F263}"/>
          </ac:spMkLst>
        </pc:spChg>
        <pc:spChg chg="mod">
          <ac:chgData name="James Franklin" userId="cf915d05-507f-491f-b4a6-b2aa085ee4b1" providerId="ADAL" clId="{B0A9BD16-313A-4B87-86C7-D53C52C6EDF9}" dt="2021-09-29T11:34:25.672" v="8967" actId="20577"/>
          <ac:spMkLst>
            <pc:docMk/>
            <pc:sldMk cId="1393552172" sldId="307"/>
            <ac:spMk id="3" creationId="{6A5E715C-5692-4138-BE67-8C75FE95C21D}"/>
          </ac:spMkLst>
        </pc:spChg>
        <pc:spChg chg="mod">
          <ac:chgData name="James Franklin" userId="cf915d05-507f-491f-b4a6-b2aa085ee4b1" providerId="ADAL" clId="{B0A9BD16-313A-4B87-86C7-D53C52C6EDF9}" dt="2021-09-29T11:27:14.110" v="8663"/>
          <ac:spMkLst>
            <pc:docMk/>
            <pc:sldMk cId="1393552172" sldId="307"/>
            <ac:spMk id="6" creationId="{4BF100FF-25F2-4A53-A7C7-C7963BFEC081}"/>
          </ac:spMkLst>
        </pc:spChg>
        <pc:spChg chg="mod">
          <ac:chgData name="James Franklin" userId="cf915d05-507f-491f-b4a6-b2aa085ee4b1" providerId="ADAL" clId="{B0A9BD16-313A-4B87-86C7-D53C52C6EDF9}" dt="2021-09-29T11:27:14.110" v="8663"/>
          <ac:spMkLst>
            <pc:docMk/>
            <pc:sldMk cId="1393552172" sldId="307"/>
            <ac:spMk id="7" creationId="{7904E948-D7D4-4E47-A000-F0B236359CBC}"/>
          </ac:spMkLst>
        </pc:spChg>
        <pc:spChg chg="mod">
          <ac:chgData name="James Franklin" userId="cf915d05-507f-491f-b4a6-b2aa085ee4b1" providerId="ADAL" clId="{B0A9BD16-313A-4B87-86C7-D53C52C6EDF9}" dt="2021-09-29T11:27:14.110" v="8663"/>
          <ac:spMkLst>
            <pc:docMk/>
            <pc:sldMk cId="1393552172" sldId="307"/>
            <ac:spMk id="8" creationId="{54134842-B93F-481E-9F29-FA91762BB89A}"/>
          </ac:spMkLst>
        </pc:spChg>
        <pc:spChg chg="mod">
          <ac:chgData name="James Franklin" userId="cf915d05-507f-491f-b4a6-b2aa085ee4b1" providerId="ADAL" clId="{B0A9BD16-313A-4B87-86C7-D53C52C6EDF9}" dt="2021-09-29T11:27:14.110" v="8663"/>
          <ac:spMkLst>
            <pc:docMk/>
            <pc:sldMk cId="1393552172" sldId="307"/>
            <ac:spMk id="9" creationId="{4DCC2417-D85B-4A41-B784-4EEC6BF6B4FA}"/>
          </ac:spMkLst>
        </pc:spChg>
        <pc:spChg chg="mod">
          <ac:chgData name="James Franklin" userId="cf915d05-507f-491f-b4a6-b2aa085ee4b1" providerId="ADAL" clId="{B0A9BD16-313A-4B87-86C7-D53C52C6EDF9}" dt="2021-09-29T11:27:14.110" v="8663"/>
          <ac:spMkLst>
            <pc:docMk/>
            <pc:sldMk cId="1393552172" sldId="307"/>
            <ac:spMk id="10" creationId="{86D7B3BC-B8F3-4FDE-B28B-A24701DCA15F}"/>
          </ac:spMkLst>
        </pc:spChg>
        <pc:spChg chg="mod">
          <ac:chgData name="James Franklin" userId="cf915d05-507f-491f-b4a6-b2aa085ee4b1" providerId="ADAL" clId="{B0A9BD16-313A-4B87-86C7-D53C52C6EDF9}" dt="2021-09-29T11:27:14.110" v="8663"/>
          <ac:spMkLst>
            <pc:docMk/>
            <pc:sldMk cId="1393552172" sldId="307"/>
            <ac:spMk id="11" creationId="{61A95A9F-5003-4240-A6D9-3A34CF9BF2F0}"/>
          </ac:spMkLst>
        </pc:spChg>
        <pc:spChg chg="mod">
          <ac:chgData name="James Franklin" userId="cf915d05-507f-491f-b4a6-b2aa085ee4b1" providerId="ADAL" clId="{B0A9BD16-313A-4B87-86C7-D53C52C6EDF9}" dt="2021-09-29T11:27:14.110" v="8663"/>
          <ac:spMkLst>
            <pc:docMk/>
            <pc:sldMk cId="1393552172" sldId="307"/>
            <ac:spMk id="12" creationId="{F36031CC-2A84-431A-B01C-289FCD4E55A1}"/>
          </ac:spMkLst>
        </pc:spChg>
        <pc:spChg chg="mod">
          <ac:chgData name="James Franklin" userId="cf915d05-507f-491f-b4a6-b2aa085ee4b1" providerId="ADAL" clId="{B0A9BD16-313A-4B87-86C7-D53C52C6EDF9}" dt="2021-09-29T11:27:14.110" v="8663"/>
          <ac:spMkLst>
            <pc:docMk/>
            <pc:sldMk cId="1393552172" sldId="307"/>
            <ac:spMk id="13" creationId="{433D5694-30D4-41AB-9FC1-DD016F0991DE}"/>
          </ac:spMkLst>
        </pc:spChg>
        <pc:spChg chg="add del mod">
          <ac:chgData name="James Franklin" userId="cf915d05-507f-491f-b4a6-b2aa085ee4b1" providerId="ADAL" clId="{B0A9BD16-313A-4B87-86C7-D53C52C6EDF9}" dt="2021-09-29T11:34:46.319" v="8970" actId="478"/>
          <ac:spMkLst>
            <pc:docMk/>
            <pc:sldMk cId="1393552172" sldId="307"/>
            <ac:spMk id="19" creationId="{877876A4-AA55-4F73-AE8F-2A96B0FBD1DC}"/>
          </ac:spMkLst>
        </pc:spChg>
        <pc:grpChg chg="add mod">
          <ac:chgData name="James Franklin" userId="cf915d05-507f-491f-b4a6-b2aa085ee4b1" providerId="ADAL" clId="{B0A9BD16-313A-4B87-86C7-D53C52C6EDF9}" dt="2021-09-29T11:27:14.110" v="8663"/>
          <ac:grpSpMkLst>
            <pc:docMk/>
            <pc:sldMk cId="1393552172" sldId="307"/>
            <ac:grpSpMk id="4" creationId="{89E9A9D1-E390-47E4-9448-0E5EF6D51475}"/>
          </ac:grpSpMkLst>
        </pc:grpChg>
        <pc:grpChg chg="mod">
          <ac:chgData name="James Franklin" userId="cf915d05-507f-491f-b4a6-b2aa085ee4b1" providerId="ADAL" clId="{B0A9BD16-313A-4B87-86C7-D53C52C6EDF9}" dt="2021-09-29T11:27:14.110" v="8663"/>
          <ac:grpSpMkLst>
            <pc:docMk/>
            <pc:sldMk cId="1393552172" sldId="307"/>
            <ac:grpSpMk id="5" creationId="{FF0617FC-564B-4990-B263-EE0C6F342097}"/>
          </ac:grpSpMkLst>
        </pc:grpChg>
        <pc:graphicFrameChg chg="add mod modGraphic">
          <ac:chgData name="James Franklin" userId="cf915d05-507f-491f-b4a6-b2aa085ee4b1" providerId="ADAL" clId="{B0A9BD16-313A-4B87-86C7-D53C52C6EDF9}" dt="2021-09-29T11:39:16.395" v="9083" actId="1076"/>
          <ac:graphicFrameMkLst>
            <pc:docMk/>
            <pc:sldMk cId="1393552172" sldId="307"/>
            <ac:graphicFrameMk id="18" creationId="{7FF4BF43-B597-4DE4-B4E4-DFBCBD222649}"/>
          </ac:graphicFrameMkLst>
        </pc:graphicFrameChg>
        <pc:picChg chg="mod">
          <ac:chgData name="James Franklin" userId="cf915d05-507f-491f-b4a6-b2aa085ee4b1" providerId="ADAL" clId="{B0A9BD16-313A-4B87-86C7-D53C52C6EDF9}" dt="2021-09-29T11:27:14.110" v="8663"/>
          <ac:picMkLst>
            <pc:docMk/>
            <pc:sldMk cId="1393552172" sldId="307"/>
            <ac:picMk id="14" creationId="{9CFFF89F-7263-453A-B8EF-85CE90BDD4CF}"/>
          </ac:picMkLst>
        </pc:picChg>
        <pc:picChg chg="mod">
          <ac:chgData name="James Franklin" userId="cf915d05-507f-491f-b4a6-b2aa085ee4b1" providerId="ADAL" clId="{B0A9BD16-313A-4B87-86C7-D53C52C6EDF9}" dt="2021-09-29T11:27:14.110" v="8663"/>
          <ac:picMkLst>
            <pc:docMk/>
            <pc:sldMk cId="1393552172" sldId="307"/>
            <ac:picMk id="15" creationId="{10B2E681-A53D-4DBF-8DC2-D597C89F2863}"/>
          </ac:picMkLst>
        </pc:picChg>
        <pc:picChg chg="mod">
          <ac:chgData name="James Franklin" userId="cf915d05-507f-491f-b4a6-b2aa085ee4b1" providerId="ADAL" clId="{B0A9BD16-313A-4B87-86C7-D53C52C6EDF9}" dt="2021-09-29T11:27:14.110" v="8663"/>
          <ac:picMkLst>
            <pc:docMk/>
            <pc:sldMk cId="1393552172" sldId="307"/>
            <ac:picMk id="16" creationId="{4AABC068-07C4-48EE-94C5-B614F372DD56}"/>
          </ac:picMkLst>
        </pc:picChg>
        <pc:picChg chg="mod">
          <ac:chgData name="James Franklin" userId="cf915d05-507f-491f-b4a6-b2aa085ee4b1" providerId="ADAL" clId="{B0A9BD16-313A-4B87-86C7-D53C52C6EDF9}" dt="2021-09-29T11:27:14.110" v="8663"/>
          <ac:picMkLst>
            <pc:docMk/>
            <pc:sldMk cId="1393552172" sldId="307"/>
            <ac:picMk id="17" creationId="{81DC9C29-F0C3-40EC-9D71-DBB571110668}"/>
          </ac:picMkLst>
        </pc:picChg>
      </pc:sldChg>
      <pc:sldChg chg="addSp delSp modSp add mod setBg">
        <pc:chgData name="James Franklin" userId="cf915d05-507f-491f-b4a6-b2aa085ee4b1" providerId="ADAL" clId="{B0A9BD16-313A-4B87-86C7-D53C52C6EDF9}" dt="2021-09-30T08:03:31.675" v="9280"/>
        <pc:sldMkLst>
          <pc:docMk/>
          <pc:sldMk cId="2918225570" sldId="308"/>
        </pc:sldMkLst>
        <pc:spChg chg="mod">
          <ac:chgData name="James Franklin" userId="cf915d05-507f-491f-b4a6-b2aa085ee4b1" providerId="ADAL" clId="{B0A9BD16-313A-4B87-86C7-D53C52C6EDF9}" dt="2021-09-28T15:31:24.949" v="1890" actId="20577"/>
          <ac:spMkLst>
            <pc:docMk/>
            <pc:sldMk cId="2918225570" sldId="308"/>
            <ac:spMk id="2" creationId="{DE7D2F39-D496-43AD-9D63-170CB0D1F263}"/>
          </ac:spMkLst>
        </pc:spChg>
        <pc:spChg chg="mod">
          <ac:chgData name="James Franklin" userId="cf915d05-507f-491f-b4a6-b2aa085ee4b1" providerId="ADAL" clId="{B0A9BD16-313A-4B87-86C7-D53C52C6EDF9}" dt="2021-09-30T08:00:15.049" v="9270" actId="113"/>
          <ac:spMkLst>
            <pc:docMk/>
            <pc:sldMk cId="2918225570" sldId="308"/>
            <ac:spMk id="3" creationId="{6A5E715C-5692-4138-BE67-8C75FE95C21D}"/>
          </ac:spMkLst>
        </pc:spChg>
        <pc:spChg chg="mod">
          <ac:chgData name="James Franklin" userId="cf915d05-507f-491f-b4a6-b2aa085ee4b1" providerId="ADAL" clId="{B0A9BD16-313A-4B87-86C7-D53C52C6EDF9}" dt="2021-09-28T15:30:25.603" v="1874" actId="17032"/>
          <ac:spMkLst>
            <pc:docMk/>
            <pc:sldMk cId="2918225570" sldId="308"/>
            <ac:spMk id="5" creationId="{8C4AC393-A796-4B6B-AAA9-D62DF1D971FA}"/>
          </ac:spMkLst>
        </pc:spChg>
        <pc:spChg chg="mod">
          <ac:chgData name="James Franklin" userId="cf915d05-507f-491f-b4a6-b2aa085ee4b1" providerId="ADAL" clId="{B0A9BD16-313A-4B87-86C7-D53C52C6EDF9}" dt="2021-09-28T15:30:25.603" v="1874" actId="17032"/>
          <ac:spMkLst>
            <pc:docMk/>
            <pc:sldMk cId="2918225570" sldId="308"/>
            <ac:spMk id="6" creationId="{3FA56E07-1741-4DB0-8652-3475CCD06292}"/>
          </ac:spMkLst>
        </pc:spChg>
        <pc:spChg chg="mod">
          <ac:chgData name="James Franklin" userId="cf915d05-507f-491f-b4a6-b2aa085ee4b1" providerId="ADAL" clId="{B0A9BD16-313A-4B87-86C7-D53C52C6EDF9}" dt="2021-09-28T15:30:25.603" v="1874" actId="17032"/>
          <ac:spMkLst>
            <pc:docMk/>
            <pc:sldMk cId="2918225570" sldId="308"/>
            <ac:spMk id="7" creationId="{444D9C52-3ACB-429C-B193-A9CC923740AE}"/>
          </ac:spMkLst>
        </pc:spChg>
        <pc:spChg chg="mod">
          <ac:chgData name="James Franklin" userId="cf915d05-507f-491f-b4a6-b2aa085ee4b1" providerId="ADAL" clId="{B0A9BD16-313A-4B87-86C7-D53C52C6EDF9}" dt="2021-09-28T15:30:13.939" v="1873"/>
          <ac:spMkLst>
            <pc:docMk/>
            <pc:sldMk cId="2918225570" sldId="308"/>
            <ac:spMk id="8" creationId="{AA30525C-F3B6-4F39-8AA4-46E293EC518E}"/>
          </ac:spMkLst>
        </pc:spChg>
        <pc:spChg chg="mod">
          <ac:chgData name="James Franklin" userId="cf915d05-507f-491f-b4a6-b2aa085ee4b1" providerId="ADAL" clId="{B0A9BD16-313A-4B87-86C7-D53C52C6EDF9}" dt="2021-09-28T15:31:15.851" v="1881" actId="17032"/>
          <ac:spMkLst>
            <pc:docMk/>
            <pc:sldMk cId="2918225570" sldId="308"/>
            <ac:spMk id="14" creationId="{0AD13041-D3E9-4194-8FC6-114AEA6B2D13}"/>
          </ac:spMkLst>
        </pc:spChg>
        <pc:spChg chg="mod">
          <ac:chgData name="James Franklin" userId="cf915d05-507f-491f-b4a6-b2aa085ee4b1" providerId="ADAL" clId="{B0A9BD16-313A-4B87-86C7-D53C52C6EDF9}" dt="2021-09-28T15:31:15.851" v="1881" actId="17032"/>
          <ac:spMkLst>
            <pc:docMk/>
            <pc:sldMk cId="2918225570" sldId="308"/>
            <ac:spMk id="15" creationId="{5B1B6A36-A380-4923-95D8-36C96517D8DC}"/>
          </ac:spMkLst>
        </pc:spChg>
        <pc:spChg chg="mod">
          <ac:chgData name="James Franklin" userId="cf915d05-507f-491f-b4a6-b2aa085ee4b1" providerId="ADAL" clId="{B0A9BD16-313A-4B87-86C7-D53C52C6EDF9}" dt="2021-09-28T15:31:03.471" v="1880"/>
          <ac:spMkLst>
            <pc:docMk/>
            <pc:sldMk cId="2918225570" sldId="308"/>
            <ac:spMk id="16" creationId="{D5CA7FE3-D4E0-4159-97F3-2036B1E6B07D}"/>
          </ac:spMkLst>
        </pc:spChg>
        <pc:spChg chg="mod">
          <ac:chgData name="James Franklin" userId="cf915d05-507f-491f-b4a6-b2aa085ee4b1" providerId="ADAL" clId="{B0A9BD16-313A-4B87-86C7-D53C52C6EDF9}" dt="2021-09-28T15:31:15.851" v="1881" actId="17032"/>
          <ac:spMkLst>
            <pc:docMk/>
            <pc:sldMk cId="2918225570" sldId="308"/>
            <ac:spMk id="17" creationId="{7FF85373-BE2B-4BA8-8E9C-68D55D24CC66}"/>
          </ac:spMkLst>
        </pc:spChg>
        <pc:spChg chg="add mod">
          <ac:chgData name="James Franklin" userId="cf915d05-507f-491f-b4a6-b2aa085ee4b1" providerId="ADAL" clId="{B0A9BD16-313A-4B87-86C7-D53C52C6EDF9}" dt="2021-09-29T09:09:22.414" v="3130" actId="207"/>
          <ac:spMkLst>
            <pc:docMk/>
            <pc:sldMk cId="2918225570" sldId="308"/>
            <ac:spMk id="22" creationId="{38FE60B4-2F1E-4592-84A5-19B7BDDF4397}"/>
          </ac:spMkLst>
        </pc:spChg>
        <pc:spChg chg="add mod">
          <ac:chgData name="James Franklin" userId="cf915d05-507f-491f-b4a6-b2aa085ee4b1" providerId="ADAL" clId="{B0A9BD16-313A-4B87-86C7-D53C52C6EDF9}" dt="2021-09-29T09:09:22.414" v="3130" actId="207"/>
          <ac:spMkLst>
            <pc:docMk/>
            <pc:sldMk cId="2918225570" sldId="308"/>
            <ac:spMk id="23" creationId="{CABD39E8-C6B6-4692-95F2-6D8921158846}"/>
          </ac:spMkLst>
        </pc:spChg>
        <pc:spChg chg="add mod">
          <ac:chgData name="James Franklin" userId="cf915d05-507f-491f-b4a6-b2aa085ee4b1" providerId="ADAL" clId="{B0A9BD16-313A-4B87-86C7-D53C52C6EDF9}" dt="2021-09-29T09:08:51.460" v="3126"/>
          <ac:spMkLst>
            <pc:docMk/>
            <pc:sldMk cId="2918225570" sldId="308"/>
            <ac:spMk id="24" creationId="{EA44E421-D61B-4814-9257-938A92F42DB5}"/>
          </ac:spMkLst>
        </pc:spChg>
        <pc:spChg chg="add mod">
          <ac:chgData name="James Franklin" userId="cf915d05-507f-491f-b4a6-b2aa085ee4b1" providerId="ADAL" clId="{B0A9BD16-313A-4B87-86C7-D53C52C6EDF9}" dt="2021-09-29T09:09:22.414" v="3130" actId="207"/>
          <ac:spMkLst>
            <pc:docMk/>
            <pc:sldMk cId="2918225570" sldId="308"/>
            <ac:spMk id="25" creationId="{1621EA85-880B-4851-BADD-266008C38B3A}"/>
          </ac:spMkLst>
        </pc:spChg>
        <pc:grpChg chg="add del mod">
          <ac:chgData name="James Franklin" userId="cf915d05-507f-491f-b4a6-b2aa085ee4b1" providerId="ADAL" clId="{B0A9BD16-313A-4B87-86C7-D53C52C6EDF9}" dt="2021-09-28T15:31:03.270" v="1879" actId="478"/>
          <ac:grpSpMkLst>
            <pc:docMk/>
            <pc:sldMk cId="2918225570" sldId="308"/>
            <ac:grpSpMk id="4" creationId="{1D85F8E9-4DC5-4153-B385-2F4D9A89224E}"/>
          </ac:grpSpMkLst>
        </pc:grpChg>
        <pc:grpChg chg="add mod">
          <ac:chgData name="James Franklin" userId="cf915d05-507f-491f-b4a6-b2aa085ee4b1" providerId="ADAL" clId="{B0A9BD16-313A-4B87-86C7-D53C52C6EDF9}" dt="2021-09-28T15:31:03.471" v="1880"/>
          <ac:grpSpMkLst>
            <pc:docMk/>
            <pc:sldMk cId="2918225570" sldId="308"/>
            <ac:grpSpMk id="13" creationId="{688522ED-E721-44FC-A011-092DA2FA2E27}"/>
          </ac:grpSpMkLst>
        </pc:grpChg>
        <pc:picChg chg="mod">
          <ac:chgData name="James Franklin" userId="cf915d05-507f-491f-b4a6-b2aa085ee4b1" providerId="ADAL" clId="{B0A9BD16-313A-4B87-86C7-D53C52C6EDF9}" dt="2021-09-28T15:30:13.939" v="1873"/>
          <ac:picMkLst>
            <pc:docMk/>
            <pc:sldMk cId="2918225570" sldId="308"/>
            <ac:picMk id="9" creationId="{91DB134D-765D-4335-9F67-CC1348594777}"/>
          </ac:picMkLst>
        </pc:picChg>
        <pc:picChg chg="mod">
          <ac:chgData name="James Franklin" userId="cf915d05-507f-491f-b4a6-b2aa085ee4b1" providerId="ADAL" clId="{B0A9BD16-313A-4B87-86C7-D53C52C6EDF9}" dt="2021-09-28T15:30:13.939" v="1873"/>
          <ac:picMkLst>
            <pc:docMk/>
            <pc:sldMk cId="2918225570" sldId="308"/>
            <ac:picMk id="10" creationId="{4D1EBAA9-7CE1-4D35-B7E2-CFF427A7D599}"/>
          </ac:picMkLst>
        </pc:picChg>
        <pc:picChg chg="mod">
          <ac:chgData name="James Franklin" userId="cf915d05-507f-491f-b4a6-b2aa085ee4b1" providerId="ADAL" clId="{B0A9BD16-313A-4B87-86C7-D53C52C6EDF9}" dt="2021-09-28T15:30:13.939" v="1873"/>
          <ac:picMkLst>
            <pc:docMk/>
            <pc:sldMk cId="2918225570" sldId="308"/>
            <ac:picMk id="11" creationId="{DE024620-F255-47C5-99F5-58DA507CC981}"/>
          </ac:picMkLst>
        </pc:picChg>
        <pc:picChg chg="mod">
          <ac:chgData name="James Franklin" userId="cf915d05-507f-491f-b4a6-b2aa085ee4b1" providerId="ADAL" clId="{B0A9BD16-313A-4B87-86C7-D53C52C6EDF9}" dt="2021-09-28T15:30:13.939" v="1873"/>
          <ac:picMkLst>
            <pc:docMk/>
            <pc:sldMk cId="2918225570" sldId="308"/>
            <ac:picMk id="12" creationId="{32684175-7081-467E-A3F0-C385A614F162}"/>
          </ac:picMkLst>
        </pc:picChg>
        <pc:picChg chg="mod">
          <ac:chgData name="James Franklin" userId="cf915d05-507f-491f-b4a6-b2aa085ee4b1" providerId="ADAL" clId="{B0A9BD16-313A-4B87-86C7-D53C52C6EDF9}" dt="2021-09-28T15:31:03.471" v="1880"/>
          <ac:picMkLst>
            <pc:docMk/>
            <pc:sldMk cId="2918225570" sldId="308"/>
            <ac:picMk id="18" creationId="{59B5E1F9-4EBC-4732-AF7C-E3BD178ED618}"/>
          </ac:picMkLst>
        </pc:picChg>
        <pc:picChg chg="mod">
          <ac:chgData name="James Franklin" userId="cf915d05-507f-491f-b4a6-b2aa085ee4b1" providerId="ADAL" clId="{B0A9BD16-313A-4B87-86C7-D53C52C6EDF9}" dt="2021-09-28T15:31:03.471" v="1880"/>
          <ac:picMkLst>
            <pc:docMk/>
            <pc:sldMk cId="2918225570" sldId="308"/>
            <ac:picMk id="19" creationId="{36078392-71EF-447C-AF64-C5EF29E21D63}"/>
          </ac:picMkLst>
        </pc:picChg>
        <pc:picChg chg="mod">
          <ac:chgData name="James Franklin" userId="cf915d05-507f-491f-b4a6-b2aa085ee4b1" providerId="ADAL" clId="{B0A9BD16-313A-4B87-86C7-D53C52C6EDF9}" dt="2021-09-28T15:31:03.471" v="1880"/>
          <ac:picMkLst>
            <pc:docMk/>
            <pc:sldMk cId="2918225570" sldId="308"/>
            <ac:picMk id="20" creationId="{505117CD-EC73-485C-8DD6-AEE05201AB43}"/>
          </ac:picMkLst>
        </pc:picChg>
        <pc:picChg chg="mod">
          <ac:chgData name="James Franklin" userId="cf915d05-507f-491f-b4a6-b2aa085ee4b1" providerId="ADAL" clId="{B0A9BD16-313A-4B87-86C7-D53C52C6EDF9}" dt="2021-09-28T15:31:03.471" v="1880"/>
          <ac:picMkLst>
            <pc:docMk/>
            <pc:sldMk cId="2918225570" sldId="308"/>
            <ac:picMk id="21" creationId="{A07D2985-9C82-4424-9A6D-B79605A5B9B0}"/>
          </ac:picMkLst>
        </pc:picChg>
        <pc:picChg chg="add mod">
          <ac:chgData name="James Franklin" userId="cf915d05-507f-491f-b4a6-b2aa085ee4b1" providerId="ADAL" clId="{B0A9BD16-313A-4B87-86C7-D53C52C6EDF9}" dt="2021-09-30T08:03:05.843" v="9275" actId="1076"/>
          <ac:picMkLst>
            <pc:docMk/>
            <pc:sldMk cId="2918225570" sldId="308"/>
            <ac:picMk id="27" creationId="{7E7DBF5E-7DE9-4FBE-B9A4-9D3A5EF1ED39}"/>
          </ac:picMkLst>
        </pc:picChg>
        <pc:picChg chg="add mod">
          <ac:chgData name="James Franklin" userId="cf915d05-507f-491f-b4a6-b2aa085ee4b1" providerId="ADAL" clId="{B0A9BD16-313A-4B87-86C7-D53C52C6EDF9}" dt="2021-09-30T08:03:23.682" v="9279" actId="167"/>
          <ac:picMkLst>
            <pc:docMk/>
            <pc:sldMk cId="2918225570" sldId="308"/>
            <ac:picMk id="5122" creationId="{2871C838-03AA-457F-88B9-78169115A4EC}"/>
          </ac:picMkLst>
        </pc:picChg>
      </pc:sldChg>
      <pc:sldChg chg="addSp modSp add mod">
        <pc:chgData name="James Franklin" userId="cf915d05-507f-491f-b4a6-b2aa085ee4b1" providerId="ADAL" clId="{B0A9BD16-313A-4B87-86C7-D53C52C6EDF9}" dt="2021-09-30T08:13:51.668" v="9639" actId="113"/>
        <pc:sldMkLst>
          <pc:docMk/>
          <pc:sldMk cId="3256676282" sldId="309"/>
        </pc:sldMkLst>
        <pc:spChg chg="mod">
          <ac:chgData name="James Franklin" userId="cf915d05-507f-491f-b4a6-b2aa085ee4b1" providerId="ADAL" clId="{B0A9BD16-313A-4B87-86C7-D53C52C6EDF9}" dt="2021-09-28T14:18:13.049" v="1470" actId="20577"/>
          <ac:spMkLst>
            <pc:docMk/>
            <pc:sldMk cId="3256676282" sldId="309"/>
            <ac:spMk id="2" creationId="{DE7D2F39-D496-43AD-9D63-170CB0D1F263}"/>
          </ac:spMkLst>
        </pc:spChg>
        <pc:spChg chg="mod">
          <ac:chgData name="James Franklin" userId="cf915d05-507f-491f-b4a6-b2aa085ee4b1" providerId="ADAL" clId="{B0A9BD16-313A-4B87-86C7-D53C52C6EDF9}" dt="2021-09-30T08:13:51.668" v="9639" actId="113"/>
          <ac:spMkLst>
            <pc:docMk/>
            <pc:sldMk cId="3256676282" sldId="309"/>
            <ac:spMk id="3" creationId="{6A5E715C-5692-4138-BE67-8C75FE95C21D}"/>
          </ac:spMkLst>
        </pc:spChg>
        <pc:spChg chg="mod">
          <ac:chgData name="James Franklin" userId="cf915d05-507f-491f-b4a6-b2aa085ee4b1" providerId="ADAL" clId="{B0A9BD16-313A-4B87-86C7-D53C52C6EDF9}" dt="2021-09-28T15:31:41.474" v="1891"/>
          <ac:spMkLst>
            <pc:docMk/>
            <pc:sldMk cId="3256676282" sldId="309"/>
            <ac:spMk id="5" creationId="{E6A6AF62-81B0-4A91-A46F-A98753F96744}"/>
          </ac:spMkLst>
        </pc:spChg>
        <pc:spChg chg="mod">
          <ac:chgData name="James Franklin" userId="cf915d05-507f-491f-b4a6-b2aa085ee4b1" providerId="ADAL" clId="{B0A9BD16-313A-4B87-86C7-D53C52C6EDF9}" dt="2021-09-28T15:31:41.474" v="1891"/>
          <ac:spMkLst>
            <pc:docMk/>
            <pc:sldMk cId="3256676282" sldId="309"/>
            <ac:spMk id="6" creationId="{AD878172-A782-4EF0-9E0E-AE978B05C67F}"/>
          </ac:spMkLst>
        </pc:spChg>
        <pc:spChg chg="mod">
          <ac:chgData name="James Franklin" userId="cf915d05-507f-491f-b4a6-b2aa085ee4b1" providerId="ADAL" clId="{B0A9BD16-313A-4B87-86C7-D53C52C6EDF9}" dt="2021-09-28T15:31:41.474" v="1891"/>
          <ac:spMkLst>
            <pc:docMk/>
            <pc:sldMk cId="3256676282" sldId="309"/>
            <ac:spMk id="7" creationId="{95E25ECC-094F-48CB-BF57-ADBC771F3343}"/>
          </ac:spMkLst>
        </pc:spChg>
        <pc:spChg chg="mod">
          <ac:chgData name="James Franklin" userId="cf915d05-507f-491f-b4a6-b2aa085ee4b1" providerId="ADAL" clId="{B0A9BD16-313A-4B87-86C7-D53C52C6EDF9}" dt="2021-09-28T15:31:41.474" v="1891"/>
          <ac:spMkLst>
            <pc:docMk/>
            <pc:sldMk cId="3256676282" sldId="309"/>
            <ac:spMk id="8" creationId="{A48B26E1-1C4B-458D-8DA9-8C6D87D5694E}"/>
          </ac:spMkLst>
        </pc:spChg>
        <pc:spChg chg="add mod">
          <ac:chgData name="James Franklin" userId="cf915d05-507f-491f-b4a6-b2aa085ee4b1" providerId="ADAL" clId="{B0A9BD16-313A-4B87-86C7-D53C52C6EDF9}" dt="2021-09-29T09:09:29.982" v="3131" actId="207"/>
          <ac:spMkLst>
            <pc:docMk/>
            <pc:sldMk cId="3256676282" sldId="309"/>
            <ac:spMk id="13" creationId="{8C1A3337-6691-4B96-855C-FB00BA8E739B}"/>
          </ac:spMkLst>
        </pc:spChg>
        <pc:spChg chg="add mod">
          <ac:chgData name="James Franklin" userId="cf915d05-507f-491f-b4a6-b2aa085ee4b1" providerId="ADAL" clId="{B0A9BD16-313A-4B87-86C7-D53C52C6EDF9}" dt="2021-09-29T09:09:29.982" v="3131" actId="207"/>
          <ac:spMkLst>
            <pc:docMk/>
            <pc:sldMk cId="3256676282" sldId="309"/>
            <ac:spMk id="14" creationId="{FC6E1534-6169-40B0-B39B-7A911145E6DE}"/>
          </ac:spMkLst>
        </pc:spChg>
        <pc:spChg chg="add mod">
          <ac:chgData name="James Franklin" userId="cf915d05-507f-491f-b4a6-b2aa085ee4b1" providerId="ADAL" clId="{B0A9BD16-313A-4B87-86C7-D53C52C6EDF9}" dt="2021-09-29T09:08:54.415" v="3127"/>
          <ac:spMkLst>
            <pc:docMk/>
            <pc:sldMk cId="3256676282" sldId="309"/>
            <ac:spMk id="15" creationId="{8CCACBB0-986F-4E42-9ED9-1682BA9002E9}"/>
          </ac:spMkLst>
        </pc:spChg>
        <pc:spChg chg="add mod">
          <ac:chgData name="James Franklin" userId="cf915d05-507f-491f-b4a6-b2aa085ee4b1" providerId="ADAL" clId="{B0A9BD16-313A-4B87-86C7-D53C52C6EDF9}" dt="2021-09-29T09:09:29.982" v="3131" actId="207"/>
          <ac:spMkLst>
            <pc:docMk/>
            <pc:sldMk cId="3256676282" sldId="309"/>
            <ac:spMk id="16" creationId="{94E26A81-7F0A-4C09-8425-C76BB3F61EC6}"/>
          </ac:spMkLst>
        </pc:spChg>
        <pc:grpChg chg="add mod">
          <ac:chgData name="James Franklin" userId="cf915d05-507f-491f-b4a6-b2aa085ee4b1" providerId="ADAL" clId="{B0A9BD16-313A-4B87-86C7-D53C52C6EDF9}" dt="2021-09-28T15:31:41.474" v="1891"/>
          <ac:grpSpMkLst>
            <pc:docMk/>
            <pc:sldMk cId="3256676282" sldId="309"/>
            <ac:grpSpMk id="4" creationId="{CD1F9229-6092-4871-9326-5222F981706F}"/>
          </ac:grpSpMkLst>
        </pc:grpChg>
        <pc:picChg chg="mod">
          <ac:chgData name="James Franklin" userId="cf915d05-507f-491f-b4a6-b2aa085ee4b1" providerId="ADAL" clId="{B0A9BD16-313A-4B87-86C7-D53C52C6EDF9}" dt="2021-09-28T15:31:41.474" v="1891"/>
          <ac:picMkLst>
            <pc:docMk/>
            <pc:sldMk cId="3256676282" sldId="309"/>
            <ac:picMk id="9" creationId="{FDF647CD-DD1D-41FB-A74A-42B55F860770}"/>
          </ac:picMkLst>
        </pc:picChg>
        <pc:picChg chg="mod">
          <ac:chgData name="James Franklin" userId="cf915d05-507f-491f-b4a6-b2aa085ee4b1" providerId="ADAL" clId="{B0A9BD16-313A-4B87-86C7-D53C52C6EDF9}" dt="2021-09-28T15:31:41.474" v="1891"/>
          <ac:picMkLst>
            <pc:docMk/>
            <pc:sldMk cId="3256676282" sldId="309"/>
            <ac:picMk id="10" creationId="{19360CCC-B56B-4083-A41D-992C471C8F0D}"/>
          </ac:picMkLst>
        </pc:picChg>
        <pc:picChg chg="mod">
          <ac:chgData name="James Franklin" userId="cf915d05-507f-491f-b4a6-b2aa085ee4b1" providerId="ADAL" clId="{B0A9BD16-313A-4B87-86C7-D53C52C6EDF9}" dt="2021-09-28T15:31:41.474" v="1891"/>
          <ac:picMkLst>
            <pc:docMk/>
            <pc:sldMk cId="3256676282" sldId="309"/>
            <ac:picMk id="11" creationId="{A474415C-31CB-4526-ACF3-A0253883D981}"/>
          </ac:picMkLst>
        </pc:picChg>
        <pc:picChg chg="mod">
          <ac:chgData name="James Franklin" userId="cf915d05-507f-491f-b4a6-b2aa085ee4b1" providerId="ADAL" clId="{B0A9BD16-313A-4B87-86C7-D53C52C6EDF9}" dt="2021-09-28T15:31:41.474" v="1891"/>
          <ac:picMkLst>
            <pc:docMk/>
            <pc:sldMk cId="3256676282" sldId="309"/>
            <ac:picMk id="12" creationId="{13E47BF9-5B22-4F6A-AF96-0A49A05DB7C9}"/>
          </ac:picMkLst>
        </pc:picChg>
        <pc:picChg chg="add mod">
          <ac:chgData name="James Franklin" userId="cf915d05-507f-491f-b4a6-b2aa085ee4b1" providerId="ADAL" clId="{B0A9BD16-313A-4B87-86C7-D53C52C6EDF9}" dt="2021-09-30T08:10:57.229" v="9284" actId="14100"/>
          <ac:picMkLst>
            <pc:docMk/>
            <pc:sldMk cId="3256676282" sldId="309"/>
            <ac:picMk id="18" creationId="{863992E7-035F-4F11-8DBC-636C5F5FFF2D}"/>
          </ac:picMkLst>
        </pc:picChg>
        <pc:picChg chg="add mod">
          <ac:chgData name="James Franklin" userId="cf915d05-507f-491f-b4a6-b2aa085ee4b1" providerId="ADAL" clId="{B0A9BD16-313A-4B87-86C7-D53C52C6EDF9}" dt="2021-09-30T08:11:02.269" v="9285" actId="1076"/>
          <ac:picMkLst>
            <pc:docMk/>
            <pc:sldMk cId="3256676282" sldId="309"/>
            <ac:picMk id="20" creationId="{2D4473D0-7174-479F-A526-F50D26CDBC20}"/>
          </ac:picMkLst>
        </pc:picChg>
      </pc:sldChg>
      <pc:sldChg chg="addSp delSp modSp add mod">
        <pc:chgData name="James Franklin" userId="cf915d05-507f-491f-b4a6-b2aa085ee4b1" providerId="ADAL" clId="{B0A9BD16-313A-4B87-86C7-D53C52C6EDF9}" dt="2021-09-30T08:19:54.360" v="10282" actId="20577"/>
        <pc:sldMkLst>
          <pc:docMk/>
          <pc:sldMk cId="1695273936" sldId="310"/>
        </pc:sldMkLst>
        <pc:spChg chg="mod">
          <ac:chgData name="James Franklin" userId="cf915d05-507f-491f-b4a6-b2aa085ee4b1" providerId="ADAL" clId="{B0A9BD16-313A-4B87-86C7-D53C52C6EDF9}" dt="2021-09-28T14:18:27.074" v="1489" actId="20577"/>
          <ac:spMkLst>
            <pc:docMk/>
            <pc:sldMk cId="1695273936" sldId="310"/>
            <ac:spMk id="2" creationId="{DE7D2F39-D496-43AD-9D63-170CB0D1F263}"/>
          </ac:spMkLst>
        </pc:spChg>
        <pc:spChg chg="mod">
          <ac:chgData name="James Franklin" userId="cf915d05-507f-491f-b4a6-b2aa085ee4b1" providerId="ADAL" clId="{B0A9BD16-313A-4B87-86C7-D53C52C6EDF9}" dt="2021-09-30T08:19:54.360" v="10282" actId="20577"/>
          <ac:spMkLst>
            <pc:docMk/>
            <pc:sldMk cId="1695273936" sldId="310"/>
            <ac:spMk id="3" creationId="{6A5E715C-5692-4138-BE67-8C75FE95C21D}"/>
          </ac:spMkLst>
        </pc:spChg>
        <pc:spChg chg="mod">
          <ac:chgData name="James Franklin" userId="cf915d05-507f-491f-b4a6-b2aa085ee4b1" providerId="ADAL" clId="{B0A9BD16-313A-4B87-86C7-D53C52C6EDF9}" dt="2021-09-28T15:30:31.404" v="1875"/>
          <ac:spMkLst>
            <pc:docMk/>
            <pc:sldMk cId="1695273936" sldId="310"/>
            <ac:spMk id="5" creationId="{A6361231-CDD8-44FB-94AC-868811AB4B5F}"/>
          </ac:spMkLst>
        </pc:spChg>
        <pc:spChg chg="mod">
          <ac:chgData name="James Franklin" userId="cf915d05-507f-491f-b4a6-b2aa085ee4b1" providerId="ADAL" clId="{B0A9BD16-313A-4B87-86C7-D53C52C6EDF9}" dt="2021-09-28T15:30:31.404" v="1875"/>
          <ac:spMkLst>
            <pc:docMk/>
            <pc:sldMk cId="1695273936" sldId="310"/>
            <ac:spMk id="6" creationId="{DF526B89-0D9A-4FEB-9395-9BD98C7F5CC5}"/>
          </ac:spMkLst>
        </pc:spChg>
        <pc:spChg chg="mod">
          <ac:chgData name="James Franklin" userId="cf915d05-507f-491f-b4a6-b2aa085ee4b1" providerId="ADAL" clId="{B0A9BD16-313A-4B87-86C7-D53C52C6EDF9}" dt="2021-09-28T15:30:31.404" v="1875"/>
          <ac:spMkLst>
            <pc:docMk/>
            <pc:sldMk cId="1695273936" sldId="310"/>
            <ac:spMk id="7" creationId="{9CDD3B24-E7D8-4B24-923E-B95694166A7E}"/>
          </ac:spMkLst>
        </pc:spChg>
        <pc:spChg chg="mod">
          <ac:chgData name="James Franklin" userId="cf915d05-507f-491f-b4a6-b2aa085ee4b1" providerId="ADAL" clId="{B0A9BD16-313A-4B87-86C7-D53C52C6EDF9}" dt="2021-09-28T15:30:31.404" v="1875"/>
          <ac:spMkLst>
            <pc:docMk/>
            <pc:sldMk cId="1695273936" sldId="310"/>
            <ac:spMk id="8" creationId="{0262C23A-A206-443D-8587-CEE3C00D31C3}"/>
          </ac:spMkLst>
        </pc:spChg>
        <pc:spChg chg="mod">
          <ac:chgData name="James Franklin" userId="cf915d05-507f-491f-b4a6-b2aa085ee4b1" providerId="ADAL" clId="{B0A9BD16-313A-4B87-86C7-D53C52C6EDF9}" dt="2021-09-28T15:30:57.637" v="1878" actId="17032"/>
          <ac:spMkLst>
            <pc:docMk/>
            <pc:sldMk cId="1695273936" sldId="310"/>
            <ac:spMk id="14" creationId="{8F27D38D-1A67-4458-9B0A-3D0DED551183}"/>
          </ac:spMkLst>
        </pc:spChg>
        <pc:spChg chg="mod">
          <ac:chgData name="James Franklin" userId="cf915d05-507f-491f-b4a6-b2aa085ee4b1" providerId="ADAL" clId="{B0A9BD16-313A-4B87-86C7-D53C52C6EDF9}" dt="2021-09-28T15:30:57.637" v="1878" actId="17032"/>
          <ac:spMkLst>
            <pc:docMk/>
            <pc:sldMk cId="1695273936" sldId="310"/>
            <ac:spMk id="15" creationId="{4879FF29-CF05-4CD0-B93B-6498F27D9951}"/>
          </ac:spMkLst>
        </pc:spChg>
        <pc:spChg chg="mod">
          <ac:chgData name="James Franklin" userId="cf915d05-507f-491f-b4a6-b2aa085ee4b1" providerId="ADAL" clId="{B0A9BD16-313A-4B87-86C7-D53C52C6EDF9}" dt="2021-09-28T15:30:57.637" v="1878" actId="17032"/>
          <ac:spMkLst>
            <pc:docMk/>
            <pc:sldMk cId="1695273936" sldId="310"/>
            <ac:spMk id="16" creationId="{72A8881A-D881-4259-8E77-2A2EEC7727FB}"/>
          </ac:spMkLst>
        </pc:spChg>
        <pc:spChg chg="mod">
          <ac:chgData name="James Franklin" userId="cf915d05-507f-491f-b4a6-b2aa085ee4b1" providerId="ADAL" clId="{B0A9BD16-313A-4B87-86C7-D53C52C6EDF9}" dt="2021-09-28T15:30:48.148" v="1877"/>
          <ac:spMkLst>
            <pc:docMk/>
            <pc:sldMk cId="1695273936" sldId="310"/>
            <ac:spMk id="17" creationId="{7C20C356-A661-419B-8000-1132E6C26725}"/>
          </ac:spMkLst>
        </pc:spChg>
        <pc:spChg chg="add mod">
          <ac:chgData name="James Franklin" userId="cf915d05-507f-491f-b4a6-b2aa085ee4b1" providerId="ADAL" clId="{B0A9BD16-313A-4B87-86C7-D53C52C6EDF9}" dt="2021-09-29T11:27:27.105" v="8664" actId="164"/>
          <ac:spMkLst>
            <pc:docMk/>
            <pc:sldMk cId="1695273936" sldId="310"/>
            <ac:spMk id="22" creationId="{A6C7E82A-FB07-44BF-A3B6-906AFB58A6E1}"/>
          </ac:spMkLst>
        </pc:spChg>
        <pc:spChg chg="add mod">
          <ac:chgData name="James Franklin" userId="cf915d05-507f-491f-b4a6-b2aa085ee4b1" providerId="ADAL" clId="{B0A9BD16-313A-4B87-86C7-D53C52C6EDF9}" dt="2021-09-29T11:27:27.105" v="8664" actId="164"/>
          <ac:spMkLst>
            <pc:docMk/>
            <pc:sldMk cId="1695273936" sldId="310"/>
            <ac:spMk id="23" creationId="{EFF31202-BC7B-4D79-AEA8-86EC0BE7ADA4}"/>
          </ac:spMkLst>
        </pc:spChg>
        <pc:spChg chg="add mod">
          <ac:chgData name="James Franklin" userId="cf915d05-507f-491f-b4a6-b2aa085ee4b1" providerId="ADAL" clId="{B0A9BD16-313A-4B87-86C7-D53C52C6EDF9}" dt="2021-09-29T11:27:27.105" v="8664" actId="164"/>
          <ac:spMkLst>
            <pc:docMk/>
            <pc:sldMk cId="1695273936" sldId="310"/>
            <ac:spMk id="24" creationId="{C12F914C-38B4-413A-8662-1ED98C058F7C}"/>
          </ac:spMkLst>
        </pc:spChg>
        <pc:spChg chg="add mod">
          <ac:chgData name="James Franklin" userId="cf915d05-507f-491f-b4a6-b2aa085ee4b1" providerId="ADAL" clId="{B0A9BD16-313A-4B87-86C7-D53C52C6EDF9}" dt="2021-09-29T11:27:27.105" v="8664" actId="164"/>
          <ac:spMkLst>
            <pc:docMk/>
            <pc:sldMk cId="1695273936" sldId="310"/>
            <ac:spMk id="25" creationId="{4DE19CCA-8CFD-4D37-A80E-0A85B2368141}"/>
          </ac:spMkLst>
        </pc:spChg>
        <pc:grpChg chg="add del mod">
          <ac:chgData name="James Franklin" userId="cf915d05-507f-491f-b4a6-b2aa085ee4b1" providerId="ADAL" clId="{B0A9BD16-313A-4B87-86C7-D53C52C6EDF9}" dt="2021-09-28T15:30:44.973" v="1876"/>
          <ac:grpSpMkLst>
            <pc:docMk/>
            <pc:sldMk cId="1695273936" sldId="310"/>
            <ac:grpSpMk id="4" creationId="{9F102A4C-940D-475D-B4D9-E51CEB112530}"/>
          </ac:grpSpMkLst>
        </pc:grpChg>
        <pc:grpChg chg="add mod">
          <ac:chgData name="James Franklin" userId="cf915d05-507f-491f-b4a6-b2aa085ee4b1" providerId="ADAL" clId="{B0A9BD16-313A-4B87-86C7-D53C52C6EDF9}" dt="2021-09-29T11:27:27.105" v="8664" actId="164"/>
          <ac:grpSpMkLst>
            <pc:docMk/>
            <pc:sldMk cId="1695273936" sldId="310"/>
            <ac:grpSpMk id="13" creationId="{7D7CAF9A-0DA6-4E85-B773-1328A7907FE6}"/>
          </ac:grpSpMkLst>
        </pc:grpChg>
        <pc:grpChg chg="add mod">
          <ac:chgData name="James Franklin" userId="cf915d05-507f-491f-b4a6-b2aa085ee4b1" providerId="ADAL" clId="{B0A9BD16-313A-4B87-86C7-D53C52C6EDF9}" dt="2021-09-29T11:27:27.105" v="8664" actId="164"/>
          <ac:grpSpMkLst>
            <pc:docMk/>
            <pc:sldMk cId="1695273936" sldId="310"/>
            <ac:grpSpMk id="26" creationId="{00D09981-8967-45AE-B10C-44A0A0738F86}"/>
          </ac:grpSpMkLst>
        </pc:grpChg>
        <pc:picChg chg="mod">
          <ac:chgData name="James Franklin" userId="cf915d05-507f-491f-b4a6-b2aa085ee4b1" providerId="ADAL" clId="{B0A9BD16-313A-4B87-86C7-D53C52C6EDF9}" dt="2021-09-28T15:30:31.404" v="1875"/>
          <ac:picMkLst>
            <pc:docMk/>
            <pc:sldMk cId="1695273936" sldId="310"/>
            <ac:picMk id="9" creationId="{FC4CD9E8-56F9-485F-853B-A81E31A0B7F1}"/>
          </ac:picMkLst>
        </pc:picChg>
        <pc:picChg chg="mod">
          <ac:chgData name="James Franklin" userId="cf915d05-507f-491f-b4a6-b2aa085ee4b1" providerId="ADAL" clId="{B0A9BD16-313A-4B87-86C7-D53C52C6EDF9}" dt="2021-09-28T15:30:31.404" v="1875"/>
          <ac:picMkLst>
            <pc:docMk/>
            <pc:sldMk cId="1695273936" sldId="310"/>
            <ac:picMk id="10" creationId="{B4C210A5-11A3-4218-B277-A7E7004BCDB6}"/>
          </ac:picMkLst>
        </pc:picChg>
        <pc:picChg chg="mod">
          <ac:chgData name="James Franklin" userId="cf915d05-507f-491f-b4a6-b2aa085ee4b1" providerId="ADAL" clId="{B0A9BD16-313A-4B87-86C7-D53C52C6EDF9}" dt="2021-09-28T15:30:31.404" v="1875"/>
          <ac:picMkLst>
            <pc:docMk/>
            <pc:sldMk cId="1695273936" sldId="310"/>
            <ac:picMk id="11" creationId="{88070BD3-6A7A-4EA5-9EFE-44B824594FAA}"/>
          </ac:picMkLst>
        </pc:picChg>
        <pc:picChg chg="mod">
          <ac:chgData name="James Franklin" userId="cf915d05-507f-491f-b4a6-b2aa085ee4b1" providerId="ADAL" clId="{B0A9BD16-313A-4B87-86C7-D53C52C6EDF9}" dt="2021-09-28T15:30:31.404" v="1875"/>
          <ac:picMkLst>
            <pc:docMk/>
            <pc:sldMk cId="1695273936" sldId="310"/>
            <ac:picMk id="12" creationId="{4C40D821-24FD-4FC3-B93C-EFFDBFD48CD7}"/>
          </ac:picMkLst>
        </pc:picChg>
        <pc:picChg chg="mod">
          <ac:chgData name="James Franklin" userId="cf915d05-507f-491f-b4a6-b2aa085ee4b1" providerId="ADAL" clId="{B0A9BD16-313A-4B87-86C7-D53C52C6EDF9}" dt="2021-09-28T15:30:48.148" v="1877"/>
          <ac:picMkLst>
            <pc:docMk/>
            <pc:sldMk cId="1695273936" sldId="310"/>
            <ac:picMk id="18" creationId="{B7D521EA-D196-4AD1-A2EB-19600E9C6209}"/>
          </ac:picMkLst>
        </pc:picChg>
        <pc:picChg chg="mod">
          <ac:chgData name="James Franklin" userId="cf915d05-507f-491f-b4a6-b2aa085ee4b1" providerId="ADAL" clId="{B0A9BD16-313A-4B87-86C7-D53C52C6EDF9}" dt="2021-09-28T15:30:48.148" v="1877"/>
          <ac:picMkLst>
            <pc:docMk/>
            <pc:sldMk cId="1695273936" sldId="310"/>
            <ac:picMk id="19" creationId="{31A3BCC7-E0E9-46E2-969E-A1EC8F2A1277}"/>
          </ac:picMkLst>
        </pc:picChg>
        <pc:picChg chg="mod">
          <ac:chgData name="James Franklin" userId="cf915d05-507f-491f-b4a6-b2aa085ee4b1" providerId="ADAL" clId="{B0A9BD16-313A-4B87-86C7-D53C52C6EDF9}" dt="2021-09-28T15:30:48.148" v="1877"/>
          <ac:picMkLst>
            <pc:docMk/>
            <pc:sldMk cId="1695273936" sldId="310"/>
            <ac:picMk id="20" creationId="{E90F1D79-EF4C-4C56-9D38-F79C19DEDC38}"/>
          </ac:picMkLst>
        </pc:picChg>
        <pc:picChg chg="mod">
          <ac:chgData name="James Franklin" userId="cf915d05-507f-491f-b4a6-b2aa085ee4b1" providerId="ADAL" clId="{B0A9BD16-313A-4B87-86C7-D53C52C6EDF9}" dt="2021-09-28T15:30:48.148" v="1877"/>
          <ac:picMkLst>
            <pc:docMk/>
            <pc:sldMk cId="1695273936" sldId="310"/>
            <ac:picMk id="21" creationId="{07E16D4A-49E0-467D-934B-80E6C08F2DC1}"/>
          </ac:picMkLst>
        </pc:picChg>
      </pc:sldChg>
      <pc:sldChg chg="add del">
        <pc:chgData name="James Franklin" userId="cf915d05-507f-491f-b4a6-b2aa085ee4b1" providerId="ADAL" clId="{B0A9BD16-313A-4B87-86C7-D53C52C6EDF9}" dt="2021-09-28T14:26:11.940" v="1666" actId="47"/>
        <pc:sldMkLst>
          <pc:docMk/>
          <pc:sldMk cId="2806484072" sldId="311"/>
        </pc:sldMkLst>
      </pc:sldChg>
      <pc:sldChg chg="addSp delSp modSp add mod modClrScheme chgLayout">
        <pc:chgData name="James Franklin" userId="cf915d05-507f-491f-b4a6-b2aa085ee4b1" providerId="ADAL" clId="{B0A9BD16-313A-4B87-86C7-D53C52C6EDF9}" dt="2021-09-30T08:28:32.074" v="10673" actId="207"/>
        <pc:sldMkLst>
          <pc:docMk/>
          <pc:sldMk cId="926215780" sldId="312"/>
        </pc:sldMkLst>
        <pc:spChg chg="mod ord">
          <ac:chgData name="James Franklin" userId="cf915d05-507f-491f-b4a6-b2aa085ee4b1" providerId="ADAL" clId="{B0A9BD16-313A-4B87-86C7-D53C52C6EDF9}" dt="2021-09-28T14:21:58.765" v="1520" actId="700"/>
          <ac:spMkLst>
            <pc:docMk/>
            <pc:sldMk cId="926215780" sldId="312"/>
            <ac:spMk id="2" creationId="{DE7D2F39-D496-43AD-9D63-170CB0D1F263}"/>
          </ac:spMkLst>
        </pc:spChg>
        <pc:spChg chg="del mod ord">
          <ac:chgData name="James Franklin" userId="cf915d05-507f-491f-b4a6-b2aa085ee4b1" providerId="ADAL" clId="{B0A9BD16-313A-4B87-86C7-D53C52C6EDF9}" dt="2021-09-28T14:21:58.765" v="1520" actId="700"/>
          <ac:spMkLst>
            <pc:docMk/>
            <pc:sldMk cId="926215780" sldId="312"/>
            <ac:spMk id="3" creationId="{6A5E715C-5692-4138-BE67-8C75FE95C21D}"/>
          </ac:spMkLst>
        </pc:spChg>
        <pc:spChg chg="add mod ord">
          <ac:chgData name="James Franklin" userId="cf915d05-507f-491f-b4a6-b2aa085ee4b1" providerId="ADAL" clId="{B0A9BD16-313A-4B87-86C7-D53C52C6EDF9}" dt="2021-09-30T08:28:03.968" v="10670" actId="20577"/>
          <ac:spMkLst>
            <pc:docMk/>
            <pc:sldMk cId="926215780" sldId="312"/>
            <ac:spMk id="4" creationId="{A7661D0D-E250-4571-B08D-333AE412BF7C}"/>
          </ac:spMkLst>
        </pc:spChg>
        <pc:spChg chg="mod">
          <ac:chgData name="James Franklin" userId="cf915d05-507f-491f-b4a6-b2aa085ee4b1" providerId="ADAL" clId="{B0A9BD16-313A-4B87-86C7-D53C52C6EDF9}" dt="2021-09-29T11:27:29.414" v="8665"/>
          <ac:spMkLst>
            <pc:docMk/>
            <pc:sldMk cId="926215780" sldId="312"/>
            <ac:spMk id="7" creationId="{BDA95A8D-2DDD-42B6-80D5-EFB08950963E}"/>
          </ac:spMkLst>
        </pc:spChg>
        <pc:spChg chg="mod">
          <ac:chgData name="James Franklin" userId="cf915d05-507f-491f-b4a6-b2aa085ee4b1" providerId="ADAL" clId="{B0A9BD16-313A-4B87-86C7-D53C52C6EDF9}" dt="2021-09-29T11:27:29.414" v="8665"/>
          <ac:spMkLst>
            <pc:docMk/>
            <pc:sldMk cId="926215780" sldId="312"/>
            <ac:spMk id="8" creationId="{0E8EDAAD-3E69-4BA9-A721-BB28B65F0ED3}"/>
          </ac:spMkLst>
        </pc:spChg>
        <pc:spChg chg="mod">
          <ac:chgData name="James Franklin" userId="cf915d05-507f-491f-b4a6-b2aa085ee4b1" providerId="ADAL" clId="{B0A9BD16-313A-4B87-86C7-D53C52C6EDF9}" dt="2021-09-29T11:27:29.414" v="8665"/>
          <ac:spMkLst>
            <pc:docMk/>
            <pc:sldMk cId="926215780" sldId="312"/>
            <ac:spMk id="9" creationId="{41DEC8F9-B662-4168-976B-206D8074C446}"/>
          </ac:spMkLst>
        </pc:spChg>
        <pc:spChg chg="mod">
          <ac:chgData name="James Franklin" userId="cf915d05-507f-491f-b4a6-b2aa085ee4b1" providerId="ADAL" clId="{B0A9BD16-313A-4B87-86C7-D53C52C6EDF9}" dt="2021-09-29T11:27:29.414" v="8665"/>
          <ac:spMkLst>
            <pc:docMk/>
            <pc:sldMk cId="926215780" sldId="312"/>
            <ac:spMk id="10" creationId="{58A43CA7-DEAF-46F7-B1E2-69C2C308D000}"/>
          </ac:spMkLst>
        </pc:spChg>
        <pc:spChg chg="mod">
          <ac:chgData name="James Franklin" userId="cf915d05-507f-491f-b4a6-b2aa085ee4b1" providerId="ADAL" clId="{B0A9BD16-313A-4B87-86C7-D53C52C6EDF9}" dt="2021-09-29T11:27:29.414" v="8665"/>
          <ac:spMkLst>
            <pc:docMk/>
            <pc:sldMk cId="926215780" sldId="312"/>
            <ac:spMk id="11" creationId="{12248890-C26D-41C4-A71D-C0931EDE4D58}"/>
          </ac:spMkLst>
        </pc:spChg>
        <pc:spChg chg="mod">
          <ac:chgData name="James Franklin" userId="cf915d05-507f-491f-b4a6-b2aa085ee4b1" providerId="ADAL" clId="{B0A9BD16-313A-4B87-86C7-D53C52C6EDF9}" dt="2021-09-29T11:27:29.414" v="8665"/>
          <ac:spMkLst>
            <pc:docMk/>
            <pc:sldMk cId="926215780" sldId="312"/>
            <ac:spMk id="12" creationId="{07465749-2DB5-4DAE-B39F-FBFE3652F356}"/>
          </ac:spMkLst>
        </pc:spChg>
        <pc:spChg chg="mod">
          <ac:chgData name="James Franklin" userId="cf915d05-507f-491f-b4a6-b2aa085ee4b1" providerId="ADAL" clId="{B0A9BD16-313A-4B87-86C7-D53C52C6EDF9}" dt="2021-09-29T11:27:29.414" v="8665"/>
          <ac:spMkLst>
            <pc:docMk/>
            <pc:sldMk cId="926215780" sldId="312"/>
            <ac:spMk id="13" creationId="{9946ABE1-F391-4192-A79B-236F3BC6B104}"/>
          </ac:spMkLst>
        </pc:spChg>
        <pc:spChg chg="mod">
          <ac:chgData name="James Franklin" userId="cf915d05-507f-491f-b4a6-b2aa085ee4b1" providerId="ADAL" clId="{B0A9BD16-313A-4B87-86C7-D53C52C6EDF9}" dt="2021-09-29T11:27:29.414" v="8665"/>
          <ac:spMkLst>
            <pc:docMk/>
            <pc:sldMk cId="926215780" sldId="312"/>
            <ac:spMk id="14" creationId="{178C6A8C-DBF7-4373-8CA2-665D13F7AE1A}"/>
          </ac:spMkLst>
        </pc:spChg>
        <pc:grpChg chg="add mod">
          <ac:chgData name="James Franklin" userId="cf915d05-507f-491f-b4a6-b2aa085ee4b1" providerId="ADAL" clId="{B0A9BD16-313A-4B87-86C7-D53C52C6EDF9}" dt="2021-09-29T11:27:29.414" v="8665"/>
          <ac:grpSpMkLst>
            <pc:docMk/>
            <pc:sldMk cId="926215780" sldId="312"/>
            <ac:grpSpMk id="5" creationId="{8DE74485-81F2-4841-A2AE-EAEFDA548930}"/>
          </ac:grpSpMkLst>
        </pc:grpChg>
        <pc:grpChg chg="mod">
          <ac:chgData name="James Franklin" userId="cf915d05-507f-491f-b4a6-b2aa085ee4b1" providerId="ADAL" clId="{B0A9BD16-313A-4B87-86C7-D53C52C6EDF9}" dt="2021-09-29T11:27:29.414" v="8665"/>
          <ac:grpSpMkLst>
            <pc:docMk/>
            <pc:sldMk cId="926215780" sldId="312"/>
            <ac:grpSpMk id="6" creationId="{A9E8A9AE-14D9-494A-AE37-886DD78034B7}"/>
          </ac:grpSpMkLst>
        </pc:grpChg>
        <pc:graphicFrameChg chg="add mod modGraphic">
          <ac:chgData name="James Franklin" userId="cf915d05-507f-491f-b4a6-b2aa085ee4b1" providerId="ADAL" clId="{B0A9BD16-313A-4B87-86C7-D53C52C6EDF9}" dt="2021-09-30T08:28:32.074" v="10673" actId="207"/>
          <ac:graphicFrameMkLst>
            <pc:docMk/>
            <pc:sldMk cId="926215780" sldId="312"/>
            <ac:graphicFrameMk id="19" creationId="{F1649D59-56F5-442E-AF75-DF0C230DC688}"/>
          </ac:graphicFrameMkLst>
        </pc:graphicFrameChg>
        <pc:picChg chg="mod">
          <ac:chgData name="James Franklin" userId="cf915d05-507f-491f-b4a6-b2aa085ee4b1" providerId="ADAL" clId="{B0A9BD16-313A-4B87-86C7-D53C52C6EDF9}" dt="2021-09-29T11:27:29.414" v="8665"/>
          <ac:picMkLst>
            <pc:docMk/>
            <pc:sldMk cId="926215780" sldId="312"/>
            <ac:picMk id="15" creationId="{2E777421-0667-40E6-B498-06F1309B7C3B}"/>
          </ac:picMkLst>
        </pc:picChg>
        <pc:picChg chg="mod">
          <ac:chgData name="James Franklin" userId="cf915d05-507f-491f-b4a6-b2aa085ee4b1" providerId="ADAL" clId="{B0A9BD16-313A-4B87-86C7-D53C52C6EDF9}" dt="2021-09-29T11:27:29.414" v="8665"/>
          <ac:picMkLst>
            <pc:docMk/>
            <pc:sldMk cId="926215780" sldId="312"/>
            <ac:picMk id="16" creationId="{4A074D94-299D-4AB1-99AC-389FEBE3084E}"/>
          </ac:picMkLst>
        </pc:picChg>
        <pc:picChg chg="mod">
          <ac:chgData name="James Franklin" userId="cf915d05-507f-491f-b4a6-b2aa085ee4b1" providerId="ADAL" clId="{B0A9BD16-313A-4B87-86C7-D53C52C6EDF9}" dt="2021-09-29T11:27:29.414" v="8665"/>
          <ac:picMkLst>
            <pc:docMk/>
            <pc:sldMk cId="926215780" sldId="312"/>
            <ac:picMk id="17" creationId="{2D0E5A32-4666-46D8-859E-19232F783250}"/>
          </ac:picMkLst>
        </pc:picChg>
        <pc:picChg chg="mod">
          <ac:chgData name="James Franklin" userId="cf915d05-507f-491f-b4a6-b2aa085ee4b1" providerId="ADAL" clId="{B0A9BD16-313A-4B87-86C7-D53C52C6EDF9}" dt="2021-09-29T11:27:29.414" v="8665"/>
          <ac:picMkLst>
            <pc:docMk/>
            <pc:sldMk cId="926215780" sldId="312"/>
            <ac:picMk id="18" creationId="{1701788C-CB93-48C5-8A79-269DA00D026D}"/>
          </ac:picMkLst>
        </pc:picChg>
      </pc:sldChg>
      <pc:sldChg chg="add del">
        <pc:chgData name="James Franklin" userId="cf915d05-507f-491f-b4a6-b2aa085ee4b1" providerId="ADAL" clId="{B0A9BD16-313A-4B87-86C7-D53C52C6EDF9}" dt="2021-09-28T14:26:11.806" v="1665" actId="47"/>
        <pc:sldMkLst>
          <pc:docMk/>
          <pc:sldMk cId="1184993629" sldId="313"/>
        </pc:sldMkLst>
      </pc:sldChg>
      <pc:sldChg chg="modSp new del mod">
        <pc:chgData name="James Franklin" userId="cf915d05-507f-491f-b4a6-b2aa085ee4b1" providerId="ADAL" clId="{B0A9BD16-313A-4B87-86C7-D53C52C6EDF9}" dt="2021-09-29T09:22:26.968" v="3635" actId="47"/>
        <pc:sldMkLst>
          <pc:docMk/>
          <pc:sldMk cId="4160848732" sldId="314"/>
        </pc:sldMkLst>
        <pc:spChg chg="mod">
          <ac:chgData name="James Franklin" userId="cf915d05-507f-491f-b4a6-b2aa085ee4b1" providerId="ADAL" clId="{B0A9BD16-313A-4B87-86C7-D53C52C6EDF9}" dt="2021-09-28T14:22:25.161" v="1531" actId="20577"/>
          <ac:spMkLst>
            <pc:docMk/>
            <pc:sldMk cId="4160848732" sldId="314"/>
            <ac:spMk id="2" creationId="{03E40B4A-FE12-450A-A361-F6F600BEE26E}"/>
          </ac:spMkLst>
        </pc:spChg>
        <pc:spChg chg="mod">
          <ac:chgData name="James Franklin" userId="cf915d05-507f-491f-b4a6-b2aa085ee4b1" providerId="ADAL" clId="{B0A9BD16-313A-4B87-86C7-D53C52C6EDF9}" dt="2021-09-28T14:22:38.027" v="1591" actId="20577"/>
          <ac:spMkLst>
            <pc:docMk/>
            <pc:sldMk cId="4160848732" sldId="314"/>
            <ac:spMk id="3" creationId="{C39E1B74-9C6E-49C1-8715-3417A8747E03}"/>
          </ac:spMkLst>
        </pc:spChg>
      </pc:sldChg>
      <pc:sldChg chg="addSp delSp modSp new del mod modClrScheme chgLayout">
        <pc:chgData name="James Franklin" userId="cf915d05-507f-491f-b4a6-b2aa085ee4b1" providerId="ADAL" clId="{B0A9BD16-313A-4B87-86C7-D53C52C6EDF9}" dt="2021-09-29T11:20:38.959" v="8662" actId="47"/>
        <pc:sldMkLst>
          <pc:docMk/>
          <pc:sldMk cId="3378662921" sldId="315"/>
        </pc:sldMkLst>
        <pc:spChg chg="del mod ord">
          <ac:chgData name="James Franklin" userId="cf915d05-507f-491f-b4a6-b2aa085ee4b1" providerId="ADAL" clId="{B0A9BD16-313A-4B87-86C7-D53C52C6EDF9}" dt="2021-09-28T14:22:45.043" v="1593" actId="700"/>
          <ac:spMkLst>
            <pc:docMk/>
            <pc:sldMk cId="3378662921" sldId="315"/>
            <ac:spMk id="2" creationId="{9747165C-DFF1-45B7-83FC-A687B0010787}"/>
          </ac:spMkLst>
        </pc:spChg>
        <pc:spChg chg="del mod ord">
          <ac:chgData name="James Franklin" userId="cf915d05-507f-491f-b4a6-b2aa085ee4b1" providerId="ADAL" clId="{B0A9BD16-313A-4B87-86C7-D53C52C6EDF9}" dt="2021-09-28T14:22:45.043" v="1593" actId="700"/>
          <ac:spMkLst>
            <pc:docMk/>
            <pc:sldMk cId="3378662921" sldId="315"/>
            <ac:spMk id="3" creationId="{B74A5885-E22E-4AC2-8168-D2741E4BF0AE}"/>
          </ac:spMkLst>
        </pc:spChg>
        <pc:spChg chg="add mod ord">
          <ac:chgData name="James Franklin" userId="cf915d05-507f-491f-b4a6-b2aa085ee4b1" providerId="ADAL" clId="{B0A9BD16-313A-4B87-86C7-D53C52C6EDF9}" dt="2021-09-28T14:22:45.043" v="1593" actId="700"/>
          <ac:spMkLst>
            <pc:docMk/>
            <pc:sldMk cId="3378662921" sldId="315"/>
            <ac:spMk id="4" creationId="{EF61788D-7407-4DE4-A76A-6F67F8BC42B8}"/>
          </ac:spMkLst>
        </pc:spChg>
        <pc:spChg chg="add mod ord">
          <ac:chgData name="James Franklin" userId="cf915d05-507f-491f-b4a6-b2aa085ee4b1" providerId="ADAL" clId="{B0A9BD16-313A-4B87-86C7-D53C52C6EDF9}" dt="2021-09-28T14:22:45.043" v="1593" actId="700"/>
          <ac:spMkLst>
            <pc:docMk/>
            <pc:sldMk cId="3378662921" sldId="315"/>
            <ac:spMk id="5" creationId="{7A581D8A-0C13-446E-A1EF-D29345CF118C}"/>
          </ac:spMkLst>
        </pc:spChg>
      </pc:sldChg>
      <pc:sldChg chg="addSp delSp modSp add del mod modClrScheme chgLayout">
        <pc:chgData name="James Franklin" userId="cf915d05-507f-491f-b4a6-b2aa085ee4b1" providerId="ADAL" clId="{B0A9BD16-313A-4B87-86C7-D53C52C6EDF9}" dt="2021-09-30T08:34:40.453" v="10868" actId="47"/>
        <pc:sldMkLst>
          <pc:docMk/>
          <pc:sldMk cId="2354041868" sldId="316"/>
        </pc:sldMkLst>
        <pc:spChg chg="mod ord">
          <ac:chgData name="James Franklin" userId="cf915d05-507f-491f-b4a6-b2aa085ee4b1" providerId="ADAL" clId="{B0A9BD16-313A-4B87-86C7-D53C52C6EDF9}" dt="2021-09-28T14:27:00.202" v="1702" actId="700"/>
          <ac:spMkLst>
            <pc:docMk/>
            <pc:sldMk cId="2354041868" sldId="316"/>
            <ac:spMk id="2" creationId="{DE7D2F39-D496-43AD-9D63-170CB0D1F263}"/>
          </ac:spMkLst>
        </pc:spChg>
        <pc:spChg chg="del mod ord">
          <ac:chgData name="James Franklin" userId="cf915d05-507f-491f-b4a6-b2aa085ee4b1" providerId="ADAL" clId="{B0A9BD16-313A-4B87-86C7-D53C52C6EDF9}" dt="2021-09-28T14:27:00.202" v="1702" actId="700"/>
          <ac:spMkLst>
            <pc:docMk/>
            <pc:sldMk cId="2354041868" sldId="316"/>
            <ac:spMk id="3" creationId="{6A5E715C-5692-4138-BE67-8C75FE95C21D}"/>
          </ac:spMkLst>
        </pc:spChg>
        <pc:spChg chg="add mod ord">
          <ac:chgData name="James Franklin" userId="cf915d05-507f-491f-b4a6-b2aa085ee4b1" providerId="ADAL" clId="{B0A9BD16-313A-4B87-86C7-D53C52C6EDF9}" dt="2021-09-28T14:27:00.202" v="1702" actId="700"/>
          <ac:spMkLst>
            <pc:docMk/>
            <pc:sldMk cId="2354041868" sldId="316"/>
            <ac:spMk id="4" creationId="{A412980F-E652-40AF-81BB-E5A161FAB992}"/>
          </ac:spMkLst>
        </pc:spChg>
      </pc:sldChg>
      <pc:sldChg chg="addSp delSp modSp new del mod modClrScheme chgLayout">
        <pc:chgData name="James Franklin" userId="cf915d05-507f-491f-b4a6-b2aa085ee4b1" providerId="ADAL" clId="{B0A9BD16-313A-4B87-86C7-D53C52C6EDF9}" dt="2021-09-29T09:34:47.692" v="4724" actId="47"/>
        <pc:sldMkLst>
          <pc:docMk/>
          <pc:sldMk cId="1933705196" sldId="317"/>
        </pc:sldMkLst>
        <pc:spChg chg="del mod ord">
          <ac:chgData name="James Franklin" userId="cf915d05-507f-491f-b4a6-b2aa085ee4b1" providerId="ADAL" clId="{B0A9BD16-313A-4B87-86C7-D53C52C6EDF9}" dt="2021-09-29T09:21:36.259" v="3632" actId="700"/>
          <ac:spMkLst>
            <pc:docMk/>
            <pc:sldMk cId="1933705196" sldId="317"/>
            <ac:spMk id="2" creationId="{826D1113-954B-4CFB-9F52-000E3DA1A517}"/>
          </ac:spMkLst>
        </pc:spChg>
        <pc:spChg chg="del mod ord">
          <ac:chgData name="James Franklin" userId="cf915d05-507f-491f-b4a6-b2aa085ee4b1" providerId="ADAL" clId="{B0A9BD16-313A-4B87-86C7-D53C52C6EDF9}" dt="2021-09-29T09:21:36.259" v="3632" actId="700"/>
          <ac:spMkLst>
            <pc:docMk/>
            <pc:sldMk cId="1933705196" sldId="317"/>
            <ac:spMk id="3" creationId="{AB2B763C-67AF-4905-AB06-D6EB59AF91B8}"/>
          </ac:spMkLst>
        </pc:spChg>
        <pc:spChg chg="add mod ord">
          <ac:chgData name="James Franklin" userId="cf915d05-507f-491f-b4a6-b2aa085ee4b1" providerId="ADAL" clId="{B0A9BD16-313A-4B87-86C7-D53C52C6EDF9}" dt="2021-09-29T09:21:36.259" v="3632" actId="700"/>
          <ac:spMkLst>
            <pc:docMk/>
            <pc:sldMk cId="1933705196" sldId="317"/>
            <ac:spMk id="4" creationId="{7E7FDF9C-63EF-4B8F-9501-11C5092C8A6F}"/>
          </ac:spMkLst>
        </pc:spChg>
        <pc:spChg chg="add mod ord">
          <ac:chgData name="James Franklin" userId="cf915d05-507f-491f-b4a6-b2aa085ee4b1" providerId="ADAL" clId="{B0A9BD16-313A-4B87-86C7-D53C52C6EDF9}" dt="2021-09-29T09:21:36.259" v="3632" actId="700"/>
          <ac:spMkLst>
            <pc:docMk/>
            <pc:sldMk cId="1933705196" sldId="317"/>
            <ac:spMk id="5" creationId="{1034B933-56DF-4DF2-8729-BE1BA8F62857}"/>
          </ac:spMkLst>
        </pc:spChg>
      </pc:sldChg>
      <pc:sldChg chg="modSp add del mod modClrScheme chgLayout">
        <pc:chgData name="James Franklin" userId="cf915d05-507f-491f-b4a6-b2aa085ee4b1" providerId="ADAL" clId="{B0A9BD16-313A-4B87-86C7-D53C52C6EDF9}" dt="2021-09-29T09:26:23.074" v="3874" actId="47"/>
        <pc:sldMkLst>
          <pc:docMk/>
          <pc:sldMk cId="63090436" sldId="318"/>
        </pc:sldMkLst>
        <pc:spChg chg="mod ord">
          <ac:chgData name="James Franklin" userId="cf915d05-507f-491f-b4a6-b2aa085ee4b1" providerId="ADAL" clId="{B0A9BD16-313A-4B87-86C7-D53C52C6EDF9}" dt="2021-09-29T09:21:45.519" v="3634" actId="700"/>
          <ac:spMkLst>
            <pc:docMk/>
            <pc:sldMk cId="63090436" sldId="318"/>
            <ac:spMk id="2" creationId="{DE7D2F39-D496-43AD-9D63-170CB0D1F263}"/>
          </ac:spMkLst>
        </pc:spChg>
        <pc:spChg chg="mod ord">
          <ac:chgData name="James Franklin" userId="cf915d05-507f-491f-b4a6-b2aa085ee4b1" providerId="ADAL" clId="{B0A9BD16-313A-4B87-86C7-D53C52C6EDF9}" dt="2021-09-29T09:21:45.519" v="3634" actId="700"/>
          <ac:spMkLst>
            <pc:docMk/>
            <pc:sldMk cId="63090436" sldId="318"/>
            <ac:spMk id="3" creationId="{6A5E715C-5692-4138-BE67-8C75FE95C21D}"/>
          </ac:spMkLst>
        </pc:spChg>
      </pc:sldChg>
      <pc:sldChg chg="addSp delSp modSp add mod modClrScheme chgLayout">
        <pc:chgData name="James Franklin" userId="cf915d05-507f-491f-b4a6-b2aa085ee4b1" providerId="ADAL" clId="{B0A9BD16-313A-4B87-86C7-D53C52C6EDF9}" dt="2021-09-30T09:07:42.180" v="10965" actId="207"/>
        <pc:sldMkLst>
          <pc:docMk/>
          <pc:sldMk cId="3935838695" sldId="319"/>
        </pc:sldMkLst>
        <pc:spChg chg="mod ord">
          <ac:chgData name="James Franklin" userId="cf915d05-507f-491f-b4a6-b2aa085ee4b1" providerId="ADAL" clId="{B0A9BD16-313A-4B87-86C7-D53C52C6EDF9}" dt="2021-09-29T09:26:26.935" v="3875" actId="700"/>
          <ac:spMkLst>
            <pc:docMk/>
            <pc:sldMk cId="3935838695" sldId="319"/>
            <ac:spMk id="2" creationId="{DE7D2F39-D496-43AD-9D63-170CB0D1F263}"/>
          </ac:spMkLst>
        </pc:spChg>
        <pc:spChg chg="mod ord">
          <ac:chgData name="James Franklin" userId="cf915d05-507f-491f-b4a6-b2aa085ee4b1" providerId="ADAL" clId="{B0A9BD16-313A-4B87-86C7-D53C52C6EDF9}" dt="2021-09-30T09:07:23.055" v="10963" actId="20577"/>
          <ac:spMkLst>
            <pc:docMk/>
            <pc:sldMk cId="3935838695" sldId="319"/>
            <ac:spMk id="3" creationId="{6A5E715C-5692-4138-BE67-8C75FE95C21D}"/>
          </ac:spMkLst>
        </pc:spChg>
        <pc:spChg chg="add del">
          <ac:chgData name="James Franklin" userId="cf915d05-507f-491f-b4a6-b2aa085ee4b1" providerId="ADAL" clId="{B0A9BD16-313A-4B87-86C7-D53C52C6EDF9}" dt="2021-09-29T09:38:06.561" v="5058" actId="478"/>
          <ac:spMkLst>
            <pc:docMk/>
            <pc:sldMk cId="3935838695" sldId="319"/>
            <ac:spMk id="13" creationId="{F6A29A7C-C62D-430C-A02C-24AFAB40090C}"/>
          </ac:spMkLst>
        </pc:spChg>
        <pc:spChg chg="add del">
          <ac:chgData name="James Franklin" userId="cf915d05-507f-491f-b4a6-b2aa085ee4b1" providerId="ADAL" clId="{B0A9BD16-313A-4B87-86C7-D53C52C6EDF9}" dt="2021-09-29T09:38:06.561" v="5058" actId="478"/>
          <ac:spMkLst>
            <pc:docMk/>
            <pc:sldMk cId="3935838695" sldId="319"/>
            <ac:spMk id="14" creationId="{A3152E56-10A1-44ED-A2DA-0038EC9D8714}"/>
          </ac:spMkLst>
        </pc:spChg>
        <pc:spChg chg="add del">
          <ac:chgData name="James Franklin" userId="cf915d05-507f-491f-b4a6-b2aa085ee4b1" providerId="ADAL" clId="{B0A9BD16-313A-4B87-86C7-D53C52C6EDF9}" dt="2021-09-29T09:38:06.561" v="5058" actId="478"/>
          <ac:spMkLst>
            <pc:docMk/>
            <pc:sldMk cId="3935838695" sldId="319"/>
            <ac:spMk id="15" creationId="{E0C26690-1756-465F-80F8-6E053E254BCD}"/>
          </ac:spMkLst>
        </pc:spChg>
        <pc:spChg chg="add del">
          <ac:chgData name="James Franklin" userId="cf915d05-507f-491f-b4a6-b2aa085ee4b1" providerId="ADAL" clId="{B0A9BD16-313A-4B87-86C7-D53C52C6EDF9}" dt="2021-09-29T09:38:06.561" v="5058" actId="478"/>
          <ac:spMkLst>
            <pc:docMk/>
            <pc:sldMk cId="3935838695" sldId="319"/>
            <ac:spMk id="16" creationId="{D9A7FDA2-87A1-4EB6-ABDD-F7BE6B20192A}"/>
          </ac:spMkLst>
        </pc:spChg>
        <pc:spChg chg="mod">
          <ac:chgData name="James Franklin" userId="cf915d05-507f-491f-b4a6-b2aa085ee4b1" providerId="ADAL" clId="{B0A9BD16-313A-4B87-86C7-D53C52C6EDF9}" dt="2021-09-29T09:29:25.040" v="3928" actId="13822"/>
          <ac:spMkLst>
            <pc:docMk/>
            <pc:sldMk cId="3935838695" sldId="319"/>
            <ac:spMk id="18" creationId="{6B986FAC-D953-4C3A-B7A0-F9C79D0D70B4}"/>
          </ac:spMkLst>
        </pc:spChg>
        <pc:spChg chg="mod">
          <ac:chgData name="James Franklin" userId="cf915d05-507f-491f-b4a6-b2aa085ee4b1" providerId="ADAL" clId="{B0A9BD16-313A-4B87-86C7-D53C52C6EDF9}" dt="2021-09-30T09:07:17.718" v="10952" actId="20577"/>
          <ac:spMkLst>
            <pc:docMk/>
            <pc:sldMk cId="3935838695" sldId="319"/>
            <ac:spMk id="19" creationId="{D523BD13-D3C7-4995-9E79-A3E005718ACD}"/>
          </ac:spMkLst>
        </pc:spChg>
        <pc:spChg chg="mod">
          <ac:chgData name="James Franklin" userId="cf915d05-507f-491f-b4a6-b2aa085ee4b1" providerId="ADAL" clId="{B0A9BD16-313A-4B87-86C7-D53C52C6EDF9}" dt="2021-09-30T09:07:42.180" v="10965" actId="207"/>
          <ac:spMkLst>
            <pc:docMk/>
            <pc:sldMk cId="3935838695" sldId="319"/>
            <ac:spMk id="20" creationId="{E0B41801-9D61-47F6-98E4-12C757636581}"/>
          </ac:spMkLst>
        </pc:spChg>
        <pc:spChg chg="mod">
          <ac:chgData name="James Franklin" userId="cf915d05-507f-491f-b4a6-b2aa085ee4b1" providerId="ADAL" clId="{B0A9BD16-313A-4B87-86C7-D53C52C6EDF9}" dt="2021-09-29T09:29:25.040" v="3928" actId="13822"/>
          <ac:spMkLst>
            <pc:docMk/>
            <pc:sldMk cId="3935838695" sldId="319"/>
            <ac:spMk id="21" creationId="{244B6DD5-B578-412D-9474-C492C7810B9B}"/>
          </ac:spMkLst>
        </pc:spChg>
        <pc:spChg chg="mod">
          <ac:chgData name="James Franklin" userId="cf915d05-507f-491f-b4a6-b2aa085ee4b1" providerId="ADAL" clId="{B0A9BD16-313A-4B87-86C7-D53C52C6EDF9}" dt="2021-09-29T09:29:25.040" v="3928" actId="13822"/>
          <ac:spMkLst>
            <pc:docMk/>
            <pc:sldMk cId="3935838695" sldId="319"/>
            <ac:spMk id="22" creationId="{C0D69184-C0B2-4A45-BE40-4B14DEE0A1C6}"/>
          </ac:spMkLst>
        </pc:spChg>
        <pc:spChg chg="mod">
          <ac:chgData name="James Franklin" userId="cf915d05-507f-491f-b4a6-b2aa085ee4b1" providerId="ADAL" clId="{B0A9BD16-313A-4B87-86C7-D53C52C6EDF9}" dt="2021-09-30T09:07:42.180" v="10965" actId="207"/>
          <ac:spMkLst>
            <pc:docMk/>
            <pc:sldMk cId="3935838695" sldId="319"/>
            <ac:spMk id="25" creationId="{1B21C798-A91E-43B2-8DF2-43270850F66B}"/>
          </ac:spMkLst>
        </pc:spChg>
        <pc:spChg chg="mod">
          <ac:chgData name="James Franklin" userId="cf915d05-507f-491f-b4a6-b2aa085ee4b1" providerId="ADAL" clId="{B0A9BD16-313A-4B87-86C7-D53C52C6EDF9}" dt="2021-09-30T09:07:42.180" v="10965" actId="207"/>
          <ac:spMkLst>
            <pc:docMk/>
            <pc:sldMk cId="3935838695" sldId="319"/>
            <ac:spMk id="26" creationId="{E859957B-6977-49CF-80FB-77FCA9FCC913}"/>
          </ac:spMkLst>
        </pc:spChg>
        <pc:spChg chg="mod">
          <ac:chgData name="James Franklin" userId="cf915d05-507f-491f-b4a6-b2aa085ee4b1" providerId="ADAL" clId="{B0A9BD16-313A-4B87-86C7-D53C52C6EDF9}" dt="2021-09-30T09:07:42.180" v="10965" actId="207"/>
          <ac:spMkLst>
            <pc:docMk/>
            <pc:sldMk cId="3935838695" sldId="319"/>
            <ac:spMk id="27" creationId="{0B2D8043-49DB-4D59-91C9-2FE7E97E1FC0}"/>
          </ac:spMkLst>
        </pc:spChg>
        <pc:grpChg chg="add del">
          <ac:chgData name="James Franklin" userId="cf915d05-507f-491f-b4a6-b2aa085ee4b1" providerId="ADAL" clId="{B0A9BD16-313A-4B87-86C7-D53C52C6EDF9}" dt="2021-09-29T09:38:06.561" v="5058" actId="478"/>
          <ac:grpSpMkLst>
            <pc:docMk/>
            <pc:sldMk cId="3935838695" sldId="319"/>
            <ac:grpSpMk id="4" creationId="{7C9371C3-04A4-4A73-A1AC-BC5BFA42F594}"/>
          </ac:grpSpMkLst>
        </pc:grpChg>
      </pc:sldChg>
      <pc:sldChg chg="addSp delSp modSp add mod modClrScheme chgLayout">
        <pc:chgData name="James Franklin" userId="cf915d05-507f-491f-b4a6-b2aa085ee4b1" providerId="ADAL" clId="{B0A9BD16-313A-4B87-86C7-D53C52C6EDF9}" dt="2021-09-29T09:39:13.862" v="5094" actId="20577"/>
        <pc:sldMkLst>
          <pc:docMk/>
          <pc:sldMk cId="3692360987" sldId="320"/>
        </pc:sldMkLst>
        <pc:spChg chg="mod ord">
          <ac:chgData name="James Franklin" userId="cf915d05-507f-491f-b4a6-b2aa085ee4b1" providerId="ADAL" clId="{B0A9BD16-313A-4B87-86C7-D53C52C6EDF9}" dt="2021-09-29T09:34:52.941" v="4725" actId="700"/>
          <ac:spMkLst>
            <pc:docMk/>
            <pc:sldMk cId="3692360987" sldId="320"/>
            <ac:spMk id="2" creationId="{7CB702AA-3C44-4C1F-8A24-F46EF4A065DF}"/>
          </ac:spMkLst>
        </pc:spChg>
        <pc:spChg chg="mod ord">
          <ac:chgData name="James Franklin" userId="cf915d05-507f-491f-b4a6-b2aa085ee4b1" providerId="ADAL" clId="{B0A9BD16-313A-4B87-86C7-D53C52C6EDF9}" dt="2021-09-29T09:39:13.862" v="5094" actId="20577"/>
          <ac:spMkLst>
            <pc:docMk/>
            <pc:sldMk cId="3692360987" sldId="320"/>
            <ac:spMk id="3" creationId="{0BFE3E67-6925-4B9C-A546-0DEF9ABC59FC}"/>
          </ac:spMkLst>
        </pc:spChg>
        <pc:spChg chg="mod">
          <ac:chgData name="James Franklin" userId="cf915d05-507f-491f-b4a6-b2aa085ee4b1" providerId="ADAL" clId="{B0A9BD16-313A-4B87-86C7-D53C52C6EDF9}" dt="2021-09-29T09:37:53.863" v="5055"/>
          <ac:spMkLst>
            <pc:docMk/>
            <pc:sldMk cId="3692360987" sldId="320"/>
            <ac:spMk id="5" creationId="{F937461C-4051-4CC4-9C56-BB76062FDED2}"/>
          </ac:spMkLst>
        </pc:spChg>
        <pc:spChg chg="mod">
          <ac:chgData name="James Franklin" userId="cf915d05-507f-491f-b4a6-b2aa085ee4b1" providerId="ADAL" clId="{B0A9BD16-313A-4B87-86C7-D53C52C6EDF9}" dt="2021-09-29T09:37:53.863" v="5055"/>
          <ac:spMkLst>
            <pc:docMk/>
            <pc:sldMk cId="3692360987" sldId="320"/>
            <ac:spMk id="6" creationId="{7001B392-211A-4884-8EFD-041A764EEAE0}"/>
          </ac:spMkLst>
        </pc:spChg>
        <pc:spChg chg="mod">
          <ac:chgData name="James Franklin" userId="cf915d05-507f-491f-b4a6-b2aa085ee4b1" providerId="ADAL" clId="{B0A9BD16-313A-4B87-86C7-D53C52C6EDF9}" dt="2021-09-29T09:37:53.863" v="5055"/>
          <ac:spMkLst>
            <pc:docMk/>
            <pc:sldMk cId="3692360987" sldId="320"/>
            <ac:spMk id="7" creationId="{F17204FD-D74E-4ECC-8439-5F2F419543FE}"/>
          </ac:spMkLst>
        </pc:spChg>
        <pc:spChg chg="mod">
          <ac:chgData name="James Franklin" userId="cf915d05-507f-491f-b4a6-b2aa085ee4b1" providerId="ADAL" clId="{B0A9BD16-313A-4B87-86C7-D53C52C6EDF9}" dt="2021-09-29T09:37:53.863" v="5055"/>
          <ac:spMkLst>
            <pc:docMk/>
            <pc:sldMk cId="3692360987" sldId="320"/>
            <ac:spMk id="8" creationId="{07EFA343-ED12-40DA-8551-27A5318BC0A4}"/>
          </ac:spMkLst>
        </pc:spChg>
        <pc:spChg chg="add del mod">
          <ac:chgData name="James Franklin" userId="cf915d05-507f-491f-b4a6-b2aa085ee4b1" providerId="ADAL" clId="{B0A9BD16-313A-4B87-86C7-D53C52C6EDF9}" dt="2021-09-29T09:37:57.610" v="5056"/>
          <ac:spMkLst>
            <pc:docMk/>
            <pc:sldMk cId="3692360987" sldId="320"/>
            <ac:spMk id="13" creationId="{F46AB827-3CFA-47DC-B061-D1EE41C45A0D}"/>
          </ac:spMkLst>
        </pc:spChg>
        <pc:spChg chg="add del mod">
          <ac:chgData name="James Franklin" userId="cf915d05-507f-491f-b4a6-b2aa085ee4b1" providerId="ADAL" clId="{B0A9BD16-313A-4B87-86C7-D53C52C6EDF9}" dt="2021-09-29T09:37:57.610" v="5056"/>
          <ac:spMkLst>
            <pc:docMk/>
            <pc:sldMk cId="3692360987" sldId="320"/>
            <ac:spMk id="14" creationId="{DF38EFCD-1F6C-44B2-A9E3-85B1731A6197}"/>
          </ac:spMkLst>
        </pc:spChg>
        <pc:spChg chg="add del mod">
          <ac:chgData name="James Franklin" userId="cf915d05-507f-491f-b4a6-b2aa085ee4b1" providerId="ADAL" clId="{B0A9BD16-313A-4B87-86C7-D53C52C6EDF9}" dt="2021-09-29T09:37:57.610" v="5056"/>
          <ac:spMkLst>
            <pc:docMk/>
            <pc:sldMk cId="3692360987" sldId="320"/>
            <ac:spMk id="15" creationId="{B02A0115-8010-4F41-8BD3-B45755CAE064}"/>
          </ac:spMkLst>
        </pc:spChg>
        <pc:spChg chg="add del mod">
          <ac:chgData name="James Franklin" userId="cf915d05-507f-491f-b4a6-b2aa085ee4b1" providerId="ADAL" clId="{B0A9BD16-313A-4B87-86C7-D53C52C6EDF9}" dt="2021-09-29T09:37:57.610" v="5056"/>
          <ac:spMkLst>
            <pc:docMk/>
            <pc:sldMk cId="3692360987" sldId="320"/>
            <ac:spMk id="16" creationId="{0380403A-1C7A-41BB-AAD4-69ADBE2E7565}"/>
          </ac:spMkLst>
        </pc:spChg>
        <pc:spChg chg="mod">
          <ac:chgData name="James Franklin" userId="cf915d05-507f-491f-b4a6-b2aa085ee4b1" providerId="ADAL" clId="{B0A9BD16-313A-4B87-86C7-D53C52C6EDF9}" dt="2021-09-29T09:38:42.650" v="5064"/>
          <ac:spMkLst>
            <pc:docMk/>
            <pc:sldMk cId="3692360987" sldId="320"/>
            <ac:spMk id="18" creationId="{49925B99-8653-4967-97D1-EB8534B57DF5}"/>
          </ac:spMkLst>
        </pc:spChg>
        <pc:spChg chg="mod">
          <ac:chgData name="James Franklin" userId="cf915d05-507f-491f-b4a6-b2aa085ee4b1" providerId="ADAL" clId="{B0A9BD16-313A-4B87-86C7-D53C52C6EDF9}" dt="2021-09-29T09:38:42.650" v="5064"/>
          <ac:spMkLst>
            <pc:docMk/>
            <pc:sldMk cId="3692360987" sldId="320"/>
            <ac:spMk id="19" creationId="{6B4D294F-4AC2-43E2-81DF-49A73F78EA5F}"/>
          </ac:spMkLst>
        </pc:spChg>
        <pc:spChg chg="mod">
          <ac:chgData name="James Franklin" userId="cf915d05-507f-491f-b4a6-b2aa085ee4b1" providerId="ADAL" clId="{B0A9BD16-313A-4B87-86C7-D53C52C6EDF9}" dt="2021-09-29T09:38:42.650" v="5064"/>
          <ac:spMkLst>
            <pc:docMk/>
            <pc:sldMk cId="3692360987" sldId="320"/>
            <ac:spMk id="20" creationId="{9E2F96A3-37FC-4F1A-BE7F-CE991CEC0FAE}"/>
          </ac:spMkLst>
        </pc:spChg>
        <pc:spChg chg="mod">
          <ac:chgData name="James Franklin" userId="cf915d05-507f-491f-b4a6-b2aa085ee4b1" providerId="ADAL" clId="{B0A9BD16-313A-4B87-86C7-D53C52C6EDF9}" dt="2021-09-29T09:38:42.650" v="5064"/>
          <ac:spMkLst>
            <pc:docMk/>
            <pc:sldMk cId="3692360987" sldId="320"/>
            <ac:spMk id="21" creationId="{34A8B600-7F7E-447B-BD69-F1D2491D44A3}"/>
          </ac:spMkLst>
        </pc:spChg>
        <pc:spChg chg="add mod">
          <ac:chgData name="James Franklin" userId="cf915d05-507f-491f-b4a6-b2aa085ee4b1" providerId="ADAL" clId="{B0A9BD16-313A-4B87-86C7-D53C52C6EDF9}" dt="2021-09-29T09:38:42.650" v="5064"/>
          <ac:spMkLst>
            <pc:docMk/>
            <pc:sldMk cId="3692360987" sldId="320"/>
            <ac:spMk id="26" creationId="{099913B6-C06B-43F9-980A-14B69F0D8399}"/>
          </ac:spMkLst>
        </pc:spChg>
        <pc:spChg chg="add mod">
          <ac:chgData name="James Franklin" userId="cf915d05-507f-491f-b4a6-b2aa085ee4b1" providerId="ADAL" clId="{B0A9BD16-313A-4B87-86C7-D53C52C6EDF9}" dt="2021-09-29T09:38:42.650" v="5064"/>
          <ac:spMkLst>
            <pc:docMk/>
            <pc:sldMk cId="3692360987" sldId="320"/>
            <ac:spMk id="27" creationId="{27AD6BBC-83F4-4E73-8755-E15DBCCE3D74}"/>
          </ac:spMkLst>
        </pc:spChg>
        <pc:spChg chg="add mod">
          <ac:chgData name="James Franklin" userId="cf915d05-507f-491f-b4a6-b2aa085ee4b1" providerId="ADAL" clId="{B0A9BD16-313A-4B87-86C7-D53C52C6EDF9}" dt="2021-09-29T09:38:42.650" v="5064"/>
          <ac:spMkLst>
            <pc:docMk/>
            <pc:sldMk cId="3692360987" sldId="320"/>
            <ac:spMk id="28" creationId="{18E79D10-3305-453C-B842-C6C129CE2B7A}"/>
          </ac:spMkLst>
        </pc:spChg>
        <pc:spChg chg="add mod">
          <ac:chgData name="James Franklin" userId="cf915d05-507f-491f-b4a6-b2aa085ee4b1" providerId="ADAL" clId="{B0A9BD16-313A-4B87-86C7-D53C52C6EDF9}" dt="2021-09-29T09:38:42.650" v="5064"/>
          <ac:spMkLst>
            <pc:docMk/>
            <pc:sldMk cId="3692360987" sldId="320"/>
            <ac:spMk id="29" creationId="{BC5867E7-783F-4C4D-BFA5-F0FED55DE315}"/>
          </ac:spMkLst>
        </pc:spChg>
        <pc:grpChg chg="add del mod">
          <ac:chgData name="James Franklin" userId="cf915d05-507f-491f-b4a6-b2aa085ee4b1" providerId="ADAL" clId="{B0A9BD16-313A-4B87-86C7-D53C52C6EDF9}" dt="2021-09-29T09:37:57.610" v="5056"/>
          <ac:grpSpMkLst>
            <pc:docMk/>
            <pc:sldMk cId="3692360987" sldId="320"/>
            <ac:grpSpMk id="4" creationId="{01C18E13-B4E1-4D65-ACA2-090C63619C46}"/>
          </ac:grpSpMkLst>
        </pc:grpChg>
        <pc:grpChg chg="add mod">
          <ac:chgData name="James Franklin" userId="cf915d05-507f-491f-b4a6-b2aa085ee4b1" providerId="ADAL" clId="{B0A9BD16-313A-4B87-86C7-D53C52C6EDF9}" dt="2021-09-29T09:38:42.650" v="5064"/>
          <ac:grpSpMkLst>
            <pc:docMk/>
            <pc:sldMk cId="3692360987" sldId="320"/>
            <ac:grpSpMk id="17" creationId="{25E79115-6CB6-4C07-952B-CDE7E6679E3F}"/>
          </ac:grpSpMkLst>
        </pc:grpChg>
        <pc:picChg chg="mod">
          <ac:chgData name="James Franklin" userId="cf915d05-507f-491f-b4a6-b2aa085ee4b1" providerId="ADAL" clId="{B0A9BD16-313A-4B87-86C7-D53C52C6EDF9}" dt="2021-09-29T09:37:53.863" v="5055"/>
          <ac:picMkLst>
            <pc:docMk/>
            <pc:sldMk cId="3692360987" sldId="320"/>
            <ac:picMk id="9" creationId="{B0AC01E3-F3E1-4B58-8464-6AC63F988795}"/>
          </ac:picMkLst>
        </pc:picChg>
        <pc:picChg chg="mod">
          <ac:chgData name="James Franklin" userId="cf915d05-507f-491f-b4a6-b2aa085ee4b1" providerId="ADAL" clId="{B0A9BD16-313A-4B87-86C7-D53C52C6EDF9}" dt="2021-09-29T09:37:53.863" v="5055"/>
          <ac:picMkLst>
            <pc:docMk/>
            <pc:sldMk cId="3692360987" sldId="320"/>
            <ac:picMk id="10" creationId="{D52B6E33-5FC3-48CE-929A-C6291006D2B3}"/>
          </ac:picMkLst>
        </pc:picChg>
        <pc:picChg chg="mod">
          <ac:chgData name="James Franklin" userId="cf915d05-507f-491f-b4a6-b2aa085ee4b1" providerId="ADAL" clId="{B0A9BD16-313A-4B87-86C7-D53C52C6EDF9}" dt="2021-09-29T09:37:53.863" v="5055"/>
          <ac:picMkLst>
            <pc:docMk/>
            <pc:sldMk cId="3692360987" sldId="320"/>
            <ac:picMk id="11" creationId="{F57DB39F-2C92-47D3-AFED-5F3887E866C0}"/>
          </ac:picMkLst>
        </pc:picChg>
        <pc:picChg chg="mod">
          <ac:chgData name="James Franklin" userId="cf915d05-507f-491f-b4a6-b2aa085ee4b1" providerId="ADAL" clId="{B0A9BD16-313A-4B87-86C7-D53C52C6EDF9}" dt="2021-09-29T09:37:53.863" v="5055"/>
          <ac:picMkLst>
            <pc:docMk/>
            <pc:sldMk cId="3692360987" sldId="320"/>
            <ac:picMk id="12" creationId="{10268BCA-AAE3-4E54-97E6-4788CD742A72}"/>
          </ac:picMkLst>
        </pc:picChg>
        <pc:picChg chg="mod">
          <ac:chgData name="James Franklin" userId="cf915d05-507f-491f-b4a6-b2aa085ee4b1" providerId="ADAL" clId="{B0A9BD16-313A-4B87-86C7-D53C52C6EDF9}" dt="2021-09-29T09:38:42.650" v="5064"/>
          <ac:picMkLst>
            <pc:docMk/>
            <pc:sldMk cId="3692360987" sldId="320"/>
            <ac:picMk id="22" creationId="{A01C0F30-8A33-4821-941B-B61B824474DB}"/>
          </ac:picMkLst>
        </pc:picChg>
        <pc:picChg chg="mod">
          <ac:chgData name="James Franklin" userId="cf915d05-507f-491f-b4a6-b2aa085ee4b1" providerId="ADAL" clId="{B0A9BD16-313A-4B87-86C7-D53C52C6EDF9}" dt="2021-09-29T09:38:42.650" v="5064"/>
          <ac:picMkLst>
            <pc:docMk/>
            <pc:sldMk cId="3692360987" sldId="320"/>
            <ac:picMk id="23" creationId="{BB1FD477-0EC8-48E6-B8F7-AB7448DFB7CC}"/>
          </ac:picMkLst>
        </pc:picChg>
        <pc:picChg chg="mod">
          <ac:chgData name="James Franklin" userId="cf915d05-507f-491f-b4a6-b2aa085ee4b1" providerId="ADAL" clId="{B0A9BD16-313A-4B87-86C7-D53C52C6EDF9}" dt="2021-09-29T09:38:42.650" v="5064"/>
          <ac:picMkLst>
            <pc:docMk/>
            <pc:sldMk cId="3692360987" sldId="320"/>
            <ac:picMk id="24" creationId="{8719F12C-B640-45FF-92B5-A7AB18BF6CE3}"/>
          </ac:picMkLst>
        </pc:picChg>
        <pc:picChg chg="mod">
          <ac:chgData name="James Franklin" userId="cf915d05-507f-491f-b4a6-b2aa085ee4b1" providerId="ADAL" clId="{B0A9BD16-313A-4B87-86C7-D53C52C6EDF9}" dt="2021-09-29T09:38:42.650" v="5064"/>
          <ac:picMkLst>
            <pc:docMk/>
            <pc:sldMk cId="3692360987" sldId="320"/>
            <ac:picMk id="25" creationId="{3EDFE08F-84DE-440D-B566-BF9E0BFD6C7A}"/>
          </ac:picMkLst>
        </pc:picChg>
      </pc:sldChg>
      <pc:sldChg chg="addSp modSp add mod">
        <pc:chgData name="James Franklin" userId="cf915d05-507f-491f-b4a6-b2aa085ee4b1" providerId="ADAL" clId="{B0A9BD16-313A-4B87-86C7-D53C52C6EDF9}" dt="2021-09-30T08:55:28.997" v="10888" actId="164"/>
        <pc:sldMkLst>
          <pc:docMk/>
          <pc:sldMk cId="3867241785" sldId="321"/>
        </pc:sldMkLst>
        <pc:spChg chg="mod">
          <ac:chgData name="James Franklin" userId="cf915d05-507f-491f-b4a6-b2aa085ee4b1" providerId="ADAL" clId="{B0A9BD16-313A-4B87-86C7-D53C52C6EDF9}" dt="2021-09-29T09:43:26.055" v="5178" actId="20577"/>
          <ac:spMkLst>
            <pc:docMk/>
            <pc:sldMk cId="3867241785" sldId="321"/>
            <ac:spMk id="2" creationId="{DE7D2F39-D496-43AD-9D63-170CB0D1F263}"/>
          </ac:spMkLst>
        </pc:spChg>
        <pc:spChg chg="mod">
          <ac:chgData name="James Franklin" userId="cf915d05-507f-491f-b4a6-b2aa085ee4b1" providerId="ADAL" clId="{B0A9BD16-313A-4B87-86C7-D53C52C6EDF9}" dt="2021-09-29T10:14:28.056" v="6374" actId="12"/>
          <ac:spMkLst>
            <pc:docMk/>
            <pc:sldMk cId="3867241785" sldId="321"/>
            <ac:spMk id="3" creationId="{6A5E715C-5692-4138-BE67-8C75FE95C21D}"/>
          </ac:spMkLst>
        </pc:spChg>
        <pc:spChg chg="mod">
          <ac:chgData name="James Franklin" userId="cf915d05-507f-491f-b4a6-b2aa085ee4b1" providerId="ADAL" clId="{B0A9BD16-313A-4B87-86C7-D53C52C6EDF9}" dt="2021-09-30T08:55:28.997" v="10888" actId="164"/>
          <ac:spMkLst>
            <pc:docMk/>
            <pc:sldMk cId="3867241785" sldId="321"/>
            <ac:spMk id="13" creationId="{4197DA6B-7F0F-4E51-BA9F-F14F56ED9EB6}"/>
          </ac:spMkLst>
        </pc:spChg>
        <pc:spChg chg="mod">
          <ac:chgData name="James Franklin" userId="cf915d05-507f-491f-b4a6-b2aa085ee4b1" providerId="ADAL" clId="{B0A9BD16-313A-4B87-86C7-D53C52C6EDF9}" dt="2021-09-30T08:55:28.997" v="10888" actId="164"/>
          <ac:spMkLst>
            <pc:docMk/>
            <pc:sldMk cId="3867241785" sldId="321"/>
            <ac:spMk id="14" creationId="{58547590-5BDE-490C-9EFE-AD1E16FF2C38}"/>
          </ac:spMkLst>
        </pc:spChg>
        <pc:spChg chg="mod">
          <ac:chgData name="James Franklin" userId="cf915d05-507f-491f-b4a6-b2aa085ee4b1" providerId="ADAL" clId="{B0A9BD16-313A-4B87-86C7-D53C52C6EDF9}" dt="2021-09-30T08:55:28.997" v="10888" actId="164"/>
          <ac:spMkLst>
            <pc:docMk/>
            <pc:sldMk cId="3867241785" sldId="321"/>
            <ac:spMk id="15" creationId="{6C5B7A75-67D4-43E3-967C-B7878D763C84}"/>
          </ac:spMkLst>
        </pc:spChg>
        <pc:spChg chg="mod">
          <ac:chgData name="James Franklin" userId="cf915d05-507f-491f-b4a6-b2aa085ee4b1" providerId="ADAL" clId="{B0A9BD16-313A-4B87-86C7-D53C52C6EDF9}" dt="2021-09-30T08:55:28.997" v="10888" actId="164"/>
          <ac:spMkLst>
            <pc:docMk/>
            <pc:sldMk cId="3867241785" sldId="321"/>
            <ac:spMk id="16" creationId="{7B9D7E8E-6544-4638-9665-48B6B8D1C47E}"/>
          </ac:spMkLst>
        </pc:spChg>
        <pc:spChg chg="add mod">
          <ac:chgData name="James Franklin" userId="cf915d05-507f-491f-b4a6-b2aa085ee4b1" providerId="ADAL" clId="{B0A9BD16-313A-4B87-86C7-D53C52C6EDF9}" dt="2021-09-29T10:15:42.820" v="6609" actId="1076"/>
          <ac:spMkLst>
            <pc:docMk/>
            <pc:sldMk cId="3867241785" sldId="321"/>
            <ac:spMk id="17" creationId="{E9AC4AF5-0F74-49C2-A4C4-833E0BBC6E86}"/>
          </ac:spMkLst>
        </pc:spChg>
        <pc:grpChg chg="mod">
          <ac:chgData name="James Franklin" userId="cf915d05-507f-491f-b4a6-b2aa085ee4b1" providerId="ADAL" clId="{B0A9BD16-313A-4B87-86C7-D53C52C6EDF9}" dt="2021-09-30T08:55:28.997" v="10888" actId="164"/>
          <ac:grpSpMkLst>
            <pc:docMk/>
            <pc:sldMk cId="3867241785" sldId="321"/>
            <ac:grpSpMk id="4" creationId="{9ADC140B-8FF3-41FC-B1D8-8FA1F30ABDFC}"/>
          </ac:grpSpMkLst>
        </pc:grpChg>
        <pc:grpChg chg="add mod">
          <ac:chgData name="James Franklin" userId="cf915d05-507f-491f-b4a6-b2aa085ee4b1" providerId="ADAL" clId="{B0A9BD16-313A-4B87-86C7-D53C52C6EDF9}" dt="2021-09-30T08:55:28.997" v="10888" actId="164"/>
          <ac:grpSpMkLst>
            <pc:docMk/>
            <pc:sldMk cId="3867241785" sldId="321"/>
            <ac:grpSpMk id="18" creationId="{B2B205F3-B176-49D8-B114-1B5894F9543F}"/>
          </ac:grpSpMkLst>
        </pc:grpChg>
      </pc:sldChg>
      <pc:sldChg chg="addSp delSp modSp new del mod modClrScheme chgLayout">
        <pc:chgData name="James Franklin" userId="cf915d05-507f-491f-b4a6-b2aa085ee4b1" providerId="ADAL" clId="{B0A9BD16-313A-4B87-86C7-D53C52C6EDF9}" dt="2021-09-29T11:03:33.715" v="7996" actId="47"/>
        <pc:sldMkLst>
          <pc:docMk/>
          <pc:sldMk cId="1901882321" sldId="322"/>
        </pc:sldMkLst>
        <pc:spChg chg="del mod ord">
          <ac:chgData name="James Franklin" userId="cf915d05-507f-491f-b4a6-b2aa085ee4b1" providerId="ADAL" clId="{B0A9BD16-313A-4B87-86C7-D53C52C6EDF9}" dt="2021-09-29T10:19:39.528" v="6923" actId="700"/>
          <ac:spMkLst>
            <pc:docMk/>
            <pc:sldMk cId="1901882321" sldId="322"/>
            <ac:spMk id="2" creationId="{B671D98D-C89C-48D1-B1D9-CCB733B1CB11}"/>
          </ac:spMkLst>
        </pc:spChg>
        <pc:spChg chg="del mod ord">
          <ac:chgData name="James Franklin" userId="cf915d05-507f-491f-b4a6-b2aa085ee4b1" providerId="ADAL" clId="{B0A9BD16-313A-4B87-86C7-D53C52C6EDF9}" dt="2021-09-29T10:19:39.528" v="6923" actId="700"/>
          <ac:spMkLst>
            <pc:docMk/>
            <pc:sldMk cId="1901882321" sldId="322"/>
            <ac:spMk id="3" creationId="{C866533E-6A3C-4465-A00C-6ED7E02002CB}"/>
          </ac:spMkLst>
        </pc:spChg>
        <pc:spChg chg="add mod ord">
          <ac:chgData name="James Franklin" userId="cf915d05-507f-491f-b4a6-b2aa085ee4b1" providerId="ADAL" clId="{B0A9BD16-313A-4B87-86C7-D53C52C6EDF9}" dt="2021-09-29T10:19:39.528" v="6923" actId="700"/>
          <ac:spMkLst>
            <pc:docMk/>
            <pc:sldMk cId="1901882321" sldId="322"/>
            <ac:spMk id="4" creationId="{D31CE2D0-B935-4D2D-BFB1-1EC9AA974648}"/>
          </ac:spMkLst>
        </pc:spChg>
        <pc:spChg chg="add mod ord">
          <ac:chgData name="James Franklin" userId="cf915d05-507f-491f-b4a6-b2aa085ee4b1" providerId="ADAL" clId="{B0A9BD16-313A-4B87-86C7-D53C52C6EDF9}" dt="2021-09-29T10:19:39.528" v="6923" actId="700"/>
          <ac:spMkLst>
            <pc:docMk/>
            <pc:sldMk cId="1901882321" sldId="322"/>
            <ac:spMk id="5" creationId="{0B27E2BC-3751-46A4-8FFC-7D250D3709F2}"/>
          </ac:spMkLst>
        </pc:spChg>
      </pc:sldChg>
      <pc:sldChg chg="addSp modSp new mod">
        <pc:chgData name="James Franklin" userId="cf915d05-507f-491f-b4a6-b2aa085ee4b1" providerId="ADAL" clId="{B0A9BD16-313A-4B87-86C7-D53C52C6EDF9}" dt="2021-09-29T11:08:39.459" v="8313" actId="20577"/>
        <pc:sldMkLst>
          <pc:docMk/>
          <pc:sldMk cId="585635276" sldId="323"/>
        </pc:sldMkLst>
        <pc:spChg chg="mod">
          <ac:chgData name="James Franklin" userId="cf915d05-507f-491f-b4a6-b2aa085ee4b1" providerId="ADAL" clId="{B0A9BD16-313A-4B87-86C7-D53C52C6EDF9}" dt="2021-09-29T10:50:18.414" v="7582" actId="20577"/>
          <ac:spMkLst>
            <pc:docMk/>
            <pc:sldMk cId="585635276" sldId="323"/>
            <ac:spMk id="2" creationId="{BC04BE3D-36E6-4265-AB29-5B1B737DDCC0}"/>
          </ac:spMkLst>
        </pc:spChg>
        <pc:spChg chg="mod">
          <ac:chgData name="James Franklin" userId="cf915d05-507f-491f-b4a6-b2aa085ee4b1" providerId="ADAL" clId="{B0A9BD16-313A-4B87-86C7-D53C52C6EDF9}" dt="2021-09-29T10:58:05.824" v="7850" actId="20577"/>
          <ac:spMkLst>
            <pc:docMk/>
            <pc:sldMk cId="585635276" sldId="323"/>
            <ac:spMk id="3" creationId="{E3CE99E8-5904-4722-8630-BCA364D6CD03}"/>
          </ac:spMkLst>
        </pc:spChg>
        <pc:spChg chg="add mod">
          <ac:chgData name="James Franklin" userId="cf915d05-507f-491f-b4a6-b2aa085ee4b1" providerId="ADAL" clId="{B0A9BD16-313A-4B87-86C7-D53C52C6EDF9}" dt="2021-09-29T10:56:51.166" v="7616" actId="207"/>
          <ac:spMkLst>
            <pc:docMk/>
            <pc:sldMk cId="585635276" sldId="323"/>
            <ac:spMk id="4" creationId="{CE189F10-AECA-4879-85EF-79906691A3AF}"/>
          </ac:spMkLst>
        </pc:spChg>
        <pc:spChg chg="add mod">
          <ac:chgData name="James Franklin" userId="cf915d05-507f-491f-b4a6-b2aa085ee4b1" providerId="ADAL" clId="{B0A9BD16-313A-4B87-86C7-D53C52C6EDF9}" dt="2021-09-29T11:01:52.578" v="7949" actId="14861"/>
          <ac:spMkLst>
            <pc:docMk/>
            <pc:sldMk cId="585635276" sldId="323"/>
            <ac:spMk id="7" creationId="{CFBC728E-EFA3-45B6-9C9A-1D97123FC4D2}"/>
          </ac:spMkLst>
        </pc:spChg>
        <pc:spChg chg="add mod">
          <ac:chgData name="James Franklin" userId="cf915d05-507f-491f-b4a6-b2aa085ee4b1" providerId="ADAL" clId="{B0A9BD16-313A-4B87-86C7-D53C52C6EDF9}" dt="2021-09-29T11:08:39.459" v="8313" actId="20577"/>
          <ac:spMkLst>
            <pc:docMk/>
            <pc:sldMk cId="585635276" sldId="323"/>
            <ac:spMk id="9" creationId="{3253FB4F-76E2-48F1-AF8B-1A1CD0476565}"/>
          </ac:spMkLst>
        </pc:spChg>
        <pc:spChg chg="add mod">
          <ac:chgData name="James Franklin" userId="cf915d05-507f-491f-b4a6-b2aa085ee4b1" providerId="ADAL" clId="{B0A9BD16-313A-4B87-86C7-D53C52C6EDF9}" dt="2021-09-29T11:02:01.951" v="7951" actId="14861"/>
          <ac:spMkLst>
            <pc:docMk/>
            <pc:sldMk cId="585635276" sldId="323"/>
            <ac:spMk id="10" creationId="{AABF7454-0A88-435A-B6F4-8940D60B9B14}"/>
          </ac:spMkLst>
        </pc:spChg>
        <pc:spChg chg="add mod">
          <ac:chgData name="James Franklin" userId="cf915d05-507f-491f-b4a6-b2aa085ee4b1" providerId="ADAL" clId="{B0A9BD16-313A-4B87-86C7-D53C52C6EDF9}" dt="2021-09-29T11:02:06.350" v="7952" actId="14861"/>
          <ac:spMkLst>
            <pc:docMk/>
            <pc:sldMk cId="585635276" sldId="323"/>
            <ac:spMk id="11" creationId="{4990502D-A5D5-4610-B385-9BB7540C2DE1}"/>
          </ac:spMkLst>
        </pc:spChg>
        <pc:grpChg chg="add mod">
          <ac:chgData name="James Franklin" userId="cf915d05-507f-491f-b4a6-b2aa085ee4b1" providerId="ADAL" clId="{B0A9BD16-313A-4B87-86C7-D53C52C6EDF9}" dt="2021-09-29T11:01:43.650" v="7948" actId="14861"/>
          <ac:grpSpMkLst>
            <pc:docMk/>
            <pc:sldMk cId="585635276" sldId="323"/>
            <ac:grpSpMk id="17" creationId="{93B45F74-0C0F-4DF3-8981-5DD905129714}"/>
          </ac:grpSpMkLst>
        </pc:grpChg>
        <pc:picChg chg="add mod">
          <ac:chgData name="James Franklin" userId="cf915d05-507f-491f-b4a6-b2aa085ee4b1" providerId="ADAL" clId="{B0A9BD16-313A-4B87-86C7-D53C52C6EDF9}" dt="2021-09-29T10:51:30.278" v="7594" actId="1076"/>
          <ac:picMkLst>
            <pc:docMk/>
            <pc:sldMk cId="585635276" sldId="323"/>
            <ac:picMk id="6" creationId="{1488FEC6-0FD3-4850-A72C-FD566E6E24C8}"/>
          </ac:picMkLst>
        </pc:picChg>
        <pc:picChg chg="add mod">
          <ac:chgData name="James Franklin" userId="cf915d05-507f-491f-b4a6-b2aa085ee4b1" providerId="ADAL" clId="{B0A9BD16-313A-4B87-86C7-D53C52C6EDF9}" dt="2021-09-29T10:52:05.206" v="7602" actId="167"/>
          <ac:picMkLst>
            <pc:docMk/>
            <pc:sldMk cId="585635276" sldId="323"/>
            <ac:picMk id="11266" creationId="{19366A2C-2C19-429F-B066-A930124D3EB2}"/>
          </ac:picMkLst>
        </pc:picChg>
        <pc:cxnChg chg="add mod">
          <ac:chgData name="James Franklin" userId="cf915d05-507f-491f-b4a6-b2aa085ee4b1" providerId="ADAL" clId="{B0A9BD16-313A-4B87-86C7-D53C52C6EDF9}" dt="2021-09-29T11:02:20.040" v="7953" actId="14861"/>
          <ac:cxnSpMkLst>
            <pc:docMk/>
            <pc:sldMk cId="585635276" sldId="323"/>
            <ac:cxnSpMk id="12" creationId="{5BC4F79E-9020-4706-BDF8-826508313648}"/>
          </ac:cxnSpMkLst>
        </pc:cxnChg>
        <pc:cxnChg chg="add mod">
          <ac:chgData name="James Franklin" userId="cf915d05-507f-491f-b4a6-b2aa085ee4b1" providerId="ADAL" clId="{B0A9BD16-313A-4B87-86C7-D53C52C6EDF9}" dt="2021-09-29T11:02:20.040" v="7953" actId="14861"/>
          <ac:cxnSpMkLst>
            <pc:docMk/>
            <pc:sldMk cId="585635276" sldId="323"/>
            <ac:cxnSpMk id="14" creationId="{BCC2D4EC-298F-47CE-8DE6-02DAAF836095}"/>
          </ac:cxnSpMkLst>
        </pc:cxnChg>
        <pc:cxnChg chg="add mod">
          <ac:chgData name="James Franklin" userId="cf915d05-507f-491f-b4a6-b2aa085ee4b1" providerId="ADAL" clId="{B0A9BD16-313A-4B87-86C7-D53C52C6EDF9}" dt="2021-09-29T11:02:20.040" v="7953" actId="14861"/>
          <ac:cxnSpMkLst>
            <pc:docMk/>
            <pc:sldMk cId="585635276" sldId="323"/>
            <ac:cxnSpMk id="16" creationId="{8FFD6003-3CC6-4B03-9BF2-79125FA858FF}"/>
          </ac:cxnSpMkLst>
        </pc:cxnChg>
        <pc:cxnChg chg="add mod">
          <ac:chgData name="James Franklin" userId="cf915d05-507f-491f-b4a6-b2aa085ee4b1" providerId="ADAL" clId="{B0A9BD16-313A-4B87-86C7-D53C52C6EDF9}" dt="2021-09-29T11:02:20.040" v="7953" actId="14861"/>
          <ac:cxnSpMkLst>
            <pc:docMk/>
            <pc:sldMk cId="585635276" sldId="323"/>
            <ac:cxnSpMk id="18" creationId="{381A8F65-0A6C-42E3-9B1B-8D0A216DF170}"/>
          </ac:cxnSpMkLst>
        </pc:cxnChg>
        <pc:cxnChg chg="add mod">
          <ac:chgData name="James Franklin" userId="cf915d05-507f-491f-b4a6-b2aa085ee4b1" providerId="ADAL" clId="{B0A9BD16-313A-4B87-86C7-D53C52C6EDF9}" dt="2021-09-29T11:02:20.040" v="7953" actId="14861"/>
          <ac:cxnSpMkLst>
            <pc:docMk/>
            <pc:sldMk cId="585635276" sldId="323"/>
            <ac:cxnSpMk id="19" creationId="{331F4F81-DC65-43C6-9DB4-7A06513DFA26}"/>
          </ac:cxnSpMkLst>
        </pc:cxnChg>
      </pc:sldChg>
      <pc:sldChg chg="addSp delSp modSp add mod modClrScheme chgLayout">
        <pc:chgData name="James Franklin" userId="cf915d05-507f-491f-b4a6-b2aa085ee4b1" providerId="ADAL" clId="{B0A9BD16-313A-4B87-86C7-D53C52C6EDF9}" dt="2021-09-29T11:09:23.794" v="8319" actId="732"/>
        <pc:sldMkLst>
          <pc:docMk/>
          <pc:sldMk cId="4176149113" sldId="324"/>
        </pc:sldMkLst>
        <pc:spChg chg="mod ord">
          <ac:chgData name="James Franklin" userId="cf915d05-507f-491f-b4a6-b2aa085ee4b1" providerId="ADAL" clId="{B0A9BD16-313A-4B87-86C7-D53C52C6EDF9}" dt="2021-09-29T11:07:52.875" v="8173" actId="6264"/>
          <ac:spMkLst>
            <pc:docMk/>
            <pc:sldMk cId="4176149113" sldId="324"/>
            <ac:spMk id="2" creationId="{BC04BE3D-36E6-4265-AB29-5B1B737DDCC0}"/>
          </ac:spMkLst>
        </pc:spChg>
        <pc:spChg chg="del mod ord">
          <ac:chgData name="James Franklin" userId="cf915d05-507f-491f-b4a6-b2aa085ee4b1" providerId="ADAL" clId="{B0A9BD16-313A-4B87-86C7-D53C52C6EDF9}" dt="2021-09-29T11:03:57.276" v="8000" actId="478"/>
          <ac:spMkLst>
            <pc:docMk/>
            <pc:sldMk cId="4176149113" sldId="324"/>
            <ac:spMk id="3" creationId="{E3CE99E8-5904-4722-8630-BCA364D6CD03}"/>
          </ac:spMkLst>
        </pc:spChg>
        <pc:spChg chg="mod topLvl">
          <ac:chgData name="James Franklin" userId="cf915d05-507f-491f-b4a6-b2aa085ee4b1" providerId="ADAL" clId="{B0A9BD16-313A-4B87-86C7-D53C52C6EDF9}" dt="2021-09-29T11:07:46.627" v="8171" actId="164"/>
          <ac:spMkLst>
            <pc:docMk/>
            <pc:sldMk cId="4176149113" sldId="324"/>
            <ac:spMk id="7" creationId="{CFBC728E-EFA3-45B6-9C9A-1D97123FC4D2}"/>
          </ac:spMkLst>
        </pc:spChg>
        <pc:spChg chg="mod topLvl">
          <ac:chgData name="James Franklin" userId="cf915d05-507f-491f-b4a6-b2aa085ee4b1" providerId="ADAL" clId="{B0A9BD16-313A-4B87-86C7-D53C52C6EDF9}" dt="2021-09-29T11:09:07.740" v="8317" actId="208"/>
          <ac:spMkLst>
            <pc:docMk/>
            <pc:sldMk cId="4176149113" sldId="324"/>
            <ac:spMk id="9" creationId="{3253FB4F-76E2-48F1-AF8B-1A1CD0476565}"/>
          </ac:spMkLst>
        </pc:spChg>
        <pc:spChg chg="mod topLvl">
          <ac:chgData name="James Franklin" userId="cf915d05-507f-491f-b4a6-b2aa085ee4b1" providerId="ADAL" clId="{B0A9BD16-313A-4B87-86C7-D53C52C6EDF9}" dt="2021-09-29T11:08:54.365" v="8315" actId="207"/>
          <ac:spMkLst>
            <pc:docMk/>
            <pc:sldMk cId="4176149113" sldId="324"/>
            <ac:spMk id="10" creationId="{AABF7454-0A88-435A-B6F4-8940D60B9B14}"/>
          </ac:spMkLst>
        </pc:spChg>
        <pc:spChg chg="mod topLvl">
          <ac:chgData name="James Franklin" userId="cf915d05-507f-491f-b4a6-b2aa085ee4b1" providerId="ADAL" clId="{B0A9BD16-313A-4B87-86C7-D53C52C6EDF9}" dt="2021-09-29T11:08:51.684" v="8314" actId="207"/>
          <ac:spMkLst>
            <pc:docMk/>
            <pc:sldMk cId="4176149113" sldId="324"/>
            <ac:spMk id="11" creationId="{4990502D-A5D5-4610-B385-9BB7540C2DE1}"/>
          </ac:spMkLst>
        </pc:spChg>
        <pc:spChg chg="add del mod">
          <ac:chgData name="James Franklin" userId="cf915d05-507f-491f-b4a6-b2aa085ee4b1" providerId="ADAL" clId="{B0A9BD16-313A-4B87-86C7-D53C52C6EDF9}" dt="2021-09-29T11:07:52.875" v="8173" actId="6264"/>
          <ac:spMkLst>
            <pc:docMk/>
            <pc:sldMk cId="4176149113" sldId="324"/>
            <ac:spMk id="15" creationId="{07DC283A-1065-4E26-87C5-BC38F77B09E5}"/>
          </ac:spMkLst>
        </pc:spChg>
        <pc:spChg chg="add mod">
          <ac:chgData name="James Franklin" userId="cf915d05-507f-491f-b4a6-b2aa085ee4b1" providerId="ADAL" clId="{B0A9BD16-313A-4B87-86C7-D53C52C6EDF9}" dt="2021-09-29T11:09:07.740" v="8317" actId="208"/>
          <ac:spMkLst>
            <pc:docMk/>
            <pc:sldMk cId="4176149113" sldId="324"/>
            <ac:spMk id="20" creationId="{C02C941D-68E4-44A4-9A12-332971A12E15}"/>
          </ac:spMkLst>
        </pc:spChg>
        <pc:spChg chg="add mod">
          <ac:chgData name="James Franklin" userId="cf915d05-507f-491f-b4a6-b2aa085ee4b1" providerId="ADAL" clId="{B0A9BD16-313A-4B87-86C7-D53C52C6EDF9}" dt="2021-09-29T11:07:46.627" v="8171" actId="164"/>
          <ac:spMkLst>
            <pc:docMk/>
            <pc:sldMk cId="4176149113" sldId="324"/>
            <ac:spMk id="21" creationId="{89ED86F6-87AA-4581-A3A6-6E2959336749}"/>
          </ac:spMkLst>
        </pc:spChg>
        <pc:spChg chg="add mod ord">
          <ac:chgData name="James Franklin" userId="cf915d05-507f-491f-b4a6-b2aa085ee4b1" providerId="ADAL" clId="{B0A9BD16-313A-4B87-86C7-D53C52C6EDF9}" dt="2021-09-29T11:08:23.195" v="8282" actId="20577"/>
          <ac:spMkLst>
            <pc:docMk/>
            <pc:sldMk cId="4176149113" sldId="324"/>
            <ac:spMk id="26" creationId="{4491DEEA-6F1D-42DB-BA83-27E556B191BB}"/>
          </ac:spMkLst>
        </pc:spChg>
        <pc:grpChg chg="add mod">
          <ac:chgData name="James Franklin" userId="cf915d05-507f-491f-b4a6-b2aa085ee4b1" providerId="ADAL" clId="{B0A9BD16-313A-4B87-86C7-D53C52C6EDF9}" dt="2021-09-29T11:07:51.323" v="8172" actId="1076"/>
          <ac:grpSpMkLst>
            <pc:docMk/>
            <pc:sldMk cId="4176149113" sldId="324"/>
            <ac:grpSpMk id="13" creationId="{01C79D83-6992-40CA-9D62-C9493501E1DB}"/>
          </ac:grpSpMkLst>
        </pc:grpChg>
        <pc:grpChg chg="del mod">
          <ac:chgData name="James Franklin" userId="cf915d05-507f-491f-b4a6-b2aa085ee4b1" providerId="ADAL" clId="{B0A9BD16-313A-4B87-86C7-D53C52C6EDF9}" dt="2021-09-29T11:05:20.874" v="8024" actId="165"/>
          <ac:grpSpMkLst>
            <pc:docMk/>
            <pc:sldMk cId="4176149113" sldId="324"/>
            <ac:grpSpMk id="17" creationId="{93B45F74-0C0F-4DF3-8981-5DD905129714}"/>
          </ac:grpSpMkLst>
        </pc:grpChg>
        <pc:picChg chg="mod">
          <ac:chgData name="James Franklin" userId="cf915d05-507f-491f-b4a6-b2aa085ee4b1" providerId="ADAL" clId="{B0A9BD16-313A-4B87-86C7-D53C52C6EDF9}" dt="2021-09-29T11:09:23.794" v="8319" actId="732"/>
          <ac:picMkLst>
            <pc:docMk/>
            <pc:sldMk cId="4176149113" sldId="324"/>
            <ac:picMk id="11266" creationId="{19366A2C-2C19-429F-B066-A930124D3EB2}"/>
          </ac:picMkLst>
        </pc:picChg>
        <pc:cxnChg chg="mod topLvl">
          <ac:chgData name="James Franklin" userId="cf915d05-507f-491f-b4a6-b2aa085ee4b1" providerId="ADAL" clId="{B0A9BD16-313A-4B87-86C7-D53C52C6EDF9}" dt="2021-09-29T11:07:46.627" v="8171" actId="164"/>
          <ac:cxnSpMkLst>
            <pc:docMk/>
            <pc:sldMk cId="4176149113" sldId="324"/>
            <ac:cxnSpMk id="12" creationId="{5BC4F79E-9020-4706-BDF8-826508313648}"/>
          </ac:cxnSpMkLst>
        </pc:cxnChg>
        <pc:cxnChg chg="mod topLvl">
          <ac:chgData name="James Franklin" userId="cf915d05-507f-491f-b4a6-b2aa085ee4b1" providerId="ADAL" clId="{B0A9BD16-313A-4B87-86C7-D53C52C6EDF9}" dt="2021-09-29T11:07:46.627" v="8171" actId="164"/>
          <ac:cxnSpMkLst>
            <pc:docMk/>
            <pc:sldMk cId="4176149113" sldId="324"/>
            <ac:cxnSpMk id="14" creationId="{BCC2D4EC-298F-47CE-8DE6-02DAAF836095}"/>
          </ac:cxnSpMkLst>
        </pc:cxnChg>
        <pc:cxnChg chg="mod topLvl">
          <ac:chgData name="James Franklin" userId="cf915d05-507f-491f-b4a6-b2aa085ee4b1" providerId="ADAL" clId="{B0A9BD16-313A-4B87-86C7-D53C52C6EDF9}" dt="2021-09-29T11:07:46.627" v="8171" actId="164"/>
          <ac:cxnSpMkLst>
            <pc:docMk/>
            <pc:sldMk cId="4176149113" sldId="324"/>
            <ac:cxnSpMk id="16" creationId="{8FFD6003-3CC6-4B03-9BF2-79125FA858FF}"/>
          </ac:cxnSpMkLst>
        </pc:cxnChg>
        <pc:cxnChg chg="mod topLvl">
          <ac:chgData name="James Franklin" userId="cf915d05-507f-491f-b4a6-b2aa085ee4b1" providerId="ADAL" clId="{B0A9BD16-313A-4B87-86C7-D53C52C6EDF9}" dt="2021-09-29T11:07:46.627" v="8171" actId="164"/>
          <ac:cxnSpMkLst>
            <pc:docMk/>
            <pc:sldMk cId="4176149113" sldId="324"/>
            <ac:cxnSpMk id="18" creationId="{381A8F65-0A6C-42E3-9B1B-8D0A216DF170}"/>
          </ac:cxnSpMkLst>
        </pc:cxnChg>
        <pc:cxnChg chg="mod topLvl">
          <ac:chgData name="James Franklin" userId="cf915d05-507f-491f-b4a6-b2aa085ee4b1" providerId="ADAL" clId="{B0A9BD16-313A-4B87-86C7-D53C52C6EDF9}" dt="2021-09-29T11:07:46.627" v="8171" actId="164"/>
          <ac:cxnSpMkLst>
            <pc:docMk/>
            <pc:sldMk cId="4176149113" sldId="324"/>
            <ac:cxnSpMk id="19" creationId="{331F4F81-DC65-43C6-9DB4-7A06513DFA26}"/>
          </ac:cxnSpMkLst>
        </pc:cxnChg>
        <pc:cxnChg chg="add mod">
          <ac:chgData name="James Franklin" userId="cf915d05-507f-491f-b4a6-b2aa085ee4b1" providerId="ADAL" clId="{B0A9BD16-313A-4B87-86C7-D53C52C6EDF9}" dt="2021-09-29T11:09:07.740" v="8317" actId="208"/>
          <ac:cxnSpMkLst>
            <pc:docMk/>
            <pc:sldMk cId="4176149113" sldId="324"/>
            <ac:cxnSpMk id="22" creationId="{112D6616-CE1B-46C1-8660-F89B9A8B0852}"/>
          </ac:cxnSpMkLst>
        </pc:cxnChg>
        <pc:cxnChg chg="add mod">
          <ac:chgData name="James Franklin" userId="cf915d05-507f-491f-b4a6-b2aa085ee4b1" providerId="ADAL" clId="{B0A9BD16-313A-4B87-86C7-D53C52C6EDF9}" dt="2021-09-29T11:09:07.740" v="8317" actId="208"/>
          <ac:cxnSpMkLst>
            <pc:docMk/>
            <pc:sldMk cId="4176149113" sldId="324"/>
            <ac:cxnSpMk id="23" creationId="{4CCCF74F-0CF3-4651-92C2-CF7BE64DD4A5}"/>
          </ac:cxnSpMkLst>
        </pc:cxnChg>
        <pc:cxnChg chg="add mod">
          <ac:chgData name="James Franklin" userId="cf915d05-507f-491f-b4a6-b2aa085ee4b1" providerId="ADAL" clId="{B0A9BD16-313A-4B87-86C7-D53C52C6EDF9}" dt="2021-09-29T11:09:13.196" v="8318" actId="208"/>
          <ac:cxnSpMkLst>
            <pc:docMk/>
            <pc:sldMk cId="4176149113" sldId="324"/>
            <ac:cxnSpMk id="24" creationId="{EA2A3070-6B23-43A6-85BB-21C53B8AAC9C}"/>
          </ac:cxnSpMkLst>
        </pc:cxnChg>
        <pc:cxnChg chg="add mod">
          <ac:chgData name="James Franklin" userId="cf915d05-507f-491f-b4a6-b2aa085ee4b1" providerId="ADAL" clId="{B0A9BD16-313A-4B87-86C7-D53C52C6EDF9}" dt="2021-09-29T11:09:07.740" v="8317" actId="208"/>
          <ac:cxnSpMkLst>
            <pc:docMk/>
            <pc:sldMk cId="4176149113" sldId="324"/>
            <ac:cxnSpMk id="25" creationId="{71CB4F85-7D15-47BA-B394-F9534DE398CE}"/>
          </ac:cxnSpMkLst>
        </pc:cxnChg>
      </pc:sldChg>
      <pc:sldChg chg="modSp add mod">
        <pc:chgData name="James Franklin" userId="cf915d05-507f-491f-b4a6-b2aa085ee4b1" providerId="ADAL" clId="{B0A9BD16-313A-4B87-86C7-D53C52C6EDF9}" dt="2021-09-30T08:36:32.404" v="10872" actId="13822"/>
        <pc:sldMkLst>
          <pc:docMk/>
          <pc:sldMk cId="3809139710" sldId="325"/>
        </pc:sldMkLst>
        <pc:spChg chg="mod">
          <ac:chgData name="James Franklin" userId="cf915d05-507f-491f-b4a6-b2aa085ee4b1" providerId="ADAL" clId="{B0A9BD16-313A-4B87-86C7-D53C52C6EDF9}" dt="2021-09-30T08:35:36.877" v="10869" actId="13822"/>
          <ac:spMkLst>
            <pc:docMk/>
            <pc:sldMk cId="3809139710" sldId="325"/>
            <ac:spMk id="18" creationId="{1A540262-6398-4F3C-9821-57AFEDC790F7}"/>
          </ac:spMkLst>
        </pc:spChg>
        <pc:spChg chg="mod">
          <ac:chgData name="James Franklin" userId="cf915d05-507f-491f-b4a6-b2aa085ee4b1" providerId="ADAL" clId="{B0A9BD16-313A-4B87-86C7-D53C52C6EDF9}" dt="2021-09-30T08:35:36.877" v="10869" actId="13822"/>
          <ac:spMkLst>
            <pc:docMk/>
            <pc:sldMk cId="3809139710" sldId="325"/>
            <ac:spMk id="19" creationId="{A00DD281-C927-4208-8A75-2BF46DEC8E8A}"/>
          </ac:spMkLst>
        </pc:spChg>
        <pc:spChg chg="mod">
          <ac:chgData name="James Franklin" userId="cf915d05-507f-491f-b4a6-b2aa085ee4b1" providerId="ADAL" clId="{B0A9BD16-313A-4B87-86C7-D53C52C6EDF9}" dt="2021-09-30T08:36:16.908" v="10870" actId="13822"/>
          <ac:spMkLst>
            <pc:docMk/>
            <pc:sldMk cId="3809139710" sldId="325"/>
            <ac:spMk id="20" creationId="{04D9B053-53C9-4542-95C9-39F22225BA1A}"/>
          </ac:spMkLst>
        </pc:spChg>
        <pc:spChg chg="mod">
          <ac:chgData name="James Franklin" userId="cf915d05-507f-491f-b4a6-b2aa085ee4b1" providerId="ADAL" clId="{B0A9BD16-313A-4B87-86C7-D53C52C6EDF9}" dt="2021-09-30T08:35:36.877" v="10869" actId="13822"/>
          <ac:spMkLst>
            <pc:docMk/>
            <pc:sldMk cId="3809139710" sldId="325"/>
            <ac:spMk id="21" creationId="{389152C8-BB3A-4EDA-B0EA-CCA3DA5E246D}"/>
          </ac:spMkLst>
        </pc:spChg>
        <pc:spChg chg="mod">
          <ac:chgData name="James Franklin" userId="cf915d05-507f-491f-b4a6-b2aa085ee4b1" providerId="ADAL" clId="{B0A9BD16-313A-4B87-86C7-D53C52C6EDF9}" dt="2021-09-30T08:35:36.877" v="10869" actId="13822"/>
          <ac:spMkLst>
            <pc:docMk/>
            <pc:sldMk cId="3809139710" sldId="325"/>
            <ac:spMk id="22" creationId="{6A37311E-298F-4A75-97F1-A20CB08299B5}"/>
          </ac:spMkLst>
        </pc:spChg>
        <pc:spChg chg="mod">
          <ac:chgData name="James Franklin" userId="cf915d05-507f-491f-b4a6-b2aa085ee4b1" providerId="ADAL" clId="{B0A9BD16-313A-4B87-86C7-D53C52C6EDF9}" dt="2021-09-30T08:36:32.404" v="10872" actId="13822"/>
          <ac:spMkLst>
            <pc:docMk/>
            <pc:sldMk cId="3809139710" sldId="325"/>
            <ac:spMk id="23" creationId="{E34E9C56-074E-428B-BA42-CF08609D81C3}"/>
          </ac:spMkLst>
        </pc:spChg>
        <pc:spChg chg="mod">
          <ac:chgData name="James Franklin" userId="cf915d05-507f-491f-b4a6-b2aa085ee4b1" providerId="ADAL" clId="{B0A9BD16-313A-4B87-86C7-D53C52C6EDF9}" dt="2021-09-30T08:36:16.908" v="10870" actId="13822"/>
          <ac:spMkLst>
            <pc:docMk/>
            <pc:sldMk cId="3809139710" sldId="325"/>
            <ac:spMk id="24" creationId="{25B967D9-788B-48FB-A1F0-9F56C7D60465}"/>
          </ac:spMkLst>
        </pc:spChg>
        <pc:spChg chg="mod">
          <ac:chgData name="James Franklin" userId="cf915d05-507f-491f-b4a6-b2aa085ee4b1" providerId="ADAL" clId="{B0A9BD16-313A-4B87-86C7-D53C52C6EDF9}" dt="2021-09-30T08:36:28.692" v="10871" actId="13822"/>
          <ac:spMkLst>
            <pc:docMk/>
            <pc:sldMk cId="3809139710" sldId="325"/>
            <ac:spMk id="25" creationId="{BF941201-9C80-41D0-B9E7-DA2BB08952DB}"/>
          </ac:spMkLst>
        </pc:spChg>
        <pc:spChg chg="mod">
          <ac:chgData name="James Franklin" userId="cf915d05-507f-491f-b4a6-b2aa085ee4b1" providerId="ADAL" clId="{B0A9BD16-313A-4B87-86C7-D53C52C6EDF9}" dt="2021-09-30T08:36:28.692" v="10871" actId="13822"/>
          <ac:spMkLst>
            <pc:docMk/>
            <pc:sldMk cId="3809139710" sldId="325"/>
            <ac:spMk id="26" creationId="{0665E7E5-9A5A-4097-8CE7-7836BDB44223}"/>
          </ac:spMkLst>
        </pc:spChg>
        <pc:spChg chg="mod">
          <ac:chgData name="James Franklin" userId="cf915d05-507f-491f-b4a6-b2aa085ee4b1" providerId="ADAL" clId="{B0A9BD16-313A-4B87-86C7-D53C52C6EDF9}" dt="2021-09-30T08:36:16.908" v="10870" actId="13822"/>
          <ac:spMkLst>
            <pc:docMk/>
            <pc:sldMk cId="3809139710" sldId="325"/>
            <ac:spMk id="27" creationId="{C7B89421-A9EA-4C98-9D61-1660D065341C}"/>
          </ac:spMkLst>
        </pc:spChg>
        <pc:spChg chg="mod">
          <ac:chgData name="James Franklin" userId="cf915d05-507f-491f-b4a6-b2aa085ee4b1" providerId="ADAL" clId="{B0A9BD16-313A-4B87-86C7-D53C52C6EDF9}" dt="2021-09-30T08:36:16.908" v="10870" actId="13822"/>
          <ac:spMkLst>
            <pc:docMk/>
            <pc:sldMk cId="3809139710" sldId="325"/>
            <ac:spMk id="28" creationId="{FC39A1B5-9173-4BE1-B544-8F2601CBCB51}"/>
          </ac:spMkLst>
        </pc:spChg>
      </pc:sldChg>
      <pc:sldChg chg="modSp new del mod">
        <pc:chgData name="James Franklin" userId="cf915d05-507f-491f-b4a6-b2aa085ee4b1" providerId="ADAL" clId="{B0A9BD16-313A-4B87-86C7-D53C52C6EDF9}" dt="2021-09-30T08:55:13.111" v="10887" actId="47"/>
        <pc:sldMkLst>
          <pc:docMk/>
          <pc:sldMk cId="1574302149" sldId="326"/>
        </pc:sldMkLst>
        <pc:spChg chg="mod">
          <ac:chgData name="James Franklin" userId="cf915d05-507f-491f-b4a6-b2aa085ee4b1" providerId="ADAL" clId="{B0A9BD16-313A-4B87-86C7-D53C52C6EDF9}" dt="2021-09-30T08:52:50.997" v="10884" actId="20577"/>
          <ac:spMkLst>
            <pc:docMk/>
            <pc:sldMk cId="1574302149" sldId="326"/>
            <ac:spMk id="2" creationId="{103BAC58-6E2C-465A-BB03-F88EC716A167}"/>
          </ac:spMkLst>
        </pc:spChg>
      </pc:sldChg>
    </pc:docChg>
  </pc:docChgLst>
  <pc:docChgLst>
    <pc:chgData name="James Franklin" userId="cf915d05-507f-491f-b4a6-b2aa085ee4b1" providerId="ADAL" clId="{3B22237F-930D-4C10-933E-6CD9646E90B4}"/>
    <pc:docChg chg="undo custSel addSld delSld modSld sldOrd">
      <pc:chgData name="James Franklin" userId="cf915d05-507f-491f-b4a6-b2aa085ee4b1" providerId="ADAL" clId="{3B22237F-930D-4C10-933E-6CD9646E90B4}" dt="2021-07-22T10:46:57.153" v="3391" actId="20577"/>
      <pc:docMkLst>
        <pc:docMk/>
      </pc:docMkLst>
      <pc:sldChg chg="addSp modSp mod">
        <pc:chgData name="James Franklin" userId="cf915d05-507f-491f-b4a6-b2aa085ee4b1" providerId="ADAL" clId="{3B22237F-930D-4C10-933E-6CD9646E90B4}" dt="2021-07-13T13:23:28.372" v="756" actId="207"/>
        <pc:sldMkLst>
          <pc:docMk/>
          <pc:sldMk cId="3097358543" sldId="260"/>
        </pc:sldMkLst>
        <pc:spChg chg="add mod">
          <ac:chgData name="James Franklin" userId="cf915d05-507f-491f-b4a6-b2aa085ee4b1" providerId="ADAL" clId="{3B22237F-930D-4C10-933E-6CD9646E90B4}" dt="2021-07-13T13:23:28.372" v="756" actId="207"/>
          <ac:spMkLst>
            <pc:docMk/>
            <pc:sldMk cId="3097358543" sldId="260"/>
            <ac:spMk id="2" creationId="{24007CD4-C2D9-47F1-91A4-3DE077CFB0C5}"/>
          </ac:spMkLst>
        </pc:spChg>
      </pc:sldChg>
      <pc:sldChg chg="addSp modSp mod">
        <pc:chgData name="James Franklin" userId="cf915d05-507f-491f-b4a6-b2aa085ee4b1" providerId="ADAL" clId="{3B22237F-930D-4C10-933E-6CD9646E90B4}" dt="2021-07-14T14:55:37.855" v="3274" actId="1076"/>
        <pc:sldMkLst>
          <pc:docMk/>
          <pc:sldMk cId="644322881" sldId="261"/>
        </pc:sldMkLst>
        <pc:spChg chg="add mod">
          <ac:chgData name="James Franklin" userId="cf915d05-507f-491f-b4a6-b2aa085ee4b1" providerId="ADAL" clId="{3B22237F-930D-4C10-933E-6CD9646E90B4}" dt="2021-07-14T14:55:37.855" v="3274" actId="1076"/>
          <ac:spMkLst>
            <pc:docMk/>
            <pc:sldMk cId="644322881" sldId="261"/>
            <ac:spMk id="2" creationId="{D5D8B091-F572-40E7-A242-ABDBE054138F}"/>
          </ac:spMkLst>
        </pc:spChg>
        <pc:spChg chg="mod">
          <ac:chgData name="James Franklin" userId="cf915d05-507f-491f-b4a6-b2aa085ee4b1" providerId="ADAL" clId="{3B22237F-930D-4C10-933E-6CD9646E90B4}" dt="2021-07-13T11:44:30.529" v="146" actId="6549"/>
          <ac:spMkLst>
            <pc:docMk/>
            <pc:sldMk cId="644322881" sldId="261"/>
            <ac:spMk id="4" creationId="{00000000-0000-0000-0000-000000000000}"/>
          </ac:spMkLst>
        </pc:spChg>
      </pc:sldChg>
      <pc:sldChg chg="addSp delSp modSp mod">
        <pc:chgData name="James Franklin" userId="cf915d05-507f-491f-b4a6-b2aa085ee4b1" providerId="ADAL" clId="{3B22237F-930D-4C10-933E-6CD9646E90B4}" dt="2021-07-14T11:34:30.898" v="2041" actId="14"/>
        <pc:sldMkLst>
          <pc:docMk/>
          <pc:sldMk cId="1408696727" sldId="264"/>
        </pc:sldMkLst>
        <pc:spChg chg="add del mod">
          <ac:chgData name="James Franklin" userId="cf915d05-507f-491f-b4a6-b2aa085ee4b1" providerId="ADAL" clId="{3B22237F-930D-4C10-933E-6CD9646E90B4}" dt="2021-07-14T11:17:35.442" v="984" actId="478"/>
          <ac:spMkLst>
            <pc:docMk/>
            <pc:sldMk cId="1408696727" sldId="264"/>
            <ac:spMk id="2" creationId="{31257E3A-2921-4B39-9439-C19E4E16FD00}"/>
          </ac:spMkLst>
        </pc:spChg>
        <pc:spChg chg="mod">
          <ac:chgData name="James Franklin" userId="cf915d05-507f-491f-b4a6-b2aa085ee4b1" providerId="ADAL" clId="{3B22237F-930D-4C10-933E-6CD9646E90B4}" dt="2021-07-14T11:34:30.898" v="2041" actId="14"/>
          <ac:spMkLst>
            <pc:docMk/>
            <pc:sldMk cId="1408696727" sldId="264"/>
            <ac:spMk id="4" creationId="{00000000-0000-0000-0000-000000000000}"/>
          </ac:spMkLst>
        </pc:spChg>
      </pc:sldChg>
      <pc:sldChg chg="addSp modSp mod">
        <pc:chgData name="James Franklin" userId="cf915d05-507f-491f-b4a6-b2aa085ee4b1" providerId="ADAL" clId="{3B22237F-930D-4C10-933E-6CD9646E90B4}" dt="2021-07-22T10:45:34.642" v="3382" actId="20577"/>
        <pc:sldMkLst>
          <pc:docMk/>
          <pc:sldMk cId="3292513092" sldId="265"/>
        </pc:sldMkLst>
        <pc:spChg chg="mod">
          <ac:chgData name="James Franklin" userId="cf915d05-507f-491f-b4a6-b2aa085ee4b1" providerId="ADAL" clId="{3B22237F-930D-4C10-933E-6CD9646E90B4}" dt="2021-07-22T10:45:34.642" v="3382" actId="20577"/>
          <ac:spMkLst>
            <pc:docMk/>
            <pc:sldMk cId="3292513092" sldId="265"/>
            <ac:spMk id="2" creationId="{00000000-0000-0000-0000-000000000000}"/>
          </ac:spMkLst>
        </pc:spChg>
        <pc:spChg chg="add mod">
          <ac:chgData name="James Franklin" userId="cf915d05-507f-491f-b4a6-b2aa085ee4b1" providerId="ADAL" clId="{3B22237F-930D-4C10-933E-6CD9646E90B4}" dt="2021-07-13T12:01:17.191" v="710" actId="1076"/>
          <ac:spMkLst>
            <pc:docMk/>
            <pc:sldMk cId="3292513092" sldId="265"/>
            <ac:spMk id="3" creationId="{075EB425-09FD-4F63-AD7B-16B96A51B87D}"/>
          </ac:spMkLst>
        </pc:spChg>
      </pc:sldChg>
      <pc:sldChg chg="modSp mod">
        <pc:chgData name="James Franklin" userId="cf915d05-507f-491f-b4a6-b2aa085ee4b1" providerId="ADAL" clId="{3B22237F-930D-4C10-933E-6CD9646E90B4}" dt="2021-07-13T13:16:38.623" v="723" actId="20577"/>
        <pc:sldMkLst>
          <pc:docMk/>
          <pc:sldMk cId="3807880298" sldId="266"/>
        </pc:sldMkLst>
        <pc:graphicFrameChg chg="modGraphic">
          <ac:chgData name="James Franklin" userId="cf915d05-507f-491f-b4a6-b2aa085ee4b1" providerId="ADAL" clId="{3B22237F-930D-4C10-933E-6CD9646E90B4}" dt="2021-07-13T13:16:38.623" v="723" actId="20577"/>
          <ac:graphicFrameMkLst>
            <pc:docMk/>
            <pc:sldMk cId="3807880298" sldId="266"/>
            <ac:graphicFrameMk id="4" creationId="{00000000-0000-0000-0000-000000000000}"/>
          </ac:graphicFrameMkLst>
        </pc:graphicFrameChg>
      </pc:sldChg>
      <pc:sldChg chg="modSp mod">
        <pc:chgData name="James Franklin" userId="cf915d05-507f-491f-b4a6-b2aa085ee4b1" providerId="ADAL" clId="{3B22237F-930D-4C10-933E-6CD9646E90B4}" dt="2021-07-13T13:17:32.158" v="727" actId="20577"/>
        <pc:sldMkLst>
          <pc:docMk/>
          <pc:sldMk cId="3460746874" sldId="277"/>
        </pc:sldMkLst>
        <pc:spChg chg="mod">
          <ac:chgData name="James Franklin" userId="cf915d05-507f-491f-b4a6-b2aa085ee4b1" providerId="ADAL" clId="{3B22237F-930D-4C10-933E-6CD9646E90B4}" dt="2021-07-13T13:17:32.158" v="727" actId="20577"/>
          <ac:spMkLst>
            <pc:docMk/>
            <pc:sldMk cId="3460746874" sldId="277"/>
            <ac:spMk id="3" creationId="{00000000-0000-0000-0000-000000000000}"/>
          </ac:spMkLst>
        </pc:spChg>
      </pc:sldChg>
      <pc:sldChg chg="modSp mod">
        <pc:chgData name="James Franklin" userId="cf915d05-507f-491f-b4a6-b2aa085ee4b1" providerId="ADAL" clId="{3B22237F-930D-4C10-933E-6CD9646E90B4}" dt="2021-07-22T10:46:38.694" v="3387" actId="20577"/>
        <pc:sldMkLst>
          <pc:docMk/>
          <pc:sldMk cId="1374655441" sldId="281"/>
        </pc:sldMkLst>
        <pc:spChg chg="mod">
          <ac:chgData name="James Franklin" userId="cf915d05-507f-491f-b4a6-b2aa085ee4b1" providerId="ADAL" clId="{3B22237F-930D-4C10-933E-6CD9646E90B4}" dt="2021-07-22T10:46:38.694" v="3387" actId="20577"/>
          <ac:spMkLst>
            <pc:docMk/>
            <pc:sldMk cId="1374655441" sldId="281"/>
            <ac:spMk id="3" creationId="{00000000-0000-0000-0000-000000000000}"/>
          </ac:spMkLst>
        </pc:spChg>
      </pc:sldChg>
      <pc:sldChg chg="addSp delSp modSp mod addCm modCm">
        <pc:chgData name="James Franklin" userId="cf915d05-507f-491f-b4a6-b2aa085ee4b1" providerId="ADAL" clId="{3B22237F-930D-4C10-933E-6CD9646E90B4}" dt="2021-07-13T13:21:59.912" v="754"/>
        <pc:sldMkLst>
          <pc:docMk/>
          <pc:sldMk cId="3003053793" sldId="284"/>
        </pc:sldMkLst>
        <pc:picChg chg="add del mod">
          <ac:chgData name="James Franklin" userId="cf915d05-507f-491f-b4a6-b2aa085ee4b1" providerId="ADAL" clId="{3B22237F-930D-4C10-933E-6CD9646E90B4}" dt="2021-07-13T13:20:20.576" v="742" actId="478"/>
          <ac:picMkLst>
            <pc:docMk/>
            <pc:sldMk cId="3003053793" sldId="284"/>
            <ac:picMk id="6" creationId="{BD65FFFA-3B81-465D-8BF2-016A04541852}"/>
          </ac:picMkLst>
        </pc:picChg>
        <pc:picChg chg="add del mod">
          <ac:chgData name="James Franklin" userId="cf915d05-507f-491f-b4a6-b2aa085ee4b1" providerId="ADAL" clId="{3B22237F-930D-4C10-933E-6CD9646E90B4}" dt="2021-07-13T13:20:18.728" v="741" actId="478"/>
          <ac:picMkLst>
            <pc:docMk/>
            <pc:sldMk cId="3003053793" sldId="284"/>
            <ac:picMk id="2050" creationId="{23B8EC9F-BC04-4D2A-9186-2FD077EC83F2}"/>
          </ac:picMkLst>
        </pc:picChg>
        <pc:picChg chg="add mod">
          <ac:chgData name="James Franklin" userId="cf915d05-507f-491f-b4a6-b2aa085ee4b1" providerId="ADAL" clId="{3B22237F-930D-4C10-933E-6CD9646E90B4}" dt="2021-07-13T13:21:27.429" v="749" actId="1076"/>
          <ac:picMkLst>
            <pc:docMk/>
            <pc:sldMk cId="3003053793" sldId="284"/>
            <ac:picMk id="2052" creationId="{EFBF4FA0-9A2F-4123-B481-EE1604903EE7}"/>
          </ac:picMkLst>
        </pc:picChg>
        <pc:picChg chg="add mod">
          <ac:chgData name="James Franklin" userId="cf915d05-507f-491f-b4a6-b2aa085ee4b1" providerId="ADAL" clId="{3B22237F-930D-4C10-933E-6CD9646E90B4}" dt="2021-07-13T13:21:35.533" v="752" actId="14100"/>
          <ac:picMkLst>
            <pc:docMk/>
            <pc:sldMk cId="3003053793" sldId="284"/>
            <ac:picMk id="2054" creationId="{83ABF355-BD6F-476B-8BF4-4C159B7DF6ED}"/>
          </ac:picMkLst>
        </pc:picChg>
        <pc:picChg chg="add mod">
          <ac:chgData name="James Franklin" userId="cf915d05-507f-491f-b4a6-b2aa085ee4b1" providerId="ADAL" clId="{3B22237F-930D-4C10-933E-6CD9646E90B4}" dt="2021-07-13T13:21:27.429" v="749" actId="1076"/>
          <ac:picMkLst>
            <pc:docMk/>
            <pc:sldMk cId="3003053793" sldId="284"/>
            <ac:picMk id="2056" creationId="{33BCC759-2C7E-42EF-B422-24E94696A8F1}"/>
          </ac:picMkLst>
        </pc:picChg>
      </pc:sldChg>
      <pc:sldChg chg="addSp delSp modSp mod setBg">
        <pc:chgData name="James Franklin" userId="cf915d05-507f-491f-b4a6-b2aa085ee4b1" providerId="ADAL" clId="{3B22237F-930D-4C10-933E-6CD9646E90B4}" dt="2021-07-13T12:01:30.426" v="716" actId="404"/>
        <pc:sldMkLst>
          <pc:docMk/>
          <pc:sldMk cId="3555955918" sldId="286"/>
        </pc:sldMkLst>
        <pc:spChg chg="mod">
          <ac:chgData name="James Franklin" userId="cf915d05-507f-491f-b4a6-b2aa085ee4b1" providerId="ADAL" clId="{3B22237F-930D-4C10-933E-6CD9646E90B4}" dt="2021-07-13T12:01:30.426" v="716" actId="404"/>
          <ac:spMkLst>
            <pc:docMk/>
            <pc:sldMk cId="3555955918" sldId="286"/>
            <ac:spMk id="3" creationId="{B8100AAA-BF7F-4666-9BCD-9CAEA5D74069}"/>
          </ac:spMkLst>
        </pc:spChg>
        <pc:picChg chg="add mod">
          <ac:chgData name="James Franklin" userId="cf915d05-507f-491f-b4a6-b2aa085ee4b1" providerId="ADAL" clId="{3B22237F-930D-4C10-933E-6CD9646E90B4}" dt="2021-07-13T11:53:09.760" v="269" actId="1076"/>
          <ac:picMkLst>
            <pc:docMk/>
            <pc:sldMk cId="3555955918" sldId="286"/>
            <ac:picMk id="5" creationId="{BEF80CFE-1AA6-4F59-8D00-F72ACB6A4EE2}"/>
          </ac:picMkLst>
        </pc:picChg>
        <pc:picChg chg="del mod">
          <ac:chgData name="James Franklin" userId="cf915d05-507f-491f-b4a6-b2aa085ee4b1" providerId="ADAL" clId="{3B22237F-930D-4C10-933E-6CD9646E90B4}" dt="2021-07-13T11:54:23.498" v="283" actId="478"/>
          <ac:picMkLst>
            <pc:docMk/>
            <pc:sldMk cId="3555955918" sldId="286"/>
            <ac:picMk id="7" creationId="{FC0EEE06-73A5-457F-8F38-DD7D8678A783}"/>
          </ac:picMkLst>
        </pc:picChg>
        <pc:picChg chg="add mod">
          <ac:chgData name="James Franklin" userId="cf915d05-507f-491f-b4a6-b2aa085ee4b1" providerId="ADAL" clId="{3B22237F-930D-4C10-933E-6CD9646E90B4}" dt="2021-07-13T11:55:22.174" v="297" actId="732"/>
          <ac:picMkLst>
            <pc:docMk/>
            <pc:sldMk cId="3555955918" sldId="286"/>
            <ac:picMk id="1026" creationId="{9CBF503B-4D32-47C4-AD3B-67682AE80126}"/>
          </ac:picMkLst>
        </pc:picChg>
      </pc:sldChg>
      <pc:sldChg chg="modSp mod">
        <pc:chgData name="James Franklin" userId="cf915d05-507f-491f-b4a6-b2aa085ee4b1" providerId="ADAL" clId="{3B22237F-930D-4C10-933E-6CD9646E90B4}" dt="2021-07-13T13:17:40.133" v="731" actId="20577"/>
        <pc:sldMkLst>
          <pc:docMk/>
          <pc:sldMk cId="2094632236" sldId="287"/>
        </pc:sldMkLst>
        <pc:spChg chg="mod">
          <ac:chgData name="James Franklin" userId="cf915d05-507f-491f-b4a6-b2aa085ee4b1" providerId="ADAL" clId="{3B22237F-930D-4C10-933E-6CD9646E90B4}" dt="2021-07-13T13:17:40.133" v="731" actId="20577"/>
          <ac:spMkLst>
            <pc:docMk/>
            <pc:sldMk cId="2094632236" sldId="287"/>
            <ac:spMk id="3" creationId="{00000000-0000-0000-0000-000000000000}"/>
          </ac:spMkLst>
        </pc:spChg>
      </pc:sldChg>
      <pc:sldChg chg="modSp new mod">
        <pc:chgData name="James Franklin" userId="cf915d05-507f-491f-b4a6-b2aa085ee4b1" providerId="ADAL" clId="{3B22237F-930D-4C10-933E-6CD9646E90B4}" dt="2021-07-13T12:00:35.400" v="662" actId="20577"/>
        <pc:sldMkLst>
          <pc:docMk/>
          <pc:sldMk cId="2428677725" sldId="289"/>
        </pc:sldMkLst>
        <pc:spChg chg="mod">
          <ac:chgData name="James Franklin" userId="cf915d05-507f-491f-b4a6-b2aa085ee4b1" providerId="ADAL" clId="{3B22237F-930D-4C10-933E-6CD9646E90B4}" dt="2021-07-13T11:57:30.176" v="416" actId="20577"/>
          <ac:spMkLst>
            <pc:docMk/>
            <pc:sldMk cId="2428677725" sldId="289"/>
            <ac:spMk id="2" creationId="{40D5D7E1-4FF0-4420-A0F8-0CD42213AD2A}"/>
          </ac:spMkLst>
        </pc:spChg>
        <pc:spChg chg="mod">
          <ac:chgData name="James Franklin" userId="cf915d05-507f-491f-b4a6-b2aa085ee4b1" providerId="ADAL" clId="{3B22237F-930D-4C10-933E-6CD9646E90B4}" dt="2021-07-13T12:00:35.400" v="662" actId="20577"/>
          <ac:spMkLst>
            <pc:docMk/>
            <pc:sldMk cId="2428677725" sldId="289"/>
            <ac:spMk id="3" creationId="{8AFA7907-0413-4A18-861D-B41680748C04}"/>
          </ac:spMkLst>
        </pc:spChg>
      </pc:sldChg>
      <pc:sldChg chg="addSp delSp modSp new mod ord modClrScheme addCm modCm chgLayout">
        <pc:chgData name="James Franklin" userId="cf915d05-507f-491f-b4a6-b2aa085ee4b1" providerId="ADAL" clId="{3B22237F-930D-4C10-933E-6CD9646E90B4}" dt="2021-07-22T10:46:57.153" v="3391" actId="20577"/>
        <pc:sldMkLst>
          <pc:docMk/>
          <pc:sldMk cId="4076850340" sldId="290"/>
        </pc:sldMkLst>
        <pc:spChg chg="del mod ord">
          <ac:chgData name="James Franklin" userId="cf915d05-507f-491f-b4a6-b2aa085ee4b1" providerId="ADAL" clId="{3B22237F-930D-4C10-933E-6CD9646E90B4}" dt="2021-07-14T11:16:44.946" v="980" actId="700"/>
          <ac:spMkLst>
            <pc:docMk/>
            <pc:sldMk cId="4076850340" sldId="290"/>
            <ac:spMk id="2" creationId="{C9574E2F-5060-4C24-BBF0-B784594A2F24}"/>
          </ac:spMkLst>
        </pc:spChg>
        <pc:spChg chg="del mod ord">
          <ac:chgData name="James Franklin" userId="cf915d05-507f-491f-b4a6-b2aa085ee4b1" providerId="ADAL" clId="{3B22237F-930D-4C10-933E-6CD9646E90B4}" dt="2021-07-14T11:16:44.946" v="980" actId="700"/>
          <ac:spMkLst>
            <pc:docMk/>
            <pc:sldMk cId="4076850340" sldId="290"/>
            <ac:spMk id="3" creationId="{1ACAF8DB-14B2-49EB-9F71-2AB1F07F42E3}"/>
          </ac:spMkLst>
        </pc:spChg>
        <pc:spChg chg="add mod ord">
          <ac:chgData name="James Franklin" userId="cf915d05-507f-491f-b4a6-b2aa085ee4b1" providerId="ADAL" clId="{3B22237F-930D-4C10-933E-6CD9646E90B4}" dt="2021-07-14T11:17:50.760" v="1008" actId="20577"/>
          <ac:spMkLst>
            <pc:docMk/>
            <pc:sldMk cId="4076850340" sldId="290"/>
            <ac:spMk id="4" creationId="{088FDFE3-5E3F-4022-B238-4ECAC3317F9C}"/>
          </ac:spMkLst>
        </pc:spChg>
        <pc:spChg chg="add mod ord">
          <ac:chgData name="James Franklin" userId="cf915d05-507f-491f-b4a6-b2aa085ee4b1" providerId="ADAL" clId="{3B22237F-930D-4C10-933E-6CD9646E90B4}" dt="2021-07-22T10:46:57.153" v="3391" actId="20577"/>
          <ac:spMkLst>
            <pc:docMk/>
            <pc:sldMk cId="4076850340" sldId="290"/>
            <ac:spMk id="5" creationId="{714CA032-D934-4C71-A05E-BFF0244348CD}"/>
          </ac:spMkLst>
        </pc:spChg>
        <pc:spChg chg="add del mod">
          <ac:chgData name="James Franklin" userId="cf915d05-507f-491f-b4a6-b2aa085ee4b1" providerId="ADAL" clId="{3B22237F-930D-4C10-933E-6CD9646E90B4}" dt="2021-07-14T11:24:27.481" v="1517" actId="478"/>
          <ac:spMkLst>
            <pc:docMk/>
            <pc:sldMk cId="4076850340" sldId="290"/>
            <ac:spMk id="8" creationId="{62A85E3E-DF87-4E58-8EC3-353F8F618A3B}"/>
          </ac:spMkLst>
        </pc:spChg>
        <pc:spChg chg="add del mod">
          <ac:chgData name="James Franklin" userId="cf915d05-507f-491f-b4a6-b2aa085ee4b1" providerId="ADAL" clId="{3B22237F-930D-4C10-933E-6CD9646E90B4}" dt="2021-07-14T11:21:45.562" v="1254" actId="478"/>
          <ac:spMkLst>
            <pc:docMk/>
            <pc:sldMk cId="4076850340" sldId="290"/>
            <ac:spMk id="9" creationId="{D37EBC88-E7E5-48B2-B775-AC09E0C164ED}"/>
          </ac:spMkLst>
        </pc:spChg>
        <pc:spChg chg="add del mod">
          <ac:chgData name="James Franklin" userId="cf915d05-507f-491f-b4a6-b2aa085ee4b1" providerId="ADAL" clId="{3B22237F-930D-4C10-933E-6CD9646E90B4}" dt="2021-07-14T11:25:01.522" v="1523" actId="478"/>
          <ac:spMkLst>
            <pc:docMk/>
            <pc:sldMk cId="4076850340" sldId="290"/>
            <ac:spMk id="10" creationId="{47324AFF-2B8B-4EC4-BCF1-FF8DD635AB49}"/>
          </ac:spMkLst>
        </pc:spChg>
        <pc:spChg chg="add mod">
          <ac:chgData name="James Franklin" userId="cf915d05-507f-491f-b4a6-b2aa085ee4b1" providerId="ADAL" clId="{3B22237F-930D-4C10-933E-6CD9646E90B4}" dt="2021-07-14T11:29:45.283" v="1660" actId="6549"/>
          <ac:spMkLst>
            <pc:docMk/>
            <pc:sldMk cId="4076850340" sldId="290"/>
            <ac:spMk id="11" creationId="{66C85F71-C8ED-4C9A-9567-ABE15457EE1F}"/>
          </ac:spMkLst>
        </pc:spChg>
        <pc:spChg chg="add del mod">
          <ac:chgData name="James Franklin" userId="cf915d05-507f-491f-b4a6-b2aa085ee4b1" providerId="ADAL" clId="{3B22237F-930D-4C10-933E-6CD9646E90B4}" dt="2021-07-14T11:26:24.283" v="1569" actId="478"/>
          <ac:spMkLst>
            <pc:docMk/>
            <pc:sldMk cId="4076850340" sldId="290"/>
            <ac:spMk id="12" creationId="{3114296E-0174-4374-8AE7-6BF3E3F4F967}"/>
          </ac:spMkLst>
        </pc:spChg>
        <pc:spChg chg="add mod">
          <ac:chgData name="James Franklin" userId="cf915d05-507f-491f-b4a6-b2aa085ee4b1" providerId="ADAL" clId="{3B22237F-930D-4C10-933E-6CD9646E90B4}" dt="2021-07-14T11:28:53.488" v="1630" actId="164"/>
          <ac:spMkLst>
            <pc:docMk/>
            <pc:sldMk cId="4076850340" sldId="290"/>
            <ac:spMk id="13" creationId="{4621B311-62EC-4970-A797-85928EC7AF43}"/>
          </ac:spMkLst>
        </pc:spChg>
        <pc:spChg chg="add mod">
          <ac:chgData name="James Franklin" userId="cf915d05-507f-491f-b4a6-b2aa085ee4b1" providerId="ADAL" clId="{3B22237F-930D-4C10-933E-6CD9646E90B4}" dt="2021-07-14T11:29:47.938" v="1661" actId="6549"/>
          <ac:spMkLst>
            <pc:docMk/>
            <pc:sldMk cId="4076850340" sldId="290"/>
            <ac:spMk id="15" creationId="{F3C8BE8C-9C9B-41BF-B839-D6B1E70D1560}"/>
          </ac:spMkLst>
        </pc:spChg>
        <pc:spChg chg="add mod">
          <ac:chgData name="James Franklin" userId="cf915d05-507f-491f-b4a6-b2aa085ee4b1" providerId="ADAL" clId="{3B22237F-930D-4C10-933E-6CD9646E90B4}" dt="2021-07-14T11:28:53.488" v="1630" actId="164"/>
          <ac:spMkLst>
            <pc:docMk/>
            <pc:sldMk cId="4076850340" sldId="290"/>
            <ac:spMk id="16" creationId="{003210AA-92A5-41ED-93C6-298A59498323}"/>
          </ac:spMkLst>
        </pc:spChg>
        <pc:spChg chg="add mod">
          <ac:chgData name="James Franklin" userId="cf915d05-507f-491f-b4a6-b2aa085ee4b1" providerId="ADAL" clId="{3B22237F-930D-4C10-933E-6CD9646E90B4}" dt="2021-07-14T11:29:50.883" v="1662" actId="6549"/>
          <ac:spMkLst>
            <pc:docMk/>
            <pc:sldMk cId="4076850340" sldId="290"/>
            <ac:spMk id="17" creationId="{C2B710F8-CAA0-4A46-B38D-4353B5F04E53}"/>
          </ac:spMkLst>
        </pc:spChg>
        <pc:spChg chg="add mod">
          <ac:chgData name="James Franklin" userId="cf915d05-507f-491f-b4a6-b2aa085ee4b1" providerId="ADAL" clId="{3B22237F-930D-4C10-933E-6CD9646E90B4}" dt="2021-07-14T11:28:53.488" v="1630" actId="164"/>
          <ac:spMkLst>
            <pc:docMk/>
            <pc:sldMk cId="4076850340" sldId="290"/>
            <ac:spMk id="18" creationId="{D3229BD6-DEEA-4BDA-B451-42E382B638E9}"/>
          </ac:spMkLst>
        </pc:spChg>
        <pc:grpChg chg="add mod">
          <ac:chgData name="James Franklin" userId="cf915d05-507f-491f-b4a6-b2aa085ee4b1" providerId="ADAL" clId="{3B22237F-930D-4C10-933E-6CD9646E90B4}" dt="2021-07-14T11:29:10.559" v="1634" actId="1076"/>
          <ac:grpSpMkLst>
            <pc:docMk/>
            <pc:sldMk cId="4076850340" sldId="290"/>
            <ac:grpSpMk id="14" creationId="{5B3FC1C2-54D2-40D5-AE7A-6A3043E7EA01}"/>
          </ac:grpSpMkLst>
        </pc:grpChg>
        <pc:picChg chg="add mod">
          <ac:chgData name="James Franklin" userId="cf915d05-507f-491f-b4a6-b2aa085ee4b1" providerId="ADAL" clId="{3B22237F-930D-4C10-933E-6CD9646E90B4}" dt="2021-07-14T11:20:58.352" v="1243" actId="1076"/>
          <ac:picMkLst>
            <pc:docMk/>
            <pc:sldMk cId="4076850340" sldId="290"/>
            <ac:picMk id="7" creationId="{4338D8F6-F0A0-42A3-8F80-7DA5A33FA542}"/>
          </ac:picMkLst>
        </pc:picChg>
        <pc:picChg chg="add del">
          <ac:chgData name="James Franklin" userId="cf915d05-507f-491f-b4a6-b2aa085ee4b1" providerId="ADAL" clId="{3B22237F-930D-4C10-933E-6CD9646E90B4}" dt="2021-07-14T11:29:22.127" v="1638" actId="478"/>
          <ac:picMkLst>
            <pc:docMk/>
            <pc:sldMk cId="4076850340" sldId="290"/>
            <ac:picMk id="20" creationId="{9932308A-8B82-469C-94E6-A2A5CD9430AF}"/>
          </ac:picMkLst>
        </pc:picChg>
        <pc:picChg chg="add mod">
          <ac:chgData name="James Franklin" userId="cf915d05-507f-491f-b4a6-b2aa085ee4b1" providerId="ADAL" clId="{3B22237F-930D-4C10-933E-6CD9646E90B4}" dt="2021-07-14T11:23:23.743" v="1505" actId="1076"/>
          <ac:picMkLst>
            <pc:docMk/>
            <pc:sldMk cId="4076850340" sldId="290"/>
            <ac:picMk id="1026" creationId="{990D63CF-5906-4EBF-8FDA-2111FEEEC777}"/>
          </ac:picMkLst>
        </pc:picChg>
      </pc:sldChg>
      <pc:sldChg chg="modSp add mod ord modClrScheme chgLayout">
        <pc:chgData name="James Franklin" userId="cf915d05-507f-491f-b4a6-b2aa085ee4b1" providerId="ADAL" clId="{3B22237F-930D-4C10-933E-6CD9646E90B4}" dt="2021-07-14T13:42:38.992" v="2045"/>
        <pc:sldMkLst>
          <pc:docMk/>
          <pc:sldMk cId="990057538" sldId="291"/>
        </pc:sldMkLst>
        <pc:spChg chg="mod ord">
          <ac:chgData name="James Franklin" userId="cf915d05-507f-491f-b4a6-b2aa085ee4b1" providerId="ADAL" clId="{3B22237F-930D-4C10-933E-6CD9646E90B4}" dt="2021-07-14T11:30:40.474" v="1666" actId="700"/>
          <ac:spMkLst>
            <pc:docMk/>
            <pc:sldMk cId="990057538" sldId="291"/>
            <ac:spMk id="4" creationId="{088FDFE3-5E3F-4022-B238-4ECAC3317F9C}"/>
          </ac:spMkLst>
        </pc:spChg>
        <pc:spChg chg="mod ord">
          <ac:chgData name="James Franklin" userId="cf915d05-507f-491f-b4a6-b2aa085ee4b1" providerId="ADAL" clId="{3B22237F-930D-4C10-933E-6CD9646E90B4}" dt="2021-07-14T11:34:03.155" v="2039" actId="207"/>
          <ac:spMkLst>
            <pc:docMk/>
            <pc:sldMk cId="990057538" sldId="291"/>
            <ac:spMk id="5" creationId="{714CA032-D934-4C71-A05E-BFF0244348CD}"/>
          </ac:spMkLst>
        </pc:spChg>
      </pc:sldChg>
      <pc:sldChg chg="addSp modSp new mod ord">
        <pc:chgData name="James Franklin" userId="cf915d05-507f-491f-b4a6-b2aa085ee4b1" providerId="ADAL" clId="{3B22237F-930D-4C10-933E-6CD9646E90B4}" dt="2021-07-14T14:56:20.919" v="3380" actId="20577"/>
        <pc:sldMkLst>
          <pc:docMk/>
          <pc:sldMk cId="2164958771" sldId="292"/>
        </pc:sldMkLst>
        <pc:spChg chg="mod">
          <ac:chgData name="James Franklin" userId="cf915d05-507f-491f-b4a6-b2aa085ee4b1" providerId="ADAL" clId="{3B22237F-930D-4C10-933E-6CD9646E90B4}" dt="2021-07-14T13:44:27.136" v="2066" actId="20577"/>
          <ac:spMkLst>
            <pc:docMk/>
            <pc:sldMk cId="2164958771" sldId="292"/>
            <ac:spMk id="2" creationId="{363C7FCD-B0FD-4B80-BF48-2B7C0B6837E4}"/>
          </ac:spMkLst>
        </pc:spChg>
        <pc:spChg chg="mod">
          <ac:chgData name="James Franklin" userId="cf915d05-507f-491f-b4a6-b2aa085ee4b1" providerId="ADAL" clId="{3B22237F-930D-4C10-933E-6CD9646E90B4}" dt="2021-07-14T13:55:47.891" v="2672"/>
          <ac:spMkLst>
            <pc:docMk/>
            <pc:sldMk cId="2164958771" sldId="292"/>
            <ac:spMk id="3" creationId="{018282B3-65B2-4FF0-A600-27A5F58A7B16}"/>
          </ac:spMkLst>
        </pc:spChg>
        <pc:spChg chg="add mod">
          <ac:chgData name="James Franklin" userId="cf915d05-507f-491f-b4a6-b2aa085ee4b1" providerId="ADAL" clId="{3B22237F-930D-4C10-933E-6CD9646E90B4}" dt="2021-07-14T14:56:20.919" v="3380" actId="20577"/>
          <ac:spMkLst>
            <pc:docMk/>
            <pc:sldMk cId="2164958771" sldId="292"/>
            <ac:spMk id="4" creationId="{17176350-BA10-4EFF-8231-FB51BF4CF0E3}"/>
          </ac:spMkLst>
        </pc:spChg>
      </pc:sldChg>
      <pc:sldChg chg="modSp new del mod">
        <pc:chgData name="James Franklin" userId="cf915d05-507f-491f-b4a6-b2aa085ee4b1" providerId="ADAL" clId="{3B22237F-930D-4C10-933E-6CD9646E90B4}" dt="2021-07-14T13:51:10.985" v="2424" actId="47"/>
        <pc:sldMkLst>
          <pc:docMk/>
          <pc:sldMk cId="3043990665" sldId="293"/>
        </pc:sldMkLst>
        <pc:spChg chg="mod">
          <ac:chgData name="James Franklin" userId="cf915d05-507f-491f-b4a6-b2aa085ee4b1" providerId="ADAL" clId="{3B22237F-930D-4C10-933E-6CD9646E90B4}" dt="2021-07-14T13:50:58.416" v="2422" actId="20577"/>
          <ac:spMkLst>
            <pc:docMk/>
            <pc:sldMk cId="3043990665" sldId="293"/>
            <ac:spMk id="2" creationId="{F04E2EB6-EA27-4D96-80E1-63091D97F384}"/>
          </ac:spMkLst>
        </pc:spChg>
      </pc:sldChg>
      <pc:sldChg chg="addSp modSp add mod modClrScheme chgLayout">
        <pc:chgData name="James Franklin" userId="cf915d05-507f-491f-b4a6-b2aa085ee4b1" providerId="ADAL" clId="{3B22237F-930D-4C10-933E-6CD9646E90B4}" dt="2021-07-14T14:01:56.090" v="2956" actId="207"/>
        <pc:sldMkLst>
          <pc:docMk/>
          <pc:sldMk cId="254788354" sldId="294"/>
        </pc:sldMkLst>
        <pc:spChg chg="mod ord">
          <ac:chgData name="James Franklin" userId="cf915d05-507f-491f-b4a6-b2aa085ee4b1" providerId="ADAL" clId="{3B22237F-930D-4C10-933E-6CD9646E90B4}" dt="2021-07-14T13:51:15.130" v="2425" actId="700"/>
          <ac:spMkLst>
            <pc:docMk/>
            <pc:sldMk cId="254788354" sldId="294"/>
            <ac:spMk id="2" creationId="{363C7FCD-B0FD-4B80-BF48-2B7C0B6837E4}"/>
          </ac:spMkLst>
        </pc:spChg>
        <pc:spChg chg="mod ord">
          <ac:chgData name="James Franklin" userId="cf915d05-507f-491f-b4a6-b2aa085ee4b1" providerId="ADAL" clId="{3B22237F-930D-4C10-933E-6CD9646E90B4}" dt="2021-07-14T14:01:56.090" v="2956" actId="207"/>
          <ac:spMkLst>
            <pc:docMk/>
            <pc:sldMk cId="254788354" sldId="294"/>
            <ac:spMk id="3" creationId="{018282B3-65B2-4FF0-A600-27A5F58A7B16}"/>
          </ac:spMkLst>
        </pc:spChg>
        <pc:spChg chg="add mod">
          <ac:chgData name="James Franklin" userId="cf915d05-507f-491f-b4a6-b2aa085ee4b1" providerId="ADAL" clId="{3B22237F-930D-4C10-933E-6CD9646E90B4}" dt="2021-07-14T14:00:07.360" v="2752" actId="1076"/>
          <ac:spMkLst>
            <pc:docMk/>
            <pc:sldMk cId="254788354" sldId="294"/>
            <ac:spMk id="4" creationId="{C914E96E-7654-4DB2-9491-3522C8AA31A9}"/>
          </ac:spMkLst>
        </pc:spChg>
        <pc:spChg chg="add mod">
          <ac:chgData name="James Franklin" userId="cf915d05-507f-491f-b4a6-b2aa085ee4b1" providerId="ADAL" clId="{3B22237F-930D-4C10-933E-6CD9646E90B4}" dt="2021-07-14T14:00:46.249" v="2832" actId="20577"/>
          <ac:spMkLst>
            <pc:docMk/>
            <pc:sldMk cId="254788354" sldId="294"/>
            <ac:spMk id="5" creationId="{E58318BF-D3D0-4D17-B067-5679AC6661FF}"/>
          </ac:spMkLst>
        </pc:spChg>
      </pc:sldChg>
      <pc:sldChg chg="modSp add mod ord">
        <pc:chgData name="James Franklin" userId="cf915d05-507f-491f-b4a6-b2aa085ee4b1" providerId="ADAL" clId="{3B22237F-930D-4C10-933E-6CD9646E90B4}" dt="2021-07-14T14:08:28.137" v="2994" actId="20577"/>
        <pc:sldMkLst>
          <pc:docMk/>
          <pc:sldMk cId="384732063" sldId="295"/>
        </pc:sldMkLst>
        <pc:spChg chg="mod">
          <ac:chgData name="James Franklin" userId="cf915d05-507f-491f-b4a6-b2aa085ee4b1" providerId="ADAL" clId="{3B22237F-930D-4C10-933E-6CD9646E90B4}" dt="2021-07-14T14:08:28.137" v="2994" actId="20577"/>
          <ac:spMkLst>
            <pc:docMk/>
            <pc:sldMk cId="384732063" sldId="295"/>
            <ac:spMk id="2" creationId="{00000000-0000-0000-0000-000000000000}"/>
          </ac:spMkLst>
        </pc:spChg>
      </pc:sldChg>
    </pc:docChg>
  </pc:docChgLst>
  <pc:docChgLst>
    <pc:chgData name="Mike Bloys" userId="1248c4d8-7b2b-4b32-b8bd-163ae845f9bb" providerId="ADAL" clId="{D8BF83ED-A96D-4141-8DF5-EAC7D3B904AC}"/>
    <pc:docChg chg="undo custSel modSld modMainMaster">
      <pc:chgData name="Mike Bloys" userId="1248c4d8-7b2b-4b32-b8bd-163ae845f9bb" providerId="ADAL" clId="{D8BF83ED-A96D-4141-8DF5-EAC7D3B904AC}" dt="2021-10-05T10:35:37.041" v="183" actId="2696"/>
      <pc:docMkLst>
        <pc:docMk/>
      </pc:docMkLst>
      <pc:sldChg chg="addSp delSp modSp mod chgLayout">
        <pc:chgData name="Mike Bloys" userId="1248c4d8-7b2b-4b32-b8bd-163ae845f9bb" providerId="ADAL" clId="{D8BF83ED-A96D-4141-8DF5-EAC7D3B904AC}" dt="2021-10-05T10:09:42.991" v="60" actId="478"/>
        <pc:sldMkLst>
          <pc:docMk/>
          <pc:sldMk cId="644322881" sldId="261"/>
        </pc:sldMkLst>
        <pc:spChg chg="add del mod">
          <ac:chgData name="Mike Bloys" userId="1248c4d8-7b2b-4b32-b8bd-163ae845f9bb" providerId="ADAL" clId="{D8BF83ED-A96D-4141-8DF5-EAC7D3B904AC}" dt="2021-10-05T10:09:37.731" v="58" actId="6264"/>
          <ac:spMkLst>
            <pc:docMk/>
            <pc:sldMk cId="644322881" sldId="261"/>
            <ac:spMk id="2" creationId="{C375485E-DF1F-4E58-98E2-524FE3F8EBD8}"/>
          </ac:spMkLst>
        </pc:spChg>
        <pc:spChg chg="mod ord">
          <ac:chgData name="Mike Bloys" userId="1248c4d8-7b2b-4b32-b8bd-163ae845f9bb" providerId="ADAL" clId="{D8BF83ED-A96D-4141-8DF5-EAC7D3B904AC}" dt="2021-10-05T10:09:37.731" v="58" actId="6264"/>
          <ac:spMkLst>
            <pc:docMk/>
            <pc:sldMk cId="644322881" sldId="261"/>
            <ac:spMk id="3" creationId="{00000000-0000-0000-0000-000000000000}"/>
          </ac:spMkLst>
        </pc:spChg>
        <pc:spChg chg="mod ord">
          <ac:chgData name="Mike Bloys" userId="1248c4d8-7b2b-4b32-b8bd-163ae845f9bb" providerId="ADAL" clId="{D8BF83ED-A96D-4141-8DF5-EAC7D3B904AC}" dt="2021-10-05T10:09:37.731" v="58" actId="6264"/>
          <ac:spMkLst>
            <pc:docMk/>
            <pc:sldMk cId="644322881" sldId="261"/>
            <ac:spMk id="4" creationId="{00000000-0000-0000-0000-000000000000}"/>
          </ac:spMkLst>
        </pc:spChg>
        <pc:spChg chg="add del mod">
          <ac:chgData name="Mike Bloys" userId="1248c4d8-7b2b-4b32-b8bd-163ae845f9bb" providerId="ADAL" clId="{D8BF83ED-A96D-4141-8DF5-EAC7D3B904AC}" dt="2021-10-05T10:09:42.991" v="60" actId="478"/>
          <ac:spMkLst>
            <pc:docMk/>
            <pc:sldMk cId="644322881" sldId="261"/>
            <ac:spMk id="5" creationId="{6A1312EA-CEB4-4078-B5D2-A83A72EC7CCE}"/>
          </ac:spMkLst>
        </pc:spChg>
        <pc:spChg chg="add del mod">
          <ac:chgData name="Mike Bloys" userId="1248c4d8-7b2b-4b32-b8bd-163ae845f9bb" providerId="ADAL" clId="{D8BF83ED-A96D-4141-8DF5-EAC7D3B904AC}" dt="2021-10-05T10:09:37.731" v="58" actId="6264"/>
          <ac:spMkLst>
            <pc:docMk/>
            <pc:sldMk cId="644322881" sldId="261"/>
            <ac:spMk id="6" creationId="{4F91C8F0-207D-4B3B-B833-A0A8C58C85C5}"/>
          </ac:spMkLst>
        </pc:spChg>
      </pc:sldChg>
      <pc:sldChg chg="addSp modSp mod modClrScheme chgLayout">
        <pc:chgData name="Mike Bloys" userId="1248c4d8-7b2b-4b32-b8bd-163ae845f9bb" providerId="ADAL" clId="{D8BF83ED-A96D-4141-8DF5-EAC7D3B904AC}" dt="2021-10-05T10:10:30.835" v="66" actId="207"/>
        <pc:sldMkLst>
          <pc:docMk/>
          <pc:sldMk cId="4068877292" sldId="262"/>
        </pc:sldMkLst>
        <pc:spChg chg="mod ord">
          <ac:chgData name="Mike Bloys" userId="1248c4d8-7b2b-4b32-b8bd-163ae845f9bb" providerId="ADAL" clId="{D8BF83ED-A96D-4141-8DF5-EAC7D3B904AC}" dt="2021-10-05T10:10:14.081" v="64" actId="700"/>
          <ac:spMkLst>
            <pc:docMk/>
            <pc:sldMk cId="4068877292" sldId="262"/>
            <ac:spMk id="2" creationId="{00000000-0000-0000-0000-000000000000}"/>
          </ac:spMkLst>
        </pc:spChg>
        <pc:spChg chg="mod ord">
          <ac:chgData name="Mike Bloys" userId="1248c4d8-7b2b-4b32-b8bd-163ae845f9bb" providerId="ADAL" clId="{D8BF83ED-A96D-4141-8DF5-EAC7D3B904AC}" dt="2021-10-05T10:10:14.081" v="64" actId="700"/>
          <ac:spMkLst>
            <pc:docMk/>
            <pc:sldMk cId="4068877292" sldId="262"/>
            <ac:spMk id="3" creationId="{00000000-0000-0000-0000-000000000000}"/>
          </ac:spMkLst>
        </pc:spChg>
        <pc:picChg chg="add mod">
          <ac:chgData name="Mike Bloys" userId="1248c4d8-7b2b-4b32-b8bd-163ae845f9bb" providerId="ADAL" clId="{D8BF83ED-A96D-4141-8DF5-EAC7D3B904AC}" dt="2021-10-05T10:10:30.835" v="66" actId="207"/>
          <ac:picMkLst>
            <pc:docMk/>
            <pc:sldMk cId="4068877292" sldId="262"/>
            <ac:picMk id="6" creationId="{610A03FB-4DE4-4D1C-B792-5FE28A52CA6A}"/>
          </ac:picMkLst>
        </pc:picChg>
      </pc:sldChg>
      <pc:sldChg chg="addSp delSp modSp mod">
        <pc:chgData name="Mike Bloys" userId="1248c4d8-7b2b-4b32-b8bd-163ae845f9bb" providerId="ADAL" clId="{D8BF83ED-A96D-4141-8DF5-EAC7D3B904AC}" dt="2021-10-05T10:11:56.019" v="72" actId="20577"/>
        <pc:sldMkLst>
          <pc:docMk/>
          <pc:sldMk cId="3763039955" sldId="263"/>
        </pc:sldMkLst>
        <pc:spChg chg="mod">
          <ac:chgData name="Mike Bloys" userId="1248c4d8-7b2b-4b32-b8bd-163ae845f9bb" providerId="ADAL" clId="{D8BF83ED-A96D-4141-8DF5-EAC7D3B904AC}" dt="2021-10-05T10:11:56.019" v="72" actId="20577"/>
          <ac:spMkLst>
            <pc:docMk/>
            <pc:sldMk cId="3763039955" sldId="263"/>
            <ac:spMk id="3" creationId="{00000000-0000-0000-0000-000000000000}"/>
          </ac:spMkLst>
        </pc:spChg>
        <pc:picChg chg="mod modCrop">
          <ac:chgData name="Mike Bloys" userId="1248c4d8-7b2b-4b32-b8bd-163ae845f9bb" providerId="ADAL" clId="{D8BF83ED-A96D-4141-8DF5-EAC7D3B904AC}" dt="2021-10-05T10:11:41.349" v="70" actId="732"/>
          <ac:picMkLst>
            <pc:docMk/>
            <pc:sldMk cId="3763039955" sldId="263"/>
            <ac:picMk id="6" creationId="{00000000-0000-0000-0000-000000000000}"/>
          </ac:picMkLst>
        </pc:picChg>
        <pc:picChg chg="add del mod">
          <ac:chgData name="Mike Bloys" userId="1248c4d8-7b2b-4b32-b8bd-163ae845f9bb" providerId="ADAL" clId="{D8BF83ED-A96D-4141-8DF5-EAC7D3B904AC}" dt="2021-10-05T10:10:03.431" v="63" actId="207"/>
          <ac:picMkLst>
            <pc:docMk/>
            <pc:sldMk cId="3763039955" sldId="263"/>
            <ac:picMk id="9" creationId="{4F2E4B3D-EDB8-4B6B-8033-77D4660FF8F8}"/>
          </ac:picMkLst>
        </pc:picChg>
      </pc:sldChg>
      <pc:sldChg chg="modSp mod">
        <pc:chgData name="Mike Bloys" userId="1248c4d8-7b2b-4b32-b8bd-163ae845f9bb" providerId="ADAL" clId="{D8BF83ED-A96D-4141-8DF5-EAC7D3B904AC}" dt="2021-10-05T10:16:51.854" v="83" actId="207"/>
        <pc:sldMkLst>
          <pc:docMk/>
          <pc:sldMk cId="3900995593" sldId="265"/>
        </pc:sldMkLst>
        <pc:spChg chg="mod">
          <ac:chgData name="Mike Bloys" userId="1248c4d8-7b2b-4b32-b8bd-163ae845f9bb" providerId="ADAL" clId="{D8BF83ED-A96D-4141-8DF5-EAC7D3B904AC}" dt="2021-10-05T10:16:51.854" v="83" actId="207"/>
          <ac:spMkLst>
            <pc:docMk/>
            <pc:sldMk cId="3900995593" sldId="265"/>
            <ac:spMk id="5" creationId="{00000000-0000-0000-0000-000000000000}"/>
          </ac:spMkLst>
        </pc:spChg>
      </pc:sldChg>
      <pc:sldChg chg="modSp mod">
        <pc:chgData name="Mike Bloys" userId="1248c4d8-7b2b-4b32-b8bd-163ae845f9bb" providerId="ADAL" clId="{D8BF83ED-A96D-4141-8DF5-EAC7D3B904AC}" dt="2021-10-05T10:21:26.143" v="107" actId="208"/>
        <pc:sldMkLst>
          <pc:docMk/>
          <pc:sldMk cId="2598787796" sldId="266"/>
        </pc:sldMkLst>
        <pc:spChg chg="mod">
          <ac:chgData name="Mike Bloys" userId="1248c4d8-7b2b-4b32-b8bd-163ae845f9bb" providerId="ADAL" clId="{D8BF83ED-A96D-4141-8DF5-EAC7D3B904AC}" dt="2021-10-05T10:19:54.310" v="97" actId="207"/>
          <ac:spMkLst>
            <pc:docMk/>
            <pc:sldMk cId="2598787796" sldId="266"/>
            <ac:spMk id="17" creationId="{00000000-0000-0000-0000-000000000000}"/>
          </ac:spMkLst>
        </pc:spChg>
        <pc:spChg chg="mod">
          <ac:chgData name="Mike Bloys" userId="1248c4d8-7b2b-4b32-b8bd-163ae845f9bb" providerId="ADAL" clId="{D8BF83ED-A96D-4141-8DF5-EAC7D3B904AC}" dt="2021-10-05T10:19:13.702" v="95" actId="207"/>
          <ac:spMkLst>
            <pc:docMk/>
            <pc:sldMk cId="2598787796" sldId="266"/>
            <ac:spMk id="18" creationId="{00000000-0000-0000-0000-000000000000}"/>
          </ac:spMkLst>
        </pc:spChg>
        <pc:spChg chg="mod">
          <ac:chgData name="Mike Bloys" userId="1248c4d8-7b2b-4b32-b8bd-163ae845f9bb" providerId="ADAL" clId="{D8BF83ED-A96D-4141-8DF5-EAC7D3B904AC}" dt="2021-10-05T10:19:49.726" v="96" actId="207"/>
          <ac:spMkLst>
            <pc:docMk/>
            <pc:sldMk cId="2598787796" sldId="266"/>
            <ac:spMk id="19" creationId="{00000000-0000-0000-0000-000000000000}"/>
          </ac:spMkLst>
        </pc:spChg>
        <pc:spChg chg="mod">
          <ac:chgData name="Mike Bloys" userId="1248c4d8-7b2b-4b32-b8bd-163ae845f9bb" providerId="ADAL" clId="{D8BF83ED-A96D-4141-8DF5-EAC7D3B904AC}" dt="2021-10-05T10:19:08.495" v="93" actId="207"/>
          <ac:spMkLst>
            <pc:docMk/>
            <pc:sldMk cId="2598787796" sldId="266"/>
            <ac:spMk id="21" creationId="{00000000-0000-0000-0000-000000000000}"/>
          </ac:spMkLst>
        </pc:spChg>
        <pc:spChg chg="mod">
          <ac:chgData name="Mike Bloys" userId="1248c4d8-7b2b-4b32-b8bd-163ae845f9bb" providerId="ADAL" clId="{D8BF83ED-A96D-4141-8DF5-EAC7D3B904AC}" dt="2021-10-05T10:19:11.221" v="94" actId="207"/>
          <ac:spMkLst>
            <pc:docMk/>
            <pc:sldMk cId="2598787796" sldId="266"/>
            <ac:spMk id="23" creationId="{00000000-0000-0000-0000-000000000000}"/>
          </ac:spMkLst>
        </pc:spChg>
        <pc:spChg chg="mod">
          <ac:chgData name="Mike Bloys" userId="1248c4d8-7b2b-4b32-b8bd-163ae845f9bb" providerId="ADAL" clId="{D8BF83ED-A96D-4141-8DF5-EAC7D3B904AC}" dt="2021-10-05T10:20:07.701" v="99" actId="207"/>
          <ac:spMkLst>
            <pc:docMk/>
            <pc:sldMk cId="2598787796" sldId="266"/>
            <ac:spMk id="26" creationId="{00000000-0000-0000-0000-000000000000}"/>
          </ac:spMkLst>
        </pc:spChg>
        <pc:spChg chg="mod">
          <ac:chgData name="Mike Bloys" userId="1248c4d8-7b2b-4b32-b8bd-163ae845f9bb" providerId="ADAL" clId="{D8BF83ED-A96D-4141-8DF5-EAC7D3B904AC}" dt="2021-10-05T10:19:59.726" v="98" actId="207"/>
          <ac:spMkLst>
            <pc:docMk/>
            <pc:sldMk cId="2598787796" sldId="266"/>
            <ac:spMk id="36" creationId="{B4247037-34DA-4991-9EAF-BB0FB34443D8}"/>
          </ac:spMkLst>
        </pc:spChg>
        <pc:cxnChg chg="mod">
          <ac:chgData name="Mike Bloys" userId="1248c4d8-7b2b-4b32-b8bd-163ae845f9bb" providerId="ADAL" clId="{D8BF83ED-A96D-4141-8DF5-EAC7D3B904AC}" dt="2021-10-05T10:20:18.486" v="102" actId="208"/>
          <ac:cxnSpMkLst>
            <pc:docMk/>
            <pc:sldMk cId="2598787796" sldId="266"/>
            <ac:cxnSpMk id="16" creationId="{00000000-0000-0000-0000-000000000000}"/>
          </ac:cxnSpMkLst>
        </pc:cxnChg>
        <pc:cxnChg chg="mod">
          <ac:chgData name="Mike Bloys" userId="1248c4d8-7b2b-4b32-b8bd-163ae845f9bb" providerId="ADAL" clId="{D8BF83ED-A96D-4141-8DF5-EAC7D3B904AC}" dt="2021-10-05T10:21:26.143" v="107" actId="208"/>
          <ac:cxnSpMkLst>
            <pc:docMk/>
            <pc:sldMk cId="2598787796" sldId="266"/>
            <ac:cxnSpMk id="35" creationId="{00000000-0000-0000-0000-000000000000}"/>
          </ac:cxnSpMkLst>
        </pc:cxnChg>
        <pc:cxnChg chg="mod">
          <ac:chgData name="Mike Bloys" userId="1248c4d8-7b2b-4b32-b8bd-163ae845f9bb" providerId="ADAL" clId="{D8BF83ED-A96D-4141-8DF5-EAC7D3B904AC}" dt="2021-10-05T10:21:17.118" v="104" actId="208"/>
          <ac:cxnSpMkLst>
            <pc:docMk/>
            <pc:sldMk cId="2598787796" sldId="266"/>
            <ac:cxnSpMk id="37" creationId="{00000000-0000-0000-0000-000000000000}"/>
          </ac:cxnSpMkLst>
        </pc:cxnChg>
        <pc:cxnChg chg="mod">
          <ac:chgData name="Mike Bloys" userId="1248c4d8-7b2b-4b32-b8bd-163ae845f9bb" providerId="ADAL" clId="{D8BF83ED-A96D-4141-8DF5-EAC7D3B904AC}" dt="2021-10-05T10:21:19.830" v="105" actId="208"/>
          <ac:cxnSpMkLst>
            <pc:docMk/>
            <pc:sldMk cId="2598787796" sldId="266"/>
            <ac:cxnSpMk id="38" creationId="{00000000-0000-0000-0000-000000000000}"/>
          </ac:cxnSpMkLst>
        </pc:cxnChg>
        <pc:cxnChg chg="mod">
          <ac:chgData name="Mike Bloys" userId="1248c4d8-7b2b-4b32-b8bd-163ae845f9bb" providerId="ADAL" clId="{D8BF83ED-A96D-4141-8DF5-EAC7D3B904AC}" dt="2021-10-05T10:20:12.310" v="100" actId="208"/>
          <ac:cxnSpMkLst>
            <pc:docMk/>
            <pc:sldMk cId="2598787796" sldId="266"/>
            <ac:cxnSpMk id="39" creationId="{00000000-0000-0000-0000-000000000000}"/>
          </ac:cxnSpMkLst>
        </pc:cxnChg>
        <pc:cxnChg chg="mod">
          <ac:chgData name="Mike Bloys" userId="1248c4d8-7b2b-4b32-b8bd-163ae845f9bb" providerId="ADAL" clId="{D8BF83ED-A96D-4141-8DF5-EAC7D3B904AC}" dt="2021-10-05T10:20:14.622" v="101" actId="208"/>
          <ac:cxnSpMkLst>
            <pc:docMk/>
            <pc:sldMk cId="2598787796" sldId="266"/>
            <ac:cxnSpMk id="40" creationId="{00000000-0000-0000-0000-000000000000}"/>
          </ac:cxnSpMkLst>
        </pc:cxnChg>
        <pc:cxnChg chg="mod">
          <ac:chgData name="Mike Bloys" userId="1248c4d8-7b2b-4b32-b8bd-163ae845f9bb" providerId="ADAL" clId="{D8BF83ED-A96D-4141-8DF5-EAC7D3B904AC}" dt="2021-10-05T10:21:14.846" v="103" actId="208"/>
          <ac:cxnSpMkLst>
            <pc:docMk/>
            <pc:sldMk cId="2598787796" sldId="266"/>
            <ac:cxnSpMk id="44" creationId="{EC7AD47F-F22A-408D-B356-67A89AB14175}"/>
          </ac:cxnSpMkLst>
        </pc:cxnChg>
        <pc:cxnChg chg="mod">
          <ac:chgData name="Mike Bloys" userId="1248c4d8-7b2b-4b32-b8bd-163ae845f9bb" providerId="ADAL" clId="{D8BF83ED-A96D-4141-8DF5-EAC7D3B904AC}" dt="2021-10-05T10:21:23.294" v="106" actId="208"/>
          <ac:cxnSpMkLst>
            <pc:docMk/>
            <pc:sldMk cId="2598787796" sldId="266"/>
            <ac:cxnSpMk id="45" creationId="{E43119AE-25D7-4B2C-BB35-12FEA249969F}"/>
          </ac:cxnSpMkLst>
        </pc:cxnChg>
      </pc:sldChg>
      <pc:sldChg chg="modSp mod">
        <pc:chgData name="Mike Bloys" userId="1248c4d8-7b2b-4b32-b8bd-163ae845f9bb" providerId="ADAL" clId="{D8BF83ED-A96D-4141-8DF5-EAC7D3B904AC}" dt="2021-10-05T10:17:30.782" v="89" actId="208"/>
        <pc:sldMkLst>
          <pc:docMk/>
          <pc:sldMk cId="3872137622" sldId="267"/>
        </pc:sldMkLst>
        <pc:spChg chg="mod">
          <ac:chgData name="Mike Bloys" userId="1248c4d8-7b2b-4b32-b8bd-163ae845f9bb" providerId="ADAL" clId="{D8BF83ED-A96D-4141-8DF5-EAC7D3B904AC}" dt="2021-10-05T10:17:12.654" v="87" actId="207"/>
          <ac:spMkLst>
            <pc:docMk/>
            <pc:sldMk cId="3872137622" sldId="267"/>
            <ac:spMk id="13" creationId="{00000000-0000-0000-0000-000000000000}"/>
          </ac:spMkLst>
        </pc:spChg>
        <pc:spChg chg="mod">
          <ac:chgData name="Mike Bloys" userId="1248c4d8-7b2b-4b32-b8bd-163ae845f9bb" providerId="ADAL" clId="{D8BF83ED-A96D-4141-8DF5-EAC7D3B904AC}" dt="2021-10-05T10:17:07.119" v="86" actId="207"/>
          <ac:spMkLst>
            <pc:docMk/>
            <pc:sldMk cId="3872137622" sldId="267"/>
            <ac:spMk id="14" creationId="{00000000-0000-0000-0000-000000000000}"/>
          </ac:spMkLst>
        </pc:spChg>
        <pc:spChg chg="mod">
          <ac:chgData name="Mike Bloys" userId="1248c4d8-7b2b-4b32-b8bd-163ae845f9bb" providerId="ADAL" clId="{D8BF83ED-A96D-4141-8DF5-EAC7D3B904AC}" dt="2021-10-05T10:17:02.269" v="84" actId="207"/>
          <ac:spMkLst>
            <pc:docMk/>
            <pc:sldMk cId="3872137622" sldId="267"/>
            <ac:spMk id="18" creationId="{00000000-0000-0000-0000-000000000000}"/>
          </ac:spMkLst>
        </pc:spChg>
        <pc:spChg chg="mod">
          <ac:chgData name="Mike Bloys" userId="1248c4d8-7b2b-4b32-b8bd-163ae845f9bb" providerId="ADAL" clId="{D8BF83ED-A96D-4141-8DF5-EAC7D3B904AC}" dt="2021-10-05T10:17:16.086" v="88" actId="207"/>
          <ac:spMkLst>
            <pc:docMk/>
            <pc:sldMk cId="3872137622" sldId="267"/>
            <ac:spMk id="53" creationId="{147030EA-58A7-494C-B4C6-B3A4179732B0}"/>
          </ac:spMkLst>
        </pc:spChg>
        <pc:spChg chg="mod">
          <ac:chgData name="Mike Bloys" userId="1248c4d8-7b2b-4b32-b8bd-163ae845f9bb" providerId="ADAL" clId="{D8BF83ED-A96D-4141-8DF5-EAC7D3B904AC}" dt="2021-10-05T10:17:07.119" v="86" actId="207"/>
          <ac:spMkLst>
            <pc:docMk/>
            <pc:sldMk cId="3872137622" sldId="267"/>
            <ac:spMk id="54" creationId="{FCCC34A6-51E6-4CD5-AADF-B4621BD06EE6}"/>
          </ac:spMkLst>
        </pc:spChg>
        <pc:grpChg chg="mod">
          <ac:chgData name="Mike Bloys" userId="1248c4d8-7b2b-4b32-b8bd-163ae845f9bb" providerId="ADAL" clId="{D8BF83ED-A96D-4141-8DF5-EAC7D3B904AC}" dt="2021-10-05T10:17:07.119" v="86" actId="207"/>
          <ac:grpSpMkLst>
            <pc:docMk/>
            <pc:sldMk cId="3872137622" sldId="267"/>
            <ac:grpSpMk id="12" creationId="{00000000-0000-0000-0000-000000000000}"/>
          </ac:grpSpMkLst>
        </pc:grpChg>
        <pc:grpChg chg="mod">
          <ac:chgData name="Mike Bloys" userId="1248c4d8-7b2b-4b32-b8bd-163ae845f9bb" providerId="ADAL" clId="{D8BF83ED-A96D-4141-8DF5-EAC7D3B904AC}" dt="2021-10-05T10:17:07.119" v="86" actId="207"/>
          <ac:grpSpMkLst>
            <pc:docMk/>
            <pc:sldMk cId="3872137622" sldId="267"/>
            <ac:grpSpMk id="52" creationId="{A82AF838-FF71-4C30-B8EF-8A4ACE6CFEFA}"/>
          </ac:grpSpMkLst>
        </pc:grpChg>
        <pc:cxnChg chg="mod">
          <ac:chgData name="Mike Bloys" userId="1248c4d8-7b2b-4b32-b8bd-163ae845f9bb" providerId="ADAL" clId="{D8BF83ED-A96D-4141-8DF5-EAC7D3B904AC}" dt="2021-10-05T10:17:30.782" v="89" actId="208"/>
          <ac:cxnSpMkLst>
            <pc:docMk/>
            <pc:sldMk cId="3872137622" sldId="267"/>
            <ac:cxnSpMk id="34" creationId="{00000000-0000-0000-0000-000000000000}"/>
          </ac:cxnSpMkLst>
        </pc:cxnChg>
        <pc:cxnChg chg="mod">
          <ac:chgData name="Mike Bloys" userId="1248c4d8-7b2b-4b32-b8bd-163ae845f9bb" providerId="ADAL" clId="{D8BF83ED-A96D-4141-8DF5-EAC7D3B904AC}" dt="2021-10-05T10:17:30.782" v="89" actId="208"/>
          <ac:cxnSpMkLst>
            <pc:docMk/>
            <pc:sldMk cId="3872137622" sldId="267"/>
            <ac:cxnSpMk id="45" creationId="{00000000-0000-0000-0000-000000000000}"/>
          </ac:cxnSpMkLst>
        </pc:cxnChg>
      </pc:sldChg>
      <pc:sldChg chg="modSp mod">
        <pc:chgData name="Mike Bloys" userId="1248c4d8-7b2b-4b32-b8bd-163ae845f9bb" providerId="ADAL" clId="{D8BF83ED-A96D-4141-8DF5-EAC7D3B904AC}" dt="2021-10-05T10:33:53.190" v="175" actId="208"/>
        <pc:sldMkLst>
          <pc:docMk/>
          <pc:sldMk cId="124634072" sldId="276"/>
        </pc:sldMkLst>
        <pc:spChg chg="mod">
          <ac:chgData name="Mike Bloys" userId="1248c4d8-7b2b-4b32-b8bd-163ae845f9bb" providerId="ADAL" clId="{D8BF83ED-A96D-4141-8DF5-EAC7D3B904AC}" dt="2021-10-05T10:33:44.015" v="172" actId="207"/>
          <ac:spMkLst>
            <pc:docMk/>
            <pc:sldMk cId="124634072" sldId="276"/>
            <ac:spMk id="17" creationId="{F7D09875-02D6-467D-BCD8-88ABE533DF49}"/>
          </ac:spMkLst>
        </pc:spChg>
        <pc:spChg chg="mod">
          <ac:chgData name="Mike Bloys" userId="1248c4d8-7b2b-4b32-b8bd-163ae845f9bb" providerId="ADAL" clId="{D8BF83ED-A96D-4141-8DF5-EAC7D3B904AC}" dt="2021-10-05T10:33:44.015" v="172" actId="207"/>
          <ac:spMkLst>
            <pc:docMk/>
            <pc:sldMk cId="124634072" sldId="276"/>
            <ac:spMk id="19" creationId="{33DFF0CF-599F-48A5-B643-A4543FDE81CB}"/>
          </ac:spMkLst>
        </pc:spChg>
        <pc:spChg chg="mod">
          <ac:chgData name="Mike Bloys" userId="1248c4d8-7b2b-4b32-b8bd-163ae845f9bb" providerId="ADAL" clId="{D8BF83ED-A96D-4141-8DF5-EAC7D3B904AC}" dt="2021-10-05T10:33:46.406" v="173" actId="207"/>
          <ac:spMkLst>
            <pc:docMk/>
            <pc:sldMk cId="124634072" sldId="276"/>
            <ac:spMk id="29" creationId="{901139C5-E50C-44DD-A25A-812B9FFA62C4}"/>
          </ac:spMkLst>
        </pc:spChg>
        <pc:spChg chg="mod">
          <ac:chgData name="Mike Bloys" userId="1248c4d8-7b2b-4b32-b8bd-163ae845f9bb" providerId="ADAL" clId="{D8BF83ED-A96D-4141-8DF5-EAC7D3B904AC}" dt="2021-10-05T10:33:44.015" v="172" actId="207"/>
          <ac:spMkLst>
            <pc:docMk/>
            <pc:sldMk cId="124634072" sldId="276"/>
            <ac:spMk id="37" creationId="{AF06134A-7CF6-4FCA-BD89-0964DE08479F}"/>
          </ac:spMkLst>
        </pc:spChg>
        <pc:spChg chg="mod">
          <ac:chgData name="Mike Bloys" userId="1248c4d8-7b2b-4b32-b8bd-163ae845f9bb" providerId="ADAL" clId="{D8BF83ED-A96D-4141-8DF5-EAC7D3B904AC}" dt="2021-10-05T10:33:44.015" v="172" actId="207"/>
          <ac:spMkLst>
            <pc:docMk/>
            <pc:sldMk cId="124634072" sldId="276"/>
            <ac:spMk id="41" creationId="{1E5CC0BA-E513-4EC3-9D95-6D24B7029861}"/>
          </ac:spMkLst>
        </pc:spChg>
        <pc:cxnChg chg="mod">
          <ac:chgData name="Mike Bloys" userId="1248c4d8-7b2b-4b32-b8bd-163ae845f9bb" providerId="ADAL" clId="{D8BF83ED-A96D-4141-8DF5-EAC7D3B904AC}" dt="2021-10-05T10:33:53.190" v="175" actId="208"/>
          <ac:cxnSpMkLst>
            <pc:docMk/>
            <pc:sldMk cId="124634072" sldId="276"/>
            <ac:cxnSpMk id="23" creationId="{E10F0806-B34D-439A-B086-58217558FD3F}"/>
          </ac:cxnSpMkLst>
        </pc:cxnChg>
        <pc:cxnChg chg="mod">
          <ac:chgData name="Mike Bloys" userId="1248c4d8-7b2b-4b32-b8bd-163ae845f9bb" providerId="ADAL" clId="{D8BF83ED-A96D-4141-8DF5-EAC7D3B904AC}" dt="2021-10-05T10:33:50.502" v="174" actId="208"/>
          <ac:cxnSpMkLst>
            <pc:docMk/>
            <pc:sldMk cId="124634072" sldId="276"/>
            <ac:cxnSpMk id="27" creationId="{68760FEB-7FE5-40ED-B1F8-EE09FBC96318}"/>
          </ac:cxnSpMkLst>
        </pc:cxnChg>
        <pc:cxnChg chg="mod">
          <ac:chgData name="Mike Bloys" userId="1248c4d8-7b2b-4b32-b8bd-163ae845f9bb" providerId="ADAL" clId="{D8BF83ED-A96D-4141-8DF5-EAC7D3B904AC}" dt="2021-10-05T10:33:50.502" v="174" actId="208"/>
          <ac:cxnSpMkLst>
            <pc:docMk/>
            <pc:sldMk cId="124634072" sldId="276"/>
            <ac:cxnSpMk id="28" creationId="{FC3F55F0-DF1E-4885-9EDF-695DB33C34A5}"/>
          </ac:cxnSpMkLst>
        </pc:cxnChg>
      </pc:sldChg>
      <pc:sldChg chg="modSp mod">
        <pc:chgData name="Mike Bloys" userId="1248c4d8-7b2b-4b32-b8bd-163ae845f9bb" providerId="ADAL" clId="{D8BF83ED-A96D-4141-8DF5-EAC7D3B904AC}" dt="2021-10-05T10:14:40.478" v="75" actId="208"/>
        <pc:sldMkLst>
          <pc:docMk/>
          <pc:sldMk cId="1550975626" sldId="279"/>
        </pc:sldMkLst>
        <pc:spChg chg="mod">
          <ac:chgData name="Mike Bloys" userId="1248c4d8-7b2b-4b32-b8bd-163ae845f9bb" providerId="ADAL" clId="{D8BF83ED-A96D-4141-8DF5-EAC7D3B904AC}" dt="2021-10-05T10:13:27.123" v="73" actId="207"/>
          <ac:spMkLst>
            <pc:docMk/>
            <pc:sldMk cId="1550975626" sldId="279"/>
            <ac:spMk id="44" creationId="{43D9F715-76FE-4A9F-8710-D83EF24ED2F0}"/>
          </ac:spMkLst>
        </pc:spChg>
        <pc:spChg chg="mod">
          <ac:chgData name="Mike Bloys" userId="1248c4d8-7b2b-4b32-b8bd-163ae845f9bb" providerId="ADAL" clId="{D8BF83ED-A96D-4141-8DF5-EAC7D3B904AC}" dt="2021-10-05T10:13:27.123" v="73" actId="207"/>
          <ac:spMkLst>
            <pc:docMk/>
            <pc:sldMk cId="1550975626" sldId="279"/>
            <ac:spMk id="46" creationId="{E0001797-6700-4EA2-8E3F-A5ACA0EF52BF}"/>
          </ac:spMkLst>
        </pc:spChg>
        <pc:spChg chg="mod">
          <ac:chgData name="Mike Bloys" userId="1248c4d8-7b2b-4b32-b8bd-163ae845f9bb" providerId="ADAL" clId="{D8BF83ED-A96D-4141-8DF5-EAC7D3B904AC}" dt="2021-10-05T10:13:27.123" v="73" actId="207"/>
          <ac:spMkLst>
            <pc:docMk/>
            <pc:sldMk cId="1550975626" sldId="279"/>
            <ac:spMk id="48" creationId="{454AA1B9-DD82-45FD-8DDA-639D001A88AB}"/>
          </ac:spMkLst>
        </pc:spChg>
        <pc:spChg chg="mod">
          <ac:chgData name="Mike Bloys" userId="1248c4d8-7b2b-4b32-b8bd-163ae845f9bb" providerId="ADAL" clId="{D8BF83ED-A96D-4141-8DF5-EAC7D3B904AC}" dt="2021-10-05T10:13:27.123" v="73" actId="207"/>
          <ac:spMkLst>
            <pc:docMk/>
            <pc:sldMk cId="1550975626" sldId="279"/>
            <ac:spMk id="51" creationId="{786EC333-8D4C-4FF3-BA31-2AB1FEB96A1B}"/>
          </ac:spMkLst>
        </pc:spChg>
        <pc:spChg chg="mod">
          <ac:chgData name="Mike Bloys" userId="1248c4d8-7b2b-4b32-b8bd-163ae845f9bb" providerId="ADAL" clId="{D8BF83ED-A96D-4141-8DF5-EAC7D3B904AC}" dt="2021-10-05T10:13:27.123" v="73" actId="207"/>
          <ac:spMkLst>
            <pc:docMk/>
            <pc:sldMk cId="1550975626" sldId="279"/>
            <ac:spMk id="53" creationId="{A1F499CE-8996-4B8F-B1BB-56BD18CE2B0E}"/>
          </ac:spMkLst>
        </pc:spChg>
        <pc:spChg chg="mod">
          <ac:chgData name="Mike Bloys" userId="1248c4d8-7b2b-4b32-b8bd-163ae845f9bb" providerId="ADAL" clId="{D8BF83ED-A96D-4141-8DF5-EAC7D3B904AC}" dt="2021-10-05T10:13:27.123" v="73" actId="207"/>
          <ac:spMkLst>
            <pc:docMk/>
            <pc:sldMk cId="1550975626" sldId="279"/>
            <ac:spMk id="58" creationId="{167A6D16-B6AF-403A-995F-E4F442E62CDE}"/>
          </ac:spMkLst>
        </pc:spChg>
        <pc:spChg chg="mod">
          <ac:chgData name="Mike Bloys" userId="1248c4d8-7b2b-4b32-b8bd-163ae845f9bb" providerId="ADAL" clId="{D8BF83ED-A96D-4141-8DF5-EAC7D3B904AC}" dt="2021-10-05T10:13:27.123" v="73" actId="207"/>
          <ac:spMkLst>
            <pc:docMk/>
            <pc:sldMk cId="1550975626" sldId="279"/>
            <ac:spMk id="61" creationId="{FD0C4314-AEC0-4551-971F-8BA0F3F24FB9}"/>
          </ac:spMkLst>
        </pc:spChg>
        <pc:spChg chg="mod">
          <ac:chgData name="Mike Bloys" userId="1248c4d8-7b2b-4b32-b8bd-163ae845f9bb" providerId="ADAL" clId="{D8BF83ED-A96D-4141-8DF5-EAC7D3B904AC}" dt="2021-10-05T10:13:27.123" v="73" actId="207"/>
          <ac:spMkLst>
            <pc:docMk/>
            <pc:sldMk cId="1550975626" sldId="279"/>
            <ac:spMk id="64" creationId="{F09D8B33-CE66-42B8-AE48-B2076A7264F6}"/>
          </ac:spMkLst>
        </pc:spChg>
        <pc:spChg chg="mod">
          <ac:chgData name="Mike Bloys" userId="1248c4d8-7b2b-4b32-b8bd-163ae845f9bb" providerId="ADAL" clId="{D8BF83ED-A96D-4141-8DF5-EAC7D3B904AC}" dt="2021-10-05T10:13:27.123" v="73" actId="207"/>
          <ac:spMkLst>
            <pc:docMk/>
            <pc:sldMk cId="1550975626" sldId="279"/>
            <ac:spMk id="80" creationId="{D451EA0E-D61C-4A64-9474-15F566C7C82E}"/>
          </ac:spMkLst>
        </pc:spChg>
        <pc:spChg chg="mod">
          <ac:chgData name="Mike Bloys" userId="1248c4d8-7b2b-4b32-b8bd-163ae845f9bb" providerId="ADAL" clId="{D8BF83ED-A96D-4141-8DF5-EAC7D3B904AC}" dt="2021-10-05T10:13:27.123" v="73" actId="207"/>
          <ac:spMkLst>
            <pc:docMk/>
            <pc:sldMk cId="1550975626" sldId="279"/>
            <ac:spMk id="85" creationId="{3553B0D7-E5EE-415C-B4DE-80A4A1A530DC}"/>
          </ac:spMkLst>
        </pc:spChg>
        <pc:spChg chg="mod">
          <ac:chgData name="Mike Bloys" userId="1248c4d8-7b2b-4b32-b8bd-163ae845f9bb" providerId="ADAL" clId="{D8BF83ED-A96D-4141-8DF5-EAC7D3B904AC}" dt="2021-10-05T10:13:27.123" v="73" actId="207"/>
          <ac:spMkLst>
            <pc:docMk/>
            <pc:sldMk cId="1550975626" sldId="279"/>
            <ac:spMk id="107" creationId="{CD0FD9CC-C3DE-42F8-80A5-97638EB6CD82}"/>
          </ac:spMkLst>
        </pc:spChg>
        <pc:cxnChg chg="mod">
          <ac:chgData name="Mike Bloys" userId="1248c4d8-7b2b-4b32-b8bd-163ae845f9bb" providerId="ADAL" clId="{D8BF83ED-A96D-4141-8DF5-EAC7D3B904AC}" dt="2021-10-05T10:13:48.536" v="74" actId="208"/>
          <ac:cxnSpMkLst>
            <pc:docMk/>
            <pc:sldMk cId="1550975626" sldId="279"/>
            <ac:cxnSpMk id="71" creationId="{60AA1245-FF0F-42C5-8D64-A1CB53A92700}"/>
          </ac:cxnSpMkLst>
        </pc:cxnChg>
        <pc:cxnChg chg="mod">
          <ac:chgData name="Mike Bloys" userId="1248c4d8-7b2b-4b32-b8bd-163ae845f9bb" providerId="ADAL" clId="{D8BF83ED-A96D-4141-8DF5-EAC7D3B904AC}" dt="2021-10-05T10:13:48.536" v="74" actId="208"/>
          <ac:cxnSpMkLst>
            <pc:docMk/>
            <pc:sldMk cId="1550975626" sldId="279"/>
            <ac:cxnSpMk id="72" creationId="{C0EB17DD-AF39-463F-A058-404BCCF7BE3C}"/>
          </ac:cxnSpMkLst>
        </pc:cxnChg>
        <pc:cxnChg chg="mod">
          <ac:chgData name="Mike Bloys" userId="1248c4d8-7b2b-4b32-b8bd-163ae845f9bb" providerId="ADAL" clId="{D8BF83ED-A96D-4141-8DF5-EAC7D3B904AC}" dt="2021-10-05T10:13:48.536" v="74" actId="208"/>
          <ac:cxnSpMkLst>
            <pc:docMk/>
            <pc:sldMk cId="1550975626" sldId="279"/>
            <ac:cxnSpMk id="73" creationId="{A59067D5-201F-4639-866F-3B480DF97FBD}"/>
          </ac:cxnSpMkLst>
        </pc:cxnChg>
        <pc:cxnChg chg="mod">
          <ac:chgData name="Mike Bloys" userId="1248c4d8-7b2b-4b32-b8bd-163ae845f9bb" providerId="ADAL" clId="{D8BF83ED-A96D-4141-8DF5-EAC7D3B904AC}" dt="2021-10-05T10:13:48.536" v="74" actId="208"/>
          <ac:cxnSpMkLst>
            <pc:docMk/>
            <pc:sldMk cId="1550975626" sldId="279"/>
            <ac:cxnSpMk id="74" creationId="{397E481C-AAED-4BE9-8368-54640CC4EB8D}"/>
          </ac:cxnSpMkLst>
        </pc:cxnChg>
        <pc:cxnChg chg="mod">
          <ac:chgData name="Mike Bloys" userId="1248c4d8-7b2b-4b32-b8bd-163ae845f9bb" providerId="ADAL" clId="{D8BF83ED-A96D-4141-8DF5-EAC7D3B904AC}" dt="2021-10-05T10:13:48.536" v="74" actId="208"/>
          <ac:cxnSpMkLst>
            <pc:docMk/>
            <pc:sldMk cId="1550975626" sldId="279"/>
            <ac:cxnSpMk id="75" creationId="{0B264397-CD82-4C3E-B253-38D9073CED76}"/>
          </ac:cxnSpMkLst>
        </pc:cxnChg>
        <pc:cxnChg chg="mod">
          <ac:chgData name="Mike Bloys" userId="1248c4d8-7b2b-4b32-b8bd-163ae845f9bb" providerId="ADAL" clId="{D8BF83ED-A96D-4141-8DF5-EAC7D3B904AC}" dt="2021-10-05T10:14:40.478" v="75" actId="208"/>
          <ac:cxnSpMkLst>
            <pc:docMk/>
            <pc:sldMk cId="1550975626" sldId="279"/>
            <ac:cxnSpMk id="76" creationId="{56BD9802-D275-4AA7-924B-BC16CA060762}"/>
          </ac:cxnSpMkLst>
        </pc:cxnChg>
        <pc:cxnChg chg="mod">
          <ac:chgData name="Mike Bloys" userId="1248c4d8-7b2b-4b32-b8bd-163ae845f9bb" providerId="ADAL" clId="{D8BF83ED-A96D-4141-8DF5-EAC7D3B904AC}" dt="2021-10-05T10:13:48.536" v="74" actId="208"/>
          <ac:cxnSpMkLst>
            <pc:docMk/>
            <pc:sldMk cId="1550975626" sldId="279"/>
            <ac:cxnSpMk id="78" creationId="{C9803CBD-EA87-40AC-A5E0-1D25887E4D53}"/>
          </ac:cxnSpMkLst>
        </pc:cxnChg>
        <pc:cxnChg chg="mod">
          <ac:chgData name="Mike Bloys" userId="1248c4d8-7b2b-4b32-b8bd-163ae845f9bb" providerId="ADAL" clId="{D8BF83ED-A96D-4141-8DF5-EAC7D3B904AC}" dt="2021-10-05T10:14:40.478" v="75" actId="208"/>
          <ac:cxnSpMkLst>
            <pc:docMk/>
            <pc:sldMk cId="1550975626" sldId="279"/>
            <ac:cxnSpMk id="86" creationId="{316CFF7B-24A6-400F-8ED4-9F596499081D}"/>
          </ac:cxnSpMkLst>
        </pc:cxnChg>
        <pc:cxnChg chg="mod">
          <ac:chgData name="Mike Bloys" userId="1248c4d8-7b2b-4b32-b8bd-163ae845f9bb" providerId="ADAL" clId="{D8BF83ED-A96D-4141-8DF5-EAC7D3B904AC}" dt="2021-10-05T10:14:40.478" v="75" actId="208"/>
          <ac:cxnSpMkLst>
            <pc:docMk/>
            <pc:sldMk cId="1550975626" sldId="279"/>
            <ac:cxnSpMk id="87" creationId="{D7DE5505-A845-49C9-8D15-87C031D6B549}"/>
          </ac:cxnSpMkLst>
        </pc:cxnChg>
        <pc:cxnChg chg="mod">
          <ac:chgData name="Mike Bloys" userId="1248c4d8-7b2b-4b32-b8bd-163ae845f9bb" providerId="ADAL" clId="{D8BF83ED-A96D-4141-8DF5-EAC7D3B904AC}" dt="2021-10-05T10:13:48.536" v="74" actId="208"/>
          <ac:cxnSpMkLst>
            <pc:docMk/>
            <pc:sldMk cId="1550975626" sldId="279"/>
            <ac:cxnSpMk id="97" creationId="{5BE29D3F-F554-45B3-8A52-A2F2B6A7378A}"/>
          </ac:cxnSpMkLst>
        </pc:cxnChg>
        <pc:cxnChg chg="mod">
          <ac:chgData name="Mike Bloys" userId="1248c4d8-7b2b-4b32-b8bd-163ae845f9bb" providerId="ADAL" clId="{D8BF83ED-A96D-4141-8DF5-EAC7D3B904AC}" dt="2021-10-05T10:13:48.536" v="74" actId="208"/>
          <ac:cxnSpMkLst>
            <pc:docMk/>
            <pc:sldMk cId="1550975626" sldId="279"/>
            <ac:cxnSpMk id="99" creationId="{1FC1FDED-98AE-4DA9-8869-B470325E4D39}"/>
          </ac:cxnSpMkLst>
        </pc:cxnChg>
        <pc:cxnChg chg="mod">
          <ac:chgData name="Mike Bloys" userId="1248c4d8-7b2b-4b32-b8bd-163ae845f9bb" providerId="ADAL" clId="{D8BF83ED-A96D-4141-8DF5-EAC7D3B904AC}" dt="2021-10-05T10:13:48.536" v="74" actId="208"/>
          <ac:cxnSpMkLst>
            <pc:docMk/>
            <pc:sldMk cId="1550975626" sldId="279"/>
            <ac:cxnSpMk id="101" creationId="{7D544F00-F201-4DBA-95BC-0177B0C93CB2}"/>
          </ac:cxnSpMkLst>
        </pc:cxnChg>
        <pc:cxnChg chg="mod">
          <ac:chgData name="Mike Bloys" userId="1248c4d8-7b2b-4b32-b8bd-163ae845f9bb" providerId="ADAL" clId="{D8BF83ED-A96D-4141-8DF5-EAC7D3B904AC}" dt="2021-10-05T10:13:48.536" v="74" actId="208"/>
          <ac:cxnSpMkLst>
            <pc:docMk/>
            <pc:sldMk cId="1550975626" sldId="279"/>
            <ac:cxnSpMk id="103" creationId="{850E22BA-BBF3-4767-8605-50A7897E138C}"/>
          </ac:cxnSpMkLst>
        </pc:cxnChg>
        <pc:cxnChg chg="mod">
          <ac:chgData name="Mike Bloys" userId="1248c4d8-7b2b-4b32-b8bd-163ae845f9bb" providerId="ADAL" clId="{D8BF83ED-A96D-4141-8DF5-EAC7D3B904AC}" dt="2021-10-05T10:13:48.536" v="74" actId="208"/>
          <ac:cxnSpMkLst>
            <pc:docMk/>
            <pc:sldMk cId="1550975626" sldId="279"/>
            <ac:cxnSpMk id="110" creationId="{021D718A-8808-463C-AAE9-C0F02391743B}"/>
          </ac:cxnSpMkLst>
        </pc:cxnChg>
      </pc:sldChg>
      <pc:sldChg chg="modSp mod">
        <pc:chgData name="Mike Bloys" userId="1248c4d8-7b2b-4b32-b8bd-163ae845f9bb" providerId="ADAL" clId="{D8BF83ED-A96D-4141-8DF5-EAC7D3B904AC}" dt="2021-10-05T10:19:02.565" v="92" actId="207"/>
        <pc:sldMkLst>
          <pc:docMk/>
          <pc:sldMk cId="1341919812" sldId="284"/>
        </pc:sldMkLst>
        <pc:spChg chg="mod">
          <ac:chgData name="Mike Bloys" userId="1248c4d8-7b2b-4b32-b8bd-163ae845f9bb" providerId="ADAL" clId="{D8BF83ED-A96D-4141-8DF5-EAC7D3B904AC}" dt="2021-10-05T10:19:02.565" v="92" actId="207"/>
          <ac:spMkLst>
            <pc:docMk/>
            <pc:sldMk cId="1341919812" sldId="284"/>
            <ac:spMk id="20" creationId="{15B83E8D-BBF4-4F72-AFF9-A500DB3217C3}"/>
          </ac:spMkLst>
        </pc:spChg>
        <pc:spChg chg="mod">
          <ac:chgData name="Mike Bloys" userId="1248c4d8-7b2b-4b32-b8bd-163ae845f9bb" providerId="ADAL" clId="{D8BF83ED-A96D-4141-8DF5-EAC7D3B904AC}" dt="2021-10-05T10:18:59.495" v="91" actId="207"/>
          <ac:spMkLst>
            <pc:docMk/>
            <pc:sldMk cId="1341919812" sldId="284"/>
            <ac:spMk id="23" creationId="{4841710F-3952-47A5-A9F6-820984DC799C}"/>
          </ac:spMkLst>
        </pc:spChg>
        <pc:cxnChg chg="mod">
          <ac:chgData name="Mike Bloys" userId="1248c4d8-7b2b-4b32-b8bd-163ae845f9bb" providerId="ADAL" clId="{D8BF83ED-A96D-4141-8DF5-EAC7D3B904AC}" dt="2021-10-05T10:18:54.515" v="90" actId="208"/>
          <ac:cxnSpMkLst>
            <pc:docMk/>
            <pc:sldMk cId="1341919812" sldId="284"/>
            <ac:cxnSpMk id="4" creationId="{8BE64C9B-5B72-47C0-B620-AD28D9765B32}"/>
          </ac:cxnSpMkLst>
        </pc:cxnChg>
      </pc:sldChg>
      <pc:sldChg chg="modSp mod">
        <pc:chgData name="Mike Bloys" userId="1248c4d8-7b2b-4b32-b8bd-163ae845f9bb" providerId="ADAL" clId="{D8BF83ED-A96D-4141-8DF5-EAC7D3B904AC}" dt="2021-10-05T10:33:26.883" v="171" actId="692"/>
        <pc:sldMkLst>
          <pc:docMk/>
          <pc:sldMk cId="1535454372" sldId="285"/>
        </pc:sldMkLst>
        <pc:spChg chg="mod">
          <ac:chgData name="Mike Bloys" userId="1248c4d8-7b2b-4b32-b8bd-163ae845f9bb" providerId="ADAL" clId="{D8BF83ED-A96D-4141-8DF5-EAC7D3B904AC}" dt="2021-10-05T10:32:57.148" v="168" actId="12788"/>
          <ac:spMkLst>
            <pc:docMk/>
            <pc:sldMk cId="1535454372" sldId="285"/>
            <ac:spMk id="28" creationId="{8C002B4D-64EB-4C26-B9A1-DFA4C4695413}"/>
          </ac:spMkLst>
        </pc:spChg>
        <pc:spChg chg="mod">
          <ac:chgData name="Mike Bloys" userId="1248c4d8-7b2b-4b32-b8bd-163ae845f9bb" providerId="ADAL" clId="{D8BF83ED-A96D-4141-8DF5-EAC7D3B904AC}" dt="2021-10-05T10:32:57.148" v="168" actId="12788"/>
          <ac:spMkLst>
            <pc:docMk/>
            <pc:sldMk cId="1535454372" sldId="285"/>
            <ac:spMk id="47" creationId="{E726928F-A9CC-4D26-A916-F58CA3F8B167}"/>
          </ac:spMkLst>
        </pc:spChg>
        <pc:spChg chg="mod">
          <ac:chgData name="Mike Bloys" userId="1248c4d8-7b2b-4b32-b8bd-163ae845f9bb" providerId="ADAL" clId="{D8BF83ED-A96D-4141-8DF5-EAC7D3B904AC}" dt="2021-10-05T10:32:57.148" v="168" actId="12788"/>
          <ac:spMkLst>
            <pc:docMk/>
            <pc:sldMk cId="1535454372" sldId="285"/>
            <ac:spMk id="49" creationId="{94AE52BD-5373-4A78-9690-3A8E35691EE5}"/>
          </ac:spMkLst>
        </pc:spChg>
        <pc:spChg chg="mod">
          <ac:chgData name="Mike Bloys" userId="1248c4d8-7b2b-4b32-b8bd-163ae845f9bb" providerId="ADAL" clId="{D8BF83ED-A96D-4141-8DF5-EAC7D3B904AC}" dt="2021-10-05T10:32:57.148" v="168" actId="12788"/>
          <ac:spMkLst>
            <pc:docMk/>
            <pc:sldMk cId="1535454372" sldId="285"/>
            <ac:spMk id="54" creationId="{DE407411-1277-43D1-9E81-03333143609D}"/>
          </ac:spMkLst>
        </pc:spChg>
        <pc:spChg chg="mod">
          <ac:chgData name="Mike Bloys" userId="1248c4d8-7b2b-4b32-b8bd-163ae845f9bb" providerId="ADAL" clId="{D8BF83ED-A96D-4141-8DF5-EAC7D3B904AC}" dt="2021-10-05T10:32:57.148" v="168" actId="12788"/>
          <ac:spMkLst>
            <pc:docMk/>
            <pc:sldMk cId="1535454372" sldId="285"/>
            <ac:spMk id="56" creationId="{C5DD6F6C-3F61-45D1-8ECF-6875348EA2EB}"/>
          </ac:spMkLst>
        </pc:spChg>
        <pc:spChg chg="mod">
          <ac:chgData name="Mike Bloys" userId="1248c4d8-7b2b-4b32-b8bd-163ae845f9bb" providerId="ADAL" clId="{D8BF83ED-A96D-4141-8DF5-EAC7D3B904AC}" dt="2021-10-05T10:32:28.360" v="165" actId="207"/>
          <ac:spMkLst>
            <pc:docMk/>
            <pc:sldMk cId="1535454372" sldId="285"/>
            <ac:spMk id="71" creationId="{69F04BFE-F999-4521-A8EF-265C0D183650}"/>
          </ac:spMkLst>
        </pc:spChg>
        <pc:spChg chg="mod">
          <ac:chgData name="Mike Bloys" userId="1248c4d8-7b2b-4b32-b8bd-163ae845f9bb" providerId="ADAL" clId="{D8BF83ED-A96D-4141-8DF5-EAC7D3B904AC}" dt="2021-10-05T10:33:09.763" v="169" actId="12788"/>
          <ac:spMkLst>
            <pc:docMk/>
            <pc:sldMk cId="1535454372" sldId="285"/>
            <ac:spMk id="73" creationId="{E2D97E4D-0BFF-45F4-9268-02C3F3D0425C}"/>
          </ac:spMkLst>
        </pc:spChg>
        <pc:spChg chg="mod">
          <ac:chgData name="Mike Bloys" userId="1248c4d8-7b2b-4b32-b8bd-163ae845f9bb" providerId="ADAL" clId="{D8BF83ED-A96D-4141-8DF5-EAC7D3B904AC}" dt="2021-10-05T10:33:09.763" v="169" actId="12788"/>
          <ac:spMkLst>
            <pc:docMk/>
            <pc:sldMk cId="1535454372" sldId="285"/>
            <ac:spMk id="75" creationId="{51B3B30E-4955-4DAF-887B-417F77A78149}"/>
          </ac:spMkLst>
        </pc:spChg>
        <pc:grpChg chg="mod">
          <ac:chgData name="Mike Bloys" userId="1248c4d8-7b2b-4b32-b8bd-163ae845f9bb" providerId="ADAL" clId="{D8BF83ED-A96D-4141-8DF5-EAC7D3B904AC}" dt="2021-10-05T10:33:09.763" v="169" actId="12788"/>
          <ac:grpSpMkLst>
            <pc:docMk/>
            <pc:sldMk cId="1535454372" sldId="285"/>
            <ac:grpSpMk id="60" creationId="{45A5D4B8-E553-400D-98EF-4F0B70B35DD7}"/>
          </ac:grpSpMkLst>
        </pc:grpChg>
        <pc:cxnChg chg="mod">
          <ac:chgData name="Mike Bloys" userId="1248c4d8-7b2b-4b32-b8bd-163ae845f9bb" providerId="ADAL" clId="{D8BF83ED-A96D-4141-8DF5-EAC7D3B904AC}" dt="2021-10-05T10:32:57.148" v="168" actId="12788"/>
          <ac:cxnSpMkLst>
            <pc:docMk/>
            <pc:sldMk cId="1535454372" sldId="285"/>
            <ac:cxnSpMk id="33" creationId="{FABEDF54-1E63-44C4-96D2-44F12937ED06}"/>
          </ac:cxnSpMkLst>
        </pc:cxnChg>
        <pc:cxnChg chg="mod">
          <ac:chgData name="Mike Bloys" userId="1248c4d8-7b2b-4b32-b8bd-163ae845f9bb" providerId="ADAL" clId="{D8BF83ED-A96D-4141-8DF5-EAC7D3B904AC}" dt="2021-10-05T10:32:57.148" v="168" actId="12788"/>
          <ac:cxnSpMkLst>
            <pc:docMk/>
            <pc:sldMk cId="1535454372" sldId="285"/>
            <ac:cxnSpMk id="51" creationId="{B2B4FCF3-347B-4753-8264-37876F9FA0C2}"/>
          </ac:cxnSpMkLst>
        </pc:cxnChg>
        <pc:cxnChg chg="mod">
          <ac:chgData name="Mike Bloys" userId="1248c4d8-7b2b-4b32-b8bd-163ae845f9bb" providerId="ADAL" clId="{D8BF83ED-A96D-4141-8DF5-EAC7D3B904AC}" dt="2021-10-05T10:32:57.148" v="168" actId="12788"/>
          <ac:cxnSpMkLst>
            <pc:docMk/>
            <pc:sldMk cId="1535454372" sldId="285"/>
            <ac:cxnSpMk id="58" creationId="{6A7744BE-51B2-440B-B9E5-9D965BAA2040}"/>
          </ac:cxnSpMkLst>
        </pc:cxnChg>
        <pc:cxnChg chg="mod">
          <ac:chgData name="Mike Bloys" userId="1248c4d8-7b2b-4b32-b8bd-163ae845f9bb" providerId="ADAL" clId="{D8BF83ED-A96D-4141-8DF5-EAC7D3B904AC}" dt="2021-10-05T10:32:57.148" v="168" actId="12788"/>
          <ac:cxnSpMkLst>
            <pc:docMk/>
            <pc:sldMk cId="1535454372" sldId="285"/>
            <ac:cxnSpMk id="59" creationId="{1895EADA-4BA2-4743-B80A-A02A38C942C8}"/>
          </ac:cxnSpMkLst>
        </pc:cxnChg>
        <pc:cxnChg chg="mod">
          <ac:chgData name="Mike Bloys" userId="1248c4d8-7b2b-4b32-b8bd-163ae845f9bb" providerId="ADAL" clId="{D8BF83ED-A96D-4141-8DF5-EAC7D3B904AC}" dt="2021-10-05T10:33:17.487" v="170" actId="208"/>
          <ac:cxnSpMkLst>
            <pc:docMk/>
            <pc:sldMk cId="1535454372" sldId="285"/>
            <ac:cxnSpMk id="68" creationId="{65EDB246-42EE-4AB6-893D-A9A5808E449A}"/>
          </ac:cxnSpMkLst>
        </pc:cxnChg>
        <pc:cxnChg chg="mod">
          <ac:chgData name="Mike Bloys" userId="1248c4d8-7b2b-4b32-b8bd-163ae845f9bb" providerId="ADAL" clId="{D8BF83ED-A96D-4141-8DF5-EAC7D3B904AC}" dt="2021-10-05T10:33:17.487" v="170" actId="208"/>
          <ac:cxnSpMkLst>
            <pc:docMk/>
            <pc:sldMk cId="1535454372" sldId="285"/>
            <ac:cxnSpMk id="69" creationId="{3AC274F7-70E7-4CC1-8AEE-ADCFE4006F3E}"/>
          </ac:cxnSpMkLst>
        </pc:cxnChg>
        <pc:cxnChg chg="mod">
          <ac:chgData name="Mike Bloys" userId="1248c4d8-7b2b-4b32-b8bd-163ae845f9bb" providerId="ADAL" clId="{D8BF83ED-A96D-4141-8DF5-EAC7D3B904AC}" dt="2021-10-05T10:33:26.883" v="171" actId="692"/>
          <ac:cxnSpMkLst>
            <pc:docMk/>
            <pc:sldMk cId="1535454372" sldId="285"/>
            <ac:cxnSpMk id="78" creationId="{090156D2-1C2A-4604-8FD0-1E80E7B575A1}"/>
          </ac:cxnSpMkLst>
        </pc:cxnChg>
        <pc:cxnChg chg="mod">
          <ac:chgData name="Mike Bloys" userId="1248c4d8-7b2b-4b32-b8bd-163ae845f9bb" providerId="ADAL" clId="{D8BF83ED-A96D-4141-8DF5-EAC7D3B904AC}" dt="2021-10-05T10:33:26.883" v="171" actId="692"/>
          <ac:cxnSpMkLst>
            <pc:docMk/>
            <pc:sldMk cId="1535454372" sldId="285"/>
            <ac:cxnSpMk id="79" creationId="{10C9CA9B-B6FF-435D-BA60-4CD28D9C3365}"/>
          </ac:cxnSpMkLst>
        </pc:cxnChg>
      </pc:sldChg>
      <pc:sldChg chg="addSp delSp modSp mod modClrScheme chgLayout">
        <pc:chgData name="Mike Bloys" userId="1248c4d8-7b2b-4b32-b8bd-163ae845f9bb" providerId="ADAL" clId="{D8BF83ED-A96D-4141-8DF5-EAC7D3B904AC}" dt="2021-10-05T10:35:27.112" v="182" actId="700"/>
        <pc:sldMkLst>
          <pc:docMk/>
          <pc:sldMk cId="399108011" sldId="286"/>
        </pc:sldMkLst>
        <pc:spChg chg="mod ord">
          <ac:chgData name="Mike Bloys" userId="1248c4d8-7b2b-4b32-b8bd-163ae845f9bb" providerId="ADAL" clId="{D8BF83ED-A96D-4141-8DF5-EAC7D3B904AC}" dt="2021-10-05T10:35:27.112" v="182" actId="700"/>
          <ac:spMkLst>
            <pc:docMk/>
            <pc:sldMk cId="399108011" sldId="286"/>
            <ac:spMk id="2" creationId="{00000000-0000-0000-0000-000000000000}"/>
          </ac:spMkLst>
        </pc:spChg>
        <pc:spChg chg="mod ord">
          <ac:chgData name="Mike Bloys" userId="1248c4d8-7b2b-4b32-b8bd-163ae845f9bb" providerId="ADAL" clId="{D8BF83ED-A96D-4141-8DF5-EAC7D3B904AC}" dt="2021-10-05T10:35:27.112" v="182" actId="700"/>
          <ac:spMkLst>
            <pc:docMk/>
            <pc:sldMk cId="399108011" sldId="286"/>
            <ac:spMk id="3" creationId="{00000000-0000-0000-0000-000000000000}"/>
          </ac:spMkLst>
        </pc:spChg>
        <pc:spChg chg="add del mod">
          <ac:chgData name="Mike Bloys" userId="1248c4d8-7b2b-4b32-b8bd-163ae845f9bb" providerId="ADAL" clId="{D8BF83ED-A96D-4141-8DF5-EAC7D3B904AC}" dt="2021-10-05T10:35:18.309" v="180" actId="6264"/>
          <ac:spMkLst>
            <pc:docMk/>
            <pc:sldMk cId="399108011" sldId="286"/>
            <ac:spMk id="4" creationId="{53E95D4F-812A-4EFD-B779-F970D89247B8}"/>
          </ac:spMkLst>
        </pc:spChg>
        <pc:spChg chg="add del mod">
          <ac:chgData name="Mike Bloys" userId="1248c4d8-7b2b-4b32-b8bd-163ae845f9bb" providerId="ADAL" clId="{D8BF83ED-A96D-4141-8DF5-EAC7D3B904AC}" dt="2021-10-05T10:35:18.309" v="180" actId="6264"/>
          <ac:spMkLst>
            <pc:docMk/>
            <pc:sldMk cId="399108011" sldId="286"/>
            <ac:spMk id="5" creationId="{5BD1A482-D8C7-40BF-ABFF-BB03C1DA5347}"/>
          </ac:spMkLst>
        </pc:spChg>
        <pc:spChg chg="add del mod">
          <ac:chgData name="Mike Bloys" userId="1248c4d8-7b2b-4b32-b8bd-163ae845f9bb" providerId="ADAL" clId="{D8BF83ED-A96D-4141-8DF5-EAC7D3B904AC}" dt="2021-10-05T10:35:20.047" v="181" actId="6264"/>
          <ac:spMkLst>
            <pc:docMk/>
            <pc:sldMk cId="399108011" sldId="286"/>
            <ac:spMk id="6" creationId="{EBD243C4-8BCD-43DF-8C96-1A02604C1F68}"/>
          </ac:spMkLst>
        </pc:spChg>
        <pc:spChg chg="add del mod">
          <ac:chgData name="Mike Bloys" userId="1248c4d8-7b2b-4b32-b8bd-163ae845f9bb" providerId="ADAL" clId="{D8BF83ED-A96D-4141-8DF5-EAC7D3B904AC}" dt="2021-10-05T10:35:20.047" v="181" actId="6264"/>
          <ac:spMkLst>
            <pc:docMk/>
            <pc:sldMk cId="399108011" sldId="286"/>
            <ac:spMk id="7" creationId="{8ECA6E00-332E-4AA2-9B16-1B8FA17CC276}"/>
          </ac:spMkLst>
        </pc:spChg>
        <pc:spChg chg="mod">
          <ac:chgData name="Mike Bloys" userId="1248c4d8-7b2b-4b32-b8bd-163ae845f9bb" providerId="ADAL" clId="{D8BF83ED-A96D-4141-8DF5-EAC7D3B904AC}" dt="2021-10-05T10:35:01.799" v="176" actId="207"/>
          <ac:spMkLst>
            <pc:docMk/>
            <pc:sldMk cId="399108011" sldId="286"/>
            <ac:spMk id="17" creationId="{F7D09875-02D6-467D-BCD8-88ABE533DF49}"/>
          </ac:spMkLst>
        </pc:spChg>
        <pc:spChg chg="mod">
          <ac:chgData name="Mike Bloys" userId="1248c4d8-7b2b-4b32-b8bd-163ae845f9bb" providerId="ADAL" clId="{D8BF83ED-A96D-4141-8DF5-EAC7D3B904AC}" dt="2021-10-05T10:35:01.799" v="176" actId="207"/>
          <ac:spMkLst>
            <pc:docMk/>
            <pc:sldMk cId="399108011" sldId="286"/>
            <ac:spMk id="19" creationId="{33DFF0CF-599F-48A5-B643-A4543FDE81CB}"/>
          </ac:spMkLst>
        </pc:spChg>
        <pc:spChg chg="mod">
          <ac:chgData name="Mike Bloys" userId="1248c4d8-7b2b-4b32-b8bd-163ae845f9bb" providerId="ADAL" clId="{D8BF83ED-A96D-4141-8DF5-EAC7D3B904AC}" dt="2021-10-05T10:35:05.158" v="177" actId="207"/>
          <ac:spMkLst>
            <pc:docMk/>
            <pc:sldMk cId="399108011" sldId="286"/>
            <ac:spMk id="29" creationId="{901139C5-E50C-44DD-A25A-812B9FFA62C4}"/>
          </ac:spMkLst>
        </pc:spChg>
        <pc:spChg chg="mod">
          <ac:chgData name="Mike Bloys" userId="1248c4d8-7b2b-4b32-b8bd-163ae845f9bb" providerId="ADAL" clId="{D8BF83ED-A96D-4141-8DF5-EAC7D3B904AC}" dt="2021-10-05T10:35:01.799" v="176" actId="207"/>
          <ac:spMkLst>
            <pc:docMk/>
            <pc:sldMk cId="399108011" sldId="286"/>
            <ac:spMk id="37" creationId="{AF06134A-7CF6-4FCA-BD89-0964DE08479F}"/>
          </ac:spMkLst>
        </pc:spChg>
        <pc:spChg chg="mod">
          <ac:chgData name="Mike Bloys" userId="1248c4d8-7b2b-4b32-b8bd-163ae845f9bb" providerId="ADAL" clId="{D8BF83ED-A96D-4141-8DF5-EAC7D3B904AC}" dt="2021-10-05T10:35:01.799" v="176" actId="207"/>
          <ac:spMkLst>
            <pc:docMk/>
            <pc:sldMk cId="399108011" sldId="286"/>
            <ac:spMk id="41" creationId="{1E5CC0BA-E513-4EC3-9D95-6D24B7029861}"/>
          </ac:spMkLst>
        </pc:spChg>
        <pc:cxnChg chg="mod">
          <ac:chgData name="Mike Bloys" userId="1248c4d8-7b2b-4b32-b8bd-163ae845f9bb" providerId="ADAL" clId="{D8BF83ED-A96D-4141-8DF5-EAC7D3B904AC}" dt="2021-10-05T10:35:11.806" v="179" actId="208"/>
          <ac:cxnSpMkLst>
            <pc:docMk/>
            <pc:sldMk cId="399108011" sldId="286"/>
            <ac:cxnSpMk id="23" creationId="{E10F0806-B34D-439A-B086-58217558FD3F}"/>
          </ac:cxnSpMkLst>
        </pc:cxnChg>
        <pc:cxnChg chg="mod">
          <ac:chgData name="Mike Bloys" userId="1248c4d8-7b2b-4b32-b8bd-163ae845f9bb" providerId="ADAL" clId="{D8BF83ED-A96D-4141-8DF5-EAC7D3B904AC}" dt="2021-10-05T10:35:09.086" v="178" actId="208"/>
          <ac:cxnSpMkLst>
            <pc:docMk/>
            <pc:sldMk cId="399108011" sldId="286"/>
            <ac:cxnSpMk id="27" creationId="{68760FEB-7FE5-40ED-B1F8-EE09FBC96318}"/>
          </ac:cxnSpMkLst>
        </pc:cxnChg>
        <pc:cxnChg chg="mod">
          <ac:chgData name="Mike Bloys" userId="1248c4d8-7b2b-4b32-b8bd-163ae845f9bb" providerId="ADAL" clId="{D8BF83ED-A96D-4141-8DF5-EAC7D3B904AC}" dt="2021-10-05T10:35:09.086" v="178" actId="208"/>
          <ac:cxnSpMkLst>
            <pc:docMk/>
            <pc:sldMk cId="399108011" sldId="286"/>
            <ac:cxnSpMk id="28" creationId="{FC3F55F0-DF1E-4885-9EDF-695DB33C34A5}"/>
          </ac:cxnSpMkLst>
        </pc:cxnChg>
      </pc:sldChg>
      <pc:sldChg chg="modSp mod modClrScheme chgLayout">
        <pc:chgData name="Mike Bloys" userId="1248c4d8-7b2b-4b32-b8bd-163ae845f9bb" providerId="ADAL" clId="{D8BF83ED-A96D-4141-8DF5-EAC7D3B904AC}" dt="2021-10-05T10:16:41.172" v="82" actId="700"/>
        <pc:sldMkLst>
          <pc:docMk/>
          <pc:sldMk cId="3773582583" sldId="288"/>
        </pc:sldMkLst>
        <pc:spChg chg="mod ord">
          <ac:chgData name="Mike Bloys" userId="1248c4d8-7b2b-4b32-b8bd-163ae845f9bb" providerId="ADAL" clId="{D8BF83ED-A96D-4141-8DF5-EAC7D3B904AC}" dt="2021-10-05T10:16:41.172" v="82" actId="700"/>
          <ac:spMkLst>
            <pc:docMk/>
            <pc:sldMk cId="3773582583" sldId="288"/>
            <ac:spMk id="2" creationId="{885573C3-7858-4C03-91FE-59414CBEC618}"/>
          </ac:spMkLst>
        </pc:spChg>
        <pc:spChg chg="mod">
          <ac:chgData name="Mike Bloys" userId="1248c4d8-7b2b-4b32-b8bd-163ae845f9bb" providerId="ADAL" clId="{D8BF83ED-A96D-4141-8DF5-EAC7D3B904AC}" dt="2021-10-05T10:15:02.806" v="76" actId="207"/>
          <ac:spMkLst>
            <pc:docMk/>
            <pc:sldMk cId="3773582583" sldId="288"/>
            <ac:spMk id="82" creationId="{1F0CA5E4-D9C1-4244-A2CD-AC884F70E254}"/>
          </ac:spMkLst>
        </pc:spChg>
        <pc:spChg chg="mod">
          <ac:chgData name="Mike Bloys" userId="1248c4d8-7b2b-4b32-b8bd-163ae845f9bb" providerId="ADAL" clId="{D8BF83ED-A96D-4141-8DF5-EAC7D3B904AC}" dt="2021-10-05T10:15:02.806" v="76" actId="207"/>
          <ac:spMkLst>
            <pc:docMk/>
            <pc:sldMk cId="3773582583" sldId="288"/>
            <ac:spMk id="104" creationId="{CC34329A-0B53-47C8-A2AC-D78783BC6A99}"/>
          </ac:spMkLst>
        </pc:spChg>
        <pc:spChg chg="mod ord">
          <ac:chgData name="Mike Bloys" userId="1248c4d8-7b2b-4b32-b8bd-163ae845f9bb" providerId="ADAL" clId="{D8BF83ED-A96D-4141-8DF5-EAC7D3B904AC}" dt="2021-10-05T10:16:41.172" v="82" actId="700"/>
          <ac:spMkLst>
            <pc:docMk/>
            <pc:sldMk cId="3773582583" sldId="288"/>
            <ac:spMk id="105" creationId="{B3B9530D-CDA5-4851-ACCC-EE60DD3C0CEB}"/>
          </ac:spMkLst>
        </pc:spChg>
        <pc:spChg chg="mod">
          <ac:chgData name="Mike Bloys" userId="1248c4d8-7b2b-4b32-b8bd-163ae845f9bb" providerId="ADAL" clId="{D8BF83ED-A96D-4141-8DF5-EAC7D3B904AC}" dt="2021-10-05T10:15:02.806" v="76" actId="207"/>
          <ac:spMkLst>
            <pc:docMk/>
            <pc:sldMk cId="3773582583" sldId="288"/>
            <ac:spMk id="122" creationId="{CD6DCD5C-741B-4B7F-9911-20D748D07E59}"/>
          </ac:spMkLst>
        </pc:spChg>
        <pc:spChg chg="mod">
          <ac:chgData name="Mike Bloys" userId="1248c4d8-7b2b-4b32-b8bd-163ae845f9bb" providerId="ADAL" clId="{D8BF83ED-A96D-4141-8DF5-EAC7D3B904AC}" dt="2021-10-05T10:15:02.806" v="76" actId="207"/>
          <ac:spMkLst>
            <pc:docMk/>
            <pc:sldMk cId="3773582583" sldId="288"/>
            <ac:spMk id="124" creationId="{58305DBC-456D-4668-9B03-B01F4956424D}"/>
          </ac:spMkLst>
        </pc:spChg>
        <pc:spChg chg="mod">
          <ac:chgData name="Mike Bloys" userId="1248c4d8-7b2b-4b32-b8bd-163ae845f9bb" providerId="ADAL" clId="{D8BF83ED-A96D-4141-8DF5-EAC7D3B904AC}" dt="2021-10-05T10:15:02.806" v="76" actId="207"/>
          <ac:spMkLst>
            <pc:docMk/>
            <pc:sldMk cId="3773582583" sldId="288"/>
            <ac:spMk id="126" creationId="{E74FECC4-0945-4470-94F2-A3855B5072D9}"/>
          </ac:spMkLst>
        </pc:spChg>
        <pc:spChg chg="mod">
          <ac:chgData name="Mike Bloys" userId="1248c4d8-7b2b-4b32-b8bd-163ae845f9bb" providerId="ADAL" clId="{D8BF83ED-A96D-4141-8DF5-EAC7D3B904AC}" dt="2021-10-05T10:15:02.806" v="76" actId="207"/>
          <ac:spMkLst>
            <pc:docMk/>
            <pc:sldMk cId="3773582583" sldId="288"/>
            <ac:spMk id="128" creationId="{F38A454E-BFA6-468E-BC08-766054D7FFFB}"/>
          </ac:spMkLst>
        </pc:spChg>
        <pc:spChg chg="mod">
          <ac:chgData name="Mike Bloys" userId="1248c4d8-7b2b-4b32-b8bd-163ae845f9bb" providerId="ADAL" clId="{D8BF83ED-A96D-4141-8DF5-EAC7D3B904AC}" dt="2021-10-05T10:15:02.806" v="76" actId="207"/>
          <ac:spMkLst>
            <pc:docMk/>
            <pc:sldMk cId="3773582583" sldId="288"/>
            <ac:spMk id="130" creationId="{047E8436-8098-40FF-BB79-4066F61A71F4}"/>
          </ac:spMkLst>
        </pc:spChg>
        <pc:spChg chg="mod">
          <ac:chgData name="Mike Bloys" userId="1248c4d8-7b2b-4b32-b8bd-163ae845f9bb" providerId="ADAL" clId="{D8BF83ED-A96D-4141-8DF5-EAC7D3B904AC}" dt="2021-10-05T10:15:02.806" v="76" actId="207"/>
          <ac:spMkLst>
            <pc:docMk/>
            <pc:sldMk cId="3773582583" sldId="288"/>
            <ac:spMk id="132" creationId="{B244ED5B-8F85-43AE-9384-5CF470E954E8}"/>
          </ac:spMkLst>
        </pc:spChg>
        <pc:spChg chg="mod">
          <ac:chgData name="Mike Bloys" userId="1248c4d8-7b2b-4b32-b8bd-163ae845f9bb" providerId="ADAL" clId="{D8BF83ED-A96D-4141-8DF5-EAC7D3B904AC}" dt="2021-10-05T10:15:02.806" v="76" actId="207"/>
          <ac:spMkLst>
            <pc:docMk/>
            <pc:sldMk cId="3773582583" sldId="288"/>
            <ac:spMk id="134" creationId="{FE145F31-34FD-46E1-8EF1-905C026CFE2C}"/>
          </ac:spMkLst>
        </pc:spChg>
        <pc:spChg chg="mod">
          <ac:chgData name="Mike Bloys" userId="1248c4d8-7b2b-4b32-b8bd-163ae845f9bb" providerId="ADAL" clId="{D8BF83ED-A96D-4141-8DF5-EAC7D3B904AC}" dt="2021-10-05T10:15:02.806" v="76" actId="207"/>
          <ac:spMkLst>
            <pc:docMk/>
            <pc:sldMk cId="3773582583" sldId="288"/>
            <ac:spMk id="136" creationId="{E9A46FE9-06AF-46A7-A5D3-720A20469A6C}"/>
          </ac:spMkLst>
        </pc:spChg>
        <pc:spChg chg="mod">
          <ac:chgData name="Mike Bloys" userId="1248c4d8-7b2b-4b32-b8bd-163ae845f9bb" providerId="ADAL" clId="{D8BF83ED-A96D-4141-8DF5-EAC7D3B904AC}" dt="2021-10-05T10:15:02.806" v="76" actId="207"/>
          <ac:spMkLst>
            <pc:docMk/>
            <pc:sldMk cId="3773582583" sldId="288"/>
            <ac:spMk id="138" creationId="{BF0EE2B6-5827-42A6-8DD6-12217B3524D5}"/>
          </ac:spMkLst>
        </pc:spChg>
        <pc:cxnChg chg="mod">
          <ac:chgData name="Mike Bloys" userId="1248c4d8-7b2b-4b32-b8bd-163ae845f9bb" providerId="ADAL" clId="{D8BF83ED-A96D-4141-8DF5-EAC7D3B904AC}" dt="2021-10-05T10:16:34.766" v="81" actId="208"/>
          <ac:cxnSpMkLst>
            <pc:docMk/>
            <pc:sldMk cId="3773582583" sldId="288"/>
            <ac:cxnSpMk id="92" creationId="{A0C9584E-A808-44B4-A33A-3A7DD848442B}"/>
          </ac:cxnSpMkLst>
        </pc:cxnChg>
        <pc:cxnChg chg="mod">
          <ac:chgData name="Mike Bloys" userId="1248c4d8-7b2b-4b32-b8bd-163ae845f9bb" providerId="ADAL" clId="{D8BF83ED-A96D-4141-8DF5-EAC7D3B904AC}" dt="2021-10-05T10:16:34.766" v="81" actId="208"/>
          <ac:cxnSpMkLst>
            <pc:docMk/>
            <pc:sldMk cId="3773582583" sldId="288"/>
            <ac:cxnSpMk id="93" creationId="{FEE8745A-9A4C-40AB-A210-FA2B67ACF6AA}"/>
          </ac:cxnSpMkLst>
        </pc:cxnChg>
        <pc:cxnChg chg="mod">
          <ac:chgData name="Mike Bloys" userId="1248c4d8-7b2b-4b32-b8bd-163ae845f9bb" providerId="ADAL" clId="{D8BF83ED-A96D-4141-8DF5-EAC7D3B904AC}" dt="2021-10-05T10:16:34.766" v="81" actId="208"/>
          <ac:cxnSpMkLst>
            <pc:docMk/>
            <pc:sldMk cId="3773582583" sldId="288"/>
            <ac:cxnSpMk id="94" creationId="{CB0405F2-86EA-4506-A7A9-31BE5971A0FF}"/>
          </ac:cxnSpMkLst>
        </pc:cxnChg>
        <pc:cxnChg chg="mod">
          <ac:chgData name="Mike Bloys" userId="1248c4d8-7b2b-4b32-b8bd-163ae845f9bb" providerId="ADAL" clId="{D8BF83ED-A96D-4141-8DF5-EAC7D3B904AC}" dt="2021-10-05T10:16:34.766" v="81" actId="208"/>
          <ac:cxnSpMkLst>
            <pc:docMk/>
            <pc:sldMk cId="3773582583" sldId="288"/>
            <ac:cxnSpMk id="95" creationId="{2241BA7A-CFD0-443D-A60F-4C6C10882E3F}"/>
          </ac:cxnSpMkLst>
        </pc:cxnChg>
        <pc:cxnChg chg="mod">
          <ac:chgData name="Mike Bloys" userId="1248c4d8-7b2b-4b32-b8bd-163ae845f9bb" providerId="ADAL" clId="{D8BF83ED-A96D-4141-8DF5-EAC7D3B904AC}" dt="2021-10-05T10:16:34.766" v="81" actId="208"/>
          <ac:cxnSpMkLst>
            <pc:docMk/>
            <pc:sldMk cId="3773582583" sldId="288"/>
            <ac:cxnSpMk id="96" creationId="{2A9E4F1A-7651-47EC-88C0-FD719C5EC267}"/>
          </ac:cxnSpMkLst>
        </pc:cxnChg>
        <pc:cxnChg chg="mod">
          <ac:chgData name="Mike Bloys" userId="1248c4d8-7b2b-4b32-b8bd-163ae845f9bb" providerId="ADAL" clId="{D8BF83ED-A96D-4141-8DF5-EAC7D3B904AC}" dt="2021-10-05T10:16:34.766" v="81" actId="208"/>
          <ac:cxnSpMkLst>
            <pc:docMk/>
            <pc:sldMk cId="3773582583" sldId="288"/>
            <ac:cxnSpMk id="98" creationId="{FAC7A9AB-B700-4407-8F6D-94C2E2754FF2}"/>
          </ac:cxnSpMkLst>
        </pc:cxnChg>
        <pc:cxnChg chg="mod">
          <ac:chgData name="Mike Bloys" userId="1248c4d8-7b2b-4b32-b8bd-163ae845f9bb" providerId="ADAL" clId="{D8BF83ED-A96D-4141-8DF5-EAC7D3B904AC}" dt="2021-10-05T10:16:34.766" v="81" actId="208"/>
          <ac:cxnSpMkLst>
            <pc:docMk/>
            <pc:sldMk cId="3773582583" sldId="288"/>
            <ac:cxnSpMk id="100" creationId="{3DE2757C-2FC4-4A4E-9F81-D137D2D4D32A}"/>
          </ac:cxnSpMkLst>
        </pc:cxnChg>
        <pc:cxnChg chg="mod">
          <ac:chgData name="Mike Bloys" userId="1248c4d8-7b2b-4b32-b8bd-163ae845f9bb" providerId="ADAL" clId="{D8BF83ED-A96D-4141-8DF5-EAC7D3B904AC}" dt="2021-10-05T10:16:34.766" v="81" actId="208"/>
          <ac:cxnSpMkLst>
            <pc:docMk/>
            <pc:sldMk cId="3773582583" sldId="288"/>
            <ac:cxnSpMk id="109" creationId="{09C0F7C4-6105-44FE-A850-6DE31C724700}"/>
          </ac:cxnSpMkLst>
        </pc:cxnChg>
        <pc:cxnChg chg="mod">
          <ac:chgData name="Mike Bloys" userId="1248c4d8-7b2b-4b32-b8bd-163ae845f9bb" providerId="ADAL" clId="{D8BF83ED-A96D-4141-8DF5-EAC7D3B904AC}" dt="2021-10-05T10:16:34.766" v="81" actId="208"/>
          <ac:cxnSpMkLst>
            <pc:docMk/>
            <pc:sldMk cId="3773582583" sldId="288"/>
            <ac:cxnSpMk id="111" creationId="{4CC259A6-FCF3-4F12-A1F8-E4B749D88038}"/>
          </ac:cxnSpMkLst>
        </pc:cxnChg>
        <pc:cxnChg chg="mod">
          <ac:chgData name="Mike Bloys" userId="1248c4d8-7b2b-4b32-b8bd-163ae845f9bb" providerId="ADAL" clId="{D8BF83ED-A96D-4141-8DF5-EAC7D3B904AC}" dt="2021-10-05T10:16:34.766" v="81" actId="208"/>
          <ac:cxnSpMkLst>
            <pc:docMk/>
            <pc:sldMk cId="3773582583" sldId="288"/>
            <ac:cxnSpMk id="112" creationId="{9AFBFA8B-279A-4A94-87B3-ACC40F76B237}"/>
          </ac:cxnSpMkLst>
        </pc:cxnChg>
        <pc:cxnChg chg="mod">
          <ac:chgData name="Mike Bloys" userId="1248c4d8-7b2b-4b32-b8bd-163ae845f9bb" providerId="ADAL" clId="{D8BF83ED-A96D-4141-8DF5-EAC7D3B904AC}" dt="2021-10-05T10:16:34.766" v="81" actId="208"/>
          <ac:cxnSpMkLst>
            <pc:docMk/>
            <pc:sldMk cId="3773582583" sldId="288"/>
            <ac:cxnSpMk id="113" creationId="{80C4E8DF-0601-4782-A3B7-ACB40D69B87A}"/>
          </ac:cxnSpMkLst>
        </pc:cxnChg>
        <pc:cxnChg chg="mod">
          <ac:chgData name="Mike Bloys" userId="1248c4d8-7b2b-4b32-b8bd-163ae845f9bb" providerId="ADAL" clId="{D8BF83ED-A96D-4141-8DF5-EAC7D3B904AC}" dt="2021-10-05T10:16:34.766" v="81" actId="208"/>
          <ac:cxnSpMkLst>
            <pc:docMk/>
            <pc:sldMk cId="3773582583" sldId="288"/>
            <ac:cxnSpMk id="114" creationId="{F8311E00-F2A3-471D-B140-9D0D3EAC88F6}"/>
          </ac:cxnSpMkLst>
        </pc:cxnChg>
        <pc:cxnChg chg="mod">
          <ac:chgData name="Mike Bloys" userId="1248c4d8-7b2b-4b32-b8bd-163ae845f9bb" providerId="ADAL" clId="{D8BF83ED-A96D-4141-8DF5-EAC7D3B904AC}" dt="2021-10-05T10:16:34.766" v="81" actId="208"/>
          <ac:cxnSpMkLst>
            <pc:docMk/>
            <pc:sldMk cId="3773582583" sldId="288"/>
            <ac:cxnSpMk id="115" creationId="{DDE7FFBE-D677-4435-9BF7-BE88F03AFD2A}"/>
          </ac:cxnSpMkLst>
        </pc:cxnChg>
        <pc:cxnChg chg="mod">
          <ac:chgData name="Mike Bloys" userId="1248c4d8-7b2b-4b32-b8bd-163ae845f9bb" providerId="ADAL" clId="{D8BF83ED-A96D-4141-8DF5-EAC7D3B904AC}" dt="2021-10-05T10:16:34.766" v="81" actId="208"/>
          <ac:cxnSpMkLst>
            <pc:docMk/>
            <pc:sldMk cId="3773582583" sldId="288"/>
            <ac:cxnSpMk id="117" creationId="{33930B28-18D1-4FD1-B0CF-7A9C72A76C72}"/>
          </ac:cxnSpMkLst>
        </pc:cxnChg>
      </pc:sldChg>
      <pc:sldChg chg="addSp modSp mod">
        <pc:chgData name="Mike Bloys" userId="1248c4d8-7b2b-4b32-b8bd-163ae845f9bb" providerId="ADAL" clId="{D8BF83ED-A96D-4141-8DF5-EAC7D3B904AC}" dt="2021-10-05T10:26:33.658" v="127" actId="164"/>
        <pc:sldMkLst>
          <pc:docMk/>
          <pc:sldMk cId="429272629" sldId="335"/>
        </pc:sldMkLst>
        <pc:spChg chg="mod">
          <ac:chgData name="Mike Bloys" userId="1248c4d8-7b2b-4b32-b8bd-163ae845f9bb" providerId="ADAL" clId="{D8BF83ED-A96D-4141-8DF5-EAC7D3B904AC}" dt="2021-10-05T10:25:12.311" v="116" actId="207"/>
          <ac:spMkLst>
            <pc:docMk/>
            <pc:sldMk cId="429272629" sldId="335"/>
            <ac:spMk id="23" creationId="{8A1BF616-B062-4B6A-A17E-20524A425FF2}"/>
          </ac:spMkLst>
        </pc:spChg>
        <pc:spChg chg="mod">
          <ac:chgData name="Mike Bloys" userId="1248c4d8-7b2b-4b32-b8bd-163ae845f9bb" providerId="ADAL" clId="{D8BF83ED-A96D-4141-8DF5-EAC7D3B904AC}" dt="2021-10-05T10:26:33.658" v="127" actId="164"/>
          <ac:spMkLst>
            <pc:docMk/>
            <pc:sldMk cId="429272629" sldId="335"/>
            <ac:spMk id="36" creationId="{1032424B-771A-4D82-804A-DC7C2D03832C}"/>
          </ac:spMkLst>
        </pc:spChg>
        <pc:spChg chg="mod">
          <ac:chgData name="Mike Bloys" userId="1248c4d8-7b2b-4b32-b8bd-163ae845f9bb" providerId="ADAL" clId="{D8BF83ED-A96D-4141-8DF5-EAC7D3B904AC}" dt="2021-10-05T10:26:33.658" v="127" actId="164"/>
          <ac:spMkLst>
            <pc:docMk/>
            <pc:sldMk cId="429272629" sldId="335"/>
            <ac:spMk id="49" creationId="{6A85C824-627F-4B9E-BC0E-B56E8FBC879B}"/>
          </ac:spMkLst>
        </pc:spChg>
        <pc:spChg chg="mod">
          <ac:chgData name="Mike Bloys" userId="1248c4d8-7b2b-4b32-b8bd-163ae845f9bb" providerId="ADAL" clId="{D8BF83ED-A96D-4141-8DF5-EAC7D3B904AC}" dt="2021-10-05T10:26:33.658" v="127" actId="164"/>
          <ac:spMkLst>
            <pc:docMk/>
            <pc:sldMk cId="429272629" sldId="335"/>
            <ac:spMk id="50" creationId="{1185E82A-E1AD-4D53-8F14-8C3DF94A4D10}"/>
          </ac:spMkLst>
        </pc:spChg>
        <pc:spChg chg="mod">
          <ac:chgData name="Mike Bloys" userId="1248c4d8-7b2b-4b32-b8bd-163ae845f9bb" providerId="ADAL" clId="{D8BF83ED-A96D-4141-8DF5-EAC7D3B904AC}" dt="2021-10-05T10:26:33.658" v="127" actId="164"/>
          <ac:spMkLst>
            <pc:docMk/>
            <pc:sldMk cId="429272629" sldId="335"/>
            <ac:spMk id="51" creationId="{BE8007B4-5F37-4FBE-B555-7C1975DA6743}"/>
          </ac:spMkLst>
        </pc:spChg>
        <pc:spChg chg="mod">
          <ac:chgData name="Mike Bloys" userId="1248c4d8-7b2b-4b32-b8bd-163ae845f9bb" providerId="ADAL" clId="{D8BF83ED-A96D-4141-8DF5-EAC7D3B904AC}" dt="2021-10-05T10:26:33.658" v="127" actId="164"/>
          <ac:spMkLst>
            <pc:docMk/>
            <pc:sldMk cId="429272629" sldId="335"/>
            <ac:spMk id="53" creationId="{BD2A52E1-6D3A-4542-9F3B-81664B65B7FA}"/>
          </ac:spMkLst>
        </pc:spChg>
        <pc:spChg chg="mod">
          <ac:chgData name="Mike Bloys" userId="1248c4d8-7b2b-4b32-b8bd-163ae845f9bb" providerId="ADAL" clId="{D8BF83ED-A96D-4141-8DF5-EAC7D3B904AC}" dt="2021-10-05T10:26:33.658" v="127" actId="164"/>
          <ac:spMkLst>
            <pc:docMk/>
            <pc:sldMk cId="429272629" sldId="335"/>
            <ac:spMk id="59" creationId="{F14FD5DC-324C-4F62-9821-AF367B29C40D}"/>
          </ac:spMkLst>
        </pc:spChg>
        <pc:spChg chg="mod">
          <ac:chgData name="Mike Bloys" userId="1248c4d8-7b2b-4b32-b8bd-163ae845f9bb" providerId="ADAL" clId="{D8BF83ED-A96D-4141-8DF5-EAC7D3B904AC}" dt="2021-10-05T10:26:33.658" v="127" actId="164"/>
          <ac:spMkLst>
            <pc:docMk/>
            <pc:sldMk cId="429272629" sldId="335"/>
            <ac:spMk id="60" creationId="{FB5AB1E0-9176-4353-8AE6-B99E3EF2F4DC}"/>
          </ac:spMkLst>
        </pc:spChg>
        <pc:grpChg chg="add mod">
          <ac:chgData name="Mike Bloys" userId="1248c4d8-7b2b-4b32-b8bd-163ae845f9bb" providerId="ADAL" clId="{D8BF83ED-A96D-4141-8DF5-EAC7D3B904AC}" dt="2021-10-05T10:26:33.658" v="127" actId="164"/>
          <ac:grpSpMkLst>
            <pc:docMk/>
            <pc:sldMk cId="429272629" sldId="335"/>
            <ac:grpSpMk id="7" creationId="{1797F9CD-1A61-41AB-BE8C-33F0876C84A8}"/>
          </ac:grpSpMkLst>
        </pc:grpChg>
        <pc:grpChg chg="mod">
          <ac:chgData name="Mike Bloys" userId="1248c4d8-7b2b-4b32-b8bd-163ae845f9bb" providerId="ADAL" clId="{D8BF83ED-A96D-4141-8DF5-EAC7D3B904AC}" dt="2021-10-05T10:26:33.658" v="127" actId="164"/>
          <ac:grpSpMkLst>
            <pc:docMk/>
            <pc:sldMk cId="429272629" sldId="335"/>
            <ac:grpSpMk id="22" creationId="{DB551F0C-BE7D-4ADE-B5F1-F3C4602B0ABD}"/>
          </ac:grpSpMkLst>
        </pc:grpChg>
        <pc:cxnChg chg="mod">
          <ac:chgData name="Mike Bloys" userId="1248c4d8-7b2b-4b32-b8bd-163ae845f9bb" providerId="ADAL" clId="{D8BF83ED-A96D-4141-8DF5-EAC7D3B904AC}" dt="2021-10-05T10:26:33.658" v="127" actId="164"/>
          <ac:cxnSpMkLst>
            <pc:docMk/>
            <pc:sldMk cId="429272629" sldId="335"/>
            <ac:cxnSpMk id="54" creationId="{6A314865-CC81-45D3-9CB7-28FE6D7BC075}"/>
          </ac:cxnSpMkLst>
        </pc:cxnChg>
        <pc:cxnChg chg="mod">
          <ac:chgData name="Mike Bloys" userId="1248c4d8-7b2b-4b32-b8bd-163ae845f9bb" providerId="ADAL" clId="{D8BF83ED-A96D-4141-8DF5-EAC7D3B904AC}" dt="2021-10-05T10:26:33.658" v="127" actId="164"/>
          <ac:cxnSpMkLst>
            <pc:docMk/>
            <pc:sldMk cId="429272629" sldId="335"/>
            <ac:cxnSpMk id="55" creationId="{4B8712FD-DAE2-4A68-8954-535503EACCE5}"/>
          </ac:cxnSpMkLst>
        </pc:cxnChg>
        <pc:cxnChg chg="mod">
          <ac:chgData name="Mike Bloys" userId="1248c4d8-7b2b-4b32-b8bd-163ae845f9bb" providerId="ADAL" clId="{D8BF83ED-A96D-4141-8DF5-EAC7D3B904AC}" dt="2021-10-05T10:26:33.658" v="127" actId="164"/>
          <ac:cxnSpMkLst>
            <pc:docMk/>
            <pc:sldMk cId="429272629" sldId="335"/>
            <ac:cxnSpMk id="56" creationId="{16BFEC46-A2FD-4C3A-B892-1F058E35F532}"/>
          </ac:cxnSpMkLst>
        </pc:cxnChg>
        <pc:cxnChg chg="mod">
          <ac:chgData name="Mike Bloys" userId="1248c4d8-7b2b-4b32-b8bd-163ae845f9bb" providerId="ADAL" clId="{D8BF83ED-A96D-4141-8DF5-EAC7D3B904AC}" dt="2021-10-05T10:26:33.658" v="127" actId="164"/>
          <ac:cxnSpMkLst>
            <pc:docMk/>
            <pc:sldMk cId="429272629" sldId="335"/>
            <ac:cxnSpMk id="57" creationId="{C90ECF6F-08AE-4C52-B39A-B33C7CD3E6AE}"/>
          </ac:cxnSpMkLst>
        </pc:cxnChg>
        <pc:cxnChg chg="mod">
          <ac:chgData name="Mike Bloys" userId="1248c4d8-7b2b-4b32-b8bd-163ae845f9bb" providerId="ADAL" clId="{D8BF83ED-A96D-4141-8DF5-EAC7D3B904AC}" dt="2021-10-05T10:26:33.658" v="127" actId="164"/>
          <ac:cxnSpMkLst>
            <pc:docMk/>
            <pc:sldMk cId="429272629" sldId="335"/>
            <ac:cxnSpMk id="58" creationId="{3ACE0437-11A3-42B3-9672-6DEFAD7BAB6E}"/>
          </ac:cxnSpMkLst>
        </pc:cxnChg>
        <pc:cxnChg chg="mod">
          <ac:chgData name="Mike Bloys" userId="1248c4d8-7b2b-4b32-b8bd-163ae845f9bb" providerId="ADAL" clId="{D8BF83ED-A96D-4141-8DF5-EAC7D3B904AC}" dt="2021-10-05T10:26:33.658" v="127" actId="164"/>
          <ac:cxnSpMkLst>
            <pc:docMk/>
            <pc:sldMk cId="429272629" sldId="335"/>
            <ac:cxnSpMk id="61" creationId="{D49E39B3-8708-48E5-A605-E1CE4EB1CF77}"/>
          </ac:cxnSpMkLst>
        </pc:cxnChg>
        <pc:cxnChg chg="mod">
          <ac:chgData name="Mike Bloys" userId="1248c4d8-7b2b-4b32-b8bd-163ae845f9bb" providerId="ADAL" clId="{D8BF83ED-A96D-4141-8DF5-EAC7D3B904AC}" dt="2021-10-05T10:26:33.658" v="127" actId="164"/>
          <ac:cxnSpMkLst>
            <pc:docMk/>
            <pc:sldMk cId="429272629" sldId="335"/>
            <ac:cxnSpMk id="62" creationId="{D5D24F6F-8B1F-4B31-8110-8B4E7449E3E5}"/>
          </ac:cxnSpMkLst>
        </pc:cxnChg>
        <pc:cxnChg chg="mod">
          <ac:chgData name="Mike Bloys" userId="1248c4d8-7b2b-4b32-b8bd-163ae845f9bb" providerId="ADAL" clId="{D8BF83ED-A96D-4141-8DF5-EAC7D3B904AC}" dt="2021-10-05T10:26:33.658" v="127" actId="164"/>
          <ac:cxnSpMkLst>
            <pc:docMk/>
            <pc:sldMk cId="429272629" sldId="335"/>
            <ac:cxnSpMk id="63" creationId="{C02FE229-A4B2-4A15-92EA-CA840A54B1AB}"/>
          </ac:cxnSpMkLst>
        </pc:cxnChg>
      </pc:sldChg>
      <pc:sldChg chg="addSp delSp modSp mod">
        <pc:chgData name="Mike Bloys" userId="1248c4d8-7b2b-4b32-b8bd-163ae845f9bb" providerId="ADAL" clId="{D8BF83ED-A96D-4141-8DF5-EAC7D3B904AC}" dt="2021-10-05T10:31:43.166" v="162" actId="207"/>
        <pc:sldMkLst>
          <pc:docMk/>
          <pc:sldMk cId="3405584393" sldId="337"/>
        </pc:sldMkLst>
        <pc:spChg chg="mod">
          <ac:chgData name="Mike Bloys" userId="1248c4d8-7b2b-4b32-b8bd-163ae845f9bb" providerId="ADAL" clId="{D8BF83ED-A96D-4141-8DF5-EAC7D3B904AC}" dt="2021-10-05T10:29:44.238" v="134" actId="207"/>
          <ac:spMkLst>
            <pc:docMk/>
            <pc:sldMk cId="3405584393" sldId="337"/>
            <ac:spMk id="22" creationId="{8FCCB342-F9EA-4401-9918-8332DBEAB097}"/>
          </ac:spMkLst>
        </pc:spChg>
        <pc:spChg chg="mod">
          <ac:chgData name="Mike Bloys" userId="1248c4d8-7b2b-4b32-b8bd-163ae845f9bb" providerId="ADAL" clId="{D8BF83ED-A96D-4141-8DF5-EAC7D3B904AC}" dt="2021-10-05T10:31:43.166" v="162" actId="207"/>
          <ac:spMkLst>
            <pc:docMk/>
            <pc:sldMk cId="3405584393" sldId="337"/>
            <ac:spMk id="23" creationId="{BE176A2C-8A54-486D-AC12-061481E90CC7}"/>
          </ac:spMkLst>
        </pc:spChg>
        <pc:spChg chg="mod">
          <ac:chgData name="Mike Bloys" userId="1248c4d8-7b2b-4b32-b8bd-163ae845f9bb" providerId="ADAL" clId="{D8BF83ED-A96D-4141-8DF5-EAC7D3B904AC}" dt="2021-10-05T10:30:54.702" v="154" actId="207"/>
          <ac:spMkLst>
            <pc:docMk/>
            <pc:sldMk cId="3405584393" sldId="337"/>
            <ac:spMk id="26" creationId="{9293A939-865D-4CFC-815A-8D17C505F041}"/>
          </ac:spMkLst>
        </pc:spChg>
        <pc:spChg chg="mod">
          <ac:chgData name="Mike Bloys" userId="1248c4d8-7b2b-4b32-b8bd-163ae845f9bb" providerId="ADAL" clId="{D8BF83ED-A96D-4141-8DF5-EAC7D3B904AC}" dt="2021-10-05T10:31:29.854" v="159" actId="1076"/>
          <ac:spMkLst>
            <pc:docMk/>
            <pc:sldMk cId="3405584393" sldId="337"/>
            <ac:spMk id="32" creationId="{2AAA6132-9366-4400-BFD0-39518880E2D4}"/>
          </ac:spMkLst>
        </pc:spChg>
        <pc:spChg chg="mod">
          <ac:chgData name="Mike Bloys" userId="1248c4d8-7b2b-4b32-b8bd-163ae845f9bb" providerId="ADAL" clId="{D8BF83ED-A96D-4141-8DF5-EAC7D3B904AC}" dt="2021-10-05T10:30:43.286" v="150" actId="1076"/>
          <ac:spMkLst>
            <pc:docMk/>
            <pc:sldMk cId="3405584393" sldId="337"/>
            <ac:spMk id="33" creationId="{212E657C-8DEC-4EDC-83B4-F176AA2ACF37}"/>
          </ac:spMkLst>
        </pc:spChg>
        <pc:spChg chg="mod">
          <ac:chgData name="Mike Bloys" userId="1248c4d8-7b2b-4b32-b8bd-163ae845f9bb" providerId="ADAL" clId="{D8BF83ED-A96D-4141-8DF5-EAC7D3B904AC}" dt="2021-10-05T10:31:40.247" v="161" actId="207"/>
          <ac:spMkLst>
            <pc:docMk/>
            <pc:sldMk cId="3405584393" sldId="337"/>
            <ac:spMk id="38" creationId="{5CC3B2E8-5D35-4C07-8E83-E3F85B9A3133}"/>
          </ac:spMkLst>
        </pc:spChg>
        <pc:spChg chg="mod">
          <ac:chgData name="Mike Bloys" userId="1248c4d8-7b2b-4b32-b8bd-163ae845f9bb" providerId="ADAL" clId="{D8BF83ED-A96D-4141-8DF5-EAC7D3B904AC}" dt="2021-10-05T10:29:41.951" v="133" actId="207"/>
          <ac:spMkLst>
            <pc:docMk/>
            <pc:sldMk cId="3405584393" sldId="337"/>
            <ac:spMk id="41" creationId="{DA155C9E-7A04-499B-AA30-F6D779411E18}"/>
          </ac:spMkLst>
        </pc:spChg>
        <pc:spChg chg="mod">
          <ac:chgData name="Mike Bloys" userId="1248c4d8-7b2b-4b32-b8bd-163ae845f9bb" providerId="ADAL" clId="{D8BF83ED-A96D-4141-8DF5-EAC7D3B904AC}" dt="2021-10-05T10:29:39.223" v="132" actId="207"/>
          <ac:spMkLst>
            <pc:docMk/>
            <pc:sldMk cId="3405584393" sldId="337"/>
            <ac:spMk id="45" creationId="{008A1DEA-7C7C-4A33-B8B1-CC27D3CEDA01}"/>
          </ac:spMkLst>
        </pc:spChg>
        <pc:spChg chg="mod">
          <ac:chgData name="Mike Bloys" userId="1248c4d8-7b2b-4b32-b8bd-163ae845f9bb" providerId="ADAL" clId="{D8BF83ED-A96D-4141-8DF5-EAC7D3B904AC}" dt="2021-10-05T10:30:14.214" v="141" actId="207"/>
          <ac:spMkLst>
            <pc:docMk/>
            <pc:sldMk cId="3405584393" sldId="337"/>
            <ac:spMk id="54" creationId="{C7D66EC1-0D28-492C-BDDA-3673A20DE5FD}"/>
          </ac:spMkLst>
        </pc:spChg>
        <pc:grpChg chg="mod">
          <ac:chgData name="Mike Bloys" userId="1248c4d8-7b2b-4b32-b8bd-163ae845f9bb" providerId="ADAL" clId="{D8BF83ED-A96D-4141-8DF5-EAC7D3B904AC}" dt="2021-10-05T10:29:51.926" v="135" actId="1076"/>
          <ac:grpSpMkLst>
            <pc:docMk/>
            <pc:sldMk cId="3405584393" sldId="337"/>
            <ac:grpSpMk id="37" creationId="{3A8E9E6B-5E96-40AC-B65C-1C5EDE4E9220}"/>
          </ac:grpSpMkLst>
        </pc:grpChg>
        <pc:grpChg chg="mod">
          <ac:chgData name="Mike Bloys" userId="1248c4d8-7b2b-4b32-b8bd-163ae845f9bb" providerId="ADAL" clId="{D8BF83ED-A96D-4141-8DF5-EAC7D3B904AC}" dt="2021-10-05T10:31:24.502" v="157" actId="1076"/>
          <ac:grpSpMkLst>
            <pc:docMk/>
            <pc:sldMk cId="3405584393" sldId="337"/>
            <ac:grpSpMk id="53" creationId="{C02B84AF-3957-4C1B-A6AD-4FC65A2BEEE6}"/>
          </ac:grpSpMkLst>
        </pc:grpChg>
        <pc:cxnChg chg="mod">
          <ac:chgData name="Mike Bloys" userId="1248c4d8-7b2b-4b32-b8bd-163ae845f9bb" providerId="ADAL" clId="{D8BF83ED-A96D-4141-8DF5-EAC7D3B904AC}" dt="2021-10-05T10:31:17.454" v="155" actId="208"/>
          <ac:cxnSpMkLst>
            <pc:docMk/>
            <pc:sldMk cId="3405584393" sldId="337"/>
            <ac:cxnSpMk id="27" creationId="{FE61537B-A922-487C-8BA7-E96A1BE66D18}"/>
          </ac:cxnSpMkLst>
        </pc:cxnChg>
        <pc:cxnChg chg="mod">
          <ac:chgData name="Mike Bloys" userId="1248c4d8-7b2b-4b32-b8bd-163ae845f9bb" providerId="ADAL" clId="{D8BF83ED-A96D-4141-8DF5-EAC7D3B904AC}" dt="2021-10-05T10:31:17.454" v="155" actId="208"/>
          <ac:cxnSpMkLst>
            <pc:docMk/>
            <pc:sldMk cId="3405584393" sldId="337"/>
            <ac:cxnSpMk id="28" creationId="{81CFE29D-890C-4224-8357-4DDD8BA7EB54}"/>
          </ac:cxnSpMkLst>
        </pc:cxnChg>
        <pc:cxnChg chg="mod">
          <ac:chgData name="Mike Bloys" userId="1248c4d8-7b2b-4b32-b8bd-163ae845f9bb" providerId="ADAL" clId="{D8BF83ED-A96D-4141-8DF5-EAC7D3B904AC}" dt="2021-10-05T10:31:17.454" v="155" actId="208"/>
          <ac:cxnSpMkLst>
            <pc:docMk/>
            <pc:sldMk cId="3405584393" sldId="337"/>
            <ac:cxnSpMk id="29" creationId="{7E4233FD-5955-4435-BB20-F447569DD880}"/>
          </ac:cxnSpMkLst>
        </pc:cxnChg>
        <pc:cxnChg chg="mod">
          <ac:chgData name="Mike Bloys" userId="1248c4d8-7b2b-4b32-b8bd-163ae845f9bb" providerId="ADAL" clId="{D8BF83ED-A96D-4141-8DF5-EAC7D3B904AC}" dt="2021-10-05T10:30:52.015" v="153" actId="208"/>
          <ac:cxnSpMkLst>
            <pc:docMk/>
            <pc:sldMk cId="3405584393" sldId="337"/>
            <ac:cxnSpMk id="30" creationId="{1385F195-BDA7-48ED-84B5-1B89AEEF92DA}"/>
          </ac:cxnSpMkLst>
        </pc:cxnChg>
        <pc:cxnChg chg="mod">
          <ac:chgData name="Mike Bloys" userId="1248c4d8-7b2b-4b32-b8bd-163ae845f9bb" providerId="ADAL" clId="{D8BF83ED-A96D-4141-8DF5-EAC7D3B904AC}" dt="2021-10-05T10:29:58.734" v="137" actId="208"/>
          <ac:cxnSpMkLst>
            <pc:docMk/>
            <pc:sldMk cId="3405584393" sldId="337"/>
            <ac:cxnSpMk id="31" creationId="{C08F4C6E-6B66-4497-B346-FCB9281F99E4}"/>
          </ac:cxnSpMkLst>
        </pc:cxnChg>
        <pc:cxnChg chg="mod">
          <ac:chgData name="Mike Bloys" userId="1248c4d8-7b2b-4b32-b8bd-163ae845f9bb" providerId="ADAL" clId="{D8BF83ED-A96D-4141-8DF5-EAC7D3B904AC}" dt="2021-10-05T10:31:35.693" v="160" actId="14100"/>
          <ac:cxnSpMkLst>
            <pc:docMk/>
            <pc:sldMk cId="3405584393" sldId="337"/>
            <ac:cxnSpMk id="34" creationId="{D33AE011-52C7-43F0-A872-406AC07E75AE}"/>
          </ac:cxnSpMkLst>
        </pc:cxnChg>
        <pc:cxnChg chg="add mod">
          <ac:chgData name="Mike Bloys" userId="1248c4d8-7b2b-4b32-b8bd-163ae845f9bb" providerId="ADAL" clId="{D8BF83ED-A96D-4141-8DF5-EAC7D3B904AC}" dt="2021-10-05T10:31:21.879" v="156" actId="571"/>
          <ac:cxnSpMkLst>
            <pc:docMk/>
            <pc:sldMk cId="3405584393" sldId="337"/>
            <ac:cxnSpMk id="35" creationId="{D20C9E90-525C-4851-9EEB-99E8624E0465}"/>
          </ac:cxnSpMkLst>
        </pc:cxnChg>
        <pc:cxnChg chg="del mod">
          <ac:chgData name="Mike Bloys" userId="1248c4d8-7b2b-4b32-b8bd-163ae845f9bb" providerId="ADAL" clId="{D8BF83ED-A96D-4141-8DF5-EAC7D3B904AC}" dt="2021-10-05T10:31:26.256" v="158" actId="478"/>
          <ac:cxnSpMkLst>
            <pc:docMk/>
            <pc:sldMk cId="3405584393" sldId="337"/>
            <ac:cxnSpMk id="56" creationId="{3C3DD3DB-6AD3-4D1B-9D48-78F9A70354B9}"/>
          </ac:cxnSpMkLst>
        </pc:cxnChg>
        <pc:cxnChg chg="mod">
          <ac:chgData name="Mike Bloys" userId="1248c4d8-7b2b-4b32-b8bd-163ae845f9bb" providerId="ADAL" clId="{D8BF83ED-A96D-4141-8DF5-EAC7D3B904AC}" dt="2021-10-05T10:31:17.454" v="155" actId="208"/>
          <ac:cxnSpMkLst>
            <pc:docMk/>
            <pc:sldMk cId="3405584393" sldId="337"/>
            <ac:cxnSpMk id="58" creationId="{BF2233DF-CAE6-49FB-BC35-83B7F03AADED}"/>
          </ac:cxnSpMkLst>
        </pc:cxnChg>
      </pc:sldChg>
      <pc:sldChg chg="addSp delSp modSp mod">
        <pc:chgData name="Mike Bloys" userId="1248c4d8-7b2b-4b32-b8bd-163ae845f9bb" providerId="ADAL" clId="{D8BF83ED-A96D-4141-8DF5-EAC7D3B904AC}" dt="2021-10-05T10:27:03.710" v="131" actId="478"/>
        <pc:sldMkLst>
          <pc:docMk/>
          <pc:sldMk cId="2047021081" sldId="338"/>
        </pc:sldMkLst>
        <pc:spChg chg="del mod">
          <ac:chgData name="Mike Bloys" userId="1248c4d8-7b2b-4b32-b8bd-163ae845f9bb" providerId="ADAL" clId="{D8BF83ED-A96D-4141-8DF5-EAC7D3B904AC}" dt="2021-10-05T10:26:52.611" v="130" actId="478"/>
          <ac:spMkLst>
            <pc:docMk/>
            <pc:sldMk cId="2047021081" sldId="338"/>
            <ac:spMk id="4" creationId="{89071E47-616B-4F95-BB2C-B3392023C337}"/>
          </ac:spMkLst>
        </pc:spChg>
        <pc:spChg chg="del mod">
          <ac:chgData name="Mike Bloys" userId="1248c4d8-7b2b-4b32-b8bd-163ae845f9bb" providerId="ADAL" clId="{D8BF83ED-A96D-4141-8DF5-EAC7D3B904AC}" dt="2021-10-05T10:26:52.611" v="130" actId="478"/>
          <ac:spMkLst>
            <pc:docMk/>
            <pc:sldMk cId="2047021081" sldId="338"/>
            <ac:spMk id="5" creationId="{AEFBDB71-40D2-40BA-8BE1-3D3F61A2B708}"/>
          </ac:spMkLst>
        </pc:spChg>
        <pc:spChg chg="del mod">
          <ac:chgData name="Mike Bloys" userId="1248c4d8-7b2b-4b32-b8bd-163ae845f9bb" providerId="ADAL" clId="{D8BF83ED-A96D-4141-8DF5-EAC7D3B904AC}" dt="2021-10-05T10:26:52.611" v="130" actId="478"/>
          <ac:spMkLst>
            <pc:docMk/>
            <pc:sldMk cId="2047021081" sldId="338"/>
            <ac:spMk id="6" creationId="{4202C13E-C802-454F-B63D-D1A0FCE1F413}"/>
          </ac:spMkLst>
        </pc:spChg>
        <pc:spChg chg="del mod">
          <ac:chgData name="Mike Bloys" userId="1248c4d8-7b2b-4b32-b8bd-163ae845f9bb" providerId="ADAL" clId="{D8BF83ED-A96D-4141-8DF5-EAC7D3B904AC}" dt="2021-10-05T10:26:52.611" v="130" actId="478"/>
          <ac:spMkLst>
            <pc:docMk/>
            <pc:sldMk cId="2047021081" sldId="338"/>
            <ac:spMk id="7" creationId="{FF805542-C06A-49F0-A879-1DDB77ECB808}"/>
          </ac:spMkLst>
        </pc:spChg>
        <pc:spChg chg="del mod">
          <ac:chgData name="Mike Bloys" userId="1248c4d8-7b2b-4b32-b8bd-163ae845f9bb" providerId="ADAL" clId="{D8BF83ED-A96D-4141-8DF5-EAC7D3B904AC}" dt="2021-10-05T10:26:52.611" v="130" actId="478"/>
          <ac:spMkLst>
            <pc:docMk/>
            <pc:sldMk cId="2047021081" sldId="338"/>
            <ac:spMk id="8" creationId="{2F829034-507D-43F5-8ADB-101766CFC985}"/>
          </ac:spMkLst>
        </pc:spChg>
        <pc:spChg chg="del mod">
          <ac:chgData name="Mike Bloys" userId="1248c4d8-7b2b-4b32-b8bd-163ae845f9bb" providerId="ADAL" clId="{D8BF83ED-A96D-4141-8DF5-EAC7D3B904AC}" dt="2021-10-05T10:26:52.611" v="130" actId="478"/>
          <ac:spMkLst>
            <pc:docMk/>
            <pc:sldMk cId="2047021081" sldId="338"/>
            <ac:spMk id="14" creationId="{61595A92-B25C-4585-A207-5C133B24BCAA}"/>
          </ac:spMkLst>
        </pc:spChg>
        <pc:spChg chg="del mod">
          <ac:chgData name="Mike Bloys" userId="1248c4d8-7b2b-4b32-b8bd-163ae845f9bb" providerId="ADAL" clId="{D8BF83ED-A96D-4141-8DF5-EAC7D3B904AC}" dt="2021-10-05T10:26:52.611" v="130" actId="478"/>
          <ac:spMkLst>
            <pc:docMk/>
            <pc:sldMk cId="2047021081" sldId="338"/>
            <ac:spMk id="15" creationId="{8B503D7A-CCB8-41A7-B8E5-987A157CD651}"/>
          </ac:spMkLst>
        </pc:spChg>
        <pc:spChg chg="mod">
          <ac:chgData name="Mike Bloys" userId="1248c4d8-7b2b-4b32-b8bd-163ae845f9bb" providerId="ADAL" clId="{D8BF83ED-A96D-4141-8DF5-EAC7D3B904AC}" dt="2021-10-05T10:26:47.075" v="129"/>
          <ac:spMkLst>
            <pc:docMk/>
            <pc:sldMk cId="2047021081" sldId="338"/>
            <ac:spMk id="23" creationId="{0116C8B0-7344-462F-979C-36004BAF5E93}"/>
          </ac:spMkLst>
        </pc:spChg>
        <pc:spChg chg="mod">
          <ac:chgData name="Mike Bloys" userId="1248c4d8-7b2b-4b32-b8bd-163ae845f9bb" providerId="ADAL" clId="{D8BF83ED-A96D-4141-8DF5-EAC7D3B904AC}" dt="2021-10-05T10:26:47.075" v="129"/>
          <ac:spMkLst>
            <pc:docMk/>
            <pc:sldMk cId="2047021081" sldId="338"/>
            <ac:spMk id="24" creationId="{C5BC4A69-7E6E-43E8-99D6-E7F7D5A09539}"/>
          </ac:spMkLst>
        </pc:spChg>
        <pc:spChg chg="mod">
          <ac:chgData name="Mike Bloys" userId="1248c4d8-7b2b-4b32-b8bd-163ae845f9bb" providerId="ADAL" clId="{D8BF83ED-A96D-4141-8DF5-EAC7D3B904AC}" dt="2021-10-05T10:26:47.075" v="129"/>
          <ac:spMkLst>
            <pc:docMk/>
            <pc:sldMk cId="2047021081" sldId="338"/>
            <ac:spMk id="25" creationId="{AECC25B9-705E-4748-AE04-F0FB30EE891B}"/>
          </ac:spMkLst>
        </pc:spChg>
        <pc:spChg chg="mod">
          <ac:chgData name="Mike Bloys" userId="1248c4d8-7b2b-4b32-b8bd-163ae845f9bb" providerId="ADAL" clId="{D8BF83ED-A96D-4141-8DF5-EAC7D3B904AC}" dt="2021-10-05T10:26:47.075" v="129"/>
          <ac:spMkLst>
            <pc:docMk/>
            <pc:sldMk cId="2047021081" sldId="338"/>
            <ac:spMk id="26" creationId="{AFB56B22-364D-40E0-8019-AB06D8F77E9F}"/>
          </ac:spMkLst>
        </pc:spChg>
        <pc:spChg chg="mod">
          <ac:chgData name="Mike Bloys" userId="1248c4d8-7b2b-4b32-b8bd-163ae845f9bb" providerId="ADAL" clId="{D8BF83ED-A96D-4141-8DF5-EAC7D3B904AC}" dt="2021-10-05T10:26:47.075" v="129"/>
          <ac:spMkLst>
            <pc:docMk/>
            <pc:sldMk cId="2047021081" sldId="338"/>
            <ac:spMk id="27" creationId="{053A9FF8-0112-49C1-A445-0BF8380589B8}"/>
          </ac:spMkLst>
        </pc:spChg>
        <pc:spChg chg="mod">
          <ac:chgData name="Mike Bloys" userId="1248c4d8-7b2b-4b32-b8bd-163ae845f9bb" providerId="ADAL" clId="{D8BF83ED-A96D-4141-8DF5-EAC7D3B904AC}" dt="2021-10-05T10:26:47.075" v="129"/>
          <ac:spMkLst>
            <pc:docMk/>
            <pc:sldMk cId="2047021081" sldId="338"/>
            <ac:spMk id="33" creationId="{2A630E33-6CF6-4BC6-AE53-9401DA0D7323}"/>
          </ac:spMkLst>
        </pc:spChg>
        <pc:spChg chg="mod">
          <ac:chgData name="Mike Bloys" userId="1248c4d8-7b2b-4b32-b8bd-163ae845f9bb" providerId="ADAL" clId="{D8BF83ED-A96D-4141-8DF5-EAC7D3B904AC}" dt="2021-10-05T10:26:47.075" v="129"/>
          <ac:spMkLst>
            <pc:docMk/>
            <pc:sldMk cId="2047021081" sldId="338"/>
            <ac:spMk id="34" creationId="{87D4BAB1-2FEC-4C46-9A48-0350B85F9052}"/>
          </ac:spMkLst>
        </pc:spChg>
        <pc:spChg chg="mod">
          <ac:chgData name="Mike Bloys" userId="1248c4d8-7b2b-4b32-b8bd-163ae845f9bb" providerId="ADAL" clId="{D8BF83ED-A96D-4141-8DF5-EAC7D3B904AC}" dt="2021-10-05T10:26:47.075" v="129"/>
          <ac:spMkLst>
            <pc:docMk/>
            <pc:sldMk cId="2047021081" sldId="338"/>
            <ac:spMk id="39" creationId="{7B68485A-B445-40B2-8807-A0B8333CB4BC}"/>
          </ac:spMkLst>
        </pc:spChg>
        <pc:spChg chg="mod">
          <ac:chgData name="Mike Bloys" userId="1248c4d8-7b2b-4b32-b8bd-163ae845f9bb" providerId="ADAL" clId="{D8BF83ED-A96D-4141-8DF5-EAC7D3B904AC}" dt="2021-10-05T10:26:47.075" v="129"/>
          <ac:spMkLst>
            <pc:docMk/>
            <pc:sldMk cId="2047021081" sldId="338"/>
            <ac:spMk id="40" creationId="{E32A329B-A87F-44DF-AF7C-11E4AA6AE1CD}"/>
          </ac:spMkLst>
        </pc:spChg>
        <pc:grpChg chg="del mod">
          <ac:chgData name="Mike Bloys" userId="1248c4d8-7b2b-4b32-b8bd-163ae845f9bb" providerId="ADAL" clId="{D8BF83ED-A96D-4141-8DF5-EAC7D3B904AC}" dt="2021-10-05T10:27:03.710" v="131" actId="478"/>
          <ac:grpSpMkLst>
            <pc:docMk/>
            <pc:sldMk cId="2047021081" sldId="338"/>
            <ac:grpSpMk id="19" creationId="{83926670-B6CA-4A95-9BCA-D90B18F7D264}"/>
          </ac:grpSpMkLst>
        </pc:grpChg>
        <pc:grpChg chg="add mod">
          <ac:chgData name="Mike Bloys" userId="1248c4d8-7b2b-4b32-b8bd-163ae845f9bb" providerId="ADAL" clId="{D8BF83ED-A96D-4141-8DF5-EAC7D3B904AC}" dt="2021-10-05T10:26:47.075" v="129"/>
          <ac:grpSpMkLst>
            <pc:docMk/>
            <pc:sldMk cId="2047021081" sldId="338"/>
            <ac:grpSpMk id="22" creationId="{8688EC63-A2C8-4A9E-BD19-7689C0F6424F}"/>
          </ac:grpSpMkLst>
        </pc:grpChg>
        <pc:grpChg chg="mod">
          <ac:chgData name="Mike Bloys" userId="1248c4d8-7b2b-4b32-b8bd-163ae845f9bb" providerId="ADAL" clId="{D8BF83ED-A96D-4141-8DF5-EAC7D3B904AC}" dt="2021-10-05T10:26:47.075" v="129"/>
          <ac:grpSpMkLst>
            <pc:docMk/>
            <pc:sldMk cId="2047021081" sldId="338"/>
            <ac:grpSpMk id="38" creationId="{6D8C67AF-7CB2-4B9A-9E20-FAF9BC49FF9E}"/>
          </ac:grpSpMkLst>
        </pc:grpChg>
        <pc:cxnChg chg="del mod">
          <ac:chgData name="Mike Bloys" userId="1248c4d8-7b2b-4b32-b8bd-163ae845f9bb" providerId="ADAL" clId="{D8BF83ED-A96D-4141-8DF5-EAC7D3B904AC}" dt="2021-10-05T10:26:52.611" v="130" actId="478"/>
          <ac:cxnSpMkLst>
            <pc:docMk/>
            <pc:sldMk cId="2047021081" sldId="338"/>
            <ac:cxnSpMk id="9" creationId="{2694ECB7-D778-4AD8-9A22-2CE35D330CB0}"/>
          </ac:cxnSpMkLst>
        </pc:cxnChg>
        <pc:cxnChg chg="del mod">
          <ac:chgData name="Mike Bloys" userId="1248c4d8-7b2b-4b32-b8bd-163ae845f9bb" providerId="ADAL" clId="{D8BF83ED-A96D-4141-8DF5-EAC7D3B904AC}" dt="2021-10-05T10:26:52.611" v="130" actId="478"/>
          <ac:cxnSpMkLst>
            <pc:docMk/>
            <pc:sldMk cId="2047021081" sldId="338"/>
            <ac:cxnSpMk id="10" creationId="{D824E064-AF6C-4285-AE0A-AD504BA7F16E}"/>
          </ac:cxnSpMkLst>
        </pc:cxnChg>
        <pc:cxnChg chg="del mod">
          <ac:chgData name="Mike Bloys" userId="1248c4d8-7b2b-4b32-b8bd-163ae845f9bb" providerId="ADAL" clId="{D8BF83ED-A96D-4141-8DF5-EAC7D3B904AC}" dt="2021-10-05T10:26:52.611" v="130" actId="478"/>
          <ac:cxnSpMkLst>
            <pc:docMk/>
            <pc:sldMk cId="2047021081" sldId="338"/>
            <ac:cxnSpMk id="11" creationId="{B3548037-2531-4FCA-9638-01E6FEDECB74}"/>
          </ac:cxnSpMkLst>
        </pc:cxnChg>
        <pc:cxnChg chg="del mod">
          <ac:chgData name="Mike Bloys" userId="1248c4d8-7b2b-4b32-b8bd-163ae845f9bb" providerId="ADAL" clId="{D8BF83ED-A96D-4141-8DF5-EAC7D3B904AC}" dt="2021-10-05T10:26:52.611" v="130" actId="478"/>
          <ac:cxnSpMkLst>
            <pc:docMk/>
            <pc:sldMk cId="2047021081" sldId="338"/>
            <ac:cxnSpMk id="12" creationId="{4819C539-8AA1-44CE-A4BF-7E215A95180E}"/>
          </ac:cxnSpMkLst>
        </pc:cxnChg>
        <pc:cxnChg chg="del mod">
          <ac:chgData name="Mike Bloys" userId="1248c4d8-7b2b-4b32-b8bd-163ae845f9bb" providerId="ADAL" clId="{D8BF83ED-A96D-4141-8DF5-EAC7D3B904AC}" dt="2021-10-05T10:26:52.611" v="130" actId="478"/>
          <ac:cxnSpMkLst>
            <pc:docMk/>
            <pc:sldMk cId="2047021081" sldId="338"/>
            <ac:cxnSpMk id="13" creationId="{1F6FB1C5-BDA7-48F4-A3F5-7674966B80E3}"/>
          </ac:cxnSpMkLst>
        </pc:cxnChg>
        <pc:cxnChg chg="del mod">
          <ac:chgData name="Mike Bloys" userId="1248c4d8-7b2b-4b32-b8bd-163ae845f9bb" providerId="ADAL" clId="{D8BF83ED-A96D-4141-8DF5-EAC7D3B904AC}" dt="2021-10-05T10:26:52.611" v="130" actId="478"/>
          <ac:cxnSpMkLst>
            <pc:docMk/>
            <pc:sldMk cId="2047021081" sldId="338"/>
            <ac:cxnSpMk id="16" creationId="{FF52A9AC-0DF2-4661-A533-91FDF3424770}"/>
          </ac:cxnSpMkLst>
        </pc:cxnChg>
        <pc:cxnChg chg="del mod">
          <ac:chgData name="Mike Bloys" userId="1248c4d8-7b2b-4b32-b8bd-163ae845f9bb" providerId="ADAL" clId="{D8BF83ED-A96D-4141-8DF5-EAC7D3B904AC}" dt="2021-10-05T10:26:52.611" v="130" actId="478"/>
          <ac:cxnSpMkLst>
            <pc:docMk/>
            <pc:sldMk cId="2047021081" sldId="338"/>
            <ac:cxnSpMk id="17" creationId="{67B4B0C9-7A10-4F3E-925F-492E87C744ED}"/>
          </ac:cxnSpMkLst>
        </pc:cxnChg>
        <pc:cxnChg chg="del mod">
          <ac:chgData name="Mike Bloys" userId="1248c4d8-7b2b-4b32-b8bd-163ae845f9bb" providerId="ADAL" clId="{D8BF83ED-A96D-4141-8DF5-EAC7D3B904AC}" dt="2021-10-05T10:26:52.611" v="130" actId="478"/>
          <ac:cxnSpMkLst>
            <pc:docMk/>
            <pc:sldMk cId="2047021081" sldId="338"/>
            <ac:cxnSpMk id="18" creationId="{98FCF2B1-6EDE-4C6E-B008-882BC4AF614A}"/>
          </ac:cxnSpMkLst>
        </pc:cxnChg>
        <pc:cxnChg chg="mod">
          <ac:chgData name="Mike Bloys" userId="1248c4d8-7b2b-4b32-b8bd-163ae845f9bb" providerId="ADAL" clId="{D8BF83ED-A96D-4141-8DF5-EAC7D3B904AC}" dt="2021-10-05T10:26:47.075" v="129"/>
          <ac:cxnSpMkLst>
            <pc:docMk/>
            <pc:sldMk cId="2047021081" sldId="338"/>
            <ac:cxnSpMk id="28" creationId="{C7E0DBD6-B771-4F79-93E7-70EADE17D79C}"/>
          </ac:cxnSpMkLst>
        </pc:cxnChg>
        <pc:cxnChg chg="mod">
          <ac:chgData name="Mike Bloys" userId="1248c4d8-7b2b-4b32-b8bd-163ae845f9bb" providerId="ADAL" clId="{D8BF83ED-A96D-4141-8DF5-EAC7D3B904AC}" dt="2021-10-05T10:26:47.075" v="129"/>
          <ac:cxnSpMkLst>
            <pc:docMk/>
            <pc:sldMk cId="2047021081" sldId="338"/>
            <ac:cxnSpMk id="29" creationId="{EAC861CB-3065-4B67-87C2-95BC5C2A5259}"/>
          </ac:cxnSpMkLst>
        </pc:cxnChg>
        <pc:cxnChg chg="mod">
          <ac:chgData name="Mike Bloys" userId="1248c4d8-7b2b-4b32-b8bd-163ae845f9bb" providerId="ADAL" clId="{D8BF83ED-A96D-4141-8DF5-EAC7D3B904AC}" dt="2021-10-05T10:26:47.075" v="129"/>
          <ac:cxnSpMkLst>
            <pc:docMk/>
            <pc:sldMk cId="2047021081" sldId="338"/>
            <ac:cxnSpMk id="30" creationId="{92485769-6D7B-4FAB-B5E3-4D09CFDC9FFB}"/>
          </ac:cxnSpMkLst>
        </pc:cxnChg>
        <pc:cxnChg chg="mod">
          <ac:chgData name="Mike Bloys" userId="1248c4d8-7b2b-4b32-b8bd-163ae845f9bb" providerId="ADAL" clId="{D8BF83ED-A96D-4141-8DF5-EAC7D3B904AC}" dt="2021-10-05T10:26:47.075" v="129"/>
          <ac:cxnSpMkLst>
            <pc:docMk/>
            <pc:sldMk cId="2047021081" sldId="338"/>
            <ac:cxnSpMk id="31" creationId="{D31EA034-FFE9-4846-B293-4E1DA356A45C}"/>
          </ac:cxnSpMkLst>
        </pc:cxnChg>
        <pc:cxnChg chg="mod">
          <ac:chgData name="Mike Bloys" userId="1248c4d8-7b2b-4b32-b8bd-163ae845f9bb" providerId="ADAL" clId="{D8BF83ED-A96D-4141-8DF5-EAC7D3B904AC}" dt="2021-10-05T10:26:47.075" v="129"/>
          <ac:cxnSpMkLst>
            <pc:docMk/>
            <pc:sldMk cId="2047021081" sldId="338"/>
            <ac:cxnSpMk id="32" creationId="{6F32D5CB-11C3-4638-8B0A-A769184A960B}"/>
          </ac:cxnSpMkLst>
        </pc:cxnChg>
        <pc:cxnChg chg="mod">
          <ac:chgData name="Mike Bloys" userId="1248c4d8-7b2b-4b32-b8bd-163ae845f9bb" providerId="ADAL" clId="{D8BF83ED-A96D-4141-8DF5-EAC7D3B904AC}" dt="2021-10-05T10:26:47.075" v="129"/>
          <ac:cxnSpMkLst>
            <pc:docMk/>
            <pc:sldMk cId="2047021081" sldId="338"/>
            <ac:cxnSpMk id="35" creationId="{FFBC317F-35DD-4B81-AB1E-B743A125E764}"/>
          </ac:cxnSpMkLst>
        </pc:cxnChg>
        <pc:cxnChg chg="mod">
          <ac:chgData name="Mike Bloys" userId="1248c4d8-7b2b-4b32-b8bd-163ae845f9bb" providerId="ADAL" clId="{D8BF83ED-A96D-4141-8DF5-EAC7D3B904AC}" dt="2021-10-05T10:26:47.075" v="129"/>
          <ac:cxnSpMkLst>
            <pc:docMk/>
            <pc:sldMk cId="2047021081" sldId="338"/>
            <ac:cxnSpMk id="36" creationId="{9D88E53D-EC0E-4C14-ADF4-14DAC415A8BD}"/>
          </ac:cxnSpMkLst>
        </pc:cxnChg>
        <pc:cxnChg chg="mod">
          <ac:chgData name="Mike Bloys" userId="1248c4d8-7b2b-4b32-b8bd-163ae845f9bb" providerId="ADAL" clId="{D8BF83ED-A96D-4141-8DF5-EAC7D3B904AC}" dt="2021-10-05T10:26:47.075" v="129"/>
          <ac:cxnSpMkLst>
            <pc:docMk/>
            <pc:sldMk cId="2047021081" sldId="338"/>
            <ac:cxnSpMk id="37" creationId="{652CF2CD-A898-47CD-8C4A-C6EB1848022E}"/>
          </ac:cxnSpMkLst>
        </pc:cxnChg>
      </pc:sldChg>
      <pc:sldMasterChg chg="addSldLayout delSldLayout modSldLayout">
        <pc:chgData name="Mike Bloys" userId="1248c4d8-7b2b-4b32-b8bd-163ae845f9bb" providerId="ADAL" clId="{D8BF83ED-A96D-4141-8DF5-EAC7D3B904AC}" dt="2021-10-05T10:35:37.041" v="183" actId="2696"/>
        <pc:sldMasterMkLst>
          <pc:docMk/>
          <pc:sldMasterMk cId="3316734550" sldId="2147483648"/>
        </pc:sldMasterMkLst>
        <pc:sldLayoutChg chg="modSp">
          <pc:chgData name="Mike Bloys" userId="1248c4d8-7b2b-4b32-b8bd-163ae845f9bb" providerId="ADAL" clId="{D8BF83ED-A96D-4141-8DF5-EAC7D3B904AC}" dt="2021-10-05T09:59:05.038" v="0" actId="14826"/>
          <pc:sldLayoutMkLst>
            <pc:docMk/>
            <pc:sldMasterMk cId="3316734550" sldId="2147483648"/>
            <pc:sldLayoutMk cId="3886385901" sldId="2147483649"/>
          </pc:sldLayoutMkLst>
          <pc:picChg chg="mod">
            <ac:chgData name="Mike Bloys" userId="1248c4d8-7b2b-4b32-b8bd-163ae845f9bb" providerId="ADAL" clId="{D8BF83ED-A96D-4141-8DF5-EAC7D3B904AC}" dt="2021-10-05T09:59:05.038" v="0" actId="14826"/>
            <ac:picMkLst>
              <pc:docMk/>
              <pc:sldMasterMk cId="3316734550" sldId="2147483648"/>
              <pc:sldLayoutMk cId="3886385901" sldId="2147483649"/>
              <ac:picMk id="3" creationId="{6E1C4A5A-09EB-4C05-B872-191E22348813}"/>
            </ac:picMkLst>
          </pc:picChg>
        </pc:sldLayoutChg>
        <pc:sldLayoutChg chg="addSp delSp modSp mod">
          <pc:chgData name="Mike Bloys" userId="1248c4d8-7b2b-4b32-b8bd-163ae845f9bb" providerId="ADAL" clId="{D8BF83ED-A96D-4141-8DF5-EAC7D3B904AC}" dt="2021-10-05T10:03:58.226" v="39" actId="207"/>
          <pc:sldLayoutMkLst>
            <pc:docMk/>
            <pc:sldMasterMk cId="3316734550" sldId="2147483648"/>
            <pc:sldLayoutMk cId="2849720375" sldId="2147483652"/>
          </pc:sldLayoutMkLst>
          <pc:spChg chg="del">
            <ac:chgData name="Mike Bloys" userId="1248c4d8-7b2b-4b32-b8bd-163ae845f9bb" providerId="ADAL" clId="{D8BF83ED-A96D-4141-8DF5-EAC7D3B904AC}" dt="2021-10-05T10:03:53.727" v="37" actId="478"/>
            <ac:spMkLst>
              <pc:docMk/>
              <pc:sldMasterMk cId="3316734550" sldId="2147483648"/>
              <pc:sldLayoutMk cId="2849720375" sldId="2147483652"/>
              <ac:spMk id="3" creationId="{00000000-0000-0000-0000-000000000000}"/>
            </ac:spMkLst>
          </pc:spChg>
          <pc:spChg chg="mod">
            <ac:chgData name="Mike Bloys" userId="1248c4d8-7b2b-4b32-b8bd-163ae845f9bb" providerId="ADAL" clId="{D8BF83ED-A96D-4141-8DF5-EAC7D3B904AC}" dt="2021-10-05T10:03:50.576" v="36" actId="207"/>
            <ac:spMkLst>
              <pc:docMk/>
              <pc:sldMasterMk cId="3316734550" sldId="2147483648"/>
              <pc:sldLayoutMk cId="2849720375" sldId="2147483652"/>
              <ac:spMk id="8" creationId="{00000000-0000-0000-0000-000000000000}"/>
            </ac:spMkLst>
          </pc:spChg>
          <pc:spChg chg="add mod">
            <ac:chgData name="Mike Bloys" userId="1248c4d8-7b2b-4b32-b8bd-163ae845f9bb" providerId="ADAL" clId="{D8BF83ED-A96D-4141-8DF5-EAC7D3B904AC}" dt="2021-10-05T10:03:54.419" v="38"/>
            <ac:spMkLst>
              <pc:docMk/>
              <pc:sldMasterMk cId="3316734550" sldId="2147483648"/>
              <pc:sldLayoutMk cId="2849720375" sldId="2147483652"/>
              <ac:spMk id="12" creationId="{96459151-B3DD-4468-A35B-8CC38BF03A6B}"/>
            </ac:spMkLst>
          </pc:spChg>
          <pc:picChg chg="del">
            <ac:chgData name="Mike Bloys" userId="1248c4d8-7b2b-4b32-b8bd-163ae845f9bb" providerId="ADAL" clId="{D8BF83ED-A96D-4141-8DF5-EAC7D3B904AC}" dt="2021-10-05T10:03:53.727" v="37" actId="478"/>
            <ac:picMkLst>
              <pc:docMk/>
              <pc:sldMasterMk cId="3316734550" sldId="2147483648"/>
              <pc:sldLayoutMk cId="2849720375" sldId="2147483652"/>
              <ac:picMk id="9" creationId="{0126D211-ED23-624B-95C8-A0FD44B180CA}"/>
            </ac:picMkLst>
          </pc:picChg>
          <pc:picChg chg="mod">
            <ac:chgData name="Mike Bloys" userId="1248c4d8-7b2b-4b32-b8bd-163ae845f9bb" providerId="ADAL" clId="{D8BF83ED-A96D-4141-8DF5-EAC7D3B904AC}" dt="2021-10-05T10:03:58.226" v="39" actId="207"/>
            <ac:picMkLst>
              <pc:docMk/>
              <pc:sldMasterMk cId="3316734550" sldId="2147483648"/>
              <pc:sldLayoutMk cId="2849720375" sldId="2147483652"/>
              <ac:picMk id="10" creationId="{24FD2BDA-C54A-D744-9DA8-5B5D134B2C67}"/>
            </ac:picMkLst>
          </pc:picChg>
          <pc:picChg chg="add mod">
            <ac:chgData name="Mike Bloys" userId="1248c4d8-7b2b-4b32-b8bd-163ae845f9bb" providerId="ADAL" clId="{D8BF83ED-A96D-4141-8DF5-EAC7D3B904AC}" dt="2021-10-05T10:03:54.419" v="38"/>
            <ac:picMkLst>
              <pc:docMk/>
              <pc:sldMasterMk cId="3316734550" sldId="2147483648"/>
              <pc:sldLayoutMk cId="2849720375" sldId="2147483652"/>
              <ac:picMk id="11" creationId="{7AE2AD1A-60CC-4927-AC58-CBCAE28492EB}"/>
            </ac:picMkLst>
          </pc:picChg>
        </pc:sldLayoutChg>
        <pc:sldLayoutChg chg="addSp delSp modSp mod">
          <pc:chgData name="Mike Bloys" userId="1248c4d8-7b2b-4b32-b8bd-163ae845f9bb" providerId="ADAL" clId="{D8BF83ED-A96D-4141-8DF5-EAC7D3B904AC}" dt="2021-10-05T10:02:44.765" v="34" actId="6549"/>
          <pc:sldLayoutMkLst>
            <pc:docMk/>
            <pc:sldMasterMk cId="3316734550" sldId="2147483648"/>
            <pc:sldLayoutMk cId="4180777422" sldId="2147483653"/>
          </pc:sldLayoutMkLst>
          <pc:spChg chg="del">
            <ac:chgData name="Mike Bloys" userId="1248c4d8-7b2b-4b32-b8bd-163ae845f9bb" providerId="ADAL" clId="{D8BF83ED-A96D-4141-8DF5-EAC7D3B904AC}" dt="2021-10-05T10:01:18.673" v="1" actId="478"/>
            <ac:spMkLst>
              <pc:docMk/>
              <pc:sldMasterMk cId="3316734550" sldId="2147483648"/>
              <pc:sldLayoutMk cId="4180777422" sldId="2147483653"/>
              <ac:spMk id="8" creationId="{A99F80EC-0B21-0F4D-9ECD-7C9B391A3C06}"/>
            </ac:spMkLst>
          </pc:spChg>
          <pc:spChg chg="add mod">
            <ac:chgData name="Mike Bloys" userId="1248c4d8-7b2b-4b32-b8bd-163ae845f9bb" providerId="ADAL" clId="{D8BF83ED-A96D-4141-8DF5-EAC7D3B904AC}" dt="2021-10-05T10:02:44.765" v="34" actId="6549"/>
            <ac:spMkLst>
              <pc:docMk/>
              <pc:sldMasterMk cId="3316734550" sldId="2147483648"/>
              <pc:sldLayoutMk cId="4180777422" sldId="2147483653"/>
              <ac:spMk id="10" creationId="{47472F85-C250-4D4D-A84C-BF935D3F979A}"/>
            </ac:spMkLst>
          </pc:spChg>
          <pc:spChg chg="mod">
            <ac:chgData name="Mike Bloys" userId="1248c4d8-7b2b-4b32-b8bd-163ae845f9bb" providerId="ADAL" clId="{D8BF83ED-A96D-4141-8DF5-EAC7D3B904AC}" dt="2021-10-05T10:01:48.808" v="5" actId="207"/>
            <ac:spMkLst>
              <pc:docMk/>
              <pc:sldMasterMk cId="3316734550" sldId="2147483648"/>
              <pc:sldLayoutMk cId="4180777422" sldId="2147483653"/>
              <ac:spMk id="27" creationId="{00000000-0000-0000-0000-000000000000}"/>
            </ac:spMkLst>
          </pc:spChg>
          <pc:picChg chg="del">
            <ac:chgData name="Mike Bloys" userId="1248c4d8-7b2b-4b32-b8bd-163ae845f9bb" providerId="ADAL" clId="{D8BF83ED-A96D-4141-8DF5-EAC7D3B904AC}" dt="2021-10-05T10:01:18.673" v="1" actId="478"/>
            <ac:picMkLst>
              <pc:docMk/>
              <pc:sldMasterMk cId="3316734550" sldId="2147483648"/>
              <pc:sldLayoutMk cId="4180777422" sldId="2147483653"/>
              <ac:picMk id="7" creationId="{7CE254B6-D7BC-9C4E-B6F8-9032CA4F1D45}"/>
            </ac:picMkLst>
          </pc:picChg>
          <pc:picChg chg="add mod">
            <ac:chgData name="Mike Bloys" userId="1248c4d8-7b2b-4b32-b8bd-163ae845f9bb" providerId="ADAL" clId="{D8BF83ED-A96D-4141-8DF5-EAC7D3B904AC}" dt="2021-10-05T10:01:19.274" v="2"/>
            <ac:picMkLst>
              <pc:docMk/>
              <pc:sldMasterMk cId="3316734550" sldId="2147483648"/>
              <pc:sldLayoutMk cId="4180777422" sldId="2147483653"/>
              <ac:picMk id="9" creationId="{467C8F9D-9A27-4B1B-B97F-66E650C32E0E}"/>
            </ac:picMkLst>
          </pc:picChg>
          <pc:picChg chg="mod">
            <ac:chgData name="Mike Bloys" userId="1248c4d8-7b2b-4b32-b8bd-163ae845f9bb" providerId="ADAL" clId="{D8BF83ED-A96D-4141-8DF5-EAC7D3B904AC}" dt="2021-10-05T10:01:25.092" v="3" actId="207"/>
            <ac:picMkLst>
              <pc:docMk/>
              <pc:sldMasterMk cId="3316734550" sldId="2147483648"/>
              <pc:sldLayoutMk cId="4180777422" sldId="2147483653"/>
              <ac:picMk id="11" creationId="{4209B720-07DD-7941-B502-ED81D1886572}"/>
            </ac:picMkLst>
          </pc:picChg>
        </pc:sldLayoutChg>
        <pc:sldLayoutChg chg="addSp delSp modSp mod">
          <pc:chgData name="Mike Bloys" userId="1248c4d8-7b2b-4b32-b8bd-163ae845f9bb" providerId="ADAL" clId="{D8BF83ED-A96D-4141-8DF5-EAC7D3B904AC}" dt="2021-10-05T10:04:25.994" v="48" actId="207"/>
          <pc:sldLayoutMkLst>
            <pc:docMk/>
            <pc:sldMasterMk cId="3316734550" sldId="2147483648"/>
            <pc:sldLayoutMk cId="3315833090" sldId="2147483656"/>
          </pc:sldLayoutMkLst>
          <pc:spChg chg="add mod">
            <ac:chgData name="Mike Bloys" userId="1248c4d8-7b2b-4b32-b8bd-163ae845f9bb" providerId="ADAL" clId="{D8BF83ED-A96D-4141-8DF5-EAC7D3B904AC}" dt="2021-10-05T10:04:17.416" v="46"/>
            <ac:spMkLst>
              <pc:docMk/>
              <pc:sldMasterMk cId="3316734550" sldId="2147483648"/>
              <pc:sldLayoutMk cId="3315833090" sldId="2147483656"/>
              <ac:spMk id="8" creationId="{A1F21F32-5F18-406E-A878-29D43142C63A}"/>
            </ac:spMkLst>
          </pc:spChg>
          <pc:spChg chg="del">
            <ac:chgData name="Mike Bloys" userId="1248c4d8-7b2b-4b32-b8bd-163ae845f9bb" providerId="ADAL" clId="{D8BF83ED-A96D-4141-8DF5-EAC7D3B904AC}" dt="2021-10-05T10:04:16.958" v="45" actId="478"/>
            <ac:spMkLst>
              <pc:docMk/>
              <pc:sldMasterMk cId="3316734550" sldId="2147483648"/>
              <pc:sldLayoutMk cId="3315833090" sldId="2147483656"/>
              <ac:spMk id="9" creationId="{1267101F-FDA4-0F4B-A7F4-B1B3A0D25A50}"/>
            </ac:spMkLst>
          </pc:spChg>
          <pc:spChg chg="mod">
            <ac:chgData name="Mike Bloys" userId="1248c4d8-7b2b-4b32-b8bd-163ae845f9bb" providerId="ADAL" clId="{D8BF83ED-A96D-4141-8DF5-EAC7D3B904AC}" dt="2021-10-05T10:04:25.994" v="48" actId="207"/>
            <ac:spMkLst>
              <pc:docMk/>
              <pc:sldMasterMk cId="3316734550" sldId="2147483648"/>
              <pc:sldLayoutMk cId="3315833090" sldId="2147483656"/>
              <ac:spMk id="25" creationId="{00000000-0000-0000-0000-000000000000}"/>
            </ac:spMkLst>
          </pc:spChg>
          <pc:picChg chg="del">
            <ac:chgData name="Mike Bloys" userId="1248c4d8-7b2b-4b32-b8bd-163ae845f9bb" providerId="ADAL" clId="{D8BF83ED-A96D-4141-8DF5-EAC7D3B904AC}" dt="2021-10-05T10:04:16.958" v="45" actId="478"/>
            <ac:picMkLst>
              <pc:docMk/>
              <pc:sldMasterMk cId="3316734550" sldId="2147483648"/>
              <pc:sldLayoutMk cId="3315833090" sldId="2147483656"/>
              <ac:picMk id="6" creationId="{E84B2B64-DF14-0A43-AFBC-789FE0092A4D}"/>
            </ac:picMkLst>
          </pc:picChg>
          <pc:picChg chg="add mod">
            <ac:chgData name="Mike Bloys" userId="1248c4d8-7b2b-4b32-b8bd-163ae845f9bb" providerId="ADAL" clId="{D8BF83ED-A96D-4141-8DF5-EAC7D3B904AC}" dt="2021-10-05T10:04:17.416" v="46"/>
            <ac:picMkLst>
              <pc:docMk/>
              <pc:sldMasterMk cId="3316734550" sldId="2147483648"/>
              <pc:sldLayoutMk cId="3315833090" sldId="2147483656"/>
              <ac:picMk id="7" creationId="{E52F8EDA-DA7C-4E38-AA2F-6EF8FFD5BA7A}"/>
            </ac:picMkLst>
          </pc:picChg>
        </pc:sldLayoutChg>
        <pc:sldLayoutChg chg="addSp delSp modSp mod">
          <pc:chgData name="Mike Bloys" userId="1248c4d8-7b2b-4b32-b8bd-163ae845f9bb" providerId="ADAL" clId="{D8BF83ED-A96D-4141-8DF5-EAC7D3B904AC}" dt="2021-10-05T10:07:31.201" v="51" actId="207"/>
          <pc:sldLayoutMkLst>
            <pc:docMk/>
            <pc:sldMasterMk cId="3316734550" sldId="2147483648"/>
            <pc:sldLayoutMk cId="487712265" sldId="2147483665"/>
          </pc:sldLayoutMkLst>
          <pc:spChg chg="add mod">
            <ac:chgData name="Mike Bloys" userId="1248c4d8-7b2b-4b32-b8bd-163ae845f9bb" providerId="ADAL" clId="{D8BF83ED-A96D-4141-8DF5-EAC7D3B904AC}" dt="2021-10-05T10:04:30.707" v="50"/>
            <ac:spMkLst>
              <pc:docMk/>
              <pc:sldMasterMk cId="3316734550" sldId="2147483648"/>
              <pc:sldLayoutMk cId="487712265" sldId="2147483665"/>
              <ac:spMk id="9" creationId="{14A0EC22-5188-49DE-BE72-7E58CD335E34}"/>
            </ac:spMkLst>
          </pc:spChg>
          <pc:spChg chg="del">
            <ac:chgData name="Mike Bloys" userId="1248c4d8-7b2b-4b32-b8bd-163ae845f9bb" providerId="ADAL" clId="{D8BF83ED-A96D-4141-8DF5-EAC7D3B904AC}" dt="2021-10-05T10:04:30.316" v="49" actId="478"/>
            <ac:spMkLst>
              <pc:docMk/>
              <pc:sldMasterMk cId="3316734550" sldId="2147483648"/>
              <pc:sldLayoutMk cId="487712265" sldId="2147483665"/>
              <ac:spMk id="10" creationId="{E2F102E3-9E43-5543-B91F-D2B22FBB561C}"/>
            </ac:spMkLst>
          </pc:spChg>
          <pc:picChg chg="add mod">
            <ac:chgData name="Mike Bloys" userId="1248c4d8-7b2b-4b32-b8bd-163ae845f9bb" providerId="ADAL" clId="{D8BF83ED-A96D-4141-8DF5-EAC7D3B904AC}" dt="2021-10-05T10:04:30.707" v="50"/>
            <ac:picMkLst>
              <pc:docMk/>
              <pc:sldMasterMk cId="3316734550" sldId="2147483648"/>
              <pc:sldLayoutMk cId="487712265" sldId="2147483665"/>
              <ac:picMk id="6" creationId="{0F41E748-A240-4C8D-B017-73831FC67446}"/>
            </ac:picMkLst>
          </pc:picChg>
          <pc:picChg chg="del">
            <ac:chgData name="Mike Bloys" userId="1248c4d8-7b2b-4b32-b8bd-163ae845f9bb" providerId="ADAL" clId="{D8BF83ED-A96D-4141-8DF5-EAC7D3B904AC}" dt="2021-10-05T10:04:30.316" v="49" actId="478"/>
            <ac:picMkLst>
              <pc:docMk/>
              <pc:sldMasterMk cId="3316734550" sldId="2147483648"/>
              <pc:sldLayoutMk cId="487712265" sldId="2147483665"/>
              <ac:picMk id="7" creationId="{5159BD84-48B9-9544-9990-BA6E347CAD65}"/>
            </ac:picMkLst>
          </pc:picChg>
          <pc:picChg chg="mod">
            <ac:chgData name="Mike Bloys" userId="1248c4d8-7b2b-4b32-b8bd-163ae845f9bb" providerId="ADAL" clId="{D8BF83ED-A96D-4141-8DF5-EAC7D3B904AC}" dt="2021-10-05T10:07:31.201" v="51" actId="207"/>
            <ac:picMkLst>
              <pc:docMk/>
              <pc:sldMasterMk cId="3316734550" sldId="2147483648"/>
              <pc:sldLayoutMk cId="487712265" sldId="2147483665"/>
              <ac:picMk id="11" creationId="{19425AA9-D4A8-B243-A347-47C5BE93F864}"/>
            </ac:picMkLst>
          </pc:picChg>
        </pc:sldLayoutChg>
        <pc:sldLayoutChg chg="addSp delSp modSp mod">
          <pc:chgData name="Mike Bloys" userId="1248c4d8-7b2b-4b32-b8bd-163ae845f9bb" providerId="ADAL" clId="{D8BF83ED-A96D-4141-8DF5-EAC7D3B904AC}" dt="2021-10-05T10:09:29.703" v="57" actId="478"/>
          <pc:sldLayoutMkLst>
            <pc:docMk/>
            <pc:sldMasterMk cId="3316734550" sldId="2147483648"/>
            <pc:sldLayoutMk cId="1093718466" sldId="2147483666"/>
          </pc:sldLayoutMkLst>
          <pc:spChg chg="add mod">
            <ac:chgData name="Mike Bloys" userId="1248c4d8-7b2b-4b32-b8bd-163ae845f9bb" providerId="ADAL" clId="{D8BF83ED-A96D-4141-8DF5-EAC7D3B904AC}" dt="2021-10-05T10:09:27.523" v="56" actId="207"/>
            <ac:spMkLst>
              <pc:docMk/>
              <pc:sldMasterMk cId="3316734550" sldId="2147483648"/>
              <pc:sldLayoutMk cId="1093718466" sldId="2147483666"/>
              <ac:spMk id="6" creationId="{49D7DE7D-423B-4397-9541-3A3B00BBC460}"/>
            </ac:spMkLst>
          </pc:spChg>
          <pc:spChg chg="del">
            <ac:chgData name="Mike Bloys" userId="1248c4d8-7b2b-4b32-b8bd-163ae845f9bb" providerId="ADAL" clId="{D8BF83ED-A96D-4141-8DF5-EAC7D3B904AC}" dt="2021-10-05T10:09:29.703" v="57" actId="478"/>
            <ac:spMkLst>
              <pc:docMk/>
              <pc:sldMasterMk cId="3316734550" sldId="2147483648"/>
              <pc:sldLayoutMk cId="1093718466" sldId="2147483666"/>
              <ac:spMk id="10" creationId="{00000000-0000-0000-0000-000000000000}"/>
            </ac:spMkLst>
          </pc:spChg>
        </pc:sldLayoutChg>
        <pc:sldLayoutChg chg="addSp delSp modSp mod">
          <pc:chgData name="Mike Bloys" userId="1248c4d8-7b2b-4b32-b8bd-163ae845f9bb" providerId="ADAL" clId="{D8BF83ED-A96D-4141-8DF5-EAC7D3B904AC}" dt="2021-10-05T10:07:36.823" v="52" actId="207"/>
          <pc:sldLayoutMkLst>
            <pc:docMk/>
            <pc:sldMasterMk cId="3316734550" sldId="2147483648"/>
            <pc:sldLayoutMk cId="4276716931" sldId="2147483667"/>
          </pc:sldLayoutMkLst>
          <pc:spChg chg="mod">
            <ac:chgData name="Mike Bloys" userId="1248c4d8-7b2b-4b32-b8bd-163ae845f9bb" providerId="ADAL" clId="{D8BF83ED-A96D-4141-8DF5-EAC7D3B904AC}" dt="2021-10-05T10:04:10.282" v="43" actId="207"/>
            <ac:spMkLst>
              <pc:docMk/>
              <pc:sldMasterMk cId="3316734550" sldId="2147483648"/>
              <pc:sldLayoutMk cId="4276716931" sldId="2147483667"/>
              <ac:spMk id="8" creationId="{00000000-0000-0000-0000-000000000000}"/>
            </ac:spMkLst>
          </pc:spChg>
          <pc:spChg chg="del">
            <ac:chgData name="Mike Bloys" userId="1248c4d8-7b2b-4b32-b8bd-163ae845f9bb" providerId="ADAL" clId="{D8BF83ED-A96D-4141-8DF5-EAC7D3B904AC}" dt="2021-10-05T10:04:01.936" v="40" actId="478"/>
            <ac:spMkLst>
              <pc:docMk/>
              <pc:sldMasterMk cId="3316734550" sldId="2147483648"/>
              <pc:sldLayoutMk cId="4276716931" sldId="2147483667"/>
              <ac:spMk id="11" creationId="{31489981-9D2A-F040-91C3-3C3223B262F7}"/>
            </ac:spMkLst>
          </pc:spChg>
          <pc:spChg chg="add mod">
            <ac:chgData name="Mike Bloys" userId="1248c4d8-7b2b-4b32-b8bd-163ae845f9bb" providerId="ADAL" clId="{D8BF83ED-A96D-4141-8DF5-EAC7D3B904AC}" dt="2021-10-05T10:04:02.305" v="41"/>
            <ac:spMkLst>
              <pc:docMk/>
              <pc:sldMasterMk cId="3316734550" sldId="2147483648"/>
              <pc:sldLayoutMk cId="4276716931" sldId="2147483667"/>
              <ac:spMk id="14" creationId="{E3458BA2-4699-4DE6-95CB-57B788F06001}"/>
            </ac:spMkLst>
          </pc:spChg>
          <pc:picChg chg="del">
            <ac:chgData name="Mike Bloys" userId="1248c4d8-7b2b-4b32-b8bd-163ae845f9bb" providerId="ADAL" clId="{D8BF83ED-A96D-4141-8DF5-EAC7D3B904AC}" dt="2021-10-05T10:04:01.936" v="40" actId="478"/>
            <ac:picMkLst>
              <pc:docMk/>
              <pc:sldMasterMk cId="3316734550" sldId="2147483648"/>
              <pc:sldLayoutMk cId="4276716931" sldId="2147483667"/>
              <ac:picMk id="10" creationId="{B90E13A4-D1B3-584E-9744-B0705FA7F432}"/>
            </ac:picMkLst>
          </pc:picChg>
          <pc:picChg chg="mod">
            <ac:chgData name="Mike Bloys" userId="1248c4d8-7b2b-4b32-b8bd-163ae845f9bb" providerId="ADAL" clId="{D8BF83ED-A96D-4141-8DF5-EAC7D3B904AC}" dt="2021-10-05T10:07:36.823" v="52" actId="207"/>
            <ac:picMkLst>
              <pc:docMk/>
              <pc:sldMasterMk cId="3316734550" sldId="2147483648"/>
              <pc:sldLayoutMk cId="4276716931" sldId="2147483667"/>
              <ac:picMk id="12" creationId="{689980B9-BA30-C440-AB57-1B8875CA05CD}"/>
            </ac:picMkLst>
          </pc:picChg>
          <pc:picChg chg="add mod">
            <ac:chgData name="Mike Bloys" userId="1248c4d8-7b2b-4b32-b8bd-163ae845f9bb" providerId="ADAL" clId="{D8BF83ED-A96D-4141-8DF5-EAC7D3B904AC}" dt="2021-10-05T10:04:02.305" v="41"/>
            <ac:picMkLst>
              <pc:docMk/>
              <pc:sldMasterMk cId="3316734550" sldId="2147483648"/>
              <pc:sldLayoutMk cId="4276716931" sldId="2147483667"/>
              <ac:picMk id="13" creationId="{E3342B5D-F7D2-415B-A244-D8E1F4BE930B}"/>
            </ac:picMkLst>
          </pc:picChg>
        </pc:sldLayoutChg>
        <pc:sldLayoutChg chg="del">
          <pc:chgData name="Mike Bloys" userId="1248c4d8-7b2b-4b32-b8bd-163ae845f9bb" providerId="ADAL" clId="{D8BF83ED-A96D-4141-8DF5-EAC7D3B904AC}" dt="2021-10-05T10:35:37.041" v="183" actId="2696"/>
          <pc:sldLayoutMkLst>
            <pc:docMk/>
            <pc:sldMasterMk cId="3316734550" sldId="2147483648"/>
            <pc:sldLayoutMk cId="762601031" sldId="2147483668"/>
          </pc:sldLayoutMkLst>
        </pc:sldLayoutChg>
        <pc:sldLayoutChg chg="delSp add mod modTransition">
          <pc:chgData name="Mike Bloys" userId="1248c4d8-7b2b-4b32-b8bd-163ae845f9bb" providerId="ADAL" clId="{D8BF83ED-A96D-4141-8DF5-EAC7D3B904AC}" dt="2021-10-05T10:15:24.301" v="80" actId="478"/>
          <pc:sldLayoutMkLst>
            <pc:docMk/>
            <pc:sldMasterMk cId="3316734550" sldId="2147483648"/>
            <pc:sldLayoutMk cId="1154964046" sldId="2147483669"/>
          </pc:sldLayoutMkLst>
          <pc:picChg chg="del">
            <ac:chgData name="Mike Bloys" userId="1248c4d8-7b2b-4b32-b8bd-163ae845f9bb" providerId="ADAL" clId="{D8BF83ED-A96D-4141-8DF5-EAC7D3B904AC}" dt="2021-10-05T10:15:24.301" v="80" actId="478"/>
            <ac:picMkLst>
              <pc:docMk/>
              <pc:sldMasterMk cId="3316734550" sldId="2147483648"/>
              <pc:sldLayoutMk cId="1154964046" sldId="2147483669"/>
              <ac:picMk id="12" creationId="{689980B9-BA30-C440-AB57-1B8875CA05CD}"/>
            </ac:picMkLst>
          </pc:picChg>
        </pc:sldLayoutChg>
      </pc:sldMasterChg>
    </pc:docChg>
  </pc:docChgLst>
  <pc:docChgLst>
    <pc:chgData name="Leonora Sheppard" userId="3688f6d8-1f97-408e-a4fe-cc859c551ddb" providerId="ADAL" clId="{69806E95-A0E1-42FA-BDF1-2CFE7B1FBFE2}"/>
    <pc:docChg chg="modSld">
      <pc:chgData name="Leonora Sheppard" userId="3688f6d8-1f97-408e-a4fe-cc859c551ddb" providerId="ADAL" clId="{69806E95-A0E1-42FA-BDF1-2CFE7B1FBFE2}" dt="2021-10-04T09:46:45.767" v="0" actId="20577"/>
      <pc:docMkLst>
        <pc:docMk/>
      </pc:docMkLst>
      <pc:sldChg chg="modSp mod">
        <pc:chgData name="Leonora Sheppard" userId="3688f6d8-1f97-408e-a4fe-cc859c551ddb" providerId="ADAL" clId="{69806E95-A0E1-42FA-BDF1-2CFE7B1FBFE2}" dt="2021-10-04T09:46:45.767" v="0" actId="20577"/>
        <pc:sldMkLst>
          <pc:docMk/>
          <pc:sldMk cId="4068877292" sldId="262"/>
        </pc:sldMkLst>
        <pc:spChg chg="mod">
          <ac:chgData name="Leonora Sheppard" userId="3688f6d8-1f97-408e-a4fe-cc859c551ddb" providerId="ADAL" clId="{69806E95-A0E1-42FA-BDF1-2CFE7B1FBFE2}" dt="2021-10-04T09:46:45.767" v="0" actId="20577"/>
          <ac:spMkLst>
            <pc:docMk/>
            <pc:sldMk cId="4068877292" sldId="262"/>
            <ac:spMk id="3" creationId="{00000000-0000-0000-0000-000000000000}"/>
          </ac:spMkLst>
        </pc:spChg>
      </pc:sldChg>
    </pc:docChg>
  </pc:docChgLst>
  <pc:docChgLst>
    <pc:chgData name="Rob Heathcote" userId="62419938-1f1d-43ca-9327-cfd6c1894440" providerId="ADAL" clId="{52643AC1-171D-4974-AB62-6D35D7A1D092}"/>
    <pc:docChg chg="undo custSel modSld modMainMaster">
      <pc:chgData name="Rob Heathcote" userId="62419938-1f1d-43ca-9327-cfd6c1894440" providerId="ADAL" clId="{52643AC1-171D-4974-AB62-6D35D7A1D092}" dt="2020-03-05T08:06:36.197" v="88" actId="478"/>
      <pc:docMkLst>
        <pc:docMk/>
      </pc:docMkLst>
      <pc:sldChg chg="delSp">
        <pc:chgData name="Rob Heathcote" userId="62419938-1f1d-43ca-9327-cfd6c1894440" providerId="ADAL" clId="{52643AC1-171D-4974-AB62-6D35D7A1D092}" dt="2020-03-05T08:06:36.197" v="88" actId="478"/>
        <pc:sldMkLst>
          <pc:docMk/>
          <pc:sldMk cId="3097358543" sldId="260"/>
        </pc:sldMkLst>
        <pc:spChg chg="del">
          <ac:chgData name="Rob Heathcote" userId="62419938-1f1d-43ca-9327-cfd6c1894440" providerId="ADAL" clId="{52643AC1-171D-4974-AB62-6D35D7A1D092}" dt="2020-03-05T08:06:18.853" v="85" actId="478"/>
          <ac:spMkLst>
            <pc:docMk/>
            <pc:sldMk cId="3097358543" sldId="260"/>
            <ac:spMk id="5" creationId="{00000000-0000-0000-0000-000000000000}"/>
          </ac:spMkLst>
        </pc:spChg>
        <pc:spChg chg="del">
          <ac:chgData name="Rob Heathcote" userId="62419938-1f1d-43ca-9327-cfd6c1894440" providerId="ADAL" clId="{52643AC1-171D-4974-AB62-6D35D7A1D092}" dt="2020-03-05T08:06:18.853" v="85" actId="478"/>
          <ac:spMkLst>
            <pc:docMk/>
            <pc:sldMk cId="3097358543" sldId="260"/>
            <ac:spMk id="6" creationId="{00000000-0000-0000-0000-000000000000}"/>
          </ac:spMkLst>
        </pc:spChg>
        <pc:spChg chg="del">
          <ac:chgData name="Rob Heathcote" userId="62419938-1f1d-43ca-9327-cfd6c1894440" providerId="ADAL" clId="{52643AC1-171D-4974-AB62-6D35D7A1D092}" dt="2020-03-05T08:06:31.565" v="87" actId="478"/>
          <ac:spMkLst>
            <pc:docMk/>
            <pc:sldMk cId="3097358543" sldId="260"/>
            <ac:spMk id="7" creationId="{00000000-0000-0000-0000-000000000000}"/>
          </ac:spMkLst>
        </pc:spChg>
        <pc:grpChg chg="del">
          <ac:chgData name="Rob Heathcote" userId="62419938-1f1d-43ca-9327-cfd6c1894440" providerId="ADAL" clId="{52643AC1-171D-4974-AB62-6D35D7A1D092}" dt="2020-03-05T08:06:36.197" v="88" actId="478"/>
          <ac:grpSpMkLst>
            <pc:docMk/>
            <pc:sldMk cId="3097358543" sldId="260"/>
            <ac:grpSpMk id="8" creationId="{00000000-0000-0000-0000-000000000000}"/>
          </ac:grpSpMkLst>
        </pc:grpChg>
      </pc:sldChg>
      <pc:sldMasterChg chg="modSldLayout">
        <pc:chgData name="Rob Heathcote" userId="62419938-1f1d-43ca-9327-cfd6c1894440" providerId="ADAL" clId="{52643AC1-171D-4974-AB62-6D35D7A1D092}" dt="2020-03-05T08:06:26.605" v="86" actId="478"/>
        <pc:sldMasterMkLst>
          <pc:docMk/>
          <pc:sldMasterMk cId="3316734550" sldId="2147483648"/>
        </pc:sldMasterMkLst>
        <pc:sldLayoutChg chg="addSp delSp modSp">
          <pc:chgData name="Rob Heathcote" userId="62419938-1f1d-43ca-9327-cfd6c1894440" providerId="ADAL" clId="{52643AC1-171D-4974-AB62-6D35D7A1D092}" dt="2020-03-05T08:06:26.605" v="86" actId="478"/>
          <pc:sldLayoutMkLst>
            <pc:docMk/>
            <pc:sldMasterMk cId="3316734550" sldId="2147483648"/>
            <pc:sldLayoutMk cId="3886385901" sldId="2147483649"/>
          </pc:sldLayoutMkLst>
          <pc:spChg chg="del">
            <ac:chgData name="Rob Heathcote" userId="62419938-1f1d-43ca-9327-cfd6c1894440" providerId="ADAL" clId="{52643AC1-171D-4974-AB62-6D35D7A1D092}" dt="2020-03-05T08:00:15.629" v="15"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52643AC1-171D-4974-AB62-6D35D7A1D092}" dt="2020-03-05T08:00:23.276" v="19"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52643AC1-171D-4974-AB62-6D35D7A1D092}" dt="2020-03-05T08:00:21.085" v="18"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52643AC1-171D-4974-AB62-6D35D7A1D092}" dt="2020-03-05T08:00:25.717" v="20" actId="478"/>
            <ac:spMkLst>
              <pc:docMk/>
              <pc:sldMasterMk cId="3316734550" sldId="2147483648"/>
              <pc:sldLayoutMk cId="3886385901" sldId="2147483649"/>
              <ac:spMk id="24" creationId="{00000000-0000-0000-0000-000000000000}"/>
            </ac:spMkLst>
          </pc:spChg>
          <pc:picChg chg="add del mod ord">
            <ac:chgData name="Rob Heathcote" userId="62419938-1f1d-43ca-9327-cfd6c1894440" providerId="ADAL" clId="{52643AC1-171D-4974-AB62-6D35D7A1D092}" dt="2020-03-05T08:00:17.647" v="17" actId="478"/>
            <ac:picMkLst>
              <pc:docMk/>
              <pc:sldMasterMk cId="3316734550" sldId="2147483648"/>
              <pc:sldLayoutMk cId="3886385901" sldId="2147483649"/>
              <ac:picMk id="3" creationId="{6E1C4A5A-09EB-4C05-B872-191E22348813}"/>
            </ac:picMkLst>
          </pc:picChg>
          <pc:picChg chg="del">
            <ac:chgData name="Rob Heathcote" userId="62419938-1f1d-43ca-9327-cfd6c1894440" providerId="ADAL" clId="{52643AC1-171D-4974-AB62-6D35D7A1D092}" dt="2020-03-05T08:06:26.605" v="86" actId="478"/>
            <ac:picMkLst>
              <pc:docMk/>
              <pc:sldMasterMk cId="3316734550" sldId="2147483648"/>
              <pc:sldLayoutMk cId="3886385901" sldId="2147483649"/>
              <ac:picMk id="8" creationId="{00000000-0000-0000-0000-000000000000}"/>
            </ac:picMkLst>
          </pc:picChg>
          <pc:picChg chg="del">
            <ac:chgData name="Rob Heathcote" userId="62419938-1f1d-43ca-9327-cfd6c1894440" providerId="ADAL" clId="{52643AC1-171D-4974-AB62-6D35D7A1D092}" dt="2020-03-05T08:00:03.439" v="0" actId="478"/>
            <ac:picMkLst>
              <pc:docMk/>
              <pc:sldMasterMk cId="3316734550" sldId="2147483648"/>
              <pc:sldLayoutMk cId="3886385901" sldId="2147483649"/>
              <ac:picMk id="9" creationId="{00000000-0000-0000-0000-000000000000}"/>
            </ac:picMkLst>
          </pc:picChg>
        </pc:sldLayoutChg>
        <pc:sldLayoutChg chg="addSp delSp modSp">
          <pc:chgData name="Rob Heathcote" userId="62419938-1f1d-43ca-9327-cfd6c1894440" providerId="ADAL" clId="{52643AC1-171D-4974-AB62-6D35D7A1D092}" dt="2020-03-05T08:05:05.845" v="84" actId="478"/>
          <pc:sldLayoutMkLst>
            <pc:docMk/>
            <pc:sldMasterMk cId="3316734550" sldId="2147483648"/>
            <pc:sldLayoutMk cId="2849720375" sldId="2147483652"/>
          </pc:sldLayoutMkLst>
          <pc:spChg chg="mod">
            <ac:chgData name="Rob Heathcote" userId="62419938-1f1d-43ca-9327-cfd6c1894440" providerId="ADAL" clId="{52643AC1-171D-4974-AB62-6D35D7A1D092}" dt="2020-03-05T08:01:30.360" v="53" actId="6549"/>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52643AC1-171D-4974-AB62-6D35D7A1D092}" dt="2020-03-05T08:03:56.301" v="75" actId="207"/>
            <ac:spMkLst>
              <pc:docMk/>
              <pc:sldMasterMk cId="3316734550" sldId="2147483648"/>
              <pc:sldLayoutMk cId="2849720375" sldId="2147483652"/>
              <ac:spMk id="8" creationId="{00000000-0000-0000-0000-000000000000}"/>
            </ac:spMkLst>
          </pc:spChg>
          <pc:picChg chg="add mod ord">
            <ac:chgData name="Rob Heathcote" userId="62419938-1f1d-43ca-9327-cfd6c1894440" providerId="ADAL" clId="{52643AC1-171D-4974-AB62-6D35D7A1D092}" dt="2020-03-05T08:01:12.230" v="30" actId="171"/>
            <ac:picMkLst>
              <pc:docMk/>
              <pc:sldMasterMk cId="3316734550" sldId="2147483648"/>
              <pc:sldLayoutMk cId="2849720375" sldId="2147483652"/>
              <ac:picMk id="4" creationId="{E12333BD-23C8-4C57-85FB-842C510FF7B6}"/>
            </ac:picMkLst>
          </pc:picChg>
          <pc:picChg chg="del">
            <ac:chgData name="Rob Heathcote" userId="62419938-1f1d-43ca-9327-cfd6c1894440" providerId="ADAL" clId="{52643AC1-171D-4974-AB62-6D35D7A1D092}" dt="2020-03-05T08:01:06.365" v="22" actId="478"/>
            <ac:picMkLst>
              <pc:docMk/>
              <pc:sldMasterMk cId="3316734550" sldId="2147483648"/>
              <pc:sldLayoutMk cId="2849720375" sldId="2147483652"/>
              <ac:picMk id="9" creationId="{00000000-0000-0000-0000-000000000000}"/>
            </ac:picMkLst>
          </pc:picChg>
          <pc:picChg chg="add del">
            <ac:chgData name="Rob Heathcote" userId="62419938-1f1d-43ca-9327-cfd6c1894440" providerId="ADAL" clId="{52643AC1-171D-4974-AB62-6D35D7A1D092}" dt="2020-03-05T08:05:05.845" v="84" actId="478"/>
            <ac:picMkLst>
              <pc:docMk/>
              <pc:sldMasterMk cId="3316734550" sldId="2147483648"/>
              <pc:sldLayoutMk cId="2849720375" sldId="2147483652"/>
              <ac:picMk id="10" creationId="{02B08CA7-BE4C-4AB4-A6D9-4685775514EF}"/>
            </ac:picMkLst>
          </pc:picChg>
        </pc:sldLayoutChg>
        <pc:sldLayoutChg chg="addSp delSp modSp">
          <pc:chgData name="Rob Heathcote" userId="62419938-1f1d-43ca-9327-cfd6c1894440" providerId="ADAL" clId="{52643AC1-171D-4974-AB62-6D35D7A1D092}" dt="2020-03-05T08:04:14.419" v="77" actId="207"/>
          <pc:sldLayoutMkLst>
            <pc:docMk/>
            <pc:sldMasterMk cId="3316734550" sldId="2147483648"/>
            <pc:sldLayoutMk cId="4180777422" sldId="2147483653"/>
          </pc:sldLayoutMkLst>
          <pc:spChg chg="add">
            <ac:chgData name="Rob Heathcote" userId="62419938-1f1d-43ca-9327-cfd6c1894440" providerId="ADAL" clId="{52643AC1-171D-4974-AB62-6D35D7A1D092}" dt="2020-03-05T08:01:47.268" v="55"/>
            <ac:spMkLst>
              <pc:docMk/>
              <pc:sldMasterMk cId="3316734550" sldId="2147483648"/>
              <pc:sldLayoutMk cId="4180777422" sldId="2147483653"/>
              <ac:spMk id="10" creationId="{C9AA62C9-E8BA-4487-919E-B42771A274C8}"/>
            </ac:spMkLst>
          </pc:spChg>
          <pc:spChg chg="mod">
            <ac:chgData name="Rob Heathcote" userId="62419938-1f1d-43ca-9327-cfd6c1894440" providerId="ADAL" clId="{52643AC1-171D-4974-AB62-6D35D7A1D092}" dt="2020-03-05T08:04:14.419" v="77" actId="207"/>
            <ac:spMkLst>
              <pc:docMk/>
              <pc:sldMasterMk cId="3316734550" sldId="2147483648"/>
              <pc:sldLayoutMk cId="4180777422" sldId="2147483653"/>
              <ac:spMk id="27" creationId="{00000000-0000-0000-0000-000000000000}"/>
            </ac:spMkLst>
          </pc:spChg>
          <pc:spChg chg="del">
            <ac:chgData name="Rob Heathcote" userId="62419938-1f1d-43ca-9327-cfd6c1894440" providerId="ADAL" clId="{52643AC1-171D-4974-AB62-6D35D7A1D092}" dt="2020-03-05T08:01:38.174" v="54" actId="478"/>
            <ac:spMkLst>
              <pc:docMk/>
              <pc:sldMasterMk cId="3316734550" sldId="2147483648"/>
              <pc:sldLayoutMk cId="4180777422" sldId="2147483653"/>
              <ac:spMk id="28" creationId="{00000000-0000-0000-0000-000000000000}"/>
            </ac:spMkLst>
          </pc:spChg>
          <pc:picChg chg="del">
            <ac:chgData name="Rob Heathcote" userId="62419938-1f1d-43ca-9327-cfd6c1894440" providerId="ADAL" clId="{52643AC1-171D-4974-AB62-6D35D7A1D092}" dt="2020-03-05T08:01:38.174" v="54" actId="478"/>
            <ac:picMkLst>
              <pc:docMk/>
              <pc:sldMasterMk cId="3316734550" sldId="2147483648"/>
              <pc:sldLayoutMk cId="4180777422" sldId="2147483653"/>
              <ac:picMk id="7" creationId="{00000000-0000-0000-0000-000000000000}"/>
            </ac:picMkLst>
          </pc:picChg>
          <pc:picChg chg="add">
            <ac:chgData name="Rob Heathcote" userId="62419938-1f1d-43ca-9327-cfd6c1894440" providerId="ADAL" clId="{52643AC1-171D-4974-AB62-6D35D7A1D092}" dt="2020-03-05T08:01:47.268" v="55"/>
            <ac:picMkLst>
              <pc:docMk/>
              <pc:sldMasterMk cId="3316734550" sldId="2147483648"/>
              <pc:sldLayoutMk cId="4180777422" sldId="2147483653"/>
              <ac:picMk id="9" creationId="{3255156C-BCD8-4521-9C5D-CF7B4BC21461}"/>
            </ac:picMkLst>
          </pc:picChg>
        </pc:sldLayoutChg>
        <pc:sldLayoutChg chg="addSp delSp modSp">
          <pc:chgData name="Rob Heathcote" userId="62419938-1f1d-43ca-9327-cfd6c1894440" providerId="ADAL" clId="{52643AC1-171D-4974-AB62-6D35D7A1D092}" dt="2020-03-05T08:04:22.645" v="79" actId="207"/>
          <pc:sldLayoutMkLst>
            <pc:docMk/>
            <pc:sldMasterMk cId="3316734550" sldId="2147483648"/>
            <pc:sldLayoutMk cId="2400860605" sldId="2147483655"/>
          </pc:sldLayoutMkLst>
          <pc:spChg chg="add">
            <ac:chgData name="Rob Heathcote" userId="62419938-1f1d-43ca-9327-cfd6c1894440" providerId="ADAL" clId="{52643AC1-171D-4974-AB62-6D35D7A1D092}" dt="2020-03-05T08:01:51.393" v="57"/>
            <ac:spMkLst>
              <pc:docMk/>
              <pc:sldMasterMk cId="3316734550" sldId="2147483648"/>
              <pc:sldLayoutMk cId="2400860605" sldId="2147483655"/>
              <ac:spMk id="9" creationId="{FD55C676-7380-4D17-9A71-B810355D7F22}"/>
            </ac:spMkLst>
          </pc:spChg>
          <pc:spChg chg="mod">
            <ac:chgData name="Rob Heathcote" userId="62419938-1f1d-43ca-9327-cfd6c1894440" providerId="ADAL" clId="{52643AC1-171D-4974-AB62-6D35D7A1D092}" dt="2020-03-05T08:04:22.645" v="79" actId="207"/>
            <ac:spMkLst>
              <pc:docMk/>
              <pc:sldMasterMk cId="3316734550" sldId="2147483648"/>
              <pc:sldLayoutMk cId="2400860605" sldId="2147483655"/>
              <ac:spMk id="26" creationId="{00000000-0000-0000-0000-000000000000}"/>
            </ac:spMkLst>
          </pc:spChg>
          <pc:spChg chg="del">
            <ac:chgData name="Rob Heathcote" userId="62419938-1f1d-43ca-9327-cfd6c1894440" providerId="ADAL" clId="{52643AC1-171D-4974-AB62-6D35D7A1D092}" dt="2020-03-05T08:01:51.070" v="56" actId="478"/>
            <ac:spMkLst>
              <pc:docMk/>
              <pc:sldMasterMk cId="3316734550" sldId="2147483648"/>
              <pc:sldLayoutMk cId="2400860605" sldId="2147483655"/>
              <ac:spMk id="27" creationId="{00000000-0000-0000-0000-000000000000}"/>
            </ac:spMkLst>
          </pc:spChg>
          <pc:picChg chg="del">
            <ac:chgData name="Rob Heathcote" userId="62419938-1f1d-43ca-9327-cfd6c1894440" providerId="ADAL" clId="{52643AC1-171D-4974-AB62-6D35D7A1D092}" dt="2020-03-05T08:01:51.070" v="56" actId="478"/>
            <ac:picMkLst>
              <pc:docMk/>
              <pc:sldMasterMk cId="3316734550" sldId="2147483648"/>
              <pc:sldLayoutMk cId="2400860605" sldId="2147483655"/>
              <ac:picMk id="7" creationId="{00000000-0000-0000-0000-000000000000}"/>
            </ac:picMkLst>
          </pc:picChg>
          <pc:picChg chg="add">
            <ac:chgData name="Rob Heathcote" userId="62419938-1f1d-43ca-9327-cfd6c1894440" providerId="ADAL" clId="{52643AC1-171D-4974-AB62-6D35D7A1D092}" dt="2020-03-05T08:01:51.393" v="57"/>
            <ac:picMkLst>
              <pc:docMk/>
              <pc:sldMasterMk cId="3316734550" sldId="2147483648"/>
              <pc:sldLayoutMk cId="2400860605" sldId="2147483655"/>
              <ac:picMk id="8" creationId="{B2B370F0-D5A9-4B52-97FD-64A1402889E7}"/>
            </ac:picMkLst>
          </pc:picChg>
        </pc:sldLayoutChg>
        <pc:sldLayoutChg chg="addSp delSp modSp">
          <pc:chgData name="Rob Heathcote" userId="62419938-1f1d-43ca-9327-cfd6c1894440" providerId="ADAL" clId="{52643AC1-171D-4974-AB62-6D35D7A1D092}" dt="2020-03-05T08:04:30.136" v="81" actId="207"/>
          <pc:sldLayoutMkLst>
            <pc:docMk/>
            <pc:sldMasterMk cId="3316734550" sldId="2147483648"/>
            <pc:sldLayoutMk cId="3315833090" sldId="2147483656"/>
          </pc:sldLayoutMkLst>
          <pc:spChg chg="add">
            <ac:chgData name="Rob Heathcote" userId="62419938-1f1d-43ca-9327-cfd6c1894440" providerId="ADAL" clId="{52643AC1-171D-4974-AB62-6D35D7A1D092}" dt="2020-03-05T08:01:54.705" v="59"/>
            <ac:spMkLst>
              <pc:docMk/>
              <pc:sldMasterMk cId="3316734550" sldId="2147483648"/>
              <pc:sldLayoutMk cId="3315833090" sldId="2147483656"/>
              <ac:spMk id="8" creationId="{6BC9FC53-D825-4002-ADB7-823147B14172}"/>
            </ac:spMkLst>
          </pc:spChg>
          <pc:spChg chg="mod">
            <ac:chgData name="Rob Heathcote" userId="62419938-1f1d-43ca-9327-cfd6c1894440" providerId="ADAL" clId="{52643AC1-171D-4974-AB62-6D35D7A1D092}" dt="2020-03-05T08:04:30.136" v="81" actId="207"/>
            <ac:spMkLst>
              <pc:docMk/>
              <pc:sldMasterMk cId="3316734550" sldId="2147483648"/>
              <pc:sldLayoutMk cId="3315833090" sldId="2147483656"/>
              <ac:spMk id="25" creationId="{00000000-0000-0000-0000-000000000000}"/>
            </ac:spMkLst>
          </pc:spChg>
          <pc:spChg chg="del">
            <ac:chgData name="Rob Heathcote" userId="62419938-1f1d-43ca-9327-cfd6c1894440" providerId="ADAL" clId="{52643AC1-171D-4974-AB62-6D35D7A1D092}" dt="2020-03-05T08:01:54.437" v="58" actId="478"/>
            <ac:spMkLst>
              <pc:docMk/>
              <pc:sldMasterMk cId="3316734550" sldId="2147483648"/>
              <pc:sldLayoutMk cId="3315833090" sldId="2147483656"/>
              <ac:spMk id="26" creationId="{00000000-0000-0000-0000-000000000000}"/>
            </ac:spMkLst>
          </pc:spChg>
          <pc:picChg chg="del">
            <ac:chgData name="Rob Heathcote" userId="62419938-1f1d-43ca-9327-cfd6c1894440" providerId="ADAL" clId="{52643AC1-171D-4974-AB62-6D35D7A1D092}" dt="2020-03-05T08:01:54.437" v="58" actId="478"/>
            <ac:picMkLst>
              <pc:docMk/>
              <pc:sldMasterMk cId="3316734550" sldId="2147483648"/>
              <pc:sldLayoutMk cId="3315833090" sldId="2147483656"/>
              <ac:picMk id="6" creationId="{00000000-0000-0000-0000-000000000000}"/>
            </ac:picMkLst>
          </pc:picChg>
          <pc:picChg chg="add">
            <ac:chgData name="Rob Heathcote" userId="62419938-1f1d-43ca-9327-cfd6c1894440" providerId="ADAL" clId="{52643AC1-171D-4974-AB62-6D35D7A1D092}" dt="2020-03-05T08:01:54.705" v="59"/>
            <ac:picMkLst>
              <pc:docMk/>
              <pc:sldMasterMk cId="3316734550" sldId="2147483648"/>
              <pc:sldLayoutMk cId="3315833090" sldId="2147483656"/>
              <ac:picMk id="7" creationId="{5F15E4BA-44A1-4FBD-B5FF-77CFFC5A7788}"/>
            </ac:picMkLst>
          </pc:picChg>
        </pc:sldLayoutChg>
        <pc:sldLayoutChg chg="modSp setBg">
          <pc:chgData name="Rob Heathcote" userId="62419938-1f1d-43ca-9327-cfd6c1894440" providerId="ADAL" clId="{52643AC1-171D-4974-AB62-6D35D7A1D092}" dt="2020-03-05T08:03:18.008" v="70" actId="207"/>
          <pc:sldLayoutMkLst>
            <pc:docMk/>
            <pc:sldMasterMk cId="3316734550" sldId="2147483648"/>
            <pc:sldLayoutMk cId="393927180" sldId="2147483664"/>
          </pc:sldLayoutMkLst>
          <pc:spChg chg="mod">
            <ac:chgData name="Rob Heathcote" userId="62419938-1f1d-43ca-9327-cfd6c1894440" providerId="ADAL" clId="{52643AC1-171D-4974-AB62-6D35D7A1D092}" dt="2020-03-05T08:03:18.008" v="70" actId="207"/>
            <ac:spMkLst>
              <pc:docMk/>
              <pc:sldMasterMk cId="3316734550" sldId="2147483648"/>
              <pc:sldLayoutMk cId="393927180" sldId="2147483664"/>
              <ac:spMk id="10" creationId="{00000000-0000-0000-0000-000000000000}"/>
            </ac:spMkLst>
          </pc:spChg>
        </pc:sldLayoutChg>
        <pc:sldLayoutChg chg="addSp delSp modSp">
          <pc:chgData name="Rob Heathcote" userId="62419938-1f1d-43ca-9327-cfd6c1894440" providerId="ADAL" clId="{52643AC1-171D-4974-AB62-6D35D7A1D092}" dt="2020-03-05T08:02:04.255" v="65" actId="20577"/>
          <pc:sldLayoutMkLst>
            <pc:docMk/>
            <pc:sldMasterMk cId="3316734550" sldId="2147483648"/>
            <pc:sldLayoutMk cId="487712265" sldId="2147483665"/>
          </pc:sldLayoutMkLst>
          <pc:spChg chg="mod">
            <ac:chgData name="Rob Heathcote" userId="62419938-1f1d-43ca-9327-cfd6c1894440" providerId="ADAL" clId="{52643AC1-171D-4974-AB62-6D35D7A1D092}" dt="2020-03-05T08:02:04.255" v="65" actId="20577"/>
            <ac:spMkLst>
              <pc:docMk/>
              <pc:sldMasterMk cId="3316734550" sldId="2147483648"/>
              <pc:sldLayoutMk cId="487712265" sldId="2147483665"/>
              <ac:spMk id="8" creationId="{00000000-0000-0000-0000-000000000000}"/>
            </ac:spMkLst>
          </pc:spChg>
          <pc:spChg chg="add">
            <ac:chgData name="Rob Heathcote" userId="62419938-1f1d-43ca-9327-cfd6c1894440" providerId="ADAL" clId="{52643AC1-171D-4974-AB62-6D35D7A1D092}" dt="2020-03-05T08:01:58.529" v="61"/>
            <ac:spMkLst>
              <pc:docMk/>
              <pc:sldMasterMk cId="3316734550" sldId="2147483648"/>
              <pc:sldLayoutMk cId="487712265" sldId="2147483665"/>
              <ac:spMk id="9" creationId="{85CBFDD3-691E-49EF-8099-8E63C39BDF8B}"/>
            </ac:spMkLst>
          </pc:spChg>
          <pc:spChg chg="del">
            <ac:chgData name="Rob Heathcote" userId="62419938-1f1d-43ca-9327-cfd6c1894440" providerId="ADAL" clId="{52643AC1-171D-4974-AB62-6D35D7A1D092}" dt="2020-03-05T08:01:58.070" v="60" actId="478"/>
            <ac:spMkLst>
              <pc:docMk/>
              <pc:sldMasterMk cId="3316734550" sldId="2147483648"/>
              <pc:sldLayoutMk cId="487712265" sldId="2147483665"/>
              <ac:spMk id="28" creationId="{00000000-0000-0000-0000-000000000000}"/>
            </ac:spMkLst>
          </pc:spChg>
          <pc:picChg chg="add">
            <ac:chgData name="Rob Heathcote" userId="62419938-1f1d-43ca-9327-cfd6c1894440" providerId="ADAL" clId="{52643AC1-171D-4974-AB62-6D35D7A1D092}" dt="2020-03-05T08:01:58.529" v="61"/>
            <ac:picMkLst>
              <pc:docMk/>
              <pc:sldMasterMk cId="3316734550" sldId="2147483648"/>
              <pc:sldLayoutMk cId="487712265" sldId="2147483665"/>
              <ac:picMk id="6" creationId="{8C26EC69-48B6-41BB-B076-FBAEE4D4F724}"/>
            </ac:picMkLst>
          </pc:picChg>
          <pc:picChg chg="del">
            <ac:chgData name="Rob Heathcote" userId="62419938-1f1d-43ca-9327-cfd6c1894440" providerId="ADAL" clId="{52643AC1-171D-4974-AB62-6D35D7A1D092}" dt="2020-03-05T08:01:58.070" v="60" actId="478"/>
            <ac:picMkLst>
              <pc:docMk/>
              <pc:sldMasterMk cId="3316734550" sldId="2147483648"/>
              <pc:sldLayoutMk cId="487712265" sldId="2147483665"/>
              <ac:picMk id="7" creationId="{00000000-0000-0000-0000-000000000000}"/>
            </ac:picMkLst>
          </pc:picChg>
        </pc:sldLayoutChg>
        <pc:sldLayoutChg chg="addSp delSp modSp setBg">
          <pc:chgData name="Rob Heathcote" userId="62419938-1f1d-43ca-9327-cfd6c1894440" providerId="ADAL" clId="{52643AC1-171D-4974-AB62-6D35D7A1D092}" dt="2020-03-05T08:04:54.069" v="83" actId="207"/>
          <pc:sldLayoutMkLst>
            <pc:docMk/>
            <pc:sldMasterMk cId="3316734550" sldId="2147483648"/>
            <pc:sldLayoutMk cId="1093718466" sldId="2147483666"/>
          </pc:sldLayoutMkLst>
          <pc:spChg chg="mod">
            <ac:chgData name="Rob Heathcote" userId="62419938-1f1d-43ca-9327-cfd6c1894440" providerId="ADAL" clId="{52643AC1-171D-4974-AB62-6D35D7A1D092}" dt="2020-03-05T08:04:54.069" v="83" actId="207"/>
            <ac:spMkLst>
              <pc:docMk/>
              <pc:sldMasterMk cId="3316734550" sldId="2147483648"/>
              <pc:sldLayoutMk cId="1093718466" sldId="2147483666"/>
              <ac:spMk id="10" creationId="{00000000-0000-0000-0000-000000000000}"/>
            </ac:spMkLst>
          </pc:spChg>
          <pc:picChg chg="add del mod">
            <ac:chgData name="Rob Heathcote" userId="62419938-1f1d-43ca-9327-cfd6c1894440" providerId="ADAL" clId="{52643AC1-171D-4974-AB62-6D35D7A1D092}" dt="2020-03-05T08:03:37.010" v="72"/>
            <ac:picMkLst>
              <pc:docMk/>
              <pc:sldMasterMk cId="3316734550" sldId="2147483648"/>
              <pc:sldLayoutMk cId="1093718466" sldId="2147483666"/>
              <ac:picMk id="2" creationId="{BC0FEFD4-CE72-4D8F-BAE0-056BF4850D58}"/>
            </ac:picMkLst>
          </pc:picChg>
        </pc:sldLayoutChg>
      </pc:sldMasterChg>
    </pc:docChg>
  </pc:docChgLst>
  <pc:docChgLst>
    <pc:chgData name="James Franklin" userId="cf915d05-507f-491f-b4a6-b2aa085ee4b1" providerId="ADAL" clId="{1A401882-8532-4B62-9F14-CB62D9F09CD7}"/>
    <pc:docChg chg="modSld">
      <pc:chgData name="James Franklin" userId="cf915d05-507f-491f-b4a6-b2aa085ee4b1" providerId="ADAL" clId="{1A401882-8532-4B62-9F14-CB62D9F09CD7}" dt="2020-05-28T09:04:01.428" v="3" actId="20577"/>
      <pc:docMkLst>
        <pc:docMk/>
      </pc:docMkLst>
      <pc:sldChg chg="modSp mod">
        <pc:chgData name="James Franklin" userId="cf915d05-507f-491f-b4a6-b2aa085ee4b1" providerId="ADAL" clId="{1A401882-8532-4B62-9F14-CB62D9F09CD7}" dt="2020-05-28T09:04:01.428" v="3" actId="20577"/>
        <pc:sldMkLst>
          <pc:docMk/>
          <pc:sldMk cId="918423468" sldId="285"/>
        </pc:sldMkLst>
        <pc:spChg chg="mod">
          <ac:chgData name="James Franklin" userId="cf915d05-507f-491f-b4a6-b2aa085ee4b1" providerId="ADAL" clId="{1A401882-8532-4B62-9F14-CB62D9F09CD7}" dt="2020-05-28T09:04:01.428" v="3" actId="20577"/>
          <ac:spMkLst>
            <pc:docMk/>
            <pc:sldMk cId="918423468" sldId="285"/>
            <ac:spMk id="3" creationId="{82FCF1FD-01DC-4840-BB9B-6681DD086A20}"/>
          </ac:spMkLst>
        </pc:spChg>
      </pc:sldChg>
    </pc:docChg>
  </pc:docChgLst>
  <pc:docChgLst>
    <pc:chgData name="Mike Bloys" userId="1248c4d8-7b2b-4b32-b8bd-163ae845f9bb" providerId="ADAL" clId="{A8FA318C-6F50-6847-8462-3B7FEA9F98BA}"/>
    <pc:docChg chg="undo custSel modSld modMainMaster">
      <pc:chgData name="Mike Bloys" userId="1248c4d8-7b2b-4b32-b8bd-163ae845f9bb" providerId="ADAL" clId="{A8FA318C-6F50-6847-8462-3B7FEA9F98BA}" dt="2021-07-26T11:36:44.565" v="188" actId="478"/>
      <pc:docMkLst>
        <pc:docMk/>
      </pc:docMkLst>
      <pc:sldChg chg="delSp mod">
        <pc:chgData name="Mike Bloys" userId="1248c4d8-7b2b-4b32-b8bd-163ae845f9bb" providerId="ADAL" clId="{A8FA318C-6F50-6847-8462-3B7FEA9F98BA}" dt="2021-07-22T11:51:41.622" v="59" actId="478"/>
        <pc:sldMkLst>
          <pc:docMk/>
          <pc:sldMk cId="3097358543" sldId="260"/>
        </pc:sldMkLst>
        <pc:spChg chg="del">
          <ac:chgData name="Mike Bloys" userId="1248c4d8-7b2b-4b32-b8bd-163ae845f9bb" providerId="ADAL" clId="{A8FA318C-6F50-6847-8462-3B7FEA9F98BA}" dt="2021-07-22T11:51:41.622" v="59" actId="478"/>
          <ac:spMkLst>
            <pc:docMk/>
            <pc:sldMk cId="3097358543" sldId="260"/>
            <ac:spMk id="2" creationId="{24007CD4-C2D9-47F1-91A4-3DE077CFB0C5}"/>
          </ac:spMkLst>
        </pc:spChg>
      </pc:sldChg>
      <pc:sldChg chg="addSp delSp modSp mod modClrScheme chgLayout">
        <pc:chgData name="Mike Bloys" userId="1248c4d8-7b2b-4b32-b8bd-163ae845f9bb" providerId="ADAL" clId="{A8FA318C-6F50-6847-8462-3B7FEA9F98BA}" dt="2021-07-26T11:36:04.871" v="187" actId="478"/>
        <pc:sldMkLst>
          <pc:docMk/>
          <pc:sldMk cId="644322881" sldId="261"/>
        </pc:sldMkLst>
        <pc:spChg chg="del">
          <ac:chgData name="Mike Bloys" userId="1248c4d8-7b2b-4b32-b8bd-163ae845f9bb" providerId="ADAL" clId="{A8FA318C-6F50-6847-8462-3B7FEA9F98BA}" dt="2021-07-26T11:36:04.871" v="187" actId="478"/>
          <ac:spMkLst>
            <pc:docMk/>
            <pc:sldMk cId="644322881" sldId="261"/>
            <ac:spMk id="2" creationId="{D5D8B091-F572-40E7-A242-ABDBE054138F}"/>
          </ac:spMkLst>
        </pc:spChg>
        <pc:spChg chg="mod ord">
          <ac:chgData name="Mike Bloys" userId="1248c4d8-7b2b-4b32-b8bd-163ae845f9bb" providerId="ADAL" clId="{A8FA318C-6F50-6847-8462-3B7FEA9F98BA}" dt="2021-07-22T14:25:39.791" v="174" actId="700"/>
          <ac:spMkLst>
            <pc:docMk/>
            <pc:sldMk cId="644322881" sldId="261"/>
            <ac:spMk id="3" creationId="{00000000-0000-0000-0000-000000000000}"/>
          </ac:spMkLst>
        </pc:spChg>
        <pc:spChg chg="mod ord">
          <ac:chgData name="Mike Bloys" userId="1248c4d8-7b2b-4b32-b8bd-163ae845f9bb" providerId="ADAL" clId="{A8FA318C-6F50-6847-8462-3B7FEA9F98BA}" dt="2021-07-22T14:25:39.791" v="174" actId="700"/>
          <ac:spMkLst>
            <pc:docMk/>
            <pc:sldMk cId="644322881" sldId="261"/>
            <ac:spMk id="4" creationId="{00000000-0000-0000-0000-000000000000}"/>
          </ac:spMkLst>
        </pc:spChg>
        <pc:spChg chg="add del mod">
          <ac:chgData name="Mike Bloys" userId="1248c4d8-7b2b-4b32-b8bd-163ae845f9bb" providerId="ADAL" clId="{A8FA318C-6F50-6847-8462-3B7FEA9F98BA}" dt="2021-07-22T14:26:10.157" v="177" actId="21"/>
          <ac:spMkLst>
            <pc:docMk/>
            <pc:sldMk cId="644322881" sldId="261"/>
            <ac:spMk id="5" creationId="{62D30C6E-5FF0-A44A-801E-FF17F17123B1}"/>
          </ac:spMkLst>
        </pc:spChg>
      </pc:sldChg>
      <pc:sldChg chg="addSp delSp modSp mod">
        <pc:chgData name="Mike Bloys" userId="1248c4d8-7b2b-4b32-b8bd-163ae845f9bb" providerId="ADAL" clId="{A8FA318C-6F50-6847-8462-3B7FEA9F98BA}" dt="2021-07-22T13:29:42.002" v="102" actId="20577"/>
        <pc:sldMkLst>
          <pc:docMk/>
          <pc:sldMk cId="990921403" sldId="263"/>
        </pc:sldMkLst>
        <pc:spChg chg="mod">
          <ac:chgData name="Mike Bloys" userId="1248c4d8-7b2b-4b32-b8bd-163ae845f9bb" providerId="ADAL" clId="{A8FA318C-6F50-6847-8462-3B7FEA9F98BA}" dt="2021-07-22T13:29:42.002" v="102" actId="20577"/>
          <ac:spMkLst>
            <pc:docMk/>
            <pc:sldMk cId="990921403" sldId="263"/>
            <ac:spMk id="4" creationId="{00000000-0000-0000-0000-000000000000}"/>
          </ac:spMkLst>
        </pc:spChg>
        <pc:picChg chg="add del mod">
          <ac:chgData name="Mike Bloys" userId="1248c4d8-7b2b-4b32-b8bd-163ae845f9bb" providerId="ADAL" clId="{A8FA318C-6F50-6847-8462-3B7FEA9F98BA}" dt="2021-07-22T13:29:16.620" v="98" actId="478"/>
          <ac:picMkLst>
            <pc:docMk/>
            <pc:sldMk cId="990921403" sldId="263"/>
            <ac:picMk id="5" creationId="{0D31D3A9-5886-D84F-BCF1-91110E5EF514}"/>
          </ac:picMkLst>
        </pc:picChg>
      </pc:sldChg>
      <pc:sldChg chg="modSp mod">
        <pc:chgData name="Mike Bloys" userId="1248c4d8-7b2b-4b32-b8bd-163ae845f9bb" providerId="ADAL" clId="{A8FA318C-6F50-6847-8462-3B7FEA9F98BA}" dt="2021-07-22T13:22:13.887" v="96"/>
        <pc:sldMkLst>
          <pc:docMk/>
          <pc:sldMk cId="3807880298" sldId="266"/>
        </pc:sldMkLst>
        <pc:graphicFrameChg chg="mod modGraphic">
          <ac:chgData name="Mike Bloys" userId="1248c4d8-7b2b-4b32-b8bd-163ae845f9bb" providerId="ADAL" clId="{A8FA318C-6F50-6847-8462-3B7FEA9F98BA}" dt="2021-07-22T13:22:13.887" v="96"/>
          <ac:graphicFrameMkLst>
            <pc:docMk/>
            <pc:sldMk cId="3807880298" sldId="266"/>
            <ac:graphicFrameMk id="4" creationId="{00000000-0000-0000-0000-000000000000}"/>
          </ac:graphicFrameMkLst>
        </pc:graphicFrameChg>
      </pc:sldChg>
      <pc:sldChg chg="modSp mod">
        <pc:chgData name="Mike Bloys" userId="1248c4d8-7b2b-4b32-b8bd-163ae845f9bb" providerId="ADAL" clId="{A8FA318C-6F50-6847-8462-3B7FEA9F98BA}" dt="2021-07-22T13:36:47.674" v="121" actId="572"/>
        <pc:sldMkLst>
          <pc:docMk/>
          <pc:sldMk cId="4040386850" sldId="267"/>
        </pc:sldMkLst>
        <pc:graphicFrameChg chg="mod modGraphic">
          <ac:chgData name="Mike Bloys" userId="1248c4d8-7b2b-4b32-b8bd-163ae845f9bb" providerId="ADAL" clId="{A8FA318C-6F50-6847-8462-3B7FEA9F98BA}" dt="2021-07-22T13:36:47.674" v="121" actId="572"/>
          <ac:graphicFrameMkLst>
            <pc:docMk/>
            <pc:sldMk cId="4040386850" sldId="267"/>
            <ac:graphicFrameMk id="5" creationId="{00000000-0000-0000-0000-000000000000}"/>
          </ac:graphicFrameMkLst>
        </pc:graphicFrameChg>
      </pc:sldChg>
      <pc:sldChg chg="modSp mod">
        <pc:chgData name="Mike Bloys" userId="1248c4d8-7b2b-4b32-b8bd-163ae845f9bb" providerId="ADAL" clId="{A8FA318C-6F50-6847-8462-3B7FEA9F98BA}" dt="2021-07-22T13:38:24.602" v="128" actId="1076"/>
        <pc:sldMkLst>
          <pc:docMk/>
          <pc:sldMk cId="3698801213" sldId="268"/>
        </pc:sldMkLst>
        <pc:picChg chg="mod">
          <ac:chgData name="Mike Bloys" userId="1248c4d8-7b2b-4b32-b8bd-163ae845f9bb" providerId="ADAL" clId="{A8FA318C-6F50-6847-8462-3B7FEA9F98BA}" dt="2021-07-22T13:38:24.602" v="128" actId="1076"/>
          <ac:picMkLst>
            <pc:docMk/>
            <pc:sldMk cId="3698801213" sldId="268"/>
            <ac:picMk id="2" creationId="{00000000-0000-0000-0000-000000000000}"/>
          </ac:picMkLst>
        </pc:picChg>
      </pc:sldChg>
      <pc:sldChg chg="modSp mod">
        <pc:chgData name="Mike Bloys" userId="1248c4d8-7b2b-4b32-b8bd-163ae845f9bb" providerId="ADAL" clId="{A8FA318C-6F50-6847-8462-3B7FEA9F98BA}" dt="2021-07-22T13:41:51.351" v="141" actId="207"/>
        <pc:sldMkLst>
          <pc:docMk/>
          <pc:sldMk cId="307978707" sldId="269"/>
        </pc:sldMkLst>
        <pc:graphicFrameChg chg="modGraphic">
          <ac:chgData name="Mike Bloys" userId="1248c4d8-7b2b-4b32-b8bd-163ae845f9bb" providerId="ADAL" clId="{A8FA318C-6F50-6847-8462-3B7FEA9F98BA}" dt="2021-07-22T13:41:51.351" v="141" actId="207"/>
          <ac:graphicFrameMkLst>
            <pc:docMk/>
            <pc:sldMk cId="307978707" sldId="269"/>
            <ac:graphicFrameMk id="5" creationId="{00000000-0000-0000-0000-000000000000}"/>
          </ac:graphicFrameMkLst>
        </pc:graphicFrameChg>
      </pc:sldChg>
      <pc:sldChg chg="modSp mod">
        <pc:chgData name="Mike Bloys" userId="1248c4d8-7b2b-4b32-b8bd-163ae845f9bb" providerId="ADAL" clId="{A8FA318C-6F50-6847-8462-3B7FEA9F98BA}" dt="2021-07-22T13:42:04.157" v="142" actId="207"/>
        <pc:sldMkLst>
          <pc:docMk/>
          <pc:sldMk cId="2686487396" sldId="270"/>
        </pc:sldMkLst>
        <pc:graphicFrameChg chg="modGraphic">
          <ac:chgData name="Mike Bloys" userId="1248c4d8-7b2b-4b32-b8bd-163ae845f9bb" providerId="ADAL" clId="{A8FA318C-6F50-6847-8462-3B7FEA9F98BA}" dt="2021-07-22T13:42:04.157" v="142" actId="207"/>
          <ac:graphicFrameMkLst>
            <pc:docMk/>
            <pc:sldMk cId="2686487396" sldId="270"/>
            <ac:graphicFrameMk id="5" creationId="{00000000-0000-0000-0000-000000000000}"/>
          </ac:graphicFrameMkLst>
        </pc:graphicFrameChg>
      </pc:sldChg>
      <pc:sldChg chg="modSp mod">
        <pc:chgData name="Mike Bloys" userId="1248c4d8-7b2b-4b32-b8bd-163ae845f9bb" providerId="ADAL" clId="{A8FA318C-6F50-6847-8462-3B7FEA9F98BA}" dt="2021-07-22T13:40:41.253" v="140" actId="207"/>
        <pc:sldMkLst>
          <pc:docMk/>
          <pc:sldMk cId="477279864" sldId="273"/>
        </pc:sldMkLst>
        <pc:graphicFrameChg chg="modGraphic">
          <ac:chgData name="Mike Bloys" userId="1248c4d8-7b2b-4b32-b8bd-163ae845f9bb" providerId="ADAL" clId="{A8FA318C-6F50-6847-8462-3B7FEA9F98BA}" dt="2021-07-22T13:40:41.253" v="140" actId="207"/>
          <ac:graphicFrameMkLst>
            <pc:docMk/>
            <pc:sldMk cId="477279864" sldId="273"/>
            <ac:graphicFrameMk id="4" creationId="{00000000-0000-0000-0000-000000000000}"/>
          </ac:graphicFrameMkLst>
        </pc:graphicFrameChg>
      </pc:sldChg>
      <pc:sldChg chg="addSp modSp">
        <pc:chgData name="Mike Bloys" userId="1248c4d8-7b2b-4b32-b8bd-163ae845f9bb" providerId="ADAL" clId="{A8FA318C-6F50-6847-8462-3B7FEA9F98BA}" dt="2021-07-22T13:07:06.724" v="87"/>
        <pc:sldMkLst>
          <pc:docMk/>
          <pc:sldMk cId="2368086085" sldId="279"/>
        </pc:sldMkLst>
        <pc:picChg chg="add mod">
          <ac:chgData name="Mike Bloys" userId="1248c4d8-7b2b-4b32-b8bd-163ae845f9bb" providerId="ADAL" clId="{A8FA318C-6F50-6847-8462-3B7FEA9F98BA}" dt="2021-07-22T13:07:06.724" v="87"/>
          <ac:picMkLst>
            <pc:docMk/>
            <pc:sldMk cId="2368086085" sldId="279"/>
            <ac:picMk id="5" creationId="{3011961D-8877-5D4E-BFA6-17F6C0DCA2C3}"/>
          </ac:picMkLst>
        </pc:picChg>
      </pc:sldChg>
      <pc:sldChg chg="modSp mod">
        <pc:chgData name="Mike Bloys" userId="1248c4d8-7b2b-4b32-b8bd-163ae845f9bb" providerId="ADAL" clId="{A8FA318C-6F50-6847-8462-3B7FEA9F98BA}" dt="2021-07-22T13:35:39.376" v="116" actId="207"/>
        <pc:sldMkLst>
          <pc:docMk/>
          <pc:sldMk cId="3499100747" sldId="280"/>
        </pc:sldMkLst>
        <pc:spChg chg="mod">
          <ac:chgData name="Mike Bloys" userId="1248c4d8-7b2b-4b32-b8bd-163ae845f9bb" providerId="ADAL" clId="{A8FA318C-6F50-6847-8462-3B7FEA9F98BA}" dt="2021-07-22T13:35:39.376" v="116" actId="207"/>
          <ac:spMkLst>
            <pc:docMk/>
            <pc:sldMk cId="3499100747" sldId="280"/>
            <ac:spMk id="4" creationId="{00000000-0000-0000-0000-000000000000}"/>
          </ac:spMkLst>
        </pc:spChg>
      </pc:sldChg>
      <pc:sldChg chg="modSp mod">
        <pc:chgData name="Mike Bloys" userId="1248c4d8-7b2b-4b32-b8bd-163ae845f9bb" providerId="ADAL" clId="{A8FA318C-6F50-6847-8462-3B7FEA9F98BA}" dt="2021-07-22T13:37:54.894" v="127"/>
        <pc:sldMkLst>
          <pc:docMk/>
          <pc:sldMk cId="3928355373" sldId="283"/>
        </pc:sldMkLst>
        <pc:graphicFrameChg chg="mod modGraphic">
          <ac:chgData name="Mike Bloys" userId="1248c4d8-7b2b-4b32-b8bd-163ae845f9bb" providerId="ADAL" clId="{A8FA318C-6F50-6847-8462-3B7FEA9F98BA}" dt="2021-07-22T13:37:54.894" v="127"/>
          <ac:graphicFrameMkLst>
            <pc:docMk/>
            <pc:sldMk cId="3928355373" sldId="283"/>
            <ac:graphicFrameMk id="5" creationId="{00000000-0000-0000-0000-000000000000}"/>
          </ac:graphicFrameMkLst>
        </pc:graphicFrameChg>
      </pc:sldChg>
      <pc:sldChg chg="addSp delSp modSp mod delCm">
        <pc:chgData name="Mike Bloys" userId="1248c4d8-7b2b-4b32-b8bd-163ae845f9bb" providerId="ADAL" clId="{A8FA318C-6F50-6847-8462-3B7FEA9F98BA}" dt="2021-07-22T13:05:23.850" v="86" actId="1592"/>
        <pc:sldMkLst>
          <pc:docMk/>
          <pc:sldMk cId="3003053793" sldId="284"/>
        </pc:sldMkLst>
        <pc:picChg chg="del">
          <ac:chgData name="Mike Bloys" userId="1248c4d8-7b2b-4b32-b8bd-163ae845f9bb" providerId="ADAL" clId="{A8FA318C-6F50-6847-8462-3B7FEA9F98BA}" dt="2021-07-22T13:04:22.045" v="76" actId="478"/>
          <ac:picMkLst>
            <pc:docMk/>
            <pc:sldMk cId="3003053793" sldId="284"/>
            <ac:picMk id="5" creationId="{2ACACB71-8CBF-445C-99E8-76236D733712}"/>
          </ac:picMkLst>
        </pc:picChg>
        <pc:picChg chg="add del mod">
          <ac:chgData name="Mike Bloys" userId="1248c4d8-7b2b-4b32-b8bd-163ae845f9bb" providerId="ADAL" clId="{A8FA318C-6F50-6847-8462-3B7FEA9F98BA}" dt="2021-07-22T13:04:36.543" v="78" actId="21"/>
          <ac:picMkLst>
            <pc:docMk/>
            <pc:sldMk cId="3003053793" sldId="284"/>
            <ac:picMk id="6" creationId="{71712F8B-104A-E644-A583-77360F0AEF44}"/>
          </ac:picMkLst>
        </pc:picChg>
        <pc:picChg chg="add del mod">
          <ac:chgData name="Mike Bloys" userId="1248c4d8-7b2b-4b32-b8bd-163ae845f9bb" providerId="ADAL" clId="{A8FA318C-6F50-6847-8462-3B7FEA9F98BA}" dt="2021-07-22T11:58:18.628" v="63" actId="21"/>
          <ac:picMkLst>
            <pc:docMk/>
            <pc:sldMk cId="3003053793" sldId="284"/>
            <ac:picMk id="8" creationId="{8B9BDCAE-E062-714A-BC75-33C82B5CE619}"/>
          </ac:picMkLst>
        </pc:picChg>
        <pc:picChg chg="add mod">
          <ac:chgData name="Mike Bloys" userId="1248c4d8-7b2b-4b32-b8bd-163ae845f9bb" providerId="ADAL" clId="{A8FA318C-6F50-6847-8462-3B7FEA9F98BA}" dt="2021-07-22T13:05:19.365" v="85" actId="18331"/>
          <ac:picMkLst>
            <pc:docMk/>
            <pc:sldMk cId="3003053793" sldId="284"/>
            <ac:picMk id="11" creationId="{2766AD3C-4475-884C-B87C-89F280C768D2}"/>
          </ac:picMkLst>
        </pc:picChg>
        <pc:picChg chg="add mod">
          <ac:chgData name="Mike Bloys" userId="1248c4d8-7b2b-4b32-b8bd-163ae845f9bb" providerId="ADAL" clId="{A8FA318C-6F50-6847-8462-3B7FEA9F98BA}" dt="2021-07-22T13:05:09.870" v="84"/>
          <ac:picMkLst>
            <pc:docMk/>
            <pc:sldMk cId="3003053793" sldId="284"/>
            <ac:picMk id="12" creationId="{95ED6CD0-757D-1442-B29C-EED493EE17B8}"/>
          </ac:picMkLst>
        </pc:picChg>
        <pc:picChg chg="del">
          <ac:chgData name="Mike Bloys" userId="1248c4d8-7b2b-4b32-b8bd-163ae845f9bb" providerId="ADAL" clId="{A8FA318C-6F50-6847-8462-3B7FEA9F98BA}" dt="2021-07-22T13:04:20.848" v="75" actId="478"/>
          <ac:picMkLst>
            <pc:docMk/>
            <pc:sldMk cId="3003053793" sldId="284"/>
            <ac:picMk id="2052" creationId="{EFBF4FA0-9A2F-4123-B481-EE1604903EE7}"/>
          </ac:picMkLst>
        </pc:picChg>
        <pc:picChg chg="del mod">
          <ac:chgData name="Mike Bloys" userId="1248c4d8-7b2b-4b32-b8bd-163ae845f9bb" providerId="ADAL" clId="{A8FA318C-6F50-6847-8462-3B7FEA9F98BA}" dt="2021-07-22T13:04:18.606" v="73" actId="478"/>
          <ac:picMkLst>
            <pc:docMk/>
            <pc:sldMk cId="3003053793" sldId="284"/>
            <ac:picMk id="2054" creationId="{83ABF355-BD6F-476B-8BF4-4C159B7DF6ED}"/>
          </ac:picMkLst>
        </pc:picChg>
        <pc:picChg chg="del">
          <ac:chgData name="Mike Bloys" userId="1248c4d8-7b2b-4b32-b8bd-163ae845f9bb" providerId="ADAL" clId="{A8FA318C-6F50-6847-8462-3B7FEA9F98BA}" dt="2021-07-22T13:04:19.755" v="74" actId="478"/>
          <ac:picMkLst>
            <pc:docMk/>
            <pc:sldMk cId="3003053793" sldId="284"/>
            <ac:picMk id="2056" creationId="{33BCC759-2C7E-42EF-B422-24E94696A8F1}"/>
          </ac:picMkLst>
        </pc:picChg>
      </pc:sldChg>
      <pc:sldChg chg="addSp delSp modSp mod">
        <pc:chgData name="Mike Bloys" userId="1248c4d8-7b2b-4b32-b8bd-163ae845f9bb" providerId="ADAL" clId="{A8FA318C-6F50-6847-8462-3B7FEA9F98BA}" dt="2021-07-22T13:34:37.120" v="115" actId="478"/>
        <pc:sldMkLst>
          <pc:docMk/>
          <pc:sldMk cId="3555955918" sldId="286"/>
        </pc:sldMkLst>
        <pc:picChg chg="del mod">
          <ac:chgData name="Mike Bloys" userId="1248c4d8-7b2b-4b32-b8bd-163ae845f9bb" providerId="ADAL" clId="{A8FA318C-6F50-6847-8462-3B7FEA9F98BA}" dt="2021-07-22T13:31:03.006" v="105" actId="478"/>
          <ac:picMkLst>
            <pc:docMk/>
            <pc:sldMk cId="3555955918" sldId="286"/>
            <ac:picMk id="5" creationId="{BEF80CFE-1AA6-4F59-8D00-F72ACB6A4EE2}"/>
          </ac:picMkLst>
        </pc:picChg>
        <pc:picChg chg="add del mod">
          <ac:chgData name="Mike Bloys" userId="1248c4d8-7b2b-4b32-b8bd-163ae845f9bb" providerId="ADAL" clId="{A8FA318C-6F50-6847-8462-3B7FEA9F98BA}" dt="2021-07-22T13:30:47.815" v="104" actId="21"/>
          <ac:picMkLst>
            <pc:docMk/>
            <pc:sldMk cId="3555955918" sldId="286"/>
            <ac:picMk id="6" creationId="{39725C9F-F4D8-2246-A0A7-1D38A35B98B1}"/>
          </ac:picMkLst>
        </pc:picChg>
        <pc:picChg chg="del">
          <ac:chgData name="Mike Bloys" userId="1248c4d8-7b2b-4b32-b8bd-163ae845f9bb" providerId="ADAL" clId="{A8FA318C-6F50-6847-8462-3B7FEA9F98BA}" dt="2021-07-22T13:34:09.857" v="112" actId="478"/>
          <ac:picMkLst>
            <pc:docMk/>
            <pc:sldMk cId="3555955918" sldId="286"/>
            <ac:picMk id="9" creationId="{2D474CD2-75BB-4439-B19E-95824CB21F4C}"/>
          </ac:picMkLst>
        </pc:picChg>
        <pc:picChg chg="del">
          <ac:chgData name="Mike Bloys" userId="1248c4d8-7b2b-4b32-b8bd-163ae845f9bb" providerId="ADAL" clId="{A8FA318C-6F50-6847-8462-3B7FEA9F98BA}" dt="2021-07-22T13:33:59.013" v="111" actId="478"/>
          <ac:picMkLst>
            <pc:docMk/>
            <pc:sldMk cId="3555955918" sldId="286"/>
            <ac:picMk id="10" creationId="{D6620AD2-E86A-4E29-8E6A-A4C0B0752E1C}"/>
          </ac:picMkLst>
        </pc:picChg>
        <pc:picChg chg="add mod">
          <ac:chgData name="Mike Bloys" userId="1248c4d8-7b2b-4b32-b8bd-163ae845f9bb" providerId="ADAL" clId="{A8FA318C-6F50-6847-8462-3B7FEA9F98BA}" dt="2021-07-22T13:34:29.102" v="114" actId="167"/>
          <ac:picMkLst>
            <pc:docMk/>
            <pc:sldMk cId="3555955918" sldId="286"/>
            <ac:picMk id="11" creationId="{251D1549-53A2-B04C-A77D-57F3D6BDE6CB}"/>
          </ac:picMkLst>
        </pc:picChg>
        <pc:picChg chg="add mod">
          <ac:chgData name="Mike Bloys" userId="1248c4d8-7b2b-4b32-b8bd-163ae845f9bb" providerId="ADAL" clId="{A8FA318C-6F50-6847-8462-3B7FEA9F98BA}" dt="2021-07-22T13:34:29.102" v="114" actId="167"/>
          <ac:picMkLst>
            <pc:docMk/>
            <pc:sldMk cId="3555955918" sldId="286"/>
            <ac:picMk id="12" creationId="{9CE16F66-CF00-664A-8666-2D397516C09A}"/>
          </ac:picMkLst>
        </pc:picChg>
        <pc:picChg chg="add mod">
          <ac:chgData name="Mike Bloys" userId="1248c4d8-7b2b-4b32-b8bd-163ae845f9bb" providerId="ADAL" clId="{A8FA318C-6F50-6847-8462-3B7FEA9F98BA}" dt="2021-07-22T13:34:29.102" v="114" actId="167"/>
          <ac:picMkLst>
            <pc:docMk/>
            <pc:sldMk cId="3555955918" sldId="286"/>
            <ac:picMk id="13" creationId="{375C3B9B-2AF8-5248-84D7-E8A0F52FDA7F}"/>
          </ac:picMkLst>
        </pc:picChg>
        <pc:picChg chg="del">
          <ac:chgData name="Mike Bloys" userId="1248c4d8-7b2b-4b32-b8bd-163ae845f9bb" providerId="ADAL" clId="{A8FA318C-6F50-6847-8462-3B7FEA9F98BA}" dt="2021-07-22T13:34:37.120" v="115" actId="478"/>
          <ac:picMkLst>
            <pc:docMk/>
            <pc:sldMk cId="3555955918" sldId="286"/>
            <ac:picMk id="1026" creationId="{9CBF503B-4D32-47C4-AD3B-67682AE80126}"/>
          </ac:picMkLst>
        </pc:picChg>
      </pc:sldChg>
      <pc:sldChg chg="modSp mod">
        <pc:chgData name="Mike Bloys" userId="1248c4d8-7b2b-4b32-b8bd-163ae845f9bb" providerId="ADAL" clId="{A8FA318C-6F50-6847-8462-3B7FEA9F98BA}" dt="2021-07-22T13:40:20.262" v="139" actId="208"/>
        <pc:sldMkLst>
          <pc:docMk/>
          <pc:sldMk cId="731314941" sldId="288"/>
        </pc:sldMkLst>
        <pc:spChg chg="mod">
          <ac:chgData name="Mike Bloys" userId="1248c4d8-7b2b-4b32-b8bd-163ae845f9bb" providerId="ADAL" clId="{A8FA318C-6F50-6847-8462-3B7FEA9F98BA}" dt="2021-07-22T13:40:20.262" v="139" actId="208"/>
          <ac:spMkLst>
            <pc:docMk/>
            <pc:sldMk cId="731314941" sldId="288"/>
            <ac:spMk id="9" creationId="{99B001E3-1789-4790-9495-CD971048E1C6}"/>
          </ac:spMkLst>
        </pc:spChg>
        <pc:spChg chg="mod">
          <ac:chgData name="Mike Bloys" userId="1248c4d8-7b2b-4b32-b8bd-163ae845f9bb" providerId="ADAL" clId="{A8FA318C-6F50-6847-8462-3B7FEA9F98BA}" dt="2021-07-22T13:40:09.226" v="137" actId="208"/>
          <ac:spMkLst>
            <pc:docMk/>
            <pc:sldMk cId="731314941" sldId="288"/>
            <ac:spMk id="12" creationId="{DC5B10A9-AC3B-4C33-B962-62236E07665B}"/>
          </ac:spMkLst>
        </pc:spChg>
        <pc:spChg chg="mod">
          <ac:chgData name="Mike Bloys" userId="1248c4d8-7b2b-4b32-b8bd-163ae845f9bb" providerId="ADAL" clId="{A8FA318C-6F50-6847-8462-3B7FEA9F98BA}" dt="2021-07-22T13:40:03.735" v="136" actId="208"/>
          <ac:spMkLst>
            <pc:docMk/>
            <pc:sldMk cId="731314941" sldId="288"/>
            <ac:spMk id="26" creationId="{8965867E-D083-4A6A-8B90-5590C56B5527}"/>
          </ac:spMkLst>
        </pc:spChg>
        <pc:spChg chg="mod">
          <ac:chgData name="Mike Bloys" userId="1248c4d8-7b2b-4b32-b8bd-163ae845f9bb" providerId="ADAL" clId="{A8FA318C-6F50-6847-8462-3B7FEA9F98BA}" dt="2021-07-22T13:40:16.557" v="138" actId="208"/>
          <ac:spMkLst>
            <pc:docMk/>
            <pc:sldMk cId="731314941" sldId="288"/>
            <ac:spMk id="28" creationId="{406924BF-225E-4E1F-8EED-C8784F6C5BC6}"/>
          </ac:spMkLst>
        </pc:spChg>
        <pc:graphicFrameChg chg="modGraphic">
          <ac:chgData name="Mike Bloys" userId="1248c4d8-7b2b-4b32-b8bd-163ae845f9bb" providerId="ADAL" clId="{A8FA318C-6F50-6847-8462-3B7FEA9F98BA}" dt="2021-07-22T13:39:55.035" v="135" actId="207"/>
          <ac:graphicFrameMkLst>
            <pc:docMk/>
            <pc:sldMk cId="731314941" sldId="288"/>
            <ac:graphicFrameMk id="4" creationId="{B6BE31CE-6997-411B-B3F5-724ADBF9E28D}"/>
          </ac:graphicFrameMkLst>
        </pc:graphicFrameChg>
      </pc:sldChg>
      <pc:sldChg chg="addSp delSp modSp mod modClrScheme delCm chgLayout">
        <pc:chgData name="Mike Bloys" userId="1248c4d8-7b2b-4b32-b8bd-163ae845f9bb" providerId="ADAL" clId="{A8FA318C-6F50-6847-8462-3B7FEA9F98BA}" dt="2021-07-22T14:24:04.886" v="173" actId="167"/>
        <pc:sldMkLst>
          <pc:docMk/>
          <pc:sldMk cId="4076850340" sldId="290"/>
        </pc:sldMkLst>
        <pc:spChg chg="mod ord">
          <ac:chgData name="Mike Bloys" userId="1248c4d8-7b2b-4b32-b8bd-163ae845f9bb" providerId="ADAL" clId="{A8FA318C-6F50-6847-8462-3B7FEA9F98BA}" dt="2021-07-22T14:23:56.773" v="171" actId="700"/>
          <ac:spMkLst>
            <pc:docMk/>
            <pc:sldMk cId="4076850340" sldId="290"/>
            <ac:spMk id="4" creationId="{088FDFE3-5E3F-4022-B238-4ECAC3317F9C}"/>
          </ac:spMkLst>
        </pc:spChg>
        <pc:spChg chg="mod ord">
          <ac:chgData name="Mike Bloys" userId="1248c4d8-7b2b-4b32-b8bd-163ae845f9bb" providerId="ADAL" clId="{A8FA318C-6F50-6847-8462-3B7FEA9F98BA}" dt="2021-07-22T14:23:56.773" v="171" actId="700"/>
          <ac:spMkLst>
            <pc:docMk/>
            <pc:sldMk cId="4076850340" sldId="290"/>
            <ac:spMk id="5" creationId="{714CA032-D934-4C71-A05E-BFF0244348CD}"/>
          </ac:spMkLst>
        </pc:spChg>
        <pc:grpChg chg="del">
          <ac:chgData name="Mike Bloys" userId="1248c4d8-7b2b-4b32-b8bd-163ae845f9bb" providerId="ADAL" clId="{A8FA318C-6F50-6847-8462-3B7FEA9F98BA}" dt="2021-07-22T14:19:40.785" v="145" actId="478"/>
          <ac:grpSpMkLst>
            <pc:docMk/>
            <pc:sldMk cId="4076850340" sldId="290"/>
            <ac:grpSpMk id="14" creationId="{5B3FC1C2-54D2-40D5-AE7A-6A3043E7EA01}"/>
          </ac:grpSpMkLst>
        </pc:grpChg>
        <pc:picChg chg="add del mod modCrop">
          <ac:chgData name="Mike Bloys" userId="1248c4d8-7b2b-4b32-b8bd-163ae845f9bb" providerId="ADAL" clId="{A8FA318C-6F50-6847-8462-3B7FEA9F98BA}" dt="2021-07-22T14:23:53.476" v="170" actId="478"/>
          <ac:picMkLst>
            <pc:docMk/>
            <pc:sldMk cId="4076850340" sldId="290"/>
            <ac:picMk id="3" creationId="{E4DDBF04-D45E-1D48-ADD7-6D693375CDED}"/>
          </ac:picMkLst>
        </pc:picChg>
        <pc:picChg chg="del mod">
          <ac:chgData name="Mike Bloys" userId="1248c4d8-7b2b-4b32-b8bd-163ae845f9bb" providerId="ADAL" clId="{A8FA318C-6F50-6847-8462-3B7FEA9F98BA}" dt="2021-07-22T14:19:36.475" v="144" actId="478"/>
          <ac:picMkLst>
            <pc:docMk/>
            <pc:sldMk cId="4076850340" sldId="290"/>
            <ac:picMk id="7" creationId="{4338D8F6-F0A0-42A3-8F80-7DA5A33FA542}"/>
          </ac:picMkLst>
        </pc:picChg>
        <pc:picChg chg="add mod">
          <ac:chgData name="Mike Bloys" userId="1248c4d8-7b2b-4b32-b8bd-163ae845f9bb" providerId="ADAL" clId="{A8FA318C-6F50-6847-8462-3B7FEA9F98BA}" dt="2021-07-22T14:24:04.886" v="173" actId="167"/>
          <ac:picMkLst>
            <pc:docMk/>
            <pc:sldMk cId="4076850340" sldId="290"/>
            <ac:picMk id="19" creationId="{6364F326-C192-B74D-86F8-3D76215AE224}"/>
          </ac:picMkLst>
        </pc:picChg>
        <pc:picChg chg="add mod">
          <ac:chgData name="Mike Bloys" userId="1248c4d8-7b2b-4b32-b8bd-163ae845f9bb" providerId="ADAL" clId="{A8FA318C-6F50-6847-8462-3B7FEA9F98BA}" dt="2021-07-22T14:24:04.886" v="173" actId="167"/>
          <ac:picMkLst>
            <pc:docMk/>
            <pc:sldMk cId="4076850340" sldId="290"/>
            <ac:picMk id="20" creationId="{7983DCD5-C739-574E-A80C-335083CF80C4}"/>
          </ac:picMkLst>
        </pc:picChg>
        <pc:picChg chg="del">
          <ac:chgData name="Mike Bloys" userId="1248c4d8-7b2b-4b32-b8bd-163ae845f9bb" providerId="ADAL" clId="{A8FA318C-6F50-6847-8462-3B7FEA9F98BA}" dt="2021-07-22T14:19:44.366" v="146" actId="478"/>
          <ac:picMkLst>
            <pc:docMk/>
            <pc:sldMk cId="4076850340" sldId="290"/>
            <ac:picMk id="1026" creationId="{990D63CF-5906-4EBF-8FDA-2111FEEEC777}"/>
          </ac:picMkLst>
        </pc:picChg>
      </pc:sldChg>
      <pc:sldChg chg="addSp delSp modSp mod modClrScheme chgLayout">
        <pc:chgData name="Mike Bloys" userId="1248c4d8-7b2b-4b32-b8bd-163ae845f9bb" providerId="ADAL" clId="{A8FA318C-6F50-6847-8462-3B7FEA9F98BA}" dt="2021-07-22T14:23:41.642" v="169" actId="478"/>
        <pc:sldMkLst>
          <pc:docMk/>
          <pc:sldMk cId="990057538" sldId="291"/>
        </pc:sldMkLst>
        <pc:spChg chg="mod ord">
          <ac:chgData name="Mike Bloys" userId="1248c4d8-7b2b-4b32-b8bd-163ae845f9bb" providerId="ADAL" clId="{A8FA318C-6F50-6847-8462-3B7FEA9F98BA}" dt="2021-07-22T14:23:11.297" v="166" actId="700"/>
          <ac:spMkLst>
            <pc:docMk/>
            <pc:sldMk cId="990057538" sldId="291"/>
            <ac:spMk id="4" creationId="{088FDFE3-5E3F-4022-B238-4ECAC3317F9C}"/>
          </ac:spMkLst>
        </pc:spChg>
        <pc:spChg chg="mod ord">
          <ac:chgData name="Mike Bloys" userId="1248c4d8-7b2b-4b32-b8bd-163ae845f9bb" providerId="ADAL" clId="{A8FA318C-6F50-6847-8462-3B7FEA9F98BA}" dt="2021-07-22T14:23:11.297" v="166" actId="700"/>
          <ac:spMkLst>
            <pc:docMk/>
            <pc:sldMk cId="990057538" sldId="291"/>
            <ac:spMk id="5" creationId="{714CA032-D934-4C71-A05E-BFF0244348CD}"/>
          </ac:spMkLst>
        </pc:spChg>
        <pc:spChg chg="mod">
          <ac:chgData name="Mike Bloys" userId="1248c4d8-7b2b-4b32-b8bd-163ae845f9bb" providerId="ADAL" clId="{A8FA318C-6F50-6847-8462-3B7FEA9F98BA}" dt="2021-07-22T14:21:51.218" v="158" actId="1076"/>
          <ac:spMkLst>
            <pc:docMk/>
            <pc:sldMk cId="990057538" sldId="291"/>
            <ac:spMk id="11" creationId="{66C85F71-C8ED-4C9A-9567-ABE15457EE1F}"/>
          </ac:spMkLst>
        </pc:spChg>
        <pc:spChg chg="mod">
          <ac:chgData name="Mike Bloys" userId="1248c4d8-7b2b-4b32-b8bd-163ae845f9bb" providerId="ADAL" clId="{A8FA318C-6F50-6847-8462-3B7FEA9F98BA}" dt="2021-07-22T14:21:51.218" v="158" actId="1076"/>
          <ac:spMkLst>
            <pc:docMk/>
            <pc:sldMk cId="990057538" sldId="291"/>
            <ac:spMk id="13" creationId="{4621B311-62EC-4970-A797-85928EC7AF43}"/>
          </ac:spMkLst>
        </pc:spChg>
        <pc:spChg chg="mod">
          <ac:chgData name="Mike Bloys" userId="1248c4d8-7b2b-4b32-b8bd-163ae845f9bb" providerId="ADAL" clId="{A8FA318C-6F50-6847-8462-3B7FEA9F98BA}" dt="2021-07-22T14:21:51.218" v="158" actId="1076"/>
          <ac:spMkLst>
            <pc:docMk/>
            <pc:sldMk cId="990057538" sldId="291"/>
            <ac:spMk id="15" creationId="{F3C8BE8C-9C9B-41BF-B839-D6B1E70D1560}"/>
          </ac:spMkLst>
        </pc:spChg>
        <pc:spChg chg="mod">
          <ac:chgData name="Mike Bloys" userId="1248c4d8-7b2b-4b32-b8bd-163ae845f9bb" providerId="ADAL" clId="{A8FA318C-6F50-6847-8462-3B7FEA9F98BA}" dt="2021-07-22T14:21:51.218" v="158" actId="1076"/>
          <ac:spMkLst>
            <pc:docMk/>
            <pc:sldMk cId="990057538" sldId="291"/>
            <ac:spMk id="16" creationId="{003210AA-92A5-41ED-93C6-298A59498323}"/>
          </ac:spMkLst>
        </pc:spChg>
        <pc:spChg chg="mod">
          <ac:chgData name="Mike Bloys" userId="1248c4d8-7b2b-4b32-b8bd-163ae845f9bb" providerId="ADAL" clId="{A8FA318C-6F50-6847-8462-3B7FEA9F98BA}" dt="2021-07-22T14:21:51.218" v="158" actId="1076"/>
          <ac:spMkLst>
            <pc:docMk/>
            <pc:sldMk cId="990057538" sldId="291"/>
            <ac:spMk id="17" creationId="{C2B710F8-CAA0-4A46-B38D-4353B5F04E53}"/>
          </ac:spMkLst>
        </pc:spChg>
        <pc:spChg chg="mod">
          <ac:chgData name="Mike Bloys" userId="1248c4d8-7b2b-4b32-b8bd-163ae845f9bb" providerId="ADAL" clId="{A8FA318C-6F50-6847-8462-3B7FEA9F98BA}" dt="2021-07-22T14:21:51.218" v="158" actId="1076"/>
          <ac:spMkLst>
            <pc:docMk/>
            <pc:sldMk cId="990057538" sldId="291"/>
            <ac:spMk id="18" creationId="{D3229BD6-DEEA-4BDA-B451-42E382B638E9}"/>
          </ac:spMkLst>
        </pc:spChg>
        <pc:grpChg chg="del mod">
          <ac:chgData name="Mike Bloys" userId="1248c4d8-7b2b-4b32-b8bd-163ae845f9bb" providerId="ADAL" clId="{A8FA318C-6F50-6847-8462-3B7FEA9F98BA}" dt="2021-07-22T14:23:41.642" v="169" actId="478"/>
          <ac:grpSpMkLst>
            <pc:docMk/>
            <pc:sldMk cId="990057538" sldId="291"/>
            <ac:grpSpMk id="14" creationId="{5B3FC1C2-54D2-40D5-AE7A-6A3043E7EA01}"/>
          </ac:grpSpMkLst>
        </pc:grpChg>
        <pc:picChg chg="del">
          <ac:chgData name="Mike Bloys" userId="1248c4d8-7b2b-4b32-b8bd-163ae845f9bb" providerId="ADAL" clId="{A8FA318C-6F50-6847-8462-3B7FEA9F98BA}" dt="2021-07-22T14:21:42.537" v="157" actId="478"/>
          <ac:picMkLst>
            <pc:docMk/>
            <pc:sldMk cId="990057538" sldId="291"/>
            <ac:picMk id="7" creationId="{4338D8F6-F0A0-42A3-8F80-7DA5A33FA542}"/>
          </ac:picMkLst>
        </pc:picChg>
        <pc:picChg chg="add mod">
          <ac:chgData name="Mike Bloys" userId="1248c4d8-7b2b-4b32-b8bd-163ae845f9bb" providerId="ADAL" clId="{A8FA318C-6F50-6847-8462-3B7FEA9F98BA}" dt="2021-07-22T14:23:03.568" v="165" actId="1076"/>
          <ac:picMkLst>
            <pc:docMk/>
            <pc:sldMk cId="990057538" sldId="291"/>
            <ac:picMk id="19" creationId="{98B1666B-4523-3545-A750-F504C1886FDB}"/>
          </ac:picMkLst>
        </pc:picChg>
        <pc:picChg chg="add mod">
          <ac:chgData name="Mike Bloys" userId="1248c4d8-7b2b-4b32-b8bd-163ae845f9bb" providerId="ADAL" clId="{A8FA318C-6F50-6847-8462-3B7FEA9F98BA}" dt="2021-07-22T14:23:33.939" v="167"/>
          <ac:picMkLst>
            <pc:docMk/>
            <pc:sldMk cId="990057538" sldId="291"/>
            <ac:picMk id="20" creationId="{2B63398A-2644-A04C-95BA-724BD904390F}"/>
          </ac:picMkLst>
        </pc:picChg>
        <pc:picChg chg="del mod">
          <ac:chgData name="Mike Bloys" userId="1248c4d8-7b2b-4b32-b8bd-163ae845f9bb" providerId="ADAL" clId="{A8FA318C-6F50-6847-8462-3B7FEA9F98BA}" dt="2021-07-22T14:23:36.848" v="168" actId="478"/>
          <ac:picMkLst>
            <pc:docMk/>
            <pc:sldMk cId="990057538" sldId="291"/>
            <ac:picMk id="1026" creationId="{990D63CF-5906-4EBF-8FDA-2111FEEEC777}"/>
          </ac:picMkLst>
        </pc:picChg>
      </pc:sldChg>
      <pc:sldChg chg="delSp mod">
        <pc:chgData name="Mike Bloys" userId="1248c4d8-7b2b-4b32-b8bd-163ae845f9bb" providerId="ADAL" clId="{A8FA318C-6F50-6847-8462-3B7FEA9F98BA}" dt="2021-07-26T11:36:44.565" v="188" actId="478"/>
        <pc:sldMkLst>
          <pc:docMk/>
          <pc:sldMk cId="2164958771" sldId="292"/>
        </pc:sldMkLst>
        <pc:spChg chg="del">
          <ac:chgData name="Mike Bloys" userId="1248c4d8-7b2b-4b32-b8bd-163ae845f9bb" providerId="ADAL" clId="{A8FA318C-6F50-6847-8462-3B7FEA9F98BA}" dt="2021-07-26T11:36:44.565" v="188" actId="478"/>
          <ac:spMkLst>
            <pc:docMk/>
            <pc:sldMk cId="2164958771" sldId="292"/>
            <ac:spMk id="4" creationId="{17176350-BA10-4EFF-8231-FB51BF4CF0E3}"/>
          </ac:spMkLst>
        </pc:spChg>
      </pc:sldChg>
      <pc:sldMasterChg chg="delSldLayout modSldLayout sldLayoutOrd">
        <pc:chgData name="Mike Bloys" userId="1248c4d8-7b2b-4b32-b8bd-163ae845f9bb" providerId="ADAL" clId="{A8FA318C-6F50-6847-8462-3B7FEA9F98BA}" dt="2021-07-22T17:20:47.808" v="186" actId="20577"/>
        <pc:sldMasterMkLst>
          <pc:docMk/>
          <pc:sldMasterMk cId="3316734550" sldId="2147483648"/>
        </pc:sldMasterMkLst>
        <pc:sldLayoutChg chg="delSp modSp mod">
          <pc:chgData name="Mike Bloys" userId="1248c4d8-7b2b-4b32-b8bd-163ae845f9bb" providerId="ADAL" clId="{A8FA318C-6F50-6847-8462-3B7FEA9F98BA}" dt="2021-07-22T11:35:23.189" v="20" actId="18331"/>
          <pc:sldLayoutMkLst>
            <pc:docMk/>
            <pc:sldMasterMk cId="3316734550" sldId="2147483648"/>
            <pc:sldLayoutMk cId="3886385901" sldId="2147483649"/>
          </pc:sldLayoutMkLst>
          <pc:grpChg chg="del">
            <ac:chgData name="Mike Bloys" userId="1248c4d8-7b2b-4b32-b8bd-163ae845f9bb" providerId="ADAL" clId="{A8FA318C-6F50-6847-8462-3B7FEA9F98BA}" dt="2021-07-22T11:31:29.300" v="1" actId="478"/>
            <ac:grpSpMkLst>
              <pc:docMk/>
              <pc:sldMasterMk cId="3316734550" sldId="2147483648"/>
              <pc:sldLayoutMk cId="3886385901" sldId="2147483649"/>
              <ac:grpSpMk id="4" creationId="{B45F949C-D5CC-4651-8B25-BE89566A4D70}"/>
            </ac:grpSpMkLst>
          </pc:grpChg>
          <pc:picChg chg="mod">
            <ac:chgData name="Mike Bloys" userId="1248c4d8-7b2b-4b32-b8bd-163ae845f9bb" providerId="ADAL" clId="{A8FA318C-6F50-6847-8462-3B7FEA9F98BA}" dt="2021-07-22T11:35:23.189" v="20" actId="18331"/>
            <ac:picMkLst>
              <pc:docMk/>
              <pc:sldMasterMk cId="3316734550" sldId="2147483648"/>
              <pc:sldLayoutMk cId="3886385901" sldId="2147483649"/>
              <ac:picMk id="3" creationId="{6E1C4A5A-09EB-4C05-B872-191E22348813}"/>
            </ac:picMkLst>
          </pc:picChg>
        </pc:sldLayoutChg>
        <pc:sldLayoutChg chg="addSp delSp modSp mod">
          <pc:chgData name="Mike Bloys" userId="1248c4d8-7b2b-4b32-b8bd-163ae845f9bb" providerId="ADAL" clId="{A8FA318C-6F50-6847-8462-3B7FEA9F98BA}" dt="2021-07-22T11:58:53.914" v="67"/>
          <pc:sldLayoutMkLst>
            <pc:docMk/>
            <pc:sldMasterMk cId="3316734550" sldId="2147483648"/>
            <pc:sldLayoutMk cId="2849720375" sldId="2147483652"/>
          </pc:sldLayoutMkLst>
          <pc:spChg chg="mod">
            <ac:chgData name="Mike Bloys" userId="1248c4d8-7b2b-4b32-b8bd-163ae845f9bb" providerId="ADAL" clId="{A8FA318C-6F50-6847-8462-3B7FEA9F98BA}" dt="2021-07-22T11:34:27.378" v="17" actId="6549"/>
            <ac:spMkLst>
              <pc:docMk/>
              <pc:sldMasterMk cId="3316734550" sldId="2147483648"/>
              <pc:sldLayoutMk cId="2849720375" sldId="2147483652"/>
              <ac:spMk id="3" creationId="{00000000-0000-0000-0000-000000000000}"/>
            </ac:spMkLst>
          </pc:spChg>
          <pc:spChg chg="mod">
            <ac:chgData name="Mike Bloys" userId="1248c4d8-7b2b-4b32-b8bd-163ae845f9bb" providerId="ADAL" clId="{A8FA318C-6F50-6847-8462-3B7FEA9F98BA}" dt="2021-07-22T11:48:14.208" v="42" actId="948"/>
            <ac:spMkLst>
              <pc:docMk/>
              <pc:sldMasterMk cId="3316734550" sldId="2147483648"/>
              <pc:sldLayoutMk cId="2849720375" sldId="2147483652"/>
              <ac:spMk id="8" creationId="{00000000-0000-0000-0000-000000000000}"/>
            </ac:spMkLst>
          </pc:spChg>
          <pc:picChg chg="del">
            <ac:chgData name="Mike Bloys" userId="1248c4d8-7b2b-4b32-b8bd-163ae845f9bb" providerId="ADAL" clId="{A8FA318C-6F50-6847-8462-3B7FEA9F98BA}" dt="2021-07-22T11:37:44.244" v="26" actId="478"/>
            <ac:picMkLst>
              <pc:docMk/>
              <pc:sldMasterMk cId="3316734550" sldId="2147483648"/>
              <pc:sldLayoutMk cId="2849720375" sldId="2147483652"/>
              <ac:picMk id="4" creationId="{E12333BD-23C8-4C57-85FB-842C510FF7B6}"/>
            </ac:picMkLst>
          </pc:picChg>
          <pc:picChg chg="add mod modCrop">
            <ac:chgData name="Mike Bloys" userId="1248c4d8-7b2b-4b32-b8bd-163ae845f9bb" providerId="ADAL" clId="{A8FA318C-6F50-6847-8462-3B7FEA9F98BA}" dt="2021-07-22T11:50:44.040" v="55" actId="18331"/>
            <ac:picMkLst>
              <pc:docMk/>
              <pc:sldMasterMk cId="3316734550" sldId="2147483648"/>
              <pc:sldLayoutMk cId="2849720375" sldId="2147483652"/>
              <ac:picMk id="9" creationId="{0126D211-ED23-624B-95C8-A0FD44B180CA}"/>
            </ac:picMkLst>
          </pc:picChg>
          <pc:picChg chg="add mod">
            <ac:chgData name="Mike Bloys" userId="1248c4d8-7b2b-4b32-b8bd-163ae845f9bb" providerId="ADAL" clId="{A8FA318C-6F50-6847-8462-3B7FEA9F98BA}" dt="2021-07-22T11:58:53.914" v="67"/>
            <ac:picMkLst>
              <pc:docMk/>
              <pc:sldMasterMk cId="3316734550" sldId="2147483648"/>
              <pc:sldLayoutMk cId="2849720375" sldId="2147483652"/>
              <ac:picMk id="10" creationId="{24FD2BDA-C54A-D744-9DA8-5B5D134B2C67}"/>
            </ac:picMkLst>
          </pc:picChg>
          <pc:picChg chg="del mod">
            <ac:chgData name="Mike Bloys" userId="1248c4d8-7b2b-4b32-b8bd-163ae845f9bb" providerId="ADAL" clId="{A8FA318C-6F50-6847-8462-3B7FEA9F98BA}" dt="2021-07-22T11:58:52.904" v="66" actId="478"/>
            <ac:picMkLst>
              <pc:docMk/>
              <pc:sldMasterMk cId="3316734550" sldId="2147483648"/>
              <pc:sldLayoutMk cId="2849720375" sldId="2147483652"/>
              <ac:picMk id="22" creationId="{00000000-0000-0000-0000-000000000000}"/>
            </ac:picMkLst>
          </pc:picChg>
        </pc:sldLayoutChg>
        <pc:sldLayoutChg chg="addSp delSp modSp mod ord">
          <pc:chgData name="Mike Bloys" userId="1248c4d8-7b2b-4b32-b8bd-163ae845f9bb" providerId="ADAL" clId="{A8FA318C-6F50-6847-8462-3B7FEA9F98BA}" dt="2021-07-22T17:16:44.570" v="184" actId="207"/>
          <pc:sldLayoutMkLst>
            <pc:docMk/>
            <pc:sldMasterMk cId="3316734550" sldId="2147483648"/>
            <pc:sldLayoutMk cId="4180777422" sldId="2147483653"/>
          </pc:sldLayoutMkLst>
          <pc:spChg chg="add mod">
            <ac:chgData name="Mike Bloys" userId="1248c4d8-7b2b-4b32-b8bd-163ae845f9bb" providerId="ADAL" clId="{A8FA318C-6F50-6847-8462-3B7FEA9F98BA}" dt="2021-07-22T11:48:57.693" v="45"/>
            <ac:spMkLst>
              <pc:docMk/>
              <pc:sldMasterMk cId="3316734550" sldId="2147483648"/>
              <pc:sldLayoutMk cId="4180777422" sldId="2147483653"/>
              <ac:spMk id="8" creationId="{A99F80EC-0B21-0F4D-9ECD-7C9B391A3C06}"/>
            </ac:spMkLst>
          </pc:spChg>
          <pc:spChg chg="del">
            <ac:chgData name="Mike Bloys" userId="1248c4d8-7b2b-4b32-b8bd-163ae845f9bb" providerId="ADAL" clId="{A8FA318C-6F50-6847-8462-3B7FEA9F98BA}" dt="2021-07-22T11:48:50.669" v="44" actId="478"/>
            <ac:spMkLst>
              <pc:docMk/>
              <pc:sldMasterMk cId="3316734550" sldId="2147483648"/>
              <pc:sldLayoutMk cId="4180777422" sldId="2147483653"/>
              <ac:spMk id="10" creationId="{C9AA62C9-E8BA-4487-919E-B42771A274C8}"/>
            </ac:spMkLst>
          </pc:spChg>
          <pc:spChg chg="mod">
            <ac:chgData name="Mike Bloys" userId="1248c4d8-7b2b-4b32-b8bd-163ae845f9bb" providerId="ADAL" clId="{A8FA318C-6F50-6847-8462-3B7FEA9F98BA}" dt="2021-07-22T17:16:44.570" v="184" actId="207"/>
            <ac:spMkLst>
              <pc:docMk/>
              <pc:sldMasterMk cId="3316734550" sldId="2147483648"/>
              <pc:sldLayoutMk cId="4180777422" sldId="2147483653"/>
              <ac:spMk id="27" creationId="{00000000-0000-0000-0000-000000000000}"/>
            </ac:spMkLst>
          </pc:spChg>
          <pc:picChg chg="add mod">
            <ac:chgData name="Mike Bloys" userId="1248c4d8-7b2b-4b32-b8bd-163ae845f9bb" providerId="ADAL" clId="{A8FA318C-6F50-6847-8462-3B7FEA9F98BA}" dt="2021-07-22T11:50:28.174" v="54" actId="18331"/>
            <ac:picMkLst>
              <pc:docMk/>
              <pc:sldMasterMk cId="3316734550" sldId="2147483648"/>
              <pc:sldLayoutMk cId="4180777422" sldId="2147483653"/>
              <ac:picMk id="7" creationId="{7CE254B6-D7BC-9C4E-B6F8-9032CA4F1D45}"/>
            </ac:picMkLst>
          </pc:picChg>
          <pc:picChg chg="del">
            <ac:chgData name="Mike Bloys" userId="1248c4d8-7b2b-4b32-b8bd-163ae845f9bb" providerId="ADAL" clId="{A8FA318C-6F50-6847-8462-3B7FEA9F98BA}" dt="2021-07-22T11:48:50.669" v="44" actId="478"/>
            <ac:picMkLst>
              <pc:docMk/>
              <pc:sldMasterMk cId="3316734550" sldId="2147483648"/>
              <pc:sldLayoutMk cId="4180777422" sldId="2147483653"/>
              <ac:picMk id="9" creationId="{3255156C-BCD8-4521-9C5D-CF7B4BC21461}"/>
            </ac:picMkLst>
          </pc:picChg>
          <pc:picChg chg="add mod">
            <ac:chgData name="Mike Bloys" userId="1248c4d8-7b2b-4b32-b8bd-163ae845f9bb" providerId="ADAL" clId="{A8FA318C-6F50-6847-8462-3B7FEA9F98BA}" dt="2021-07-22T11:58:40.691" v="65"/>
            <ac:picMkLst>
              <pc:docMk/>
              <pc:sldMasterMk cId="3316734550" sldId="2147483648"/>
              <pc:sldLayoutMk cId="4180777422" sldId="2147483653"/>
              <ac:picMk id="11" creationId="{4209B720-07DD-7941-B502-ED81D1886572}"/>
            </ac:picMkLst>
          </pc:picChg>
          <pc:picChg chg="add del mod modCrop">
            <ac:chgData name="Mike Bloys" userId="1248c4d8-7b2b-4b32-b8bd-163ae845f9bb" providerId="ADAL" clId="{A8FA318C-6F50-6847-8462-3B7FEA9F98BA}" dt="2021-07-22T13:04:53.669" v="81" actId="21"/>
            <ac:picMkLst>
              <pc:docMk/>
              <pc:sldMasterMk cId="3316734550" sldId="2147483648"/>
              <pc:sldLayoutMk cId="4180777422" sldId="2147483653"/>
              <ac:picMk id="12" creationId="{30A617BF-81FC-364A-97BF-D7DCEABFDFDA}"/>
            </ac:picMkLst>
          </pc:picChg>
          <pc:picChg chg="del">
            <ac:chgData name="Mike Bloys" userId="1248c4d8-7b2b-4b32-b8bd-163ae845f9bb" providerId="ADAL" clId="{A8FA318C-6F50-6847-8462-3B7FEA9F98BA}" dt="2021-07-22T11:58:37.137" v="64" actId="478"/>
            <ac:picMkLst>
              <pc:docMk/>
              <pc:sldMasterMk cId="3316734550" sldId="2147483648"/>
              <pc:sldLayoutMk cId="4180777422" sldId="2147483653"/>
              <ac:picMk id="29" creationId="{00000000-0000-0000-0000-000000000000}"/>
            </ac:picMkLst>
          </pc:picChg>
        </pc:sldLayoutChg>
        <pc:sldLayoutChg chg="del">
          <pc:chgData name="Mike Bloys" userId="1248c4d8-7b2b-4b32-b8bd-163ae845f9bb" providerId="ADAL" clId="{A8FA318C-6F50-6847-8462-3B7FEA9F98BA}" dt="2021-07-22T11:49:10.049" v="46" actId="2696"/>
          <pc:sldLayoutMkLst>
            <pc:docMk/>
            <pc:sldMasterMk cId="3316734550" sldId="2147483648"/>
            <pc:sldLayoutMk cId="2400860605" sldId="2147483655"/>
          </pc:sldLayoutMkLst>
        </pc:sldLayoutChg>
        <pc:sldLayoutChg chg="addSp delSp modSp mod">
          <pc:chgData name="Mike Bloys" userId="1248c4d8-7b2b-4b32-b8bd-163ae845f9bb" providerId="ADAL" clId="{A8FA318C-6F50-6847-8462-3B7FEA9F98BA}" dt="2021-07-22T11:51:08.643" v="57" actId="18331"/>
          <pc:sldLayoutMkLst>
            <pc:docMk/>
            <pc:sldMasterMk cId="3316734550" sldId="2147483648"/>
            <pc:sldLayoutMk cId="3315833090" sldId="2147483656"/>
          </pc:sldLayoutMkLst>
          <pc:spChg chg="del">
            <ac:chgData name="Mike Bloys" userId="1248c4d8-7b2b-4b32-b8bd-163ae845f9bb" providerId="ADAL" clId="{A8FA318C-6F50-6847-8462-3B7FEA9F98BA}" dt="2021-07-22T11:49:16.321" v="47" actId="478"/>
            <ac:spMkLst>
              <pc:docMk/>
              <pc:sldMasterMk cId="3316734550" sldId="2147483648"/>
              <pc:sldLayoutMk cId="3315833090" sldId="2147483656"/>
              <ac:spMk id="8" creationId="{6BC9FC53-D825-4002-ADB7-823147B14172}"/>
            </ac:spMkLst>
          </pc:spChg>
          <pc:spChg chg="add mod">
            <ac:chgData name="Mike Bloys" userId="1248c4d8-7b2b-4b32-b8bd-163ae845f9bb" providerId="ADAL" clId="{A8FA318C-6F50-6847-8462-3B7FEA9F98BA}" dt="2021-07-22T11:49:19.384" v="48"/>
            <ac:spMkLst>
              <pc:docMk/>
              <pc:sldMasterMk cId="3316734550" sldId="2147483648"/>
              <pc:sldLayoutMk cId="3315833090" sldId="2147483656"/>
              <ac:spMk id="9" creationId="{1267101F-FDA4-0F4B-A7F4-B1B3A0D25A50}"/>
            </ac:spMkLst>
          </pc:spChg>
          <pc:spChg chg="mod">
            <ac:chgData name="Mike Bloys" userId="1248c4d8-7b2b-4b32-b8bd-163ae845f9bb" providerId="ADAL" clId="{A8FA318C-6F50-6847-8462-3B7FEA9F98BA}" dt="2021-07-22T11:49:37.885" v="51" actId="207"/>
            <ac:spMkLst>
              <pc:docMk/>
              <pc:sldMasterMk cId="3316734550" sldId="2147483648"/>
              <pc:sldLayoutMk cId="3315833090" sldId="2147483656"/>
              <ac:spMk id="25" creationId="{00000000-0000-0000-0000-000000000000}"/>
            </ac:spMkLst>
          </pc:spChg>
          <pc:picChg chg="add mod">
            <ac:chgData name="Mike Bloys" userId="1248c4d8-7b2b-4b32-b8bd-163ae845f9bb" providerId="ADAL" clId="{A8FA318C-6F50-6847-8462-3B7FEA9F98BA}" dt="2021-07-22T11:51:08.643" v="57" actId="18331"/>
            <ac:picMkLst>
              <pc:docMk/>
              <pc:sldMasterMk cId="3316734550" sldId="2147483648"/>
              <pc:sldLayoutMk cId="3315833090" sldId="2147483656"/>
              <ac:picMk id="6" creationId="{E84B2B64-DF14-0A43-AFBC-789FE0092A4D}"/>
            </ac:picMkLst>
          </pc:picChg>
          <pc:picChg chg="del">
            <ac:chgData name="Mike Bloys" userId="1248c4d8-7b2b-4b32-b8bd-163ae845f9bb" providerId="ADAL" clId="{A8FA318C-6F50-6847-8462-3B7FEA9F98BA}" dt="2021-07-22T11:49:16.321" v="47" actId="478"/>
            <ac:picMkLst>
              <pc:docMk/>
              <pc:sldMasterMk cId="3316734550" sldId="2147483648"/>
              <pc:sldLayoutMk cId="3315833090" sldId="2147483656"/>
              <ac:picMk id="7" creationId="{5F15E4BA-44A1-4FBD-B5FF-77CFFC5A7788}"/>
            </ac:picMkLst>
          </pc:picChg>
        </pc:sldLayoutChg>
        <pc:sldLayoutChg chg="modSp mod setBg">
          <pc:chgData name="Mike Bloys" userId="1248c4d8-7b2b-4b32-b8bd-163ae845f9bb" providerId="ADAL" clId="{A8FA318C-6F50-6847-8462-3B7FEA9F98BA}" dt="2021-07-22T14:26:39.600" v="182" actId="692"/>
          <pc:sldLayoutMkLst>
            <pc:docMk/>
            <pc:sldMasterMk cId="3316734550" sldId="2147483648"/>
            <pc:sldLayoutMk cId="393927180" sldId="2147483664"/>
          </pc:sldLayoutMkLst>
          <pc:cxnChg chg="mod">
            <ac:chgData name="Mike Bloys" userId="1248c4d8-7b2b-4b32-b8bd-163ae845f9bb" providerId="ADAL" clId="{A8FA318C-6F50-6847-8462-3B7FEA9F98BA}" dt="2021-07-22T14:26:39.600" v="182"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A8FA318C-6F50-6847-8462-3B7FEA9F98BA}" dt="2021-07-22T17:20:47.808" v="186" actId="20577"/>
          <pc:sldLayoutMkLst>
            <pc:docMk/>
            <pc:sldMasterMk cId="3316734550" sldId="2147483648"/>
            <pc:sldLayoutMk cId="487712265" sldId="2147483665"/>
          </pc:sldLayoutMkLst>
          <pc:spChg chg="mod">
            <ac:chgData name="Mike Bloys" userId="1248c4d8-7b2b-4b32-b8bd-163ae845f9bb" providerId="ADAL" clId="{A8FA318C-6F50-6847-8462-3B7FEA9F98BA}" dt="2021-07-22T17:20:47.808" v="186" actId="20577"/>
            <ac:spMkLst>
              <pc:docMk/>
              <pc:sldMasterMk cId="3316734550" sldId="2147483648"/>
              <pc:sldLayoutMk cId="487712265" sldId="2147483665"/>
              <ac:spMk id="8" creationId="{00000000-0000-0000-0000-000000000000}"/>
            </ac:spMkLst>
          </pc:spChg>
          <pc:spChg chg="del">
            <ac:chgData name="Mike Bloys" userId="1248c4d8-7b2b-4b32-b8bd-163ae845f9bb" providerId="ADAL" clId="{A8FA318C-6F50-6847-8462-3B7FEA9F98BA}" dt="2021-07-22T11:49:48.081" v="52" actId="478"/>
            <ac:spMkLst>
              <pc:docMk/>
              <pc:sldMasterMk cId="3316734550" sldId="2147483648"/>
              <pc:sldLayoutMk cId="487712265" sldId="2147483665"/>
              <ac:spMk id="9" creationId="{85CBFDD3-691E-49EF-8099-8E63C39BDF8B}"/>
            </ac:spMkLst>
          </pc:spChg>
          <pc:spChg chg="add mod">
            <ac:chgData name="Mike Bloys" userId="1248c4d8-7b2b-4b32-b8bd-163ae845f9bb" providerId="ADAL" clId="{A8FA318C-6F50-6847-8462-3B7FEA9F98BA}" dt="2021-07-22T11:49:50.520" v="53"/>
            <ac:spMkLst>
              <pc:docMk/>
              <pc:sldMasterMk cId="3316734550" sldId="2147483648"/>
              <pc:sldLayoutMk cId="487712265" sldId="2147483665"/>
              <ac:spMk id="10" creationId="{E2F102E3-9E43-5543-B91F-D2B22FBB561C}"/>
            </ac:spMkLst>
          </pc:spChg>
          <pc:picChg chg="del">
            <ac:chgData name="Mike Bloys" userId="1248c4d8-7b2b-4b32-b8bd-163ae845f9bb" providerId="ADAL" clId="{A8FA318C-6F50-6847-8462-3B7FEA9F98BA}" dt="2021-07-22T11:49:48.081" v="52" actId="478"/>
            <ac:picMkLst>
              <pc:docMk/>
              <pc:sldMasterMk cId="3316734550" sldId="2147483648"/>
              <pc:sldLayoutMk cId="487712265" sldId="2147483665"/>
              <ac:picMk id="6" creationId="{8C26EC69-48B6-41BB-B076-FBAEE4D4F724}"/>
            </ac:picMkLst>
          </pc:picChg>
          <pc:picChg chg="add mod">
            <ac:chgData name="Mike Bloys" userId="1248c4d8-7b2b-4b32-b8bd-163ae845f9bb" providerId="ADAL" clId="{A8FA318C-6F50-6847-8462-3B7FEA9F98BA}" dt="2021-07-22T11:51:20.877" v="58" actId="18331"/>
            <ac:picMkLst>
              <pc:docMk/>
              <pc:sldMasterMk cId="3316734550" sldId="2147483648"/>
              <pc:sldLayoutMk cId="487712265" sldId="2147483665"/>
              <ac:picMk id="7" creationId="{5159BD84-48B9-9544-9990-BA6E347CAD65}"/>
            </ac:picMkLst>
          </pc:picChg>
          <pc:picChg chg="add mod">
            <ac:chgData name="Mike Bloys" userId="1248c4d8-7b2b-4b32-b8bd-163ae845f9bb" providerId="ADAL" clId="{A8FA318C-6F50-6847-8462-3B7FEA9F98BA}" dt="2021-07-22T11:59:21.046" v="71"/>
            <ac:picMkLst>
              <pc:docMk/>
              <pc:sldMasterMk cId="3316734550" sldId="2147483648"/>
              <pc:sldLayoutMk cId="487712265" sldId="2147483665"/>
              <ac:picMk id="11" creationId="{19425AA9-D4A8-B243-A347-47C5BE93F864}"/>
            </ac:picMkLst>
          </pc:picChg>
          <pc:picChg chg="del">
            <ac:chgData name="Mike Bloys" userId="1248c4d8-7b2b-4b32-b8bd-163ae845f9bb" providerId="ADAL" clId="{A8FA318C-6F50-6847-8462-3B7FEA9F98BA}" dt="2021-07-22T11:59:20.092" v="70" actId="478"/>
            <ac:picMkLst>
              <pc:docMk/>
              <pc:sldMasterMk cId="3316734550" sldId="2147483648"/>
              <pc:sldLayoutMk cId="487712265" sldId="2147483665"/>
              <ac:picMk id="29" creationId="{00000000-0000-0000-0000-000000000000}"/>
            </ac:picMkLst>
          </pc:picChg>
        </pc:sldLayoutChg>
        <pc:sldLayoutChg chg="addSp delSp modSp mod setBg">
          <pc:chgData name="Mike Bloys" userId="1248c4d8-7b2b-4b32-b8bd-163ae845f9bb" providerId="ADAL" clId="{A8FA318C-6F50-6847-8462-3B7FEA9F98BA}" dt="2021-07-22T14:26:32.652" v="181" actId="478"/>
          <pc:sldLayoutMkLst>
            <pc:docMk/>
            <pc:sldMasterMk cId="3316734550" sldId="2147483648"/>
            <pc:sldLayoutMk cId="1093718466" sldId="2147483666"/>
          </pc:sldLayoutMkLst>
          <pc:spChg chg="add del mod">
            <ac:chgData name="Mike Bloys" userId="1248c4d8-7b2b-4b32-b8bd-163ae845f9bb" providerId="ADAL" clId="{A8FA318C-6F50-6847-8462-3B7FEA9F98BA}" dt="2021-07-22T14:26:32.652" v="181" actId="478"/>
            <ac:spMkLst>
              <pc:docMk/>
              <pc:sldMasterMk cId="3316734550" sldId="2147483648"/>
              <pc:sldLayoutMk cId="1093718466" sldId="2147483666"/>
              <ac:spMk id="6" creationId="{3235C7C6-C176-AE49-9269-570ADEFAE91B}"/>
            </ac:spMkLst>
          </pc:spChg>
          <pc:cxnChg chg="mod">
            <ac:chgData name="Mike Bloys" userId="1248c4d8-7b2b-4b32-b8bd-163ae845f9bb" providerId="ADAL" clId="{A8FA318C-6F50-6847-8462-3B7FEA9F98BA}" dt="2021-07-22T14:26:31.402" v="180" actId="14100"/>
            <ac:cxnSpMkLst>
              <pc:docMk/>
              <pc:sldMasterMk cId="3316734550" sldId="2147483648"/>
              <pc:sldLayoutMk cId="1093718466" sldId="2147483666"/>
              <ac:cxnSpMk id="8" creationId="{00000000-0000-0000-0000-000000000000}"/>
            </ac:cxnSpMkLst>
          </pc:cxnChg>
        </pc:sldLayoutChg>
        <pc:sldLayoutChg chg="addSp delSp modSp mod">
          <pc:chgData name="Mike Bloys" userId="1248c4d8-7b2b-4b32-b8bd-163ae845f9bb" providerId="ADAL" clId="{A8FA318C-6F50-6847-8462-3B7FEA9F98BA}" dt="2021-07-22T13:33:30.724" v="110" actId="478"/>
          <pc:sldLayoutMkLst>
            <pc:docMk/>
            <pc:sldMasterMk cId="3316734550" sldId="2147483648"/>
            <pc:sldLayoutMk cId="4276716931" sldId="2147483667"/>
          </pc:sldLayoutMkLst>
          <pc:spChg chg="del">
            <ac:chgData name="Mike Bloys" userId="1248c4d8-7b2b-4b32-b8bd-163ae845f9bb" providerId="ADAL" clId="{A8FA318C-6F50-6847-8462-3B7FEA9F98BA}" dt="2021-07-22T11:44:31.589" v="34" actId="478"/>
            <ac:spMkLst>
              <pc:docMk/>
              <pc:sldMasterMk cId="3316734550" sldId="2147483648"/>
              <pc:sldLayoutMk cId="4276716931" sldId="2147483667"/>
              <ac:spMk id="3" creationId="{00000000-0000-0000-0000-000000000000}"/>
            </ac:spMkLst>
          </pc:spChg>
          <pc:spChg chg="mod">
            <ac:chgData name="Mike Bloys" userId="1248c4d8-7b2b-4b32-b8bd-163ae845f9bb" providerId="ADAL" clId="{A8FA318C-6F50-6847-8462-3B7FEA9F98BA}" dt="2021-07-22T11:47:25.100" v="41" actId="948"/>
            <ac:spMkLst>
              <pc:docMk/>
              <pc:sldMasterMk cId="3316734550" sldId="2147483648"/>
              <pc:sldLayoutMk cId="4276716931" sldId="2147483667"/>
              <ac:spMk id="8" creationId="{00000000-0000-0000-0000-000000000000}"/>
            </ac:spMkLst>
          </pc:spChg>
          <pc:spChg chg="add mod">
            <ac:chgData name="Mike Bloys" userId="1248c4d8-7b2b-4b32-b8bd-163ae845f9bb" providerId="ADAL" clId="{A8FA318C-6F50-6847-8462-3B7FEA9F98BA}" dt="2021-07-22T11:45:36.661" v="37"/>
            <ac:spMkLst>
              <pc:docMk/>
              <pc:sldMasterMk cId="3316734550" sldId="2147483648"/>
              <pc:sldLayoutMk cId="4276716931" sldId="2147483667"/>
              <ac:spMk id="11" creationId="{31489981-9D2A-F040-91C3-3C3223B262F7}"/>
            </ac:spMkLst>
          </pc:spChg>
          <pc:picChg chg="del mod">
            <ac:chgData name="Mike Bloys" userId="1248c4d8-7b2b-4b32-b8bd-163ae845f9bb" providerId="ADAL" clId="{A8FA318C-6F50-6847-8462-3B7FEA9F98BA}" dt="2021-07-22T11:44:31.589" v="34" actId="478"/>
            <ac:picMkLst>
              <pc:docMk/>
              <pc:sldMasterMk cId="3316734550" sldId="2147483648"/>
              <pc:sldLayoutMk cId="4276716931" sldId="2147483667"/>
              <ac:picMk id="4" creationId="{E12333BD-23C8-4C57-85FB-842C510FF7B6}"/>
            </ac:picMkLst>
          </pc:picChg>
          <pc:picChg chg="add mod">
            <ac:chgData name="Mike Bloys" userId="1248c4d8-7b2b-4b32-b8bd-163ae845f9bb" providerId="ADAL" clId="{A8FA318C-6F50-6847-8462-3B7FEA9F98BA}" dt="2021-07-22T11:50:56.144" v="56" actId="18331"/>
            <ac:picMkLst>
              <pc:docMk/>
              <pc:sldMasterMk cId="3316734550" sldId="2147483648"/>
              <pc:sldLayoutMk cId="4276716931" sldId="2147483667"/>
              <ac:picMk id="10" creationId="{B90E13A4-D1B3-584E-9744-B0705FA7F432}"/>
            </ac:picMkLst>
          </pc:picChg>
          <pc:picChg chg="add mod">
            <ac:chgData name="Mike Bloys" userId="1248c4d8-7b2b-4b32-b8bd-163ae845f9bb" providerId="ADAL" clId="{A8FA318C-6F50-6847-8462-3B7FEA9F98BA}" dt="2021-07-22T11:59:05.626" v="69"/>
            <ac:picMkLst>
              <pc:docMk/>
              <pc:sldMasterMk cId="3316734550" sldId="2147483648"/>
              <pc:sldLayoutMk cId="4276716931" sldId="2147483667"/>
              <ac:picMk id="12" creationId="{689980B9-BA30-C440-AB57-1B8875CA05CD}"/>
            </ac:picMkLst>
          </pc:picChg>
          <pc:picChg chg="add del mod modCrop">
            <ac:chgData name="Mike Bloys" userId="1248c4d8-7b2b-4b32-b8bd-163ae845f9bb" providerId="ADAL" clId="{A8FA318C-6F50-6847-8462-3B7FEA9F98BA}" dt="2021-07-22T13:33:30.724" v="110" actId="478"/>
            <ac:picMkLst>
              <pc:docMk/>
              <pc:sldMasterMk cId="3316734550" sldId="2147483648"/>
              <pc:sldLayoutMk cId="4276716931" sldId="2147483667"/>
              <ac:picMk id="13" creationId="{57115C87-9E3F-654E-B6A9-A38ABF979231}"/>
            </ac:picMkLst>
          </pc:picChg>
          <pc:picChg chg="del">
            <ac:chgData name="Mike Bloys" userId="1248c4d8-7b2b-4b32-b8bd-163ae845f9bb" providerId="ADAL" clId="{A8FA318C-6F50-6847-8462-3B7FEA9F98BA}" dt="2021-07-22T11:59:04.620" v="68" actId="478"/>
            <ac:picMkLst>
              <pc:docMk/>
              <pc:sldMasterMk cId="3316734550" sldId="2147483648"/>
              <pc:sldLayoutMk cId="4276716931" sldId="2147483667"/>
              <ac:picMk id="22" creationId="{00000000-0000-0000-0000-000000000000}"/>
            </ac:picMkLst>
          </pc:picChg>
        </pc:sldLayoutChg>
      </pc:sldMasterChg>
    </pc:docChg>
  </pc:docChgLst>
  <pc:docChgLst>
    <pc:chgData name="Leonora Sheppard" userId="3688f6d8-1f97-408e-a4fe-cc859c551ddb" providerId="ADAL" clId="{AE60BDD6-3832-4A75-8830-0F4412C5481A}"/>
    <pc:docChg chg="modSld">
      <pc:chgData name="Leonora Sheppard" userId="3688f6d8-1f97-408e-a4fe-cc859c551ddb" providerId="ADAL" clId="{AE60BDD6-3832-4A75-8830-0F4412C5481A}" dt="2020-03-03T12:14:51.523" v="1" actId="14100"/>
      <pc:docMkLst>
        <pc:docMk/>
      </pc:docMkLst>
      <pc:sldChg chg="modSp">
        <pc:chgData name="Leonora Sheppard" userId="3688f6d8-1f97-408e-a4fe-cc859c551ddb" providerId="ADAL" clId="{AE60BDD6-3832-4A75-8830-0F4412C5481A}" dt="2020-03-03T12:14:51.523" v="1" actId="14100"/>
        <pc:sldMkLst>
          <pc:docMk/>
          <pc:sldMk cId="3460746874" sldId="277"/>
        </pc:sldMkLst>
        <pc:picChg chg="mod">
          <ac:chgData name="Leonora Sheppard" userId="3688f6d8-1f97-408e-a4fe-cc859c551ddb" providerId="ADAL" clId="{AE60BDD6-3832-4A75-8830-0F4412C5481A}" dt="2020-03-03T12:14:51.523" v="1" actId="14100"/>
          <ac:picMkLst>
            <pc:docMk/>
            <pc:sldMk cId="3460746874" sldId="277"/>
            <ac:picMk id="5126" creationId="{379AE47B-9D25-4699-94FF-1B9675D32228}"/>
          </ac:picMkLst>
        </pc:picChg>
      </pc:sldChg>
    </pc:docChg>
  </pc:docChgLst>
  <pc:docChgLst>
    <pc:chgData name="Mike Bloys" userId="1248c4d8-7b2b-4b32-b8bd-163ae845f9bb" providerId="ADAL" clId="{0EB9BB9E-4F8B-48CD-B00D-D1034424B715}"/>
    <pc:docChg chg="modMainMaster">
      <pc:chgData name="Mike Bloys" userId="1248c4d8-7b2b-4b32-b8bd-163ae845f9bb" providerId="ADAL" clId="{0EB9BB9E-4F8B-48CD-B00D-D1034424B715}" dt="2020-05-29T13:32:44.276" v="0"/>
      <pc:docMkLst>
        <pc:docMk/>
      </pc:docMkLst>
      <pc:sldMasterChg chg="modSldLayout">
        <pc:chgData name="Mike Bloys" userId="1248c4d8-7b2b-4b32-b8bd-163ae845f9bb" providerId="ADAL" clId="{0EB9BB9E-4F8B-48CD-B00D-D1034424B715}" dt="2020-05-29T13:32:44.276" v="0"/>
        <pc:sldMasterMkLst>
          <pc:docMk/>
          <pc:sldMasterMk cId="3316734550" sldId="2147483648"/>
        </pc:sldMasterMkLst>
        <pc:sldLayoutChg chg="addSp modSp">
          <pc:chgData name="Mike Bloys" userId="1248c4d8-7b2b-4b32-b8bd-163ae845f9bb" providerId="ADAL" clId="{0EB9BB9E-4F8B-48CD-B00D-D1034424B715}" dt="2020-05-29T13:32:44.276" v="0"/>
          <pc:sldLayoutMkLst>
            <pc:docMk/>
            <pc:sldMasterMk cId="3316734550" sldId="2147483648"/>
            <pc:sldLayoutMk cId="3886385901" sldId="2147483649"/>
          </pc:sldLayoutMkLst>
          <pc:spChg chg="mod">
            <ac:chgData name="Mike Bloys" userId="1248c4d8-7b2b-4b32-b8bd-163ae845f9bb" providerId="ADAL" clId="{0EB9BB9E-4F8B-48CD-B00D-D1034424B715}" dt="2020-05-29T13:32:44.276" v="0"/>
            <ac:spMkLst>
              <pc:docMk/>
              <pc:sldMasterMk cId="3316734550" sldId="2147483648"/>
              <pc:sldLayoutMk cId="3886385901" sldId="2147483649"/>
              <ac:spMk id="5" creationId="{BBAECCB8-4071-4EE4-B0B0-F4C6E4E618E7}"/>
            </ac:spMkLst>
          </pc:spChg>
          <pc:grpChg chg="add mod">
            <ac:chgData name="Mike Bloys" userId="1248c4d8-7b2b-4b32-b8bd-163ae845f9bb" providerId="ADAL" clId="{0EB9BB9E-4F8B-48CD-B00D-D1034424B715}" dt="2020-05-29T13:32:44.276" v="0"/>
            <ac:grpSpMkLst>
              <pc:docMk/>
              <pc:sldMasterMk cId="3316734550" sldId="2147483648"/>
              <pc:sldLayoutMk cId="3886385901" sldId="2147483649"/>
              <ac:grpSpMk id="4" creationId="{B45F949C-D5CC-4651-8B25-BE89566A4D70}"/>
            </ac:grpSpMkLst>
          </pc:grpChg>
          <pc:picChg chg="mod">
            <ac:chgData name="Mike Bloys" userId="1248c4d8-7b2b-4b32-b8bd-163ae845f9bb" providerId="ADAL" clId="{0EB9BB9E-4F8B-48CD-B00D-D1034424B715}" dt="2020-05-29T13:32:44.276" v="0"/>
            <ac:picMkLst>
              <pc:docMk/>
              <pc:sldMasterMk cId="3316734550" sldId="2147483648"/>
              <pc:sldLayoutMk cId="3886385901" sldId="2147483649"/>
              <ac:picMk id="6" creationId="{BA68D8DB-AB19-45F7-BA14-DCCA5D09B5EB}"/>
            </ac:picMkLst>
          </pc:picChg>
        </pc:sldLayoutChg>
      </pc:sldMasterChg>
    </pc:docChg>
  </pc:docChgLst>
  <pc:docChgLst>
    <pc:chgData name="Leonora Sheppard" userId="3688f6d8-1f97-408e-a4fe-cc859c551ddb" providerId="ADAL" clId="{97E28F9F-B10E-46F2-9845-9BF634D9FC9A}"/>
    <pc:docChg chg="modSld">
      <pc:chgData name="Leonora Sheppard" userId="3688f6d8-1f97-408e-a4fe-cc859c551ddb" providerId="ADAL" clId="{97E28F9F-B10E-46F2-9845-9BF634D9FC9A}" dt="2021-07-21T14:01:02.033" v="4" actId="14100"/>
      <pc:docMkLst>
        <pc:docMk/>
      </pc:docMkLst>
      <pc:sldChg chg="modSp">
        <pc:chgData name="Leonora Sheppard" userId="3688f6d8-1f97-408e-a4fe-cc859c551ddb" providerId="ADAL" clId="{97E28F9F-B10E-46F2-9845-9BF634D9FC9A}" dt="2021-07-21T13:45:50.487" v="2" actId="1076"/>
        <pc:sldMkLst>
          <pc:docMk/>
          <pc:sldMk cId="3003053793" sldId="284"/>
        </pc:sldMkLst>
        <pc:picChg chg="mod">
          <ac:chgData name="Leonora Sheppard" userId="3688f6d8-1f97-408e-a4fe-cc859c551ddb" providerId="ADAL" clId="{97E28F9F-B10E-46F2-9845-9BF634D9FC9A}" dt="2021-07-21T13:45:50.487" v="2" actId="1076"/>
          <ac:picMkLst>
            <pc:docMk/>
            <pc:sldMk cId="3003053793" sldId="284"/>
            <ac:picMk id="2054" creationId="{83ABF355-BD6F-476B-8BF4-4C159B7DF6ED}"/>
          </ac:picMkLst>
        </pc:picChg>
        <pc:picChg chg="mod">
          <ac:chgData name="Leonora Sheppard" userId="3688f6d8-1f97-408e-a4fe-cc859c551ddb" providerId="ADAL" clId="{97E28F9F-B10E-46F2-9845-9BF634D9FC9A}" dt="2021-07-21T13:45:47.463" v="1" actId="1076"/>
          <ac:picMkLst>
            <pc:docMk/>
            <pc:sldMk cId="3003053793" sldId="284"/>
            <ac:picMk id="2056" creationId="{33BCC759-2C7E-42EF-B422-24E94696A8F1}"/>
          </ac:picMkLst>
        </pc:picChg>
      </pc:sldChg>
      <pc:sldChg chg="modSp mod">
        <pc:chgData name="Leonora Sheppard" userId="3688f6d8-1f97-408e-a4fe-cc859c551ddb" providerId="ADAL" clId="{97E28F9F-B10E-46F2-9845-9BF634D9FC9A}" dt="2021-07-21T14:01:02.033" v="4" actId="14100"/>
        <pc:sldMkLst>
          <pc:docMk/>
          <pc:sldMk cId="4076850340" sldId="290"/>
        </pc:sldMkLst>
        <pc:spChg chg="mod">
          <ac:chgData name="Leonora Sheppard" userId="3688f6d8-1f97-408e-a4fe-cc859c551ddb" providerId="ADAL" clId="{97E28F9F-B10E-46F2-9845-9BF634D9FC9A}" dt="2021-07-21T14:01:02.033" v="4" actId="14100"/>
          <ac:spMkLst>
            <pc:docMk/>
            <pc:sldMk cId="4076850340" sldId="290"/>
            <ac:spMk id="5" creationId="{714CA032-D934-4C71-A05E-BFF0244348CD}"/>
          </ac:spMkLst>
        </pc:spChg>
      </pc:sldChg>
    </pc:docChg>
  </pc:docChgLst>
  <pc:docChgLst>
    <pc:chgData name="James Franklin" userId="cf915d05-507f-491f-b4a6-b2aa085ee4b1" providerId="ADAL" clId="{2C34543F-3B64-4D33-8092-61EBA69CBAC0}"/>
    <pc:docChg chg="custSel modSld">
      <pc:chgData name="James Franklin" userId="cf915d05-507f-491f-b4a6-b2aa085ee4b1" providerId="ADAL" clId="{2C34543F-3B64-4D33-8092-61EBA69CBAC0}" dt="2021-08-20T11:32:39.727" v="1" actId="478"/>
      <pc:docMkLst>
        <pc:docMk/>
      </pc:docMkLst>
      <pc:sldChg chg="addSp delSp modSp mod">
        <pc:chgData name="James Franklin" userId="cf915d05-507f-491f-b4a6-b2aa085ee4b1" providerId="ADAL" clId="{2C34543F-3B64-4D33-8092-61EBA69CBAC0}" dt="2021-08-20T11:32:39.727" v="1" actId="478"/>
        <pc:sldMkLst>
          <pc:docMk/>
          <pc:sldMk cId="3097358543" sldId="260"/>
        </pc:sldMkLst>
        <pc:spChg chg="add del mod">
          <ac:chgData name="James Franklin" userId="cf915d05-507f-491f-b4a6-b2aa085ee4b1" providerId="ADAL" clId="{2C34543F-3B64-4D33-8092-61EBA69CBAC0}" dt="2021-08-20T11:32:39.727" v="1" actId="478"/>
          <ac:spMkLst>
            <pc:docMk/>
            <pc:sldMk cId="3097358543" sldId="260"/>
            <ac:spMk id="2" creationId="{4C81BFBE-AFFC-4C21-B4BA-5445AFD3B6A8}"/>
          </ac:spMkLst>
        </pc:spChg>
      </pc:sldChg>
    </pc:docChg>
  </pc:docChgLst>
  <pc:docChgLst>
    <pc:chgData name="James Franklin" userId="cf915d05-507f-491f-b4a6-b2aa085ee4b1" providerId="ADAL" clId="{BFAB9E70-AE97-4D8A-A2B1-563E9D563A8D}"/>
    <pc:docChg chg="modSld">
      <pc:chgData name="James Franklin" userId="cf915d05-507f-491f-b4a6-b2aa085ee4b1" providerId="ADAL" clId="{BFAB9E70-AE97-4D8A-A2B1-563E9D563A8D}" dt="2021-05-26T14:25:12.718" v="97" actId="20577"/>
      <pc:docMkLst>
        <pc:docMk/>
      </pc:docMkLst>
      <pc:sldChg chg="modSp mod">
        <pc:chgData name="James Franklin" userId="cf915d05-507f-491f-b4a6-b2aa085ee4b1" providerId="ADAL" clId="{BFAB9E70-AE97-4D8A-A2B1-563E9D563A8D}" dt="2021-05-26T14:25:12.718" v="97" actId="20577"/>
        <pc:sldMkLst>
          <pc:docMk/>
          <pc:sldMk cId="644322881" sldId="261"/>
        </pc:sldMkLst>
        <pc:spChg chg="mod">
          <ac:chgData name="James Franklin" userId="cf915d05-507f-491f-b4a6-b2aa085ee4b1" providerId="ADAL" clId="{BFAB9E70-AE97-4D8A-A2B1-563E9D563A8D}" dt="2021-05-26T14:25:12.718" v="97" actId="20577"/>
          <ac:spMkLst>
            <pc:docMk/>
            <pc:sldMk cId="644322881" sldId="261"/>
            <ac:spMk id="4" creationId="{00000000-0000-0000-0000-000000000000}"/>
          </ac:spMkLst>
        </pc:spChg>
      </pc:sldChg>
    </pc:docChg>
  </pc:docChgLst>
  <pc:docChgLst>
    <pc:chgData name="James Franklin" userId="cf915d05-507f-491f-b4a6-b2aa085ee4b1" providerId="ADAL" clId="{FAB80A9E-0ED5-486B-B24D-FCF44C0F6678}"/>
    <pc:docChg chg="undo redo custSel addSld delSld modSld sldOrd">
      <pc:chgData name="James Franklin" userId="cf915d05-507f-491f-b4a6-b2aa085ee4b1" providerId="ADAL" clId="{FAB80A9E-0ED5-486B-B24D-FCF44C0F6678}" dt="2021-10-08T14:58:56.331" v="1991" actId="20577"/>
      <pc:docMkLst>
        <pc:docMk/>
      </pc:docMkLst>
      <pc:sldChg chg="modSp mod">
        <pc:chgData name="James Franklin" userId="cf915d05-507f-491f-b4a6-b2aa085ee4b1" providerId="ADAL" clId="{FAB80A9E-0ED5-486B-B24D-FCF44C0F6678}" dt="2021-09-30T11:46:20.328" v="378" actId="20577"/>
        <pc:sldMkLst>
          <pc:docMk/>
          <pc:sldMk cId="644322881" sldId="261"/>
        </pc:sldMkLst>
        <pc:spChg chg="mod">
          <ac:chgData name="James Franklin" userId="cf915d05-507f-491f-b4a6-b2aa085ee4b1" providerId="ADAL" clId="{FAB80A9E-0ED5-486B-B24D-FCF44C0F6678}" dt="2021-09-30T11:46:20.328" v="378" actId="20577"/>
          <ac:spMkLst>
            <pc:docMk/>
            <pc:sldMk cId="644322881" sldId="261"/>
            <ac:spMk id="4" creationId="{00000000-0000-0000-0000-000000000000}"/>
          </ac:spMkLst>
        </pc:spChg>
      </pc:sldChg>
      <pc:sldChg chg="modSp add mod setBg">
        <pc:chgData name="James Franklin" userId="cf915d05-507f-491f-b4a6-b2aa085ee4b1" providerId="ADAL" clId="{FAB80A9E-0ED5-486B-B24D-FCF44C0F6678}" dt="2021-09-30T11:41:21.448" v="228" actId="1076"/>
        <pc:sldMkLst>
          <pc:docMk/>
          <pc:sldMk cId="4068877292" sldId="262"/>
        </pc:sldMkLst>
        <pc:spChg chg="mod">
          <ac:chgData name="James Franklin" userId="cf915d05-507f-491f-b4a6-b2aa085ee4b1" providerId="ADAL" clId="{FAB80A9E-0ED5-486B-B24D-FCF44C0F6678}" dt="2021-09-30T11:40:21.199" v="219" actId="20577"/>
          <ac:spMkLst>
            <pc:docMk/>
            <pc:sldMk cId="4068877292" sldId="262"/>
            <ac:spMk id="2" creationId="{00000000-0000-0000-0000-000000000000}"/>
          </ac:spMkLst>
        </pc:spChg>
        <pc:spChg chg="mod">
          <ac:chgData name="James Franklin" userId="cf915d05-507f-491f-b4a6-b2aa085ee4b1" providerId="ADAL" clId="{FAB80A9E-0ED5-486B-B24D-FCF44C0F6678}" dt="2021-09-30T11:40:18.434" v="212" actId="12"/>
          <ac:spMkLst>
            <pc:docMk/>
            <pc:sldMk cId="4068877292" sldId="262"/>
            <ac:spMk id="3" creationId="{00000000-0000-0000-0000-000000000000}"/>
          </ac:spMkLst>
        </pc:spChg>
        <pc:picChg chg="mod">
          <ac:chgData name="James Franklin" userId="cf915d05-507f-491f-b4a6-b2aa085ee4b1" providerId="ADAL" clId="{FAB80A9E-0ED5-486B-B24D-FCF44C0F6678}" dt="2021-09-30T11:41:21.448" v="228" actId="1076"/>
          <ac:picMkLst>
            <pc:docMk/>
            <pc:sldMk cId="4068877292" sldId="262"/>
            <ac:picMk id="5" creationId="{00000000-0000-0000-0000-000000000000}"/>
          </ac:picMkLst>
        </pc:picChg>
      </pc:sldChg>
      <pc:sldChg chg="modSp add mod modClrScheme chgLayout">
        <pc:chgData name="James Franklin" userId="cf915d05-507f-491f-b4a6-b2aa085ee4b1" providerId="ADAL" clId="{FAB80A9E-0ED5-486B-B24D-FCF44C0F6678}" dt="2021-09-30T11:50:57.660" v="511" actId="167"/>
        <pc:sldMkLst>
          <pc:docMk/>
          <pc:sldMk cId="3763039955" sldId="263"/>
        </pc:sldMkLst>
        <pc:spChg chg="mod ord">
          <ac:chgData name="James Franklin" userId="cf915d05-507f-491f-b4a6-b2aa085ee4b1" providerId="ADAL" clId="{FAB80A9E-0ED5-486B-B24D-FCF44C0F6678}" dt="2021-09-30T11:41:47.831" v="231" actId="700"/>
          <ac:spMkLst>
            <pc:docMk/>
            <pc:sldMk cId="3763039955" sldId="263"/>
            <ac:spMk id="2" creationId="{00000000-0000-0000-0000-000000000000}"/>
          </ac:spMkLst>
        </pc:spChg>
        <pc:spChg chg="mod ord">
          <ac:chgData name="James Franklin" userId="cf915d05-507f-491f-b4a6-b2aa085ee4b1" providerId="ADAL" clId="{FAB80A9E-0ED5-486B-B24D-FCF44C0F6678}" dt="2021-09-30T11:47:28.089" v="449" actId="207"/>
          <ac:spMkLst>
            <pc:docMk/>
            <pc:sldMk cId="3763039955" sldId="263"/>
            <ac:spMk id="3" creationId="{00000000-0000-0000-0000-000000000000}"/>
          </ac:spMkLst>
        </pc:spChg>
        <pc:picChg chg="ord">
          <ac:chgData name="James Franklin" userId="cf915d05-507f-491f-b4a6-b2aa085ee4b1" providerId="ADAL" clId="{FAB80A9E-0ED5-486B-B24D-FCF44C0F6678}" dt="2021-09-30T11:50:57.660" v="511" actId="167"/>
          <ac:picMkLst>
            <pc:docMk/>
            <pc:sldMk cId="3763039955" sldId="263"/>
            <ac:picMk id="6" creationId="{00000000-0000-0000-0000-000000000000}"/>
          </ac:picMkLst>
        </pc:picChg>
      </pc:sldChg>
      <pc:sldChg chg="modSp add mod">
        <pc:chgData name="James Franklin" userId="cf915d05-507f-491f-b4a6-b2aa085ee4b1" providerId="ADAL" clId="{FAB80A9E-0ED5-486B-B24D-FCF44C0F6678}" dt="2021-09-30T11:52:23.543" v="633" actId="1076"/>
        <pc:sldMkLst>
          <pc:docMk/>
          <pc:sldMk cId="3900995593" sldId="265"/>
        </pc:sldMkLst>
        <pc:spChg chg="mod">
          <ac:chgData name="James Franklin" userId="cf915d05-507f-491f-b4a6-b2aa085ee4b1" providerId="ADAL" clId="{FAB80A9E-0ED5-486B-B24D-FCF44C0F6678}" dt="2021-09-30T11:52:15.187" v="632" actId="20577"/>
          <ac:spMkLst>
            <pc:docMk/>
            <pc:sldMk cId="3900995593" sldId="265"/>
            <ac:spMk id="4" creationId="{00000000-0000-0000-0000-000000000000}"/>
          </ac:spMkLst>
        </pc:spChg>
        <pc:grpChg chg="mod">
          <ac:chgData name="James Franklin" userId="cf915d05-507f-491f-b4a6-b2aa085ee4b1" providerId="ADAL" clId="{FAB80A9E-0ED5-486B-B24D-FCF44C0F6678}" dt="2021-09-30T11:52:23.543" v="633" actId="1076"/>
          <ac:grpSpMkLst>
            <pc:docMk/>
            <pc:sldMk cId="3900995593" sldId="265"/>
            <ac:grpSpMk id="2" creationId="{00000000-0000-0000-0000-000000000000}"/>
          </ac:grpSpMkLst>
        </pc:grpChg>
      </pc:sldChg>
      <pc:sldChg chg="modSp add mod">
        <pc:chgData name="James Franklin" userId="cf915d05-507f-491f-b4a6-b2aa085ee4b1" providerId="ADAL" clId="{FAB80A9E-0ED5-486B-B24D-FCF44C0F6678}" dt="2021-09-30T13:19:58.209" v="1259" actId="20577"/>
        <pc:sldMkLst>
          <pc:docMk/>
          <pc:sldMk cId="2598787796" sldId="266"/>
        </pc:sldMkLst>
        <pc:spChg chg="mod">
          <ac:chgData name="James Franklin" userId="cf915d05-507f-491f-b4a6-b2aa085ee4b1" providerId="ADAL" clId="{FAB80A9E-0ED5-486B-B24D-FCF44C0F6678}" dt="2021-09-30T13:19:58.209" v="1259" actId="20577"/>
          <ac:spMkLst>
            <pc:docMk/>
            <pc:sldMk cId="2598787796" sldId="266"/>
            <ac:spMk id="27" creationId="{00000000-0000-0000-0000-000000000000}"/>
          </ac:spMkLst>
        </pc:spChg>
      </pc:sldChg>
      <pc:sldChg chg="del">
        <pc:chgData name="James Franklin" userId="cf915d05-507f-491f-b4a6-b2aa085ee4b1" providerId="ADAL" clId="{FAB80A9E-0ED5-486B-B24D-FCF44C0F6678}" dt="2021-09-30T11:38:44.787" v="169" actId="47"/>
        <pc:sldMkLst>
          <pc:docMk/>
          <pc:sldMk cId="783733377" sldId="267"/>
        </pc:sldMkLst>
      </pc:sldChg>
      <pc:sldChg chg="modSp add mod">
        <pc:chgData name="James Franklin" userId="cf915d05-507f-491f-b4a6-b2aa085ee4b1" providerId="ADAL" clId="{FAB80A9E-0ED5-486B-B24D-FCF44C0F6678}" dt="2021-09-30T13:19:50.122" v="1255" actId="20577"/>
        <pc:sldMkLst>
          <pc:docMk/>
          <pc:sldMk cId="3872137622" sldId="267"/>
        </pc:sldMkLst>
        <pc:spChg chg="mod">
          <ac:chgData name="James Franklin" userId="cf915d05-507f-491f-b4a6-b2aa085ee4b1" providerId="ADAL" clId="{FAB80A9E-0ED5-486B-B24D-FCF44C0F6678}" dt="2021-09-30T13:19:50.122" v="1255" actId="20577"/>
          <ac:spMkLst>
            <pc:docMk/>
            <pc:sldMk cId="3872137622" sldId="267"/>
            <ac:spMk id="11" creationId="{00000000-0000-0000-0000-000000000000}"/>
          </ac:spMkLst>
        </pc:spChg>
      </pc:sldChg>
      <pc:sldChg chg="del">
        <pc:chgData name="James Franklin" userId="cf915d05-507f-491f-b4a6-b2aa085ee4b1" providerId="ADAL" clId="{FAB80A9E-0ED5-486B-B24D-FCF44C0F6678}" dt="2021-09-30T11:38:44.787" v="169" actId="47"/>
        <pc:sldMkLst>
          <pc:docMk/>
          <pc:sldMk cId="2933400856" sldId="268"/>
        </pc:sldMkLst>
      </pc:sldChg>
      <pc:sldChg chg="modSp mod ord">
        <pc:chgData name="James Franklin" userId="cf915d05-507f-491f-b4a6-b2aa085ee4b1" providerId="ADAL" clId="{FAB80A9E-0ED5-486B-B24D-FCF44C0F6678}" dt="2021-09-30T14:56:27.399" v="1956" actId="20577"/>
        <pc:sldMkLst>
          <pc:docMk/>
          <pc:sldMk cId="1045926848" sldId="272"/>
        </pc:sldMkLst>
        <pc:spChg chg="mod">
          <ac:chgData name="James Franklin" userId="cf915d05-507f-491f-b4a6-b2aa085ee4b1" providerId="ADAL" clId="{FAB80A9E-0ED5-486B-B24D-FCF44C0F6678}" dt="2021-09-30T14:56:27.399" v="1956" actId="20577"/>
          <ac:spMkLst>
            <pc:docMk/>
            <pc:sldMk cId="1045926848" sldId="272"/>
            <ac:spMk id="2" creationId="{00000000-0000-0000-0000-000000000000}"/>
          </ac:spMkLst>
        </pc:spChg>
        <pc:spChg chg="mod">
          <ac:chgData name="James Franklin" userId="cf915d05-507f-491f-b4a6-b2aa085ee4b1" providerId="ADAL" clId="{FAB80A9E-0ED5-486B-B24D-FCF44C0F6678}" dt="2021-09-30T11:55:14.464" v="644" actId="20577"/>
          <ac:spMkLst>
            <pc:docMk/>
            <pc:sldMk cId="1045926848" sldId="272"/>
            <ac:spMk id="5" creationId="{00000000-0000-0000-0000-000000000000}"/>
          </ac:spMkLst>
        </pc:spChg>
      </pc:sldChg>
      <pc:sldChg chg="add">
        <pc:chgData name="James Franklin" userId="cf915d05-507f-491f-b4a6-b2aa085ee4b1" providerId="ADAL" clId="{FAB80A9E-0ED5-486B-B24D-FCF44C0F6678}" dt="2021-09-30T11:56:07.772" v="659"/>
        <pc:sldMkLst>
          <pc:docMk/>
          <pc:sldMk cId="124634072" sldId="276"/>
        </pc:sldMkLst>
      </pc:sldChg>
      <pc:sldChg chg="del">
        <pc:chgData name="James Franklin" userId="cf915d05-507f-491f-b4a6-b2aa085ee4b1" providerId="ADAL" clId="{FAB80A9E-0ED5-486B-B24D-FCF44C0F6678}" dt="2021-09-30T11:38:44.787" v="169" actId="47"/>
        <pc:sldMkLst>
          <pc:docMk/>
          <pc:sldMk cId="1163376756" sldId="279"/>
        </pc:sldMkLst>
      </pc:sldChg>
      <pc:sldChg chg="modSp add mod">
        <pc:chgData name="James Franklin" userId="cf915d05-507f-491f-b4a6-b2aa085ee4b1" providerId="ADAL" clId="{FAB80A9E-0ED5-486B-B24D-FCF44C0F6678}" dt="2021-09-30T13:19:36.161" v="1241" actId="20577"/>
        <pc:sldMkLst>
          <pc:docMk/>
          <pc:sldMk cId="1550975626" sldId="279"/>
        </pc:sldMkLst>
        <pc:spChg chg="mod">
          <ac:chgData name="James Franklin" userId="cf915d05-507f-491f-b4a6-b2aa085ee4b1" providerId="ADAL" clId="{FAB80A9E-0ED5-486B-B24D-FCF44C0F6678}" dt="2021-09-30T11:48:22.849" v="457" actId="20577"/>
          <ac:spMkLst>
            <pc:docMk/>
            <pc:sldMk cId="1550975626" sldId="279"/>
            <ac:spMk id="2" creationId="{885573C3-7858-4C03-91FE-59414CBEC618}"/>
          </ac:spMkLst>
        </pc:spChg>
        <pc:spChg chg="mod">
          <ac:chgData name="James Franklin" userId="cf915d05-507f-491f-b4a6-b2aa085ee4b1" providerId="ADAL" clId="{FAB80A9E-0ED5-486B-B24D-FCF44C0F6678}" dt="2021-09-30T13:19:36.161" v="1241" actId="20577"/>
          <ac:spMkLst>
            <pc:docMk/>
            <pc:sldMk cId="1550975626" sldId="279"/>
            <ac:spMk id="85" creationId="{3553B0D7-E5EE-415C-B4DE-80A4A1A530DC}"/>
          </ac:spMkLst>
        </pc:spChg>
        <pc:spChg chg="mod">
          <ac:chgData name="James Franklin" userId="cf915d05-507f-491f-b4a6-b2aa085ee4b1" providerId="ADAL" clId="{FAB80A9E-0ED5-486B-B24D-FCF44C0F6678}" dt="2021-09-30T11:49:01.517" v="508" actId="20577"/>
          <ac:spMkLst>
            <pc:docMk/>
            <pc:sldMk cId="1550975626" sldId="279"/>
            <ac:spMk id="105" creationId="{B3B9530D-CDA5-4851-ACCC-EE60DD3C0CEB}"/>
          </ac:spMkLst>
        </pc:spChg>
      </pc:sldChg>
      <pc:sldChg chg="del">
        <pc:chgData name="James Franklin" userId="cf915d05-507f-491f-b4a6-b2aa085ee4b1" providerId="ADAL" clId="{FAB80A9E-0ED5-486B-B24D-FCF44C0F6678}" dt="2021-09-30T11:55:49.218" v="652" actId="47"/>
        <pc:sldMkLst>
          <pc:docMk/>
          <pc:sldMk cId="464189532" sldId="282"/>
        </pc:sldMkLst>
      </pc:sldChg>
      <pc:sldChg chg="modSp add mod">
        <pc:chgData name="James Franklin" userId="cf915d05-507f-491f-b4a6-b2aa085ee4b1" providerId="ADAL" clId="{FAB80A9E-0ED5-486B-B24D-FCF44C0F6678}" dt="2021-10-08T14:57:13.780" v="1981"/>
        <pc:sldMkLst>
          <pc:docMk/>
          <pc:sldMk cId="1341919812" sldId="284"/>
        </pc:sldMkLst>
        <pc:spChg chg="mod">
          <ac:chgData name="James Franklin" userId="cf915d05-507f-491f-b4a6-b2aa085ee4b1" providerId="ADAL" clId="{FAB80A9E-0ED5-486B-B24D-FCF44C0F6678}" dt="2021-10-08T14:57:10.761" v="1979"/>
          <ac:spMkLst>
            <pc:docMk/>
            <pc:sldMk cId="1341919812" sldId="284"/>
            <ac:spMk id="27" creationId="{52F87865-C915-490B-A190-EE02707D23B1}"/>
          </ac:spMkLst>
        </pc:spChg>
        <pc:spChg chg="mod">
          <ac:chgData name="James Franklin" userId="cf915d05-507f-491f-b4a6-b2aa085ee4b1" providerId="ADAL" clId="{FAB80A9E-0ED5-486B-B24D-FCF44C0F6678}" dt="2021-10-08T14:57:13.780" v="1981"/>
          <ac:spMkLst>
            <pc:docMk/>
            <pc:sldMk cId="1341919812" sldId="284"/>
            <ac:spMk id="30" creationId="{A00CE1C5-646F-440C-91E7-5A650A9D3700}"/>
          </ac:spMkLst>
        </pc:spChg>
      </pc:sldChg>
      <pc:sldChg chg="modSp add mod">
        <pc:chgData name="James Franklin" userId="cf915d05-507f-491f-b4a6-b2aa085ee4b1" providerId="ADAL" clId="{FAB80A9E-0ED5-486B-B24D-FCF44C0F6678}" dt="2021-10-08T14:58:56.331" v="1991" actId="20577"/>
        <pc:sldMkLst>
          <pc:docMk/>
          <pc:sldMk cId="1535454372" sldId="285"/>
        </pc:sldMkLst>
        <pc:spChg chg="mod">
          <ac:chgData name="James Franklin" userId="cf915d05-507f-491f-b4a6-b2aa085ee4b1" providerId="ADAL" clId="{FAB80A9E-0ED5-486B-B24D-FCF44C0F6678}" dt="2021-10-08T14:58:56.331" v="1991" actId="20577"/>
          <ac:spMkLst>
            <pc:docMk/>
            <pc:sldMk cId="1535454372" sldId="285"/>
            <ac:spMk id="28" creationId="{8C002B4D-64EB-4C26-B9A1-DFA4C4695413}"/>
          </ac:spMkLst>
        </pc:spChg>
        <pc:spChg chg="mod">
          <ac:chgData name="James Franklin" userId="cf915d05-507f-491f-b4a6-b2aa085ee4b1" providerId="ADAL" clId="{FAB80A9E-0ED5-486B-B24D-FCF44C0F6678}" dt="2021-10-08T14:56:53.519" v="1975"/>
          <ac:spMkLst>
            <pc:docMk/>
            <pc:sldMk cId="1535454372" sldId="285"/>
            <ac:spMk id="47" creationId="{E726928F-A9CC-4D26-A916-F58CA3F8B167}"/>
          </ac:spMkLst>
        </pc:spChg>
        <pc:spChg chg="mod">
          <ac:chgData name="James Franklin" userId="cf915d05-507f-491f-b4a6-b2aa085ee4b1" providerId="ADAL" clId="{FAB80A9E-0ED5-486B-B24D-FCF44C0F6678}" dt="2021-09-30T13:20:23.392" v="1271" actId="20577"/>
          <ac:spMkLst>
            <pc:docMk/>
            <pc:sldMk cId="1535454372" sldId="285"/>
            <ac:spMk id="56" creationId="{C5DD6F6C-3F61-45D1-8ECF-6875348EA2EB}"/>
          </ac:spMkLst>
        </pc:spChg>
        <pc:spChg chg="mod">
          <ac:chgData name="James Franklin" userId="cf915d05-507f-491f-b4a6-b2aa085ee4b1" providerId="ADAL" clId="{FAB80A9E-0ED5-486B-B24D-FCF44C0F6678}" dt="2021-10-08T14:56:56.121" v="1977"/>
          <ac:spMkLst>
            <pc:docMk/>
            <pc:sldMk cId="1535454372" sldId="285"/>
            <ac:spMk id="71" creationId="{69F04BFE-F999-4521-A8EF-265C0D183650}"/>
          </ac:spMkLst>
        </pc:spChg>
      </pc:sldChg>
      <pc:sldChg chg="add">
        <pc:chgData name="James Franklin" userId="cf915d05-507f-491f-b4a6-b2aa085ee4b1" providerId="ADAL" clId="{FAB80A9E-0ED5-486B-B24D-FCF44C0F6678}" dt="2021-09-30T11:56:12.216" v="660"/>
        <pc:sldMkLst>
          <pc:docMk/>
          <pc:sldMk cId="399108011" sldId="286"/>
        </pc:sldMkLst>
      </pc:sldChg>
      <pc:sldChg chg="modSp add mod modClrScheme chgLayout">
        <pc:chgData name="James Franklin" userId="cf915d05-507f-491f-b4a6-b2aa085ee4b1" providerId="ADAL" clId="{FAB80A9E-0ED5-486B-B24D-FCF44C0F6678}" dt="2021-09-30T14:09:51.787" v="1924" actId="20577"/>
        <pc:sldMkLst>
          <pc:docMk/>
          <pc:sldMk cId="3773582583" sldId="288"/>
        </pc:sldMkLst>
        <pc:spChg chg="mod ord">
          <ac:chgData name="James Franklin" userId="cf915d05-507f-491f-b4a6-b2aa085ee4b1" providerId="ADAL" clId="{FAB80A9E-0ED5-486B-B24D-FCF44C0F6678}" dt="2021-09-30T14:09:51.787" v="1924" actId="20577"/>
          <ac:spMkLst>
            <pc:docMk/>
            <pc:sldMk cId="3773582583" sldId="288"/>
            <ac:spMk id="2" creationId="{885573C3-7858-4C03-91FE-59414CBEC618}"/>
          </ac:spMkLst>
        </pc:spChg>
        <pc:spChg chg="mod">
          <ac:chgData name="James Franklin" userId="cf915d05-507f-491f-b4a6-b2aa085ee4b1" providerId="ADAL" clId="{FAB80A9E-0ED5-486B-B24D-FCF44C0F6678}" dt="2021-09-30T13:19:42.641" v="1251" actId="20577"/>
          <ac:spMkLst>
            <pc:docMk/>
            <pc:sldMk cId="3773582583" sldId="288"/>
            <ac:spMk id="104" creationId="{CC34329A-0B53-47C8-A2AC-D78783BC6A99}"/>
          </ac:spMkLst>
        </pc:spChg>
        <pc:spChg chg="mod ord">
          <ac:chgData name="James Franklin" userId="cf915d05-507f-491f-b4a6-b2aa085ee4b1" providerId="ADAL" clId="{FAB80A9E-0ED5-486B-B24D-FCF44C0F6678}" dt="2021-09-30T11:49:15.006" v="510" actId="700"/>
          <ac:spMkLst>
            <pc:docMk/>
            <pc:sldMk cId="3773582583" sldId="288"/>
            <ac:spMk id="105" creationId="{B3B9530D-CDA5-4851-ACCC-EE60DD3C0CEB}"/>
          </ac:spMkLst>
        </pc:spChg>
      </pc:sldChg>
      <pc:sldChg chg="modSp del mod">
        <pc:chgData name="James Franklin" userId="cf915d05-507f-491f-b4a6-b2aa085ee4b1" providerId="ADAL" clId="{FAB80A9E-0ED5-486B-B24D-FCF44C0F6678}" dt="2021-09-30T13:48:29.907" v="1914" actId="47"/>
        <pc:sldMkLst>
          <pc:docMk/>
          <pc:sldMk cId="384732063" sldId="295"/>
        </pc:sldMkLst>
        <pc:spChg chg="mod">
          <ac:chgData name="James Franklin" userId="cf915d05-507f-491f-b4a6-b2aa085ee4b1" providerId="ADAL" clId="{FAB80A9E-0ED5-486B-B24D-FCF44C0F6678}" dt="2021-09-30T11:55:57.136" v="655" actId="20577"/>
          <ac:spMkLst>
            <pc:docMk/>
            <pc:sldMk cId="384732063" sldId="295"/>
            <ac:spMk id="2" creationId="{00000000-0000-0000-0000-000000000000}"/>
          </ac:spMkLst>
        </pc:spChg>
      </pc:sldChg>
      <pc:sldChg chg="del">
        <pc:chgData name="James Franklin" userId="cf915d05-507f-491f-b4a6-b2aa085ee4b1" providerId="ADAL" clId="{FAB80A9E-0ED5-486B-B24D-FCF44C0F6678}" dt="2021-09-30T11:38:51.928" v="171" actId="47"/>
        <pc:sldMkLst>
          <pc:docMk/>
          <pc:sldMk cId="1743664146" sldId="296"/>
        </pc:sldMkLst>
      </pc:sldChg>
      <pc:sldChg chg="del">
        <pc:chgData name="James Franklin" userId="cf915d05-507f-491f-b4a6-b2aa085ee4b1" providerId="ADAL" clId="{FAB80A9E-0ED5-486B-B24D-FCF44C0F6678}" dt="2021-09-30T11:38:52.975" v="172" actId="47"/>
        <pc:sldMkLst>
          <pc:docMk/>
          <pc:sldMk cId="1094278058" sldId="297"/>
        </pc:sldMkLst>
      </pc:sldChg>
      <pc:sldChg chg="del">
        <pc:chgData name="James Franklin" userId="cf915d05-507f-491f-b4a6-b2aa085ee4b1" providerId="ADAL" clId="{FAB80A9E-0ED5-486B-B24D-FCF44C0F6678}" dt="2021-09-30T11:38:44.787" v="169" actId="47"/>
        <pc:sldMkLst>
          <pc:docMk/>
          <pc:sldMk cId="2556417252" sldId="298"/>
        </pc:sldMkLst>
      </pc:sldChg>
      <pc:sldChg chg="del">
        <pc:chgData name="James Franklin" userId="cf915d05-507f-491f-b4a6-b2aa085ee4b1" providerId="ADAL" clId="{FAB80A9E-0ED5-486B-B24D-FCF44C0F6678}" dt="2021-09-30T11:39:00.672" v="175" actId="47"/>
        <pc:sldMkLst>
          <pc:docMk/>
          <pc:sldMk cId="3867217196" sldId="299"/>
        </pc:sldMkLst>
      </pc:sldChg>
      <pc:sldChg chg="del">
        <pc:chgData name="James Franklin" userId="cf915d05-507f-491f-b4a6-b2aa085ee4b1" providerId="ADAL" clId="{FAB80A9E-0ED5-486B-B24D-FCF44C0F6678}" dt="2021-09-30T11:39:14.786" v="181" actId="47"/>
        <pc:sldMkLst>
          <pc:docMk/>
          <pc:sldMk cId="873660949" sldId="300"/>
        </pc:sldMkLst>
      </pc:sldChg>
      <pc:sldChg chg="del">
        <pc:chgData name="James Franklin" userId="cf915d05-507f-491f-b4a6-b2aa085ee4b1" providerId="ADAL" clId="{FAB80A9E-0ED5-486B-B24D-FCF44C0F6678}" dt="2021-09-30T11:38:44.787" v="169" actId="47"/>
        <pc:sldMkLst>
          <pc:docMk/>
          <pc:sldMk cId="1774622974" sldId="301"/>
        </pc:sldMkLst>
      </pc:sldChg>
      <pc:sldChg chg="del">
        <pc:chgData name="James Franklin" userId="cf915d05-507f-491f-b4a6-b2aa085ee4b1" providerId="ADAL" clId="{FAB80A9E-0ED5-486B-B24D-FCF44C0F6678}" dt="2021-09-30T11:38:44.787" v="169" actId="47"/>
        <pc:sldMkLst>
          <pc:docMk/>
          <pc:sldMk cId="47349452" sldId="302"/>
        </pc:sldMkLst>
      </pc:sldChg>
      <pc:sldChg chg="del">
        <pc:chgData name="James Franklin" userId="cf915d05-507f-491f-b4a6-b2aa085ee4b1" providerId="ADAL" clId="{FAB80A9E-0ED5-486B-B24D-FCF44C0F6678}" dt="2021-09-30T11:39:00.672" v="175" actId="47"/>
        <pc:sldMkLst>
          <pc:docMk/>
          <pc:sldMk cId="317891012" sldId="303"/>
        </pc:sldMkLst>
      </pc:sldChg>
      <pc:sldChg chg="del">
        <pc:chgData name="James Franklin" userId="cf915d05-507f-491f-b4a6-b2aa085ee4b1" providerId="ADAL" clId="{FAB80A9E-0ED5-486B-B24D-FCF44C0F6678}" dt="2021-09-30T11:38:44.787" v="169" actId="47"/>
        <pc:sldMkLst>
          <pc:docMk/>
          <pc:sldMk cId="3854234239" sldId="305"/>
        </pc:sldMkLst>
      </pc:sldChg>
      <pc:sldChg chg="del">
        <pc:chgData name="James Franklin" userId="cf915d05-507f-491f-b4a6-b2aa085ee4b1" providerId="ADAL" clId="{FAB80A9E-0ED5-486B-B24D-FCF44C0F6678}" dt="2021-09-30T11:39:00.672" v="175" actId="47"/>
        <pc:sldMkLst>
          <pc:docMk/>
          <pc:sldMk cId="2713468373" sldId="306"/>
        </pc:sldMkLst>
      </pc:sldChg>
      <pc:sldChg chg="del">
        <pc:chgData name="James Franklin" userId="cf915d05-507f-491f-b4a6-b2aa085ee4b1" providerId="ADAL" clId="{FAB80A9E-0ED5-486B-B24D-FCF44C0F6678}" dt="2021-09-30T11:39:00.672" v="175" actId="47"/>
        <pc:sldMkLst>
          <pc:docMk/>
          <pc:sldMk cId="1393552172" sldId="307"/>
        </pc:sldMkLst>
      </pc:sldChg>
      <pc:sldChg chg="del">
        <pc:chgData name="James Franklin" userId="cf915d05-507f-491f-b4a6-b2aa085ee4b1" providerId="ADAL" clId="{FAB80A9E-0ED5-486B-B24D-FCF44C0F6678}" dt="2021-09-30T11:39:06.319" v="176" actId="47"/>
        <pc:sldMkLst>
          <pc:docMk/>
          <pc:sldMk cId="2918225570" sldId="308"/>
        </pc:sldMkLst>
      </pc:sldChg>
      <pc:sldChg chg="del">
        <pc:chgData name="James Franklin" userId="cf915d05-507f-491f-b4a6-b2aa085ee4b1" providerId="ADAL" clId="{FAB80A9E-0ED5-486B-B24D-FCF44C0F6678}" dt="2021-09-30T11:39:06.319" v="176" actId="47"/>
        <pc:sldMkLst>
          <pc:docMk/>
          <pc:sldMk cId="3256676282" sldId="309"/>
        </pc:sldMkLst>
      </pc:sldChg>
      <pc:sldChg chg="del">
        <pc:chgData name="James Franklin" userId="cf915d05-507f-491f-b4a6-b2aa085ee4b1" providerId="ADAL" clId="{FAB80A9E-0ED5-486B-B24D-FCF44C0F6678}" dt="2021-09-30T11:39:06.319" v="176" actId="47"/>
        <pc:sldMkLst>
          <pc:docMk/>
          <pc:sldMk cId="1695273936" sldId="310"/>
        </pc:sldMkLst>
      </pc:sldChg>
      <pc:sldChg chg="del">
        <pc:chgData name="James Franklin" userId="cf915d05-507f-491f-b4a6-b2aa085ee4b1" providerId="ADAL" clId="{FAB80A9E-0ED5-486B-B24D-FCF44C0F6678}" dt="2021-09-30T11:39:06.319" v="176" actId="47"/>
        <pc:sldMkLst>
          <pc:docMk/>
          <pc:sldMk cId="926215780" sldId="312"/>
        </pc:sldMkLst>
      </pc:sldChg>
      <pc:sldChg chg="del">
        <pc:chgData name="James Franklin" userId="cf915d05-507f-491f-b4a6-b2aa085ee4b1" providerId="ADAL" clId="{FAB80A9E-0ED5-486B-B24D-FCF44C0F6678}" dt="2021-09-30T11:38:44.787" v="169" actId="47"/>
        <pc:sldMkLst>
          <pc:docMk/>
          <pc:sldMk cId="3935838695" sldId="319"/>
        </pc:sldMkLst>
      </pc:sldChg>
      <pc:sldChg chg="del">
        <pc:chgData name="James Franklin" userId="cf915d05-507f-491f-b4a6-b2aa085ee4b1" providerId="ADAL" clId="{FAB80A9E-0ED5-486B-B24D-FCF44C0F6678}" dt="2021-09-30T11:38:44.787" v="169" actId="47"/>
        <pc:sldMkLst>
          <pc:docMk/>
          <pc:sldMk cId="3692360987" sldId="320"/>
        </pc:sldMkLst>
      </pc:sldChg>
      <pc:sldChg chg="del">
        <pc:chgData name="James Franklin" userId="cf915d05-507f-491f-b4a6-b2aa085ee4b1" providerId="ADAL" clId="{FAB80A9E-0ED5-486B-B24D-FCF44C0F6678}" dt="2021-09-30T11:38:44.787" v="169" actId="47"/>
        <pc:sldMkLst>
          <pc:docMk/>
          <pc:sldMk cId="3867241785" sldId="321"/>
        </pc:sldMkLst>
      </pc:sldChg>
      <pc:sldChg chg="del">
        <pc:chgData name="James Franklin" userId="cf915d05-507f-491f-b4a6-b2aa085ee4b1" providerId="ADAL" clId="{FAB80A9E-0ED5-486B-B24D-FCF44C0F6678}" dt="2021-09-30T11:39:00.672" v="175" actId="47"/>
        <pc:sldMkLst>
          <pc:docMk/>
          <pc:sldMk cId="585635276" sldId="323"/>
        </pc:sldMkLst>
      </pc:sldChg>
      <pc:sldChg chg="del">
        <pc:chgData name="James Franklin" userId="cf915d05-507f-491f-b4a6-b2aa085ee4b1" providerId="ADAL" clId="{FAB80A9E-0ED5-486B-B24D-FCF44C0F6678}" dt="2021-09-30T11:39:00.672" v="175" actId="47"/>
        <pc:sldMkLst>
          <pc:docMk/>
          <pc:sldMk cId="4176149113" sldId="324"/>
        </pc:sldMkLst>
      </pc:sldChg>
      <pc:sldChg chg="del">
        <pc:chgData name="James Franklin" userId="cf915d05-507f-491f-b4a6-b2aa085ee4b1" providerId="ADAL" clId="{FAB80A9E-0ED5-486B-B24D-FCF44C0F6678}" dt="2021-09-30T11:39:14.961" v="182" actId="47"/>
        <pc:sldMkLst>
          <pc:docMk/>
          <pc:sldMk cId="3809139710" sldId="325"/>
        </pc:sldMkLst>
      </pc:sldChg>
      <pc:sldChg chg="new del">
        <pc:chgData name="James Franklin" userId="cf915d05-507f-491f-b4a6-b2aa085ee4b1" providerId="ADAL" clId="{FAB80A9E-0ED5-486B-B24D-FCF44C0F6678}" dt="2021-09-30T11:55:24.075" v="645" actId="47"/>
        <pc:sldMkLst>
          <pc:docMk/>
          <pc:sldMk cId="28480665" sldId="326"/>
        </pc:sldMkLst>
      </pc:sldChg>
      <pc:sldChg chg="add del ord">
        <pc:chgData name="James Franklin" userId="cf915d05-507f-491f-b4a6-b2aa085ee4b1" providerId="ADAL" clId="{FAB80A9E-0ED5-486B-B24D-FCF44C0F6678}" dt="2021-09-30T11:55:49.067" v="651" actId="47"/>
        <pc:sldMkLst>
          <pc:docMk/>
          <pc:sldMk cId="4101979004" sldId="327"/>
        </pc:sldMkLst>
      </pc:sldChg>
      <pc:sldChg chg="add del ord">
        <pc:chgData name="James Franklin" userId="cf915d05-507f-491f-b4a6-b2aa085ee4b1" providerId="ADAL" clId="{FAB80A9E-0ED5-486B-B24D-FCF44C0F6678}" dt="2021-09-30T11:55:50.099" v="653" actId="47"/>
        <pc:sldMkLst>
          <pc:docMk/>
          <pc:sldMk cId="892426684" sldId="328"/>
        </pc:sldMkLst>
      </pc:sldChg>
      <pc:sldChg chg="add del ord">
        <pc:chgData name="James Franklin" userId="cf915d05-507f-491f-b4a6-b2aa085ee4b1" providerId="ADAL" clId="{FAB80A9E-0ED5-486B-B24D-FCF44C0F6678}" dt="2021-09-30T13:48:26.104" v="1913" actId="47"/>
        <pc:sldMkLst>
          <pc:docMk/>
          <pc:sldMk cId="146060758" sldId="329"/>
        </pc:sldMkLst>
      </pc:sldChg>
      <pc:sldChg chg="add del">
        <pc:chgData name="James Franklin" userId="cf915d05-507f-491f-b4a6-b2aa085ee4b1" providerId="ADAL" clId="{FAB80A9E-0ED5-486B-B24D-FCF44C0F6678}" dt="2021-09-30T11:55:24.547" v="648" actId="47"/>
        <pc:sldMkLst>
          <pc:docMk/>
          <pc:sldMk cId="44279108" sldId="330"/>
        </pc:sldMkLst>
      </pc:sldChg>
      <pc:sldChg chg="add del">
        <pc:chgData name="James Franklin" userId="cf915d05-507f-491f-b4a6-b2aa085ee4b1" providerId="ADAL" clId="{FAB80A9E-0ED5-486B-B24D-FCF44C0F6678}" dt="2021-09-30T11:55:48.747" v="649" actId="47"/>
        <pc:sldMkLst>
          <pc:docMk/>
          <pc:sldMk cId="2952245328" sldId="331"/>
        </pc:sldMkLst>
      </pc:sldChg>
      <pc:sldChg chg="add del">
        <pc:chgData name="James Franklin" userId="cf915d05-507f-491f-b4a6-b2aa085ee4b1" providerId="ADAL" clId="{FAB80A9E-0ED5-486B-B24D-FCF44C0F6678}" dt="2021-09-30T11:55:48.898" v="650" actId="47"/>
        <pc:sldMkLst>
          <pc:docMk/>
          <pc:sldMk cId="50447265" sldId="332"/>
        </pc:sldMkLst>
      </pc:sldChg>
      <pc:sldChg chg="addSp delSp modSp new del mod modClrScheme chgLayout">
        <pc:chgData name="James Franklin" userId="cf915d05-507f-491f-b4a6-b2aa085ee4b1" providerId="ADAL" clId="{FAB80A9E-0ED5-486B-B24D-FCF44C0F6678}" dt="2021-09-30T11:41:49.695" v="232" actId="47"/>
        <pc:sldMkLst>
          <pc:docMk/>
          <pc:sldMk cId="1148555461" sldId="333"/>
        </pc:sldMkLst>
        <pc:spChg chg="del mod ord">
          <ac:chgData name="James Franklin" userId="cf915d05-507f-491f-b4a6-b2aa085ee4b1" providerId="ADAL" clId="{FAB80A9E-0ED5-486B-B24D-FCF44C0F6678}" dt="2021-09-30T11:40:26.802" v="221" actId="700"/>
          <ac:spMkLst>
            <pc:docMk/>
            <pc:sldMk cId="1148555461" sldId="333"/>
            <ac:spMk id="2" creationId="{3C162606-44A9-45A7-9D99-BF11BBE7223A}"/>
          </ac:spMkLst>
        </pc:spChg>
        <pc:spChg chg="del mod ord">
          <ac:chgData name="James Franklin" userId="cf915d05-507f-491f-b4a6-b2aa085ee4b1" providerId="ADAL" clId="{FAB80A9E-0ED5-486B-B24D-FCF44C0F6678}" dt="2021-09-30T11:40:26.802" v="221" actId="700"/>
          <ac:spMkLst>
            <pc:docMk/>
            <pc:sldMk cId="1148555461" sldId="333"/>
            <ac:spMk id="3" creationId="{F0BB3DB5-E613-4B6E-8907-E4B8744B4C3E}"/>
          </ac:spMkLst>
        </pc:spChg>
        <pc:spChg chg="add mod ord">
          <ac:chgData name="James Franklin" userId="cf915d05-507f-491f-b4a6-b2aa085ee4b1" providerId="ADAL" clId="{FAB80A9E-0ED5-486B-B24D-FCF44C0F6678}" dt="2021-09-30T11:40:26.802" v="221" actId="700"/>
          <ac:spMkLst>
            <pc:docMk/>
            <pc:sldMk cId="1148555461" sldId="333"/>
            <ac:spMk id="4" creationId="{5E3ACE49-5EFD-4F26-87F3-5012A8D83E72}"/>
          </ac:spMkLst>
        </pc:spChg>
        <pc:spChg chg="add mod ord">
          <ac:chgData name="James Franklin" userId="cf915d05-507f-491f-b4a6-b2aa085ee4b1" providerId="ADAL" clId="{FAB80A9E-0ED5-486B-B24D-FCF44C0F6678}" dt="2021-09-30T11:40:26.802" v="221" actId="700"/>
          <ac:spMkLst>
            <pc:docMk/>
            <pc:sldMk cId="1148555461" sldId="333"/>
            <ac:spMk id="5" creationId="{523929C0-159E-4DC3-B54B-DBC018D3E164}"/>
          </ac:spMkLst>
        </pc:spChg>
      </pc:sldChg>
      <pc:sldChg chg="add del">
        <pc:chgData name="James Franklin" userId="cf915d05-507f-491f-b4a6-b2aa085ee4b1" providerId="ADAL" clId="{FAB80A9E-0ED5-486B-B24D-FCF44C0F6678}" dt="2021-09-30T11:55:24.241" v="646" actId="47"/>
        <pc:sldMkLst>
          <pc:docMk/>
          <pc:sldMk cId="2619824186" sldId="333"/>
        </pc:sldMkLst>
      </pc:sldChg>
      <pc:sldChg chg="add del">
        <pc:chgData name="James Franklin" userId="cf915d05-507f-491f-b4a6-b2aa085ee4b1" providerId="ADAL" clId="{FAB80A9E-0ED5-486B-B24D-FCF44C0F6678}" dt="2021-09-30T11:55:24.399" v="647" actId="47"/>
        <pc:sldMkLst>
          <pc:docMk/>
          <pc:sldMk cId="1748368482" sldId="334"/>
        </pc:sldMkLst>
      </pc:sldChg>
      <pc:sldChg chg="addSp delSp modSp add mod ord">
        <pc:chgData name="James Franklin" userId="cf915d05-507f-491f-b4a6-b2aa085ee4b1" providerId="ADAL" clId="{FAB80A9E-0ED5-486B-B24D-FCF44C0F6678}" dt="2021-10-08T14:56:34.257" v="1969"/>
        <pc:sldMkLst>
          <pc:docMk/>
          <pc:sldMk cId="429272629" sldId="335"/>
        </pc:sldMkLst>
        <pc:spChg chg="mod">
          <ac:chgData name="James Franklin" userId="cf915d05-507f-491f-b4a6-b2aa085ee4b1" providerId="ADAL" clId="{FAB80A9E-0ED5-486B-B24D-FCF44C0F6678}" dt="2021-09-30T13:15:54.931" v="1022" actId="20577"/>
          <ac:spMkLst>
            <pc:docMk/>
            <pc:sldMk cId="429272629" sldId="335"/>
            <ac:spMk id="2" creationId="{00000000-0000-0000-0000-000000000000}"/>
          </ac:spMkLst>
        </pc:spChg>
        <pc:spChg chg="mod">
          <ac:chgData name="James Franklin" userId="cf915d05-507f-491f-b4a6-b2aa085ee4b1" providerId="ADAL" clId="{FAB80A9E-0ED5-486B-B24D-FCF44C0F6678}" dt="2021-10-08T14:56:23.308" v="1962" actId="5793"/>
          <ac:spMkLst>
            <pc:docMk/>
            <pc:sldMk cId="429272629" sldId="335"/>
            <ac:spMk id="3" creationId="{00000000-0000-0000-0000-000000000000}"/>
          </ac:spMkLst>
        </pc:spChg>
        <pc:spChg chg="add del mod">
          <ac:chgData name="James Franklin" userId="cf915d05-507f-491f-b4a6-b2aa085ee4b1" providerId="ADAL" clId="{FAB80A9E-0ED5-486B-B24D-FCF44C0F6678}" dt="2021-09-30T13:13:08.442" v="865" actId="478"/>
          <ac:spMkLst>
            <pc:docMk/>
            <pc:sldMk cId="429272629" sldId="335"/>
            <ac:spMk id="4" creationId="{BDD96D29-4414-4BD2-AA1D-CCFDCEBC043D}"/>
          </ac:spMkLst>
        </pc:spChg>
        <pc:spChg chg="add del mod">
          <ac:chgData name="James Franklin" userId="cf915d05-507f-491f-b4a6-b2aa085ee4b1" providerId="ADAL" clId="{FAB80A9E-0ED5-486B-B24D-FCF44C0F6678}" dt="2021-10-08T11:12:48.369" v="1957" actId="478"/>
          <ac:spMkLst>
            <pc:docMk/>
            <pc:sldMk cId="429272629" sldId="335"/>
            <ac:spMk id="5" creationId="{BB232E1E-A115-4388-842F-E045F886A5CF}"/>
          </ac:spMkLst>
        </pc:spChg>
        <pc:spChg chg="mod">
          <ac:chgData name="James Franklin" userId="cf915d05-507f-491f-b4a6-b2aa085ee4b1" providerId="ADAL" clId="{FAB80A9E-0ED5-486B-B24D-FCF44C0F6678}" dt="2021-09-30T13:14:29.574" v="867"/>
          <ac:spMkLst>
            <pc:docMk/>
            <pc:sldMk cId="429272629" sldId="335"/>
            <ac:spMk id="23" creationId="{8A1BF616-B062-4B6A-A17E-20524A425FF2}"/>
          </ac:spMkLst>
        </pc:spChg>
        <pc:spChg chg="mod">
          <ac:chgData name="James Franklin" userId="cf915d05-507f-491f-b4a6-b2aa085ee4b1" providerId="ADAL" clId="{FAB80A9E-0ED5-486B-B24D-FCF44C0F6678}" dt="2021-09-30T13:14:58.704" v="887" actId="2711"/>
          <ac:spMkLst>
            <pc:docMk/>
            <pc:sldMk cId="429272629" sldId="335"/>
            <ac:spMk id="24" creationId="{17F82D6B-4D0B-4704-B0D4-6F3F7A60EDD6}"/>
          </ac:spMkLst>
        </pc:spChg>
        <pc:spChg chg="mod">
          <ac:chgData name="James Franklin" userId="cf915d05-507f-491f-b4a6-b2aa085ee4b1" providerId="ADAL" clId="{FAB80A9E-0ED5-486B-B24D-FCF44C0F6678}" dt="2021-09-30T13:20:03.929" v="1263" actId="20577"/>
          <ac:spMkLst>
            <pc:docMk/>
            <pc:sldMk cId="429272629" sldId="335"/>
            <ac:spMk id="49" creationId="{6A85C824-627F-4B9E-BC0E-B56E8FBC879B}"/>
          </ac:spMkLst>
        </pc:spChg>
        <pc:spChg chg="mod">
          <ac:chgData name="James Franklin" userId="cf915d05-507f-491f-b4a6-b2aa085ee4b1" providerId="ADAL" clId="{FAB80A9E-0ED5-486B-B24D-FCF44C0F6678}" dt="2021-10-08T14:56:29.157" v="1967" actId="5793"/>
          <ac:spMkLst>
            <pc:docMk/>
            <pc:sldMk cId="429272629" sldId="335"/>
            <ac:spMk id="50" creationId="{1185E82A-E1AD-4D53-8F14-8C3DF94A4D10}"/>
          </ac:spMkLst>
        </pc:spChg>
        <pc:spChg chg="mod">
          <ac:chgData name="James Franklin" userId="cf915d05-507f-491f-b4a6-b2aa085ee4b1" providerId="ADAL" clId="{FAB80A9E-0ED5-486B-B24D-FCF44C0F6678}" dt="2021-10-08T14:56:34.257" v="1969"/>
          <ac:spMkLst>
            <pc:docMk/>
            <pc:sldMk cId="429272629" sldId="335"/>
            <ac:spMk id="51" creationId="{BE8007B4-5F37-4FBE-B555-7C1975DA6743}"/>
          </ac:spMkLst>
        </pc:spChg>
        <pc:spChg chg="del">
          <ac:chgData name="James Franklin" userId="cf915d05-507f-491f-b4a6-b2aa085ee4b1" providerId="ADAL" clId="{FAB80A9E-0ED5-486B-B24D-FCF44C0F6678}" dt="2021-09-30T13:14:15.885" v="866" actId="478"/>
          <ac:spMkLst>
            <pc:docMk/>
            <pc:sldMk cId="429272629" sldId="335"/>
            <ac:spMk id="52" creationId="{5E4DBFE1-B123-4AEC-9973-65EA76A32DEE}"/>
          </ac:spMkLst>
        </pc:spChg>
        <pc:spChg chg="mod">
          <ac:chgData name="James Franklin" userId="cf915d05-507f-491f-b4a6-b2aa085ee4b1" providerId="ADAL" clId="{FAB80A9E-0ED5-486B-B24D-FCF44C0F6678}" dt="2021-09-30T13:15:13.148" v="888" actId="2711"/>
          <ac:spMkLst>
            <pc:docMk/>
            <pc:sldMk cId="429272629" sldId="335"/>
            <ac:spMk id="53" creationId="{BD2A52E1-6D3A-4542-9F3B-81664B65B7FA}"/>
          </ac:spMkLst>
        </pc:spChg>
        <pc:grpChg chg="add mod">
          <ac:chgData name="James Franklin" userId="cf915d05-507f-491f-b4a6-b2aa085ee4b1" providerId="ADAL" clId="{FAB80A9E-0ED5-486B-B24D-FCF44C0F6678}" dt="2021-09-30T13:14:38.552" v="869" actId="14100"/>
          <ac:grpSpMkLst>
            <pc:docMk/>
            <pc:sldMk cId="429272629" sldId="335"/>
            <ac:grpSpMk id="22" creationId="{DB551F0C-BE7D-4ADE-B5F1-F3C4602B0ABD}"/>
          </ac:grpSpMkLst>
        </pc:grpChg>
        <pc:cxnChg chg="mod">
          <ac:chgData name="James Franklin" userId="cf915d05-507f-491f-b4a6-b2aa085ee4b1" providerId="ADAL" clId="{FAB80A9E-0ED5-486B-B24D-FCF44C0F6678}" dt="2021-09-30T13:14:15.885" v="866" actId="478"/>
          <ac:cxnSpMkLst>
            <pc:docMk/>
            <pc:sldMk cId="429272629" sldId="335"/>
            <ac:cxnSpMk id="57" creationId="{C90ECF6F-08AE-4C52-B39A-B33C7CD3E6AE}"/>
          </ac:cxnSpMkLst>
        </pc:cxnChg>
      </pc:sldChg>
      <pc:sldChg chg="modSp new del mod">
        <pc:chgData name="James Franklin" userId="cf915d05-507f-491f-b4a6-b2aa085ee4b1" providerId="ADAL" clId="{FAB80A9E-0ED5-486B-B24D-FCF44C0F6678}" dt="2021-09-30T13:18:21.558" v="1233" actId="47"/>
        <pc:sldMkLst>
          <pc:docMk/>
          <pc:sldMk cId="397139188" sldId="336"/>
        </pc:sldMkLst>
        <pc:spChg chg="mod">
          <ac:chgData name="James Franklin" userId="cf915d05-507f-491f-b4a6-b2aa085ee4b1" providerId="ADAL" clId="{FAB80A9E-0ED5-486B-B24D-FCF44C0F6678}" dt="2021-09-30T13:12:27.753" v="839" actId="20577"/>
          <ac:spMkLst>
            <pc:docMk/>
            <pc:sldMk cId="397139188" sldId="336"/>
            <ac:spMk id="2" creationId="{243F1BC7-92CB-46FE-924A-A751668EB385}"/>
          </ac:spMkLst>
        </pc:spChg>
      </pc:sldChg>
      <pc:sldChg chg="add del">
        <pc:chgData name="James Franklin" userId="cf915d05-507f-491f-b4a6-b2aa085ee4b1" providerId="ADAL" clId="{FAB80A9E-0ED5-486B-B24D-FCF44C0F6678}" dt="2021-09-30T11:56:14.880" v="661" actId="47"/>
        <pc:sldMkLst>
          <pc:docMk/>
          <pc:sldMk cId="3951248439" sldId="336"/>
        </pc:sldMkLst>
      </pc:sldChg>
      <pc:sldChg chg="addSp delSp modSp add mod">
        <pc:chgData name="James Franklin" userId="cf915d05-507f-491f-b4a6-b2aa085ee4b1" providerId="ADAL" clId="{FAB80A9E-0ED5-486B-B24D-FCF44C0F6678}" dt="2021-09-30T13:47:10.651" v="1804" actId="20577"/>
        <pc:sldMkLst>
          <pc:docMk/>
          <pc:sldMk cId="3405584393" sldId="337"/>
        </pc:sldMkLst>
        <pc:spChg chg="mod">
          <ac:chgData name="James Franklin" userId="cf915d05-507f-491f-b4a6-b2aa085ee4b1" providerId="ADAL" clId="{FAB80A9E-0ED5-486B-B24D-FCF44C0F6678}" dt="2021-09-30T13:12:51.249" v="864" actId="20577"/>
          <ac:spMkLst>
            <pc:docMk/>
            <pc:sldMk cId="3405584393" sldId="337"/>
            <ac:spMk id="2" creationId="{243F1BC7-92CB-46FE-924A-A751668EB385}"/>
          </ac:spMkLst>
        </pc:spChg>
        <pc:spChg chg="mod">
          <ac:chgData name="James Franklin" userId="cf915d05-507f-491f-b4a6-b2aa085ee4b1" providerId="ADAL" clId="{FAB80A9E-0ED5-486B-B24D-FCF44C0F6678}" dt="2021-09-30T13:47:10.651" v="1804" actId="20577"/>
          <ac:spMkLst>
            <pc:docMk/>
            <pc:sldMk cId="3405584393" sldId="337"/>
            <ac:spMk id="3" creationId="{282B84B9-B45D-4945-BA0C-C783167DD92E}"/>
          </ac:spMkLst>
        </pc:spChg>
        <pc:spChg chg="add del mod">
          <ac:chgData name="James Franklin" userId="cf915d05-507f-491f-b4a6-b2aa085ee4b1" providerId="ADAL" clId="{FAB80A9E-0ED5-486B-B24D-FCF44C0F6678}" dt="2021-09-30T13:18:37.941" v="1235" actId="478"/>
          <ac:spMkLst>
            <pc:docMk/>
            <pc:sldMk cId="3405584393" sldId="337"/>
            <ac:spMk id="4" creationId="{FA1BB2C2-3A50-4E07-A247-C18ADE7DAA00}"/>
          </ac:spMkLst>
        </pc:spChg>
        <pc:spChg chg="add del mod">
          <ac:chgData name="James Franklin" userId="cf915d05-507f-491f-b4a6-b2aa085ee4b1" providerId="ADAL" clId="{FAB80A9E-0ED5-486B-B24D-FCF44C0F6678}" dt="2021-09-30T13:18:37.941" v="1235" actId="478"/>
          <ac:spMkLst>
            <pc:docMk/>
            <pc:sldMk cId="3405584393" sldId="337"/>
            <ac:spMk id="5" creationId="{6519E27A-A281-41CF-8E37-EB5FA70EA198}"/>
          </ac:spMkLst>
        </pc:spChg>
        <pc:spChg chg="add del mod">
          <ac:chgData name="James Franklin" userId="cf915d05-507f-491f-b4a6-b2aa085ee4b1" providerId="ADAL" clId="{FAB80A9E-0ED5-486B-B24D-FCF44C0F6678}" dt="2021-09-30T13:18:37.941" v="1235" actId="478"/>
          <ac:spMkLst>
            <pc:docMk/>
            <pc:sldMk cId="3405584393" sldId="337"/>
            <ac:spMk id="6" creationId="{463A9D7C-E9D4-4814-97F7-880FEF0B10CD}"/>
          </ac:spMkLst>
        </pc:spChg>
        <pc:spChg chg="add del mod">
          <ac:chgData name="James Franklin" userId="cf915d05-507f-491f-b4a6-b2aa085ee4b1" providerId="ADAL" clId="{FAB80A9E-0ED5-486B-B24D-FCF44C0F6678}" dt="2021-09-30T13:18:37.941" v="1235" actId="478"/>
          <ac:spMkLst>
            <pc:docMk/>
            <pc:sldMk cId="3405584393" sldId="337"/>
            <ac:spMk id="7" creationId="{BB0D0C93-4EFE-4054-94A8-B75A29A3FCDE}"/>
          </ac:spMkLst>
        </pc:spChg>
        <pc:spChg chg="add del mod">
          <ac:chgData name="James Franklin" userId="cf915d05-507f-491f-b4a6-b2aa085ee4b1" providerId="ADAL" clId="{FAB80A9E-0ED5-486B-B24D-FCF44C0F6678}" dt="2021-09-30T13:18:37.941" v="1235" actId="478"/>
          <ac:spMkLst>
            <pc:docMk/>
            <pc:sldMk cId="3405584393" sldId="337"/>
            <ac:spMk id="8" creationId="{1FFB5E36-E786-479D-9BFD-91D58CAA2019}"/>
          </ac:spMkLst>
        </pc:spChg>
        <pc:spChg chg="add del mod">
          <ac:chgData name="James Franklin" userId="cf915d05-507f-491f-b4a6-b2aa085ee4b1" providerId="ADAL" clId="{FAB80A9E-0ED5-486B-B24D-FCF44C0F6678}" dt="2021-09-30T13:18:37.941" v="1235" actId="478"/>
          <ac:spMkLst>
            <pc:docMk/>
            <pc:sldMk cId="3405584393" sldId="337"/>
            <ac:spMk id="14" creationId="{B39D6C9A-2A14-4DD9-8CA5-9219AAA66C0F}"/>
          </ac:spMkLst>
        </pc:spChg>
        <pc:spChg chg="add del mod">
          <ac:chgData name="James Franklin" userId="cf915d05-507f-491f-b4a6-b2aa085ee4b1" providerId="ADAL" clId="{FAB80A9E-0ED5-486B-B24D-FCF44C0F6678}" dt="2021-09-30T13:18:37.941" v="1235" actId="478"/>
          <ac:spMkLst>
            <pc:docMk/>
            <pc:sldMk cId="3405584393" sldId="337"/>
            <ac:spMk id="15" creationId="{7433588E-847C-4411-BD9C-C25DDD6BE413}"/>
          </ac:spMkLst>
        </pc:spChg>
        <pc:spChg chg="mod">
          <ac:chgData name="James Franklin" userId="cf915d05-507f-491f-b4a6-b2aa085ee4b1" providerId="ADAL" clId="{FAB80A9E-0ED5-486B-B24D-FCF44C0F6678}" dt="2021-09-30T13:18:32.818" v="1234"/>
          <ac:spMkLst>
            <pc:docMk/>
            <pc:sldMk cId="3405584393" sldId="337"/>
            <ac:spMk id="20" creationId="{6D5D4DBF-8A9B-4282-BF0F-72E85963F580}"/>
          </ac:spMkLst>
        </pc:spChg>
        <pc:spChg chg="mod">
          <ac:chgData name="James Franklin" userId="cf915d05-507f-491f-b4a6-b2aa085ee4b1" providerId="ADAL" clId="{FAB80A9E-0ED5-486B-B24D-FCF44C0F6678}" dt="2021-09-30T13:18:32.818" v="1234"/>
          <ac:spMkLst>
            <pc:docMk/>
            <pc:sldMk cId="3405584393" sldId="337"/>
            <ac:spMk id="21" creationId="{6B79C1B9-DDD3-4E6B-AF6C-4467AAA47EEE}"/>
          </ac:spMkLst>
        </pc:spChg>
        <pc:spChg chg="add mod topLvl">
          <ac:chgData name="James Franklin" userId="cf915d05-507f-491f-b4a6-b2aa085ee4b1" providerId="ADAL" clId="{FAB80A9E-0ED5-486B-B24D-FCF44C0F6678}" dt="2021-09-30T13:34:24.811" v="1360" actId="1076"/>
          <ac:spMkLst>
            <pc:docMk/>
            <pc:sldMk cId="3405584393" sldId="337"/>
            <ac:spMk id="22" creationId="{8FCCB342-F9EA-4401-9918-8332DBEAB097}"/>
          </ac:spMkLst>
        </pc:spChg>
        <pc:spChg chg="add mod topLvl">
          <ac:chgData name="James Franklin" userId="cf915d05-507f-491f-b4a6-b2aa085ee4b1" providerId="ADAL" clId="{FAB80A9E-0ED5-486B-B24D-FCF44C0F6678}" dt="2021-09-30T13:34:24.811" v="1360" actId="1076"/>
          <ac:spMkLst>
            <pc:docMk/>
            <pc:sldMk cId="3405584393" sldId="337"/>
            <ac:spMk id="23" creationId="{BE176A2C-8A54-486D-AC12-061481E90CC7}"/>
          </ac:spMkLst>
        </pc:spChg>
        <pc:spChg chg="add del mod">
          <ac:chgData name="James Franklin" userId="cf915d05-507f-491f-b4a6-b2aa085ee4b1" providerId="ADAL" clId="{FAB80A9E-0ED5-486B-B24D-FCF44C0F6678}" dt="2021-09-30T13:24:03.228" v="1279" actId="478"/>
          <ac:spMkLst>
            <pc:docMk/>
            <pc:sldMk cId="3405584393" sldId="337"/>
            <ac:spMk id="24" creationId="{58734395-789E-4961-B28D-9D0BC4592DC3}"/>
          </ac:spMkLst>
        </pc:spChg>
        <pc:spChg chg="add del mod">
          <ac:chgData name="James Franklin" userId="cf915d05-507f-491f-b4a6-b2aa085ee4b1" providerId="ADAL" clId="{FAB80A9E-0ED5-486B-B24D-FCF44C0F6678}" dt="2021-09-30T13:27:43.489" v="1291" actId="478"/>
          <ac:spMkLst>
            <pc:docMk/>
            <pc:sldMk cId="3405584393" sldId="337"/>
            <ac:spMk id="25" creationId="{EE45D9F4-2D0B-46C2-BE76-1C67D80825AA}"/>
          </ac:spMkLst>
        </pc:spChg>
        <pc:spChg chg="add mod topLvl">
          <ac:chgData name="James Franklin" userId="cf915d05-507f-491f-b4a6-b2aa085ee4b1" providerId="ADAL" clId="{FAB80A9E-0ED5-486B-B24D-FCF44C0F6678}" dt="2021-09-30T13:34:24.811" v="1360" actId="1076"/>
          <ac:spMkLst>
            <pc:docMk/>
            <pc:sldMk cId="3405584393" sldId="337"/>
            <ac:spMk id="26" creationId="{9293A939-865D-4CFC-815A-8D17C505F041}"/>
          </ac:spMkLst>
        </pc:spChg>
        <pc:spChg chg="add mod topLvl">
          <ac:chgData name="James Franklin" userId="cf915d05-507f-491f-b4a6-b2aa085ee4b1" providerId="ADAL" clId="{FAB80A9E-0ED5-486B-B24D-FCF44C0F6678}" dt="2021-09-30T13:34:24.811" v="1360" actId="1076"/>
          <ac:spMkLst>
            <pc:docMk/>
            <pc:sldMk cId="3405584393" sldId="337"/>
            <ac:spMk id="32" creationId="{2AAA6132-9366-4400-BFD0-39518880E2D4}"/>
          </ac:spMkLst>
        </pc:spChg>
        <pc:spChg chg="add mod topLvl">
          <ac:chgData name="James Franklin" userId="cf915d05-507f-491f-b4a6-b2aa085ee4b1" providerId="ADAL" clId="{FAB80A9E-0ED5-486B-B24D-FCF44C0F6678}" dt="2021-09-30T13:34:24.811" v="1360" actId="1076"/>
          <ac:spMkLst>
            <pc:docMk/>
            <pc:sldMk cId="3405584393" sldId="337"/>
            <ac:spMk id="33" creationId="{212E657C-8DEC-4EDC-83B4-F176AA2ACF37}"/>
          </ac:spMkLst>
        </pc:spChg>
        <pc:spChg chg="mod">
          <ac:chgData name="James Franklin" userId="cf915d05-507f-491f-b4a6-b2aa085ee4b1" providerId="ADAL" clId="{FAB80A9E-0ED5-486B-B24D-FCF44C0F6678}" dt="2021-09-30T13:31:31.762" v="1338"/>
          <ac:spMkLst>
            <pc:docMk/>
            <pc:sldMk cId="3405584393" sldId="337"/>
            <ac:spMk id="38" creationId="{5CC3B2E8-5D35-4C07-8E83-E3F85B9A3133}"/>
          </ac:spMkLst>
        </pc:spChg>
        <pc:spChg chg="mod">
          <ac:chgData name="James Franklin" userId="cf915d05-507f-491f-b4a6-b2aa085ee4b1" providerId="ADAL" clId="{FAB80A9E-0ED5-486B-B24D-FCF44C0F6678}" dt="2021-09-30T13:31:31.762" v="1338"/>
          <ac:spMkLst>
            <pc:docMk/>
            <pc:sldMk cId="3405584393" sldId="337"/>
            <ac:spMk id="39" creationId="{DA8F21DB-0368-4EF0-87B8-7BC8B9B8BC4E}"/>
          </ac:spMkLst>
        </pc:spChg>
        <pc:spChg chg="mod">
          <ac:chgData name="James Franklin" userId="cf915d05-507f-491f-b4a6-b2aa085ee4b1" providerId="ADAL" clId="{FAB80A9E-0ED5-486B-B24D-FCF44C0F6678}" dt="2021-09-30T13:29:39.681" v="1315" actId="165"/>
          <ac:spMkLst>
            <pc:docMk/>
            <pc:sldMk cId="3405584393" sldId="337"/>
            <ac:spMk id="41" creationId="{DA155C9E-7A04-499B-AA30-F6D779411E18}"/>
          </ac:spMkLst>
        </pc:spChg>
        <pc:spChg chg="mod">
          <ac:chgData name="James Franklin" userId="cf915d05-507f-491f-b4a6-b2aa085ee4b1" providerId="ADAL" clId="{FAB80A9E-0ED5-486B-B24D-FCF44C0F6678}" dt="2021-09-30T13:29:39.681" v="1315" actId="165"/>
          <ac:spMkLst>
            <pc:docMk/>
            <pc:sldMk cId="3405584393" sldId="337"/>
            <ac:spMk id="42" creationId="{95906454-54AE-4F73-AC68-D7A335D756E9}"/>
          </ac:spMkLst>
        </pc:spChg>
        <pc:spChg chg="mod">
          <ac:chgData name="James Franklin" userId="cf915d05-507f-491f-b4a6-b2aa085ee4b1" providerId="ADAL" clId="{FAB80A9E-0ED5-486B-B24D-FCF44C0F6678}" dt="2021-09-30T13:29:39.681" v="1315" actId="165"/>
          <ac:spMkLst>
            <pc:docMk/>
            <pc:sldMk cId="3405584393" sldId="337"/>
            <ac:spMk id="45" creationId="{008A1DEA-7C7C-4A33-B8B1-CC27D3CEDA01}"/>
          </ac:spMkLst>
        </pc:spChg>
        <pc:spChg chg="mod">
          <ac:chgData name="James Franklin" userId="cf915d05-507f-491f-b4a6-b2aa085ee4b1" providerId="ADAL" clId="{FAB80A9E-0ED5-486B-B24D-FCF44C0F6678}" dt="2021-09-30T13:29:39.681" v="1315" actId="165"/>
          <ac:spMkLst>
            <pc:docMk/>
            <pc:sldMk cId="3405584393" sldId="337"/>
            <ac:spMk id="46" creationId="{9A83823C-A2E8-4437-9BD2-8FD429CA998C}"/>
          </ac:spMkLst>
        </pc:spChg>
        <pc:spChg chg="add mod">
          <ac:chgData name="James Franklin" userId="cf915d05-507f-491f-b4a6-b2aa085ee4b1" providerId="ADAL" clId="{FAB80A9E-0ED5-486B-B24D-FCF44C0F6678}" dt="2021-09-30T13:31:31.762" v="1338"/>
          <ac:spMkLst>
            <pc:docMk/>
            <pc:sldMk cId="3405584393" sldId="337"/>
            <ac:spMk id="52" creationId="{AB033DF4-BD61-4B42-A75C-93E55C175A00}"/>
          </ac:spMkLst>
        </pc:spChg>
        <pc:spChg chg="mod">
          <ac:chgData name="James Franklin" userId="cf915d05-507f-491f-b4a6-b2aa085ee4b1" providerId="ADAL" clId="{FAB80A9E-0ED5-486B-B24D-FCF44C0F6678}" dt="2021-09-30T13:31:38.178" v="1339"/>
          <ac:spMkLst>
            <pc:docMk/>
            <pc:sldMk cId="3405584393" sldId="337"/>
            <ac:spMk id="54" creationId="{C7D66EC1-0D28-492C-BDDA-3673A20DE5FD}"/>
          </ac:spMkLst>
        </pc:spChg>
        <pc:spChg chg="mod">
          <ac:chgData name="James Franklin" userId="cf915d05-507f-491f-b4a6-b2aa085ee4b1" providerId="ADAL" clId="{FAB80A9E-0ED5-486B-B24D-FCF44C0F6678}" dt="2021-09-30T13:31:47.273" v="1342" actId="20577"/>
          <ac:spMkLst>
            <pc:docMk/>
            <pc:sldMk cId="3405584393" sldId="337"/>
            <ac:spMk id="55" creationId="{8AA28816-79D1-45F8-A5CD-0ECDE481D647}"/>
          </ac:spMkLst>
        </pc:spChg>
        <pc:grpChg chg="add del mod">
          <ac:chgData name="James Franklin" userId="cf915d05-507f-491f-b4a6-b2aa085ee4b1" providerId="ADAL" clId="{FAB80A9E-0ED5-486B-B24D-FCF44C0F6678}" dt="2021-09-30T13:18:37.941" v="1235" actId="478"/>
          <ac:grpSpMkLst>
            <pc:docMk/>
            <pc:sldMk cId="3405584393" sldId="337"/>
            <ac:grpSpMk id="19" creationId="{73DA5304-4A02-4494-8340-30772238276A}"/>
          </ac:grpSpMkLst>
        </pc:grpChg>
        <pc:grpChg chg="add mod topLvl">
          <ac:chgData name="James Franklin" userId="cf915d05-507f-491f-b4a6-b2aa085ee4b1" providerId="ADAL" clId="{FAB80A9E-0ED5-486B-B24D-FCF44C0F6678}" dt="2021-09-30T13:34:24.811" v="1360" actId="1076"/>
          <ac:grpSpMkLst>
            <pc:docMk/>
            <pc:sldMk cId="3405584393" sldId="337"/>
            <ac:grpSpMk id="37" creationId="{3A8E9E6B-5E96-40AC-B65C-1C5EDE4E9220}"/>
          </ac:grpSpMkLst>
        </pc:grpChg>
        <pc:grpChg chg="add mod topLvl">
          <ac:chgData name="James Franklin" userId="cf915d05-507f-491f-b4a6-b2aa085ee4b1" providerId="ADAL" clId="{FAB80A9E-0ED5-486B-B24D-FCF44C0F6678}" dt="2021-09-30T13:34:24.811" v="1360" actId="1076"/>
          <ac:grpSpMkLst>
            <pc:docMk/>
            <pc:sldMk cId="3405584393" sldId="337"/>
            <ac:grpSpMk id="40" creationId="{79E4A900-ACBA-470D-866B-949DAF63E931}"/>
          </ac:grpSpMkLst>
        </pc:grpChg>
        <pc:grpChg chg="add mod topLvl">
          <ac:chgData name="James Franklin" userId="cf915d05-507f-491f-b4a6-b2aa085ee4b1" providerId="ADAL" clId="{FAB80A9E-0ED5-486B-B24D-FCF44C0F6678}" dt="2021-09-30T13:34:24.811" v="1360" actId="1076"/>
          <ac:grpSpMkLst>
            <pc:docMk/>
            <pc:sldMk cId="3405584393" sldId="337"/>
            <ac:grpSpMk id="44" creationId="{6253CF24-6282-476F-B163-890D090D131C}"/>
          </ac:grpSpMkLst>
        </pc:grpChg>
        <pc:grpChg chg="add del mod">
          <ac:chgData name="James Franklin" userId="cf915d05-507f-491f-b4a6-b2aa085ee4b1" providerId="ADAL" clId="{FAB80A9E-0ED5-486B-B24D-FCF44C0F6678}" dt="2021-09-30T13:29:39.681" v="1315" actId="165"/>
          <ac:grpSpMkLst>
            <pc:docMk/>
            <pc:sldMk cId="3405584393" sldId="337"/>
            <ac:grpSpMk id="51" creationId="{304EC51A-7778-48AF-A1D7-F680861D6B81}"/>
          </ac:grpSpMkLst>
        </pc:grpChg>
        <pc:grpChg chg="add mod">
          <ac:chgData name="James Franklin" userId="cf915d05-507f-491f-b4a6-b2aa085ee4b1" providerId="ADAL" clId="{FAB80A9E-0ED5-486B-B24D-FCF44C0F6678}" dt="2021-09-30T13:34:24.811" v="1360" actId="1076"/>
          <ac:grpSpMkLst>
            <pc:docMk/>
            <pc:sldMk cId="3405584393" sldId="337"/>
            <ac:grpSpMk id="53" creationId="{C02B84AF-3957-4C1B-A6AD-4FC65A2BEEE6}"/>
          </ac:grpSpMkLst>
        </pc:grpChg>
        <pc:cxnChg chg="add del mod">
          <ac:chgData name="James Franklin" userId="cf915d05-507f-491f-b4a6-b2aa085ee4b1" providerId="ADAL" clId="{FAB80A9E-0ED5-486B-B24D-FCF44C0F6678}" dt="2021-09-30T13:18:37.941" v="1235" actId="478"/>
          <ac:cxnSpMkLst>
            <pc:docMk/>
            <pc:sldMk cId="3405584393" sldId="337"/>
            <ac:cxnSpMk id="9" creationId="{4214A7D1-7F69-4CCC-B772-BF13158CFFB3}"/>
          </ac:cxnSpMkLst>
        </pc:cxnChg>
        <pc:cxnChg chg="add del mod">
          <ac:chgData name="James Franklin" userId="cf915d05-507f-491f-b4a6-b2aa085ee4b1" providerId="ADAL" clId="{FAB80A9E-0ED5-486B-B24D-FCF44C0F6678}" dt="2021-09-30T13:18:37.941" v="1235" actId="478"/>
          <ac:cxnSpMkLst>
            <pc:docMk/>
            <pc:sldMk cId="3405584393" sldId="337"/>
            <ac:cxnSpMk id="10" creationId="{379160E2-F525-42A1-9DAA-A249F00106DD}"/>
          </ac:cxnSpMkLst>
        </pc:cxnChg>
        <pc:cxnChg chg="add del mod">
          <ac:chgData name="James Franklin" userId="cf915d05-507f-491f-b4a6-b2aa085ee4b1" providerId="ADAL" clId="{FAB80A9E-0ED5-486B-B24D-FCF44C0F6678}" dt="2021-09-30T13:18:37.941" v="1235" actId="478"/>
          <ac:cxnSpMkLst>
            <pc:docMk/>
            <pc:sldMk cId="3405584393" sldId="337"/>
            <ac:cxnSpMk id="11" creationId="{7DF88CF2-7AC9-46C0-9144-58DDF2C46ADE}"/>
          </ac:cxnSpMkLst>
        </pc:cxnChg>
        <pc:cxnChg chg="add del mod">
          <ac:chgData name="James Franklin" userId="cf915d05-507f-491f-b4a6-b2aa085ee4b1" providerId="ADAL" clId="{FAB80A9E-0ED5-486B-B24D-FCF44C0F6678}" dt="2021-09-30T13:18:37.941" v="1235" actId="478"/>
          <ac:cxnSpMkLst>
            <pc:docMk/>
            <pc:sldMk cId="3405584393" sldId="337"/>
            <ac:cxnSpMk id="12" creationId="{C08D73BA-B6D8-430F-8ED7-2E272BA018BB}"/>
          </ac:cxnSpMkLst>
        </pc:cxnChg>
        <pc:cxnChg chg="add del mod">
          <ac:chgData name="James Franklin" userId="cf915d05-507f-491f-b4a6-b2aa085ee4b1" providerId="ADAL" clId="{FAB80A9E-0ED5-486B-B24D-FCF44C0F6678}" dt="2021-09-30T13:18:37.941" v="1235" actId="478"/>
          <ac:cxnSpMkLst>
            <pc:docMk/>
            <pc:sldMk cId="3405584393" sldId="337"/>
            <ac:cxnSpMk id="13" creationId="{AFD29DEC-2C2A-4E6B-B963-028E1608BAF2}"/>
          </ac:cxnSpMkLst>
        </pc:cxnChg>
        <pc:cxnChg chg="add del mod">
          <ac:chgData name="James Franklin" userId="cf915d05-507f-491f-b4a6-b2aa085ee4b1" providerId="ADAL" clId="{FAB80A9E-0ED5-486B-B24D-FCF44C0F6678}" dt="2021-09-30T13:18:37.941" v="1235" actId="478"/>
          <ac:cxnSpMkLst>
            <pc:docMk/>
            <pc:sldMk cId="3405584393" sldId="337"/>
            <ac:cxnSpMk id="16" creationId="{57E7CB04-B2E8-4C6A-8809-CF355B8338DA}"/>
          </ac:cxnSpMkLst>
        </pc:cxnChg>
        <pc:cxnChg chg="add del mod">
          <ac:chgData name="James Franklin" userId="cf915d05-507f-491f-b4a6-b2aa085ee4b1" providerId="ADAL" clId="{FAB80A9E-0ED5-486B-B24D-FCF44C0F6678}" dt="2021-09-30T13:18:37.941" v="1235" actId="478"/>
          <ac:cxnSpMkLst>
            <pc:docMk/>
            <pc:sldMk cId="3405584393" sldId="337"/>
            <ac:cxnSpMk id="17" creationId="{56859DEB-6F3B-47D8-AFC2-6FE8668F2845}"/>
          </ac:cxnSpMkLst>
        </pc:cxnChg>
        <pc:cxnChg chg="add del mod">
          <ac:chgData name="James Franklin" userId="cf915d05-507f-491f-b4a6-b2aa085ee4b1" providerId="ADAL" clId="{FAB80A9E-0ED5-486B-B24D-FCF44C0F6678}" dt="2021-09-30T13:18:37.941" v="1235" actId="478"/>
          <ac:cxnSpMkLst>
            <pc:docMk/>
            <pc:sldMk cId="3405584393" sldId="337"/>
            <ac:cxnSpMk id="18" creationId="{8A3D595E-5AB4-41C2-863F-2993949FD318}"/>
          </ac:cxnSpMkLst>
        </pc:cxnChg>
        <pc:cxnChg chg="add mod topLvl">
          <ac:chgData name="James Franklin" userId="cf915d05-507f-491f-b4a6-b2aa085ee4b1" providerId="ADAL" clId="{FAB80A9E-0ED5-486B-B24D-FCF44C0F6678}" dt="2021-09-30T13:34:24.811" v="1360" actId="1076"/>
          <ac:cxnSpMkLst>
            <pc:docMk/>
            <pc:sldMk cId="3405584393" sldId="337"/>
            <ac:cxnSpMk id="27" creationId="{FE61537B-A922-487C-8BA7-E96A1BE66D18}"/>
          </ac:cxnSpMkLst>
        </pc:cxnChg>
        <pc:cxnChg chg="add mod topLvl">
          <ac:chgData name="James Franklin" userId="cf915d05-507f-491f-b4a6-b2aa085ee4b1" providerId="ADAL" clId="{FAB80A9E-0ED5-486B-B24D-FCF44C0F6678}" dt="2021-09-30T13:34:24.811" v="1360" actId="1076"/>
          <ac:cxnSpMkLst>
            <pc:docMk/>
            <pc:sldMk cId="3405584393" sldId="337"/>
            <ac:cxnSpMk id="28" creationId="{81CFE29D-890C-4224-8357-4DDD8BA7EB54}"/>
          </ac:cxnSpMkLst>
        </pc:cxnChg>
        <pc:cxnChg chg="add mod topLvl">
          <ac:chgData name="James Franklin" userId="cf915d05-507f-491f-b4a6-b2aa085ee4b1" providerId="ADAL" clId="{FAB80A9E-0ED5-486B-B24D-FCF44C0F6678}" dt="2021-09-30T13:34:24.811" v="1360" actId="1076"/>
          <ac:cxnSpMkLst>
            <pc:docMk/>
            <pc:sldMk cId="3405584393" sldId="337"/>
            <ac:cxnSpMk id="29" creationId="{7E4233FD-5955-4435-BB20-F447569DD880}"/>
          </ac:cxnSpMkLst>
        </pc:cxnChg>
        <pc:cxnChg chg="add mod topLvl">
          <ac:chgData name="James Franklin" userId="cf915d05-507f-491f-b4a6-b2aa085ee4b1" providerId="ADAL" clId="{FAB80A9E-0ED5-486B-B24D-FCF44C0F6678}" dt="2021-09-30T13:34:24.811" v="1360" actId="1076"/>
          <ac:cxnSpMkLst>
            <pc:docMk/>
            <pc:sldMk cId="3405584393" sldId="337"/>
            <ac:cxnSpMk id="30" creationId="{1385F195-BDA7-48ED-84B5-1B89AEEF92DA}"/>
          </ac:cxnSpMkLst>
        </pc:cxnChg>
        <pc:cxnChg chg="add mod topLvl">
          <ac:chgData name="James Franklin" userId="cf915d05-507f-491f-b4a6-b2aa085ee4b1" providerId="ADAL" clId="{FAB80A9E-0ED5-486B-B24D-FCF44C0F6678}" dt="2021-09-30T13:34:24.811" v="1360" actId="1076"/>
          <ac:cxnSpMkLst>
            <pc:docMk/>
            <pc:sldMk cId="3405584393" sldId="337"/>
            <ac:cxnSpMk id="31" creationId="{C08F4C6E-6B66-4497-B346-FCB9281F99E4}"/>
          </ac:cxnSpMkLst>
        </pc:cxnChg>
        <pc:cxnChg chg="add mod topLvl">
          <ac:chgData name="James Franklin" userId="cf915d05-507f-491f-b4a6-b2aa085ee4b1" providerId="ADAL" clId="{FAB80A9E-0ED5-486B-B24D-FCF44C0F6678}" dt="2021-09-30T13:34:24.811" v="1360" actId="1076"/>
          <ac:cxnSpMkLst>
            <pc:docMk/>
            <pc:sldMk cId="3405584393" sldId="337"/>
            <ac:cxnSpMk id="34" creationId="{D33AE011-52C7-43F0-A872-406AC07E75AE}"/>
          </ac:cxnSpMkLst>
        </pc:cxnChg>
        <pc:cxnChg chg="add del mod topLvl">
          <ac:chgData name="James Franklin" userId="cf915d05-507f-491f-b4a6-b2aa085ee4b1" providerId="ADAL" clId="{FAB80A9E-0ED5-486B-B24D-FCF44C0F6678}" dt="2021-09-30T13:34:27.667" v="1361" actId="478"/>
          <ac:cxnSpMkLst>
            <pc:docMk/>
            <pc:sldMk cId="3405584393" sldId="337"/>
            <ac:cxnSpMk id="35" creationId="{A7727558-DDD8-438E-A018-1B22B667F154}"/>
          </ac:cxnSpMkLst>
        </pc:cxnChg>
        <pc:cxnChg chg="add del mod topLvl">
          <ac:chgData name="James Franklin" userId="cf915d05-507f-491f-b4a6-b2aa085ee4b1" providerId="ADAL" clId="{FAB80A9E-0ED5-486B-B24D-FCF44C0F6678}" dt="2021-09-30T13:34:29.763" v="1362" actId="478"/>
          <ac:cxnSpMkLst>
            <pc:docMk/>
            <pc:sldMk cId="3405584393" sldId="337"/>
            <ac:cxnSpMk id="36" creationId="{5191A929-4D4D-4339-9F39-C1AFE95C925C}"/>
          </ac:cxnSpMkLst>
        </pc:cxnChg>
        <pc:cxnChg chg="add mod">
          <ac:chgData name="James Franklin" userId="cf915d05-507f-491f-b4a6-b2aa085ee4b1" providerId="ADAL" clId="{FAB80A9E-0ED5-486B-B24D-FCF44C0F6678}" dt="2021-09-30T13:34:24.811" v="1360" actId="1076"/>
          <ac:cxnSpMkLst>
            <pc:docMk/>
            <pc:sldMk cId="3405584393" sldId="337"/>
            <ac:cxnSpMk id="56" creationId="{3C3DD3DB-6AD3-4D1B-9D48-78F9A70354B9}"/>
          </ac:cxnSpMkLst>
        </pc:cxnChg>
        <pc:cxnChg chg="add mod">
          <ac:chgData name="James Franklin" userId="cf915d05-507f-491f-b4a6-b2aa085ee4b1" providerId="ADAL" clId="{FAB80A9E-0ED5-486B-B24D-FCF44C0F6678}" dt="2021-09-30T13:34:24.811" v="1360" actId="1076"/>
          <ac:cxnSpMkLst>
            <pc:docMk/>
            <pc:sldMk cId="3405584393" sldId="337"/>
            <ac:cxnSpMk id="58" creationId="{BF2233DF-CAE6-49FB-BC35-83B7F03AADED}"/>
          </ac:cxnSpMkLst>
        </pc:cxnChg>
      </pc:sldChg>
      <pc:sldChg chg="addSp modSp new mod modClrScheme chgLayout">
        <pc:chgData name="James Franklin" userId="cf915d05-507f-491f-b4a6-b2aa085ee4b1" providerId="ADAL" clId="{FAB80A9E-0ED5-486B-B24D-FCF44C0F6678}" dt="2021-10-08T14:56:43.826" v="1973"/>
        <pc:sldMkLst>
          <pc:docMk/>
          <pc:sldMk cId="2047021081" sldId="338"/>
        </pc:sldMkLst>
        <pc:spChg chg="mod ord">
          <ac:chgData name="James Franklin" userId="cf915d05-507f-491f-b4a6-b2aa085ee4b1" providerId="ADAL" clId="{FAB80A9E-0ED5-486B-B24D-FCF44C0F6678}" dt="2021-09-30T13:17:51.529" v="1186" actId="700"/>
          <ac:spMkLst>
            <pc:docMk/>
            <pc:sldMk cId="2047021081" sldId="338"/>
            <ac:spMk id="2" creationId="{63952E18-F179-4B5A-A7B4-DF2D7ABB74C8}"/>
          </ac:spMkLst>
        </pc:spChg>
        <pc:spChg chg="mod ord">
          <ac:chgData name="James Franklin" userId="cf915d05-507f-491f-b4a6-b2aa085ee4b1" providerId="ADAL" clId="{FAB80A9E-0ED5-486B-B24D-FCF44C0F6678}" dt="2021-09-30T13:17:51.529" v="1186" actId="700"/>
          <ac:spMkLst>
            <pc:docMk/>
            <pc:sldMk cId="2047021081" sldId="338"/>
            <ac:spMk id="3" creationId="{134ADE38-8477-4D2B-97D7-F3753D0D69FD}"/>
          </ac:spMkLst>
        </pc:spChg>
        <pc:spChg chg="add mod">
          <ac:chgData name="James Franklin" userId="cf915d05-507f-491f-b4a6-b2aa085ee4b1" providerId="ADAL" clId="{FAB80A9E-0ED5-486B-B24D-FCF44C0F6678}" dt="2021-09-30T13:16:44.567" v="1088"/>
          <ac:spMkLst>
            <pc:docMk/>
            <pc:sldMk cId="2047021081" sldId="338"/>
            <ac:spMk id="4" creationId="{89071E47-616B-4F95-BB2C-B3392023C337}"/>
          </ac:spMkLst>
        </pc:spChg>
        <pc:spChg chg="add mod">
          <ac:chgData name="James Franklin" userId="cf915d05-507f-491f-b4a6-b2aa085ee4b1" providerId="ADAL" clId="{FAB80A9E-0ED5-486B-B24D-FCF44C0F6678}" dt="2021-09-30T13:20:09.160" v="1267" actId="20577"/>
          <ac:spMkLst>
            <pc:docMk/>
            <pc:sldMk cId="2047021081" sldId="338"/>
            <ac:spMk id="5" creationId="{AEFBDB71-40D2-40BA-8BE1-3D3F61A2B708}"/>
          </ac:spMkLst>
        </pc:spChg>
        <pc:spChg chg="add mod">
          <ac:chgData name="James Franklin" userId="cf915d05-507f-491f-b4a6-b2aa085ee4b1" providerId="ADAL" clId="{FAB80A9E-0ED5-486B-B24D-FCF44C0F6678}" dt="2021-09-30T13:16:44.567" v="1088"/>
          <ac:spMkLst>
            <pc:docMk/>
            <pc:sldMk cId="2047021081" sldId="338"/>
            <ac:spMk id="6" creationId="{4202C13E-C802-454F-B63D-D1A0FCE1F413}"/>
          </ac:spMkLst>
        </pc:spChg>
        <pc:spChg chg="add mod">
          <ac:chgData name="James Franklin" userId="cf915d05-507f-491f-b4a6-b2aa085ee4b1" providerId="ADAL" clId="{FAB80A9E-0ED5-486B-B24D-FCF44C0F6678}" dt="2021-09-30T13:16:44.567" v="1088"/>
          <ac:spMkLst>
            <pc:docMk/>
            <pc:sldMk cId="2047021081" sldId="338"/>
            <ac:spMk id="7" creationId="{FF805542-C06A-49F0-A879-1DDB77ECB808}"/>
          </ac:spMkLst>
        </pc:spChg>
        <pc:spChg chg="add mod">
          <ac:chgData name="James Franklin" userId="cf915d05-507f-491f-b4a6-b2aa085ee4b1" providerId="ADAL" clId="{FAB80A9E-0ED5-486B-B24D-FCF44C0F6678}" dt="2021-09-30T13:16:44.567" v="1088"/>
          <ac:spMkLst>
            <pc:docMk/>
            <pc:sldMk cId="2047021081" sldId="338"/>
            <ac:spMk id="8" creationId="{2F829034-507D-43F5-8ADB-101766CFC985}"/>
          </ac:spMkLst>
        </pc:spChg>
        <pc:spChg chg="add mod">
          <ac:chgData name="James Franklin" userId="cf915d05-507f-491f-b4a6-b2aa085ee4b1" providerId="ADAL" clId="{FAB80A9E-0ED5-486B-B24D-FCF44C0F6678}" dt="2021-09-30T13:16:44.567" v="1088"/>
          <ac:spMkLst>
            <pc:docMk/>
            <pc:sldMk cId="2047021081" sldId="338"/>
            <ac:spMk id="14" creationId="{61595A92-B25C-4585-A207-5C133B24BCAA}"/>
          </ac:spMkLst>
        </pc:spChg>
        <pc:spChg chg="add mod">
          <ac:chgData name="James Franklin" userId="cf915d05-507f-491f-b4a6-b2aa085ee4b1" providerId="ADAL" clId="{FAB80A9E-0ED5-486B-B24D-FCF44C0F6678}" dt="2021-09-30T13:16:44.567" v="1088"/>
          <ac:spMkLst>
            <pc:docMk/>
            <pc:sldMk cId="2047021081" sldId="338"/>
            <ac:spMk id="15" creationId="{8B503D7A-CCB8-41A7-B8E5-987A157CD651}"/>
          </ac:spMkLst>
        </pc:spChg>
        <pc:spChg chg="mod">
          <ac:chgData name="James Franklin" userId="cf915d05-507f-491f-b4a6-b2aa085ee4b1" providerId="ADAL" clId="{FAB80A9E-0ED5-486B-B24D-FCF44C0F6678}" dt="2021-09-30T13:16:44.567" v="1088"/>
          <ac:spMkLst>
            <pc:docMk/>
            <pc:sldMk cId="2047021081" sldId="338"/>
            <ac:spMk id="20" creationId="{88248328-F59E-4316-B063-8CA0A9730C45}"/>
          </ac:spMkLst>
        </pc:spChg>
        <pc:spChg chg="mod">
          <ac:chgData name="James Franklin" userId="cf915d05-507f-491f-b4a6-b2aa085ee4b1" providerId="ADAL" clId="{FAB80A9E-0ED5-486B-B24D-FCF44C0F6678}" dt="2021-09-30T13:16:44.567" v="1088"/>
          <ac:spMkLst>
            <pc:docMk/>
            <pc:sldMk cId="2047021081" sldId="338"/>
            <ac:spMk id="21" creationId="{5E8BF002-5D80-4D5C-97EA-82D5E988B189}"/>
          </ac:spMkLst>
        </pc:spChg>
        <pc:spChg chg="mod">
          <ac:chgData name="James Franklin" userId="cf915d05-507f-491f-b4a6-b2aa085ee4b1" providerId="ADAL" clId="{FAB80A9E-0ED5-486B-B24D-FCF44C0F6678}" dt="2021-10-08T14:56:40.612" v="1971"/>
          <ac:spMkLst>
            <pc:docMk/>
            <pc:sldMk cId="2047021081" sldId="338"/>
            <ac:spMk id="25" creationId="{AECC25B9-705E-4748-AE04-F0FB30EE891B}"/>
          </ac:spMkLst>
        </pc:spChg>
        <pc:spChg chg="mod">
          <ac:chgData name="James Franklin" userId="cf915d05-507f-491f-b4a6-b2aa085ee4b1" providerId="ADAL" clId="{FAB80A9E-0ED5-486B-B24D-FCF44C0F6678}" dt="2021-10-08T14:56:43.826" v="1973"/>
          <ac:spMkLst>
            <pc:docMk/>
            <pc:sldMk cId="2047021081" sldId="338"/>
            <ac:spMk id="26" creationId="{AFB56B22-364D-40E0-8019-AB06D8F77E9F}"/>
          </ac:spMkLst>
        </pc:spChg>
        <pc:grpChg chg="add mod">
          <ac:chgData name="James Franklin" userId="cf915d05-507f-491f-b4a6-b2aa085ee4b1" providerId="ADAL" clId="{FAB80A9E-0ED5-486B-B24D-FCF44C0F6678}" dt="2021-09-30T13:16:44.567" v="1088"/>
          <ac:grpSpMkLst>
            <pc:docMk/>
            <pc:sldMk cId="2047021081" sldId="338"/>
            <ac:grpSpMk id="19" creationId="{83926670-B6CA-4A95-9BCA-D90B18F7D264}"/>
          </ac:grpSpMkLst>
        </pc:grpChg>
        <pc:cxnChg chg="add mod">
          <ac:chgData name="James Franklin" userId="cf915d05-507f-491f-b4a6-b2aa085ee4b1" providerId="ADAL" clId="{FAB80A9E-0ED5-486B-B24D-FCF44C0F6678}" dt="2021-09-30T13:16:44.567" v="1088"/>
          <ac:cxnSpMkLst>
            <pc:docMk/>
            <pc:sldMk cId="2047021081" sldId="338"/>
            <ac:cxnSpMk id="9" creationId="{2694ECB7-D778-4AD8-9A22-2CE35D330CB0}"/>
          </ac:cxnSpMkLst>
        </pc:cxnChg>
        <pc:cxnChg chg="add mod">
          <ac:chgData name="James Franklin" userId="cf915d05-507f-491f-b4a6-b2aa085ee4b1" providerId="ADAL" clId="{FAB80A9E-0ED5-486B-B24D-FCF44C0F6678}" dt="2021-09-30T13:16:44.567" v="1088"/>
          <ac:cxnSpMkLst>
            <pc:docMk/>
            <pc:sldMk cId="2047021081" sldId="338"/>
            <ac:cxnSpMk id="10" creationId="{D824E064-AF6C-4285-AE0A-AD504BA7F16E}"/>
          </ac:cxnSpMkLst>
        </pc:cxnChg>
        <pc:cxnChg chg="add mod">
          <ac:chgData name="James Franklin" userId="cf915d05-507f-491f-b4a6-b2aa085ee4b1" providerId="ADAL" clId="{FAB80A9E-0ED5-486B-B24D-FCF44C0F6678}" dt="2021-09-30T13:16:44.567" v="1088"/>
          <ac:cxnSpMkLst>
            <pc:docMk/>
            <pc:sldMk cId="2047021081" sldId="338"/>
            <ac:cxnSpMk id="11" creationId="{B3548037-2531-4FCA-9638-01E6FEDECB74}"/>
          </ac:cxnSpMkLst>
        </pc:cxnChg>
        <pc:cxnChg chg="add mod">
          <ac:chgData name="James Franklin" userId="cf915d05-507f-491f-b4a6-b2aa085ee4b1" providerId="ADAL" clId="{FAB80A9E-0ED5-486B-B24D-FCF44C0F6678}" dt="2021-09-30T13:16:44.567" v="1088"/>
          <ac:cxnSpMkLst>
            <pc:docMk/>
            <pc:sldMk cId="2047021081" sldId="338"/>
            <ac:cxnSpMk id="12" creationId="{4819C539-8AA1-44CE-A4BF-7E215A95180E}"/>
          </ac:cxnSpMkLst>
        </pc:cxnChg>
        <pc:cxnChg chg="add mod">
          <ac:chgData name="James Franklin" userId="cf915d05-507f-491f-b4a6-b2aa085ee4b1" providerId="ADAL" clId="{FAB80A9E-0ED5-486B-B24D-FCF44C0F6678}" dt="2021-09-30T13:16:44.567" v="1088"/>
          <ac:cxnSpMkLst>
            <pc:docMk/>
            <pc:sldMk cId="2047021081" sldId="338"/>
            <ac:cxnSpMk id="13" creationId="{1F6FB1C5-BDA7-48F4-A3F5-7674966B80E3}"/>
          </ac:cxnSpMkLst>
        </pc:cxnChg>
        <pc:cxnChg chg="add mod">
          <ac:chgData name="James Franklin" userId="cf915d05-507f-491f-b4a6-b2aa085ee4b1" providerId="ADAL" clId="{FAB80A9E-0ED5-486B-B24D-FCF44C0F6678}" dt="2021-09-30T13:16:44.567" v="1088"/>
          <ac:cxnSpMkLst>
            <pc:docMk/>
            <pc:sldMk cId="2047021081" sldId="338"/>
            <ac:cxnSpMk id="16" creationId="{FF52A9AC-0DF2-4661-A533-91FDF3424770}"/>
          </ac:cxnSpMkLst>
        </pc:cxnChg>
        <pc:cxnChg chg="add mod">
          <ac:chgData name="James Franklin" userId="cf915d05-507f-491f-b4a6-b2aa085ee4b1" providerId="ADAL" clId="{FAB80A9E-0ED5-486B-B24D-FCF44C0F6678}" dt="2021-09-30T13:16:44.567" v="1088"/>
          <ac:cxnSpMkLst>
            <pc:docMk/>
            <pc:sldMk cId="2047021081" sldId="338"/>
            <ac:cxnSpMk id="17" creationId="{67B4B0C9-7A10-4F3E-925F-492E87C744ED}"/>
          </ac:cxnSpMkLst>
        </pc:cxnChg>
        <pc:cxnChg chg="add mod">
          <ac:chgData name="James Franklin" userId="cf915d05-507f-491f-b4a6-b2aa085ee4b1" providerId="ADAL" clId="{FAB80A9E-0ED5-486B-B24D-FCF44C0F6678}" dt="2021-09-30T13:16:44.567" v="1088"/>
          <ac:cxnSpMkLst>
            <pc:docMk/>
            <pc:sldMk cId="2047021081" sldId="338"/>
            <ac:cxnSpMk id="18" creationId="{98FCF2B1-6EDE-4C6E-B008-882BC4AF614A}"/>
          </ac:cxnSpMkLst>
        </pc:cxnChg>
      </pc:sldChg>
      <pc:sldChg chg="modSp add mod">
        <pc:chgData name="James Franklin" userId="cf915d05-507f-491f-b4a6-b2aa085ee4b1" providerId="ADAL" clId="{FAB80A9E-0ED5-486B-B24D-FCF44C0F6678}" dt="2021-09-30T14:38:21.142" v="1951" actId="20577"/>
        <pc:sldMkLst>
          <pc:docMk/>
          <pc:sldMk cId="1811378333" sldId="339"/>
        </pc:sldMkLst>
        <pc:spChg chg="mod">
          <ac:chgData name="James Franklin" userId="cf915d05-507f-491f-b4a6-b2aa085ee4b1" providerId="ADAL" clId="{FAB80A9E-0ED5-486B-B24D-FCF44C0F6678}" dt="2021-09-30T14:38:21.142" v="1951" actId="20577"/>
          <ac:spMkLst>
            <pc:docMk/>
            <pc:sldMk cId="1811378333" sldId="339"/>
            <ac:spMk id="2" creationId="{00000000-0000-0000-0000-000000000000}"/>
          </ac:spMkLst>
        </pc:spChg>
      </pc:sldChg>
      <pc:sldChg chg="addSp delSp modSp new del mod modClrScheme chgLayout">
        <pc:chgData name="James Franklin" userId="cf915d05-507f-491f-b4a6-b2aa085ee4b1" providerId="ADAL" clId="{FAB80A9E-0ED5-486B-B24D-FCF44C0F6678}" dt="2021-09-30T13:47:14.983" v="1805" actId="47"/>
        <pc:sldMkLst>
          <pc:docMk/>
          <pc:sldMk cId="3952068969" sldId="339"/>
        </pc:sldMkLst>
        <pc:spChg chg="del mod ord">
          <ac:chgData name="James Franklin" userId="cf915d05-507f-491f-b4a6-b2aa085ee4b1" providerId="ADAL" clId="{FAB80A9E-0ED5-486B-B24D-FCF44C0F6678}" dt="2021-09-30T13:35:19.848" v="1512" actId="700"/>
          <ac:spMkLst>
            <pc:docMk/>
            <pc:sldMk cId="3952068969" sldId="339"/>
            <ac:spMk id="2" creationId="{3841274A-9020-4C52-9A06-D2D54B52327A}"/>
          </ac:spMkLst>
        </pc:spChg>
        <pc:spChg chg="del mod ord">
          <ac:chgData name="James Franklin" userId="cf915d05-507f-491f-b4a6-b2aa085ee4b1" providerId="ADAL" clId="{FAB80A9E-0ED5-486B-B24D-FCF44C0F6678}" dt="2021-09-30T13:35:19.848" v="1512" actId="700"/>
          <ac:spMkLst>
            <pc:docMk/>
            <pc:sldMk cId="3952068969" sldId="339"/>
            <ac:spMk id="3" creationId="{7E964C4A-C481-4BC4-8279-0923003D0F1B}"/>
          </ac:spMkLst>
        </pc:spChg>
        <pc:spChg chg="add mod ord">
          <ac:chgData name="James Franklin" userId="cf915d05-507f-491f-b4a6-b2aa085ee4b1" providerId="ADAL" clId="{FAB80A9E-0ED5-486B-B24D-FCF44C0F6678}" dt="2021-09-30T13:35:19.848" v="1512" actId="700"/>
          <ac:spMkLst>
            <pc:docMk/>
            <pc:sldMk cId="3952068969" sldId="339"/>
            <ac:spMk id="4" creationId="{B815A5A3-EC78-46DB-A8A3-FDA5D10E6D77}"/>
          </ac:spMkLst>
        </pc:spChg>
        <pc:spChg chg="add mod ord">
          <ac:chgData name="James Franklin" userId="cf915d05-507f-491f-b4a6-b2aa085ee4b1" providerId="ADAL" clId="{FAB80A9E-0ED5-486B-B24D-FCF44C0F6678}" dt="2021-09-30T13:35:19.848" v="1512" actId="700"/>
          <ac:spMkLst>
            <pc:docMk/>
            <pc:sldMk cId="3952068969" sldId="339"/>
            <ac:spMk id="5" creationId="{D91C4729-54E9-410F-90D2-99720C9B073E}"/>
          </ac:spMkLst>
        </pc:spChg>
        <pc:spChg chg="add mod">
          <ac:chgData name="James Franklin" userId="cf915d05-507f-491f-b4a6-b2aa085ee4b1" providerId="ADAL" clId="{FAB80A9E-0ED5-486B-B24D-FCF44C0F6678}" dt="2021-09-30T13:44:22.942" v="1654"/>
          <ac:spMkLst>
            <pc:docMk/>
            <pc:sldMk cId="3952068969" sldId="339"/>
            <ac:spMk id="6" creationId="{F8CBA119-F2D2-459C-ADBD-E1342095976A}"/>
          </ac:spMkLst>
        </pc:spChg>
        <pc:spChg chg="add mod">
          <ac:chgData name="James Franklin" userId="cf915d05-507f-491f-b4a6-b2aa085ee4b1" providerId="ADAL" clId="{FAB80A9E-0ED5-486B-B24D-FCF44C0F6678}" dt="2021-09-30T13:44:22.942" v="1654"/>
          <ac:spMkLst>
            <pc:docMk/>
            <pc:sldMk cId="3952068969" sldId="339"/>
            <ac:spMk id="7" creationId="{A0978B05-FC49-4C6B-9B0C-7149DB3715FB}"/>
          </ac:spMkLst>
        </pc:spChg>
        <pc:spChg chg="add mod">
          <ac:chgData name="James Franklin" userId="cf915d05-507f-491f-b4a6-b2aa085ee4b1" providerId="ADAL" clId="{FAB80A9E-0ED5-486B-B24D-FCF44C0F6678}" dt="2021-09-30T13:44:22.942" v="1654"/>
          <ac:spMkLst>
            <pc:docMk/>
            <pc:sldMk cId="3952068969" sldId="339"/>
            <ac:spMk id="8" creationId="{5B3A120D-1F92-470F-8F7B-DDBC6A8294FC}"/>
          </ac:spMkLst>
        </pc:spChg>
        <pc:spChg chg="add mod">
          <ac:chgData name="James Franklin" userId="cf915d05-507f-491f-b4a6-b2aa085ee4b1" providerId="ADAL" clId="{FAB80A9E-0ED5-486B-B24D-FCF44C0F6678}" dt="2021-09-30T13:44:22.942" v="1654"/>
          <ac:spMkLst>
            <pc:docMk/>
            <pc:sldMk cId="3952068969" sldId="339"/>
            <ac:spMk id="14" creationId="{68FCB593-C76B-468F-B49B-F19A69A32254}"/>
          </ac:spMkLst>
        </pc:spChg>
        <pc:spChg chg="add mod">
          <ac:chgData name="James Franklin" userId="cf915d05-507f-491f-b4a6-b2aa085ee4b1" providerId="ADAL" clId="{FAB80A9E-0ED5-486B-B24D-FCF44C0F6678}" dt="2021-09-30T13:44:22.942" v="1654"/>
          <ac:spMkLst>
            <pc:docMk/>
            <pc:sldMk cId="3952068969" sldId="339"/>
            <ac:spMk id="15" creationId="{525AF3C3-521C-4901-8D28-F1FB07BFF402}"/>
          </ac:spMkLst>
        </pc:spChg>
        <pc:spChg chg="mod">
          <ac:chgData name="James Franklin" userId="cf915d05-507f-491f-b4a6-b2aa085ee4b1" providerId="ADAL" clId="{FAB80A9E-0ED5-486B-B24D-FCF44C0F6678}" dt="2021-09-30T13:44:22.942" v="1654"/>
          <ac:spMkLst>
            <pc:docMk/>
            <pc:sldMk cId="3952068969" sldId="339"/>
            <ac:spMk id="18" creationId="{68F614BB-D43E-4A96-88BF-F2D84821DAC8}"/>
          </ac:spMkLst>
        </pc:spChg>
        <pc:spChg chg="mod">
          <ac:chgData name="James Franklin" userId="cf915d05-507f-491f-b4a6-b2aa085ee4b1" providerId="ADAL" clId="{FAB80A9E-0ED5-486B-B24D-FCF44C0F6678}" dt="2021-09-30T13:44:22.942" v="1654"/>
          <ac:spMkLst>
            <pc:docMk/>
            <pc:sldMk cId="3952068969" sldId="339"/>
            <ac:spMk id="19" creationId="{F008DEED-A4C3-4BCB-B8A0-BDE5930C4C5A}"/>
          </ac:spMkLst>
        </pc:spChg>
        <pc:spChg chg="mod">
          <ac:chgData name="James Franklin" userId="cf915d05-507f-491f-b4a6-b2aa085ee4b1" providerId="ADAL" clId="{FAB80A9E-0ED5-486B-B24D-FCF44C0F6678}" dt="2021-09-30T13:44:22.942" v="1654"/>
          <ac:spMkLst>
            <pc:docMk/>
            <pc:sldMk cId="3952068969" sldId="339"/>
            <ac:spMk id="21" creationId="{34260F78-8D3C-444E-8C36-FEF8CF8D90B1}"/>
          </ac:spMkLst>
        </pc:spChg>
        <pc:spChg chg="mod">
          <ac:chgData name="James Franklin" userId="cf915d05-507f-491f-b4a6-b2aa085ee4b1" providerId="ADAL" clId="{FAB80A9E-0ED5-486B-B24D-FCF44C0F6678}" dt="2021-09-30T13:44:22.942" v="1654"/>
          <ac:spMkLst>
            <pc:docMk/>
            <pc:sldMk cId="3952068969" sldId="339"/>
            <ac:spMk id="22" creationId="{2625F7F5-1F31-401F-97EF-ECE7EBDEBD57}"/>
          </ac:spMkLst>
        </pc:spChg>
        <pc:spChg chg="mod">
          <ac:chgData name="James Franklin" userId="cf915d05-507f-491f-b4a6-b2aa085ee4b1" providerId="ADAL" clId="{FAB80A9E-0ED5-486B-B24D-FCF44C0F6678}" dt="2021-09-30T13:44:22.942" v="1654"/>
          <ac:spMkLst>
            <pc:docMk/>
            <pc:sldMk cId="3952068969" sldId="339"/>
            <ac:spMk id="24" creationId="{133CC95A-6B2B-4140-8020-909913321846}"/>
          </ac:spMkLst>
        </pc:spChg>
        <pc:spChg chg="mod">
          <ac:chgData name="James Franklin" userId="cf915d05-507f-491f-b4a6-b2aa085ee4b1" providerId="ADAL" clId="{FAB80A9E-0ED5-486B-B24D-FCF44C0F6678}" dt="2021-09-30T13:44:22.942" v="1654"/>
          <ac:spMkLst>
            <pc:docMk/>
            <pc:sldMk cId="3952068969" sldId="339"/>
            <ac:spMk id="25" creationId="{DA41335B-FB62-4D04-B13B-7487ED5CF10A}"/>
          </ac:spMkLst>
        </pc:spChg>
        <pc:spChg chg="mod">
          <ac:chgData name="James Franklin" userId="cf915d05-507f-491f-b4a6-b2aa085ee4b1" providerId="ADAL" clId="{FAB80A9E-0ED5-486B-B24D-FCF44C0F6678}" dt="2021-09-30T13:44:22.942" v="1654"/>
          <ac:spMkLst>
            <pc:docMk/>
            <pc:sldMk cId="3952068969" sldId="339"/>
            <ac:spMk id="27" creationId="{43005EB9-F93B-420D-A9B0-F28935FA1B5F}"/>
          </ac:spMkLst>
        </pc:spChg>
        <pc:spChg chg="mod">
          <ac:chgData name="James Franklin" userId="cf915d05-507f-491f-b4a6-b2aa085ee4b1" providerId="ADAL" clId="{FAB80A9E-0ED5-486B-B24D-FCF44C0F6678}" dt="2021-09-30T13:44:22.942" v="1654"/>
          <ac:spMkLst>
            <pc:docMk/>
            <pc:sldMk cId="3952068969" sldId="339"/>
            <ac:spMk id="28" creationId="{D302DBF9-1E84-4F40-AD62-8E972894749A}"/>
          </ac:spMkLst>
        </pc:spChg>
        <pc:grpChg chg="add mod">
          <ac:chgData name="James Franklin" userId="cf915d05-507f-491f-b4a6-b2aa085ee4b1" providerId="ADAL" clId="{FAB80A9E-0ED5-486B-B24D-FCF44C0F6678}" dt="2021-09-30T13:44:22.942" v="1654"/>
          <ac:grpSpMkLst>
            <pc:docMk/>
            <pc:sldMk cId="3952068969" sldId="339"/>
            <ac:grpSpMk id="17" creationId="{52AAADB2-0052-460C-B1D6-89FA9CDEB92E}"/>
          </ac:grpSpMkLst>
        </pc:grpChg>
        <pc:grpChg chg="add mod">
          <ac:chgData name="James Franklin" userId="cf915d05-507f-491f-b4a6-b2aa085ee4b1" providerId="ADAL" clId="{FAB80A9E-0ED5-486B-B24D-FCF44C0F6678}" dt="2021-09-30T13:44:22.942" v="1654"/>
          <ac:grpSpMkLst>
            <pc:docMk/>
            <pc:sldMk cId="3952068969" sldId="339"/>
            <ac:grpSpMk id="20" creationId="{F17E13DB-E816-43C3-B548-8357690BA5BD}"/>
          </ac:grpSpMkLst>
        </pc:grpChg>
        <pc:grpChg chg="add mod">
          <ac:chgData name="James Franklin" userId="cf915d05-507f-491f-b4a6-b2aa085ee4b1" providerId="ADAL" clId="{FAB80A9E-0ED5-486B-B24D-FCF44C0F6678}" dt="2021-09-30T13:44:22.942" v="1654"/>
          <ac:grpSpMkLst>
            <pc:docMk/>
            <pc:sldMk cId="3952068969" sldId="339"/>
            <ac:grpSpMk id="23" creationId="{F121259B-1C23-4F24-BEA5-EE9E667F4156}"/>
          </ac:grpSpMkLst>
        </pc:grpChg>
        <pc:grpChg chg="add mod">
          <ac:chgData name="James Franklin" userId="cf915d05-507f-491f-b4a6-b2aa085ee4b1" providerId="ADAL" clId="{FAB80A9E-0ED5-486B-B24D-FCF44C0F6678}" dt="2021-09-30T13:44:22.942" v="1654"/>
          <ac:grpSpMkLst>
            <pc:docMk/>
            <pc:sldMk cId="3952068969" sldId="339"/>
            <ac:grpSpMk id="26" creationId="{70DD1F44-9ADE-407B-B21B-76981C1462AE}"/>
          </ac:grpSpMkLst>
        </pc:grpChg>
        <pc:cxnChg chg="add mod">
          <ac:chgData name="James Franklin" userId="cf915d05-507f-491f-b4a6-b2aa085ee4b1" providerId="ADAL" clId="{FAB80A9E-0ED5-486B-B24D-FCF44C0F6678}" dt="2021-09-30T13:44:22.942" v="1654"/>
          <ac:cxnSpMkLst>
            <pc:docMk/>
            <pc:sldMk cId="3952068969" sldId="339"/>
            <ac:cxnSpMk id="9" creationId="{598D87D7-5B65-4168-9874-D01D1CE36C6F}"/>
          </ac:cxnSpMkLst>
        </pc:cxnChg>
        <pc:cxnChg chg="add mod">
          <ac:chgData name="James Franklin" userId="cf915d05-507f-491f-b4a6-b2aa085ee4b1" providerId="ADAL" clId="{FAB80A9E-0ED5-486B-B24D-FCF44C0F6678}" dt="2021-09-30T13:44:22.942" v="1654"/>
          <ac:cxnSpMkLst>
            <pc:docMk/>
            <pc:sldMk cId="3952068969" sldId="339"/>
            <ac:cxnSpMk id="10" creationId="{189C4D30-5FB7-4211-A081-9553304F9B64}"/>
          </ac:cxnSpMkLst>
        </pc:cxnChg>
        <pc:cxnChg chg="add mod">
          <ac:chgData name="James Franklin" userId="cf915d05-507f-491f-b4a6-b2aa085ee4b1" providerId="ADAL" clId="{FAB80A9E-0ED5-486B-B24D-FCF44C0F6678}" dt="2021-09-30T13:44:22.942" v="1654"/>
          <ac:cxnSpMkLst>
            <pc:docMk/>
            <pc:sldMk cId="3952068969" sldId="339"/>
            <ac:cxnSpMk id="11" creationId="{286384B8-A47C-4D92-9A8A-63871C694463}"/>
          </ac:cxnSpMkLst>
        </pc:cxnChg>
        <pc:cxnChg chg="add mod">
          <ac:chgData name="James Franklin" userId="cf915d05-507f-491f-b4a6-b2aa085ee4b1" providerId="ADAL" clId="{FAB80A9E-0ED5-486B-B24D-FCF44C0F6678}" dt="2021-09-30T13:44:22.942" v="1654"/>
          <ac:cxnSpMkLst>
            <pc:docMk/>
            <pc:sldMk cId="3952068969" sldId="339"/>
            <ac:cxnSpMk id="12" creationId="{E0E0DADD-6F86-4198-BF8D-638CD1A210EC}"/>
          </ac:cxnSpMkLst>
        </pc:cxnChg>
        <pc:cxnChg chg="add mod">
          <ac:chgData name="James Franklin" userId="cf915d05-507f-491f-b4a6-b2aa085ee4b1" providerId="ADAL" clId="{FAB80A9E-0ED5-486B-B24D-FCF44C0F6678}" dt="2021-09-30T13:44:22.942" v="1654"/>
          <ac:cxnSpMkLst>
            <pc:docMk/>
            <pc:sldMk cId="3952068969" sldId="339"/>
            <ac:cxnSpMk id="13" creationId="{BD7B395D-E16A-4F28-85A4-CA567B561B21}"/>
          </ac:cxnSpMkLst>
        </pc:cxnChg>
        <pc:cxnChg chg="add mod">
          <ac:chgData name="James Franklin" userId="cf915d05-507f-491f-b4a6-b2aa085ee4b1" providerId="ADAL" clId="{FAB80A9E-0ED5-486B-B24D-FCF44C0F6678}" dt="2021-09-30T13:44:22.942" v="1654"/>
          <ac:cxnSpMkLst>
            <pc:docMk/>
            <pc:sldMk cId="3952068969" sldId="339"/>
            <ac:cxnSpMk id="16" creationId="{10D4FFD0-B2F0-40DA-9195-99838BECA6D8}"/>
          </ac:cxnSpMkLst>
        </pc:cxnChg>
        <pc:cxnChg chg="add mod">
          <ac:chgData name="James Franklin" userId="cf915d05-507f-491f-b4a6-b2aa085ee4b1" providerId="ADAL" clId="{FAB80A9E-0ED5-486B-B24D-FCF44C0F6678}" dt="2021-09-30T13:44:22.942" v="1654"/>
          <ac:cxnSpMkLst>
            <pc:docMk/>
            <pc:sldMk cId="3952068969" sldId="339"/>
            <ac:cxnSpMk id="29" creationId="{DBCCD39E-A65F-45AE-A315-4F2294B08B65}"/>
          </ac:cxnSpMkLst>
        </pc:cxnChg>
        <pc:cxnChg chg="add mod">
          <ac:chgData name="James Franklin" userId="cf915d05-507f-491f-b4a6-b2aa085ee4b1" providerId="ADAL" clId="{FAB80A9E-0ED5-486B-B24D-FCF44C0F6678}" dt="2021-09-30T13:44:22.942" v="1654"/>
          <ac:cxnSpMkLst>
            <pc:docMk/>
            <pc:sldMk cId="3952068969" sldId="339"/>
            <ac:cxnSpMk id="30" creationId="{0F42BB9C-1EEA-4846-A008-1E935D1B7C7A}"/>
          </ac:cxnSpMkLst>
        </pc:cxnChg>
      </pc:sldChg>
      <pc:sldMasterChg chg="delSldLayout">
        <pc:chgData name="James Franklin" userId="cf915d05-507f-491f-b4a6-b2aa085ee4b1" providerId="ADAL" clId="{FAB80A9E-0ED5-486B-B24D-FCF44C0F6678}" dt="2021-09-30T11:38:44.787" v="169" actId="47"/>
        <pc:sldMasterMkLst>
          <pc:docMk/>
          <pc:sldMasterMk cId="3316734550" sldId="2147483648"/>
        </pc:sldMasterMkLst>
        <pc:sldLayoutChg chg="del">
          <pc:chgData name="James Franklin" userId="cf915d05-507f-491f-b4a6-b2aa085ee4b1" providerId="ADAL" clId="{FAB80A9E-0ED5-486B-B24D-FCF44C0F6678}" dt="2021-09-30T11:38:44.787" v="169" actId="47"/>
          <pc:sldLayoutMkLst>
            <pc:docMk/>
            <pc:sldMasterMk cId="3316734550" sldId="2147483648"/>
            <pc:sldLayoutMk cId="27478648" sldId="214748366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08/10/2021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3.sv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C4A5A-09EB-4C05-B872-191E2234881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43474C"/>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2763453"/>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a:extLst>
              <a:ext uri="{FF2B5EF4-FFF2-40B4-BE49-F238E27FC236}">
                <a16:creationId xmlns:a16="http://schemas.microsoft.com/office/drawing/2014/main" id="{49D7DE7D-423B-4397-9541-3A3B00BBC460}"/>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bg1"/>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chemeClr val="bg1"/>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spTree>
    <p:extLst>
      <p:ext uri="{BB962C8B-B14F-4D97-AF65-F5344CB8AC3E}">
        <p14:creationId xmlns:p14="http://schemas.microsoft.com/office/powerpoint/2010/main" val="109371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E89431"/>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25644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accent3">
                    <a:lumMod val="75000"/>
                  </a:schemeClr>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43474C"/>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11" name="Graphic 10">
            <a:extLst>
              <a:ext uri="{FF2B5EF4-FFF2-40B4-BE49-F238E27FC236}">
                <a16:creationId xmlns:a16="http://schemas.microsoft.com/office/drawing/2014/main" id="{4209B720-07DD-7941-B502-ED81D18865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67074" y="6313572"/>
            <a:ext cx="1428387" cy="337136"/>
          </a:xfrm>
          <a:prstGeom prst="rect">
            <a:avLst/>
          </a:prstGeom>
        </p:spPr>
      </p:pic>
      <p:pic>
        <p:nvPicPr>
          <p:cNvPr id="9" name="Picture 8">
            <a:extLst>
              <a:ext uri="{FF2B5EF4-FFF2-40B4-BE49-F238E27FC236}">
                <a16:creationId xmlns:a16="http://schemas.microsoft.com/office/drawing/2014/main" id="{467C8F9D-9A27-4B1B-B97F-66E650C32E0E}"/>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0" name="TextBox 9">
            <a:extLst>
              <a:ext uri="{FF2B5EF4-FFF2-40B4-BE49-F238E27FC236}">
                <a16:creationId xmlns:a16="http://schemas.microsoft.com/office/drawing/2014/main" id="{47472F85-C250-4D4D-A84C-BF935D3F979A}"/>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accent3">
                    <a:lumMod val="75000"/>
                  </a:schemeClr>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43474C"/>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10" name="Graphic 9">
            <a:extLst>
              <a:ext uri="{FF2B5EF4-FFF2-40B4-BE49-F238E27FC236}">
                <a16:creationId xmlns:a16="http://schemas.microsoft.com/office/drawing/2014/main" id="{24FD2BDA-C54A-D744-9DA8-5B5D134B2C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11" name="Picture 10">
            <a:extLst>
              <a:ext uri="{FF2B5EF4-FFF2-40B4-BE49-F238E27FC236}">
                <a16:creationId xmlns:a16="http://schemas.microsoft.com/office/drawing/2014/main" id="{7AE2AD1A-60CC-4927-AC58-CBCAE28492EB}"/>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2" name="TextBox 11">
            <a:extLst>
              <a:ext uri="{FF2B5EF4-FFF2-40B4-BE49-F238E27FC236}">
                <a16:creationId xmlns:a16="http://schemas.microsoft.com/office/drawing/2014/main" id="{96459151-B3DD-4468-A35B-8CC38BF03A6B}"/>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accent3">
                    <a:lumMod val="75000"/>
                  </a:schemeClr>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43474C"/>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9" name="Graphic 8">
            <a:extLst>
              <a:ext uri="{FF2B5EF4-FFF2-40B4-BE49-F238E27FC236}">
                <a16:creationId xmlns:a16="http://schemas.microsoft.com/office/drawing/2014/main" id="{8DD9B7FF-74E5-46D6-85A2-3CAB03DACB3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2" name="Graphic 11">
            <a:extLst>
              <a:ext uri="{FF2B5EF4-FFF2-40B4-BE49-F238E27FC236}">
                <a16:creationId xmlns:a16="http://schemas.microsoft.com/office/drawing/2014/main" id="{689980B9-BA30-C440-AB57-1B8875CA05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pic>
        <p:nvPicPr>
          <p:cNvPr id="13" name="Picture 12">
            <a:extLst>
              <a:ext uri="{FF2B5EF4-FFF2-40B4-BE49-F238E27FC236}">
                <a16:creationId xmlns:a16="http://schemas.microsoft.com/office/drawing/2014/main" id="{E3342B5D-F7D2-415B-A244-D8E1F4BE930B}"/>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4" name="TextBox 13">
            <a:extLst>
              <a:ext uri="{FF2B5EF4-FFF2-40B4-BE49-F238E27FC236}">
                <a16:creationId xmlns:a16="http://schemas.microsoft.com/office/drawing/2014/main" id="{E3458BA2-4699-4DE6-95CB-57B788F06001}"/>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4276716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accent3">
                    <a:lumMod val="75000"/>
                  </a:schemeClr>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43474C"/>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9" name="Graphic 8">
            <a:extLst>
              <a:ext uri="{FF2B5EF4-FFF2-40B4-BE49-F238E27FC236}">
                <a16:creationId xmlns:a16="http://schemas.microsoft.com/office/drawing/2014/main" id="{8DD9B7FF-74E5-46D6-85A2-3CAB03DACB3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3" name="Picture 12">
            <a:extLst>
              <a:ext uri="{FF2B5EF4-FFF2-40B4-BE49-F238E27FC236}">
                <a16:creationId xmlns:a16="http://schemas.microsoft.com/office/drawing/2014/main" id="{E3342B5D-F7D2-415B-A244-D8E1F4BE930B}"/>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4" name="TextBox 13">
            <a:extLst>
              <a:ext uri="{FF2B5EF4-FFF2-40B4-BE49-F238E27FC236}">
                <a16:creationId xmlns:a16="http://schemas.microsoft.com/office/drawing/2014/main" id="{E3458BA2-4699-4DE6-95CB-57B788F06001}"/>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115496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smtClean="0">
                <a:solidFill>
                  <a:schemeClr val="accent3">
                    <a:lumMod val="75000"/>
                  </a:schemeClr>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43474C"/>
                </a:solidFill>
                <a:latin typeface="Arial"/>
                <a:ea typeface="+mn-ea"/>
                <a:cs typeface="Arial"/>
              </a:defRPr>
            </a:lvl3pPr>
          </a:lstStyle>
          <a:p>
            <a:pPr lvl="0"/>
            <a:r>
              <a:rPr lang="en-US" dirty="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US" dirty="0"/>
              <a:t>Second level</a:t>
            </a:r>
          </a:p>
          <a:p>
            <a:pPr lvl="2"/>
            <a:r>
              <a:rPr lang="en-US" dirty="0"/>
              <a:t>Third level</a:t>
            </a:r>
          </a:p>
        </p:txBody>
      </p:sp>
      <p:pic>
        <p:nvPicPr>
          <p:cNvPr id="7" name="Picture 6">
            <a:extLst>
              <a:ext uri="{FF2B5EF4-FFF2-40B4-BE49-F238E27FC236}">
                <a16:creationId xmlns:a16="http://schemas.microsoft.com/office/drawing/2014/main" id="{E52F8EDA-DA7C-4E38-AA2F-6EF8FFD5BA7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8" name="TextBox 7">
            <a:extLst>
              <a:ext uri="{FF2B5EF4-FFF2-40B4-BE49-F238E27FC236}">
                <a16:creationId xmlns:a16="http://schemas.microsoft.com/office/drawing/2014/main" id="{A1F21F32-5F18-406E-A878-29D43142C63A}"/>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3315833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11" name="Graphic 10">
            <a:extLst>
              <a:ext uri="{FF2B5EF4-FFF2-40B4-BE49-F238E27FC236}">
                <a16:creationId xmlns:a16="http://schemas.microsoft.com/office/drawing/2014/main" id="{19425AA9-D4A8-B243-A347-47C5BE93F8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67074" y="6313572"/>
            <a:ext cx="1428387" cy="337136"/>
          </a:xfrm>
          <a:prstGeom prst="rect">
            <a:avLst/>
          </a:prstGeom>
        </p:spPr>
      </p:pic>
      <p:pic>
        <p:nvPicPr>
          <p:cNvPr id="6" name="Picture 5">
            <a:extLst>
              <a:ext uri="{FF2B5EF4-FFF2-40B4-BE49-F238E27FC236}">
                <a16:creationId xmlns:a16="http://schemas.microsoft.com/office/drawing/2014/main" id="{0F41E748-A240-4C8D-B017-73831FC67446}"/>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9" name="TextBox 8">
            <a:extLst>
              <a:ext uri="{FF2B5EF4-FFF2-40B4-BE49-F238E27FC236}">
                <a16:creationId xmlns:a16="http://schemas.microsoft.com/office/drawing/2014/main" id="{14A0EC22-5188-49DE-BE72-7E58CD335E34}"/>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Algorithms and flowcharts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8 Algorithm design and problem solving</a:t>
            </a:r>
          </a:p>
        </p:txBody>
      </p:sp>
    </p:spTree>
    <p:extLst>
      <p:ext uri="{BB962C8B-B14F-4D97-AF65-F5344CB8AC3E}">
        <p14:creationId xmlns:p14="http://schemas.microsoft.com/office/powerpoint/2010/main" val="48771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4" r:id="rId3"/>
    <p:sldLayoutId id="2147483653" r:id="rId4"/>
    <p:sldLayoutId id="2147483652" r:id="rId5"/>
    <p:sldLayoutId id="2147483667" r:id="rId6"/>
    <p:sldLayoutId id="2147483669" r:id="rId7"/>
    <p:sldLayoutId id="2147483656" r:id="rId8"/>
    <p:sldLayoutId id="2147483665"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a:xfrm>
            <a:off x="724280" y="906233"/>
            <a:ext cx="7816470" cy="670772"/>
          </a:xfrm>
        </p:spPr>
        <p:txBody>
          <a:bodyPr/>
          <a:lstStyle/>
          <a:p>
            <a:r>
              <a:rPr lang="en-GB" dirty="0"/>
              <a:t>Objectives</a:t>
            </a:r>
          </a:p>
        </p:txBody>
      </p:sp>
      <p:sp>
        <p:nvSpPr>
          <p:cNvPr id="4" name="Text Placeholder 3"/>
          <p:cNvSpPr>
            <a:spLocks noGrp="1"/>
          </p:cNvSpPr>
          <p:nvPr>
            <p:ph type="body" sz="quarter" idx="15"/>
          </p:nvPr>
        </p:nvSpPr>
        <p:spPr/>
        <p:txBody>
          <a:bodyPr/>
          <a:lstStyle/>
          <a:p>
            <a:r>
              <a:rPr lang="en-GB" dirty="0"/>
              <a:t>Understand how flowcharts are used to solve problems</a:t>
            </a:r>
          </a:p>
          <a:p>
            <a:r>
              <a:rPr lang="en-GB" dirty="0"/>
              <a:t>Understand flowchart symbols including:</a:t>
            </a:r>
          </a:p>
          <a:p>
            <a:pPr lvl="1"/>
            <a:r>
              <a:rPr lang="en-GB" dirty="0"/>
              <a:t>Processes, subroutines, input/output, decisions, terminators</a:t>
            </a:r>
          </a:p>
          <a:p>
            <a:r>
              <a:rPr lang="en-GB" dirty="0"/>
              <a:t>Create, interpret, correct, complete and amend algorithms using flowcharts</a:t>
            </a:r>
          </a:p>
          <a:p>
            <a:endParaRPr lang="en-GB" dirty="0"/>
          </a:p>
        </p:txBody>
      </p:sp>
    </p:spTree>
    <p:extLst>
      <p:ext uri="{BB962C8B-B14F-4D97-AF65-F5344CB8AC3E}">
        <p14:creationId xmlns:p14="http://schemas.microsoft.com/office/powerpoint/2010/main" val="64432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9834"/>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Starter</a:t>
            </a:r>
          </a:p>
        </p:txBody>
      </p:sp>
      <p:sp>
        <p:nvSpPr>
          <p:cNvPr id="3" name="Text Placeholder 2"/>
          <p:cNvSpPr>
            <a:spLocks noGrp="1"/>
          </p:cNvSpPr>
          <p:nvPr>
            <p:ph type="body" sz="quarter" idx="14"/>
          </p:nvPr>
        </p:nvSpPr>
        <p:spPr/>
        <p:txBody>
          <a:bodyPr/>
          <a:lstStyle/>
          <a:p>
            <a:r>
              <a:rPr lang="en-GB" dirty="0"/>
              <a:t> What is an algorithm?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0566" y="2327410"/>
            <a:ext cx="5282868" cy="3873094"/>
          </a:xfrm>
          <a:prstGeom prst="rect">
            <a:avLst/>
          </a:prstGeom>
        </p:spPr>
      </p:pic>
      <p:pic>
        <p:nvPicPr>
          <p:cNvPr id="6" name="Graphic 5">
            <a:extLst>
              <a:ext uri="{FF2B5EF4-FFF2-40B4-BE49-F238E27FC236}">
                <a16:creationId xmlns:a16="http://schemas.microsoft.com/office/drawing/2014/main" id="{610A03FB-4DE4-4D1C-B792-5FE28A52CA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06887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r="4688"/>
          <a:stretch/>
        </p:blipFill>
        <p:spPr>
          <a:xfrm>
            <a:off x="5706016" y="1607671"/>
            <a:ext cx="3437984" cy="5250329"/>
          </a:xfrm>
          <a:prstGeom prst="rect">
            <a:avLst/>
          </a:prstGeom>
        </p:spPr>
      </p:pic>
      <p:sp>
        <p:nvSpPr>
          <p:cNvPr id="2" name="Text Placeholder 1"/>
          <p:cNvSpPr>
            <a:spLocks noGrp="1"/>
          </p:cNvSpPr>
          <p:nvPr>
            <p:ph type="body" sz="quarter" idx="13"/>
          </p:nvPr>
        </p:nvSpPr>
        <p:spPr/>
        <p:txBody>
          <a:bodyPr/>
          <a:lstStyle/>
          <a:p>
            <a:r>
              <a:rPr lang="en-GB" dirty="0"/>
              <a:t>Algorithms</a:t>
            </a:r>
          </a:p>
        </p:txBody>
      </p:sp>
      <p:sp>
        <p:nvSpPr>
          <p:cNvPr id="3" name="Text Placeholder 2"/>
          <p:cNvSpPr>
            <a:spLocks noGrp="1"/>
          </p:cNvSpPr>
          <p:nvPr>
            <p:ph type="body" sz="quarter" idx="14"/>
          </p:nvPr>
        </p:nvSpPr>
        <p:spPr>
          <a:xfrm>
            <a:off x="724280" y="1704179"/>
            <a:ext cx="6542794" cy="3453607"/>
          </a:xfrm>
        </p:spPr>
        <p:txBody>
          <a:bodyPr/>
          <a:lstStyle/>
          <a:p>
            <a:r>
              <a:rPr lang="en-GB" dirty="0">
                <a:solidFill>
                  <a:srgbClr val="FF0000"/>
                </a:solidFill>
              </a:rPr>
              <a:t>An algorithm is a set of instructions for solving a problem or completing a task</a:t>
            </a:r>
          </a:p>
          <a:p>
            <a:r>
              <a:rPr lang="en-GB" dirty="0"/>
              <a:t>The task could be:</a:t>
            </a:r>
          </a:p>
          <a:p>
            <a:pPr lvl="1"/>
            <a:r>
              <a:rPr lang="en-GB" dirty="0"/>
              <a:t>Making a chocolate cake</a:t>
            </a:r>
          </a:p>
          <a:p>
            <a:pPr lvl="1"/>
            <a:r>
              <a:rPr lang="en-GB" dirty="0"/>
              <a:t>Summing the numbers 1 to 1000</a:t>
            </a:r>
          </a:p>
          <a:p>
            <a:pPr lvl="1"/>
            <a:r>
              <a:rPr lang="en-GB" dirty="0"/>
              <a:t>Building a Lego model</a:t>
            </a:r>
          </a:p>
          <a:p>
            <a:r>
              <a:rPr lang="en-GB" dirty="0"/>
              <a:t>One way of showing how an algorithm works is to use a flow chart</a:t>
            </a:r>
          </a:p>
        </p:txBody>
      </p:sp>
      <p:pic>
        <p:nvPicPr>
          <p:cNvPr id="9" name="Graphic 8">
            <a:extLst>
              <a:ext uri="{FF2B5EF4-FFF2-40B4-BE49-F238E27FC236}">
                <a16:creationId xmlns:a16="http://schemas.microsoft.com/office/drawing/2014/main" id="{4F2E4B3D-EDB8-4B6B-8033-77D4660FF8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76303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5573C3-7858-4C03-91FE-59414CBEC618}"/>
              </a:ext>
            </a:extLst>
          </p:cNvPr>
          <p:cNvSpPr>
            <a:spLocks noGrp="1"/>
          </p:cNvSpPr>
          <p:nvPr>
            <p:ph type="body" sz="quarter" idx="13"/>
          </p:nvPr>
        </p:nvSpPr>
        <p:spPr/>
        <p:txBody>
          <a:bodyPr/>
          <a:lstStyle/>
          <a:p>
            <a:r>
              <a:rPr lang="en-GB" dirty="0"/>
              <a:t>Purpose</a:t>
            </a:r>
          </a:p>
        </p:txBody>
      </p:sp>
      <p:sp>
        <p:nvSpPr>
          <p:cNvPr id="105" name="Text Placeholder 104">
            <a:extLst>
              <a:ext uri="{FF2B5EF4-FFF2-40B4-BE49-F238E27FC236}">
                <a16:creationId xmlns:a16="http://schemas.microsoft.com/office/drawing/2014/main" id="{B3B9530D-CDA5-4851-ACCC-EE60DD3C0CEB}"/>
              </a:ext>
            </a:extLst>
          </p:cNvPr>
          <p:cNvSpPr>
            <a:spLocks noGrp="1"/>
          </p:cNvSpPr>
          <p:nvPr>
            <p:ph type="body" sz="quarter" idx="14"/>
          </p:nvPr>
        </p:nvSpPr>
        <p:spPr/>
        <p:txBody>
          <a:bodyPr/>
          <a:lstStyle/>
          <a:p>
            <a:r>
              <a:rPr lang="en-GB" dirty="0"/>
              <a:t>Look at the flowchart</a:t>
            </a:r>
          </a:p>
          <a:p>
            <a:pPr lvl="1"/>
            <a:r>
              <a:rPr lang="en-GB" dirty="0"/>
              <a:t>What is it a flowchart for?</a:t>
            </a:r>
          </a:p>
          <a:p>
            <a:pPr lvl="1"/>
            <a:r>
              <a:rPr lang="en-GB" dirty="0"/>
              <a:t>Describe the processes </a:t>
            </a:r>
            <a:br>
              <a:rPr lang="en-GB" dirty="0"/>
            </a:br>
            <a:r>
              <a:rPr lang="en-GB" dirty="0"/>
              <a:t>involved in the algorithm</a:t>
            </a:r>
          </a:p>
        </p:txBody>
      </p:sp>
      <p:grpSp>
        <p:nvGrpSpPr>
          <p:cNvPr id="116" name="Group 115">
            <a:extLst>
              <a:ext uri="{FF2B5EF4-FFF2-40B4-BE49-F238E27FC236}">
                <a16:creationId xmlns:a16="http://schemas.microsoft.com/office/drawing/2014/main" id="{060425A0-621A-4DF0-B0E5-223CC7B5F266}"/>
              </a:ext>
            </a:extLst>
          </p:cNvPr>
          <p:cNvGrpSpPr/>
          <p:nvPr/>
        </p:nvGrpSpPr>
        <p:grpSpPr>
          <a:xfrm>
            <a:off x="5005699" y="910233"/>
            <a:ext cx="3728060" cy="5854748"/>
            <a:chOff x="5123145" y="834732"/>
            <a:chExt cx="3728060" cy="5854748"/>
          </a:xfrm>
        </p:grpSpPr>
        <p:grpSp>
          <p:nvGrpSpPr>
            <p:cNvPr id="43" name="Group 42">
              <a:extLst>
                <a:ext uri="{FF2B5EF4-FFF2-40B4-BE49-F238E27FC236}">
                  <a16:creationId xmlns:a16="http://schemas.microsoft.com/office/drawing/2014/main" id="{6D6A79F8-7DC9-4963-B2D7-F04FF644AE59}"/>
                </a:ext>
              </a:extLst>
            </p:cNvPr>
            <p:cNvGrpSpPr/>
            <p:nvPr/>
          </p:nvGrpSpPr>
          <p:grpSpPr>
            <a:xfrm>
              <a:off x="5192055" y="1464239"/>
              <a:ext cx="1462462" cy="611793"/>
              <a:chOff x="545578" y="4572000"/>
              <a:chExt cx="1928760" cy="926432"/>
            </a:xfrm>
            <a:solidFill>
              <a:srgbClr val="1E646F"/>
            </a:solidFill>
          </p:grpSpPr>
          <p:sp>
            <p:nvSpPr>
              <p:cNvPr id="44" name="Flowchart: Process 43">
                <a:extLst>
                  <a:ext uri="{FF2B5EF4-FFF2-40B4-BE49-F238E27FC236}">
                    <a16:creationId xmlns:a16="http://schemas.microsoft.com/office/drawing/2014/main" id="{43D9F715-76FE-4A9F-8710-D83EF24ED2F0}"/>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BC0D01B4-3911-436D-B1C9-00E644685790}"/>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flour to bowl</a:t>
                </a:r>
              </a:p>
            </p:txBody>
          </p:sp>
        </p:grpSp>
        <p:sp>
          <p:nvSpPr>
            <p:cNvPr id="46" name="Flowchart: Terminator 45">
              <a:extLst>
                <a:ext uri="{FF2B5EF4-FFF2-40B4-BE49-F238E27FC236}">
                  <a16:creationId xmlns:a16="http://schemas.microsoft.com/office/drawing/2014/main" id="{E0001797-6700-4EA2-8E3F-A5ACA0EF52BF}"/>
                </a:ext>
              </a:extLst>
            </p:cNvPr>
            <p:cNvSpPr/>
            <p:nvPr/>
          </p:nvSpPr>
          <p:spPr>
            <a:xfrm>
              <a:off x="5268703" y="834732"/>
              <a:ext cx="1309167"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solidFill>
                    <a:schemeClr val="bg1"/>
                  </a:solidFill>
                  <a:latin typeface="Arial" panose="020B0604020202020204" pitchFamily="34" charset="0"/>
                  <a:cs typeface="Arial" panose="020B0604020202020204" pitchFamily="34" charset="0"/>
                </a:rPr>
                <a:t>Start</a:t>
              </a:r>
            </a:p>
          </p:txBody>
        </p:sp>
        <p:grpSp>
          <p:nvGrpSpPr>
            <p:cNvPr id="47" name="Group 46">
              <a:extLst>
                <a:ext uri="{FF2B5EF4-FFF2-40B4-BE49-F238E27FC236}">
                  <a16:creationId xmlns:a16="http://schemas.microsoft.com/office/drawing/2014/main" id="{C58A4EB1-2268-4842-A6BA-76778719E63F}"/>
                </a:ext>
              </a:extLst>
            </p:cNvPr>
            <p:cNvGrpSpPr/>
            <p:nvPr/>
          </p:nvGrpSpPr>
          <p:grpSpPr>
            <a:xfrm>
              <a:off x="5192055" y="2196535"/>
              <a:ext cx="1462462" cy="611793"/>
              <a:chOff x="545578" y="4572000"/>
              <a:chExt cx="1928760" cy="926432"/>
            </a:xfrm>
            <a:solidFill>
              <a:srgbClr val="1E646F"/>
            </a:solidFill>
          </p:grpSpPr>
          <p:sp>
            <p:nvSpPr>
              <p:cNvPr id="48" name="Flowchart: Process 47">
                <a:extLst>
                  <a:ext uri="{FF2B5EF4-FFF2-40B4-BE49-F238E27FC236}">
                    <a16:creationId xmlns:a16="http://schemas.microsoft.com/office/drawing/2014/main" id="{454AA1B9-DD82-45FD-8DDA-639D001A88AB}"/>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C66500B8-AD27-478B-BE99-299702CDCB6C}"/>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water</a:t>
                </a:r>
              </a:p>
            </p:txBody>
          </p:sp>
        </p:grpSp>
        <p:grpSp>
          <p:nvGrpSpPr>
            <p:cNvPr id="50" name="Group 49">
              <a:extLst>
                <a:ext uri="{FF2B5EF4-FFF2-40B4-BE49-F238E27FC236}">
                  <a16:creationId xmlns:a16="http://schemas.microsoft.com/office/drawing/2014/main" id="{62947908-C34A-4EB3-9999-15DE166CDB1B}"/>
                </a:ext>
              </a:extLst>
            </p:cNvPr>
            <p:cNvGrpSpPr/>
            <p:nvPr/>
          </p:nvGrpSpPr>
          <p:grpSpPr>
            <a:xfrm>
              <a:off x="5192055" y="2957480"/>
              <a:ext cx="1462462" cy="611793"/>
              <a:chOff x="545578" y="4572000"/>
              <a:chExt cx="1928760" cy="926432"/>
            </a:xfrm>
            <a:solidFill>
              <a:srgbClr val="1E646F"/>
            </a:solidFill>
          </p:grpSpPr>
          <p:sp>
            <p:nvSpPr>
              <p:cNvPr id="51" name="Flowchart: Process 50">
                <a:extLst>
                  <a:ext uri="{FF2B5EF4-FFF2-40B4-BE49-F238E27FC236}">
                    <a16:creationId xmlns:a16="http://schemas.microsoft.com/office/drawing/2014/main" id="{786EC333-8D4C-4FF3-BA31-2AB1FEB96A1B}"/>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72643BD6-5431-4D56-8584-7FB1D1499B6B}"/>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Mix</a:t>
                </a:r>
              </a:p>
            </p:txBody>
          </p:sp>
        </p:grpSp>
        <p:grpSp>
          <p:nvGrpSpPr>
            <p:cNvPr id="67" name="Group 66">
              <a:extLst>
                <a:ext uri="{FF2B5EF4-FFF2-40B4-BE49-F238E27FC236}">
                  <a16:creationId xmlns:a16="http://schemas.microsoft.com/office/drawing/2014/main" id="{D41A5D44-4132-4BEA-A03F-9C65DD29F556}"/>
                </a:ext>
              </a:extLst>
            </p:cNvPr>
            <p:cNvGrpSpPr/>
            <p:nvPr/>
          </p:nvGrpSpPr>
          <p:grpSpPr>
            <a:xfrm>
              <a:off x="5123145" y="3686801"/>
              <a:ext cx="1600265" cy="770098"/>
              <a:chOff x="3524264" y="4250653"/>
              <a:chExt cx="1600265" cy="770098"/>
            </a:xfrm>
          </p:grpSpPr>
          <p:sp>
            <p:nvSpPr>
              <p:cNvPr id="53" name="Flowchart: Decision 52">
                <a:extLst>
                  <a:ext uri="{FF2B5EF4-FFF2-40B4-BE49-F238E27FC236}">
                    <a16:creationId xmlns:a16="http://schemas.microsoft.com/office/drawing/2014/main" id="{A1F499CE-8996-4B8F-B1BB-56BD18CE2B0E}"/>
                  </a:ext>
                </a:extLst>
              </p:cNvPr>
              <p:cNvSpPr/>
              <p:nvPr/>
            </p:nvSpPr>
            <p:spPr>
              <a:xfrm>
                <a:off x="3524264" y="4250653"/>
                <a:ext cx="1600265" cy="770098"/>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73C29995-5158-4B33-9A15-0F6E0781DA44}"/>
                  </a:ext>
                </a:extLst>
              </p:cNvPr>
              <p:cNvSpPr txBox="1"/>
              <p:nvPr/>
            </p:nvSpPr>
            <p:spPr>
              <a:xfrm>
                <a:off x="3788629" y="4407894"/>
                <a:ext cx="1096341" cy="461665"/>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Too much flour?</a:t>
                </a:r>
              </a:p>
            </p:txBody>
          </p:sp>
        </p:grpSp>
        <p:grpSp>
          <p:nvGrpSpPr>
            <p:cNvPr id="66" name="Group 65">
              <a:extLst>
                <a:ext uri="{FF2B5EF4-FFF2-40B4-BE49-F238E27FC236}">
                  <a16:creationId xmlns:a16="http://schemas.microsoft.com/office/drawing/2014/main" id="{4B38738B-955B-491F-BE2F-B439C7B2C8FD}"/>
                </a:ext>
              </a:extLst>
            </p:cNvPr>
            <p:cNvGrpSpPr/>
            <p:nvPr/>
          </p:nvGrpSpPr>
          <p:grpSpPr>
            <a:xfrm>
              <a:off x="5135547" y="4608807"/>
              <a:ext cx="1600265" cy="770098"/>
              <a:chOff x="3473236" y="5480376"/>
              <a:chExt cx="1600265" cy="770098"/>
            </a:xfrm>
          </p:grpSpPr>
          <p:sp>
            <p:nvSpPr>
              <p:cNvPr id="58" name="Flowchart: Decision 57">
                <a:extLst>
                  <a:ext uri="{FF2B5EF4-FFF2-40B4-BE49-F238E27FC236}">
                    <a16:creationId xmlns:a16="http://schemas.microsoft.com/office/drawing/2014/main" id="{167A6D16-B6AF-403A-995F-E4F442E62CDE}"/>
                  </a:ext>
                </a:extLst>
              </p:cNvPr>
              <p:cNvSpPr/>
              <p:nvPr/>
            </p:nvSpPr>
            <p:spPr>
              <a:xfrm>
                <a:off x="3473236" y="5480376"/>
                <a:ext cx="1600265" cy="770098"/>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ADF0694B-39BA-4976-8920-1ECB7B986105}"/>
                  </a:ext>
                </a:extLst>
              </p:cNvPr>
              <p:cNvSpPr txBox="1"/>
              <p:nvPr/>
            </p:nvSpPr>
            <p:spPr>
              <a:xfrm>
                <a:off x="3725197" y="5629528"/>
                <a:ext cx="1096341" cy="461665"/>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Too much water?</a:t>
                </a:r>
              </a:p>
            </p:txBody>
          </p:sp>
        </p:grpSp>
        <p:grpSp>
          <p:nvGrpSpPr>
            <p:cNvPr id="60" name="Group 59">
              <a:extLst>
                <a:ext uri="{FF2B5EF4-FFF2-40B4-BE49-F238E27FC236}">
                  <a16:creationId xmlns:a16="http://schemas.microsoft.com/office/drawing/2014/main" id="{12A96DDA-CCB8-4520-A2A3-BCBCDA210BB9}"/>
                </a:ext>
              </a:extLst>
            </p:cNvPr>
            <p:cNvGrpSpPr/>
            <p:nvPr/>
          </p:nvGrpSpPr>
          <p:grpSpPr>
            <a:xfrm>
              <a:off x="7007205" y="3777387"/>
              <a:ext cx="1462462" cy="611793"/>
              <a:chOff x="545578" y="4572000"/>
              <a:chExt cx="1928760" cy="926432"/>
            </a:xfrm>
            <a:solidFill>
              <a:srgbClr val="1E646F"/>
            </a:solidFill>
          </p:grpSpPr>
          <p:sp>
            <p:nvSpPr>
              <p:cNvPr id="61" name="Flowchart: Process 60">
                <a:extLst>
                  <a:ext uri="{FF2B5EF4-FFF2-40B4-BE49-F238E27FC236}">
                    <a16:creationId xmlns:a16="http://schemas.microsoft.com/office/drawing/2014/main" id="{FD0C4314-AEC0-4551-971F-8BA0F3F24FB9}"/>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077A55CC-F444-4553-8097-18267C36B615}"/>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water</a:t>
                </a:r>
              </a:p>
            </p:txBody>
          </p:sp>
        </p:grpSp>
        <p:grpSp>
          <p:nvGrpSpPr>
            <p:cNvPr id="63" name="Group 62">
              <a:extLst>
                <a:ext uri="{FF2B5EF4-FFF2-40B4-BE49-F238E27FC236}">
                  <a16:creationId xmlns:a16="http://schemas.microsoft.com/office/drawing/2014/main" id="{A69CBD62-6EBC-421D-8246-602007AE5E8B}"/>
                </a:ext>
              </a:extLst>
            </p:cNvPr>
            <p:cNvGrpSpPr/>
            <p:nvPr/>
          </p:nvGrpSpPr>
          <p:grpSpPr>
            <a:xfrm>
              <a:off x="7007205" y="4682894"/>
              <a:ext cx="1462462" cy="611793"/>
              <a:chOff x="545578" y="4572000"/>
              <a:chExt cx="1928760" cy="926432"/>
            </a:xfrm>
            <a:solidFill>
              <a:srgbClr val="1E646F"/>
            </a:solidFill>
          </p:grpSpPr>
          <p:sp>
            <p:nvSpPr>
              <p:cNvPr id="64" name="Flowchart: Process 63">
                <a:extLst>
                  <a:ext uri="{FF2B5EF4-FFF2-40B4-BE49-F238E27FC236}">
                    <a16:creationId xmlns:a16="http://schemas.microsoft.com/office/drawing/2014/main" id="{F09D8B33-CE66-42B8-AE48-B2076A7264F6}"/>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9A40E862-7CEE-44EF-9F1A-314B4E32BA7A}"/>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flour</a:t>
                </a:r>
              </a:p>
            </p:txBody>
          </p:sp>
        </p:grpSp>
        <p:cxnSp>
          <p:nvCxnSpPr>
            <p:cNvPr id="71" name="Straight Arrow Connector 70">
              <a:extLst>
                <a:ext uri="{FF2B5EF4-FFF2-40B4-BE49-F238E27FC236}">
                  <a16:creationId xmlns:a16="http://schemas.microsoft.com/office/drawing/2014/main" id="{60AA1245-FF0F-42C5-8D64-A1CB53A92700}"/>
                </a:ext>
              </a:extLst>
            </p:cNvPr>
            <p:cNvCxnSpPr>
              <a:stCxn id="46" idx="2"/>
              <a:endCxn id="44" idx="0"/>
            </p:cNvCxnSpPr>
            <p:nvPr/>
          </p:nvCxnSpPr>
          <p:spPr>
            <a:xfrm flipH="1">
              <a:off x="5923286" y="1296447"/>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C0EB17DD-AF39-463F-A058-404BCCF7BE3C}"/>
                </a:ext>
              </a:extLst>
            </p:cNvPr>
            <p:cNvCxnSpPr/>
            <p:nvPr/>
          </p:nvCxnSpPr>
          <p:spPr>
            <a:xfrm flipH="1">
              <a:off x="5923284" y="2044612"/>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A59067D5-201F-4639-866F-3B480DF97FBD}"/>
                </a:ext>
              </a:extLst>
            </p:cNvPr>
            <p:cNvCxnSpPr/>
            <p:nvPr/>
          </p:nvCxnSpPr>
          <p:spPr>
            <a:xfrm flipH="1">
              <a:off x="5923282" y="2792777"/>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397E481C-AAED-4BE9-8368-54640CC4EB8D}"/>
                </a:ext>
              </a:extLst>
            </p:cNvPr>
            <p:cNvCxnSpPr/>
            <p:nvPr/>
          </p:nvCxnSpPr>
          <p:spPr>
            <a:xfrm flipH="1">
              <a:off x="5923280" y="3540942"/>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0B264397-CD82-4C3E-B253-38D9073CED76}"/>
                </a:ext>
              </a:extLst>
            </p:cNvPr>
            <p:cNvCxnSpPr/>
            <p:nvPr/>
          </p:nvCxnSpPr>
          <p:spPr>
            <a:xfrm flipH="1">
              <a:off x="5927334" y="4441015"/>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56BD9802-D275-4AA7-924B-BC16CA060762}"/>
                </a:ext>
              </a:extLst>
            </p:cNvPr>
            <p:cNvCxnSpPr>
              <a:cxnSpLocks/>
              <a:stCxn id="59" idx="3"/>
            </p:cNvCxnSpPr>
            <p:nvPr/>
          </p:nvCxnSpPr>
          <p:spPr>
            <a:xfrm>
              <a:off x="6483849" y="4988792"/>
              <a:ext cx="640400"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C9803CBD-EA87-40AC-A5E0-1D25887E4D53}"/>
                </a:ext>
              </a:extLst>
            </p:cNvPr>
            <p:cNvCxnSpPr>
              <a:cxnSpLocks/>
            </p:cNvCxnSpPr>
            <p:nvPr/>
          </p:nvCxnSpPr>
          <p:spPr>
            <a:xfrm>
              <a:off x="6530708" y="4071850"/>
              <a:ext cx="578253"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1D422B0C-F933-4DAC-85D9-6C8AFE285F30}"/>
                </a:ext>
              </a:extLst>
            </p:cNvPr>
            <p:cNvGrpSpPr/>
            <p:nvPr/>
          </p:nvGrpSpPr>
          <p:grpSpPr>
            <a:xfrm>
              <a:off x="5242135" y="5480175"/>
              <a:ext cx="1462462" cy="611793"/>
              <a:chOff x="545578" y="4572000"/>
              <a:chExt cx="1928760" cy="926432"/>
            </a:xfrm>
            <a:solidFill>
              <a:srgbClr val="1E646F"/>
            </a:solidFill>
          </p:grpSpPr>
          <p:sp>
            <p:nvSpPr>
              <p:cNvPr id="80" name="Flowchart: Process 79">
                <a:extLst>
                  <a:ext uri="{FF2B5EF4-FFF2-40B4-BE49-F238E27FC236}">
                    <a16:creationId xmlns:a16="http://schemas.microsoft.com/office/drawing/2014/main" id="{D451EA0E-D61C-4A64-9474-15F566C7C82E}"/>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060B24C4-3A22-4C02-AFC5-57447208D0C7}"/>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Knead dough</a:t>
                </a:r>
              </a:p>
            </p:txBody>
          </p:sp>
        </p:grpSp>
        <p:sp>
          <p:nvSpPr>
            <p:cNvPr id="85" name="Flowchart: Terminator 84">
              <a:extLst>
                <a:ext uri="{FF2B5EF4-FFF2-40B4-BE49-F238E27FC236}">
                  <a16:creationId xmlns:a16="http://schemas.microsoft.com/office/drawing/2014/main" id="{3553B0D7-E5EE-415C-B4DE-80A4A1A530DC}"/>
                </a:ext>
              </a:extLst>
            </p:cNvPr>
            <p:cNvSpPr/>
            <p:nvPr/>
          </p:nvSpPr>
          <p:spPr>
            <a:xfrm>
              <a:off x="7083529" y="6227765"/>
              <a:ext cx="1309167"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solidFill>
                    <a:schemeClr val="bg1"/>
                  </a:solidFill>
                  <a:latin typeface="Arial" panose="020B0604020202020204" pitchFamily="34" charset="0"/>
                  <a:cs typeface="Arial" panose="020B0604020202020204" pitchFamily="34" charset="0"/>
                </a:rPr>
                <a:t>Stop</a:t>
              </a:r>
            </a:p>
          </p:txBody>
        </p:sp>
        <p:cxnSp>
          <p:nvCxnSpPr>
            <p:cNvPr id="86" name="Straight Arrow Connector 85">
              <a:extLst>
                <a:ext uri="{FF2B5EF4-FFF2-40B4-BE49-F238E27FC236}">
                  <a16:creationId xmlns:a16="http://schemas.microsoft.com/office/drawing/2014/main" id="{316CFF7B-24A6-400F-8ED4-9F596499081D}"/>
                </a:ext>
              </a:extLst>
            </p:cNvPr>
            <p:cNvCxnSpPr/>
            <p:nvPr/>
          </p:nvCxnSpPr>
          <p:spPr>
            <a:xfrm flipH="1">
              <a:off x="7738113" y="6050017"/>
              <a:ext cx="1" cy="167792"/>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D7DE5505-A845-49C9-8D15-87C031D6B549}"/>
                </a:ext>
              </a:extLst>
            </p:cNvPr>
            <p:cNvCxnSpPr>
              <a:cxnSpLocks/>
            </p:cNvCxnSpPr>
            <p:nvPr/>
          </p:nvCxnSpPr>
          <p:spPr>
            <a:xfrm>
              <a:off x="6577870" y="5786071"/>
              <a:ext cx="546379"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BE29D3F-F554-45B3-8A52-A2F2B6A7378A}"/>
                </a:ext>
              </a:extLst>
            </p:cNvPr>
            <p:cNvCxnSpPr>
              <a:cxnSpLocks/>
            </p:cNvCxnSpPr>
            <p:nvPr/>
          </p:nvCxnSpPr>
          <p:spPr>
            <a:xfrm flipV="1">
              <a:off x="8367910" y="4981069"/>
              <a:ext cx="474906" cy="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FC1FDED-98AE-4DA9-8869-B470325E4D39}"/>
                </a:ext>
              </a:extLst>
            </p:cNvPr>
            <p:cNvCxnSpPr>
              <a:cxnSpLocks/>
            </p:cNvCxnSpPr>
            <p:nvPr/>
          </p:nvCxnSpPr>
          <p:spPr>
            <a:xfrm>
              <a:off x="8834427" y="3204594"/>
              <a:ext cx="0" cy="177541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7D544F00-F201-4DBA-95BC-0177B0C93CB2}"/>
                </a:ext>
              </a:extLst>
            </p:cNvPr>
            <p:cNvCxnSpPr>
              <a:cxnSpLocks/>
            </p:cNvCxnSpPr>
            <p:nvPr/>
          </p:nvCxnSpPr>
          <p:spPr>
            <a:xfrm flipH="1" flipV="1">
              <a:off x="6530708" y="3195141"/>
              <a:ext cx="2320497" cy="9453"/>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50E22BA-BBF3-4767-8605-50A7897E138C}"/>
                </a:ext>
              </a:extLst>
            </p:cNvPr>
            <p:cNvCxnSpPr>
              <a:cxnSpLocks/>
            </p:cNvCxnSpPr>
            <p:nvPr/>
          </p:nvCxnSpPr>
          <p:spPr>
            <a:xfrm flipV="1">
              <a:off x="8361791" y="4068601"/>
              <a:ext cx="474906" cy="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934679D8-4B00-4C8F-B79E-644BE387790B}"/>
                </a:ext>
              </a:extLst>
            </p:cNvPr>
            <p:cNvGrpSpPr/>
            <p:nvPr/>
          </p:nvGrpSpPr>
          <p:grpSpPr>
            <a:xfrm>
              <a:off x="7006881" y="5480175"/>
              <a:ext cx="1462462" cy="611793"/>
              <a:chOff x="545578" y="4572000"/>
              <a:chExt cx="1928760" cy="926432"/>
            </a:xfrm>
            <a:solidFill>
              <a:srgbClr val="1E646F"/>
            </a:solidFill>
          </p:grpSpPr>
          <p:sp>
            <p:nvSpPr>
              <p:cNvPr id="107" name="Flowchart: Process 106">
                <a:extLst>
                  <a:ext uri="{FF2B5EF4-FFF2-40B4-BE49-F238E27FC236}">
                    <a16:creationId xmlns:a16="http://schemas.microsoft.com/office/drawing/2014/main" id="{CD0FD9CC-C3DE-42F8-80A5-97638EB6CD82}"/>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08" name="TextBox 107">
                <a:extLst>
                  <a:ext uri="{FF2B5EF4-FFF2-40B4-BE49-F238E27FC236}">
                    <a16:creationId xmlns:a16="http://schemas.microsoft.com/office/drawing/2014/main" id="{9652C119-A06F-4293-9CFF-244A23A7B654}"/>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Put in oven</a:t>
                </a:r>
              </a:p>
            </p:txBody>
          </p:sp>
        </p:grpSp>
        <p:cxnSp>
          <p:nvCxnSpPr>
            <p:cNvPr id="110" name="Straight Arrow Connector 109">
              <a:extLst>
                <a:ext uri="{FF2B5EF4-FFF2-40B4-BE49-F238E27FC236}">
                  <a16:creationId xmlns:a16="http://schemas.microsoft.com/office/drawing/2014/main" id="{021D718A-8808-463C-AAE9-C0F02391743B}"/>
                </a:ext>
              </a:extLst>
            </p:cNvPr>
            <p:cNvCxnSpPr/>
            <p:nvPr/>
          </p:nvCxnSpPr>
          <p:spPr>
            <a:xfrm flipH="1">
              <a:off x="5931665" y="5330394"/>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CD7EBBA8-230F-4CEC-A670-E2A0265F64A7}"/>
                </a:ext>
              </a:extLst>
            </p:cNvPr>
            <p:cNvSpPr txBox="1"/>
            <p:nvPr/>
          </p:nvSpPr>
          <p:spPr>
            <a:xfrm>
              <a:off x="6679940" y="3848221"/>
              <a:ext cx="437663" cy="184666"/>
            </a:xfrm>
            <a:prstGeom prst="rect">
              <a:avLst/>
            </a:prstGeom>
            <a:noFill/>
          </p:spPr>
          <p:txBody>
            <a:bodyPr wrap="square" lIns="0" tIns="0" rIns="0" bIns="0" rtlCol="0">
              <a:spAutoFit/>
            </a:bodyPr>
            <a:lstStyle/>
            <a:p>
              <a:pPr algn="ctr"/>
              <a:r>
                <a:rPr lang="en-GB" sz="1200" b="1" dirty="0"/>
                <a:t>Yes</a:t>
              </a:r>
            </a:p>
          </p:txBody>
        </p:sp>
        <p:sp>
          <p:nvSpPr>
            <p:cNvPr id="112" name="TextBox 111">
              <a:extLst>
                <a:ext uri="{FF2B5EF4-FFF2-40B4-BE49-F238E27FC236}">
                  <a16:creationId xmlns:a16="http://schemas.microsoft.com/office/drawing/2014/main" id="{B0A754C1-BF81-451E-9DF6-EBC38D10158A}"/>
                </a:ext>
              </a:extLst>
            </p:cNvPr>
            <p:cNvSpPr txBox="1"/>
            <p:nvPr/>
          </p:nvSpPr>
          <p:spPr>
            <a:xfrm>
              <a:off x="6679940" y="4772061"/>
              <a:ext cx="437663" cy="184666"/>
            </a:xfrm>
            <a:prstGeom prst="rect">
              <a:avLst/>
            </a:prstGeom>
            <a:noFill/>
          </p:spPr>
          <p:txBody>
            <a:bodyPr wrap="square" lIns="0" tIns="0" rIns="0" bIns="0" rtlCol="0">
              <a:spAutoFit/>
            </a:bodyPr>
            <a:lstStyle/>
            <a:p>
              <a:pPr algn="ctr"/>
              <a:r>
                <a:rPr lang="en-GB" sz="1200" b="1" dirty="0"/>
                <a:t>Yes</a:t>
              </a:r>
            </a:p>
          </p:txBody>
        </p:sp>
        <p:sp>
          <p:nvSpPr>
            <p:cNvPr id="113" name="TextBox 112">
              <a:extLst>
                <a:ext uri="{FF2B5EF4-FFF2-40B4-BE49-F238E27FC236}">
                  <a16:creationId xmlns:a16="http://schemas.microsoft.com/office/drawing/2014/main" id="{BAE622C8-0F51-4F02-976D-7CC87A4AF8BB}"/>
                </a:ext>
              </a:extLst>
            </p:cNvPr>
            <p:cNvSpPr txBox="1"/>
            <p:nvPr/>
          </p:nvSpPr>
          <p:spPr>
            <a:xfrm>
              <a:off x="6053894" y="5299581"/>
              <a:ext cx="437663" cy="184666"/>
            </a:xfrm>
            <a:prstGeom prst="rect">
              <a:avLst/>
            </a:prstGeom>
            <a:noFill/>
          </p:spPr>
          <p:txBody>
            <a:bodyPr wrap="square" lIns="0" tIns="0" rIns="0" bIns="0" rtlCol="0">
              <a:spAutoFit/>
            </a:bodyPr>
            <a:lstStyle/>
            <a:p>
              <a:r>
                <a:rPr lang="en-GB" sz="1200" b="1" dirty="0"/>
                <a:t>No</a:t>
              </a:r>
            </a:p>
          </p:txBody>
        </p:sp>
        <p:sp>
          <p:nvSpPr>
            <p:cNvPr id="114" name="TextBox 113">
              <a:extLst>
                <a:ext uri="{FF2B5EF4-FFF2-40B4-BE49-F238E27FC236}">
                  <a16:creationId xmlns:a16="http://schemas.microsoft.com/office/drawing/2014/main" id="{20AB0647-0F61-4DCE-B10A-9181106C93E6}"/>
                </a:ext>
              </a:extLst>
            </p:cNvPr>
            <p:cNvSpPr txBox="1"/>
            <p:nvPr/>
          </p:nvSpPr>
          <p:spPr>
            <a:xfrm>
              <a:off x="6047407" y="4422379"/>
              <a:ext cx="437663" cy="184666"/>
            </a:xfrm>
            <a:prstGeom prst="rect">
              <a:avLst/>
            </a:prstGeom>
            <a:noFill/>
          </p:spPr>
          <p:txBody>
            <a:bodyPr wrap="square" lIns="0" tIns="0" rIns="0" bIns="0" rtlCol="0">
              <a:spAutoFit/>
            </a:bodyPr>
            <a:lstStyle/>
            <a:p>
              <a:r>
                <a:rPr lang="en-GB" sz="1200" b="1" dirty="0"/>
                <a:t>No</a:t>
              </a:r>
            </a:p>
          </p:txBody>
        </p:sp>
      </p:grpSp>
      <p:pic>
        <p:nvPicPr>
          <p:cNvPr id="4" name="Picture 3">
            <a:extLst>
              <a:ext uri="{FF2B5EF4-FFF2-40B4-BE49-F238E27FC236}">
                <a16:creationId xmlns:a16="http://schemas.microsoft.com/office/drawing/2014/main" id="{3EA0A01A-15F3-4F00-8B18-F40934FD67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3429000"/>
            <a:ext cx="4928409" cy="3432440"/>
          </a:xfrm>
          <a:prstGeom prst="rect">
            <a:avLst/>
          </a:prstGeom>
        </p:spPr>
      </p:pic>
    </p:spTree>
    <p:extLst>
      <p:ext uri="{BB962C8B-B14F-4D97-AF65-F5344CB8AC3E}">
        <p14:creationId xmlns:p14="http://schemas.microsoft.com/office/powerpoint/2010/main" val="1550975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5573C3-7858-4C03-91FE-59414CBEC618}"/>
              </a:ext>
            </a:extLst>
          </p:cNvPr>
          <p:cNvSpPr>
            <a:spLocks noGrp="1"/>
          </p:cNvSpPr>
          <p:nvPr>
            <p:ph type="body" sz="quarter" idx="13"/>
          </p:nvPr>
        </p:nvSpPr>
        <p:spPr/>
        <p:txBody>
          <a:bodyPr/>
          <a:lstStyle/>
          <a:p>
            <a:r>
              <a:rPr lang="en-GB" dirty="0"/>
              <a:t>Purpose</a:t>
            </a:r>
          </a:p>
        </p:txBody>
      </p:sp>
      <p:sp>
        <p:nvSpPr>
          <p:cNvPr id="105" name="Text Placeholder 104">
            <a:extLst>
              <a:ext uri="{FF2B5EF4-FFF2-40B4-BE49-F238E27FC236}">
                <a16:creationId xmlns:a16="http://schemas.microsoft.com/office/drawing/2014/main" id="{B3B9530D-CDA5-4851-ACCC-EE60DD3C0CEB}"/>
              </a:ext>
            </a:extLst>
          </p:cNvPr>
          <p:cNvSpPr>
            <a:spLocks noGrp="1"/>
          </p:cNvSpPr>
          <p:nvPr>
            <p:ph type="body" sz="quarter" idx="14"/>
          </p:nvPr>
        </p:nvSpPr>
        <p:spPr/>
        <p:txBody>
          <a:bodyPr/>
          <a:lstStyle/>
          <a:p>
            <a:r>
              <a:rPr lang="en-GB" dirty="0"/>
              <a:t>It is a flowchart for </a:t>
            </a:r>
            <a:br>
              <a:rPr lang="en-GB" dirty="0"/>
            </a:br>
            <a:r>
              <a:rPr lang="en-GB" dirty="0">
                <a:solidFill>
                  <a:srgbClr val="FF0000"/>
                </a:solidFill>
              </a:rPr>
              <a:t>making bread</a:t>
            </a:r>
          </a:p>
          <a:p>
            <a:pPr lvl="1"/>
            <a:r>
              <a:rPr lang="en-GB" dirty="0">
                <a:solidFill>
                  <a:srgbClr val="FF0000"/>
                </a:solidFill>
              </a:rPr>
              <a:t>The flour and water are </a:t>
            </a:r>
            <a:br>
              <a:rPr lang="en-GB" dirty="0">
                <a:solidFill>
                  <a:srgbClr val="FF0000"/>
                </a:solidFill>
              </a:rPr>
            </a:br>
            <a:r>
              <a:rPr lang="en-GB" dirty="0">
                <a:solidFill>
                  <a:srgbClr val="FF0000"/>
                </a:solidFill>
              </a:rPr>
              <a:t>mixed together</a:t>
            </a:r>
          </a:p>
          <a:p>
            <a:pPr lvl="1"/>
            <a:r>
              <a:rPr lang="en-GB" dirty="0">
                <a:solidFill>
                  <a:srgbClr val="FF0000"/>
                </a:solidFill>
              </a:rPr>
              <a:t>If there is too much flour, </a:t>
            </a:r>
            <a:br>
              <a:rPr lang="en-GB" dirty="0">
                <a:solidFill>
                  <a:srgbClr val="FF0000"/>
                </a:solidFill>
              </a:rPr>
            </a:br>
            <a:r>
              <a:rPr lang="en-GB" dirty="0">
                <a:solidFill>
                  <a:srgbClr val="FF0000"/>
                </a:solidFill>
              </a:rPr>
              <a:t>more water is added</a:t>
            </a:r>
          </a:p>
          <a:p>
            <a:pPr lvl="1"/>
            <a:r>
              <a:rPr lang="en-GB" dirty="0">
                <a:solidFill>
                  <a:srgbClr val="FF0000"/>
                </a:solidFill>
              </a:rPr>
              <a:t>If there is too much water,</a:t>
            </a:r>
            <a:br>
              <a:rPr lang="en-GB" dirty="0">
                <a:solidFill>
                  <a:srgbClr val="FF0000"/>
                </a:solidFill>
              </a:rPr>
            </a:br>
            <a:r>
              <a:rPr lang="en-GB" dirty="0">
                <a:solidFill>
                  <a:srgbClr val="FF0000"/>
                </a:solidFill>
              </a:rPr>
              <a:t>more flour is added</a:t>
            </a:r>
          </a:p>
          <a:p>
            <a:pPr lvl="1"/>
            <a:r>
              <a:rPr lang="en-GB" dirty="0">
                <a:solidFill>
                  <a:srgbClr val="FF0000"/>
                </a:solidFill>
              </a:rPr>
              <a:t>Once correct, the dough</a:t>
            </a:r>
            <a:br>
              <a:rPr lang="en-GB" dirty="0">
                <a:solidFill>
                  <a:srgbClr val="FF0000"/>
                </a:solidFill>
              </a:rPr>
            </a:br>
            <a:r>
              <a:rPr lang="en-GB" dirty="0">
                <a:solidFill>
                  <a:srgbClr val="FF0000"/>
                </a:solidFill>
              </a:rPr>
              <a:t>is kneaded</a:t>
            </a:r>
          </a:p>
          <a:p>
            <a:pPr lvl="1"/>
            <a:r>
              <a:rPr lang="en-GB" dirty="0">
                <a:solidFill>
                  <a:srgbClr val="FF0000"/>
                </a:solidFill>
              </a:rPr>
              <a:t>The dough is put in the oven</a:t>
            </a:r>
          </a:p>
        </p:txBody>
      </p:sp>
      <p:sp>
        <p:nvSpPr>
          <p:cNvPr id="57" name="TextBox 56">
            <a:extLst>
              <a:ext uri="{FF2B5EF4-FFF2-40B4-BE49-F238E27FC236}">
                <a16:creationId xmlns:a16="http://schemas.microsoft.com/office/drawing/2014/main" id="{80F592FB-4689-4765-BAEB-4C16E0C835F2}"/>
              </a:ext>
            </a:extLst>
          </p:cNvPr>
          <p:cNvSpPr txBox="1"/>
          <p:nvPr/>
        </p:nvSpPr>
        <p:spPr>
          <a:xfrm>
            <a:off x="292795" y="6022950"/>
            <a:ext cx="1096341" cy="461665"/>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Too much flour?</a:t>
            </a:r>
          </a:p>
        </p:txBody>
      </p:sp>
      <p:grpSp>
        <p:nvGrpSpPr>
          <p:cNvPr id="70" name="Group 69">
            <a:extLst>
              <a:ext uri="{FF2B5EF4-FFF2-40B4-BE49-F238E27FC236}">
                <a16:creationId xmlns:a16="http://schemas.microsoft.com/office/drawing/2014/main" id="{7726C4F9-D43A-4189-8E27-45FFEB2AC316}"/>
              </a:ext>
            </a:extLst>
          </p:cNvPr>
          <p:cNvGrpSpPr/>
          <p:nvPr/>
        </p:nvGrpSpPr>
        <p:grpSpPr>
          <a:xfrm>
            <a:off x="5005699" y="910233"/>
            <a:ext cx="3728060" cy="5854748"/>
            <a:chOff x="5123145" y="834732"/>
            <a:chExt cx="3728060" cy="5854748"/>
          </a:xfrm>
        </p:grpSpPr>
        <p:grpSp>
          <p:nvGrpSpPr>
            <p:cNvPr id="77" name="Group 76">
              <a:extLst>
                <a:ext uri="{FF2B5EF4-FFF2-40B4-BE49-F238E27FC236}">
                  <a16:creationId xmlns:a16="http://schemas.microsoft.com/office/drawing/2014/main" id="{9802CB8C-F36F-46B0-A35B-E4EB0B7FBC3F}"/>
                </a:ext>
              </a:extLst>
            </p:cNvPr>
            <p:cNvGrpSpPr/>
            <p:nvPr/>
          </p:nvGrpSpPr>
          <p:grpSpPr>
            <a:xfrm>
              <a:off x="5192055" y="1464239"/>
              <a:ext cx="1462462" cy="611793"/>
              <a:chOff x="545578" y="4572000"/>
              <a:chExt cx="1928760" cy="926432"/>
            </a:xfrm>
            <a:solidFill>
              <a:srgbClr val="1E646F"/>
            </a:solidFill>
          </p:grpSpPr>
          <p:sp>
            <p:nvSpPr>
              <p:cNvPr id="138" name="Flowchart: Process 137">
                <a:extLst>
                  <a:ext uri="{FF2B5EF4-FFF2-40B4-BE49-F238E27FC236}">
                    <a16:creationId xmlns:a16="http://schemas.microsoft.com/office/drawing/2014/main" id="{BF0EE2B6-5827-42A6-8DD6-12217B3524D5}"/>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39" name="TextBox 138">
                <a:extLst>
                  <a:ext uri="{FF2B5EF4-FFF2-40B4-BE49-F238E27FC236}">
                    <a16:creationId xmlns:a16="http://schemas.microsoft.com/office/drawing/2014/main" id="{DB1AE718-E1F0-4CC9-9A01-84F059FE8500}"/>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flour to bowl</a:t>
                </a:r>
              </a:p>
            </p:txBody>
          </p:sp>
        </p:grpSp>
        <p:sp>
          <p:nvSpPr>
            <p:cNvPr id="82" name="Flowchart: Terminator 81">
              <a:extLst>
                <a:ext uri="{FF2B5EF4-FFF2-40B4-BE49-F238E27FC236}">
                  <a16:creationId xmlns:a16="http://schemas.microsoft.com/office/drawing/2014/main" id="{1F0CA5E4-D9C1-4244-A2CD-AC884F70E254}"/>
                </a:ext>
              </a:extLst>
            </p:cNvPr>
            <p:cNvSpPr/>
            <p:nvPr/>
          </p:nvSpPr>
          <p:spPr>
            <a:xfrm>
              <a:off x="5268703" y="834732"/>
              <a:ext cx="1309167"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solidFill>
                    <a:schemeClr val="bg1"/>
                  </a:solidFill>
                  <a:latin typeface="Arial" panose="020B0604020202020204" pitchFamily="34" charset="0"/>
                  <a:cs typeface="Arial" panose="020B0604020202020204" pitchFamily="34" charset="0"/>
                </a:rPr>
                <a:t>Start</a:t>
              </a:r>
            </a:p>
          </p:txBody>
        </p:sp>
        <p:grpSp>
          <p:nvGrpSpPr>
            <p:cNvPr id="83" name="Group 82">
              <a:extLst>
                <a:ext uri="{FF2B5EF4-FFF2-40B4-BE49-F238E27FC236}">
                  <a16:creationId xmlns:a16="http://schemas.microsoft.com/office/drawing/2014/main" id="{EC6865BA-629C-400E-8379-629E561235A2}"/>
                </a:ext>
              </a:extLst>
            </p:cNvPr>
            <p:cNvGrpSpPr/>
            <p:nvPr/>
          </p:nvGrpSpPr>
          <p:grpSpPr>
            <a:xfrm>
              <a:off x="5192055" y="2196535"/>
              <a:ext cx="1462462" cy="611793"/>
              <a:chOff x="545578" y="4572000"/>
              <a:chExt cx="1928760" cy="926432"/>
            </a:xfrm>
            <a:solidFill>
              <a:srgbClr val="1E646F"/>
            </a:solidFill>
          </p:grpSpPr>
          <p:sp>
            <p:nvSpPr>
              <p:cNvPr id="136" name="Flowchart: Process 135">
                <a:extLst>
                  <a:ext uri="{FF2B5EF4-FFF2-40B4-BE49-F238E27FC236}">
                    <a16:creationId xmlns:a16="http://schemas.microsoft.com/office/drawing/2014/main" id="{E9A46FE9-06AF-46A7-A5D3-720A20469A6C}"/>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37" name="TextBox 136">
                <a:extLst>
                  <a:ext uri="{FF2B5EF4-FFF2-40B4-BE49-F238E27FC236}">
                    <a16:creationId xmlns:a16="http://schemas.microsoft.com/office/drawing/2014/main" id="{1E0BD02B-F644-4C30-804B-CDEB2AD44D14}"/>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water</a:t>
                </a:r>
              </a:p>
            </p:txBody>
          </p:sp>
        </p:grpSp>
        <p:grpSp>
          <p:nvGrpSpPr>
            <p:cNvPr id="84" name="Group 83">
              <a:extLst>
                <a:ext uri="{FF2B5EF4-FFF2-40B4-BE49-F238E27FC236}">
                  <a16:creationId xmlns:a16="http://schemas.microsoft.com/office/drawing/2014/main" id="{EE344DB4-E0AF-47E8-8C66-A55871CA3C7A}"/>
                </a:ext>
              </a:extLst>
            </p:cNvPr>
            <p:cNvGrpSpPr/>
            <p:nvPr/>
          </p:nvGrpSpPr>
          <p:grpSpPr>
            <a:xfrm>
              <a:off x="5192055" y="2957480"/>
              <a:ext cx="1462462" cy="611793"/>
              <a:chOff x="545578" y="4572000"/>
              <a:chExt cx="1928760" cy="926432"/>
            </a:xfrm>
            <a:solidFill>
              <a:srgbClr val="1E646F"/>
            </a:solidFill>
          </p:grpSpPr>
          <p:sp>
            <p:nvSpPr>
              <p:cNvPr id="134" name="Flowchart: Process 133">
                <a:extLst>
                  <a:ext uri="{FF2B5EF4-FFF2-40B4-BE49-F238E27FC236}">
                    <a16:creationId xmlns:a16="http://schemas.microsoft.com/office/drawing/2014/main" id="{FE145F31-34FD-46E1-8EF1-905C026CFE2C}"/>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35" name="TextBox 134">
                <a:extLst>
                  <a:ext uri="{FF2B5EF4-FFF2-40B4-BE49-F238E27FC236}">
                    <a16:creationId xmlns:a16="http://schemas.microsoft.com/office/drawing/2014/main" id="{BADA6BB2-CD62-4B1B-AE72-37B8B18D73FC}"/>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Mix</a:t>
                </a:r>
              </a:p>
            </p:txBody>
          </p:sp>
        </p:grpSp>
        <p:grpSp>
          <p:nvGrpSpPr>
            <p:cNvPr id="88" name="Group 87">
              <a:extLst>
                <a:ext uri="{FF2B5EF4-FFF2-40B4-BE49-F238E27FC236}">
                  <a16:creationId xmlns:a16="http://schemas.microsoft.com/office/drawing/2014/main" id="{CD69D92E-3731-4B53-A922-264C31B8D39C}"/>
                </a:ext>
              </a:extLst>
            </p:cNvPr>
            <p:cNvGrpSpPr/>
            <p:nvPr/>
          </p:nvGrpSpPr>
          <p:grpSpPr>
            <a:xfrm>
              <a:off x="5123145" y="3686801"/>
              <a:ext cx="1600265" cy="770098"/>
              <a:chOff x="3524264" y="4250653"/>
              <a:chExt cx="1600265" cy="770098"/>
            </a:xfrm>
          </p:grpSpPr>
          <p:sp>
            <p:nvSpPr>
              <p:cNvPr id="132" name="Flowchart: Decision 131">
                <a:extLst>
                  <a:ext uri="{FF2B5EF4-FFF2-40B4-BE49-F238E27FC236}">
                    <a16:creationId xmlns:a16="http://schemas.microsoft.com/office/drawing/2014/main" id="{B244ED5B-8F85-43AE-9384-5CF470E954E8}"/>
                  </a:ext>
                </a:extLst>
              </p:cNvPr>
              <p:cNvSpPr/>
              <p:nvPr/>
            </p:nvSpPr>
            <p:spPr>
              <a:xfrm>
                <a:off x="3524264" y="4250653"/>
                <a:ext cx="1600265" cy="770098"/>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33" name="TextBox 132">
                <a:extLst>
                  <a:ext uri="{FF2B5EF4-FFF2-40B4-BE49-F238E27FC236}">
                    <a16:creationId xmlns:a16="http://schemas.microsoft.com/office/drawing/2014/main" id="{01CBEB37-21D1-484C-AC45-026992EAFF4E}"/>
                  </a:ext>
                </a:extLst>
              </p:cNvPr>
              <p:cNvSpPr txBox="1"/>
              <p:nvPr/>
            </p:nvSpPr>
            <p:spPr>
              <a:xfrm>
                <a:off x="3788629" y="4407894"/>
                <a:ext cx="1096341" cy="461665"/>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Too much flour?</a:t>
                </a:r>
              </a:p>
            </p:txBody>
          </p:sp>
        </p:grpSp>
        <p:grpSp>
          <p:nvGrpSpPr>
            <p:cNvPr id="89" name="Group 88">
              <a:extLst>
                <a:ext uri="{FF2B5EF4-FFF2-40B4-BE49-F238E27FC236}">
                  <a16:creationId xmlns:a16="http://schemas.microsoft.com/office/drawing/2014/main" id="{ACC2AB10-764F-41D2-A091-114BC63B889C}"/>
                </a:ext>
              </a:extLst>
            </p:cNvPr>
            <p:cNvGrpSpPr/>
            <p:nvPr/>
          </p:nvGrpSpPr>
          <p:grpSpPr>
            <a:xfrm>
              <a:off x="5135547" y="4608807"/>
              <a:ext cx="1600265" cy="770098"/>
              <a:chOff x="3473236" y="5480376"/>
              <a:chExt cx="1600265" cy="770098"/>
            </a:xfrm>
          </p:grpSpPr>
          <p:sp>
            <p:nvSpPr>
              <p:cNvPr id="130" name="Flowchart: Decision 129">
                <a:extLst>
                  <a:ext uri="{FF2B5EF4-FFF2-40B4-BE49-F238E27FC236}">
                    <a16:creationId xmlns:a16="http://schemas.microsoft.com/office/drawing/2014/main" id="{047E8436-8098-40FF-BB79-4066F61A71F4}"/>
                  </a:ext>
                </a:extLst>
              </p:cNvPr>
              <p:cNvSpPr/>
              <p:nvPr/>
            </p:nvSpPr>
            <p:spPr>
              <a:xfrm>
                <a:off x="3473236" y="5480376"/>
                <a:ext cx="1600265" cy="770098"/>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31" name="TextBox 130">
                <a:extLst>
                  <a:ext uri="{FF2B5EF4-FFF2-40B4-BE49-F238E27FC236}">
                    <a16:creationId xmlns:a16="http://schemas.microsoft.com/office/drawing/2014/main" id="{84C9BB93-F783-4E28-98CD-40311831A4D8}"/>
                  </a:ext>
                </a:extLst>
              </p:cNvPr>
              <p:cNvSpPr txBox="1"/>
              <p:nvPr/>
            </p:nvSpPr>
            <p:spPr>
              <a:xfrm>
                <a:off x="3725197" y="5629528"/>
                <a:ext cx="1096341" cy="461665"/>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Too much water?</a:t>
                </a:r>
              </a:p>
            </p:txBody>
          </p:sp>
        </p:grpSp>
        <p:grpSp>
          <p:nvGrpSpPr>
            <p:cNvPr id="90" name="Group 89">
              <a:extLst>
                <a:ext uri="{FF2B5EF4-FFF2-40B4-BE49-F238E27FC236}">
                  <a16:creationId xmlns:a16="http://schemas.microsoft.com/office/drawing/2014/main" id="{2620BF0D-F664-4D53-93D8-9922C7014869}"/>
                </a:ext>
              </a:extLst>
            </p:cNvPr>
            <p:cNvGrpSpPr/>
            <p:nvPr/>
          </p:nvGrpSpPr>
          <p:grpSpPr>
            <a:xfrm>
              <a:off x="7007205" y="3777387"/>
              <a:ext cx="1462462" cy="611793"/>
              <a:chOff x="545578" y="4572000"/>
              <a:chExt cx="1928760" cy="926432"/>
            </a:xfrm>
            <a:solidFill>
              <a:srgbClr val="1E646F"/>
            </a:solidFill>
          </p:grpSpPr>
          <p:sp>
            <p:nvSpPr>
              <p:cNvPr id="128" name="Flowchart: Process 127">
                <a:extLst>
                  <a:ext uri="{FF2B5EF4-FFF2-40B4-BE49-F238E27FC236}">
                    <a16:creationId xmlns:a16="http://schemas.microsoft.com/office/drawing/2014/main" id="{F38A454E-BFA6-468E-BC08-766054D7FFFB}"/>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29" name="TextBox 128">
                <a:extLst>
                  <a:ext uri="{FF2B5EF4-FFF2-40B4-BE49-F238E27FC236}">
                    <a16:creationId xmlns:a16="http://schemas.microsoft.com/office/drawing/2014/main" id="{047A004C-8E93-4461-A0EC-B9F30FA2F2CD}"/>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water</a:t>
                </a:r>
              </a:p>
            </p:txBody>
          </p:sp>
        </p:grpSp>
        <p:grpSp>
          <p:nvGrpSpPr>
            <p:cNvPr id="91" name="Group 90">
              <a:extLst>
                <a:ext uri="{FF2B5EF4-FFF2-40B4-BE49-F238E27FC236}">
                  <a16:creationId xmlns:a16="http://schemas.microsoft.com/office/drawing/2014/main" id="{526EBA98-53B9-45FC-BA2D-90C3F568EE1F}"/>
                </a:ext>
              </a:extLst>
            </p:cNvPr>
            <p:cNvGrpSpPr/>
            <p:nvPr/>
          </p:nvGrpSpPr>
          <p:grpSpPr>
            <a:xfrm>
              <a:off x="7007205" y="4682894"/>
              <a:ext cx="1462462" cy="611793"/>
              <a:chOff x="545578" y="4572000"/>
              <a:chExt cx="1928760" cy="926432"/>
            </a:xfrm>
            <a:solidFill>
              <a:srgbClr val="1E646F"/>
            </a:solidFill>
          </p:grpSpPr>
          <p:sp>
            <p:nvSpPr>
              <p:cNvPr id="126" name="Flowchart: Process 125">
                <a:extLst>
                  <a:ext uri="{FF2B5EF4-FFF2-40B4-BE49-F238E27FC236}">
                    <a16:creationId xmlns:a16="http://schemas.microsoft.com/office/drawing/2014/main" id="{E74FECC4-0945-4470-94F2-A3855B5072D9}"/>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27" name="TextBox 126">
                <a:extLst>
                  <a:ext uri="{FF2B5EF4-FFF2-40B4-BE49-F238E27FC236}">
                    <a16:creationId xmlns:a16="http://schemas.microsoft.com/office/drawing/2014/main" id="{E4F5E2FC-EB73-4083-8D66-D4771B1E4B9E}"/>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Add flour</a:t>
                </a:r>
              </a:p>
            </p:txBody>
          </p:sp>
        </p:grpSp>
        <p:cxnSp>
          <p:nvCxnSpPr>
            <p:cNvPr id="92" name="Straight Arrow Connector 91">
              <a:extLst>
                <a:ext uri="{FF2B5EF4-FFF2-40B4-BE49-F238E27FC236}">
                  <a16:creationId xmlns:a16="http://schemas.microsoft.com/office/drawing/2014/main" id="{A0C9584E-A808-44B4-A33A-3A7DD848442B}"/>
                </a:ext>
              </a:extLst>
            </p:cNvPr>
            <p:cNvCxnSpPr>
              <a:stCxn id="82" idx="2"/>
              <a:endCxn id="138" idx="0"/>
            </p:cNvCxnSpPr>
            <p:nvPr/>
          </p:nvCxnSpPr>
          <p:spPr>
            <a:xfrm flipH="1">
              <a:off x="5923286" y="1296447"/>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FEE8745A-9A4C-40AB-A210-FA2B67ACF6AA}"/>
                </a:ext>
              </a:extLst>
            </p:cNvPr>
            <p:cNvCxnSpPr/>
            <p:nvPr/>
          </p:nvCxnSpPr>
          <p:spPr>
            <a:xfrm flipH="1">
              <a:off x="5923284" y="2044612"/>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CB0405F2-86EA-4506-A7A9-31BE5971A0FF}"/>
                </a:ext>
              </a:extLst>
            </p:cNvPr>
            <p:cNvCxnSpPr/>
            <p:nvPr/>
          </p:nvCxnSpPr>
          <p:spPr>
            <a:xfrm flipH="1">
              <a:off x="5923282" y="2792777"/>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241BA7A-CFD0-443D-A60F-4C6C10882E3F}"/>
                </a:ext>
              </a:extLst>
            </p:cNvPr>
            <p:cNvCxnSpPr/>
            <p:nvPr/>
          </p:nvCxnSpPr>
          <p:spPr>
            <a:xfrm flipH="1">
              <a:off x="5923280" y="3540942"/>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2A9E4F1A-7651-47EC-88C0-FD719C5EC267}"/>
                </a:ext>
              </a:extLst>
            </p:cNvPr>
            <p:cNvCxnSpPr/>
            <p:nvPr/>
          </p:nvCxnSpPr>
          <p:spPr>
            <a:xfrm flipH="1">
              <a:off x="5927334" y="4441015"/>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FAC7A9AB-B700-4407-8F6D-94C2E2754FF2}"/>
                </a:ext>
              </a:extLst>
            </p:cNvPr>
            <p:cNvCxnSpPr>
              <a:cxnSpLocks/>
              <a:stCxn id="131" idx="3"/>
            </p:cNvCxnSpPr>
            <p:nvPr/>
          </p:nvCxnSpPr>
          <p:spPr>
            <a:xfrm>
              <a:off x="6483849" y="4988792"/>
              <a:ext cx="640400"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3DE2757C-2FC4-4A4E-9F81-D137D2D4D32A}"/>
                </a:ext>
              </a:extLst>
            </p:cNvPr>
            <p:cNvCxnSpPr>
              <a:cxnSpLocks/>
            </p:cNvCxnSpPr>
            <p:nvPr/>
          </p:nvCxnSpPr>
          <p:spPr>
            <a:xfrm>
              <a:off x="6530708" y="4071850"/>
              <a:ext cx="578253"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4851914D-CA2A-45D0-9AB3-9DBF1BF4704C}"/>
                </a:ext>
              </a:extLst>
            </p:cNvPr>
            <p:cNvGrpSpPr/>
            <p:nvPr/>
          </p:nvGrpSpPr>
          <p:grpSpPr>
            <a:xfrm>
              <a:off x="5242135" y="5480175"/>
              <a:ext cx="1462462" cy="611793"/>
              <a:chOff x="545578" y="4572000"/>
              <a:chExt cx="1928760" cy="926432"/>
            </a:xfrm>
            <a:solidFill>
              <a:srgbClr val="1E646F"/>
            </a:solidFill>
          </p:grpSpPr>
          <p:sp>
            <p:nvSpPr>
              <p:cNvPr id="124" name="Flowchart: Process 123">
                <a:extLst>
                  <a:ext uri="{FF2B5EF4-FFF2-40B4-BE49-F238E27FC236}">
                    <a16:creationId xmlns:a16="http://schemas.microsoft.com/office/drawing/2014/main" id="{58305DBC-456D-4668-9B03-B01F4956424D}"/>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25" name="TextBox 124">
                <a:extLst>
                  <a:ext uri="{FF2B5EF4-FFF2-40B4-BE49-F238E27FC236}">
                    <a16:creationId xmlns:a16="http://schemas.microsoft.com/office/drawing/2014/main" id="{D295D760-023B-4960-97C2-A39060819EB1}"/>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Knead dough</a:t>
                </a:r>
              </a:p>
            </p:txBody>
          </p:sp>
        </p:grpSp>
        <p:sp>
          <p:nvSpPr>
            <p:cNvPr id="104" name="Flowchart: Terminator 103">
              <a:extLst>
                <a:ext uri="{FF2B5EF4-FFF2-40B4-BE49-F238E27FC236}">
                  <a16:creationId xmlns:a16="http://schemas.microsoft.com/office/drawing/2014/main" id="{CC34329A-0B53-47C8-A2AC-D78783BC6A99}"/>
                </a:ext>
              </a:extLst>
            </p:cNvPr>
            <p:cNvSpPr/>
            <p:nvPr/>
          </p:nvSpPr>
          <p:spPr>
            <a:xfrm>
              <a:off x="7083529" y="6227765"/>
              <a:ext cx="1309167"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solidFill>
                    <a:schemeClr val="bg1"/>
                  </a:solidFill>
                  <a:latin typeface="Arial" panose="020B0604020202020204" pitchFamily="34" charset="0"/>
                  <a:cs typeface="Arial" panose="020B0604020202020204" pitchFamily="34" charset="0"/>
                </a:rPr>
                <a:t>Stop</a:t>
              </a:r>
            </a:p>
          </p:txBody>
        </p:sp>
        <p:cxnSp>
          <p:nvCxnSpPr>
            <p:cNvPr id="109" name="Straight Arrow Connector 108">
              <a:extLst>
                <a:ext uri="{FF2B5EF4-FFF2-40B4-BE49-F238E27FC236}">
                  <a16:creationId xmlns:a16="http://schemas.microsoft.com/office/drawing/2014/main" id="{09C0F7C4-6105-44FE-A850-6DE31C724700}"/>
                </a:ext>
              </a:extLst>
            </p:cNvPr>
            <p:cNvCxnSpPr/>
            <p:nvPr/>
          </p:nvCxnSpPr>
          <p:spPr>
            <a:xfrm flipH="1">
              <a:off x="7738113" y="6050017"/>
              <a:ext cx="1" cy="167792"/>
            </a:xfrm>
            <a:prstGeom prst="straightConnector1">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4CC259A6-FCF3-4F12-A1F8-E4B749D88038}"/>
                </a:ext>
              </a:extLst>
            </p:cNvPr>
            <p:cNvCxnSpPr>
              <a:cxnSpLocks/>
            </p:cNvCxnSpPr>
            <p:nvPr/>
          </p:nvCxnSpPr>
          <p:spPr>
            <a:xfrm>
              <a:off x="6577870" y="5786071"/>
              <a:ext cx="546379" cy="0"/>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9AFBFA8B-279A-4A94-87B3-ACC40F76B237}"/>
                </a:ext>
              </a:extLst>
            </p:cNvPr>
            <p:cNvCxnSpPr>
              <a:cxnSpLocks/>
            </p:cNvCxnSpPr>
            <p:nvPr/>
          </p:nvCxnSpPr>
          <p:spPr>
            <a:xfrm flipV="1">
              <a:off x="8367910" y="4981069"/>
              <a:ext cx="474906" cy="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80C4E8DF-0601-4782-A3B7-ACB40D69B87A}"/>
                </a:ext>
              </a:extLst>
            </p:cNvPr>
            <p:cNvCxnSpPr>
              <a:cxnSpLocks/>
            </p:cNvCxnSpPr>
            <p:nvPr/>
          </p:nvCxnSpPr>
          <p:spPr>
            <a:xfrm>
              <a:off x="8834427" y="3204594"/>
              <a:ext cx="0" cy="177541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F8311E00-F2A3-471D-B140-9D0D3EAC88F6}"/>
                </a:ext>
              </a:extLst>
            </p:cNvPr>
            <p:cNvCxnSpPr>
              <a:cxnSpLocks/>
            </p:cNvCxnSpPr>
            <p:nvPr/>
          </p:nvCxnSpPr>
          <p:spPr>
            <a:xfrm flipH="1" flipV="1">
              <a:off x="6530708" y="3195141"/>
              <a:ext cx="2320497" cy="9453"/>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DE7FFBE-D677-4435-9BF7-BE88F03AFD2A}"/>
                </a:ext>
              </a:extLst>
            </p:cNvPr>
            <p:cNvCxnSpPr>
              <a:cxnSpLocks/>
            </p:cNvCxnSpPr>
            <p:nvPr/>
          </p:nvCxnSpPr>
          <p:spPr>
            <a:xfrm flipV="1">
              <a:off x="8361791" y="4068601"/>
              <a:ext cx="474906" cy="1"/>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C0747406-E5AF-4BDA-B149-1B43ACB9A905}"/>
                </a:ext>
              </a:extLst>
            </p:cNvPr>
            <p:cNvGrpSpPr/>
            <p:nvPr/>
          </p:nvGrpSpPr>
          <p:grpSpPr>
            <a:xfrm>
              <a:off x="7006881" y="5480175"/>
              <a:ext cx="1462462" cy="611793"/>
              <a:chOff x="545578" y="4572000"/>
              <a:chExt cx="1928760" cy="926432"/>
            </a:xfrm>
            <a:solidFill>
              <a:srgbClr val="1E646F"/>
            </a:solidFill>
          </p:grpSpPr>
          <p:sp>
            <p:nvSpPr>
              <p:cNvPr id="122" name="Flowchart: Process 121">
                <a:extLst>
                  <a:ext uri="{FF2B5EF4-FFF2-40B4-BE49-F238E27FC236}">
                    <a16:creationId xmlns:a16="http://schemas.microsoft.com/office/drawing/2014/main" id="{CD6DCD5C-741B-4B7F-9911-20D748D07E59}"/>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23" name="TextBox 122">
                <a:extLst>
                  <a:ext uri="{FF2B5EF4-FFF2-40B4-BE49-F238E27FC236}">
                    <a16:creationId xmlns:a16="http://schemas.microsoft.com/office/drawing/2014/main" id="{56A67C96-6025-4EE1-B3DF-22E1B775523C}"/>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sz="1400" dirty="0"/>
                  <a:t>Put in oven</a:t>
                </a:r>
              </a:p>
            </p:txBody>
          </p:sp>
        </p:grpSp>
        <p:cxnSp>
          <p:nvCxnSpPr>
            <p:cNvPr id="117" name="Straight Arrow Connector 116">
              <a:extLst>
                <a:ext uri="{FF2B5EF4-FFF2-40B4-BE49-F238E27FC236}">
                  <a16:creationId xmlns:a16="http://schemas.microsoft.com/office/drawing/2014/main" id="{33930B28-18D1-4FD1-B0CF-7A9C72A76C72}"/>
                </a:ext>
              </a:extLst>
            </p:cNvPr>
            <p:cNvCxnSpPr/>
            <p:nvPr/>
          </p:nvCxnSpPr>
          <p:spPr>
            <a:xfrm flipH="1">
              <a:off x="5931665" y="5330394"/>
              <a:ext cx="1" cy="167792"/>
            </a:xfrm>
            <a:prstGeom prst="straightConnector1">
              <a:avLst/>
            </a:prstGeom>
            <a:ln w="254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B16A92B5-1A8C-4F31-8676-229DC1FDE034}"/>
                </a:ext>
              </a:extLst>
            </p:cNvPr>
            <p:cNvSpPr txBox="1"/>
            <p:nvPr/>
          </p:nvSpPr>
          <p:spPr>
            <a:xfrm>
              <a:off x="6679940" y="3848221"/>
              <a:ext cx="437663" cy="184666"/>
            </a:xfrm>
            <a:prstGeom prst="rect">
              <a:avLst/>
            </a:prstGeom>
            <a:noFill/>
          </p:spPr>
          <p:txBody>
            <a:bodyPr wrap="square" lIns="0" tIns="0" rIns="0" bIns="0" rtlCol="0">
              <a:spAutoFit/>
            </a:bodyPr>
            <a:lstStyle/>
            <a:p>
              <a:pPr algn="ctr"/>
              <a:r>
                <a:rPr lang="en-GB" sz="1200" b="1" dirty="0"/>
                <a:t>Yes</a:t>
              </a:r>
            </a:p>
          </p:txBody>
        </p:sp>
        <p:sp>
          <p:nvSpPr>
            <p:cNvPr id="119" name="TextBox 118">
              <a:extLst>
                <a:ext uri="{FF2B5EF4-FFF2-40B4-BE49-F238E27FC236}">
                  <a16:creationId xmlns:a16="http://schemas.microsoft.com/office/drawing/2014/main" id="{EEE67171-4E8A-457C-B2C9-AE0D4C504FFF}"/>
                </a:ext>
              </a:extLst>
            </p:cNvPr>
            <p:cNvSpPr txBox="1"/>
            <p:nvPr/>
          </p:nvSpPr>
          <p:spPr>
            <a:xfrm>
              <a:off x="6679940" y="4772061"/>
              <a:ext cx="437663" cy="184666"/>
            </a:xfrm>
            <a:prstGeom prst="rect">
              <a:avLst/>
            </a:prstGeom>
            <a:noFill/>
          </p:spPr>
          <p:txBody>
            <a:bodyPr wrap="square" lIns="0" tIns="0" rIns="0" bIns="0" rtlCol="0">
              <a:spAutoFit/>
            </a:bodyPr>
            <a:lstStyle/>
            <a:p>
              <a:pPr algn="ctr"/>
              <a:r>
                <a:rPr lang="en-GB" sz="1200" b="1" dirty="0"/>
                <a:t>Yes</a:t>
              </a:r>
            </a:p>
          </p:txBody>
        </p:sp>
        <p:sp>
          <p:nvSpPr>
            <p:cNvPr id="120" name="TextBox 119">
              <a:extLst>
                <a:ext uri="{FF2B5EF4-FFF2-40B4-BE49-F238E27FC236}">
                  <a16:creationId xmlns:a16="http://schemas.microsoft.com/office/drawing/2014/main" id="{DE5AE13B-D30D-4E64-961A-A87EC30E60E8}"/>
                </a:ext>
              </a:extLst>
            </p:cNvPr>
            <p:cNvSpPr txBox="1"/>
            <p:nvPr/>
          </p:nvSpPr>
          <p:spPr>
            <a:xfrm>
              <a:off x="6053894" y="5299581"/>
              <a:ext cx="437663" cy="184666"/>
            </a:xfrm>
            <a:prstGeom prst="rect">
              <a:avLst/>
            </a:prstGeom>
            <a:noFill/>
          </p:spPr>
          <p:txBody>
            <a:bodyPr wrap="square" lIns="0" tIns="0" rIns="0" bIns="0" rtlCol="0">
              <a:spAutoFit/>
            </a:bodyPr>
            <a:lstStyle/>
            <a:p>
              <a:r>
                <a:rPr lang="en-GB" sz="1200" b="1" dirty="0"/>
                <a:t>No</a:t>
              </a:r>
            </a:p>
          </p:txBody>
        </p:sp>
        <p:sp>
          <p:nvSpPr>
            <p:cNvPr id="121" name="TextBox 120">
              <a:extLst>
                <a:ext uri="{FF2B5EF4-FFF2-40B4-BE49-F238E27FC236}">
                  <a16:creationId xmlns:a16="http://schemas.microsoft.com/office/drawing/2014/main" id="{A627A9DC-9A0C-48C5-BEED-880A4295CA6B}"/>
                </a:ext>
              </a:extLst>
            </p:cNvPr>
            <p:cNvSpPr txBox="1"/>
            <p:nvPr/>
          </p:nvSpPr>
          <p:spPr>
            <a:xfrm>
              <a:off x="6047407" y="4422379"/>
              <a:ext cx="437663" cy="184666"/>
            </a:xfrm>
            <a:prstGeom prst="rect">
              <a:avLst/>
            </a:prstGeom>
            <a:noFill/>
          </p:spPr>
          <p:txBody>
            <a:bodyPr wrap="square" lIns="0" tIns="0" rIns="0" bIns="0" rtlCol="0">
              <a:spAutoFit/>
            </a:bodyPr>
            <a:lstStyle/>
            <a:p>
              <a:r>
                <a:rPr lang="en-GB" sz="1200" b="1" dirty="0"/>
                <a:t>No</a:t>
              </a:r>
            </a:p>
          </p:txBody>
        </p:sp>
      </p:grpSp>
    </p:spTree>
    <p:extLst>
      <p:ext uri="{BB962C8B-B14F-4D97-AF65-F5344CB8AC3E}">
        <p14:creationId xmlns:p14="http://schemas.microsoft.com/office/powerpoint/2010/main" val="3773582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prstGeom prst="rect">
            <a:avLst/>
          </a:prstGeom>
        </p:spPr>
        <p:txBody>
          <a:bodyPr/>
          <a:lstStyle/>
          <a:p>
            <a:r>
              <a:rPr lang="en-GB" dirty="0">
                <a:solidFill>
                  <a:schemeClr val="tx1"/>
                </a:solidFill>
              </a:rPr>
              <a:t>Writing algorithms</a:t>
            </a:r>
            <a:endParaRPr lang="en-GB" sz="4000" dirty="0">
              <a:solidFill>
                <a:schemeClr val="tx1"/>
              </a:solidFill>
            </a:endParaRPr>
          </a:p>
        </p:txBody>
      </p:sp>
      <p:sp>
        <p:nvSpPr>
          <p:cNvPr id="4" name="Text Placeholder 3"/>
          <p:cNvSpPr>
            <a:spLocks noGrp="1"/>
          </p:cNvSpPr>
          <p:nvPr>
            <p:ph type="body" sz="quarter" idx="14"/>
          </p:nvPr>
        </p:nvSpPr>
        <p:spPr>
          <a:xfrm>
            <a:off x="724280" y="1704179"/>
            <a:ext cx="7797230" cy="4710909"/>
          </a:xfrm>
          <a:prstGeom prst="rect">
            <a:avLst/>
          </a:prstGeom>
        </p:spPr>
        <p:txBody>
          <a:bodyPr/>
          <a:lstStyle/>
          <a:p>
            <a:r>
              <a:rPr lang="en-GB" dirty="0">
                <a:solidFill>
                  <a:schemeClr val="tx1"/>
                </a:solidFill>
              </a:rPr>
              <a:t>Flow charts are one way that shows how a problem may be solved</a:t>
            </a:r>
          </a:p>
          <a:p>
            <a:pPr lvl="1"/>
            <a:r>
              <a:rPr lang="en-GB" dirty="0"/>
              <a:t>How many different flowchart symbols do you know?</a:t>
            </a:r>
          </a:p>
          <a:p>
            <a:pPr lvl="1"/>
            <a:r>
              <a:rPr lang="en-GB" dirty="0"/>
              <a:t>What do each of the symbols you know mean?</a:t>
            </a:r>
          </a:p>
          <a:p>
            <a:endParaRPr lang="en-GB" dirty="0">
              <a:solidFill>
                <a:schemeClr val="tx1"/>
              </a:solidFill>
            </a:endParaRPr>
          </a:p>
          <a:p>
            <a:endParaRPr lang="en-GB" dirty="0">
              <a:solidFill>
                <a:schemeClr val="tx1"/>
              </a:solidFill>
            </a:endParaRPr>
          </a:p>
          <a:p>
            <a:endParaRPr lang="en-GB" dirty="0">
              <a:solidFill>
                <a:schemeClr val="tx1"/>
              </a:solidFill>
            </a:endParaRPr>
          </a:p>
        </p:txBody>
      </p:sp>
      <p:grpSp>
        <p:nvGrpSpPr>
          <p:cNvPr id="2" name="Group 1"/>
          <p:cNvGrpSpPr/>
          <p:nvPr/>
        </p:nvGrpSpPr>
        <p:grpSpPr>
          <a:xfrm>
            <a:off x="3296652" y="4236598"/>
            <a:ext cx="2550695" cy="697831"/>
            <a:chOff x="3043989" y="5590929"/>
            <a:chExt cx="2550695" cy="697831"/>
          </a:xfrm>
          <a:solidFill>
            <a:srgbClr val="C00000"/>
          </a:solidFill>
        </p:grpSpPr>
        <p:sp>
          <p:nvSpPr>
            <p:cNvPr id="5" name="Flowchart: Terminator 4"/>
            <p:cNvSpPr/>
            <p:nvPr/>
          </p:nvSpPr>
          <p:spPr>
            <a:xfrm>
              <a:off x="3043989" y="5590929"/>
              <a:ext cx="2550695" cy="697831"/>
            </a:xfrm>
            <a:prstGeom prst="flowChartTerminator">
              <a:avLst/>
            </a:prstGeom>
            <a:solidFill>
              <a:schemeClr val="accent3">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solidFill>
                  <a:schemeClr val="bg1"/>
                </a:solidFill>
              </a:endParaRPr>
            </a:p>
          </p:txBody>
        </p:sp>
        <p:sp>
          <p:nvSpPr>
            <p:cNvPr id="6" name="TextBox 5"/>
            <p:cNvSpPr txBox="1"/>
            <p:nvPr/>
          </p:nvSpPr>
          <p:spPr>
            <a:xfrm>
              <a:off x="3539753" y="5627340"/>
              <a:ext cx="1575415" cy="584775"/>
            </a:xfrm>
            <a:prstGeom prst="rect">
              <a:avLst/>
            </a:prstGeom>
            <a:noFill/>
          </p:spPr>
          <p:txBody>
            <a:bodyPr wrap="square" rtlCol="0">
              <a:spAutoFit/>
            </a:bodyPr>
            <a:lstStyle/>
            <a:p>
              <a:pPr algn="ctr"/>
              <a:r>
                <a:rPr lang="en-GB" sz="3200" b="1" dirty="0">
                  <a:solidFill>
                    <a:schemeClr val="bg1"/>
                  </a:solidFill>
                  <a:latin typeface="Arial" panose="020B0604020202020204" pitchFamily="34" charset="0"/>
                  <a:cs typeface="Arial" panose="020B0604020202020204" pitchFamily="34" charset="0"/>
                </a:rPr>
                <a:t>Start</a:t>
              </a:r>
            </a:p>
          </p:txBody>
        </p:sp>
      </p:grpSp>
    </p:spTree>
    <p:extLst>
      <p:ext uri="{BB962C8B-B14F-4D97-AF65-F5344CB8AC3E}">
        <p14:creationId xmlns:p14="http://schemas.microsoft.com/office/powerpoint/2010/main" val="3900995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Flowchart symbols</a:t>
            </a:r>
          </a:p>
        </p:txBody>
      </p:sp>
      <p:sp>
        <p:nvSpPr>
          <p:cNvPr id="3" name="Text Placeholder 2"/>
          <p:cNvSpPr>
            <a:spLocks noGrp="1"/>
          </p:cNvSpPr>
          <p:nvPr>
            <p:ph type="body" sz="quarter" idx="14"/>
          </p:nvPr>
        </p:nvSpPr>
        <p:spPr/>
        <p:txBody>
          <a:bodyPr/>
          <a:lstStyle/>
          <a:p>
            <a:pPr marL="0" indent="0">
              <a:buNone/>
            </a:pPr>
            <a:r>
              <a:rPr lang="en-GB" dirty="0"/>
              <a:t> </a:t>
            </a:r>
          </a:p>
        </p:txBody>
      </p:sp>
      <p:sp>
        <p:nvSpPr>
          <p:cNvPr id="4" name="Text Placeholder 2"/>
          <p:cNvSpPr txBox="1">
            <a:spLocks/>
          </p:cNvSpPr>
          <p:nvPr/>
        </p:nvSpPr>
        <p:spPr>
          <a:xfrm>
            <a:off x="724280" y="906713"/>
            <a:ext cx="7816470" cy="670772"/>
          </a:xfrm>
          <a:prstGeom prst="rect">
            <a:avLst/>
          </a:prstGeom>
        </p:spPr>
        <p:txBody>
          <a:bodyPr lIns="0">
            <a:noAutofit/>
          </a:bodyPr>
          <a:lstStyle>
            <a:lvl1pPr marL="0" indent="0" algn="l" defTabSz="457200" rtl="0" eaLnBrk="1" latinLnBrk="0" hangingPunct="1">
              <a:lnSpc>
                <a:spcPts val="3900"/>
              </a:lnSpc>
              <a:spcBef>
                <a:spcPts val="0"/>
              </a:spcBef>
              <a:spcAft>
                <a:spcPts val="1500"/>
              </a:spcAft>
              <a:buFont typeface="Arial"/>
              <a:buNone/>
              <a:defRPr sz="4000" b="1" i="0" kern="1200">
                <a:solidFill>
                  <a:schemeClr val="tx1"/>
                </a:solidFill>
                <a:latin typeface="Arial"/>
                <a:ea typeface="+mn-ea"/>
                <a:cs typeface="Arial"/>
              </a:defRPr>
            </a:lvl1pPr>
            <a:lvl2pPr marL="457200" indent="-457200" algn="l" defTabSz="457200" rtl="0" eaLnBrk="1" latinLnBrk="0" hangingPunct="1">
              <a:lnSpc>
                <a:spcPts val="2500"/>
              </a:lnSpc>
              <a:spcBef>
                <a:spcPts val="0"/>
              </a:spcBef>
              <a:spcAft>
                <a:spcPts val="1000"/>
              </a:spcAft>
              <a:buFont typeface="Arial"/>
              <a:buNone/>
              <a:defRPr sz="4000" b="0" kern="1200">
                <a:solidFill>
                  <a:schemeClr val="tx1">
                    <a:lumMod val="50000"/>
                    <a:lumOff val="50000"/>
                  </a:schemeClr>
                </a:solidFill>
                <a:latin typeface="Arial"/>
                <a:ea typeface="+mn-ea"/>
                <a:cs typeface="Arial"/>
              </a:defRPr>
            </a:lvl2pPr>
            <a:lvl3pPr marL="0" indent="0" algn="l" defTabSz="457200" rtl="0" eaLnBrk="1" latinLnBrk="0" hangingPunct="1">
              <a:lnSpc>
                <a:spcPts val="3600"/>
              </a:lnSpc>
              <a:spcBef>
                <a:spcPts val="0"/>
              </a:spcBef>
              <a:buFont typeface="Arial"/>
              <a:buNone/>
              <a:defRPr sz="3000" kern="1200">
                <a:solidFill>
                  <a:schemeClr val="tx1">
                    <a:lumMod val="50000"/>
                    <a:lumOff val="50000"/>
                  </a:schemeClr>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dirty="0"/>
          </a:p>
        </p:txBody>
      </p:sp>
      <p:sp>
        <p:nvSpPr>
          <p:cNvPr id="5" name="Text Placeholder 3"/>
          <p:cNvSpPr txBox="1">
            <a:spLocks/>
          </p:cNvSpPr>
          <p:nvPr/>
        </p:nvSpPr>
        <p:spPr>
          <a:xfrm>
            <a:off x="311405" y="1514209"/>
            <a:ext cx="7816085" cy="4991754"/>
          </a:xfrm>
          <a:prstGeom prst="rect">
            <a:avLst/>
          </a:prstGeom>
        </p:spPr>
        <p:txBody>
          <a:bodyPr vert="horz" lIns="0" tIns="0"/>
          <a:lstStyle>
            <a:lvl1pPr marL="271463" indent="-271463" algn="l" defTabSz="457200" rtl="0" eaLnBrk="1" latinLnBrk="0" hangingPunct="1">
              <a:lnSpc>
                <a:spcPct val="100000"/>
              </a:lnSpc>
              <a:spcBef>
                <a:spcPts val="0"/>
              </a:spcBef>
              <a:spcAft>
                <a:spcPts val="1400"/>
              </a:spcAft>
              <a:buFont typeface="Arial"/>
              <a:buChar char="•"/>
              <a:defRPr sz="2500" kern="1200">
                <a:solidFill>
                  <a:schemeClr val="tx1"/>
                </a:solidFill>
                <a:latin typeface="Arial"/>
                <a:ea typeface="+mn-ea"/>
                <a:cs typeface="Arial"/>
              </a:defRPr>
            </a:lvl1pPr>
            <a:lvl2pPr marL="723900" indent="-279400" algn="l" defTabSz="457200" rtl="0" eaLnBrk="1" latinLnBrk="0" hangingPunct="1">
              <a:lnSpc>
                <a:spcPct val="100000"/>
              </a:lnSpc>
              <a:spcBef>
                <a:spcPts val="0"/>
              </a:spcBef>
              <a:spcAft>
                <a:spcPts val="1200"/>
              </a:spcAft>
              <a:buFont typeface="Arial"/>
              <a:buChar char="•"/>
              <a:defRPr sz="2000" kern="1200">
                <a:solidFill>
                  <a:srgbClr val="00A88E"/>
                </a:solidFill>
                <a:latin typeface="Arial"/>
                <a:ea typeface="+mn-ea"/>
                <a:cs typeface="Arial"/>
              </a:defRPr>
            </a:lvl2pPr>
            <a:lvl3pPr marL="723900" indent="-279400" algn="l" defTabSz="457200" rtl="0" eaLnBrk="1" latinLnBrk="0" hangingPunct="1">
              <a:lnSpc>
                <a:spcPct val="100000"/>
              </a:lnSpc>
              <a:spcBef>
                <a:spcPct val="20000"/>
              </a:spcBef>
              <a:buFont typeface="Arial"/>
              <a:buChar char="•"/>
              <a:defRPr lang="en-US" sz="2000" kern="1200" baseline="0" dirty="0" smtClean="0">
                <a:solidFill>
                  <a:srgbClr val="94D4CC"/>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GB"/>
          </a:p>
          <a:p>
            <a:pPr marL="0" indent="0">
              <a:buFont typeface="Arial"/>
              <a:buNone/>
            </a:pPr>
            <a:endParaRPr lang="en-GB"/>
          </a:p>
          <a:p>
            <a:endParaRPr lang="en-GB" dirty="0"/>
          </a:p>
        </p:txBody>
      </p:sp>
      <p:grpSp>
        <p:nvGrpSpPr>
          <p:cNvPr id="6" name="Group 5"/>
          <p:cNvGrpSpPr/>
          <p:nvPr/>
        </p:nvGrpSpPr>
        <p:grpSpPr>
          <a:xfrm>
            <a:off x="491066" y="3576244"/>
            <a:ext cx="2289049" cy="529389"/>
            <a:chOff x="3043990" y="5005137"/>
            <a:chExt cx="1913022" cy="529389"/>
          </a:xfrm>
          <a:solidFill>
            <a:srgbClr val="1E646F"/>
          </a:solidFill>
        </p:grpSpPr>
        <p:sp>
          <p:nvSpPr>
            <p:cNvPr id="7" name="Flowchart: Terminator 6"/>
            <p:cNvSpPr/>
            <p:nvPr/>
          </p:nvSpPr>
          <p:spPr>
            <a:xfrm>
              <a:off x="3043990" y="5005137"/>
              <a:ext cx="1913022" cy="529389"/>
            </a:xfrm>
            <a:prstGeom prst="flowChartTerminator">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3260556" y="5073451"/>
              <a:ext cx="1534027" cy="4001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Start</a:t>
              </a:r>
            </a:p>
          </p:txBody>
        </p:sp>
      </p:grpSp>
      <p:grpSp>
        <p:nvGrpSpPr>
          <p:cNvPr id="12" name="Group 11"/>
          <p:cNvGrpSpPr/>
          <p:nvPr/>
        </p:nvGrpSpPr>
        <p:grpSpPr>
          <a:xfrm>
            <a:off x="3406396" y="2317194"/>
            <a:ext cx="2202439" cy="782460"/>
            <a:chOff x="613605" y="3477128"/>
            <a:chExt cx="1805106" cy="782460"/>
          </a:xfrm>
          <a:solidFill>
            <a:srgbClr val="1E646F"/>
          </a:solidFill>
        </p:grpSpPr>
        <p:sp>
          <p:nvSpPr>
            <p:cNvPr id="13" name="Flowchart: Data 12"/>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14" name="TextBox 13"/>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Input / Output</a:t>
              </a:r>
            </a:p>
          </p:txBody>
        </p:sp>
      </p:grpSp>
      <p:grpSp>
        <p:nvGrpSpPr>
          <p:cNvPr id="20" name="Group 19"/>
          <p:cNvGrpSpPr/>
          <p:nvPr/>
        </p:nvGrpSpPr>
        <p:grpSpPr>
          <a:xfrm>
            <a:off x="3393815" y="3576244"/>
            <a:ext cx="2192557" cy="782460"/>
            <a:chOff x="603294" y="3477128"/>
            <a:chExt cx="1797004" cy="782460"/>
          </a:xfrm>
          <a:solidFill>
            <a:srgbClr val="1E646F"/>
          </a:solidFill>
        </p:grpSpPr>
        <p:sp>
          <p:nvSpPr>
            <p:cNvPr id="21" name="Flowchart: Data 20"/>
            <p:cNvSpPr/>
            <p:nvPr/>
          </p:nvSpPr>
          <p:spPr>
            <a:xfrm>
              <a:off x="613605" y="3477128"/>
              <a:ext cx="1786693" cy="782460"/>
            </a:xfrm>
            <a:prstGeom prst="flowChartInputOutput">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603294" y="3679810"/>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INPUT Grade</a:t>
              </a:r>
            </a:p>
          </p:txBody>
        </p:sp>
      </p:grpSp>
      <p:grpSp>
        <p:nvGrpSpPr>
          <p:cNvPr id="29" name="Group 28"/>
          <p:cNvGrpSpPr/>
          <p:nvPr/>
        </p:nvGrpSpPr>
        <p:grpSpPr>
          <a:xfrm>
            <a:off x="3391366" y="4744027"/>
            <a:ext cx="2187308" cy="782460"/>
            <a:chOff x="610868" y="3477128"/>
            <a:chExt cx="1792705" cy="782460"/>
          </a:xfrm>
          <a:solidFill>
            <a:srgbClr val="1E646F"/>
          </a:solidFill>
        </p:grpSpPr>
        <p:sp>
          <p:nvSpPr>
            <p:cNvPr id="30" name="Flowchart: Data 29"/>
            <p:cNvSpPr/>
            <p:nvPr/>
          </p:nvSpPr>
          <p:spPr>
            <a:xfrm>
              <a:off x="613605" y="3477128"/>
              <a:ext cx="1786693" cy="782460"/>
            </a:xfrm>
            <a:prstGeom prst="flowChartInputOutput">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31" name="TextBox 30"/>
            <p:cNvSpPr txBox="1"/>
            <p:nvPr/>
          </p:nvSpPr>
          <p:spPr>
            <a:xfrm>
              <a:off x="610868" y="3670572"/>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OUTPUT Total</a:t>
              </a:r>
            </a:p>
          </p:txBody>
        </p:sp>
      </p:grpSp>
      <p:grpSp>
        <p:nvGrpSpPr>
          <p:cNvPr id="48" name="Group 47"/>
          <p:cNvGrpSpPr/>
          <p:nvPr/>
        </p:nvGrpSpPr>
        <p:grpSpPr>
          <a:xfrm>
            <a:off x="494303" y="2184501"/>
            <a:ext cx="8027207" cy="3429443"/>
            <a:chOff x="780500" y="2839645"/>
            <a:chExt cx="8027207" cy="3429443"/>
          </a:xfrm>
          <a:solidFill>
            <a:srgbClr val="1E646F"/>
          </a:solidFill>
        </p:grpSpPr>
        <p:cxnSp>
          <p:nvCxnSpPr>
            <p:cNvPr id="45" name="Straight Arrow Connector 44"/>
            <p:cNvCxnSpPr/>
            <p:nvPr/>
          </p:nvCxnSpPr>
          <p:spPr>
            <a:xfrm>
              <a:off x="7190556" y="3745562"/>
              <a:ext cx="0" cy="651817"/>
            </a:xfrm>
            <a:prstGeom prst="straightConnector1">
              <a:avLst/>
            </a:prstGeom>
            <a:grp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190556" y="5617271"/>
              <a:ext cx="0" cy="651817"/>
            </a:xfrm>
            <a:prstGeom prst="straightConnector1">
              <a:avLst/>
            </a:prstGeom>
            <a:grpFill/>
            <a:ln w="28575">
              <a:solidFill>
                <a:srgbClr val="787BB4"/>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8199093" y="5254238"/>
              <a:ext cx="608614" cy="3258"/>
            </a:xfrm>
            <a:prstGeom prst="straightConnector1">
              <a:avLst/>
            </a:prstGeom>
            <a:grpFill/>
            <a:ln w="28575">
              <a:solidFill>
                <a:srgbClr val="787BB4"/>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8199093" y="3363568"/>
              <a:ext cx="608614" cy="3258"/>
            </a:xfrm>
            <a:prstGeom prst="straightConnector1">
              <a:avLst/>
            </a:prstGeom>
            <a:grp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780500" y="5391537"/>
              <a:ext cx="2285811" cy="529389"/>
              <a:chOff x="-2409555" y="8550422"/>
              <a:chExt cx="2285811" cy="529389"/>
            </a:xfrm>
            <a:grpFill/>
          </p:grpSpPr>
          <p:sp>
            <p:nvSpPr>
              <p:cNvPr id="10" name="Flowchart: Terminator 9"/>
              <p:cNvSpPr/>
              <p:nvPr/>
            </p:nvSpPr>
            <p:spPr>
              <a:xfrm>
                <a:off x="-2409555" y="8550422"/>
                <a:ext cx="2285811" cy="529389"/>
              </a:xfrm>
              <a:prstGeom prst="flowChartTerminator">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2002892" y="8631119"/>
                <a:ext cx="1534027" cy="4001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Stop</a:t>
                </a:r>
              </a:p>
            </p:txBody>
          </p:sp>
        </p:grpSp>
        <p:sp>
          <p:nvSpPr>
            <p:cNvPr id="18" name="Flowchart: Decision 17"/>
            <p:cNvSpPr/>
            <p:nvPr/>
          </p:nvSpPr>
          <p:spPr>
            <a:xfrm>
              <a:off x="6059534" y="2839645"/>
              <a:ext cx="2268863" cy="1054361"/>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6235614" y="3169666"/>
              <a:ext cx="1911453"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Decision</a:t>
              </a:r>
            </a:p>
          </p:txBody>
        </p:sp>
        <p:sp>
          <p:nvSpPr>
            <p:cNvPr id="32" name="Flowchart: Decision 31"/>
            <p:cNvSpPr/>
            <p:nvPr/>
          </p:nvSpPr>
          <p:spPr>
            <a:xfrm>
              <a:off x="6077002" y="4725526"/>
              <a:ext cx="2251395" cy="1054361"/>
            </a:xfrm>
            <a:prstGeom prst="flowChartDecision">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33" name="TextBox 32"/>
            <p:cNvSpPr txBox="1"/>
            <p:nvPr/>
          </p:nvSpPr>
          <p:spPr>
            <a:xfrm>
              <a:off x="6287033" y="5072995"/>
              <a:ext cx="1911453"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Is Count = 10?</a:t>
              </a:r>
            </a:p>
          </p:txBody>
        </p:sp>
        <p:sp>
          <p:nvSpPr>
            <p:cNvPr id="38" name="TextBox 37"/>
            <p:cNvSpPr txBox="1"/>
            <p:nvPr/>
          </p:nvSpPr>
          <p:spPr>
            <a:xfrm>
              <a:off x="7169019" y="3895268"/>
              <a:ext cx="592375"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Yes</a:t>
              </a:r>
            </a:p>
          </p:txBody>
        </p:sp>
        <p:sp>
          <p:nvSpPr>
            <p:cNvPr id="39" name="TextBox 38"/>
            <p:cNvSpPr txBox="1"/>
            <p:nvPr/>
          </p:nvSpPr>
          <p:spPr>
            <a:xfrm>
              <a:off x="7163633" y="5744718"/>
              <a:ext cx="592375"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Yes</a:t>
              </a:r>
            </a:p>
          </p:txBody>
        </p:sp>
        <p:sp>
          <p:nvSpPr>
            <p:cNvPr id="41" name="TextBox 40"/>
            <p:cNvSpPr txBox="1"/>
            <p:nvPr/>
          </p:nvSpPr>
          <p:spPr>
            <a:xfrm>
              <a:off x="8127490" y="3018888"/>
              <a:ext cx="592375"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No</a:t>
              </a:r>
            </a:p>
          </p:txBody>
        </p:sp>
        <p:sp>
          <p:nvSpPr>
            <p:cNvPr id="44" name="TextBox 43"/>
            <p:cNvSpPr txBox="1"/>
            <p:nvPr/>
          </p:nvSpPr>
          <p:spPr>
            <a:xfrm>
              <a:off x="8127490" y="4896802"/>
              <a:ext cx="592375"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No</a:t>
              </a:r>
            </a:p>
          </p:txBody>
        </p:sp>
      </p:grpSp>
      <p:grpSp>
        <p:nvGrpSpPr>
          <p:cNvPr id="52" name="Group 51">
            <a:extLst>
              <a:ext uri="{FF2B5EF4-FFF2-40B4-BE49-F238E27FC236}">
                <a16:creationId xmlns:a16="http://schemas.microsoft.com/office/drawing/2014/main" id="{A82AF838-FF71-4C30-B8EF-8A4ACE6CFEFA}"/>
              </a:ext>
            </a:extLst>
          </p:cNvPr>
          <p:cNvGrpSpPr/>
          <p:nvPr/>
        </p:nvGrpSpPr>
        <p:grpSpPr>
          <a:xfrm>
            <a:off x="491066" y="2416095"/>
            <a:ext cx="2289049" cy="529389"/>
            <a:chOff x="3043990" y="5005137"/>
            <a:chExt cx="1913022" cy="529389"/>
          </a:xfrm>
          <a:solidFill>
            <a:srgbClr val="1E646F"/>
          </a:solidFill>
        </p:grpSpPr>
        <p:sp>
          <p:nvSpPr>
            <p:cNvPr id="53" name="Flowchart: Terminator 52">
              <a:extLst>
                <a:ext uri="{FF2B5EF4-FFF2-40B4-BE49-F238E27FC236}">
                  <a16:creationId xmlns:a16="http://schemas.microsoft.com/office/drawing/2014/main" id="{147030EA-58A7-494C-B4C6-B3A4179732B0}"/>
                </a:ext>
              </a:extLst>
            </p:cNvPr>
            <p:cNvSpPr/>
            <p:nvPr/>
          </p:nvSpPr>
          <p:spPr>
            <a:xfrm>
              <a:off x="3043990" y="5005137"/>
              <a:ext cx="1913022" cy="52938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FCCC34A6-51E6-4CD5-AADF-B4621BD06EE6}"/>
                </a:ext>
              </a:extLst>
            </p:cNvPr>
            <p:cNvSpPr txBox="1"/>
            <p:nvPr/>
          </p:nvSpPr>
          <p:spPr>
            <a:xfrm>
              <a:off x="3260556" y="5073451"/>
              <a:ext cx="1534027" cy="4001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Terminal</a:t>
              </a:r>
            </a:p>
          </p:txBody>
        </p:sp>
      </p:grpSp>
    </p:spTree>
    <p:extLst>
      <p:ext uri="{BB962C8B-B14F-4D97-AF65-F5344CB8AC3E}">
        <p14:creationId xmlns:p14="http://schemas.microsoft.com/office/powerpoint/2010/main" val="3872137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A5127F-DF1B-4FA4-A5F6-A0F869B785BD}"/>
              </a:ext>
            </a:extLst>
          </p:cNvPr>
          <p:cNvSpPr>
            <a:spLocks noGrp="1"/>
          </p:cNvSpPr>
          <p:nvPr>
            <p:ph type="body" sz="quarter" idx="13"/>
          </p:nvPr>
        </p:nvSpPr>
        <p:spPr/>
        <p:txBody>
          <a:bodyPr/>
          <a:lstStyle/>
          <a:p>
            <a:r>
              <a:rPr lang="en-GB" dirty="0"/>
              <a:t>Flowchart symbols</a:t>
            </a:r>
          </a:p>
        </p:txBody>
      </p:sp>
      <p:cxnSp>
        <p:nvCxnSpPr>
          <p:cNvPr id="4" name="Straight Arrow Connector 3">
            <a:extLst>
              <a:ext uri="{FF2B5EF4-FFF2-40B4-BE49-F238E27FC236}">
                <a16:creationId xmlns:a16="http://schemas.microsoft.com/office/drawing/2014/main" id="{8BE64C9B-5B72-47C0-B620-AD28D9765B32}"/>
              </a:ext>
            </a:extLst>
          </p:cNvPr>
          <p:cNvCxnSpPr>
            <a:cxnSpLocks/>
          </p:cNvCxnSpPr>
          <p:nvPr/>
        </p:nvCxnSpPr>
        <p:spPr>
          <a:xfrm>
            <a:off x="1177284" y="2167201"/>
            <a:ext cx="1263911" cy="0"/>
          </a:xfrm>
          <a:prstGeom prst="straightConnector1">
            <a:avLst/>
          </a:prstGeom>
          <a:solidFill>
            <a:srgbClr val="1E646F"/>
          </a:solid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9317423E-FB47-413B-8A97-46FEF8EFB930}"/>
              </a:ext>
            </a:extLst>
          </p:cNvPr>
          <p:cNvCxnSpPr>
            <a:cxnSpLocks/>
          </p:cNvCxnSpPr>
          <p:nvPr/>
        </p:nvCxnSpPr>
        <p:spPr>
          <a:xfrm>
            <a:off x="1805073" y="3317230"/>
            <a:ext cx="0" cy="775937"/>
          </a:xfrm>
          <a:prstGeom prst="straightConnector1">
            <a:avLst/>
          </a:prstGeom>
          <a:solidFill>
            <a:srgbClr val="1E646F"/>
          </a:solidFill>
          <a:ln w="28575">
            <a:solidFill>
              <a:srgbClr val="787BB4"/>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2B2844C1-903E-4C73-8BAC-61179D06837F}"/>
              </a:ext>
            </a:extLst>
          </p:cNvPr>
          <p:cNvCxnSpPr>
            <a:cxnSpLocks/>
          </p:cNvCxnSpPr>
          <p:nvPr/>
        </p:nvCxnSpPr>
        <p:spPr>
          <a:xfrm>
            <a:off x="1374423" y="4647029"/>
            <a:ext cx="861301" cy="0"/>
          </a:xfrm>
          <a:prstGeom prst="straightConnector1">
            <a:avLst/>
          </a:prstGeom>
          <a:solidFill>
            <a:srgbClr val="1E646F"/>
          </a:solidFill>
          <a:ln w="28575">
            <a:solidFill>
              <a:srgbClr val="787BB4"/>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9AB8F32A-F681-4BC5-AE42-415E9F7E0F10}"/>
              </a:ext>
            </a:extLst>
          </p:cNvPr>
          <p:cNvGrpSpPr/>
          <p:nvPr/>
        </p:nvGrpSpPr>
        <p:grpSpPr>
          <a:xfrm>
            <a:off x="1556899" y="5200890"/>
            <a:ext cx="496349" cy="678854"/>
            <a:chOff x="1556900" y="5436721"/>
            <a:chExt cx="496349" cy="678854"/>
          </a:xfrm>
        </p:grpSpPr>
        <p:cxnSp>
          <p:nvCxnSpPr>
            <p:cNvPr id="10" name="Straight Arrow Connector 9">
              <a:extLst>
                <a:ext uri="{FF2B5EF4-FFF2-40B4-BE49-F238E27FC236}">
                  <a16:creationId xmlns:a16="http://schemas.microsoft.com/office/drawing/2014/main" id="{BD53EB52-78B6-404E-8860-D2C4FAA97558}"/>
                </a:ext>
              </a:extLst>
            </p:cNvPr>
            <p:cNvCxnSpPr>
              <a:cxnSpLocks/>
            </p:cNvCxnSpPr>
            <p:nvPr/>
          </p:nvCxnSpPr>
          <p:spPr>
            <a:xfrm>
              <a:off x="2044860" y="5436721"/>
              <a:ext cx="0" cy="678854"/>
            </a:xfrm>
            <a:prstGeom prst="straightConnector1">
              <a:avLst/>
            </a:prstGeom>
            <a:solidFill>
              <a:srgbClr val="1E646F"/>
            </a:solidFill>
            <a:ln w="28575">
              <a:solidFill>
                <a:srgbClr val="787BB4"/>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7174071A-7494-4C5D-90F0-78A2326F2A28}"/>
                </a:ext>
              </a:extLst>
            </p:cNvPr>
            <p:cNvCxnSpPr/>
            <p:nvPr/>
          </p:nvCxnSpPr>
          <p:spPr>
            <a:xfrm flipH="1">
              <a:off x="1556900" y="5445110"/>
              <a:ext cx="496349" cy="0"/>
            </a:xfrm>
            <a:prstGeom prst="line">
              <a:avLst/>
            </a:prstGeom>
            <a:ln w="28575">
              <a:solidFill>
                <a:srgbClr val="787BB4"/>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B6EA7373-1593-4C9A-A451-71435FC24781}"/>
              </a:ext>
            </a:extLst>
          </p:cNvPr>
          <p:cNvSpPr txBox="1"/>
          <p:nvPr/>
        </p:nvSpPr>
        <p:spPr>
          <a:xfrm>
            <a:off x="531333" y="2346676"/>
            <a:ext cx="2555814" cy="646331"/>
          </a:xfrm>
          <a:prstGeom prst="rect">
            <a:avLst/>
          </a:prstGeom>
          <a:noFill/>
        </p:spPr>
        <p:txBody>
          <a:bodyPr wrap="square" rtlCol="0">
            <a:spAutoFit/>
          </a:bodyPr>
          <a:lstStyle/>
          <a:p>
            <a:pPr algn="ctr"/>
            <a:r>
              <a:rPr lang="en-GB" b="1" dirty="0"/>
              <a:t>Line</a:t>
            </a:r>
            <a:br>
              <a:rPr lang="en-GB" b="1" dirty="0"/>
            </a:br>
            <a:r>
              <a:rPr lang="en-GB" dirty="0"/>
              <a:t>Shows direction of flow</a:t>
            </a:r>
          </a:p>
        </p:txBody>
      </p:sp>
      <p:grpSp>
        <p:nvGrpSpPr>
          <p:cNvPr id="19" name="Group 18">
            <a:extLst>
              <a:ext uri="{FF2B5EF4-FFF2-40B4-BE49-F238E27FC236}">
                <a16:creationId xmlns:a16="http://schemas.microsoft.com/office/drawing/2014/main" id="{D178A2E8-1752-48B9-9F8B-5BD968912F49}"/>
              </a:ext>
            </a:extLst>
          </p:cNvPr>
          <p:cNvGrpSpPr/>
          <p:nvPr/>
        </p:nvGrpSpPr>
        <p:grpSpPr>
          <a:xfrm>
            <a:off x="6148328" y="1883460"/>
            <a:ext cx="2519363" cy="926432"/>
            <a:chOff x="545578" y="4572000"/>
            <a:chExt cx="1928760" cy="926432"/>
          </a:xfrm>
          <a:solidFill>
            <a:srgbClr val="1E646F"/>
          </a:solidFill>
        </p:grpSpPr>
        <p:sp>
          <p:nvSpPr>
            <p:cNvPr id="20" name="Flowchart: Process 19">
              <a:extLst>
                <a:ext uri="{FF2B5EF4-FFF2-40B4-BE49-F238E27FC236}">
                  <a16:creationId xmlns:a16="http://schemas.microsoft.com/office/drawing/2014/main" id="{15B83E8D-BBF4-4F72-AFF9-A500DB3217C3}"/>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6FC352A-1D26-4A19-AC55-4D3B18CBC358}"/>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dirty="0"/>
                <a:t>Sub program</a:t>
              </a:r>
            </a:p>
          </p:txBody>
        </p:sp>
      </p:grpSp>
      <p:grpSp>
        <p:nvGrpSpPr>
          <p:cNvPr id="22" name="Group 21">
            <a:extLst>
              <a:ext uri="{FF2B5EF4-FFF2-40B4-BE49-F238E27FC236}">
                <a16:creationId xmlns:a16="http://schemas.microsoft.com/office/drawing/2014/main" id="{8CE833B5-667B-487A-BE83-53D8B723E5D8}"/>
              </a:ext>
            </a:extLst>
          </p:cNvPr>
          <p:cNvGrpSpPr/>
          <p:nvPr/>
        </p:nvGrpSpPr>
        <p:grpSpPr>
          <a:xfrm>
            <a:off x="3195761" y="1883460"/>
            <a:ext cx="2519363" cy="926432"/>
            <a:chOff x="545578" y="4572000"/>
            <a:chExt cx="1928760" cy="926432"/>
          </a:xfrm>
          <a:solidFill>
            <a:srgbClr val="1E646F"/>
          </a:solidFill>
        </p:grpSpPr>
        <p:sp>
          <p:nvSpPr>
            <p:cNvPr id="23" name="Flowchart: Process 22">
              <a:extLst>
                <a:ext uri="{FF2B5EF4-FFF2-40B4-BE49-F238E27FC236}">
                  <a16:creationId xmlns:a16="http://schemas.microsoft.com/office/drawing/2014/main" id="{4841710F-3952-47A5-A9F6-820984DC799C}"/>
                </a:ext>
              </a:extLst>
            </p:cNvPr>
            <p:cNvSpPr/>
            <p:nvPr/>
          </p:nvSpPr>
          <p:spPr>
            <a:xfrm>
              <a:off x="679779" y="4572000"/>
              <a:ext cx="1660359" cy="926432"/>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F8AB3BD5-FF85-4357-8BA1-CE44AFCFA0BA}"/>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dirty="0"/>
                <a:t>Process</a:t>
              </a:r>
            </a:p>
          </p:txBody>
        </p:sp>
      </p:grpSp>
      <p:grpSp>
        <p:nvGrpSpPr>
          <p:cNvPr id="25" name="Group 24">
            <a:extLst>
              <a:ext uri="{FF2B5EF4-FFF2-40B4-BE49-F238E27FC236}">
                <a16:creationId xmlns:a16="http://schemas.microsoft.com/office/drawing/2014/main" id="{207DA6EF-59DB-40B6-BD6A-287B2BFAA856}"/>
              </a:ext>
            </a:extLst>
          </p:cNvPr>
          <p:cNvGrpSpPr/>
          <p:nvPr/>
        </p:nvGrpSpPr>
        <p:grpSpPr>
          <a:xfrm>
            <a:off x="3278457" y="3166735"/>
            <a:ext cx="2296918" cy="926432"/>
            <a:chOff x="636303" y="4572000"/>
            <a:chExt cx="1758462" cy="926432"/>
          </a:xfrm>
          <a:solidFill>
            <a:srgbClr val="1E646F"/>
          </a:solidFill>
        </p:grpSpPr>
        <p:sp>
          <p:nvSpPr>
            <p:cNvPr id="26" name="Flowchart: Process 25">
              <a:extLst>
                <a:ext uri="{FF2B5EF4-FFF2-40B4-BE49-F238E27FC236}">
                  <a16:creationId xmlns:a16="http://schemas.microsoft.com/office/drawing/2014/main" id="{2AEA6F7C-B6B1-48C0-8A02-DF60AAF15D3F}"/>
                </a:ext>
              </a:extLst>
            </p:cNvPr>
            <p:cNvSpPr/>
            <p:nvPr/>
          </p:nvSpPr>
          <p:spPr>
            <a:xfrm>
              <a:off x="679779" y="4572000"/>
              <a:ext cx="1660359" cy="926432"/>
            </a:xfrm>
            <a:prstGeom prst="flowChartProcess">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52F87865-C915-490B-A190-EE02707D23B1}"/>
                </a:ext>
              </a:extLst>
            </p:cNvPr>
            <p:cNvSpPr txBox="1"/>
            <p:nvPr/>
          </p:nvSpPr>
          <p:spPr>
            <a:xfrm>
              <a:off x="636303" y="4721098"/>
              <a:ext cx="1758462" cy="6711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count </a:t>
              </a:r>
              <a:r>
                <a:rPr lang="en-GB" sz="1800" dirty="0">
                  <a:solidFill>
                    <a:prstClr val="white"/>
                  </a:solidFill>
                  <a:sym typeface="Wingdings" panose="05000000000000000000" pitchFamily="2" charset="2"/>
                </a:rPr>
                <a:t></a:t>
              </a:r>
              <a:r>
                <a:rPr lang="en-GB" dirty="0"/>
                <a:t> count + 1</a:t>
              </a:r>
            </a:p>
          </p:txBody>
        </p:sp>
      </p:grpSp>
      <p:grpSp>
        <p:nvGrpSpPr>
          <p:cNvPr id="28" name="Group 27">
            <a:extLst>
              <a:ext uri="{FF2B5EF4-FFF2-40B4-BE49-F238E27FC236}">
                <a16:creationId xmlns:a16="http://schemas.microsoft.com/office/drawing/2014/main" id="{6DBDA0B1-3039-4D90-A791-37D3C95644EA}"/>
              </a:ext>
            </a:extLst>
          </p:cNvPr>
          <p:cNvGrpSpPr/>
          <p:nvPr/>
        </p:nvGrpSpPr>
        <p:grpSpPr>
          <a:xfrm>
            <a:off x="3210205" y="4319441"/>
            <a:ext cx="2519363" cy="926432"/>
            <a:chOff x="560022" y="4572000"/>
            <a:chExt cx="1928760" cy="926432"/>
          </a:xfrm>
          <a:solidFill>
            <a:srgbClr val="AF8F94"/>
          </a:solidFill>
        </p:grpSpPr>
        <p:sp>
          <p:nvSpPr>
            <p:cNvPr id="29" name="Flowchart: Process 28">
              <a:extLst>
                <a:ext uri="{FF2B5EF4-FFF2-40B4-BE49-F238E27FC236}">
                  <a16:creationId xmlns:a16="http://schemas.microsoft.com/office/drawing/2014/main" id="{8067AA9A-204A-4B66-A8C0-64591C28B9C7}"/>
                </a:ext>
              </a:extLst>
            </p:cNvPr>
            <p:cNvSpPr/>
            <p:nvPr/>
          </p:nvSpPr>
          <p:spPr>
            <a:xfrm>
              <a:off x="679779" y="4572000"/>
              <a:ext cx="1660359" cy="926432"/>
            </a:xfrm>
            <a:prstGeom prst="flowChartProcess">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A00CE1C5-646F-440C-91E7-5A650A9D3700}"/>
                </a:ext>
              </a:extLst>
            </p:cNvPr>
            <p:cNvSpPr txBox="1"/>
            <p:nvPr/>
          </p:nvSpPr>
          <p:spPr>
            <a:xfrm>
              <a:off x="560022" y="4582731"/>
              <a:ext cx="1928760" cy="8515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total </a:t>
              </a:r>
              <a:r>
                <a:rPr lang="en-GB" sz="1800" dirty="0">
                  <a:solidFill>
                    <a:prstClr val="white"/>
                  </a:solidFill>
                  <a:sym typeface="Wingdings" panose="05000000000000000000" pitchFamily="2" charset="2"/>
                </a:rPr>
                <a:t></a:t>
              </a:r>
              <a:r>
                <a:rPr lang="en-GB" dirty="0"/>
                <a:t> total + mark</a:t>
              </a:r>
            </a:p>
          </p:txBody>
        </p:sp>
      </p:grpSp>
      <p:cxnSp>
        <p:nvCxnSpPr>
          <p:cNvPr id="38" name="Straight Connector 37">
            <a:extLst>
              <a:ext uri="{FF2B5EF4-FFF2-40B4-BE49-F238E27FC236}">
                <a16:creationId xmlns:a16="http://schemas.microsoft.com/office/drawing/2014/main" id="{233E0F14-4762-4D64-BE2F-9972CD921AF0}"/>
              </a:ext>
            </a:extLst>
          </p:cNvPr>
          <p:cNvCxnSpPr/>
          <p:nvPr/>
        </p:nvCxnSpPr>
        <p:spPr>
          <a:xfrm flipV="1">
            <a:off x="6501543" y="1883460"/>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0A78AFD-E532-4EA7-BF5F-CD04FDD8BF99}"/>
              </a:ext>
            </a:extLst>
          </p:cNvPr>
          <p:cNvCxnSpPr/>
          <p:nvPr/>
        </p:nvCxnSpPr>
        <p:spPr>
          <a:xfrm flipV="1">
            <a:off x="8314322" y="1883460"/>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9FBB9E05-A2ED-45AE-9DC4-30412DB0EEDE}"/>
              </a:ext>
            </a:extLst>
          </p:cNvPr>
          <p:cNvGrpSpPr/>
          <p:nvPr/>
        </p:nvGrpSpPr>
        <p:grpSpPr>
          <a:xfrm>
            <a:off x="6136098" y="3166735"/>
            <a:ext cx="2519363" cy="926432"/>
            <a:chOff x="545578" y="4572000"/>
            <a:chExt cx="1928760" cy="926432"/>
          </a:xfrm>
          <a:solidFill>
            <a:srgbClr val="1E646F"/>
          </a:solidFill>
        </p:grpSpPr>
        <p:sp>
          <p:nvSpPr>
            <p:cNvPr id="41" name="Flowchart: Process 40">
              <a:extLst>
                <a:ext uri="{FF2B5EF4-FFF2-40B4-BE49-F238E27FC236}">
                  <a16:creationId xmlns:a16="http://schemas.microsoft.com/office/drawing/2014/main" id="{F9443EB0-937E-4697-8274-33B01F8E9A99}"/>
                </a:ext>
              </a:extLst>
            </p:cNvPr>
            <p:cNvSpPr/>
            <p:nvPr/>
          </p:nvSpPr>
          <p:spPr>
            <a:xfrm>
              <a:off x="679779" y="4572000"/>
              <a:ext cx="1660359" cy="926432"/>
            </a:xfrm>
            <a:prstGeom prst="flowChartProcess">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8A7DBB6E-DD44-481E-9595-F514DD383375}"/>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dirty="0" err="1"/>
                <a:t>showMenu</a:t>
              </a:r>
              <a:r>
                <a:rPr lang="en-GB" dirty="0"/>
                <a:t>()</a:t>
              </a:r>
            </a:p>
          </p:txBody>
        </p:sp>
      </p:grpSp>
      <p:cxnSp>
        <p:nvCxnSpPr>
          <p:cNvPr id="43" name="Straight Connector 42">
            <a:extLst>
              <a:ext uri="{FF2B5EF4-FFF2-40B4-BE49-F238E27FC236}">
                <a16:creationId xmlns:a16="http://schemas.microsoft.com/office/drawing/2014/main" id="{5C11A954-5AB1-4150-AA69-F3EC28AE4401}"/>
              </a:ext>
            </a:extLst>
          </p:cNvPr>
          <p:cNvCxnSpPr/>
          <p:nvPr/>
        </p:nvCxnSpPr>
        <p:spPr>
          <a:xfrm flipV="1">
            <a:off x="6489313" y="3166735"/>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CF8170A-13BD-4690-B334-311DF841C4E5}"/>
              </a:ext>
            </a:extLst>
          </p:cNvPr>
          <p:cNvCxnSpPr/>
          <p:nvPr/>
        </p:nvCxnSpPr>
        <p:spPr>
          <a:xfrm flipV="1">
            <a:off x="8302092" y="3166735"/>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86AAFFD8-AE7B-4F5C-9587-4F140384515C}"/>
              </a:ext>
            </a:extLst>
          </p:cNvPr>
          <p:cNvGrpSpPr/>
          <p:nvPr/>
        </p:nvGrpSpPr>
        <p:grpSpPr>
          <a:xfrm>
            <a:off x="6108792" y="4330172"/>
            <a:ext cx="2519363" cy="926432"/>
            <a:chOff x="545578" y="4572000"/>
            <a:chExt cx="1928760" cy="926432"/>
          </a:xfrm>
          <a:solidFill>
            <a:srgbClr val="1E646F"/>
          </a:solidFill>
        </p:grpSpPr>
        <p:sp>
          <p:nvSpPr>
            <p:cNvPr id="46" name="Flowchart: Process 45">
              <a:extLst>
                <a:ext uri="{FF2B5EF4-FFF2-40B4-BE49-F238E27FC236}">
                  <a16:creationId xmlns:a16="http://schemas.microsoft.com/office/drawing/2014/main" id="{44440C44-9572-4A73-A36D-4906C2316167}"/>
                </a:ext>
              </a:extLst>
            </p:cNvPr>
            <p:cNvSpPr/>
            <p:nvPr/>
          </p:nvSpPr>
          <p:spPr>
            <a:xfrm>
              <a:off x="679779" y="4572000"/>
              <a:ext cx="1660359" cy="926432"/>
            </a:xfrm>
            <a:prstGeom prst="flowChartProcess">
              <a:avLst/>
            </a:prstGeom>
            <a:solidFill>
              <a:srgbClr val="787B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061B505B-357B-45A2-937A-5393EDFC1940}"/>
                </a:ext>
              </a:extLst>
            </p:cNvPr>
            <p:cNvSpPr txBox="1"/>
            <p:nvPr/>
          </p:nvSpPr>
          <p:spPr>
            <a:xfrm>
              <a:off x="545578" y="4726363"/>
              <a:ext cx="1928760" cy="64633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stStyle>
            <a:p>
              <a:r>
                <a:rPr lang="en-GB" dirty="0"/>
                <a:t>search("Jack")</a:t>
              </a:r>
            </a:p>
          </p:txBody>
        </p:sp>
      </p:grpSp>
      <p:cxnSp>
        <p:nvCxnSpPr>
          <p:cNvPr id="48" name="Straight Connector 47">
            <a:extLst>
              <a:ext uri="{FF2B5EF4-FFF2-40B4-BE49-F238E27FC236}">
                <a16:creationId xmlns:a16="http://schemas.microsoft.com/office/drawing/2014/main" id="{AD2C52C4-6D78-4A9D-BB10-230C7FB7A5EC}"/>
              </a:ext>
            </a:extLst>
          </p:cNvPr>
          <p:cNvCxnSpPr/>
          <p:nvPr/>
        </p:nvCxnSpPr>
        <p:spPr>
          <a:xfrm flipV="1">
            <a:off x="6462007" y="4330172"/>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A525CEF-DAB4-4190-95AA-94193C67468A}"/>
              </a:ext>
            </a:extLst>
          </p:cNvPr>
          <p:cNvCxnSpPr/>
          <p:nvPr/>
        </p:nvCxnSpPr>
        <p:spPr>
          <a:xfrm flipV="1">
            <a:off x="8274786" y="4330172"/>
            <a:ext cx="0" cy="92643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91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Drawing a flowchart</a:t>
            </a:r>
          </a:p>
          <a:p>
            <a:endParaRPr lang="en-GB" dirty="0"/>
          </a:p>
        </p:txBody>
      </p:sp>
      <p:sp>
        <p:nvSpPr>
          <p:cNvPr id="5" name="Text Placeholder 4"/>
          <p:cNvSpPr>
            <a:spLocks noGrp="1"/>
          </p:cNvSpPr>
          <p:nvPr>
            <p:ph type="body" sz="quarter" idx="14"/>
          </p:nvPr>
        </p:nvSpPr>
        <p:spPr>
          <a:xfrm>
            <a:off x="724280" y="1704179"/>
            <a:ext cx="4111489" cy="3453607"/>
          </a:xfrm>
        </p:spPr>
        <p:txBody>
          <a:bodyPr/>
          <a:lstStyle/>
          <a:p>
            <a:r>
              <a:rPr lang="en-GB" sz="2400" dirty="0"/>
              <a:t>An algorithm is a series of steps to solve a problem or carry out a task</a:t>
            </a:r>
          </a:p>
          <a:p>
            <a:pPr lvl="1"/>
            <a:r>
              <a:rPr lang="en-GB" sz="1900" dirty="0"/>
              <a:t>What algorithm does this flowchart represent?</a:t>
            </a:r>
          </a:p>
          <a:p>
            <a:endParaRPr lang="en-GB" sz="2400" dirty="0"/>
          </a:p>
        </p:txBody>
      </p:sp>
      <p:grpSp>
        <p:nvGrpSpPr>
          <p:cNvPr id="7" name="Group 6"/>
          <p:cNvGrpSpPr/>
          <p:nvPr/>
        </p:nvGrpSpPr>
        <p:grpSpPr>
          <a:xfrm>
            <a:off x="5279497" y="1726109"/>
            <a:ext cx="3655498" cy="4716158"/>
            <a:chOff x="4794583" y="1660205"/>
            <a:chExt cx="4191288" cy="5407413"/>
          </a:xfrm>
          <a:solidFill>
            <a:srgbClr val="AF8F94"/>
          </a:solidFill>
        </p:grpSpPr>
        <p:cxnSp>
          <p:nvCxnSpPr>
            <p:cNvPr id="35" name="Straight Connector 34"/>
            <p:cNvCxnSpPr>
              <a:cxnSpLocks/>
            </p:cNvCxnSpPr>
            <p:nvPr/>
          </p:nvCxnSpPr>
          <p:spPr>
            <a:xfrm>
              <a:off x="8121019" y="3390625"/>
              <a:ext cx="0" cy="1141162"/>
            </a:xfrm>
            <a:prstGeom prst="line">
              <a:avLst/>
            </a:prstGeom>
            <a:grpFill/>
            <a:ln w="2857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a:cxnSpLocks/>
              <a:endCxn id="26" idx="0"/>
            </p:cNvCxnSpPr>
            <p:nvPr/>
          </p:nvCxnSpPr>
          <p:spPr>
            <a:xfrm flipH="1">
              <a:off x="5751094" y="6112458"/>
              <a:ext cx="3013" cy="434950"/>
            </a:xfrm>
            <a:prstGeom prst="line">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5751094" y="5021533"/>
              <a:ext cx="0" cy="385802"/>
            </a:xfrm>
            <a:prstGeom prst="straightConnector1">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cxnSpLocks/>
            </p:cNvCxnSpPr>
            <p:nvPr/>
          </p:nvCxnSpPr>
          <p:spPr>
            <a:xfrm>
              <a:off x="6076244" y="4731390"/>
              <a:ext cx="1128483" cy="0"/>
            </a:xfrm>
            <a:prstGeom prst="straightConnector1">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cxnSpLocks/>
              <a:endCxn id="18" idx="1"/>
            </p:cNvCxnSpPr>
            <p:nvPr/>
          </p:nvCxnSpPr>
          <p:spPr>
            <a:xfrm flipH="1">
              <a:off x="5747139" y="3272507"/>
              <a:ext cx="3956" cy="257256"/>
            </a:xfrm>
            <a:prstGeom prst="line">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sp>
          <p:nvSpPr>
            <p:cNvPr id="17" name="Flowchart: Data 16"/>
            <p:cNvSpPr/>
            <p:nvPr/>
          </p:nvSpPr>
          <p:spPr>
            <a:xfrm>
              <a:off x="7008394" y="4362956"/>
              <a:ext cx="1977477" cy="81514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8" name="Flowchart: Data 17"/>
            <p:cNvSpPr/>
            <p:nvPr/>
          </p:nvSpPr>
          <p:spPr>
            <a:xfrm>
              <a:off x="4853792" y="3529764"/>
              <a:ext cx="1786693" cy="559607"/>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19" name="Flowchart: Decision 18"/>
            <p:cNvSpPr/>
            <p:nvPr/>
          </p:nvSpPr>
          <p:spPr>
            <a:xfrm>
              <a:off x="4831037" y="4289904"/>
              <a:ext cx="1834817" cy="882973"/>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grpSp>
          <p:nvGrpSpPr>
            <p:cNvPr id="20" name="Group 19"/>
            <p:cNvGrpSpPr/>
            <p:nvPr/>
          </p:nvGrpSpPr>
          <p:grpSpPr>
            <a:xfrm>
              <a:off x="4794583" y="1660205"/>
              <a:ext cx="1913022" cy="529389"/>
              <a:chOff x="3043990" y="5005137"/>
              <a:chExt cx="1913022" cy="529389"/>
            </a:xfrm>
            <a:grpFill/>
            <a:effectLst/>
          </p:grpSpPr>
          <p:sp>
            <p:nvSpPr>
              <p:cNvPr id="21" name="Flowchart: Terminator 20"/>
              <p:cNvSpPr/>
              <p:nvPr/>
            </p:nvSpPr>
            <p:spPr>
              <a:xfrm>
                <a:off x="3043990" y="5005137"/>
                <a:ext cx="1913022" cy="52938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3242084" y="5052418"/>
                <a:ext cx="1534027" cy="4001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Start</a:t>
                </a:r>
              </a:p>
            </p:txBody>
          </p:sp>
        </p:grpSp>
        <p:sp>
          <p:nvSpPr>
            <p:cNvPr id="23" name="Flowchart: Data 22"/>
            <p:cNvSpPr/>
            <p:nvPr/>
          </p:nvSpPr>
          <p:spPr>
            <a:xfrm>
              <a:off x="4859562" y="2416839"/>
              <a:ext cx="1787050" cy="868422"/>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grpSp>
          <p:nvGrpSpPr>
            <p:cNvPr id="25" name="Group 24"/>
            <p:cNvGrpSpPr/>
            <p:nvPr/>
          </p:nvGrpSpPr>
          <p:grpSpPr>
            <a:xfrm>
              <a:off x="4794583" y="2482339"/>
              <a:ext cx="3928392" cy="4585279"/>
              <a:chOff x="3047002" y="1205626"/>
              <a:chExt cx="3928392" cy="4666182"/>
            </a:xfrm>
            <a:grpFill/>
            <a:effectLst/>
          </p:grpSpPr>
          <p:sp>
            <p:nvSpPr>
              <p:cNvPr id="26" name="Flowchart: Terminator 25"/>
              <p:cNvSpPr/>
              <p:nvPr/>
            </p:nvSpPr>
            <p:spPr>
              <a:xfrm>
                <a:off x="3047002" y="5342420"/>
                <a:ext cx="1913022" cy="529388"/>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27" name="TextBox 26"/>
              <p:cNvSpPr txBox="1"/>
              <p:nvPr/>
            </p:nvSpPr>
            <p:spPr>
              <a:xfrm>
                <a:off x="3263567" y="5389050"/>
                <a:ext cx="1534027" cy="430937"/>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Stop</a:t>
                </a:r>
              </a:p>
            </p:txBody>
          </p:sp>
          <p:sp>
            <p:nvSpPr>
              <p:cNvPr id="28" name="TextBox 27"/>
              <p:cNvSpPr txBox="1"/>
              <p:nvPr/>
            </p:nvSpPr>
            <p:spPr>
              <a:xfrm>
                <a:off x="3223612" y="1205626"/>
                <a:ext cx="1534027" cy="538672"/>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OUTPUT "Choose an ID"</a:t>
                </a:r>
              </a:p>
            </p:txBody>
          </p:sp>
          <p:sp>
            <p:nvSpPr>
              <p:cNvPr id="29" name="TextBox 28"/>
              <p:cNvSpPr txBox="1"/>
              <p:nvPr/>
            </p:nvSpPr>
            <p:spPr>
              <a:xfrm>
                <a:off x="5571589" y="3159431"/>
                <a:ext cx="1403805" cy="754140"/>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OUTPUT </a:t>
                </a:r>
                <a:r>
                  <a:rPr lang="en-GB" sz="1200" b="1" dirty="0">
                    <a:solidFill>
                      <a:schemeClr val="bg1"/>
                    </a:solidFill>
                  </a:rPr>
                  <a:t>"</a:t>
                </a:r>
                <a:r>
                  <a:rPr lang="en-GB" sz="1200" b="1" dirty="0">
                    <a:solidFill>
                      <a:schemeClr val="bg1"/>
                    </a:solidFill>
                    <a:latin typeface="Arial" panose="020B0604020202020204" pitchFamily="34" charset="0"/>
                    <a:cs typeface="Arial" panose="020B0604020202020204" pitchFamily="34" charset="0"/>
                  </a:rPr>
                  <a:t>Choose another ID</a:t>
                </a:r>
                <a:r>
                  <a:rPr lang="en-GB" sz="1200" b="1" dirty="0">
                    <a:solidFill>
                      <a:schemeClr val="bg1"/>
                    </a:solidFill>
                  </a:rPr>
                  <a:t>"</a:t>
                </a:r>
                <a:endParaRPr lang="en-GB" sz="1200" b="1" dirty="0">
                  <a:solidFill>
                    <a:schemeClr val="bg1"/>
                  </a:solidFill>
                  <a:latin typeface="Arial" panose="020B0604020202020204" pitchFamily="34" charset="0"/>
                  <a:cs typeface="Arial" panose="020B0604020202020204" pitchFamily="34" charset="0"/>
                </a:endParaRPr>
              </a:p>
            </p:txBody>
          </p:sp>
          <p:sp>
            <p:nvSpPr>
              <p:cNvPr id="30" name="TextBox 29"/>
              <p:cNvSpPr txBox="1"/>
              <p:nvPr/>
            </p:nvSpPr>
            <p:spPr>
              <a:xfrm>
                <a:off x="3192648" y="3129368"/>
                <a:ext cx="1660360" cy="754140"/>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Is this </a:t>
                </a:r>
                <a:br>
                  <a:rPr lang="en-GB" sz="1200" b="1" dirty="0">
                    <a:solidFill>
                      <a:schemeClr val="bg1"/>
                    </a:solidFill>
                    <a:latin typeface="Arial" panose="020B0604020202020204" pitchFamily="34" charset="0"/>
                    <a:cs typeface="Arial" panose="020B0604020202020204" pitchFamily="34" charset="0"/>
                  </a:rPr>
                </a:br>
                <a:r>
                  <a:rPr lang="en-GB" sz="1200" b="1" dirty="0">
                    <a:solidFill>
                      <a:schemeClr val="bg1"/>
                    </a:solidFill>
                    <a:latin typeface="Arial" panose="020B0604020202020204" pitchFamily="34" charset="0"/>
                    <a:cs typeface="Arial" panose="020B0604020202020204" pitchFamily="34" charset="0"/>
                  </a:rPr>
                  <a:t>ID already in use?</a:t>
                </a:r>
              </a:p>
            </p:txBody>
          </p:sp>
          <p:sp>
            <p:nvSpPr>
              <p:cNvPr id="31" name="TextBox 30"/>
              <p:cNvSpPr txBox="1"/>
              <p:nvPr/>
            </p:nvSpPr>
            <p:spPr>
              <a:xfrm>
                <a:off x="3166886" y="2370879"/>
                <a:ext cx="1534027" cy="323203"/>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INPUT ID</a:t>
                </a:r>
              </a:p>
            </p:txBody>
          </p:sp>
          <p:sp>
            <p:nvSpPr>
              <p:cNvPr id="33" name="TextBox 32"/>
              <p:cNvSpPr txBox="1"/>
              <p:nvPr/>
            </p:nvSpPr>
            <p:spPr>
              <a:xfrm>
                <a:off x="4833976" y="2932119"/>
                <a:ext cx="592375" cy="359115"/>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Yes</a:t>
                </a:r>
              </a:p>
            </p:txBody>
          </p:sp>
          <p:sp>
            <p:nvSpPr>
              <p:cNvPr id="34" name="TextBox 33"/>
              <p:cNvSpPr txBox="1"/>
              <p:nvPr/>
            </p:nvSpPr>
            <p:spPr>
              <a:xfrm>
                <a:off x="4039788" y="3863381"/>
                <a:ext cx="592375" cy="359115"/>
              </a:xfrm>
              <a:prstGeom prst="rect">
                <a:avLst/>
              </a:prstGeom>
              <a:noFill/>
            </p:spPr>
            <p:txBody>
              <a:bodyPr wrap="square" rtlCol="0">
                <a:spAutoFit/>
              </a:bodyPr>
              <a:lstStyle/>
              <a:p>
                <a:pPr algn="ctr"/>
                <a:r>
                  <a:rPr lang="en-GB" sz="1400" b="1" dirty="0">
                    <a:latin typeface="Arial" panose="020B0604020202020204" pitchFamily="34" charset="0"/>
                    <a:cs typeface="Arial" panose="020B0604020202020204" pitchFamily="34" charset="0"/>
                  </a:rPr>
                  <a:t>No</a:t>
                </a:r>
              </a:p>
            </p:txBody>
          </p:sp>
        </p:grpSp>
        <p:cxnSp>
          <p:nvCxnSpPr>
            <p:cNvPr id="37" name="Straight Arrow Connector 36"/>
            <p:cNvCxnSpPr>
              <a:cxnSpLocks/>
            </p:cNvCxnSpPr>
            <p:nvPr/>
          </p:nvCxnSpPr>
          <p:spPr>
            <a:xfrm flipH="1">
              <a:off x="5859516" y="3390625"/>
              <a:ext cx="2261505" cy="0"/>
            </a:xfrm>
            <a:prstGeom prst="straightConnector1">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C7AD47F-F22A-408D-B356-67A89AB14175}"/>
                </a:ext>
              </a:extLst>
            </p:cNvPr>
            <p:cNvCxnSpPr>
              <a:cxnSpLocks/>
            </p:cNvCxnSpPr>
            <p:nvPr/>
          </p:nvCxnSpPr>
          <p:spPr>
            <a:xfrm flipH="1">
              <a:off x="5747139" y="2160001"/>
              <a:ext cx="3956" cy="257256"/>
            </a:xfrm>
            <a:prstGeom prst="line">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43119AE-25D7-4B2C-BB35-12FEA249969F}"/>
                </a:ext>
              </a:extLst>
            </p:cNvPr>
            <p:cNvCxnSpPr>
              <a:cxnSpLocks/>
            </p:cNvCxnSpPr>
            <p:nvPr/>
          </p:nvCxnSpPr>
          <p:spPr>
            <a:xfrm flipH="1">
              <a:off x="5747139" y="4036216"/>
              <a:ext cx="3956" cy="257256"/>
            </a:xfrm>
            <a:prstGeom prst="line">
              <a:avLst/>
            </a:prstGeom>
            <a:grpFill/>
            <a:ln w="28575">
              <a:solidFill>
                <a:schemeClr val="accent3">
                  <a:lumMod val="75000"/>
                </a:schemeClr>
              </a:solidFill>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36" name="Flowchart: Process 35">
            <a:extLst>
              <a:ext uri="{FF2B5EF4-FFF2-40B4-BE49-F238E27FC236}">
                <a16:creationId xmlns:a16="http://schemas.microsoft.com/office/drawing/2014/main" id="{B4247037-34DA-4991-9EAF-BB0FB34443D8}"/>
              </a:ext>
            </a:extLst>
          </p:cNvPr>
          <p:cNvSpPr/>
          <p:nvPr/>
        </p:nvSpPr>
        <p:spPr>
          <a:xfrm>
            <a:off x="5140643" y="4991370"/>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D1AB02CF-022A-408D-832D-3492F60952FD}"/>
              </a:ext>
            </a:extLst>
          </p:cNvPr>
          <p:cNvSpPr txBox="1"/>
          <p:nvPr/>
        </p:nvSpPr>
        <p:spPr>
          <a:xfrm>
            <a:off x="5107031" y="5087407"/>
            <a:ext cx="1999579" cy="44791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b="0" dirty="0">
                <a:solidFill>
                  <a:prstClr val="white"/>
                </a:solidFill>
              </a:rPr>
              <a:t>Save(ID)</a:t>
            </a:r>
          </a:p>
        </p:txBody>
      </p:sp>
      <p:cxnSp>
        <p:nvCxnSpPr>
          <p:cNvPr id="42" name="Straight Connector 41">
            <a:extLst>
              <a:ext uri="{FF2B5EF4-FFF2-40B4-BE49-F238E27FC236}">
                <a16:creationId xmlns:a16="http://schemas.microsoft.com/office/drawing/2014/main" id="{59AC571E-0BBD-4F40-A075-2D0957C60399}"/>
              </a:ext>
            </a:extLst>
          </p:cNvPr>
          <p:cNvCxnSpPr>
            <a:cxnSpLocks/>
          </p:cNvCxnSpPr>
          <p:nvPr/>
        </p:nvCxnSpPr>
        <p:spPr>
          <a:xfrm flipV="1">
            <a:off x="5305311" y="4991371"/>
            <a:ext cx="0" cy="65929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A70A6F3-05DE-4925-936B-01E56AB5A474}"/>
              </a:ext>
            </a:extLst>
          </p:cNvPr>
          <p:cNvCxnSpPr>
            <a:cxnSpLocks/>
          </p:cNvCxnSpPr>
          <p:nvPr/>
        </p:nvCxnSpPr>
        <p:spPr>
          <a:xfrm flipV="1">
            <a:off x="6911556" y="4991370"/>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787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Counting</a:t>
            </a:r>
          </a:p>
        </p:txBody>
      </p:sp>
      <p:sp>
        <p:nvSpPr>
          <p:cNvPr id="3" name="Text Placeholder 2"/>
          <p:cNvSpPr>
            <a:spLocks noGrp="1"/>
          </p:cNvSpPr>
          <p:nvPr>
            <p:ph type="body" sz="quarter" idx="14"/>
          </p:nvPr>
        </p:nvSpPr>
        <p:spPr>
          <a:xfrm>
            <a:off x="724280" y="1704179"/>
            <a:ext cx="4954623" cy="3453607"/>
          </a:xfrm>
        </p:spPr>
        <p:txBody>
          <a:bodyPr/>
          <a:lstStyle/>
          <a:p>
            <a:r>
              <a:rPr lang="en-GB" dirty="0"/>
              <a:t>The algorithm shows how it is possible to count using </a:t>
            </a:r>
            <a:br>
              <a:rPr lang="en-GB" dirty="0"/>
            </a:br>
            <a:r>
              <a:rPr lang="en-GB" dirty="0"/>
              <a:t>a flowchart</a:t>
            </a:r>
          </a:p>
          <a:p>
            <a:pPr lvl="1"/>
            <a:r>
              <a:rPr lang="en-GB" dirty="0"/>
              <a:t>The statement  </a:t>
            </a:r>
            <a:r>
              <a:rPr lang="en-GB" dirty="0">
                <a:solidFill>
                  <a:srgbClr val="1E646F"/>
                </a:solidFill>
              </a:rPr>
              <a:t>count </a:t>
            </a:r>
            <a:r>
              <a:rPr lang="en-GB" dirty="0">
                <a:solidFill>
                  <a:srgbClr val="1E646F"/>
                </a:solidFill>
                <a:sym typeface="Wingdings" panose="05000000000000000000" pitchFamily="2" charset="2"/>
              </a:rPr>
              <a:t></a:t>
            </a:r>
            <a:r>
              <a:rPr lang="en-GB" dirty="0">
                <a:solidFill>
                  <a:srgbClr val="1E646F"/>
                </a:solidFill>
              </a:rPr>
              <a:t> count + 1 </a:t>
            </a:r>
            <a:r>
              <a:rPr lang="en-GB" dirty="0"/>
              <a:t>means “Add </a:t>
            </a:r>
            <a:r>
              <a:rPr lang="en-GB" dirty="0">
                <a:solidFill>
                  <a:srgbClr val="1E646F"/>
                </a:solidFill>
              </a:rPr>
              <a:t>1</a:t>
            </a:r>
            <a:r>
              <a:rPr lang="en-GB" dirty="0"/>
              <a:t> to the </a:t>
            </a:r>
            <a:r>
              <a:rPr lang="en-GB" dirty="0">
                <a:solidFill>
                  <a:srgbClr val="1E646F"/>
                </a:solidFill>
              </a:rPr>
              <a:t>variable</a:t>
            </a:r>
            <a:r>
              <a:rPr lang="en-GB" dirty="0"/>
              <a:t> called </a:t>
            </a:r>
            <a:r>
              <a:rPr lang="en-GB" dirty="0">
                <a:solidFill>
                  <a:srgbClr val="1E646F"/>
                </a:solidFill>
              </a:rPr>
              <a:t>count</a:t>
            </a:r>
            <a:r>
              <a:rPr lang="en-GB" dirty="0"/>
              <a:t>”</a:t>
            </a:r>
          </a:p>
          <a:p>
            <a:pPr lvl="1"/>
            <a:r>
              <a:rPr lang="en-GB" dirty="0"/>
              <a:t>Explain exactly what the program will do?</a:t>
            </a:r>
          </a:p>
          <a:p>
            <a:endParaRPr lang="en-GB" dirty="0"/>
          </a:p>
          <a:p>
            <a:pPr marL="0" indent="-7937">
              <a:buNone/>
            </a:pPr>
            <a:endParaRPr lang="en-GB" dirty="0"/>
          </a:p>
          <a:p>
            <a:pPr lvl="1"/>
            <a:endParaRPr lang="en-GB" dirty="0"/>
          </a:p>
        </p:txBody>
      </p:sp>
      <p:sp>
        <p:nvSpPr>
          <p:cNvPr id="46" name="TextBox 45"/>
          <p:cNvSpPr txBox="1"/>
          <p:nvPr/>
        </p:nvSpPr>
        <p:spPr>
          <a:xfrm>
            <a:off x="2255365" y="5335372"/>
            <a:ext cx="1280160" cy="584775"/>
          </a:xfrm>
          <a:prstGeom prst="rect">
            <a:avLst/>
          </a:prstGeom>
          <a:noFill/>
        </p:spPr>
        <p:txBody>
          <a:bodyPr wrap="square" rtlCol="0">
            <a:spAutoFit/>
          </a:bodyPr>
          <a:lstStyle/>
          <a:p>
            <a:pPr algn="ctr"/>
            <a:r>
              <a:rPr lang="en-GB" sz="1600" dirty="0">
                <a:solidFill>
                  <a:schemeClr val="bg1"/>
                </a:solidFill>
              </a:rPr>
              <a:t>Is count &lt; 1000?</a:t>
            </a:r>
          </a:p>
        </p:txBody>
      </p:sp>
      <p:grpSp>
        <p:nvGrpSpPr>
          <p:cNvPr id="7" name="Group 6">
            <a:extLst>
              <a:ext uri="{FF2B5EF4-FFF2-40B4-BE49-F238E27FC236}">
                <a16:creationId xmlns:a16="http://schemas.microsoft.com/office/drawing/2014/main" id="{1797F9CD-1A61-41AB-BE8C-33F0876C84A8}"/>
              </a:ext>
            </a:extLst>
          </p:cNvPr>
          <p:cNvGrpSpPr/>
          <p:nvPr/>
        </p:nvGrpSpPr>
        <p:grpSpPr>
          <a:xfrm>
            <a:off x="5793273" y="1346147"/>
            <a:ext cx="2493677" cy="4716158"/>
            <a:chOff x="5793273" y="1346147"/>
            <a:chExt cx="2493677" cy="4716158"/>
          </a:xfrm>
        </p:grpSpPr>
        <p:sp>
          <p:nvSpPr>
            <p:cNvPr id="36" name="Flowchart: Terminator 35">
              <a:extLst>
                <a:ext uri="{FF2B5EF4-FFF2-40B4-BE49-F238E27FC236}">
                  <a16:creationId xmlns:a16="http://schemas.microsoft.com/office/drawing/2014/main" id="{1032424B-771A-4D82-804A-DC7C2D03832C}"/>
                </a:ext>
              </a:extLst>
            </p:cNvPr>
            <p:cNvSpPr/>
            <p:nvPr/>
          </p:nvSpPr>
          <p:spPr>
            <a:xfrm>
              <a:off x="6036004" y="1346147"/>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Start</a:t>
              </a:r>
            </a:p>
          </p:txBody>
        </p:sp>
        <p:sp>
          <p:nvSpPr>
            <p:cNvPr id="49" name="Flowchart: Terminator 48">
              <a:extLst>
                <a:ext uri="{FF2B5EF4-FFF2-40B4-BE49-F238E27FC236}">
                  <a16:creationId xmlns:a16="http://schemas.microsoft.com/office/drawing/2014/main" id="{6A85C824-627F-4B9E-BC0E-B56E8FBC879B}"/>
                </a:ext>
              </a:extLst>
            </p:cNvPr>
            <p:cNvSpPr/>
            <p:nvPr/>
          </p:nvSpPr>
          <p:spPr>
            <a:xfrm>
              <a:off x="6036004" y="5608596"/>
              <a:ext cx="1668472" cy="45370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Stop</a:t>
              </a:r>
            </a:p>
          </p:txBody>
        </p:sp>
        <p:sp>
          <p:nvSpPr>
            <p:cNvPr id="50" name="Flowchart: Process 49">
              <a:extLst>
                <a:ext uri="{FF2B5EF4-FFF2-40B4-BE49-F238E27FC236}">
                  <a16:creationId xmlns:a16="http://schemas.microsoft.com/office/drawing/2014/main" id="{1185E82A-E1AD-4D53-8F14-8C3DF94A4D10}"/>
                </a:ext>
              </a:extLst>
            </p:cNvPr>
            <p:cNvSpPr/>
            <p:nvPr/>
          </p:nvSpPr>
          <p:spPr>
            <a:xfrm>
              <a:off x="6036004" y="2056129"/>
              <a:ext cx="1668472" cy="616999"/>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prstClr val="white"/>
                  </a:solidFill>
                </a:rPr>
                <a:t>count </a:t>
              </a:r>
              <a:r>
                <a:rPr lang="en-GB" sz="1400" dirty="0">
                  <a:solidFill>
                    <a:prstClr val="white"/>
                  </a:solidFill>
                  <a:sym typeface="Wingdings" panose="05000000000000000000" pitchFamily="2" charset="2"/>
                </a:rPr>
                <a:t></a:t>
              </a:r>
              <a:r>
                <a:rPr lang="en-GB" sz="1400" dirty="0">
                  <a:solidFill>
                    <a:prstClr val="white"/>
                  </a:solidFill>
                </a:rPr>
                <a:t> 0</a:t>
              </a:r>
            </a:p>
          </p:txBody>
        </p:sp>
        <p:sp>
          <p:nvSpPr>
            <p:cNvPr id="51" name="Flowchart: Process 50">
              <a:extLst>
                <a:ext uri="{FF2B5EF4-FFF2-40B4-BE49-F238E27FC236}">
                  <a16:creationId xmlns:a16="http://schemas.microsoft.com/office/drawing/2014/main" id="{BE8007B4-5F37-4FBE-B555-7C1975DA6743}"/>
                </a:ext>
              </a:extLst>
            </p:cNvPr>
            <p:cNvSpPr/>
            <p:nvPr/>
          </p:nvSpPr>
          <p:spPr>
            <a:xfrm>
              <a:off x="6036004" y="2921395"/>
              <a:ext cx="1668472" cy="616999"/>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400" dirty="0">
                  <a:solidFill>
                    <a:prstClr val="white"/>
                  </a:solidFill>
                </a:rPr>
                <a:t>count </a:t>
              </a:r>
              <a:r>
                <a:rPr lang="en-GB" sz="1400" dirty="0">
                  <a:solidFill>
                    <a:prstClr val="white"/>
                  </a:solidFill>
                  <a:sym typeface="Wingdings" panose="05000000000000000000" pitchFamily="2" charset="2"/>
                </a:rPr>
                <a:t></a:t>
              </a:r>
              <a:r>
                <a:rPr lang="en-GB" sz="1400" dirty="0">
                  <a:solidFill>
                    <a:prstClr val="white"/>
                  </a:solidFill>
                </a:rPr>
                <a:t> count + 1</a:t>
              </a:r>
            </a:p>
          </p:txBody>
        </p:sp>
        <p:sp>
          <p:nvSpPr>
            <p:cNvPr id="53" name="Flowchart: Decision 52">
              <a:extLst>
                <a:ext uri="{FF2B5EF4-FFF2-40B4-BE49-F238E27FC236}">
                  <a16:creationId xmlns:a16="http://schemas.microsoft.com/office/drawing/2014/main" id="{BD2A52E1-6D3A-4542-9F3B-81664B65B7FA}"/>
                </a:ext>
              </a:extLst>
            </p:cNvPr>
            <p:cNvSpPr/>
            <p:nvPr/>
          </p:nvSpPr>
          <p:spPr>
            <a:xfrm>
              <a:off x="6028901" y="4651927"/>
              <a:ext cx="1682679" cy="708402"/>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prstClr val="white"/>
                  </a:solidFill>
                  <a:latin typeface="+mj-lt"/>
                  <a:cs typeface="Arial" panose="020B0604020202020204" pitchFamily="34" charset="0"/>
                </a:rPr>
                <a:t>Is count</a:t>
              </a:r>
              <a:br>
                <a:rPr lang="en-GB" sz="1400" dirty="0">
                  <a:solidFill>
                    <a:prstClr val="white"/>
                  </a:solidFill>
                  <a:latin typeface="+mj-lt"/>
                  <a:cs typeface="Arial" panose="020B0604020202020204" pitchFamily="34" charset="0"/>
                </a:rPr>
              </a:br>
              <a:r>
                <a:rPr lang="en-GB" sz="1400" dirty="0">
                  <a:solidFill>
                    <a:prstClr val="white"/>
                  </a:solidFill>
                  <a:latin typeface="+mj-lt"/>
                  <a:cs typeface="Arial" panose="020B0604020202020204" pitchFamily="34" charset="0"/>
                </a:rPr>
                <a:t>&lt; 1000?</a:t>
              </a:r>
            </a:p>
          </p:txBody>
        </p:sp>
        <p:cxnSp>
          <p:nvCxnSpPr>
            <p:cNvPr id="54" name="Straight Arrow Connector 53">
              <a:extLst>
                <a:ext uri="{FF2B5EF4-FFF2-40B4-BE49-F238E27FC236}">
                  <a16:creationId xmlns:a16="http://schemas.microsoft.com/office/drawing/2014/main" id="{6A314865-CC81-45D3-9CB7-28FE6D7BC075}"/>
                </a:ext>
              </a:extLst>
            </p:cNvPr>
            <p:cNvCxnSpPr>
              <a:cxnSpLocks/>
              <a:stCxn id="36" idx="2"/>
              <a:endCxn id="50" idx="0"/>
            </p:cNvCxnSpPr>
            <p:nvPr/>
          </p:nvCxnSpPr>
          <p:spPr>
            <a:xfrm>
              <a:off x="6870240" y="1807862"/>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4B8712FD-DAE2-4A68-8954-535503EACCE5}"/>
                </a:ext>
              </a:extLst>
            </p:cNvPr>
            <p:cNvCxnSpPr>
              <a:cxnSpLocks/>
              <a:stCxn id="50" idx="2"/>
            </p:cNvCxnSpPr>
            <p:nvPr/>
          </p:nvCxnSpPr>
          <p:spPr>
            <a:xfrm>
              <a:off x="6870240" y="2673128"/>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16BFEC46-A2FD-4C3A-B892-1F058E35F532}"/>
                </a:ext>
              </a:extLst>
            </p:cNvPr>
            <p:cNvCxnSpPr>
              <a:cxnSpLocks/>
              <a:stCxn id="51" idx="2"/>
            </p:cNvCxnSpPr>
            <p:nvPr/>
          </p:nvCxnSpPr>
          <p:spPr>
            <a:xfrm>
              <a:off x="6870240" y="3538394"/>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C90ECF6F-08AE-4C52-B39A-B33C7CD3E6AE}"/>
                </a:ext>
              </a:extLst>
            </p:cNvPr>
            <p:cNvCxnSpPr>
              <a:cxnSpLocks/>
            </p:cNvCxnSpPr>
            <p:nvPr/>
          </p:nvCxnSpPr>
          <p:spPr>
            <a:xfrm>
              <a:off x="6870240" y="4395833"/>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3ACE0437-11A3-42B3-9672-6DEFAD7BAB6E}"/>
                </a:ext>
              </a:extLst>
            </p:cNvPr>
            <p:cNvCxnSpPr>
              <a:cxnSpLocks/>
              <a:stCxn id="53" idx="2"/>
            </p:cNvCxnSpPr>
            <p:nvPr/>
          </p:nvCxnSpPr>
          <p:spPr>
            <a:xfrm>
              <a:off x="6870241" y="5360329"/>
              <a:ext cx="0" cy="25467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F14FD5DC-324C-4F62-9821-AF367B29C40D}"/>
                </a:ext>
              </a:extLst>
            </p:cNvPr>
            <p:cNvSpPr txBox="1"/>
            <p:nvPr/>
          </p:nvSpPr>
          <p:spPr>
            <a:xfrm>
              <a:off x="7654966" y="4705237"/>
              <a:ext cx="631979"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Yes</a:t>
              </a:r>
            </a:p>
          </p:txBody>
        </p:sp>
        <p:sp>
          <p:nvSpPr>
            <p:cNvPr id="60" name="TextBox 59">
              <a:extLst>
                <a:ext uri="{FF2B5EF4-FFF2-40B4-BE49-F238E27FC236}">
                  <a16:creationId xmlns:a16="http://schemas.microsoft.com/office/drawing/2014/main" id="{FB5AB1E0-9176-4353-8AE6-B99E3EF2F4DC}"/>
                </a:ext>
              </a:extLst>
            </p:cNvPr>
            <p:cNvSpPr txBox="1"/>
            <p:nvPr/>
          </p:nvSpPr>
          <p:spPr>
            <a:xfrm>
              <a:off x="6884322" y="5294016"/>
              <a:ext cx="581830"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No</a:t>
              </a:r>
            </a:p>
          </p:txBody>
        </p:sp>
        <p:cxnSp>
          <p:nvCxnSpPr>
            <p:cNvPr id="61" name="Straight Connector 60">
              <a:extLst>
                <a:ext uri="{FF2B5EF4-FFF2-40B4-BE49-F238E27FC236}">
                  <a16:creationId xmlns:a16="http://schemas.microsoft.com/office/drawing/2014/main" id="{D49E39B3-8708-48E5-A605-E1CE4EB1CF77}"/>
                </a:ext>
              </a:extLst>
            </p:cNvPr>
            <p:cNvCxnSpPr>
              <a:cxnSpLocks/>
            </p:cNvCxnSpPr>
            <p:nvPr/>
          </p:nvCxnSpPr>
          <p:spPr>
            <a:xfrm flipV="1">
              <a:off x="8286949" y="2754523"/>
              <a:ext cx="0" cy="2251605"/>
            </a:xfrm>
            <a:prstGeom prst="line">
              <a:avLst/>
            </a:prstGeom>
            <a:solidFill>
              <a:srgbClr val="1E646F"/>
            </a:solidFill>
            <a:ln w="25400">
              <a:solidFill>
                <a:schemeClr val="accent3">
                  <a:lumMod val="7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D5D24F6F-8B1F-4B31-8110-8B4E7449E3E5}"/>
                </a:ext>
              </a:extLst>
            </p:cNvPr>
            <p:cNvCxnSpPr>
              <a:cxnSpLocks/>
            </p:cNvCxnSpPr>
            <p:nvPr/>
          </p:nvCxnSpPr>
          <p:spPr>
            <a:xfrm flipH="1">
              <a:off x="6884322" y="2765765"/>
              <a:ext cx="1402627" cy="0"/>
            </a:xfrm>
            <a:prstGeom prst="straightConnector1">
              <a:avLst/>
            </a:prstGeom>
            <a:solidFill>
              <a:srgbClr val="1E646F"/>
            </a:solidFill>
            <a:ln w="25400">
              <a:solidFill>
                <a:schemeClr val="accent3">
                  <a:lumMod val="75000"/>
                </a:schemeClr>
              </a:solidFill>
              <a:tailEnd type="triangle" w="lg" len="med"/>
            </a:ln>
            <a:effectLst/>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C02FE229-A4B2-4A15-92EA-CA840A54B1AB}"/>
                </a:ext>
              </a:extLst>
            </p:cNvPr>
            <p:cNvCxnSpPr>
              <a:cxnSpLocks/>
            </p:cNvCxnSpPr>
            <p:nvPr/>
          </p:nvCxnSpPr>
          <p:spPr>
            <a:xfrm flipH="1">
              <a:off x="7402928" y="5006128"/>
              <a:ext cx="884022" cy="0"/>
            </a:xfrm>
            <a:prstGeom prst="straightConnector1">
              <a:avLst/>
            </a:prstGeom>
            <a:solidFill>
              <a:srgbClr val="1E646F"/>
            </a:solidFill>
            <a:ln w="25400">
              <a:solidFill>
                <a:schemeClr val="accent3">
                  <a:lumMod val="75000"/>
                </a:schemeClr>
              </a:solidFill>
              <a:tailEnd type="none"/>
            </a:ln>
            <a:effectLst/>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DB551F0C-BE7D-4ADE-B5F1-F3C4602B0ABD}"/>
                </a:ext>
              </a:extLst>
            </p:cNvPr>
            <p:cNvGrpSpPr/>
            <p:nvPr/>
          </p:nvGrpSpPr>
          <p:grpSpPr>
            <a:xfrm>
              <a:off x="5793273" y="3778834"/>
              <a:ext cx="2202439" cy="616999"/>
              <a:chOff x="613605" y="3477128"/>
              <a:chExt cx="1805106" cy="782460"/>
            </a:xfrm>
            <a:solidFill>
              <a:srgbClr val="1E646F"/>
            </a:solidFill>
          </p:grpSpPr>
          <p:sp>
            <p:nvSpPr>
              <p:cNvPr id="23" name="Flowchart: Data 22">
                <a:extLst>
                  <a:ext uri="{FF2B5EF4-FFF2-40B4-BE49-F238E27FC236}">
                    <a16:creationId xmlns:a16="http://schemas.microsoft.com/office/drawing/2014/main" id="{8A1BF616-B062-4B6A-A17E-20524A425FF2}"/>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17F82D6B-4D0B-4704-B0D4-6F3F7A60EDD6}"/>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OUTPUT count</a:t>
                </a:r>
              </a:p>
            </p:txBody>
          </p:sp>
        </p:grpSp>
      </p:grpSp>
    </p:spTree>
    <p:extLst>
      <p:ext uri="{BB962C8B-B14F-4D97-AF65-F5344CB8AC3E}">
        <p14:creationId xmlns:p14="http://schemas.microsoft.com/office/powerpoint/2010/main" val="429272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952E18-F179-4B5A-A7B4-DF2D7ABB74C8}"/>
              </a:ext>
            </a:extLst>
          </p:cNvPr>
          <p:cNvSpPr>
            <a:spLocks noGrp="1"/>
          </p:cNvSpPr>
          <p:nvPr>
            <p:ph type="body" sz="quarter" idx="13"/>
          </p:nvPr>
        </p:nvSpPr>
        <p:spPr/>
        <p:txBody>
          <a:bodyPr/>
          <a:lstStyle/>
          <a:p>
            <a:r>
              <a:rPr lang="en-GB" dirty="0"/>
              <a:t>Counting</a:t>
            </a:r>
          </a:p>
        </p:txBody>
      </p:sp>
      <p:sp>
        <p:nvSpPr>
          <p:cNvPr id="3" name="Text Placeholder 2">
            <a:extLst>
              <a:ext uri="{FF2B5EF4-FFF2-40B4-BE49-F238E27FC236}">
                <a16:creationId xmlns:a16="http://schemas.microsoft.com/office/drawing/2014/main" id="{134ADE38-8477-4D2B-97D7-F3753D0D69FD}"/>
              </a:ext>
            </a:extLst>
          </p:cNvPr>
          <p:cNvSpPr>
            <a:spLocks noGrp="1"/>
          </p:cNvSpPr>
          <p:nvPr>
            <p:ph type="body" sz="quarter" idx="14"/>
          </p:nvPr>
        </p:nvSpPr>
        <p:spPr/>
        <p:txBody>
          <a:bodyPr/>
          <a:lstStyle/>
          <a:p>
            <a:r>
              <a:rPr lang="en-GB" dirty="0"/>
              <a:t>The program outputs:</a:t>
            </a:r>
          </a:p>
          <a:p>
            <a:pPr lvl="1"/>
            <a:r>
              <a:rPr lang="en-GB" dirty="0"/>
              <a:t>1</a:t>
            </a:r>
          </a:p>
          <a:p>
            <a:pPr lvl="1"/>
            <a:r>
              <a:rPr lang="en-GB" dirty="0"/>
              <a:t>2</a:t>
            </a:r>
          </a:p>
          <a:p>
            <a:pPr lvl="1"/>
            <a:r>
              <a:rPr lang="en-GB" dirty="0"/>
              <a:t>…</a:t>
            </a:r>
          </a:p>
          <a:p>
            <a:pPr lvl="1"/>
            <a:r>
              <a:rPr lang="en-GB" dirty="0"/>
              <a:t>999</a:t>
            </a:r>
            <a:br>
              <a:rPr lang="en-GB" dirty="0"/>
            </a:br>
            <a:br>
              <a:rPr lang="en-GB" dirty="0"/>
            </a:br>
            <a:endParaRPr lang="en-GB" dirty="0"/>
          </a:p>
          <a:p>
            <a:pPr lvl="1"/>
            <a:r>
              <a:rPr lang="en-GB" dirty="0"/>
              <a:t>Note that the program won’t output </a:t>
            </a:r>
            <a:br>
              <a:rPr lang="en-GB" dirty="0"/>
            </a:br>
            <a:r>
              <a:rPr lang="en-GB" dirty="0"/>
              <a:t>0 or 1000</a:t>
            </a:r>
          </a:p>
        </p:txBody>
      </p:sp>
      <p:grpSp>
        <p:nvGrpSpPr>
          <p:cNvPr id="22" name="Group 21">
            <a:extLst>
              <a:ext uri="{FF2B5EF4-FFF2-40B4-BE49-F238E27FC236}">
                <a16:creationId xmlns:a16="http://schemas.microsoft.com/office/drawing/2014/main" id="{8688EC63-A2C8-4A9E-BD19-7689C0F6424F}"/>
              </a:ext>
            </a:extLst>
          </p:cNvPr>
          <p:cNvGrpSpPr/>
          <p:nvPr/>
        </p:nvGrpSpPr>
        <p:grpSpPr>
          <a:xfrm>
            <a:off x="5793273" y="1346147"/>
            <a:ext cx="2493677" cy="4716158"/>
            <a:chOff x="5793273" y="1346147"/>
            <a:chExt cx="2493677" cy="4716158"/>
          </a:xfrm>
        </p:grpSpPr>
        <p:sp>
          <p:nvSpPr>
            <p:cNvPr id="23" name="Flowchart: Terminator 22">
              <a:extLst>
                <a:ext uri="{FF2B5EF4-FFF2-40B4-BE49-F238E27FC236}">
                  <a16:creationId xmlns:a16="http://schemas.microsoft.com/office/drawing/2014/main" id="{0116C8B0-7344-462F-979C-36004BAF5E93}"/>
                </a:ext>
              </a:extLst>
            </p:cNvPr>
            <p:cNvSpPr/>
            <p:nvPr/>
          </p:nvSpPr>
          <p:spPr>
            <a:xfrm>
              <a:off x="6036004" y="1346147"/>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Start</a:t>
              </a:r>
            </a:p>
          </p:txBody>
        </p:sp>
        <p:sp>
          <p:nvSpPr>
            <p:cNvPr id="24" name="Flowchart: Terminator 23">
              <a:extLst>
                <a:ext uri="{FF2B5EF4-FFF2-40B4-BE49-F238E27FC236}">
                  <a16:creationId xmlns:a16="http://schemas.microsoft.com/office/drawing/2014/main" id="{C5BC4A69-7E6E-43E8-99D6-E7F7D5A09539}"/>
                </a:ext>
              </a:extLst>
            </p:cNvPr>
            <p:cNvSpPr/>
            <p:nvPr/>
          </p:nvSpPr>
          <p:spPr>
            <a:xfrm>
              <a:off x="6036004" y="5608596"/>
              <a:ext cx="1668472" cy="45370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Stop</a:t>
              </a:r>
            </a:p>
          </p:txBody>
        </p:sp>
        <p:sp>
          <p:nvSpPr>
            <p:cNvPr id="25" name="Flowchart: Process 24">
              <a:extLst>
                <a:ext uri="{FF2B5EF4-FFF2-40B4-BE49-F238E27FC236}">
                  <a16:creationId xmlns:a16="http://schemas.microsoft.com/office/drawing/2014/main" id="{AECC25B9-705E-4748-AE04-F0FB30EE891B}"/>
                </a:ext>
              </a:extLst>
            </p:cNvPr>
            <p:cNvSpPr/>
            <p:nvPr/>
          </p:nvSpPr>
          <p:spPr>
            <a:xfrm>
              <a:off x="6036004" y="2056129"/>
              <a:ext cx="1668472" cy="616999"/>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prstClr val="white"/>
                  </a:solidFill>
                </a:rPr>
                <a:t>count </a:t>
              </a:r>
              <a:r>
                <a:rPr lang="en-GB" sz="1400" dirty="0">
                  <a:solidFill>
                    <a:prstClr val="white"/>
                  </a:solidFill>
                  <a:sym typeface="Wingdings" panose="05000000000000000000" pitchFamily="2" charset="2"/>
                </a:rPr>
                <a:t></a:t>
              </a:r>
              <a:r>
                <a:rPr lang="en-GB" sz="1400" dirty="0">
                  <a:solidFill>
                    <a:prstClr val="white"/>
                  </a:solidFill>
                </a:rPr>
                <a:t> 0</a:t>
              </a:r>
            </a:p>
          </p:txBody>
        </p:sp>
        <p:sp>
          <p:nvSpPr>
            <p:cNvPr id="26" name="Flowchart: Process 25">
              <a:extLst>
                <a:ext uri="{FF2B5EF4-FFF2-40B4-BE49-F238E27FC236}">
                  <a16:creationId xmlns:a16="http://schemas.microsoft.com/office/drawing/2014/main" id="{AFB56B22-364D-40E0-8019-AB06D8F77E9F}"/>
                </a:ext>
              </a:extLst>
            </p:cNvPr>
            <p:cNvSpPr/>
            <p:nvPr/>
          </p:nvSpPr>
          <p:spPr>
            <a:xfrm>
              <a:off x="6036004" y="2921395"/>
              <a:ext cx="1668472" cy="616999"/>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400" dirty="0">
                  <a:solidFill>
                    <a:prstClr val="white"/>
                  </a:solidFill>
                </a:rPr>
                <a:t>count </a:t>
              </a:r>
              <a:r>
                <a:rPr lang="en-GB" sz="1400" dirty="0">
                  <a:solidFill>
                    <a:prstClr val="white"/>
                  </a:solidFill>
                  <a:sym typeface="Wingdings" panose="05000000000000000000" pitchFamily="2" charset="2"/>
                </a:rPr>
                <a:t></a:t>
              </a:r>
              <a:r>
                <a:rPr lang="en-GB" sz="1400" dirty="0">
                  <a:solidFill>
                    <a:prstClr val="white"/>
                  </a:solidFill>
                </a:rPr>
                <a:t> count + 1</a:t>
              </a:r>
            </a:p>
          </p:txBody>
        </p:sp>
        <p:sp>
          <p:nvSpPr>
            <p:cNvPr id="27" name="Flowchart: Decision 26">
              <a:extLst>
                <a:ext uri="{FF2B5EF4-FFF2-40B4-BE49-F238E27FC236}">
                  <a16:creationId xmlns:a16="http://schemas.microsoft.com/office/drawing/2014/main" id="{053A9FF8-0112-49C1-A445-0BF8380589B8}"/>
                </a:ext>
              </a:extLst>
            </p:cNvPr>
            <p:cNvSpPr/>
            <p:nvPr/>
          </p:nvSpPr>
          <p:spPr>
            <a:xfrm>
              <a:off x="6028901" y="4651927"/>
              <a:ext cx="1682679" cy="708402"/>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prstClr val="white"/>
                  </a:solidFill>
                  <a:latin typeface="+mj-lt"/>
                  <a:cs typeface="Arial" panose="020B0604020202020204" pitchFamily="34" charset="0"/>
                </a:rPr>
                <a:t>Is count</a:t>
              </a:r>
              <a:br>
                <a:rPr lang="en-GB" sz="1400" dirty="0">
                  <a:solidFill>
                    <a:prstClr val="white"/>
                  </a:solidFill>
                  <a:latin typeface="+mj-lt"/>
                  <a:cs typeface="Arial" panose="020B0604020202020204" pitchFamily="34" charset="0"/>
                </a:rPr>
              </a:br>
              <a:r>
                <a:rPr lang="en-GB" sz="1400" dirty="0">
                  <a:solidFill>
                    <a:prstClr val="white"/>
                  </a:solidFill>
                  <a:latin typeface="+mj-lt"/>
                  <a:cs typeface="Arial" panose="020B0604020202020204" pitchFamily="34" charset="0"/>
                </a:rPr>
                <a:t>&lt; 1000?</a:t>
              </a:r>
            </a:p>
          </p:txBody>
        </p:sp>
        <p:cxnSp>
          <p:nvCxnSpPr>
            <p:cNvPr id="28" name="Straight Arrow Connector 27">
              <a:extLst>
                <a:ext uri="{FF2B5EF4-FFF2-40B4-BE49-F238E27FC236}">
                  <a16:creationId xmlns:a16="http://schemas.microsoft.com/office/drawing/2014/main" id="{C7E0DBD6-B771-4F79-93E7-70EADE17D79C}"/>
                </a:ext>
              </a:extLst>
            </p:cNvPr>
            <p:cNvCxnSpPr>
              <a:cxnSpLocks/>
              <a:stCxn id="23" idx="2"/>
              <a:endCxn id="25" idx="0"/>
            </p:cNvCxnSpPr>
            <p:nvPr/>
          </p:nvCxnSpPr>
          <p:spPr>
            <a:xfrm>
              <a:off x="6870240" y="1807862"/>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EAC861CB-3065-4B67-87C2-95BC5C2A5259}"/>
                </a:ext>
              </a:extLst>
            </p:cNvPr>
            <p:cNvCxnSpPr>
              <a:cxnSpLocks/>
              <a:stCxn id="25" idx="2"/>
            </p:cNvCxnSpPr>
            <p:nvPr/>
          </p:nvCxnSpPr>
          <p:spPr>
            <a:xfrm>
              <a:off x="6870240" y="2673128"/>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92485769-6D7B-4FAB-B5E3-4D09CFDC9FFB}"/>
                </a:ext>
              </a:extLst>
            </p:cNvPr>
            <p:cNvCxnSpPr>
              <a:cxnSpLocks/>
              <a:stCxn id="26" idx="2"/>
            </p:cNvCxnSpPr>
            <p:nvPr/>
          </p:nvCxnSpPr>
          <p:spPr>
            <a:xfrm>
              <a:off x="6870240" y="3538394"/>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D31EA034-FFE9-4846-B293-4E1DA356A45C}"/>
                </a:ext>
              </a:extLst>
            </p:cNvPr>
            <p:cNvCxnSpPr>
              <a:cxnSpLocks/>
            </p:cNvCxnSpPr>
            <p:nvPr/>
          </p:nvCxnSpPr>
          <p:spPr>
            <a:xfrm>
              <a:off x="6870240" y="4395833"/>
              <a:ext cx="0" cy="24826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F32D5CB-11C3-4638-8B0A-A769184A960B}"/>
                </a:ext>
              </a:extLst>
            </p:cNvPr>
            <p:cNvCxnSpPr>
              <a:cxnSpLocks/>
              <a:stCxn id="27" idx="2"/>
            </p:cNvCxnSpPr>
            <p:nvPr/>
          </p:nvCxnSpPr>
          <p:spPr>
            <a:xfrm>
              <a:off x="6870241" y="5360329"/>
              <a:ext cx="0" cy="254677"/>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2A630E33-6CF6-4BC6-AE53-9401DA0D7323}"/>
                </a:ext>
              </a:extLst>
            </p:cNvPr>
            <p:cNvSpPr txBox="1"/>
            <p:nvPr/>
          </p:nvSpPr>
          <p:spPr>
            <a:xfrm>
              <a:off x="7654966" y="4705237"/>
              <a:ext cx="631979"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Yes</a:t>
              </a:r>
            </a:p>
          </p:txBody>
        </p:sp>
        <p:sp>
          <p:nvSpPr>
            <p:cNvPr id="34" name="TextBox 33">
              <a:extLst>
                <a:ext uri="{FF2B5EF4-FFF2-40B4-BE49-F238E27FC236}">
                  <a16:creationId xmlns:a16="http://schemas.microsoft.com/office/drawing/2014/main" id="{87D4BAB1-2FEC-4C46-9A48-0350B85F9052}"/>
                </a:ext>
              </a:extLst>
            </p:cNvPr>
            <p:cNvSpPr txBox="1"/>
            <p:nvPr/>
          </p:nvSpPr>
          <p:spPr>
            <a:xfrm>
              <a:off x="6884322" y="5294016"/>
              <a:ext cx="581830" cy="30777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No</a:t>
              </a:r>
            </a:p>
          </p:txBody>
        </p:sp>
        <p:cxnSp>
          <p:nvCxnSpPr>
            <p:cNvPr id="35" name="Straight Connector 34">
              <a:extLst>
                <a:ext uri="{FF2B5EF4-FFF2-40B4-BE49-F238E27FC236}">
                  <a16:creationId xmlns:a16="http://schemas.microsoft.com/office/drawing/2014/main" id="{FFBC317F-35DD-4B81-AB1E-B743A125E764}"/>
                </a:ext>
              </a:extLst>
            </p:cNvPr>
            <p:cNvCxnSpPr>
              <a:cxnSpLocks/>
            </p:cNvCxnSpPr>
            <p:nvPr/>
          </p:nvCxnSpPr>
          <p:spPr>
            <a:xfrm flipV="1">
              <a:off x="8286949" y="2754523"/>
              <a:ext cx="0" cy="2251605"/>
            </a:xfrm>
            <a:prstGeom prst="line">
              <a:avLst/>
            </a:prstGeom>
            <a:solidFill>
              <a:srgbClr val="1E646F"/>
            </a:solidFill>
            <a:ln w="25400">
              <a:solidFill>
                <a:schemeClr val="accent3">
                  <a:lumMod val="7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9D88E53D-EC0E-4C14-ADF4-14DAC415A8BD}"/>
                </a:ext>
              </a:extLst>
            </p:cNvPr>
            <p:cNvCxnSpPr>
              <a:cxnSpLocks/>
            </p:cNvCxnSpPr>
            <p:nvPr/>
          </p:nvCxnSpPr>
          <p:spPr>
            <a:xfrm flipH="1">
              <a:off x="6884322" y="2765765"/>
              <a:ext cx="1402627" cy="0"/>
            </a:xfrm>
            <a:prstGeom prst="straightConnector1">
              <a:avLst/>
            </a:prstGeom>
            <a:solidFill>
              <a:srgbClr val="1E646F"/>
            </a:solidFill>
            <a:ln w="25400">
              <a:solidFill>
                <a:schemeClr val="accent3">
                  <a:lumMod val="75000"/>
                </a:schemeClr>
              </a:solidFill>
              <a:tailEnd type="triangle" w="lg" len="med"/>
            </a:ln>
            <a:effectLst/>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652CF2CD-A898-47CD-8C4A-C6EB1848022E}"/>
                </a:ext>
              </a:extLst>
            </p:cNvPr>
            <p:cNvCxnSpPr>
              <a:cxnSpLocks/>
            </p:cNvCxnSpPr>
            <p:nvPr/>
          </p:nvCxnSpPr>
          <p:spPr>
            <a:xfrm flipH="1">
              <a:off x="7402928" y="5006128"/>
              <a:ext cx="884022" cy="0"/>
            </a:xfrm>
            <a:prstGeom prst="straightConnector1">
              <a:avLst/>
            </a:prstGeom>
            <a:solidFill>
              <a:srgbClr val="1E646F"/>
            </a:solidFill>
            <a:ln w="25400">
              <a:solidFill>
                <a:schemeClr val="accent3">
                  <a:lumMod val="75000"/>
                </a:schemeClr>
              </a:solidFill>
              <a:tailEnd type="none"/>
            </a:ln>
            <a:effectLst/>
          </p:spPr>
          <p:style>
            <a:lnRef idx="1">
              <a:schemeClr val="dk1"/>
            </a:lnRef>
            <a:fillRef idx="0">
              <a:schemeClr val="dk1"/>
            </a:fillRef>
            <a:effectRef idx="0">
              <a:schemeClr val="dk1"/>
            </a:effectRef>
            <a:fontRef idx="minor">
              <a:schemeClr val="tx1"/>
            </a:fontRef>
          </p:style>
        </p:cxnSp>
        <p:grpSp>
          <p:nvGrpSpPr>
            <p:cNvPr id="38" name="Group 37">
              <a:extLst>
                <a:ext uri="{FF2B5EF4-FFF2-40B4-BE49-F238E27FC236}">
                  <a16:creationId xmlns:a16="http://schemas.microsoft.com/office/drawing/2014/main" id="{6D8C67AF-7CB2-4B9A-9E20-FAF9BC49FF9E}"/>
                </a:ext>
              </a:extLst>
            </p:cNvPr>
            <p:cNvGrpSpPr/>
            <p:nvPr/>
          </p:nvGrpSpPr>
          <p:grpSpPr>
            <a:xfrm>
              <a:off x="5793273" y="3778834"/>
              <a:ext cx="2202439" cy="616999"/>
              <a:chOff x="613605" y="3477128"/>
              <a:chExt cx="1805106" cy="782460"/>
            </a:xfrm>
            <a:solidFill>
              <a:srgbClr val="1E646F"/>
            </a:solidFill>
          </p:grpSpPr>
          <p:sp>
            <p:nvSpPr>
              <p:cNvPr id="39" name="Flowchart: Data 38">
                <a:extLst>
                  <a:ext uri="{FF2B5EF4-FFF2-40B4-BE49-F238E27FC236}">
                    <a16:creationId xmlns:a16="http://schemas.microsoft.com/office/drawing/2014/main" id="{7B68485A-B445-40B2-8807-A0B8333CB4BC}"/>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E32A329B-A87F-44DF-AF7C-11E4AA6AE1CD}"/>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OUTPUT count</a:t>
                </a:r>
              </a:p>
            </p:txBody>
          </p:sp>
        </p:grpSp>
      </p:grpSp>
    </p:spTree>
    <p:extLst>
      <p:ext uri="{BB962C8B-B14F-4D97-AF65-F5344CB8AC3E}">
        <p14:creationId xmlns:p14="http://schemas.microsoft.com/office/powerpoint/2010/main" val="2047021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Worksheet 2</a:t>
            </a:r>
          </a:p>
        </p:txBody>
      </p:sp>
      <p:sp>
        <p:nvSpPr>
          <p:cNvPr id="2" name="Text Placeholder 1"/>
          <p:cNvSpPr>
            <a:spLocks noGrp="1"/>
          </p:cNvSpPr>
          <p:nvPr>
            <p:ph type="body" sz="quarter" idx="14"/>
          </p:nvPr>
        </p:nvSpPr>
        <p:spPr/>
        <p:txBody>
          <a:bodyPr/>
          <a:lstStyle/>
          <a:p>
            <a:r>
              <a:rPr lang="en-GB" dirty="0"/>
              <a:t>Complete </a:t>
            </a:r>
            <a:r>
              <a:rPr lang="en-GB" b="1" dirty="0"/>
              <a:t>Task 1 </a:t>
            </a:r>
            <a:r>
              <a:rPr lang="en-GB" dirty="0"/>
              <a:t>and </a:t>
            </a:r>
            <a:r>
              <a:rPr lang="en-GB" b="1" dirty="0"/>
              <a:t>Task 2 </a:t>
            </a:r>
            <a:r>
              <a:rPr lang="en-GB" dirty="0"/>
              <a:t>on </a:t>
            </a:r>
            <a:r>
              <a:rPr lang="en-GB" b="1" dirty="0"/>
              <a:t>Worksheet 2</a:t>
            </a:r>
          </a:p>
        </p:txBody>
      </p:sp>
    </p:spTree>
    <p:extLst>
      <p:ext uri="{BB962C8B-B14F-4D97-AF65-F5344CB8AC3E}">
        <p14:creationId xmlns:p14="http://schemas.microsoft.com/office/powerpoint/2010/main" val="1045926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3F1BC7-92CB-46FE-924A-A751668EB385}"/>
              </a:ext>
            </a:extLst>
          </p:cNvPr>
          <p:cNvSpPr>
            <a:spLocks noGrp="1"/>
          </p:cNvSpPr>
          <p:nvPr>
            <p:ph type="body" sz="quarter" idx="13"/>
          </p:nvPr>
        </p:nvSpPr>
        <p:spPr/>
        <p:txBody>
          <a:bodyPr/>
          <a:lstStyle/>
          <a:p>
            <a:r>
              <a:rPr lang="en-GB" dirty="0"/>
              <a:t>Finding the maximum</a:t>
            </a:r>
          </a:p>
        </p:txBody>
      </p:sp>
      <p:sp>
        <p:nvSpPr>
          <p:cNvPr id="3" name="Text Placeholder 2">
            <a:extLst>
              <a:ext uri="{FF2B5EF4-FFF2-40B4-BE49-F238E27FC236}">
                <a16:creationId xmlns:a16="http://schemas.microsoft.com/office/drawing/2014/main" id="{282B84B9-B45D-4945-BA0C-C783167DD92E}"/>
              </a:ext>
            </a:extLst>
          </p:cNvPr>
          <p:cNvSpPr>
            <a:spLocks noGrp="1"/>
          </p:cNvSpPr>
          <p:nvPr>
            <p:ph type="body" sz="quarter" idx="14"/>
          </p:nvPr>
        </p:nvSpPr>
        <p:spPr/>
        <p:txBody>
          <a:bodyPr/>
          <a:lstStyle/>
          <a:p>
            <a:r>
              <a:rPr lang="en-GB" dirty="0"/>
              <a:t>The flowchart shows </a:t>
            </a:r>
            <a:br>
              <a:rPr lang="en-GB" dirty="0"/>
            </a:br>
            <a:r>
              <a:rPr lang="en-GB" dirty="0"/>
              <a:t>the algorithm that will </a:t>
            </a:r>
            <a:br>
              <a:rPr lang="en-GB" dirty="0"/>
            </a:br>
            <a:r>
              <a:rPr lang="en-GB" dirty="0"/>
              <a:t>find the maximum of </a:t>
            </a:r>
            <a:br>
              <a:rPr lang="en-GB" dirty="0"/>
            </a:br>
            <a:r>
              <a:rPr lang="en-GB" dirty="0"/>
              <a:t>two numbers </a:t>
            </a:r>
          </a:p>
          <a:p>
            <a:pPr lvl="1"/>
            <a:r>
              <a:rPr lang="en-GB" dirty="0"/>
              <a:t>Remember when using </a:t>
            </a:r>
            <a:br>
              <a:rPr lang="en-GB" dirty="0"/>
            </a:br>
            <a:r>
              <a:rPr lang="en-GB" dirty="0"/>
              <a:t>a decision symbol that </a:t>
            </a:r>
            <a:br>
              <a:rPr lang="en-GB" dirty="0"/>
            </a:br>
            <a:r>
              <a:rPr lang="en-GB" dirty="0"/>
              <a:t>you must label the different</a:t>
            </a:r>
            <a:br>
              <a:rPr lang="en-GB" dirty="0"/>
            </a:br>
            <a:r>
              <a:rPr lang="en-GB" dirty="0"/>
              <a:t>branches that come out</a:t>
            </a:r>
            <a:br>
              <a:rPr lang="en-GB" dirty="0"/>
            </a:br>
            <a:r>
              <a:rPr lang="en-GB" dirty="0"/>
              <a:t>of it – in this case </a:t>
            </a:r>
            <a:br>
              <a:rPr lang="en-GB" dirty="0"/>
            </a:br>
            <a:r>
              <a:rPr lang="en-GB" dirty="0"/>
              <a:t>“Yes” and “No”</a:t>
            </a:r>
          </a:p>
        </p:txBody>
      </p:sp>
      <p:sp>
        <p:nvSpPr>
          <p:cNvPr id="22" name="Flowchart: Terminator 21">
            <a:extLst>
              <a:ext uri="{FF2B5EF4-FFF2-40B4-BE49-F238E27FC236}">
                <a16:creationId xmlns:a16="http://schemas.microsoft.com/office/drawing/2014/main" id="{8FCCB342-F9EA-4401-9918-8332DBEAB097}"/>
              </a:ext>
            </a:extLst>
          </p:cNvPr>
          <p:cNvSpPr/>
          <p:nvPr/>
        </p:nvSpPr>
        <p:spPr>
          <a:xfrm>
            <a:off x="5022336" y="1770008"/>
            <a:ext cx="1521947" cy="421167"/>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Start</a:t>
            </a:r>
          </a:p>
        </p:txBody>
      </p:sp>
      <p:sp>
        <p:nvSpPr>
          <p:cNvPr id="23" name="Flowchart: Terminator 22">
            <a:extLst>
              <a:ext uri="{FF2B5EF4-FFF2-40B4-BE49-F238E27FC236}">
                <a16:creationId xmlns:a16="http://schemas.microsoft.com/office/drawing/2014/main" id="{BE176A2C-8A54-486D-AC12-061481E90CC7}"/>
              </a:ext>
            </a:extLst>
          </p:cNvPr>
          <p:cNvSpPr/>
          <p:nvPr/>
        </p:nvSpPr>
        <p:spPr>
          <a:xfrm>
            <a:off x="5022336" y="5979046"/>
            <a:ext cx="1521947" cy="413864"/>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Stop</a:t>
            </a:r>
          </a:p>
        </p:txBody>
      </p:sp>
      <p:sp>
        <p:nvSpPr>
          <p:cNvPr id="26" name="Flowchart: Decision 25">
            <a:extLst>
              <a:ext uri="{FF2B5EF4-FFF2-40B4-BE49-F238E27FC236}">
                <a16:creationId xmlns:a16="http://schemas.microsoft.com/office/drawing/2014/main" id="{9293A939-865D-4CFC-815A-8D17C505F041}"/>
              </a:ext>
            </a:extLst>
          </p:cNvPr>
          <p:cNvSpPr/>
          <p:nvPr/>
        </p:nvSpPr>
        <p:spPr>
          <a:xfrm>
            <a:off x="5015857" y="3999970"/>
            <a:ext cx="1534907" cy="968104"/>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prstClr val="white"/>
                </a:solidFill>
                <a:latin typeface="+mj-lt"/>
                <a:cs typeface="Arial" panose="020B0604020202020204" pitchFamily="34" charset="0"/>
              </a:rPr>
              <a:t>num1 &gt; num2</a:t>
            </a:r>
          </a:p>
        </p:txBody>
      </p:sp>
      <p:cxnSp>
        <p:nvCxnSpPr>
          <p:cNvPr id="27" name="Straight Arrow Connector 26">
            <a:extLst>
              <a:ext uri="{FF2B5EF4-FFF2-40B4-BE49-F238E27FC236}">
                <a16:creationId xmlns:a16="http://schemas.microsoft.com/office/drawing/2014/main" id="{FE61537B-A922-487C-8BA7-E96A1BE66D18}"/>
              </a:ext>
            </a:extLst>
          </p:cNvPr>
          <p:cNvCxnSpPr>
            <a:cxnSpLocks/>
            <a:stCxn id="22" idx="2"/>
          </p:cNvCxnSpPr>
          <p:nvPr/>
        </p:nvCxnSpPr>
        <p:spPr>
          <a:xfrm>
            <a:off x="5783309" y="2191175"/>
            <a:ext cx="0" cy="226464"/>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81CFE29D-890C-4224-8357-4DDD8BA7EB54}"/>
              </a:ext>
            </a:extLst>
          </p:cNvPr>
          <p:cNvCxnSpPr>
            <a:cxnSpLocks/>
          </p:cNvCxnSpPr>
          <p:nvPr/>
        </p:nvCxnSpPr>
        <p:spPr>
          <a:xfrm>
            <a:off x="5783309" y="2980454"/>
            <a:ext cx="0" cy="226464"/>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7E4233FD-5955-4435-BB20-F447569DD880}"/>
              </a:ext>
            </a:extLst>
          </p:cNvPr>
          <p:cNvCxnSpPr>
            <a:cxnSpLocks/>
          </p:cNvCxnSpPr>
          <p:nvPr/>
        </p:nvCxnSpPr>
        <p:spPr>
          <a:xfrm>
            <a:off x="5783309" y="3769732"/>
            <a:ext cx="0" cy="226464"/>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1385F195-BDA7-48ED-84B5-1B89AEEF92DA}"/>
              </a:ext>
            </a:extLst>
          </p:cNvPr>
          <p:cNvCxnSpPr>
            <a:cxnSpLocks/>
            <a:stCxn id="26" idx="2"/>
          </p:cNvCxnSpPr>
          <p:nvPr/>
        </p:nvCxnSpPr>
        <p:spPr>
          <a:xfrm flipH="1">
            <a:off x="5783309" y="4968074"/>
            <a:ext cx="2" cy="227290"/>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C08F4C6E-6B66-4497-B346-FCB9281F99E4}"/>
              </a:ext>
            </a:extLst>
          </p:cNvPr>
          <p:cNvCxnSpPr>
            <a:cxnSpLocks/>
          </p:cNvCxnSpPr>
          <p:nvPr/>
        </p:nvCxnSpPr>
        <p:spPr>
          <a:xfrm flipH="1">
            <a:off x="6544283" y="6178213"/>
            <a:ext cx="1463138" cy="0"/>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2AAA6132-9366-4400-BFD0-39518880E2D4}"/>
              </a:ext>
            </a:extLst>
          </p:cNvPr>
          <p:cNvSpPr txBox="1"/>
          <p:nvPr/>
        </p:nvSpPr>
        <p:spPr>
          <a:xfrm>
            <a:off x="6564566" y="4152408"/>
            <a:ext cx="576479" cy="280748"/>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Yes</a:t>
            </a:r>
          </a:p>
        </p:txBody>
      </p:sp>
      <p:sp>
        <p:nvSpPr>
          <p:cNvPr id="33" name="TextBox 32">
            <a:extLst>
              <a:ext uri="{FF2B5EF4-FFF2-40B4-BE49-F238E27FC236}">
                <a16:creationId xmlns:a16="http://schemas.microsoft.com/office/drawing/2014/main" id="{212E657C-8DEC-4EDC-83B4-F176AA2ACF37}"/>
              </a:ext>
            </a:extLst>
          </p:cNvPr>
          <p:cNvSpPr txBox="1"/>
          <p:nvPr/>
        </p:nvSpPr>
        <p:spPr>
          <a:xfrm>
            <a:off x="6019964" y="4911038"/>
            <a:ext cx="530734" cy="215444"/>
          </a:xfrm>
          <a:prstGeom prst="rect">
            <a:avLst/>
          </a:prstGeom>
          <a:noFill/>
        </p:spPr>
        <p:txBody>
          <a:bodyPr wrap="square" lIns="0" tIns="0" rIns="0" bIns="0" rtlCol="0">
            <a:spAutoFit/>
          </a:bodyPr>
          <a:lstStyle/>
          <a:p>
            <a:r>
              <a:rPr lang="en-GB" sz="1400" dirty="0">
                <a:latin typeface="Arial" panose="020B0604020202020204" pitchFamily="34" charset="0"/>
                <a:cs typeface="Arial" panose="020B0604020202020204" pitchFamily="34" charset="0"/>
              </a:rPr>
              <a:t>No</a:t>
            </a:r>
          </a:p>
        </p:txBody>
      </p:sp>
      <p:cxnSp>
        <p:nvCxnSpPr>
          <p:cNvPr id="34" name="Straight Connector 33">
            <a:extLst>
              <a:ext uri="{FF2B5EF4-FFF2-40B4-BE49-F238E27FC236}">
                <a16:creationId xmlns:a16="http://schemas.microsoft.com/office/drawing/2014/main" id="{D33AE011-52C7-43F0-A872-406AC07E75AE}"/>
              </a:ext>
            </a:extLst>
          </p:cNvPr>
          <p:cNvCxnSpPr>
            <a:cxnSpLocks/>
          </p:cNvCxnSpPr>
          <p:nvPr/>
        </p:nvCxnSpPr>
        <p:spPr>
          <a:xfrm flipV="1">
            <a:off x="8007421" y="4617807"/>
            <a:ext cx="0" cy="1560408"/>
          </a:xfrm>
          <a:prstGeom prst="line">
            <a:avLst/>
          </a:prstGeom>
          <a:solidFill>
            <a:srgbClr val="1E646F"/>
          </a:solidFill>
          <a:ln w="25400">
            <a:solidFill>
              <a:schemeClr val="accent3">
                <a:lumMod val="7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37" name="Group 36">
            <a:extLst>
              <a:ext uri="{FF2B5EF4-FFF2-40B4-BE49-F238E27FC236}">
                <a16:creationId xmlns:a16="http://schemas.microsoft.com/office/drawing/2014/main" id="{3A8E9E6B-5E96-40AC-B65C-1C5EDE4E9220}"/>
              </a:ext>
            </a:extLst>
          </p:cNvPr>
          <p:cNvGrpSpPr/>
          <p:nvPr/>
        </p:nvGrpSpPr>
        <p:grpSpPr>
          <a:xfrm>
            <a:off x="4867285" y="5192153"/>
            <a:ext cx="2009021" cy="562814"/>
            <a:chOff x="613605" y="3477128"/>
            <a:chExt cx="1805106" cy="782460"/>
          </a:xfrm>
          <a:solidFill>
            <a:srgbClr val="1E646F"/>
          </a:solidFill>
        </p:grpSpPr>
        <p:sp>
          <p:nvSpPr>
            <p:cNvPr id="38" name="Flowchart: Data 37">
              <a:extLst>
                <a:ext uri="{FF2B5EF4-FFF2-40B4-BE49-F238E27FC236}">
                  <a16:creationId xmlns:a16="http://schemas.microsoft.com/office/drawing/2014/main" id="{5CC3B2E8-5D35-4C07-8E83-E3F85B9A3133}"/>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DA8F21DB-0368-4EF0-87B8-7BC8B9B8BC4E}"/>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OUTPUT num2</a:t>
              </a:r>
            </a:p>
          </p:txBody>
        </p:sp>
      </p:grpSp>
      <p:grpSp>
        <p:nvGrpSpPr>
          <p:cNvPr id="40" name="Group 39">
            <a:extLst>
              <a:ext uri="{FF2B5EF4-FFF2-40B4-BE49-F238E27FC236}">
                <a16:creationId xmlns:a16="http://schemas.microsoft.com/office/drawing/2014/main" id="{79E4A900-ACBA-470D-866B-949DAF63E931}"/>
              </a:ext>
            </a:extLst>
          </p:cNvPr>
          <p:cNvGrpSpPr/>
          <p:nvPr/>
        </p:nvGrpSpPr>
        <p:grpSpPr>
          <a:xfrm>
            <a:off x="4814724" y="2430138"/>
            <a:ext cx="2009021" cy="562814"/>
            <a:chOff x="613605" y="3477128"/>
            <a:chExt cx="1805106" cy="782460"/>
          </a:xfrm>
          <a:solidFill>
            <a:srgbClr val="1E646F"/>
          </a:solidFill>
        </p:grpSpPr>
        <p:sp>
          <p:nvSpPr>
            <p:cNvPr id="41" name="Flowchart: Data 40">
              <a:extLst>
                <a:ext uri="{FF2B5EF4-FFF2-40B4-BE49-F238E27FC236}">
                  <a16:creationId xmlns:a16="http://schemas.microsoft.com/office/drawing/2014/main" id="{DA155C9E-7A04-499B-AA30-F6D779411E18}"/>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5906454-54AE-4F73-AC68-D7A335D756E9}"/>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INPUT num1</a:t>
              </a:r>
            </a:p>
          </p:txBody>
        </p:sp>
      </p:grpSp>
      <p:grpSp>
        <p:nvGrpSpPr>
          <p:cNvPr id="44" name="Group 43">
            <a:extLst>
              <a:ext uri="{FF2B5EF4-FFF2-40B4-BE49-F238E27FC236}">
                <a16:creationId xmlns:a16="http://schemas.microsoft.com/office/drawing/2014/main" id="{6253CF24-6282-476F-B163-890D090D131C}"/>
              </a:ext>
            </a:extLst>
          </p:cNvPr>
          <p:cNvGrpSpPr/>
          <p:nvPr/>
        </p:nvGrpSpPr>
        <p:grpSpPr>
          <a:xfrm>
            <a:off x="4790674" y="3219755"/>
            <a:ext cx="2009021" cy="562814"/>
            <a:chOff x="613605" y="3477128"/>
            <a:chExt cx="1805106" cy="782460"/>
          </a:xfrm>
          <a:solidFill>
            <a:srgbClr val="1E646F"/>
          </a:solidFill>
        </p:grpSpPr>
        <p:sp>
          <p:nvSpPr>
            <p:cNvPr id="45" name="Flowchart: Data 44">
              <a:extLst>
                <a:ext uri="{FF2B5EF4-FFF2-40B4-BE49-F238E27FC236}">
                  <a16:creationId xmlns:a16="http://schemas.microsoft.com/office/drawing/2014/main" id="{008A1DEA-7C7C-4A33-B8B1-CC27D3CEDA01}"/>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9A83823C-A2E8-4437-9BD2-8FD429CA998C}"/>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INPUT num2</a:t>
              </a:r>
            </a:p>
          </p:txBody>
        </p:sp>
      </p:grpSp>
      <p:grpSp>
        <p:nvGrpSpPr>
          <p:cNvPr id="53" name="Group 52">
            <a:extLst>
              <a:ext uri="{FF2B5EF4-FFF2-40B4-BE49-F238E27FC236}">
                <a16:creationId xmlns:a16="http://schemas.microsoft.com/office/drawing/2014/main" id="{C02B84AF-3957-4C1B-A6AD-4FC65A2BEEE6}"/>
              </a:ext>
            </a:extLst>
          </p:cNvPr>
          <p:cNvGrpSpPr/>
          <p:nvPr/>
        </p:nvGrpSpPr>
        <p:grpSpPr>
          <a:xfrm>
            <a:off x="7081365" y="4219652"/>
            <a:ext cx="2009021" cy="562814"/>
            <a:chOff x="613605" y="3477128"/>
            <a:chExt cx="1805106" cy="782460"/>
          </a:xfrm>
          <a:solidFill>
            <a:srgbClr val="1E646F"/>
          </a:solidFill>
        </p:grpSpPr>
        <p:sp>
          <p:nvSpPr>
            <p:cNvPr id="54" name="Flowchart: Data 53">
              <a:extLst>
                <a:ext uri="{FF2B5EF4-FFF2-40B4-BE49-F238E27FC236}">
                  <a16:creationId xmlns:a16="http://schemas.microsoft.com/office/drawing/2014/main" id="{C7D66EC1-0D28-492C-BDDA-3673A20DE5FD}"/>
                </a:ext>
              </a:extLst>
            </p:cNvPr>
            <p:cNvSpPr/>
            <p:nvPr/>
          </p:nvSpPr>
          <p:spPr>
            <a:xfrm>
              <a:off x="613605" y="3477128"/>
              <a:ext cx="1786693" cy="78246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8AA28816-79D1-45F8-A5CD-0ECDE481D647}"/>
                </a:ext>
              </a:extLst>
            </p:cNvPr>
            <p:cNvSpPr txBox="1"/>
            <p:nvPr/>
          </p:nvSpPr>
          <p:spPr>
            <a:xfrm>
              <a:off x="626006" y="3661336"/>
              <a:ext cx="1792705" cy="3693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00" b="0" dirty="0">
                  <a:latin typeface="+mj-lt"/>
                </a:rPr>
                <a:t>OUTPUT num1</a:t>
              </a:r>
            </a:p>
          </p:txBody>
        </p:sp>
      </p:grpSp>
      <p:cxnSp>
        <p:nvCxnSpPr>
          <p:cNvPr id="58" name="Straight Arrow Connector 57">
            <a:extLst>
              <a:ext uri="{FF2B5EF4-FFF2-40B4-BE49-F238E27FC236}">
                <a16:creationId xmlns:a16="http://schemas.microsoft.com/office/drawing/2014/main" id="{BF2233DF-CAE6-49FB-BC35-83B7F03AADED}"/>
              </a:ext>
            </a:extLst>
          </p:cNvPr>
          <p:cNvCxnSpPr>
            <a:cxnSpLocks/>
          </p:cNvCxnSpPr>
          <p:nvPr/>
        </p:nvCxnSpPr>
        <p:spPr>
          <a:xfrm>
            <a:off x="5787384" y="5754967"/>
            <a:ext cx="0" cy="226464"/>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D20C9E90-525C-4851-9EEB-99E8624E0465}"/>
              </a:ext>
            </a:extLst>
          </p:cNvPr>
          <p:cNvCxnSpPr>
            <a:cxnSpLocks/>
          </p:cNvCxnSpPr>
          <p:nvPr/>
        </p:nvCxnSpPr>
        <p:spPr>
          <a:xfrm>
            <a:off x="6533346" y="4479345"/>
            <a:ext cx="756825" cy="0"/>
          </a:xfrm>
          <a:prstGeom prst="straightConnector1">
            <a:avLst/>
          </a:prstGeom>
          <a:solidFill>
            <a:srgbClr val="1E646F"/>
          </a:solidFill>
          <a:ln w="25400">
            <a:solidFill>
              <a:schemeClr val="accent3">
                <a:lumMod val="75000"/>
              </a:schemeClr>
            </a:solidFill>
            <a:headEnd type="none" w="med" len="med"/>
            <a:tailEnd type="triangle" w="lg"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5584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CF55DA-4A98-4F6E-8E00-2EA59221F5BA}"/>
              </a:ext>
            </a:extLst>
          </p:cNvPr>
          <p:cNvSpPr>
            <a:spLocks noGrp="1"/>
          </p:cNvSpPr>
          <p:nvPr>
            <p:ph type="body" sz="quarter" idx="13"/>
          </p:nvPr>
        </p:nvSpPr>
        <p:spPr/>
        <p:txBody>
          <a:bodyPr/>
          <a:lstStyle/>
          <a:p>
            <a:r>
              <a:rPr lang="en-GB" dirty="0"/>
              <a:t>Sub programs</a:t>
            </a:r>
          </a:p>
        </p:txBody>
      </p:sp>
      <p:sp>
        <p:nvSpPr>
          <p:cNvPr id="3" name="Text Placeholder 2">
            <a:extLst>
              <a:ext uri="{FF2B5EF4-FFF2-40B4-BE49-F238E27FC236}">
                <a16:creationId xmlns:a16="http://schemas.microsoft.com/office/drawing/2014/main" id="{AFB90CD0-733A-4B35-BA5A-7B21BCD9316C}"/>
              </a:ext>
            </a:extLst>
          </p:cNvPr>
          <p:cNvSpPr>
            <a:spLocks noGrp="1"/>
          </p:cNvSpPr>
          <p:nvPr>
            <p:ph type="body" sz="quarter" idx="14"/>
          </p:nvPr>
        </p:nvSpPr>
        <p:spPr/>
        <p:txBody>
          <a:bodyPr/>
          <a:lstStyle/>
          <a:p>
            <a:r>
              <a:rPr lang="en-GB" dirty="0"/>
              <a:t>Sub programs are used when you wish to call another procedure or function</a:t>
            </a:r>
          </a:p>
          <a:p>
            <a:pPr lvl="1"/>
            <a:r>
              <a:rPr lang="en-GB" dirty="0"/>
              <a:t>They use a box </a:t>
            </a:r>
            <a:br>
              <a:rPr lang="en-GB" dirty="0"/>
            </a:br>
            <a:r>
              <a:rPr lang="en-GB" dirty="0"/>
              <a:t>with lines either side</a:t>
            </a:r>
          </a:p>
          <a:p>
            <a:pPr lvl="1"/>
            <a:r>
              <a:rPr lang="en-GB" dirty="0"/>
              <a:t>In this example, </a:t>
            </a:r>
            <a:br>
              <a:rPr lang="en-GB" dirty="0"/>
            </a:br>
            <a:r>
              <a:rPr lang="en-GB" dirty="0" err="1"/>
              <a:t>findVAT</a:t>
            </a:r>
            <a:r>
              <a:rPr lang="en-GB" dirty="0"/>
              <a:t> is called </a:t>
            </a:r>
            <a:br>
              <a:rPr lang="en-GB" dirty="0"/>
            </a:br>
            <a:r>
              <a:rPr lang="en-GB" dirty="0"/>
              <a:t>from the </a:t>
            </a:r>
            <a:br>
              <a:rPr lang="en-GB" dirty="0"/>
            </a:br>
            <a:r>
              <a:rPr lang="en-GB" dirty="0"/>
              <a:t>sub program box</a:t>
            </a:r>
          </a:p>
          <a:p>
            <a:pPr lvl="1"/>
            <a:r>
              <a:rPr lang="en-GB" dirty="0"/>
              <a:t>The </a:t>
            </a:r>
            <a:r>
              <a:rPr lang="en-GB" dirty="0" err="1"/>
              <a:t>findVAT</a:t>
            </a:r>
            <a:r>
              <a:rPr lang="en-GB" dirty="0"/>
              <a:t> sub </a:t>
            </a:r>
            <a:br>
              <a:rPr lang="en-GB" dirty="0"/>
            </a:br>
            <a:r>
              <a:rPr lang="en-GB" dirty="0"/>
              <a:t>program then runs </a:t>
            </a:r>
            <a:br>
              <a:rPr lang="en-GB" dirty="0"/>
            </a:br>
            <a:r>
              <a:rPr lang="en-GB" dirty="0"/>
              <a:t>and returns the </a:t>
            </a:r>
            <a:br>
              <a:rPr lang="en-GB" dirty="0"/>
            </a:br>
            <a:r>
              <a:rPr lang="en-GB" dirty="0"/>
              <a:t>answer to where </a:t>
            </a:r>
            <a:br>
              <a:rPr lang="en-GB" dirty="0"/>
            </a:br>
            <a:r>
              <a:rPr lang="en-GB" dirty="0"/>
              <a:t>it was called</a:t>
            </a:r>
          </a:p>
        </p:txBody>
      </p:sp>
      <p:sp>
        <p:nvSpPr>
          <p:cNvPr id="28" name="Flowchart: Data 27">
            <a:extLst>
              <a:ext uri="{FF2B5EF4-FFF2-40B4-BE49-F238E27FC236}">
                <a16:creationId xmlns:a16="http://schemas.microsoft.com/office/drawing/2014/main" id="{8C002B4D-64EB-4C26-B9A1-DFA4C4695413}"/>
              </a:ext>
            </a:extLst>
          </p:cNvPr>
          <p:cNvSpPr/>
          <p:nvPr/>
        </p:nvSpPr>
        <p:spPr>
          <a:xfrm>
            <a:off x="3786370" y="5224436"/>
            <a:ext cx="1985856" cy="57313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600" dirty="0">
                <a:solidFill>
                  <a:prstClr val="white"/>
                </a:solidFill>
                <a:latin typeface="Arial" panose="020B0604020202020204" pitchFamily="34" charset="0"/>
                <a:cs typeface="Arial" panose="020B0604020202020204" pitchFamily="34" charset="0"/>
              </a:rPr>
              <a:t>OUTPUT total</a:t>
            </a:r>
          </a:p>
        </p:txBody>
      </p:sp>
      <p:sp>
        <p:nvSpPr>
          <p:cNvPr id="47" name="Flowchart: Process 46">
            <a:extLst>
              <a:ext uri="{FF2B5EF4-FFF2-40B4-BE49-F238E27FC236}">
                <a16:creationId xmlns:a16="http://schemas.microsoft.com/office/drawing/2014/main" id="{E726928F-A9CC-4D26-A916-F58CA3F8B167}"/>
              </a:ext>
            </a:extLst>
          </p:cNvPr>
          <p:cNvSpPr/>
          <p:nvPr/>
        </p:nvSpPr>
        <p:spPr>
          <a:xfrm>
            <a:off x="3806209" y="4405347"/>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solidFill>
                  <a:prstClr val="white"/>
                </a:solidFill>
              </a:rPr>
              <a:t>total </a:t>
            </a:r>
            <a:r>
              <a:rPr lang="en-GB" sz="1600" dirty="0">
                <a:solidFill>
                  <a:prstClr val="white"/>
                </a:solidFill>
                <a:sym typeface="Wingdings" panose="05000000000000000000" pitchFamily="2" charset="2"/>
              </a:rPr>
              <a:t></a:t>
            </a:r>
            <a:r>
              <a:rPr lang="en-GB" sz="1600" dirty="0">
                <a:solidFill>
                  <a:prstClr val="white"/>
                </a:solidFill>
              </a:rPr>
              <a:t> total + </a:t>
            </a:r>
            <a:r>
              <a:rPr lang="en-GB" sz="1600" dirty="0" err="1">
                <a:solidFill>
                  <a:prstClr val="white"/>
                </a:solidFill>
              </a:rPr>
              <a:t>findVAT</a:t>
            </a:r>
            <a:r>
              <a:rPr lang="en-GB" sz="1600" dirty="0">
                <a:solidFill>
                  <a:prstClr val="white"/>
                </a:solidFill>
              </a:rPr>
              <a:t>(total)</a:t>
            </a:r>
          </a:p>
        </p:txBody>
      </p:sp>
      <p:cxnSp>
        <p:nvCxnSpPr>
          <p:cNvPr id="33" name="Straight Arrow Connector 32">
            <a:extLst>
              <a:ext uri="{FF2B5EF4-FFF2-40B4-BE49-F238E27FC236}">
                <a16:creationId xmlns:a16="http://schemas.microsoft.com/office/drawing/2014/main" id="{FABEDF54-1E63-44C4-96D2-44F12937ED06}"/>
              </a:ext>
            </a:extLst>
          </p:cNvPr>
          <p:cNvCxnSpPr>
            <a:cxnSpLocks/>
          </p:cNvCxnSpPr>
          <p:nvPr/>
        </p:nvCxnSpPr>
        <p:spPr>
          <a:xfrm>
            <a:off x="4779298" y="5064640"/>
            <a:ext cx="0" cy="168317"/>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FFC32AD-F514-4513-8F8F-039AE63DCD13}"/>
              </a:ext>
            </a:extLst>
          </p:cNvPr>
          <p:cNvSpPr txBox="1"/>
          <p:nvPr/>
        </p:nvSpPr>
        <p:spPr>
          <a:xfrm>
            <a:off x="3727635" y="6104692"/>
            <a:ext cx="1999579" cy="44791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b="0" dirty="0">
                <a:solidFill>
                  <a:prstClr val="white"/>
                </a:solidFill>
              </a:rPr>
              <a:t>total = total + count</a:t>
            </a:r>
          </a:p>
        </p:txBody>
      </p:sp>
      <p:sp>
        <p:nvSpPr>
          <p:cNvPr id="49" name="Flowchart: Data 48">
            <a:extLst>
              <a:ext uri="{FF2B5EF4-FFF2-40B4-BE49-F238E27FC236}">
                <a16:creationId xmlns:a16="http://schemas.microsoft.com/office/drawing/2014/main" id="{94AE52BD-5373-4A78-9690-3A8E35691EE5}"/>
              </a:ext>
            </a:extLst>
          </p:cNvPr>
          <p:cNvSpPr/>
          <p:nvPr/>
        </p:nvSpPr>
        <p:spPr>
          <a:xfrm>
            <a:off x="3786370" y="3609972"/>
            <a:ext cx="1985856" cy="57313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r>
              <a:rPr lang="en-GB" sz="1600" dirty="0">
                <a:solidFill>
                  <a:prstClr val="white"/>
                </a:solidFill>
              </a:rPr>
              <a:t>INPUT total</a:t>
            </a:r>
          </a:p>
        </p:txBody>
      </p:sp>
      <p:cxnSp>
        <p:nvCxnSpPr>
          <p:cNvPr id="51" name="Straight Arrow Connector 50">
            <a:extLst>
              <a:ext uri="{FF2B5EF4-FFF2-40B4-BE49-F238E27FC236}">
                <a16:creationId xmlns:a16="http://schemas.microsoft.com/office/drawing/2014/main" id="{B2B4FCF3-347B-4753-8264-37876F9FA0C2}"/>
              </a:ext>
            </a:extLst>
          </p:cNvPr>
          <p:cNvCxnSpPr>
            <a:cxnSpLocks/>
          </p:cNvCxnSpPr>
          <p:nvPr/>
        </p:nvCxnSpPr>
        <p:spPr>
          <a:xfrm flipH="1">
            <a:off x="4779298" y="4176283"/>
            <a:ext cx="1" cy="235712"/>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6A7744BE-51B2-440B-B9E5-9D965BAA2040}"/>
              </a:ext>
            </a:extLst>
          </p:cNvPr>
          <p:cNvCxnSpPr>
            <a:cxnSpLocks/>
          </p:cNvCxnSpPr>
          <p:nvPr/>
        </p:nvCxnSpPr>
        <p:spPr>
          <a:xfrm>
            <a:off x="4779298" y="3241635"/>
            <a:ext cx="1" cy="354983"/>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1895EADA-4BA2-4743-B80A-A02A38C942C8}"/>
              </a:ext>
            </a:extLst>
          </p:cNvPr>
          <p:cNvCxnSpPr>
            <a:cxnSpLocks/>
          </p:cNvCxnSpPr>
          <p:nvPr/>
        </p:nvCxnSpPr>
        <p:spPr>
          <a:xfrm flipH="1">
            <a:off x="4779298" y="5793701"/>
            <a:ext cx="1" cy="235712"/>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54" name="Flowchart: Terminator 53">
            <a:extLst>
              <a:ext uri="{FF2B5EF4-FFF2-40B4-BE49-F238E27FC236}">
                <a16:creationId xmlns:a16="http://schemas.microsoft.com/office/drawing/2014/main" id="{DE407411-1277-43D1-9E81-03333143609D}"/>
              </a:ext>
            </a:extLst>
          </p:cNvPr>
          <p:cNvSpPr/>
          <p:nvPr/>
        </p:nvSpPr>
        <p:spPr>
          <a:xfrm>
            <a:off x="3945062" y="2892925"/>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Start</a:t>
            </a:r>
          </a:p>
        </p:txBody>
      </p:sp>
      <p:sp>
        <p:nvSpPr>
          <p:cNvPr id="56" name="Flowchart: Terminator 55">
            <a:extLst>
              <a:ext uri="{FF2B5EF4-FFF2-40B4-BE49-F238E27FC236}">
                <a16:creationId xmlns:a16="http://schemas.microsoft.com/office/drawing/2014/main" id="{C5DD6F6C-3F61-45D1-8ECF-6875348EA2EB}"/>
              </a:ext>
            </a:extLst>
          </p:cNvPr>
          <p:cNvSpPr/>
          <p:nvPr/>
        </p:nvSpPr>
        <p:spPr>
          <a:xfrm>
            <a:off x="3945062" y="6014427"/>
            <a:ext cx="1668472" cy="45370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Stop</a:t>
            </a:r>
          </a:p>
        </p:txBody>
      </p:sp>
      <p:grpSp>
        <p:nvGrpSpPr>
          <p:cNvPr id="60" name="Group 59">
            <a:extLst>
              <a:ext uri="{FF2B5EF4-FFF2-40B4-BE49-F238E27FC236}">
                <a16:creationId xmlns:a16="http://schemas.microsoft.com/office/drawing/2014/main" id="{45A5D4B8-E553-400D-98EF-4F0B70B35DD7}"/>
              </a:ext>
            </a:extLst>
          </p:cNvPr>
          <p:cNvGrpSpPr/>
          <p:nvPr/>
        </p:nvGrpSpPr>
        <p:grpSpPr>
          <a:xfrm>
            <a:off x="6858217" y="3463178"/>
            <a:ext cx="1682532" cy="948818"/>
            <a:chOff x="3010782" y="613301"/>
            <a:chExt cx="1847002" cy="1042820"/>
          </a:xfrm>
          <a:solidFill>
            <a:schemeClr val="accent3">
              <a:lumMod val="75000"/>
            </a:schemeClr>
          </a:solidFill>
        </p:grpSpPr>
        <p:sp>
          <p:nvSpPr>
            <p:cNvPr id="71" name="Flowchart: Process 70">
              <a:extLst>
                <a:ext uri="{FF2B5EF4-FFF2-40B4-BE49-F238E27FC236}">
                  <a16:creationId xmlns:a16="http://schemas.microsoft.com/office/drawing/2014/main" id="{69F04BFE-F999-4521-A8EF-265C0D183650}"/>
                </a:ext>
              </a:extLst>
            </p:cNvPr>
            <p:cNvSpPr/>
            <p:nvPr/>
          </p:nvSpPr>
          <p:spPr>
            <a:xfrm>
              <a:off x="3010782" y="872860"/>
              <a:ext cx="1847002" cy="530859"/>
            </a:xfrm>
            <a:prstGeom prst="flowChartProcess">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solidFill>
                    <a:prstClr val="white"/>
                  </a:solidFill>
                </a:rPr>
                <a:t>VAT </a:t>
              </a:r>
              <a:r>
                <a:rPr lang="en-GB" sz="1600" dirty="0">
                  <a:solidFill>
                    <a:prstClr val="white"/>
                  </a:solidFill>
                  <a:sym typeface="Wingdings" panose="05000000000000000000" pitchFamily="2" charset="2"/>
                </a:rPr>
                <a:t></a:t>
              </a:r>
              <a:r>
                <a:rPr lang="en-GB" sz="1600" dirty="0">
                  <a:solidFill>
                    <a:prstClr val="white"/>
                  </a:solidFill>
                </a:rPr>
                <a:t> n * 0.2</a:t>
              </a:r>
            </a:p>
          </p:txBody>
        </p:sp>
        <p:cxnSp>
          <p:nvCxnSpPr>
            <p:cNvPr id="68" name="Straight Arrow Connector 67">
              <a:extLst>
                <a:ext uri="{FF2B5EF4-FFF2-40B4-BE49-F238E27FC236}">
                  <a16:creationId xmlns:a16="http://schemas.microsoft.com/office/drawing/2014/main" id="{65EDB246-42EE-4AB6-893D-A9A5808E449A}"/>
                </a:ext>
              </a:extLst>
            </p:cNvPr>
            <p:cNvCxnSpPr>
              <a:cxnSpLocks/>
            </p:cNvCxnSpPr>
            <p:nvPr/>
          </p:nvCxnSpPr>
          <p:spPr>
            <a:xfrm flipH="1">
              <a:off x="3934133" y="1397056"/>
              <a:ext cx="1" cy="259065"/>
            </a:xfrm>
            <a:prstGeom prst="straightConnector1">
              <a:avLst/>
            </a:prstGeom>
            <a:grp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3AC274F7-70E7-4CC1-8AEE-ADCFE4006F3E}"/>
                </a:ext>
              </a:extLst>
            </p:cNvPr>
            <p:cNvCxnSpPr>
              <a:cxnSpLocks/>
            </p:cNvCxnSpPr>
            <p:nvPr/>
          </p:nvCxnSpPr>
          <p:spPr>
            <a:xfrm flipH="1">
              <a:off x="3926566" y="613301"/>
              <a:ext cx="1" cy="259065"/>
            </a:xfrm>
            <a:prstGeom prst="straightConnector1">
              <a:avLst/>
            </a:prstGeom>
            <a:grp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grpSp>
      <p:sp>
        <p:nvSpPr>
          <p:cNvPr id="73" name="Flowchart: Terminator 72">
            <a:extLst>
              <a:ext uri="{FF2B5EF4-FFF2-40B4-BE49-F238E27FC236}">
                <a16:creationId xmlns:a16="http://schemas.microsoft.com/office/drawing/2014/main" id="{E2D97E4D-0BFF-45F4-9268-02C3F3D0425C}"/>
              </a:ext>
            </a:extLst>
          </p:cNvPr>
          <p:cNvSpPr/>
          <p:nvPr/>
        </p:nvSpPr>
        <p:spPr>
          <a:xfrm>
            <a:off x="6865247" y="3010777"/>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err="1"/>
              <a:t>findVAT</a:t>
            </a:r>
            <a:r>
              <a:rPr lang="en-GB" b="1" dirty="0"/>
              <a:t>(n)</a:t>
            </a:r>
          </a:p>
        </p:txBody>
      </p:sp>
      <p:sp>
        <p:nvSpPr>
          <p:cNvPr id="75" name="Flowchart: Terminator 74">
            <a:extLst>
              <a:ext uri="{FF2B5EF4-FFF2-40B4-BE49-F238E27FC236}">
                <a16:creationId xmlns:a16="http://schemas.microsoft.com/office/drawing/2014/main" id="{51B3B30E-4955-4DAF-887B-417F77A78149}"/>
              </a:ext>
            </a:extLst>
          </p:cNvPr>
          <p:cNvSpPr/>
          <p:nvPr/>
        </p:nvSpPr>
        <p:spPr>
          <a:xfrm>
            <a:off x="6865247" y="4419398"/>
            <a:ext cx="1668472" cy="453709"/>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rial" panose="020B0604020202020204" pitchFamily="34" charset="0"/>
                <a:cs typeface="Arial" panose="020B0604020202020204" pitchFamily="34" charset="0"/>
              </a:rPr>
              <a:t>Return VAT</a:t>
            </a:r>
          </a:p>
        </p:txBody>
      </p:sp>
      <p:cxnSp>
        <p:nvCxnSpPr>
          <p:cNvPr id="83" name="Straight Connector 82">
            <a:extLst>
              <a:ext uri="{FF2B5EF4-FFF2-40B4-BE49-F238E27FC236}">
                <a16:creationId xmlns:a16="http://schemas.microsoft.com/office/drawing/2014/main" id="{0F2F3818-61EA-4920-B457-875385593AED}"/>
              </a:ext>
            </a:extLst>
          </p:cNvPr>
          <p:cNvCxnSpPr/>
          <p:nvPr/>
        </p:nvCxnSpPr>
        <p:spPr>
          <a:xfrm>
            <a:off x="3881718" y="4405347"/>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703406E-F467-4293-B70F-64091CAA45DD}"/>
              </a:ext>
            </a:extLst>
          </p:cNvPr>
          <p:cNvCxnSpPr/>
          <p:nvPr/>
        </p:nvCxnSpPr>
        <p:spPr>
          <a:xfrm>
            <a:off x="5565904" y="4395693"/>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90156D2-1C2A-4604-8FD0-1E80E7B575A1}"/>
              </a:ext>
            </a:extLst>
          </p:cNvPr>
          <p:cNvCxnSpPr>
            <a:cxnSpLocks/>
            <a:endCxn id="73" idx="1"/>
          </p:cNvCxnSpPr>
          <p:nvPr/>
        </p:nvCxnSpPr>
        <p:spPr>
          <a:xfrm flipV="1">
            <a:off x="5727214" y="3241635"/>
            <a:ext cx="1138033" cy="1271910"/>
          </a:xfrm>
          <a:prstGeom prst="straightConnector1">
            <a:avLst/>
          </a:prstGeom>
          <a:ln w="44450">
            <a:solidFill>
              <a:srgbClr val="43474C"/>
            </a:solidFill>
            <a:prstDash val="sysDash"/>
            <a:tailEnd type="triangle"/>
          </a:ln>
        </p:spPr>
        <p:style>
          <a:lnRef idx="1">
            <a:schemeClr val="accent5"/>
          </a:lnRef>
          <a:fillRef idx="0">
            <a:schemeClr val="accent5"/>
          </a:fillRef>
          <a:effectRef idx="0">
            <a:schemeClr val="accent5"/>
          </a:effectRef>
          <a:fontRef idx="minor">
            <a:schemeClr val="tx1"/>
          </a:fontRef>
        </p:style>
      </p:cxnSp>
      <p:cxnSp>
        <p:nvCxnSpPr>
          <p:cNvPr id="79" name="Straight Arrow Connector 78">
            <a:extLst>
              <a:ext uri="{FF2B5EF4-FFF2-40B4-BE49-F238E27FC236}">
                <a16:creationId xmlns:a16="http://schemas.microsoft.com/office/drawing/2014/main" id="{10C9CA9B-B6FF-435D-BA60-4CD28D9C3365}"/>
              </a:ext>
            </a:extLst>
          </p:cNvPr>
          <p:cNvCxnSpPr>
            <a:cxnSpLocks/>
            <a:stCxn id="75" idx="1"/>
          </p:cNvCxnSpPr>
          <p:nvPr/>
        </p:nvCxnSpPr>
        <p:spPr>
          <a:xfrm flipH="1">
            <a:off x="5710257" y="4646253"/>
            <a:ext cx="1154990" cy="0"/>
          </a:xfrm>
          <a:prstGeom prst="straightConnector1">
            <a:avLst/>
          </a:prstGeom>
          <a:ln w="44450">
            <a:solidFill>
              <a:srgbClr val="43474C"/>
            </a:solidFill>
            <a:prstDash val="sysDash"/>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35454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lstStyle/>
          <a:p>
            <a:r>
              <a:rPr lang="en-GB" dirty="0"/>
              <a:t>Worksheet 2</a:t>
            </a:r>
          </a:p>
        </p:txBody>
      </p:sp>
      <p:sp>
        <p:nvSpPr>
          <p:cNvPr id="2" name="Text Placeholder 1"/>
          <p:cNvSpPr>
            <a:spLocks noGrp="1"/>
          </p:cNvSpPr>
          <p:nvPr>
            <p:ph type="body" sz="quarter" idx="14"/>
          </p:nvPr>
        </p:nvSpPr>
        <p:spPr/>
        <p:txBody>
          <a:bodyPr/>
          <a:lstStyle/>
          <a:p>
            <a:r>
              <a:rPr lang="en-GB" dirty="0"/>
              <a:t>Complete </a:t>
            </a:r>
            <a:r>
              <a:rPr lang="en-GB" b="1" dirty="0"/>
              <a:t>Task 3</a:t>
            </a:r>
            <a:r>
              <a:rPr lang="en-GB" dirty="0"/>
              <a:t>,</a:t>
            </a:r>
            <a:r>
              <a:rPr lang="en-GB" b="1" dirty="0"/>
              <a:t> Task 4 </a:t>
            </a:r>
            <a:r>
              <a:rPr lang="en-GB" dirty="0"/>
              <a:t>and </a:t>
            </a:r>
            <a:r>
              <a:rPr lang="en-GB" b="1" dirty="0"/>
              <a:t>Task 5 </a:t>
            </a:r>
            <a:br>
              <a:rPr lang="en-GB" b="1" dirty="0"/>
            </a:br>
            <a:r>
              <a:rPr lang="en-GB" dirty="0"/>
              <a:t>on </a:t>
            </a:r>
            <a:r>
              <a:rPr lang="en-GB" b="1" dirty="0"/>
              <a:t>Worksheet 2</a:t>
            </a:r>
          </a:p>
        </p:txBody>
      </p:sp>
    </p:spTree>
    <p:extLst>
      <p:ext uri="{BB962C8B-B14F-4D97-AF65-F5344CB8AC3E}">
        <p14:creationId xmlns:p14="http://schemas.microsoft.com/office/powerpoint/2010/main" val="1811378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What are each of the following symbols?</a:t>
            </a:r>
          </a:p>
          <a:p>
            <a:pPr lvl="1"/>
            <a:r>
              <a:rPr lang="en-GB" dirty="0"/>
              <a:t>Explain to a partner what each one does</a:t>
            </a:r>
          </a:p>
          <a:p>
            <a:endParaRPr lang="en-GB" dirty="0"/>
          </a:p>
        </p:txBody>
      </p:sp>
      <p:sp>
        <p:nvSpPr>
          <p:cNvPr id="17" name="Flowchart: Data 16">
            <a:extLst>
              <a:ext uri="{FF2B5EF4-FFF2-40B4-BE49-F238E27FC236}">
                <a16:creationId xmlns:a16="http://schemas.microsoft.com/office/drawing/2014/main" id="{F7D09875-02D6-467D-BCD8-88ABE533DF49}"/>
              </a:ext>
            </a:extLst>
          </p:cNvPr>
          <p:cNvSpPr/>
          <p:nvPr/>
        </p:nvSpPr>
        <p:spPr>
          <a:xfrm>
            <a:off x="509127" y="3148426"/>
            <a:ext cx="1985856" cy="57313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sp>
        <p:nvSpPr>
          <p:cNvPr id="19" name="Flowchart: Process 18">
            <a:extLst>
              <a:ext uri="{FF2B5EF4-FFF2-40B4-BE49-F238E27FC236}">
                <a16:creationId xmlns:a16="http://schemas.microsoft.com/office/drawing/2014/main" id="{33DFF0CF-599F-48A5-B643-A4543FDE81CB}"/>
              </a:ext>
            </a:extLst>
          </p:cNvPr>
          <p:cNvSpPr/>
          <p:nvPr/>
        </p:nvSpPr>
        <p:spPr>
          <a:xfrm>
            <a:off x="529014" y="4101609"/>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E10F0806-B34D-439A-B086-58217558FD3F}"/>
              </a:ext>
            </a:extLst>
          </p:cNvPr>
          <p:cNvCxnSpPr>
            <a:cxnSpLocks/>
          </p:cNvCxnSpPr>
          <p:nvPr/>
        </p:nvCxnSpPr>
        <p:spPr>
          <a:xfrm>
            <a:off x="1129553" y="5279778"/>
            <a:ext cx="914400" cy="0"/>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grpSp>
        <p:nvGrpSpPr>
          <p:cNvPr id="35" name="Group 34">
            <a:extLst>
              <a:ext uri="{FF2B5EF4-FFF2-40B4-BE49-F238E27FC236}">
                <a16:creationId xmlns:a16="http://schemas.microsoft.com/office/drawing/2014/main" id="{6E25A24E-0AC4-4EDF-9226-6CDC5218E860}"/>
              </a:ext>
            </a:extLst>
          </p:cNvPr>
          <p:cNvGrpSpPr/>
          <p:nvPr/>
        </p:nvGrpSpPr>
        <p:grpSpPr>
          <a:xfrm>
            <a:off x="5214611" y="3010692"/>
            <a:ext cx="2033750" cy="1558764"/>
            <a:chOff x="4938616" y="3267761"/>
            <a:chExt cx="2033750" cy="1558764"/>
          </a:xfrm>
        </p:grpSpPr>
        <p:cxnSp>
          <p:nvCxnSpPr>
            <p:cNvPr id="27" name="Straight Arrow Connector 26">
              <a:extLst>
                <a:ext uri="{FF2B5EF4-FFF2-40B4-BE49-F238E27FC236}">
                  <a16:creationId xmlns:a16="http://schemas.microsoft.com/office/drawing/2014/main" id="{68760FEB-7FE5-40ED-B1F8-EE09FBC96318}"/>
                </a:ext>
              </a:extLst>
            </p:cNvPr>
            <p:cNvCxnSpPr/>
            <p:nvPr/>
          </p:nvCxnSpPr>
          <p:spPr>
            <a:xfrm>
              <a:off x="5774807" y="4174708"/>
              <a:ext cx="0" cy="651817"/>
            </a:xfrm>
            <a:prstGeom prst="straightConnector1">
              <a:avLst/>
            </a:prstGeom>
            <a:solidFill>
              <a:srgbClr val="1E646F"/>
            </a:solid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FC3F55F0-DF1E-4885-9EDF-695DB33C34A5}"/>
                </a:ext>
              </a:extLst>
            </p:cNvPr>
            <p:cNvCxnSpPr>
              <a:cxnSpLocks/>
            </p:cNvCxnSpPr>
            <p:nvPr/>
          </p:nvCxnSpPr>
          <p:spPr>
            <a:xfrm>
              <a:off x="6500704" y="3783820"/>
              <a:ext cx="471662" cy="0"/>
            </a:xfrm>
            <a:prstGeom prst="straightConnector1">
              <a:avLst/>
            </a:prstGeom>
            <a:solidFill>
              <a:srgbClr val="1E646F"/>
            </a:solid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9" name="Flowchart: Decision 28">
              <a:extLst>
                <a:ext uri="{FF2B5EF4-FFF2-40B4-BE49-F238E27FC236}">
                  <a16:creationId xmlns:a16="http://schemas.microsoft.com/office/drawing/2014/main" id="{901139C5-E50C-44DD-A25A-812B9FFA62C4}"/>
                </a:ext>
              </a:extLst>
            </p:cNvPr>
            <p:cNvSpPr/>
            <p:nvPr/>
          </p:nvSpPr>
          <p:spPr>
            <a:xfrm>
              <a:off x="4938616" y="3267761"/>
              <a:ext cx="1666622" cy="1054361"/>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grpSp>
      <p:sp>
        <p:nvSpPr>
          <p:cNvPr id="37" name="Flowchart: Process 36">
            <a:extLst>
              <a:ext uri="{FF2B5EF4-FFF2-40B4-BE49-F238E27FC236}">
                <a16:creationId xmlns:a16="http://schemas.microsoft.com/office/drawing/2014/main" id="{AF06134A-7CF6-4FCA-BD89-0964DE08479F}"/>
              </a:ext>
            </a:extLst>
          </p:cNvPr>
          <p:cNvSpPr/>
          <p:nvPr/>
        </p:nvSpPr>
        <p:spPr>
          <a:xfrm>
            <a:off x="5178206" y="4938406"/>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cxnSp>
        <p:nvCxnSpPr>
          <p:cNvPr id="39" name="Straight Connector 38">
            <a:extLst>
              <a:ext uri="{FF2B5EF4-FFF2-40B4-BE49-F238E27FC236}">
                <a16:creationId xmlns:a16="http://schemas.microsoft.com/office/drawing/2014/main" id="{A83887B5-A059-42BF-A2A3-BBE00E0E65D1}"/>
              </a:ext>
            </a:extLst>
          </p:cNvPr>
          <p:cNvCxnSpPr/>
          <p:nvPr/>
        </p:nvCxnSpPr>
        <p:spPr>
          <a:xfrm>
            <a:off x="5303550" y="4936738"/>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1A27077-B1D1-4EBF-BD62-0F01B65A4549}"/>
              </a:ext>
            </a:extLst>
          </p:cNvPr>
          <p:cNvCxnSpPr/>
          <p:nvPr/>
        </p:nvCxnSpPr>
        <p:spPr>
          <a:xfrm>
            <a:off x="6987736" y="4927084"/>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Flowchart: Terminator 40">
            <a:extLst>
              <a:ext uri="{FF2B5EF4-FFF2-40B4-BE49-F238E27FC236}">
                <a16:creationId xmlns:a16="http://schemas.microsoft.com/office/drawing/2014/main" id="{1E5CC0BA-E513-4EC3-9D95-6D24B7029861}"/>
              </a:ext>
            </a:extLst>
          </p:cNvPr>
          <p:cNvSpPr/>
          <p:nvPr/>
        </p:nvSpPr>
        <p:spPr>
          <a:xfrm>
            <a:off x="704201" y="5826261"/>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634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What are each of the following symbols?</a:t>
            </a:r>
          </a:p>
          <a:p>
            <a:pPr lvl="1"/>
            <a:r>
              <a:rPr lang="en-GB" dirty="0"/>
              <a:t>Explain to a partner what each one does</a:t>
            </a:r>
          </a:p>
          <a:p>
            <a:endParaRPr lang="en-GB" dirty="0"/>
          </a:p>
        </p:txBody>
      </p:sp>
      <p:sp>
        <p:nvSpPr>
          <p:cNvPr id="17" name="Flowchart: Data 16">
            <a:extLst>
              <a:ext uri="{FF2B5EF4-FFF2-40B4-BE49-F238E27FC236}">
                <a16:creationId xmlns:a16="http://schemas.microsoft.com/office/drawing/2014/main" id="{F7D09875-02D6-467D-BCD8-88ABE533DF49}"/>
              </a:ext>
            </a:extLst>
          </p:cNvPr>
          <p:cNvSpPr/>
          <p:nvPr/>
        </p:nvSpPr>
        <p:spPr>
          <a:xfrm>
            <a:off x="509127" y="3148426"/>
            <a:ext cx="1985856" cy="573130"/>
          </a:xfrm>
          <a:prstGeom prst="flowChartInputOutpu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sp>
        <p:nvSpPr>
          <p:cNvPr id="19" name="Flowchart: Process 18">
            <a:extLst>
              <a:ext uri="{FF2B5EF4-FFF2-40B4-BE49-F238E27FC236}">
                <a16:creationId xmlns:a16="http://schemas.microsoft.com/office/drawing/2014/main" id="{33DFF0CF-599F-48A5-B643-A4543FDE81CB}"/>
              </a:ext>
            </a:extLst>
          </p:cNvPr>
          <p:cNvSpPr/>
          <p:nvPr/>
        </p:nvSpPr>
        <p:spPr>
          <a:xfrm>
            <a:off x="529014" y="4101609"/>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E10F0806-B34D-439A-B086-58217558FD3F}"/>
              </a:ext>
            </a:extLst>
          </p:cNvPr>
          <p:cNvCxnSpPr>
            <a:cxnSpLocks/>
          </p:cNvCxnSpPr>
          <p:nvPr/>
        </p:nvCxnSpPr>
        <p:spPr>
          <a:xfrm>
            <a:off x="1129553" y="5279778"/>
            <a:ext cx="914400" cy="0"/>
          </a:xfrm>
          <a:prstGeom prst="straightConnector1">
            <a:avLst/>
          </a:prstGeom>
          <a:solidFill>
            <a:srgbClr val="1E646F"/>
          </a:solidFill>
          <a:ln w="28575">
            <a:solidFill>
              <a:schemeClr val="accent3">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grpSp>
        <p:nvGrpSpPr>
          <p:cNvPr id="35" name="Group 34">
            <a:extLst>
              <a:ext uri="{FF2B5EF4-FFF2-40B4-BE49-F238E27FC236}">
                <a16:creationId xmlns:a16="http://schemas.microsoft.com/office/drawing/2014/main" id="{6E25A24E-0AC4-4EDF-9226-6CDC5218E860}"/>
              </a:ext>
            </a:extLst>
          </p:cNvPr>
          <p:cNvGrpSpPr/>
          <p:nvPr/>
        </p:nvGrpSpPr>
        <p:grpSpPr>
          <a:xfrm>
            <a:off x="5214611" y="3010692"/>
            <a:ext cx="2033750" cy="1558764"/>
            <a:chOff x="4938616" y="3267761"/>
            <a:chExt cx="2033750" cy="1558764"/>
          </a:xfrm>
        </p:grpSpPr>
        <p:cxnSp>
          <p:nvCxnSpPr>
            <p:cNvPr id="27" name="Straight Arrow Connector 26">
              <a:extLst>
                <a:ext uri="{FF2B5EF4-FFF2-40B4-BE49-F238E27FC236}">
                  <a16:creationId xmlns:a16="http://schemas.microsoft.com/office/drawing/2014/main" id="{68760FEB-7FE5-40ED-B1F8-EE09FBC96318}"/>
                </a:ext>
              </a:extLst>
            </p:cNvPr>
            <p:cNvCxnSpPr/>
            <p:nvPr/>
          </p:nvCxnSpPr>
          <p:spPr>
            <a:xfrm>
              <a:off x="5774807" y="4174708"/>
              <a:ext cx="0" cy="651817"/>
            </a:xfrm>
            <a:prstGeom prst="straightConnector1">
              <a:avLst/>
            </a:prstGeom>
            <a:solidFill>
              <a:srgbClr val="1E646F"/>
            </a:solid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FC3F55F0-DF1E-4885-9EDF-695DB33C34A5}"/>
                </a:ext>
              </a:extLst>
            </p:cNvPr>
            <p:cNvCxnSpPr>
              <a:cxnSpLocks/>
            </p:cNvCxnSpPr>
            <p:nvPr/>
          </p:nvCxnSpPr>
          <p:spPr>
            <a:xfrm>
              <a:off x="6500704" y="3783820"/>
              <a:ext cx="471662" cy="0"/>
            </a:xfrm>
            <a:prstGeom prst="straightConnector1">
              <a:avLst/>
            </a:prstGeom>
            <a:solidFill>
              <a:srgbClr val="1E646F"/>
            </a:solidFill>
            <a:ln w="28575">
              <a:solidFill>
                <a:schemeClr val="accent3">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9" name="Flowchart: Decision 28">
              <a:extLst>
                <a:ext uri="{FF2B5EF4-FFF2-40B4-BE49-F238E27FC236}">
                  <a16:creationId xmlns:a16="http://schemas.microsoft.com/office/drawing/2014/main" id="{901139C5-E50C-44DD-A25A-812B9FFA62C4}"/>
                </a:ext>
              </a:extLst>
            </p:cNvPr>
            <p:cNvSpPr/>
            <p:nvPr/>
          </p:nvSpPr>
          <p:spPr>
            <a:xfrm>
              <a:off x="4938616" y="3267761"/>
              <a:ext cx="1666622" cy="1054361"/>
            </a:xfrm>
            <a:prstGeom prst="flowChartDecision">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solidFill>
                  <a:schemeClr val="bg1"/>
                </a:solidFill>
                <a:latin typeface="Arial" panose="020B0604020202020204" pitchFamily="34" charset="0"/>
                <a:cs typeface="Arial" panose="020B0604020202020204" pitchFamily="34" charset="0"/>
              </a:endParaRPr>
            </a:p>
          </p:txBody>
        </p:sp>
      </p:grpSp>
      <p:sp>
        <p:nvSpPr>
          <p:cNvPr id="37" name="Flowchart: Process 36">
            <a:extLst>
              <a:ext uri="{FF2B5EF4-FFF2-40B4-BE49-F238E27FC236}">
                <a16:creationId xmlns:a16="http://schemas.microsoft.com/office/drawing/2014/main" id="{AF06134A-7CF6-4FCA-BD89-0964DE08479F}"/>
              </a:ext>
            </a:extLst>
          </p:cNvPr>
          <p:cNvSpPr/>
          <p:nvPr/>
        </p:nvSpPr>
        <p:spPr>
          <a:xfrm>
            <a:off x="5178206" y="4938406"/>
            <a:ext cx="1946179" cy="659293"/>
          </a:xfrm>
          <a:prstGeom prst="flowChartProcess">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prstClr val="white"/>
              </a:solidFill>
              <a:latin typeface="Arial" panose="020B0604020202020204" pitchFamily="34" charset="0"/>
              <a:cs typeface="Arial" panose="020B0604020202020204" pitchFamily="34" charset="0"/>
            </a:endParaRPr>
          </a:p>
        </p:txBody>
      </p:sp>
      <p:cxnSp>
        <p:nvCxnSpPr>
          <p:cNvPr id="39" name="Straight Connector 38">
            <a:extLst>
              <a:ext uri="{FF2B5EF4-FFF2-40B4-BE49-F238E27FC236}">
                <a16:creationId xmlns:a16="http://schemas.microsoft.com/office/drawing/2014/main" id="{A83887B5-A059-42BF-A2A3-BBE00E0E65D1}"/>
              </a:ext>
            </a:extLst>
          </p:cNvPr>
          <p:cNvCxnSpPr/>
          <p:nvPr/>
        </p:nvCxnSpPr>
        <p:spPr>
          <a:xfrm>
            <a:off x="5303550" y="4936738"/>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1A27077-B1D1-4EBF-BD62-0F01B65A4549}"/>
              </a:ext>
            </a:extLst>
          </p:cNvPr>
          <p:cNvCxnSpPr/>
          <p:nvPr/>
        </p:nvCxnSpPr>
        <p:spPr>
          <a:xfrm>
            <a:off x="6987736" y="4927084"/>
            <a:ext cx="0" cy="65929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Flowchart: Terminator 40">
            <a:extLst>
              <a:ext uri="{FF2B5EF4-FFF2-40B4-BE49-F238E27FC236}">
                <a16:creationId xmlns:a16="http://schemas.microsoft.com/office/drawing/2014/main" id="{1E5CC0BA-E513-4EC3-9D95-6D24B7029861}"/>
              </a:ext>
            </a:extLst>
          </p:cNvPr>
          <p:cNvSpPr/>
          <p:nvPr/>
        </p:nvSpPr>
        <p:spPr>
          <a:xfrm>
            <a:off x="704201" y="5826261"/>
            <a:ext cx="1668472" cy="461715"/>
          </a:xfrm>
          <a:prstGeom prst="flowChartTerminator">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a:solidFill>
                <a:schemeClr val="bg1"/>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9222453A-917C-4C57-B3BA-C5334630AB2C}"/>
              </a:ext>
            </a:extLst>
          </p:cNvPr>
          <p:cNvSpPr txBox="1"/>
          <p:nvPr/>
        </p:nvSpPr>
        <p:spPr>
          <a:xfrm>
            <a:off x="2637694" y="3242555"/>
            <a:ext cx="1801762" cy="276999"/>
          </a:xfrm>
          <a:prstGeom prst="rect">
            <a:avLst/>
          </a:prstGeom>
          <a:noFill/>
        </p:spPr>
        <p:txBody>
          <a:bodyPr wrap="square" lIns="0" tIns="0" rIns="0" bIns="0" rtlCol="0">
            <a:spAutoFit/>
          </a:bodyPr>
          <a:lstStyle/>
          <a:p>
            <a:r>
              <a:rPr lang="en-GB" b="1" dirty="0">
                <a:solidFill>
                  <a:srgbClr val="FF0000"/>
                </a:solidFill>
              </a:rPr>
              <a:t>Input </a:t>
            </a:r>
            <a:r>
              <a:rPr lang="en-GB" dirty="0">
                <a:solidFill>
                  <a:srgbClr val="FF0000"/>
                </a:solidFill>
              </a:rPr>
              <a:t>/ </a:t>
            </a:r>
            <a:r>
              <a:rPr lang="en-GB" b="1" dirty="0">
                <a:solidFill>
                  <a:srgbClr val="FF0000"/>
                </a:solidFill>
              </a:rPr>
              <a:t>Output</a:t>
            </a:r>
          </a:p>
        </p:txBody>
      </p:sp>
      <p:sp>
        <p:nvSpPr>
          <p:cNvPr id="44" name="TextBox 43">
            <a:extLst>
              <a:ext uri="{FF2B5EF4-FFF2-40B4-BE49-F238E27FC236}">
                <a16:creationId xmlns:a16="http://schemas.microsoft.com/office/drawing/2014/main" id="{585FB023-14A2-4411-A89A-BFBFD45D82C6}"/>
              </a:ext>
            </a:extLst>
          </p:cNvPr>
          <p:cNvSpPr txBox="1"/>
          <p:nvPr/>
        </p:nvSpPr>
        <p:spPr>
          <a:xfrm>
            <a:off x="2653594" y="3968620"/>
            <a:ext cx="2418305" cy="830997"/>
          </a:xfrm>
          <a:prstGeom prst="rect">
            <a:avLst/>
          </a:prstGeom>
          <a:noFill/>
        </p:spPr>
        <p:txBody>
          <a:bodyPr wrap="square" lIns="0" tIns="0" rIns="0" bIns="0" rtlCol="0">
            <a:spAutoFit/>
          </a:bodyPr>
          <a:lstStyle/>
          <a:p>
            <a:r>
              <a:rPr lang="en-GB" b="1" dirty="0">
                <a:solidFill>
                  <a:srgbClr val="FF0000"/>
                </a:solidFill>
              </a:rPr>
              <a:t>Process </a:t>
            </a:r>
            <a:r>
              <a:rPr lang="en-GB" dirty="0">
                <a:solidFill>
                  <a:srgbClr val="FF0000"/>
                </a:solidFill>
              </a:rPr>
              <a:t>– Maths operations and assignment of variables</a:t>
            </a:r>
          </a:p>
        </p:txBody>
      </p:sp>
      <p:sp>
        <p:nvSpPr>
          <p:cNvPr id="45" name="TextBox 44">
            <a:extLst>
              <a:ext uri="{FF2B5EF4-FFF2-40B4-BE49-F238E27FC236}">
                <a16:creationId xmlns:a16="http://schemas.microsoft.com/office/drawing/2014/main" id="{5892D6F0-B372-476E-916C-643FE1803822}"/>
              </a:ext>
            </a:extLst>
          </p:cNvPr>
          <p:cNvSpPr txBox="1"/>
          <p:nvPr/>
        </p:nvSpPr>
        <p:spPr>
          <a:xfrm>
            <a:off x="2637694" y="5091475"/>
            <a:ext cx="1801762" cy="553998"/>
          </a:xfrm>
          <a:prstGeom prst="rect">
            <a:avLst/>
          </a:prstGeom>
          <a:noFill/>
        </p:spPr>
        <p:txBody>
          <a:bodyPr wrap="square" lIns="0" tIns="0" rIns="0" bIns="0" rtlCol="0">
            <a:spAutoFit/>
          </a:bodyPr>
          <a:lstStyle/>
          <a:p>
            <a:r>
              <a:rPr lang="en-GB" b="1" dirty="0">
                <a:solidFill>
                  <a:srgbClr val="FF0000"/>
                </a:solidFill>
              </a:rPr>
              <a:t>Line</a:t>
            </a:r>
            <a:r>
              <a:rPr lang="en-GB" dirty="0">
                <a:solidFill>
                  <a:srgbClr val="FF0000"/>
                </a:solidFill>
              </a:rPr>
              <a:t> – shows direction of flow</a:t>
            </a:r>
          </a:p>
        </p:txBody>
      </p:sp>
      <p:sp>
        <p:nvSpPr>
          <p:cNvPr id="46" name="TextBox 45">
            <a:extLst>
              <a:ext uri="{FF2B5EF4-FFF2-40B4-BE49-F238E27FC236}">
                <a16:creationId xmlns:a16="http://schemas.microsoft.com/office/drawing/2014/main" id="{4E086010-DD80-457A-92D4-A953ADED90DC}"/>
              </a:ext>
            </a:extLst>
          </p:cNvPr>
          <p:cNvSpPr txBox="1"/>
          <p:nvPr/>
        </p:nvSpPr>
        <p:spPr>
          <a:xfrm>
            <a:off x="2637694" y="5826261"/>
            <a:ext cx="1801762" cy="553998"/>
          </a:xfrm>
          <a:prstGeom prst="rect">
            <a:avLst/>
          </a:prstGeom>
          <a:noFill/>
        </p:spPr>
        <p:txBody>
          <a:bodyPr wrap="square" lIns="0" tIns="0" rIns="0" bIns="0" rtlCol="0">
            <a:spAutoFit/>
          </a:bodyPr>
          <a:lstStyle/>
          <a:p>
            <a:r>
              <a:rPr lang="en-GB" b="1" dirty="0">
                <a:solidFill>
                  <a:srgbClr val="FF0000"/>
                </a:solidFill>
              </a:rPr>
              <a:t>Terminal</a:t>
            </a:r>
            <a:r>
              <a:rPr lang="en-GB" dirty="0">
                <a:solidFill>
                  <a:srgbClr val="FF0000"/>
                </a:solidFill>
              </a:rPr>
              <a:t> – for start and stop</a:t>
            </a:r>
          </a:p>
        </p:txBody>
      </p:sp>
      <p:sp>
        <p:nvSpPr>
          <p:cNvPr id="47" name="TextBox 46">
            <a:extLst>
              <a:ext uri="{FF2B5EF4-FFF2-40B4-BE49-F238E27FC236}">
                <a16:creationId xmlns:a16="http://schemas.microsoft.com/office/drawing/2014/main" id="{4C7EB706-6283-4558-8392-AAF8D48312AB}"/>
              </a:ext>
            </a:extLst>
          </p:cNvPr>
          <p:cNvSpPr txBox="1"/>
          <p:nvPr/>
        </p:nvSpPr>
        <p:spPr>
          <a:xfrm>
            <a:off x="7291747" y="3050734"/>
            <a:ext cx="1357595" cy="1107996"/>
          </a:xfrm>
          <a:prstGeom prst="rect">
            <a:avLst/>
          </a:prstGeom>
          <a:noFill/>
        </p:spPr>
        <p:txBody>
          <a:bodyPr wrap="square" lIns="0" tIns="0" rIns="0" bIns="0" rtlCol="0">
            <a:spAutoFit/>
          </a:bodyPr>
          <a:lstStyle/>
          <a:p>
            <a:r>
              <a:rPr lang="en-GB" b="1" dirty="0">
                <a:solidFill>
                  <a:srgbClr val="FF0000"/>
                </a:solidFill>
              </a:rPr>
              <a:t>Decision</a:t>
            </a:r>
            <a:r>
              <a:rPr lang="en-GB" dirty="0">
                <a:solidFill>
                  <a:srgbClr val="FF0000"/>
                </a:solidFill>
              </a:rPr>
              <a:t> – change flow based on a decision</a:t>
            </a:r>
          </a:p>
        </p:txBody>
      </p:sp>
      <p:sp>
        <p:nvSpPr>
          <p:cNvPr id="48" name="TextBox 47">
            <a:extLst>
              <a:ext uri="{FF2B5EF4-FFF2-40B4-BE49-F238E27FC236}">
                <a16:creationId xmlns:a16="http://schemas.microsoft.com/office/drawing/2014/main" id="{9F285157-C275-4E24-8CE9-C83F55021FF0}"/>
              </a:ext>
            </a:extLst>
          </p:cNvPr>
          <p:cNvSpPr txBox="1"/>
          <p:nvPr/>
        </p:nvSpPr>
        <p:spPr>
          <a:xfrm>
            <a:off x="7286646" y="4809622"/>
            <a:ext cx="1628089" cy="1107996"/>
          </a:xfrm>
          <a:prstGeom prst="rect">
            <a:avLst/>
          </a:prstGeom>
          <a:noFill/>
        </p:spPr>
        <p:txBody>
          <a:bodyPr wrap="square" lIns="0" tIns="0" rIns="0" bIns="0" rtlCol="0">
            <a:spAutoFit/>
          </a:bodyPr>
          <a:lstStyle/>
          <a:p>
            <a:r>
              <a:rPr lang="en-GB" b="1" dirty="0">
                <a:solidFill>
                  <a:srgbClr val="FF0000"/>
                </a:solidFill>
              </a:rPr>
              <a:t>Sub program</a:t>
            </a:r>
            <a:r>
              <a:rPr lang="en-GB" dirty="0">
                <a:solidFill>
                  <a:srgbClr val="FF0000"/>
                </a:solidFill>
              </a:rPr>
              <a:t> – call a different function or procedure</a:t>
            </a:r>
          </a:p>
        </p:txBody>
      </p:sp>
    </p:spTree>
    <p:extLst>
      <p:ext uri="{BB962C8B-B14F-4D97-AF65-F5344CB8AC3E}">
        <p14:creationId xmlns:p14="http://schemas.microsoft.com/office/powerpoint/2010/main" val="399108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18868"/>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3F46B-8742-4E7B-8016-551BACB8A156}">
  <ds:schemaRefs>
    <ds:schemaRef ds:uri="http://purl.org/dc/dcmitype/"/>
    <ds:schemaRef ds:uri="http://schemas.openxmlformats.org/package/2006/metadata/core-properties"/>
    <ds:schemaRef ds:uri="http://schemas.microsoft.com/office/infopath/2007/PartnerControls"/>
    <ds:schemaRef ds:uri="http://purl.org/dc/terms/"/>
    <ds:schemaRef ds:uri="http://purl.org/dc/elements/1.1/"/>
    <ds:schemaRef ds:uri="http://schemas.microsoft.com/office/2006/metadata/properties"/>
    <ds:schemaRef ds:uri="http://schemas.microsoft.com/office/2006/documentManagement/types"/>
    <ds:schemaRef ds:uri="94dce8ab-38ff-4714-b1ed-1fc5e4d9abd1"/>
    <ds:schemaRef ds:uri="1ef05dc5-97a2-498b-bf7c-bd189143a1ff"/>
    <ds:schemaRef ds:uri="http://www.w3.org/XML/1998/namespace"/>
  </ds:schemaRefs>
</ds:datastoreItem>
</file>

<file path=customXml/itemProps2.xml><?xml version="1.0" encoding="utf-8"?>
<ds:datastoreItem xmlns:ds="http://schemas.openxmlformats.org/officeDocument/2006/customXml" ds:itemID="{9DFE8CBB-5040-4C92-9769-4053F27334C1}">
  <ds:schemaRefs>
    <ds:schemaRef ds:uri="http://schemas.microsoft.com/sharepoint/v3/contenttype/forms"/>
  </ds:schemaRefs>
</ds:datastoreItem>
</file>

<file path=customXml/itemProps3.xml><?xml version="1.0" encoding="utf-8"?>
<ds:datastoreItem xmlns:ds="http://schemas.openxmlformats.org/officeDocument/2006/customXml" ds:itemID="{A25508A6-8018-4561-935E-939FAF1F4A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Data Representation L1 Introduction to binary</Template>
  <TotalTime>4403</TotalTime>
  <Words>735</Words>
  <Application>Microsoft Office PowerPoint</Application>
  <PresentationFormat>On-screen Show (4:3)</PresentationFormat>
  <Paragraphs>168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James Franklin</cp:lastModifiedBy>
  <cp:revision>100</cp:revision>
  <dcterms:created xsi:type="dcterms:W3CDTF">2014-10-31T16:25:47Z</dcterms:created>
  <dcterms:modified xsi:type="dcterms:W3CDTF">2021-10-08T14:59:14Z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