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4"/>
  </p:sldMasterIdLst>
  <p:notesMasterIdLst>
    <p:notesMasterId r:id="rId29"/>
  </p:notesMasterIdLst>
  <p:sldIdLst>
    <p:sldId id="260" r:id="rId5"/>
    <p:sldId id="261" r:id="rId6"/>
    <p:sldId id="278" r:id="rId7"/>
    <p:sldId id="262" r:id="rId8"/>
    <p:sldId id="263" r:id="rId9"/>
    <p:sldId id="277" r:id="rId10"/>
    <p:sldId id="264" r:id="rId11"/>
    <p:sldId id="283" r:id="rId12"/>
    <p:sldId id="284" r:id="rId13"/>
    <p:sldId id="286" r:id="rId14"/>
    <p:sldId id="272" r:id="rId15"/>
    <p:sldId id="306" r:id="rId16"/>
    <p:sldId id="274" r:id="rId17"/>
    <p:sldId id="265" r:id="rId18"/>
    <p:sldId id="266" r:id="rId19"/>
    <p:sldId id="267" r:id="rId20"/>
    <p:sldId id="268" r:id="rId21"/>
    <p:sldId id="279" r:id="rId22"/>
    <p:sldId id="280" r:id="rId23"/>
    <p:sldId id="269" r:id="rId24"/>
    <p:sldId id="273" r:id="rId25"/>
    <p:sldId id="281" r:id="rId26"/>
    <p:sldId id="305" r:id="rId27"/>
    <p:sldId id="276" r:id="rId28"/>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guide id="6" orient="horz" pos="322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Franklin" initials="JF" lastIdx="6" clrIdx="0">
    <p:extLst>
      <p:ext uri="{19B8F6BF-5375-455C-9EA6-DF929625EA0E}">
        <p15:presenceInfo xmlns:p15="http://schemas.microsoft.com/office/powerpoint/2012/main" userId="S::james.franklin@pgonline.co.uk::cf915d05-507f-491f-b4a6-b2aa085ee4b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2A022"/>
    <a:srgbClr val="0E463C"/>
    <a:srgbClr val="58ACA5"/>
    <a:srgbClr val="E4A365"/>
    <a:srgbClr val="00ACC6"/>
    <a:srgbClr val="056E82"/>
    <a:srgbClr val="465E78"/>
    <a:srgbClr val="FE7A2F"/>
    <a:srgbClr val="1950A3"/>
    <a:srgbClr val="B32E25"/>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316" autoAdjust="0"/>
    <p:restoredTop sz="94701"/>
  </p:normalViewPr>
  <p:slideViewPr>
    <p:cSldViewPr snapToGrid="0" snapToObjects="1" showGuides="1">
      <p:cViewPr varScale="1">
        <p:scale>
          <a:sx n="104" d="100"/>
          <a:sy n="104" d="100"/>
        </p:scale>
        <p:origin x="1818" y="108"/>
      </p:cViewPr>
      <p:guideLst>
        <p:guide orient="horz" pos="1245"/>
        <p:guide orient="horz" pos="3232"/>
        <p:guide orient="horz" pos="1912"/>
        <p:guide pos="5380"/>
        <p:guide pos="2959"/>
        <p:guide orient="horz" pos="3226"/>
      </p:guideLst>
    </p:cSldViewPr>
  </p:slideViewPr>
  <p:notesTextViewPr>
    <p:cViewPr>
      <p:scale>
        <a:sx n="100" d="100"/>
        <a:sy n="100" d="100"/>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4.fntdata"/><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3.fntdata"/><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2.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1.fntdata"/><Relationship Id="rId35"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 Heathcote" userId="62419938-1f1d-43ca-9327-cfd6c1894440" providerId="ADAL" clId="{7F588F5C-0C85-499D-96D6-F01CD2A958CE}"/>
    <pc:docChg chg="modSld">
      <pc:chgData name="Rob Heathcote" userId="62419938-1f1d-43ca-9327-cfd6c1894440" providerId="ADAL" clId="{7F588F5C-0C85-499D-96D6-F01CD2A958CE}" dt="2020-06-25T08:25:01.878" v="1"/>
      <pc:docMkLst>
        <pc:docMk/>
      </pc:docMkLst>
      <pc:sldChg chg="modSp">
        <pc:chgData name="Rob Heathcote" userId="62419938-1f1d-43ca-9327-cfd6c1894440" providerId="ADAL" clId="{7F588F5C-0C85-499D-96D6-F01CD2A958CE}" dt="2020-06-25T08:25:01.878" v="1"/>
        <pc:sldMkLst>
          <pc:docMk/>
          <pc:sldMk cId="592901796" sldId="293"/>
        </pc:sldMkLst>
        <pc:graphicFrameChg chg="mod">
          <ac:chgData name="Rob Heathcote" userId="62419938-1f1d-43ca-9327-cfd6c1894440" providerId="ADAL" clId="{7F588F5C-0C85-499D-96D6-F01CD2A958CE}" dt="2020-06-25T08:25:01.878" v="1"/>
          <ac:graphicFrameMkLst>
            <pc:docMk/>
            <pc:sldMk cId="592901796" sldId="293"/>
            <ac:graphicFrameMk id="10" creationId="{D3E48195-9D24-48EF-9E27-55D64D90BB35}"/>
          </ac:graphicFrameMkLst>
        </pc:graphicFrameChg>
      </pc:sldChg>
    </pc:docChg>
  </pc:docChgLst>
  <pc:docChgLst>
    <pc:chgData name="Mike Bloys" userId="1248c4d8-7b2b-4b32-b8bd-163ae845f9bb" providerId="ADAL" clId="{749BC7F3-B375-468A-866B-2C90FB9831F9}"/>
    <pc:docChg chg="custSel modSld modMainMaster">
      <pc:chgData name="Mike Bloys" userId="1248c4d8-7b2b-4b32-b8bd-163ae845f9bb" providerId="ADAL" clId="{749BC7F3-B375-468A-866B-2C90FB9831F9}" dt="2020-06-23T16:09:25.318" v="224" actId="478"/>
      <pc:docMkLst>
        <pc:docMk/>
      </pc:docMkLst>
      <pc:sldChg chg="addSp delSp modSp mod modClrScheme chgLayout">
        <pc:chgData name="Mike Bloys" userId="1248c4d8-7b2b-4b32-b8bd-163ae845f9bb" providerId="ADAL" clId="{749BC7F3-B375-468A-866B-2C90FB9831F9}" dt="2020-06-23T15:41:11.802" v="49" actId="21"/>
        <pc:sldMkLst>
          <pc:docMk/>
          <pc:sldMk cId="389929635" sldId="261"/>
        </pc:sldMkLst>
        <pc:spChg chg="add del mod">
          <ac:chgData name="Mike Bloys" userId="1248c4d8-7b2b-4b32-b8bd-163ae845f9bb" providerId="ADAL" clId="{749BC7F3-B375-468A-866B-2C90FB9831F9}" dt="2020-06-23T15:40:56.401" v="45"/>
          <ac:spMkLst>
            <pc:docMk/>
            <pc:sldMk cId="389929635" sldId="261"/>
            <ac:spMk id="2" creationId="{53222C7A-514F-4F8E-980D-8979665A35A3}"/>
          </ac:spMkLst>
        </pc:spChg>
        <pc:spChg chg="mod ord">
          <ac:chgData name="Mike Bloys" userId="1248c4d8-7b2b-4b32-b8bd-163ae845f9bb" providerId="ADAL" clId="{749BC7F3-B375-468A-866B-2C90FB9831F9}" dt="2020-06-23T15:40:57.995" v="46" actId="700"/>
          <ac:spMkLst>
            <pc:docMk/>
            <pc:sldMk cId="389929635" sldId="261"/>
            <ac:spMk id="3" creationId="{00000000-0000-0000-0000-000000000000}"/>
          </ac:spMkLst>
        </pc:spChg>
        <pc:spChg chg="mod ord">
          <ac:chgData name="Mike Bloys" userId="1248c4d8-7b2b-4b32-b8bd-163ae845f9bb" providerId="ADAL" clId="{749BC7F3-B375-468A-866B-2C90FB9831F9}" dt="2020-06-23T15:40:57.995" v="46" actId="700"/>
          <ac:spMkLst>
            <pc:docMk/>
            <pc:sldMk cId="389929635" sldId="261"/>
            <ac:spMk id="4" creationId="{00000000-0000-0000-0000-000000000000}"/>
          </ac:spMkLst>
        </pc:spChg>
        <pc:spChg chg="add del mod">
          <ac:chgData name="Mike Bloys" userId="1248c4d8-7b2b-4b32-b8bd-163ae845f9bb" providerId="ADAL" clId="{749BC7F3-B375-468A-866B-2C90FB9831F9}" dt="2020-06-23T15:40:56.401" v="45"/>
          <ac:spMkLst>
            <pc:docMk/>
            <pc:sldMk cId="389929635" sldId="261"/>
            <ac:spMk id="5" creationId="{72344733-C6FE-4A46-AB42-BC4F0AD41F92}"/>
          </ac:spMkLst>
        </pc:spChg>
        <pc:spChg chg="add del mod">
          <ac:chgData name="Mike Bloys" userId="1248c4d8-7b2b-4b32-b8bd-163ae845f9bb" providerId="ADAL" clId="{749BC7F3-B375-468A-866B-2C90FB9831F9}" dt="2020-06-23T15:41:11.802" v="49" actId="21"/>
          <ac:spMkLst>
            <pc:docMk/>
            <pc:sldMk cId="389929635" sldId="261"/>
            <ac:spMk id="6" creationId="{21147723-9670-49B0-A51C-A90DBFBEC3CA}"/>
          </ac:spMkLst>
        </pc:spChg>
      </pc:sldChg>
      <pc:sldChg chg="modSp mod">
        <pc:chgData name="Mike Bloys" userId="1248c4d8-7b2b-4b32-b8bd-163ae845f9bb" providerId="ADAL" clId="{749BC7F3-B375-468A-866B-2C90FB9831F9}" dt="2020-06-23T15:50:16.125" v="106" actId="207"/>
        <pc:sldMkLst>
          <pc:docMk/>
          <pc:sldMk cId="4226799657" sldId="264"/>
        </pc:sldMkLst>
        <pc:graphicFrameChg chg="modGraphic">
          <ac:chgData name="Mike Bloys" userId="1248c4d8-7b2b-4b32-b8bd-163ae845f9bb" providerId="ADAL" clId="{749BC7F3-B375-468A-866B-2C90FB9831F9}" dt="2020-06-23T15:50:13.936" v="105" actId="207"/>
          <ac:graphicFrameMkLst>
            <pc:docMk/>
            <pc:sldMk cId="4226799657" sldId="264"/>
            <ac:graphicFrameMk id="4" creationId="{00000000-0000-0000-0000-000000000000}"/>
          </ac:graphicFrameMkLst>
        </pc:graphicFrameChg>
        <pc:graphicFrameChg chg="modGraphic">
          <ac:chgData name="Mike Bloys" userId="1248c4d8-7b2b-4b32-b8bd-163ae845f9bb" providerId="ADAL" clId="{749BC7F3-B375-468A-866B-2C90FB9831F9}" dt="2020-06-23T15:50:08.229" v="104" actId="207"/>
          <ac:graphicFrameMkLst>
            <pc:docMk/>
            <pc:sldMk cId="4226799657" sldId="264"/>
            <ac:graphicFrameMk id="5" creationId="{00000000-0000-0000-0000-000000000000}"/>
          </ac:graphicFrameMkLst>
        </pc:graphicFrameChg>
        <pc:graphicFrameChg chg="modGraphic">
          <ac:chgData name="Mike Bloys" userId="1248c4d8-7b2b-4b32-b8bd-163ae845f9bb" providerId="ADAL" clId="{749BC7F3-B375-468A-866B-2C90FB9831F9}" dt="2020-06-23T15:50:16.125" v="106" actId="207"/>
          <ac:graphicFrameMkLst>
            <pc:docMk/>
            <pc:sldMk cId="4226799657" sldId="264"/>
            <ac:graphicFrameMk id="6" creationId="{00000000-0000-0000-0000-000000000000}"/>
          </ac:graphicFrameMkLst>
        </pc:graphicFrameChg>
      </pc:sldChg>
      <pc:sldChg chg="addSp delSp modSp mod">
        <pc:chgData name="Mike Bloys" userId="1248c4d8-7b2b-4b32-b8bd-163ae845f9bb" providerId="ADAL" clId="{749BC7F3-B375-468A-866B-2C90FB9831F9}" dt="2020-06-23T16:07:49.268" v="211" actId="732"/>
        <pc:sldMkLst>
          <pc:docMk/>
          <pc:sldMk cId="2792795365" sldId="265"/>
        </pc:sldMkLst>
        <pc:picChg chg="del">
          <ac:chgData name="Mike Bloys" userId="1248c4d8-7b2b-4b32-b8bd-163ae845f9bb" providerId="ADAL" clId="{749BC7F3-B375-468A-866B-2C90FB9831F9}" dt="2020-06-23T16:07:19.957" v="208" actId="478"/>
          <ac:picMkLst>
            <pc:docMk/>
            <pc:sldMk cId="2792795365" sldId="265"/>
            <ac:picMk id="5" creationId="{86EA41C1-4DF3-462B-96C0-3FFE62AF120A}"/>
          </ac:picMkLst>
        </pc:picChg>
        <pc:picChg chg="add mod">
          <ac:chgData name="Mike Bloys" userId="1248c4d8-7b2b-4b32-b8bd-163ae845f9bb" providerId="ADAL" clId="{749BC7F3-B375-468A-866B-2C90FB9831F9}" dt="2020-06-23T16:07:31.087" v="209"/>
          <ac:picMkLst>
            <pc:docMk/>
            <pc:sldMk cId="2792795365" sldId="265"/>
            <ac:picMk id="6" creationId="{3711AEC5-BD6A-4376-847A-67A4426D7F98}"/>
          </ac:picMkLst>
        </pc:picChg>
        <pc:picChg chg="mod modCrop">
          <ac:chgData name="Mike Bloys" userId="1248c4d8-7b2b-4b32-b8bd-163ae845f9bb" providerId="ADAL" clId="{749BC7F3-B375-468A-866B-2C90FB9831F9}" dt="2020-06-23T16:07:49.268" v="211" actId="732"/>
          <ac:picMkLst>
            <pc:docMk/>
            <pc:sldMk cId="2792795365" sldId="265"/>
            <ac:picMk id="12" creationId="{00000000-0000-0000-0000-000000000000}"/>
          </ac:picMkLst>
        </pc:picChg>
      </pc:sldChg>
      <pc:sldChg chg="modSp mod">
        <pc:chgData name="Mike Bloys" userId="1248c4d8-7b2b-4b32-b8bd-163ae845f9bb" providerId="ADAL" clId="{749BC7F3-B375-468A-866B-2C90FB9831F9}" dt="2020-06-23T16:08:00.468" v="212" actId="1076"/>
        <pc:sldMkLst>
          <pc:docMk/>
          <pc:sldMk cId="1414555065" sldId="266"/>
        </pc:sldMkLst>
        <pc:picChg chg="mod">
          <ac:chgData name="Mike Bloys" userId="1248c4d8-7b2b-4b32-b8bd-163ae845f9bb" providerId="ADAL" clId="{749BC7F3-B375-468A-866B-2C90FB9831F9}" dt="2020-06-23T16:08:00.468" v="212" actId="1076"/>
          <ac:picMkLst>
            <pc:docMk/>
            <pc:sldMk cId="1414555065" sldId="266"/>
            <ac:picMk id="11" creationId="{00000000-0000-0000-0000-000000000000}"/>
          </ac:picMkLst>
        </pc:picChg>
      </pc:sldChg>
      <pc:sldChg chg="modSp mod">
        <pc:chgData name="Mike Bloys" userId="1248c4d8-7b2b-4b32-b8bd-163ae845f9bb" providerId="ADAL" clId="{749BC7F3-B375-468A-866B-2C90FB9831F9}" dt="2020-06-23T16:08:52.024" v="218"/>
        <pc:sldMkLst>
          <pc:docMk/>
          <pc:sldMk cId="3074147582" sldId="269"/>
        </pc:sldMkLst>
        <pc:graphicFrameChg chg="mod modGraphic">
          <ac:chgData name="Mike Bloys" userId="1248c4d8-7b2b-4b32-b8bd-163ae845f9bb" providerId="ADAL" clId="{749BC7F3-B375-468A-866B-2C90FB9831F9}" dt="2020-06-23T16:08:52.024" v="218"/>
          <ac:graphicFrameMkLst>
            <pc:docMk/>
            <pc:sldMk cId="3074147582" sldId="269"/>
            <ac:graphicFrameMk id="4" creationId="{8DB77461-AD03-4D09-86BB-7FA8C9C53212}"/>
          </ac:graphicFrameMkLst>
        </pc:graphicFrameChg>
      </pc:sldChg>
      <pc:sldChg chg="addSp delSp modSp mod">
        <pc:chgData name="Mike Bloys" userId="1248c4d8-7b2b-4b32-b8bd-163ae845f9bb" providerId="ADAL" clId="{749BC7F3-B375-468A-866B-2C90FB9831F9}" dt="2020-06-23T15:50:52.524" v="112" actId="1076"/>
        <pc:sldMkLst>
          <pc:docMk/>
          <pc:sldMk cId="165605074" sldId="271"/>
        </pc:sldMkLst>
        <pc:spChg chg="mod">
          <ac:chgData name="Mike Bloys" userId="1248c4d8-7b2b-4b32-b8bd-163ae845f9bb" providerId="ADAL" clId="{749BC7F3-B375-468A-866B-2C90FB9831F9}" dt="2020-06-23T15:50:39.687" v="109" actId="20577"/>
          <ac:spMkLst>
            <pc:docMk/>
            <pc:sldMk cId="165605074" sldId="271"/>
            <ac:spMk id="3" creationId="{00000000-0000-0000-0000-000000000000}"/>
          </ac:spMkLst>
        </pc:spChg>
        <pc:graphicFrameChg chg="mod">
          <ac:chgData name="Mike Bloys" userId="1248c4d8-7b2b-4b32-b8bd-163ae845f9bb" providerId="ADAL" clId="{749BC7F3-B375-468A-866B-2C90FB9831F9}" dt="2020-06-23T15:50:52.524" v="112" actId="1076"/>
          <ac:graphicFrameMkLst>
            <pc:docMk/>
            <pc:sldMk cId="165605074" sldId="271"/>
            <ac:graphicFrameMk id="6" creationId="{00000000-0000-0000-0000-000000000000}"/>
          </ac:graphicFrameMkLst>
        </pc:graphicFrameChg>
        <pc:picChg chg="mod">
          <ac:chgData name="Mike Bloys" userId="1248c4d8-7b2b-4b32-b8bd-163ae845f9bb" providerId="ADAL" clId="{749BC7F3-B375-468A-866B-2C90FB9831F9}" dt="2020-06-23T15:50:45.645" v="111" actId="1076"/>
          <ac:picMkLst>
            <pc:docMk/>
            <pc:sldMk cId="165605074" sldId="271"/>
            <ac:picMk id="4" creationId="{00000000-0000-0000-0000-000000000000}"/>
          </ac:picMkLst>
        </pc:picChg>
        <pc:picChg chg="del">
          <ac:chgData name="Mike Bloys" userId="1248c4d8-7b2b-4b32-b8bd-163ae845f9bb" providerId="ADAL" clId="{749BC7F3-B375-468A-866B-2C90FB9831F9}" dt="2020-06-23T15:50:32.325" v="107" actId="478"/>
          <ac:picMkLst>
            <pc:docMk/>
            <pc:sldMk cId="165605074" sldId="271"/>
            <ac:picMk id="7" creationId="{A31DC50B-6016-48E4-8495-291A952F28C6}"/>
          </ac:picMkLst>
        </pc:picChg>
        <pc:picChg chg="add mod">
          <ac:chgData name="Mike Bloys" userId="1248c4d8-7b2b-4b32-b8bd-163ae845f9bb" providerId="ADAL" clId="{749BC7F3-B375-468A-866B-2C90FB9831F9}" dt="2020-06-23T15:50:32.877" v="108"/>
          <ac:picMkLst>
            <pc:docMk/>
            <pc:sldMk cId="165605074" sldId="271"/>
            <ac:picMk id="8" creationId="{E29D370E-7D3D-4C83-9EBF-7D6C26CB838E}"/>
          </ac:picMkLst>
        </pc:picChg>
      </pc:sldChg>
      <pc:sldChg chg="addSp modSp">
        <pc:chgData name="Mike Bloys" userId="1248c4d8-7b2b-4b32-b8bd-163ae845f9bb" providerId="ADAL" clId="{749BC7F3-B375-468A-866B-2C90FB9831F9}" dt="2020-06-23T15:49:51.467" v="102"/>
        <pc:sldMkLst>
          <pc:docMk/>
          <pc:sldMk cId="201571008" sldId="277"/>
        </pc:sldMkLst>
        <pc:picChg chg="add mod">
          <ac:chgData name="Mike Bloys" userId="1248c4d8-7b2b-4b32-b8bd-163ae845f9bb" providerId="ADAL" clId="{749BC7F3-B375-468A-866B-2C90FB9831F9}" dt="2020-06-23T15:49:51.467" v="102"/>
          <ac:picMkLst>
            <pc:docMk/>
            <pc:sldMk cId="201571008" sldId="277"/>
            <ac:picMk id="8" creationId="{CBED7196-9BEC-4320-9F52-49C7E36D8EEB}"/>
          </ac:picMkLst>
        </pc:picChg>
      </pc:sldChg>
      <pc:sldChg chg="addSp delSp modSp mod">
        <pc:chgData name="Mike Bloys" userId="1248c4d8-7b2b-4b32-b8bd-163ae845f9bb" providerId="ADAL" clId="{749BC7F3-B375-468A-866B-2C90FB9831F9}" dt="2020-06-23T15:49:14.195" v="101" actId="207"/>
        <pc:sldMkLst>
          <pc:docMk/>
          <pc:sldMk cId="1681998991" sldId="278"/>
        </pc:sldMkLst>
        <pc:spChg chg="mod">
          <ac:chgData name="Mike Bloys" userId="1248c4d8-7b2b-4b32-b8bd-163ae845f9bb" providerId="ADAL" clId="{749BC7F3-B375-468A-866B-2C90FB9831F9}" dt="2020-06-23T15:48:42.599" v="97" actId="20577"/>
          <ac:spMkLst>
            <pc:docMk/>
            <pc:sldMk cId="1681998991" sldId="278"/>
            <ac:spMk id="3" creationId="{CDED2BF7-880A-422A-8259-D9D3C0D75D8E}"/>
          </ac:spMkLst>
        </pc:spChg>
        <pc:picChg chg="add mod ord modCrop">
          <ac:chgData name="Mike Bloys" userId="1248c4d8-7b2b-4b32-b8bd-163ae845f9bb" providerId="ADAL" clId="{749BC7F3-B375-468A-866B-2C90FB9831F9}" dt="2020-06-23T15:49:03.429" v="100" actId="732"/>
          <ac:picMkLst>
            <pc:docMk/>
            <pc:sldMk cId="1681998991" sldId="278"/>
            <ac:picMk id="5" creationId="{CB98DEEB-F90B-49A3-926C-F1C0BF5815E5}"/>
          </ac:picMkLst>
        </pc:picChg>
        <pc:picChg chg="del">
          <ac:chgData name="Mike Bloys" userId="1248c4d8-7b2b-4b32-b8bd-163ae845f9bb" providerId="ADAL" clId="{749BC7F3-B375-468A-866B-2C90FB9831F9}" dt="2020-06-23T15:47:37.991" v="82" actId="478"/>
          <ac:picMkLst>
            <pc:docMk/>
            <pc:sldMk cId="1681998991" sldId="278"/>
            <ac:picMk id="6" creationId="{A8139B59-3021-4564-B1A8-63A5FF899480}"/>
          </ac:picMkLst>
        </pc:picChg>
        <pc:picChg chg="del">
          <ac:chgData name="Mike Bloys" userId="1248c4d8-7b2b-4b32-b8bd-163ae845f9bb" providerId="ADAL" clId="{749BC7F3-B375-468A-866B-2C90FB9831F9}" dt="2020-06-23T15:47:45.734" v="84" actId="478"/>
          <ac:picMkLst>
            <pc:docMk/>
            <pc:sldMk cId="1681998991" sldId="278"/>
            <ac:picMk id="8" creationId="{8DF98EAA-DACE-4EEB-B097-D0DE9041B535}"/>
          </ac:picMkLst>
        </pc:picChg>
        <pc:picChg chg="add mod">
          <ac:chgData name="Mike Bloys" userId="1248c4d8-7b2b-4b32-b8bd-163ae845f9bb" providerId="ADAL" clId="{749BC7F3-B375-468A-866B-2C90FB9831F9}" dt="2020-06-23T15:49:14.195" v="101" actId="207"/>
          <ac:picMkLst>
            <pc:docMk/>
            <pc:sldMk cId="1681998991" sldId="278"/>
            <ac:picMk id="9" creationId="{747414C0-DB4E-49D9-97D0-8B0206C470BE}"/>
          </ac:picMkLst>
        </pc:picChg>
      </pc:sldChg>
      <pc:sldChg chg="addSp delSp modSp mod">
        <pc:chgData name="Mike Bloys" userId="1248c4d8-7b2b-4b32-b8bd-163ae845f9bb" providerId="ADAL" clId="{749BC7F3-B375-468A-866B-2C90FB9831F9}" dt="2020-06-23T16:09:16.101" v="223" actId="20577"/>
        <pc:sldMkLst>
          <pc:docMk/>
          <pc:sldMk cId="3720013636" sldId="281"/>
        </pc:sldMkLst>
        <pc:spChg chg="mod">
          <ac:chgData name="Mike Bloys" userId="1248c4d8-7b2b-4b32-b8bd-163ae845f9bb" providerId="ADAL" clId="{749BC7F3-B375-468A-866B-2C90FB9831F9}" dt="2020-06-23T16:09:16.101" v="223" actId="20577"/>
          <ac:spMkLst>
            <pc:docMk/>
            <pc:sldMk cId="3720013636" sldId="281"/>
            <ac:spMk id="3" creationId="{D11E93B5-2523-406A-B12F-B2F7212F5010}"/>
          </ac:spMkLst>
        </pc:spChg>
        <pc:picChg chg="mod">
          <ac:chgData name="Mike Bloys" userId="1248c4d8-7b2b-4b32-b8bd-163ae845f9bb" providerId="ADAL" clId="{749BC7F3-B375-468A-866B-2C90FB9831F9}" dt="2020-06-23T16:09:07.351" v="221" actId="1076"/>
          <ac:picMkLst>
            <pc:docMk/>
            <pc:sldMk cId="3720013636" sldId="281"/>
            <ac:picMk id="5" creationId="{A685D516-F760-4406-8C8C-9B60BF4CC9D4}"/>
          </ac:picMkLst>
        </pc:picChg>
        <pc:picChg chg="add mod">
          <ac:chgData name="Mike Bloys" userId="1248c4d8-7b2b-4b32-b8bd-163ae845f9bb" providerId="ADAL" clId="{749BC7F3-B375-468A-866B-2C90FB9831F9}" dt="2020-06-23T16:08:59.808" v="220"/>
          <ac:picMkLst>
            <pc:docMk/>
            <pc:sldMk cId="3720013636" sldId="281"/>
            <ac:picMk id="6" creationId="{A2EB257C-BC9E-4F60-A1DE-B1AC0461BF33}"/>
          </ac:picMkLst>
        </pc:picChg>
        <pc:picChg chg="del">
          <ac:chgData name="Mike Bloys" userId="1248c4d8-7b2b-4b32-b8bd-163ae845f9bb" providerId="ADAL" clId="{749BC7F3-B375-468A-866B-2C90FB9831F9}" dt="2020-06-23T16:08:59.077" v="219" actId="478"/>
          <ac:picMkLst>
            <pc:docMk/>
            <pc:sldMk cId="3720013636" sldId="281"/>
            <ac:picMk id="7" creationId="{3FB265EE-7226-4717-B76D-2258DFED14AE}"/>
          </ac:picMkLst>
        </pc:picChg>
      </pc:sldChg>
      <pc:sldChg chg="modSp mod">
        <pc:chgData name="Mike Bloys" userId="1248c4d8-7b2b-4b32-b8bd-163ae845f9bb" providerId="ADAL" clId="{749BC7F3-B375-468A-866B-2C90FB9831F9}" dt="2020-06-23T15:55:25.531" v="122" actId="207"/>
        <pc:sldMkLst>
          <pc:docMk/>
          <pc:sldMk cId="4159379878" sldId="289"/>
        </pc:sldMkLst>
        <pc:spChg chg="mod">
          <ac:chgData name="Mike Bloys" userId="1248c4d8-7b2b-4b32-b8bd-163ae845f9bb" providerId="ADAL" clId="{749BC7F3-B375-468A-866B-2C90FB9831F9}" dt="2020-06-23T15:55:25.531" v="122" actId="207"/>
          <ac:spMkLst>
            <pc:docMk/>
            <pc:sldMk cId="4159379878" sldId="289"/>
            <ac:spMk id="3" creationId="{00000000-0000-0000-0000-000000000000}"/>
          </ac:spMkLst>
        </pc:spChg>
        <pc:graphicFrameChg chg="mod modGraphic">
          <ac:chgData name="Mike Bloys" userId="1248c4d8-7b2b-4b32-b8bd-163ae845f9bb" providerId="ADAL" clId="{749BC7F3-B375-468A-866B-2C90FB9831F9}" dt="2020-06-23T15:55:15.277" v="121"/>
          <ac:graphicFrameMkLst>
            <pc:docMk/>
            <pc:sldMk cId="4159379878" sldId="289"/>
            <ac:graphicFrameMk id="4" creationId="{00000000-0000-0000-0000-000000000000}"/>
          </ac:graphicFrameMkLst>
        </pc:graphicFrameChg>
      </pc:sldChg>
      <pc:sldChg chg="modSp">
        <pc:chgData name="Mike Bloys" userId="1248c4d8-7b2b-4b32-b8bd-163ae845f9bb" providerId="ADAL" clId="{749BC7F3-B375-468A-866B-2C90FB9831F9}" dt="2020-06-23T15:56:03.150" v="124" actId="207"/>
        <pc:sldMkLst>
          <pc:docMk/>
          <pc:sldMk cId="1905787487" sldId="291"/>
        </pc:sldMkLst>
        <pc:spChg chg="mod">
          <ac:chgData name="Mike Bloys" userId="1248c4d8-7b2b-4b32-b8bd-163ae845f9bb" providerId="ADAL" clId="{749BC7F3-B375-468A-866B-2C90FB9831F9}" dt="2020-06-23T15:56:03.150" v="124" actId="207"/>
          <ac:spMkLst>
            <pc:docMk/>
            <pc:sldMk cId="1905787487" sldId="291"/>
            <ac:spMk id="3" creationId="{00000000-0000-0000-0000-000000000000}"/>
          </ac:spMkLst>
        </pc:spChg>
      </pc:sldChg>
      <pc:sldChg chg="modSp">
        <pc:chgData name="Mike Bloys" userId="1248c4d8-7b2b-4b32-b8bd-163ae845f9bb" providerId="ADAL" clId="{749BC7F3-B375-468A-866B-2C90FB9831F9}" dt="2020-06-23T15:56:10.278" v="125" actId="207"/>
        <pc:sldMkLst>
          <pc:docMk/>
          <pc:sldMk cId="2338836256" sldId="292"/>
        </pc:sldMkLst>
        <pc:spChg chg="mod">
          <ac:chgData name="Mike Bloys" userId="1248c4d8-7b2b-4b32-b8bd-163ae845f9bb" providerId="ADAL" clId="{749BC7F3-B375-468A-866B-2C90FB9831F9}" dt="2020-06-23T15:56:10.278" v="125" actId="207"/>
          <ac:spMkLst>
            <pc:docMk/>
            <pc:sldMk cId="2338836256" sldId="292"/>
            <ac:spMk id="3" creationId="{00000000-0000-0000-0000-000000000000}"/>
          </ac:spMkLst>
        </pc:spChg>
      </pc:sldChg>
      <pc:sldChg chg="modSp">
        <pc:chgData name="Mike Bloys" userId="1248c4d8-7b2b-4b32-b8bd-163ae845f9bb" providerId="ADAL" clId="{749BC7F3-B375-468A-866B-2C90FB9831F9}" dt="2020-06-23T15:58:02.239" v="128" actId="207"/>
        <pc:sldMkLst>
          <pc:docMk/>
          <pc:sldMk cId="592901796" sldId="293"/>
        </pc:sldMkLst>
        <pc:spChg chg="mod">
          <ac:chgData name="Mike Bloys" userId="1248c4d8-7b2b-4b32-b8bd-163ae845f9bb" providerId="ADAL" clId="{749BC7F3-B375-468A-866B-2C90FB9831F9}" dt="2020-06-23T15:58:02.239" v="128" actId="207"/>
          <ac:spMkLst>
            <pc:docMk/>
            <pc:sldMk cId="592901796" sldId="293"/>
            <ac:spMk id="3" creationId="{00000000-0000-0000-0000-000000000000}"/>
          </ac:spMkLst>
        </pc:spChg>
      </pc:sldChg>
      <pc:sldChg chg="modSp mod">
        <pc:chgData name="Mike Bloys" userId="1248c4d8-7b2b-4b32-b8bd-163ae845f9bb" providerId="ADAL" clId="{749BC7F3-B375-468A-866B-2C90FB9831F9}" dt="2020-06-23T15:59:03.689" v="135" actId="572"/>
        <pc:sldMkLst>
          <pc:docMk/>
          <pc:sldMk cId="654542181" sldId="294"/>
        </pc:sldMkLst>
        <pc:spChg chg="mod">
          <ac:chgData name="Mike Bloys" userId="1248c4d8-7b2b-4b32-b8bd-163ae845f9bb" providerId="ADAL" clId="{749BC7F3-B375-468A-866B-2C90FB9831F9}" dt="2020-06-23T15:58:37.312" v="129" actId="207"/>
          <ac:spMkLst>
            <pc:docMk/>
            <pc:sldMk cId="654542181" sldId="294"/>
            <ac:spMk id="3" creationId="{57DDCEC8-ADC0-4EFD-8065-11D555CCEBF7}"/>
          </ac:spMkLst>
        </pc:spChg>
        <pc:graphicFrameChg chg="mod modGraphic">
          <ac:chgData name="Mike Bloys" userId="1248c4d8-7b2b-4b32-b8bd-163ae845f9bb" providerId="ADAL" clId="{749BC7F3-B375-468A-866B-2C90FB9831F9}" dt="2020-06-23T15:59:03.689" v="135" actId="572"/>
          <ac:graphicFrameMkLst>
            <pc:docMk/>
            <pc:sldMk cId="654542181" sldId="294"/>
            <ac:graphicFrameMk id="4" creationId="{08E3C4AF-6EF6-40B2-9E79-5DEE9310BBFB}"/>
          </ac:graphicFrameMkLst>
        </pc:graphicFrameChg>
      </pc:sldChg>
      <pc:sldChg chg="modSp mod">
        <pc:chgData name="Mike Bloys" userId="1248c4d8-7b2b-4b32-b8bd-163ae845f9bb" providerId="ADAL" clId="{749BC7F3-B375-468A-866B-2C90FB9831F9}" dt="2020-06-23T16:00:36.072" v="147"/>
        <pc:sldMkLst>
          <pc:docMk/>
          <pc:sldMk cId="4088690343" sldId="296"/>
        </pc:sldMkLst>
        <pc:graphicFrameChg chg="mod modGraphic">
          <ac:chgData name="Mike Bloys" userId="1248c4d8-7b2b-4b32-b8bd-163ae845f9bb" providerId="ADAL" clId="{749BC7F3-B375-468A-866B-2C90FB9831F9}" dt="2020-06-23T16:00:36.072" v="147"/>
          <ac:graphicFrameMkLst>
            <pc:docMk/>
            <pc:sldMk cId="4088690343" sldId="296"/>
            <ac:graphicFrameMk id="4" creationId="{9F708C40-FD14-44B3-85B7-51329AF23640}"/>
          </ac:graphicFrameMkLst>
        </pc:graphicFrameChg>
      </pc:sldChg>
      <pc:sldChg chg="modSp mod">
        <pc:chgData name="Mike Bloys" userId="1248c4d8-7b2b-4b32-b8bd-163ae845f9bb" providerId="ADAL" clId="{749BC7F3-B375-468A-866B-2C90FB9831F9}" dt="2020-06-23T16:05:48.200" v="193"/>
        <pc:sldMkLst>
          <pc:docMk/>
          <pc:sldMk cId="1669759249" sldId="297"/>
        </pc:sldMkLst>
        <pc:graphicFrameChg chg="mod modGraphic">
          <ac:chgData name="Mike Bloys" userId="1248c4d8-7b2b-4b32-b8bd-163ae845f9bb" providerId="ADAL" clId="{749BC7F3-B375-468A-866B-2C90FB9831F9}" dt="2020-06-23T16:05:48.200" v="193"/>
          <ac:graphicFrameMkLst>
            <pc:docMk/>
            <pc:sldMk cId="1669759249" sldId="297"/>
            <ac:graphicFrameMk id="4" creationId="{9F708C40-FD14-44B3-85B7-51329AF23640}"/>
          </ac:graphicFrameMkLst>
        </pc:graphicFrameChg>
      </pc:sldChg>
      <pc:sldChg chg="modSp">
        <pc:chgData name="Mike Bloys" userId="1248c4d8-7b2b-4b32-b8bd-163ae845f9bb" providerId="ADAL" clId="{749BC7F3-B375-468A-866B-2C90FB9831F9}" dt="2020-06-23T16:06:39.656" v="202" actId="572"/>
        <pc:sldMkLst>
          <pc:docMk/>
          <pc:sldMk cId="246723736" sldId="298"/>
        </pc:sldMkLst>
        <pc:graphicFrameChg chg="mod">
          <ac:chgData name="Mike Bloys" userId="1248c4d8-7b2b-4b32-b8bd-163ae845f9bb" providerId="ADAL" clId="{749BC7F3-B375-468A-866B-2C90FB9831F9}" dt="2020-06-23T16:06:39.656" v="202" actId="572"/>
          <ac:graphicFrameMkLst>
            <pc:docMk/>
            <pc:sldMk cId="246723736" sldId="298"/>
            <ac:graphicFrameMk id="4" creationId="{9F708C40-FD14-44B3-85B7-51329AF23640}"/>
          </ac:graphicFrameMkLst>
        </pc:graphicFrameChg>
      </pc:sldChg>
      <pc:sldChg chg="modSp mod">
        <pc:chgData name="Mike Bloys" userId="1248c4d8-7b2b-4b32-b8bd-163ae845f9bb" providerId="ADAL" clId="{749BC7F3-B375-468A-866B-2C90FB9831F9}" dt="2020-06-23T16:07:06.512" v="207" actId="572"/>
        <pc:sldMkLst>
          <pc:docMk/>
          <pc:sldMk cId="392849658" sldId="299"/>
        </pc:sldMkLst>
        <pc:graphicFrameChg chg="mod modGraphic">
          <ac:chgData name="Mike Bloys" userId="1248c4d8-7b2b-4b32-b8bd-163ae845f9bb" providerId="ADAL" clId="{749BC7F3-B375-468A-866B-2C90FB9831F9}" dt="2020-06-23T16:07:06.512" v="207" actId="572"/>
          <ac:graphicFrameMkLst>
            <pc:docMk/>
            <pc:sldMk cId="392849658" sldId="299"/>
            <ac:graphicFrameMk id="4" creationId="{9F708C40-FD14-44B3-85B7-51329AF23640}"/>
          </ac:graphicFrameMkLst>
        </pc:graphicFrameChg>
      </pc:sldChg>
      <pc:sldChg chg="modSp mod">
        <pc:chgData name="Mike Bloys" userId="1248c4d8-7b2b-4b32-b8bd-163ae845f9bb" providerId="ADAL" clId="{749BC7F3-B375-468A-866B-2C90FB9831F9}" dt="2020-06-23T16:06:08.153" v="196" actId="572"/>
        <pc:sldMkLst>
          <pc:docMk/>
          <pc:sldMk cId="967627982" sldId="300"/>
        </pc:sldMkLst>
        <pc:graphicFrameChg chg="mod modGraphic">
          <ac:chgData name="Mike Bloys" userId="1248c4d8-7b2b-4b32-b8bd-163ae845f9bb" providerId="ADAL" clId="{749BC7F3-B375-468A-866B-2C90FB9831F9}" dt="2020-06-23T16:06:08.153" v="196" actId="572"/>
          <ac:graphicFrameMkLst>
            <pc:docMk/>
            <pc:sldMk cId="967627982" sldId="300"/>
            <ac:graphicFrameMk id="37" creationId="{BA84697D-A2BC-4522-8611-3DA773314A84}"/>
          </ac:graphicFrameMkLst>
        </pc:graphicFrameChg>
      </pc:sldChg>
      <pc:sldChg chg="modSp mod">
        <pc:chgData name="Mike Bloys" userId="1248c4d8-7b2b-4b32-b8bd-163ae845f9bb" providerId="ADAL" clId="{749BC7F3-B375-468A-866B-2C90FB9831F9}" dt="2020-06-23T16:03:38.892" v="176" actId="207"/>
        <pc:sldMkLst>
          <pc:docMk/>
          <pc:sldMk cId="986872929" sldId="301"/>
        </pc:sldMkLst>
        <pc:graphicFrameChg chg="mod modGraphic">
          <ac:chgData name="Mike Bloys" userId="1248c4d8-7b2b-4b32-b8bd-163ae845f9bb" providerId="ADAL" clId="{749BC7F3-B375-468A-866B-2C90FB9831F9}" dt="2020-06-23T16:03:38.892" v="176" actId="207"/>
          <ac:graphicFrameMkLst>
            <pc:docMk/>
            <pc:sldMk cId="986872929" sldId="301"/>
            <ac:graphicFrameMk id="4" creationId="{9F708C40-FD14-44B3-85B7-51329AF23640}"/>
          </ac:graphicFrameMkLst>
        </pc:graphicFrameChg>
      </pc:sldChg>
      <pc:sldChg chg="modSp mod">
        <pc:chgData name="Mike Bloys" userId="1248c4d8-7b2b-4b32-b8bd-163ae845f9bb" providerId="ADAL" clId="{749BC7F3-B375-468A-866B-2C90FB9831F9}" dt="2020-06-23T16:03:51.237" v="177" actId="207"/>
        <pc:sldMkLst>
          <pc:docMk/>
          <pc:sldMk cId="2139514784" sldId="302"/>
        </pc:sldMkLst>
        <pc:graphicFrameChg chg="mod modGraphic">
          <ac:chgData name="Mike Bloys" userId="1248c4d8-7b2b-4b32-b8bd-163ae845f9bb" providerId="ADAL" clId="{749BC7F3-B375-468A-866B-2C90FB9831F9}" dt="2020-06-23T16:03:51.237" v="177" actId="207"/>
          <ac:graphicFrameMkLst>
            <pc:docMk/>
            <pc:sldMk cId="2139514784" sldId="302"/>
            <ac:graphicFrameMk id="4" creationId="{9F708C40-FD14-44B3-85B7-51329AF23640}"/>
          </ac:graphicFrameMkLst>
        </pc:graphicFrameChg>
      </pc:sldChg>
      <pc:sldChg chg="modSp mod">
        <pc:chgData name="Mike Bloys" userId="1248c4d8-7b2b-4b32-b8bd-163ae845f9bb" providerId="ADAL" clId="{749BC7F3-B375-468A-866B-2C90FB9831F9}" dt="2020-06-23T16:01:36.842" v="156"/>
        <pc:sldMkLst>
          <pc:docMk/>
          <pc:sldMk cId="2489527561" sldId="303"/>
        </pc:sldMkLst>
        <pc:graphicFrameChg chg="mod modGraphic">
          <ac:chgData name="Mike Bloys" userId="1248c4d8-7b2b-4b32-b8bd-163ae845f9bb" providerId="ADAL" clId="{749BC7F3-B375-468A-866B-2C90FB9831F9}" dt="2020-06-23T16:01:36.842" v="156"/>
          <ac:graphicFrameMkLst>
            <pc:docMk/>
            <pc:sldMk cId="2489527561" sldId="303"/>
            <ac:graphicFrameMk id="4" creationId="{9F708C40-FD14-44B3-85B7-51329AF23640}"/>
          </ac:graphicFrameMkLst>
        </pc:graphicFrameChg>
      </pc:sldChg>
      <pc:sldChg chg="delSp mod">
        <pc:chgData name="Mike Bloys" userId="1248c4d8-7b2b-4b32-b8bd-163ae845f9bb" providerId="ADAL" clId="{749BC7F3-B375-468A-866B-2C90FB9831F9}" dt="2020-06-23T16:09:25.318" v="224" actId="478"/>
        <pc:sldMkLst>
          <pc:docMk/>
          <pc:sldMk cId="2100363300" sldId="305"/>
        </pc:sldMkLst>
        <pc:picChg chg="del">
          <ac:chgData name="Mike Bloys" userId="1248c4d8-7b2b-4b32-b8bd-163ae845f9bb" providerId="ADAL" clId="{749BC7F3-B375-468A-866B-2C90FB9831F9}" dt="2020-06-23T16:09:25.318" v="224" actId="478"/>
          <ac:picMkLst>
            <pc:docMk/>
            <pc:sldMk cId="2100363300" sldId="305"/>
            <ac:picMk id="7" creationId="{3FB265EE-7226-4717-B76D-2258DFED14AE}"/>
          </ac:picMkLst>
        </pc:picChg>
      </pc:sldChg>
      <pc:sldMasterChg chg="modSldLayout sldLayoutOrd">
        <pc:chgData name="Mike Bloys" userId="1248c4d8-7b2b-4b32-b8bd-163ae845f9bb" providerId="ADAL" clId="{749BC7F3-B375-468A-866B-2C90FB9831F9}" dt="2020-06-23T15:43:50.057" v="73"/>
        <pc:sldMasterMkLst>
          <pc:docMk/>
          <pc:sldMasterMk cId="3316734550" sldId="2147483648"/>
        </pc:sldMasterMkLst>
        <pc:sldLayoutChg chg="addSp delSp modSp">
          <pc:chgData name="Mike Bloys" userId="1248c4d8-7b2b-4b32-b8bd-163ae845f9bb" providerId="ADAL" clId="{749BC7F3-B375-468A-866B-2C90FB9831F9}" dt="2020-06-23T15:36:25.444" v="2" actId="14826"/>
          <pc:sldLayoutMkLst>
            <pc:docMk/>
            <pc:sldMasterMk cId="3316734550" sldId="2147483648"/>
            <pc:sldLayoutMk cId="3886385901" sldId="2147483649"/>
          </pc:sldLayoutMkLst>
          <pc:grpChg chg="del">
            <ac:chgData name="Mike Bloys" userId="1248c4d8-7b2b-4b32-b8bd-163ae845f9bb" providerId="ADAL" clId="{749BC7F3-B375-468A-866B-2C90FB9831F9}" dt="2020-06-23T15:35:26.887" v="0" actId="478"/>
            <ac:grpSpMkLst>
              <pc:docMk/>
              <pc:sldMasterMk cId="3316734550" sldId="2147483648"/>
              <pc:sldLayoutMk cId="3886385901" sldId="2147483649"/>
              <ac:grpSpMk id="4" creationId="{F1BE54EE-F148-43ED-B369-410605A5783D}"/>
            </ac:grpSpMkLst>
          </pc:grpChg>
          <pc:picChg chg="del">
            <ac:chgData name="Mike Bloys" userId="1248c4d8-7b2b-4b32-b8bd-163ae845f9bb" providerId="ADAL" clId="{749BC7F3-B375-468A-866B-2C90FB9831F9}" dt="2020-06-23T15:35:26.887" v="0" actId="478"/>
            <ac:picMkLst>
              <pc:docMk/>
              <pc:sldMasterMk cId="3316734550" sldId="2147483648"/>
              <pc:sldLayoutMk cId="3886385901" sldId="2147483649"/>
              <ac:picMk id="3" creationId="{2B991DB5-51CE-4FD0-B49A-B22825469FF0}"/>
            </ac:picMkLst>
          </pc:picChg>
          <pc:picChg chg="add mod">
            <ac:chgData name="Mike Bloys" userId="1248c4d8-7b2b-4b32-b8bd-163ae845f9bb" providerId="ADAL" clId="{749BC7F3-B375-468A-866B-2C90FB9831F9}" dt="2020-06-23T15:36:25.444" v="2" actId="14826"/>
            <ac:picMkLst>
              <pc:docMk/>
              <pc:sldMasterMk cId="3316734550" sldId="2147483648"/>
              <pc:sldLayoutMk cId="3886385901" sldId="2147483649"/>
              <ac:picMk id="7" creationId="{E2281923-6D9B-40D0-AA34-A0DCB6775C8B}"/>
            </ac:picMkLst>
          </pc:picChg>
        </pc:sldLayoutChg>
        <pc:sldLayoutChg chg="addSp delSp modSp mod ord">
          <pc:chgData name="Mike Bloys" userId="1248c4d8-7b2b-4b32-b8bd-163ae845f9bb" providerId="ADAL" clId="{749BC7F3-B375-468A-866B-2C90FB9831F9}" dt="2020-06-23T15:42:12.501" v="53" actId="20578"/>
          <pc:sldLayoutMkLst>
            <pc:docMk/>
            <pc:sldMasterMk cId="3316734550" sldId="2147483648"/>
            <pc:sldLayoutMk cId="2849720375" sldId="2147483652"/>
          </pc:sldLayoutMkLst>
          <pc:spChg chg="mod">
            <ac:chgData name="Mike Bloys" userId="1248c4d8-7b2b-4b32-b8bd-163ae845f9bb" providerId="ADAL" clId="{749BC7F3-B375-468A-866B-2C90FB9831F9}" dt="2020-06-23T15:39:56.043" v="40" actId="207"/>
            <ac:spMkLst>
              <pc:docMk/>
              <pc:sldMasterMk cId="3316734550" sldId="2147483648"/>
              <pc:sldLayoutMk cId="2849720375" sldId="2147483652"/>
              <ac:spMk id="8" creationId="{00000000-0000-0000-0000-000000000000}"/>
            </ac:spMkLst>
          </pc:spChg>
          <pc:spChg chg="mod">
            <ac:chgData name="Mike Bloys" userId="1248c4d8-7b2b-4b32-b8bd-163ae845f9bb" providerId="ADAL" clId="{749BC7F3-B375-468A-866B-2C90FB9831F9}" dt="2020-06-23T15:38:37.255" v="36" actId="20577"/>
            <ac:spMkLst>
              <pc:docMk/>
              <pc:sldMasterMk cId="3316734550" sldId="2147483648"/>
              <pc:sldLayoutMk cId="2849720375" sldId="2147483652"/>
              <ac:spMk id="13" creationId="{7B73D186-A78E-4DCA-9231-AF124F5D39D0}"/>
            </ac:spMkLst>
          </pc:spChg>
          <pc:picChg chg="add mod ord">
            <ac:chgData name="Mike Bloys" userId="1248c4d8-7b2b-4b32-b8bd-163ae845f9bb" providerId="ADAL" clId="{749BC7F3-B375-468A-866B-2C90FB9831F9}" dt="2020-06-23T15:38:29.942" v="29" actId="167"/>
            <ac:picMkLst>
              <pc:docMk/>
              <pc:sldMasterMk cId="3316734550" sldId="2147483648"/>
              <pc:sldLayoutMk cId="2849720375" sldId="2147483652"/>
              <ac:picMk id="3" creationId="{B343BB54-021E-45CC-969F-C75885CD165D}"/>
            </ac:picMkLst>
          </pc:picChg>
          <pc:picChg chg="add mod">
            <ac:chgData name="Mike Bloys" userId="1248c4d8-7b2b-4b32-b8bd-163ae845f9bb" providerId="ADAL" clId="{749BC7F3-B375-468A-866B-2C90FB9831F9}" dt="2020-06-23T15:38:22.623" v="26"/>
            <ac:picMkLst>
              <pc:docMk/>
              <pc:sldMasterMk cId="3316734550" sldId="2147483648"/>
              <pc:sldLayoutMk cId="2849720375" sldId="2147483652"/>
              <ac:picMk id="10" creationId="{550E3933-F5FD-4E25-962E-2944CB4A79C4}"/>
            </ac:picMkLst>
          </pc:picChg>
          <pc:picChg chg="del mod">
            <ac:chgData name="Mike Bloys" userId="1248c4d8-7b2b-4b32-b8bd-163ae845f9bb" providerId="ADAL" clId="{749BC7F3-B375-468A-866B-2C90FB9831F9}" dt="2020-06-23T15:38:25.767" v="28" actId="478"/>
            <ac:picMkLst>
              <pc:docMk/>
              <pc:sldMasterMk cId="3316734550" sldId="2147483648"/>
              <pc:sldLayoutMk cId="2849720375" sldId="2147483652"/>
              <ac:picMk id="11" creationId="{00000000-0000-0000-0000-000000000000}"/>
            </ac:picMkLst>
          </pc:picChg>
          <pc:picChg chg="del">
            <ac:chgData name="Mike Bloys" userId="1248c4d8-7b2b-4b32-b8bd-163ae845f9bb" providerId="ADAL" clId="{749BC7F3-B375-468A-866B-2C90FB9831F9}" dt="2020-06-23T15:37:37.255" v="23" actId="478"/>
            <ac:picMkLst>
              <pc:docMk/>
              <pc:sldMasterMk cId="3316734550" sldId="2147483648"/>
              <pc:sldLayoutMk cId="2849720375" sldId="2147483652"/>
              <ac:picMk id="12" creationId="{C583EE8E-1C7D-455F-9C57-C42722562B0E}"/>
            </ac:picMkLst>
          </pc:picChg>
        </pc:sldLayoutChg>
        <pc:sldLayoutChg chg="addSp delSp modSp mod">
          <pc:chgData name="Mike Bloys" userId="1248c4d8-7b2b-4b32-b8bd-163ae845f9bb" providerId="ADAL" clId="{749BC7F3-B375-468A-866B-2C90FB9831F9}" dt="2020-06-23T15:42:37.213" v="57" actId="207"/>
          <pc:sldLayoutMkLst>
            <pc:docMk/>
            <pc:sldMasterMk cId="3316734550" sldId="2147483648"/>
            <pc:sldLayoutMk cId="4180777422" sldId="2147483653"/>
          </pc:sldLayoutMkLst>
          <pc:spChg chg="add mod">
            <ac:chgData name="Mike Bloys" userId="1248c4d8-7b2b-4b32-b8bd-163ae845f9bb" providerId="ADAL" clId="{749BC7F3-B375-468A-866B-2C90FB9831F9}" dt="2020-06-23T15:42:18.319" v="55"/>
            <ac:spMkLst>
              <pc:docMk/>
              <pc:sldMasterMk cId="3316734550" sldId="2147483648"/>
              <pc:sldLayoutMk cId="4180777422" sldId="2147483653"/>
              <ac:spMk id="9" creationId="{D00F981E-CDAB-4125-995D-F2E29D1A1048}"/>
            </ac:spMkLst>
          </pc:spChg>
          <pc:spChg chg="del">
            <ac:chgData name="Mike Bloys" userId="1248c4d8-7b2b-4b32-b8bd-163ae845f9bb" providerId="ADAL" clId="{749BC7F3-B375-468A-866B-2C90FB9831F9}" dt="2020-06-23T15:42:17.753" v="54" actId="478"/>
            <ac:spMkLst>
              <pc:docMk/>
              <pc:sldMasterMk cId="3316734550" sldId="2147483648"/>
              <pc:sldLayoutMk cId="4180777422" sldId="2147483653"/>
              <ac:spMk id="11" creationId="{02A6A294-0998-4AA5-836B-9F3D4D0093E1}"/>
            </ac:spMkLst>
          </pc:spChg>
          <pc:spChg chg="mod">
            <ac:chgData name="Mike Bloys" userId="1248c4d8-7b2b-4b32-b8bd-163ae845f9bb" providerId="ADAL" clId="{749BC7F3-B375-468A-866B-2C90FB9831F9}" dt="2020-06-23T15:42:37.213" v="57" actId="207"/>
            <ac:spMkLst>
              <pc:docMk/>
              <pc:sldMasterMk cId="3316734550" sldId="2147483648"/>
              <pc:sldLayoutMk cId="4180777422" sldId="2147483653"/>
              <ac:spMk id="18" creationId="{00000000-0000-0000-0000-000000000000}"/>
            </ac:spMkLst>
          </pc:spChg>
          <pc:picChg chg="del">
            <ac:chgData name="Mike Bloys" userId="1248c4d8-7b2b-4b32-b8bd-163ae845f9bb" providerId="ADAL" clId="{749BC7F3-B375-468A-866B-2C90FB9831F9}" dt="2020-06-23T15:42:17.753" v="54" actId="478"/>
            <ac:picMkLst>
              <pc:docMk/>
              <pc:sldMasterMk cId="3316734550" sldId="2147483648"/>
              <pc:sldLayoutMk cId="4180777422" sldId="2147483653"/>
              <ac:picMk id="7" creationId="{00000000-0000-0000-0000-000000000000}"/>
            </ac:picMkLst>
          </pc:picChg>
          <pc:picChg chg="add mod">
            <ac:chgData name="Mike Bloys" userId="1248c4d8-7b2b-4b32-b8bd-163ae845f9bb" providerId="ADAL" clId="{749BC7F3-B375-468A-866B-2C90FB9831F9}" dt="2020-06-23T15:42:18.319" v="55"/>
            <ac:picMkLst>
              <pc:docMk/>
              <pc:sldMasterMk cId="3316734550" sldId="2147483648"/>
              <pc:sldLayoutMk cId="4180777422" sldId="2147483653"/>
              <ac:picMk id="8" creationId="{8F146799-2150-4B66-A116-F73E34BD16ED}"/>
            </ac:picMkLst>
          </pc:picChg>
          <pc:picChg chg="del">
            <ac:chgData name="Mike Bloys" userId="1248c4d8-7b2b-4b32-b8bd-163ae845f9bb" providerId="ADAL" clId="{749BC7F3-B375-468A-866B-2C90FB9831F9}" dt="2020-06-23T15:42:17.753" v="54" actId="478"/>
            <ac:picMkLst>
              <pc:docMk/>
              <pc:sldMasterMk cId="3316734550" sldId="2147483648"/>
              <pc:sldLayoutMk cId="4180777422" sldId="2147483653"/>
              <ac:picMk id="10" creationId="{5FA94D95-8BFC-48FE-BE5C-428542A7A8D9}"/>
            </ac:picMkLst>
          </pc:picChg>
          <pc:picChg chg="add mod">
            <ac:chgData name="Mike Bloys" userId="1248c4d8-7b2b-4b32-b8bd-163ae845f9bb" providerId="ADAL" clId="{749BC7F3-B375-468A-866B-2C90FB9831F9}" dt="2020-06-23T15:42:18.319" v="55"/>
            <ac:picMkLst>
              <pc:docMk/>
              <pc:sldMasterMk cId="3316734550" sldId="2147483648"/>
              <pc:sldLayoutMk cId="4180777422" sldId="2147483653"/>
              <ac:picMk id="12" creationId="{48311657-0B30-4BDE-91B4-2F69442EB659}"/>
            </ac:picMkLst>
          </pc:picChg>
        </pc:sldLayoutChg>
        <pc:sldLayoutChg chg="addSp delSp modSp mod">
          <pc:chgData name="Mike Bloys" userId="1248c4d8-7b2b-4b32-b8bd-163ae845f9bb" providerId="ADAL" clId="{749BC7F3-B375-468A-866B-2C90FB9831F9}" dt="2020-06-23T15:43:22.252" v="66" actId="207"/>
          <pc:sldLayoutMkLst>
            <pc:docMk/>
            <pc:sldMasterMk cId="3316734550" sldId="2147483648"/>
            <pc:sldLayoutMk cId="2400860605" sldId="2147483655"/>
          </pc:sldLayoutMkLst>
          <pc:spChg chg="del">
            <ac:chgData name="Mike Bloys" userId="1248c4d8-7b2b-4b32-b8bd-163ae845f9bb" providerId="ADAL" clId="{749BC7F3-B375-468A-866B-2C90FB9831F9}" dt="2020-06-23T15:43:07.799" v="62" actId="478"/>
            <ac:spMkLst>
              <pc:docMk/>
              <pc:sldMasterMk cId="3316734550" sldId="2147483648"/>
              <pc:sldLayoutMk cId="2400860605" sldId="2147483655"/>
              <ac:spMk id="8" creationId="{FF81EAB0-9346-48E9-92DC-DEC184510404}"/>
            </ac:spMkLst>
          </pc:spChg>
          <pc:spChg chg="add mod">
            <ac:chgData name="Mike Bloys" userId="1248c4d8-7b2b-4b32-b8bd-163ae845f9bb" providerId="ADAL" clId="{749BC7F3-B375-468A-866B-2C90FB9831F9}" dt="2020-06-23T15:43:08.374" v="63"/>
            <ac:spMkLst>
              <pc:docMk/>
              <pc:sldMasterMk cId="3316734550" sldId="2147483648"/>
              <pc:sldLayoutMk cId="2400860605" sldId="2147483655"/>
              <ac:spMk id="10" creationId="{D35A0E22-2805-4E16-9132-3571D37B2BF7}"/>
            </ac:spMkLst>
          </pc:spChg>
          <pc:spChg chg="mod">
            <ac:chgData name="Mike Bloys" userId="1248c4d8-7b2b-4b32-b8bd-163ae845f9bb" providerId="ADAL" clId="{749BC7F3-B375-468A-866B-2C90FB9831F9}" dt="2020-06-23T15:43:22.252" v="66" actId="207"/>
            <ac:spMkLst>
              <pc:docMk/>
              <pc:sldMasterMk cId="3316734550" sldId="2147483648"/>
              <pc:sldLayoutMk cId="2400860605" sldId="2147483655"/>
              <ac:spMk id="17" creationId="{00000000-0000-0000-0000-000000000000}"/>
            </ac:spMkLst>
          </pc:spChg>
          <pc:picChg chg="del">
            <ac:chgData name="Mike Bloys" userId="1248c4d8-7b2b-4b32-b8bd-163ae845f9bb" providerId="ADAL" clId="{749BC7F3-B375-468A-866B-2C90FB9831F9}" dt="2020-06-23T15:43:07.799" v="62" actId="478"/>
            <ac:picMkLst>
              <pc:docMk/>
              <pc:sldMasterMk cId="3316734550" sldId="2147483648"/>
              <pc:sldLayoutMk cId="2400860605" sldId="2147483655"/>
              <ac:picMk id="7" creationId="{D2D9A2FE-78FB-466A-8FFD-0EDE80B3425A}"/>
            </ac:picMkLst>
          </pc:picChg>
          <pc:picChg chg="add mod">
            <ac:chgData name="Mike Bloys" userId="1248c4d8-7b2b-4b32-b8bd-163ae845f9bb" providerId="ADAL" clId="{749BC7F3-B375-468A-866B-2C90FB9831F9}" dt="2020-06-23T15:43:08.374" v="63"/>
            <ac:picMkLst>
              <pc:docMk/>
              <pc:sldMasterMk cId="3316734550" sldId="2147483648"/>
              <pc:sldLayoutMk cId="2400860605" sldId="2147483655"/>
              <ac:picMk id="9" creationId="{4BAEBBD9-383C-4A5C-B990-4D90A4847ADD}"/>
            </ac:picMkLst>
          </pc:picChg>
          <pc:picChg chg="add del mod">
            <ac:chgData name="Mike Bloys" userId="1248c4d8-7b2b-4b32-b8bd-163ae845f9bb" providerId="ADAL" clId="{749BC7F3-B375-468A-866B-2C90FB9831F9}" dt="2020-06-23T15:43:10.961" v="64" actId="478"/>
            <ac:picMkLst>
              <pc:docMk/>
              <pc:sldMasterMk cId="3316734550" sldId="2147483648"/>
              <pc:sldLayoutMk cId="2400860605" sldId="2147483655"/>
              <ac:picMk id="11" creationId="{4C9C2AE7-FACA-4160-AA7E-508C52D3EFEA}"/>
            </ac:picMkLst>
          </pc:picChg>
        </pc:sldLayoutChg>
        <pc:sldLayoutChg chg="addSp delSp modSp mod">
          <pc:chgData name="Mike Bloys" userId="1248c4d8-7b2b-4b32-b8bd-163ae845f9bb" providerId="ADAL" clId="{749BC7F3-B375-468A-866B-2C90FB9831F9}" dt="2020-06-23T15:43:40.532" v="71" actId="207"/>
          <pc:sldLayoutMkLst>
            <pc:docMk/>
            <pc:sldMasterMk cId="3316734550" sldId="2147483648"/>
            <pc:sldLayoutMk cId="3315833090" sldId="2147483656"/>
          </pc:sldLayoutMkLst>
          <pc:spChg chg="add mod">
            <ac:chgData name="Mike Bloys" userId="1248c4d8-7b2b-4b32-b8bd-163ae845f9bb" providerId="ADAL" clId="{749BC7F3-B375-468A-866B-2C90FB9831F9}" dt="2020-06-23T15:43:32.680" v="68"/>
            <ac:spMkLst>
              <pc:docMk/>
              <pc:sldMasterMk cId="3316734550" sldId="2147483648"/>
              <pc:sldLayoutMk cId="3315833090" sldId="2147483656"/>
              <ac:spMk id="7" creationId="{5E5294C1-C506-47EC-B66F-B08587ABF23D}"/>
            </ac:spMkLst>
          </pc:spChg>
          <pc:spChg chg="del">
            <ac:chgData name="Mike Bloys" userId="1248c4d8-7b2b-4b32-b8bd-163ae845f9bb" providerId="ADAL" clId="{749BC7F3-B375-468A-866B-2C90FB9831F9}" dt="2020-06-23T15:43:32.006" v="67" actId="478"/>
            <ac:spMkLst>
              <pc:docMk/>
              <pc:sldMasterMk cId="3316734550" sldId="2147483648"/>
              <pc:sldLayoutMk cId="3315833090" sldId="2147483656"/>
              <ac:spMk id="9" creationId="{16727267-9D29-4C03-BEEA-DA3E2710E2D5}"/>
            </ac:spMkLst>
          </pc:spChg>
          <pc:spChg chg="mod">
            <ac:chgData name="Mike Bloys" userId="1248c4d8-7b2b-4b32-b8bd-163ae845f9bb" providerId="ADAL" clId="{749BC7F3-B375-468A-866B-2C90FB9831F9}" dt="2020-06-23T15:43:40.532" v="71" actId="207"/>
            <ac:spMkLst>
              <pc:docMk/>
              <pc:sldMasterMk cId="3316734550" sldId="2147483648"/>
              <pc:sldLayoutMk cId="3315833090" sldId="2147483656"/>
              <ac:spMk id="16" creationId="{00000000-0000-0000-0000-000000000000}"/>
            </ac:spMkLst>
          </pc:spChg>
          <pc:picChg chg="add mod">
            <ac:chgData name="Mike Bloys" userId="1248c4d8-7b2b-4b32-b8bd-163ae845f9bb" providerId="ADAL" clId="{749BC7F3-B375-468A-866B-2C90FB9831F9}" dt="2020-06-23T15:43:32.680" v="68"/>
            <ac:picMkLst>
              <pc:docMk/>
              <pc:sldMasterMk cId="3316734550" sldId="2147483648"/>
              <pc:sldLayoutMk cId="3315833090" sldId="2147483656"/>
              <ac:picMk id="6" creationId="{AAFA5383-0438-44A5-8C15-D085697DE576}"/>
            </ac:picMkLst>
          </pc:picChg>
          <pc:picChg chg="del">
            <ac:chgData name="Mike Bloys" userId="1248c4d8-7b2b-4b32-b8bd-163ae845f9bb" providerId="ADAL" clId="{749BC7F3-B375-468A-866B-2C90FB9831F9}" dt="2020-06-23T15:43:32.006" v="67" actId="478"/>
            <ac:picMkLst>
              <pc:docMk/>
              <pc:sldMasterMk cId="3316734550" sldId="2147483648"/>
              <pc:sldLayoutMk cId="3315833090" sldId="2147483656"/>
              <ac:picMk id="8" creationId="{EAA9CC42-B101-45C2-A616-951676C2C1AC}"/>
            </ac:picMkLst>
          </pc:picChg>
          <pc:picChg chg="add del mod">
            <ac:chgData name="Mike Bloys" userId="1248c4d8-7b2b-4b32-b8bd-163ae845f9bb" providerId="ADAL" clId="{749BC7F3-B375-468A-866B-2C90FB9831F9}" dt="2020-06-23T15:43:34.472" v="69" actId="478"/>
            <ac:picMkLst>
              <pc:docMk/>
              <pc:sldMasterMk cId="3316734550" sldId="2147483648"/>
              <pc:sldLayoutMk cId="3315833090" sldId="2147483656"/>
              <ac:picMk id="10" creationId="{F8A0F0C6-9E9D-475E-A825-46537DCFB536}"/>
            </ac:picMkLst>
          </pc:picChg>
        </pc:sldLayoutChg>
        <pc:sldLayoutChg chg="addSp delSp modSp mod setBg">
          <pc:chgData name="Mike Bloys" userId="1248c4d8-7b2b-4b32-b8bd-163ae845f9bb" providerId="ADAL" clId="{749BC7F3-B375-468A-866B-2C90FB9831F9}" dt="2020-06-23T15:41:19.991" v="52" actId="478"/>
          <pc:sldLayoutMkLst>
            <pc:docMk/>
            <pc:sldMasterMk cId="3316734550" sldId="2147483648"/>
            <pc:sldLayoutMk cId="2350194406" sldId="2147483665"/>
          </pc:sldLayoutMkLst>
          <pc:spChg chg="add del mod">
            <ac:chgData name="Mike Bloys" userId="1248c4d8-7b2b-4b32-b8bd-163ae845f9bb" providerId="ADAL" clId="{749BC7F3-B375-468A-866B-2C90FB9831F9}" dt="2020-06-23T15:41:19.991" v="52" actId="478"/>
            <ac:spMkLst>
              <pc:docMk/>
              <pc:sldMasterMk cId="3316734550" sldId="2147483648"/>
              <pc:sldLayoutMk cId="2350194406" sldId="2147483665"/>
              <ac:spMk id="6" creationId="{1DA3D60E-52D1-46DB-B32A-0F98D8E66550}"/>
            </ac:spMkLst>
          </pc:spChg>
          <pc:cxnChg chg="mod">
            <ac:chgData name="Mike Bloys" userId="1248c4d8-7b2b-4b32-b8bd-163ae845f9bb" providerId="ADAL" clId="{749BC7F3-B375-468A-866B-2C90FB9831F9}" dt="2020-06-23T15:41:18.642" v="51" actId="14100"/>
            <ac:cxnSpMkLst>
              <pc:docMk/>
              <pc:sldMasterMk cId="3316734550" sldId="2147483648"/>
              <pc:sldLayoutMk cId="2350194406" sldId="2147483665"/>
              <ac:cxnSpMk id="8" creationId="{00000000-0000-0000-0000-000000000000}"/>
            </ac:cxnSpMkLst>
          </pc:cxnChg>
        </pc:sldLayoutChg>
        <pc:sldLayoutChg chg="modSp mod setBg">
          <pc:chgData name="Mike Bloys" userId="1248c4d8-7b2b-4b32-b8bd-163ae845f9bb" providerId="ADAL" clId="{749BC7F3-B375-468A-866B-2C90FB9831F9}" dt="2020-06-23T15:40:26.858" v="43" actId="692"/>
          <pc:sldLayoutMkLst>
            <pc:docMk/>
            <pc:sldMasterMk cId="3316734550" sldId="2147483648"/>
            <pc:sldLayoutMk cId="633992276" sldId="2147483666"/>
          </pc:sldLayoutMkLst>
          <pc:cxnChg chg="mod">
            <ac:chgData name="Mike Bloys" userId="1248c4d8-7b2b-4b32-b8bd-163ae845f9bb" providerId="ADAL" clId="{749BC7F3-B375-468A-866B-2C90FB9831F9}" dt="2020-06-23T15:40:26.858" v="43" actId="692"/>
            <ac:cxnSpMkLst>
              <pc:docMk/>
              <pc:sldMasterMk cId="3316734550" sldId="2147483648"/>
              <pc:sldLayoutMk cId="633992276" sldId="2147483666"/>
              <ac:cxnSpMk id="9" creationId="{00000000-0000-0000-0000-000000000000}"/>
            </ac:cxnSpMkLst>
          </pc:cxnChg>
        </pc:sldLayoutChg>
        <pc:sldLayoutChg chg="addSp delSp modSp mod">
          <pc:chgData name="Mike Bloys" userId="1248c4d8-7b2b-4b32-b8bd-163ae845f9bb" providerId="ADAL" clId="{749BC7F3-B375-468A-866B-2C90FB9831F9}" dt="2020-06-23T15:43:50.057" v="73"/>
          <pc:sldLayoutMkLst>
            <pc:docMk/>
            <pc:sldMasterMk cId="3316734550" sldId="2147483648"/>
            <pc:sldLayoutMk cId="1268638102" sldId="2147483667"/>
          </pc:sldLayoutMkLst>
          <pc:spChg chg="add mod">
            <ac:chgData name="Mike Bloys" userId="1248c4d8-7b2b-4b32-b8bd-163ae845f9bb" providerId="ADAL" clId="{749BC7F3-B375-468A-866B-2C90FB9831F9}" dt="2020-06-23T15:43:50.057" v="73"/>
            <ac:spMkLst>
              <pc:docMk/>
              <pc:sldMasterMk cId="3316734550" sldId="2147483648"/>
              <pc:sldLayoutMk cId="1268638102" sldId="2147483667"/>
              <ac:spMk id="9" creationId="{8BD033CB-B1B9-4CD9-B8AC-86FC4D09B937}"/>
            </ac:spMkLst>
          </pc:spChg>
          <pc:spChg chg="del">
            <ac:chgData name="Mike Bloys" userId="1248c4d8-7b2b-4b32-b8bd-163ae845f9bb" providerId="ADAL" clId="{749BC7F3-B375-468A-866B-2C90FB9831F9}" dt="2020-06-23T15:43:49.462" v="72" actId="478"/>
            <ac:spMkLst>
              <pc:docMk/>
              <pc:sldMasterMk cId="3316734550" sldId="2147483648"/>
              <pc:sldLayoutMk cId="1268638102" sldId="2147483667"/>
              <ac:spMk id="11" creationId="{92392174-D54B-4EC1-AFB6-8345AFE328D6}"/>
            </ac:spMkLst>
          </pc:spChg>
          <pc:picChg chg="del">
            <ac:chgData name="Mike Bloys" userId="1248c4d8-7b2b-4b32-b8bd-163ae845f9bb" providerId="ADAL" clId="{749BC7F3-B375-468A-866B-2C90FB9831F9}" dt="2020-06-23T15:43:49.462" v="72" actId="478"/>
            <ac:picMkLst>
              <pc:docMk/>
              <pc:sldMasterMk cId="3316734550" sldId="2147483648"/>
              <pc:sldLayoutMk cId="1268638102" sldId="2147483667"/>
              <ac:picMk id="6" creationId="{3E6F4239-340F-4ABD-9188-722ABB77DFCC}"/>
            </ac:picMkLst>
          </pc:picChg>
          <pc:picChg chg="add mod">
            <ac:chgData name="Mike Bloys" userId="1248c4d8-7b2b-4b32-b8bd-163ae845f9bb" providerId="ADAL" clId="{749BC7F3-B375-468A-866B-2C90FB9831F9}" dt="2020-06-23T15:43:50.057" v="73"/>
            <ac:picMkLst>
              <pc:docMk/>
              <pc:sldMasterMk cId="3316734550" sldId="2147483648"/>
              <pc:sldLayoutMk cId="1268638102" sldId="2147483667"/>
              <ac:picMk id="8" creationId="{DFB9295E-9902-4435-9695-A0E8E660273D}"/>
            </ac:picMkLst>
          </pc:picChg>
          <pc:picChg chg="del">
            <ac:chgData name="Mike Bloys" userId="1248c4d8-7b2b-4b32-b8bd-163ae845f9bb" providerId="ADAL" clId="{749BC7F3-B375-468A-866B-2C90FB9831F9}" dt="2020-06-23T15:43:49.462" v="72" actId="478"/>
            <ac:picMkLst>
              <pc:docMk/>
              <pc:sldMasterMk cId="3316734550" sldId="2147483648"/>
              <pc:sldLayoutMk cId="1268638102" sldId="2147483667"/>
              <ac:picMk id="10" creationId="{00000000-0000-0000-0000-000000000000}"/>
            </ac:picMkLst>
          </pc:picChg>
          <pc:picChg chg="add mod">
            <ac:chgData name="Mike Bloys" userId="1248c4d8-7b2b-4b32-b8bd-163ae845f9bb" providerId="ADAL" clId="{749BC7F3-B375-468A-866B-2C90FB9831F9}" dt="2020-06-23T15:43:50.057" v="73"/>
            <ac:picMkLst>
              <pc:docMk/>
              <pc:sldMasterMk cId="3316734550" sldId="2147483648"/>
              <pc:sldLayoutMk cId="1268638102" sldId="2147483667"/>
              <ac:picMk id="12" creationId="{CF744958-034B-4DA7-8C80-D20338D050FE}"/>
            </ac:picMkLst>
          </pc:picChg>
        </pc:sldLayoutChg>
        <pc:sldLayoutChg chg="addSp delSp modSp mod">
          <pc:chgData name="Mike Bloys" userId="1248c4d8-7b2b-4b32-b8bd-163ae845f9bb" providerId="ADAL" clId="{749BC7F3-B375-468A-866B-2C90FB9831F9}" dt="2020-06-23T15:42:55.411" v="61" actId="207"/>
          <pc:sldLayoutMkLst>
            <pc:docMk/>
            <pc:sldMasterMk cId="3316734550" sldId="2147483648"/>
            <pc:sldLayoutMk cId="1973680059" sldId="2147483668"/>
          </pc:sldLayoutMkLst>
          <pc:spChg chg="del">
            <ac:chgData name="Mike Bloys" userId="1248c4d8-7b2b-4b32-b8bd-163ae845f9bb" providerId="ADAL" clId="{749BC7F3-B375-468A-866B-2C90FB9831F9}" dt="2020-06-23T15:42:48.695" v="58" actId="478"/>
            <ac:spMkLst>
              <pc:docMk/>
              <pc:sldMasterMk cId="3316734550" sldId="2147483648"/>
              <pc:sldLayoutMk cId="1973680059" sldId="2147483668"/>
              <ac:spMk id="11" creationId="{02A6A294-0998-4AA5-836B-9F3D4D0093E1}"/>
            </ac:spMkLst>
          </pc:spChg>
          <pc:spChg chg="add mod">
            <ac:chgData name="Mike Bloys" userId="1248c4d8-7b2b-4b32-b8bd-163ae845f9bb" providerId="ADAL" clId="{749BC7F3-B375-468A-866B-2C90FB9831F9}" dt="2020-06-23T15:42:49.294" v="59"/>
            <ac:spMkLst>
              <pc:docMk/>
              <pc:sldMasterMk cId="3316734550" sldId="2147483648"/>
              <pc:sldLayoutMk cId="1973680059" sldId="2147483668"/>
              <ac:spMk id="12" creationId="{E5B4244C-C293-4879-9989-56C64BA4114D}"/>
            </ac:spMkLst>
          </pc:spChg>
          <pc:spChg chg="mod">
            <ac:chgData name="Mike Bloys" userId="1248c4d8-7b2b-4b32-b8bd-163ae845f9bb" providerId="ADAL" clId="{749BC7F3-B375-468A-866B-2C90FB9831F9}" dt="2020-06-23T15:42:55.411" v="61" actId="207"/>
            <ac:spMkLst>
              <pc:docMk/>
              <pc:sldMasterMk cId="3316734550" sldId="2147483648"/>
              <pc:sldLayoutMk cId="1973680059" sldId="2147483668"/>
              <ac:spMk id="18" creationId="{00000000-0000-0000-0000-000000000000}"/>
            </ac:spMkLst>
          </pc:spChg>
          <pc:picChg chg="del">
            <ac:chgData name="Mike Bloys" userId="1248c4d8-7b2b-4b32-b8bd-163ae845f9bb" providerId="ADAL" clId="{749BC7F3-B375-468A-866B-2C90FB9831F9}" dt="2020-06-23T15:42:48.695" v="58" actId="478"/>
            <ac:picMkLst>
              <pc:docMk/>
              <pc:sldMasterMk cId="3316734550" sldId="2147483648"/>
              <pc:sldLayoutMk cId="1973680059" sldId="2147483668"/>
              <ac:picMk id="7" creationId="{00000000-0000-0000-0000-000000000000}"/>
            </ac:picMkLst>
          </pc:picChg>
          <pc:picChg chg="add mod">
            <ac:chgData name="Mike Bloys" userId="1248c4d8-7b2b-4b32-b8bd-163ae845f9bb" providerId="ADAL" clId="{749BC7F3-B375-468A-866B-2C90FB9831F9}" dt="2020-06-23T15:42:49.294" v="59"/>
            <ac:picMkLst>
              <pc:docMk/>
              <pc:sldMasterMk cId="3316734550" sldId="2147483648"/>
              <pc:sldLayoutMk cId="1973680059" sldId="2147483668"/>
              <ac:picMk id="9" creationId="{A7C6C5D7-B2FF-4410-AC8E-EDF7353BBCB4}"/>
            </ac:picMkLst>
          </pc:picChg>
          <pc:picChg chg="del">
            <ac:chgData name="Mike Bloys" userId="1248c4d8-7b2b-4b32-b8bd-163ae845f9bb" providerId="ADAL" clId="{749BC7F3-B375-468A-866B-2C90FB9831F9}" dt="2020-06-23T15:42:48.695" v="58" actId="478"/>
            <ac:picMkLst>
              <pc:docMk/>
              <pc:sldMasterMk cId="3316734550" sldId="2147483648"/>
              <pc:sldLayoutMk cId="1973680059" sldId="2147483668"/>
              <ac:picMk id="10" creationId="{5FA94D95-8BFC-48FE-BE5C-428542A7A8D9}"/>
            </ac:picMkLst>
          </pc:picChg>
          <pc:picChg chg="add mod">
            <ac:chgData name="Mike Bloys" userId="1248c4d8-7b2b-4b32-b8bd-163ae845f9bb" providerId="ADAL" clId="{749BC7F3-B375-468A-866B-2C90FB9831F9}" dt="2020-06-23T15:42:49.294" v="59"/>
            <ac:picMkLst>
              <pc:docMk/>
              <pc:sldMasterMk cId="3316734550" sldId="2147483648"/>
              <pc:sldLayoutMk cId="1973680059" sldId="2147483668"/>
              <ac:picMk id="13" creationId="{03A92F76-DF1C-423D-A3FF-5DBD15DD8CAD}"/>
            </ac:picMkLst>
          </pc:picChg>
        </pc:sldLayoutChg>
      </pc:sldMasterChg>
    </pc:docChg>
  </pc:docChgLst>
  <pc:docChgLst>
    <pc:chgData name="Mike Bloys" userId="1248c4d8-7b2b-4b32-b8bd-163ae845f9bb" providerId="ADAL" clId="{BA1E88E6-2938-0245-812A-C6C3F016ED5E}"/>
    <pc:docChg chg="undo custSel modSld modMainMaster">
      <pc:chgData name="Mike Bloys" userId="1248c4d8-7b2b-4b32-b8bd-163ae845f9bb" providerId="ADAL" clId="{BA1E88E6-2938-0245-812A-C6C3F016ED5E}" dt="2021-07-26T10:28:55.964" v="188"/>
      <pc:docMkLst>
        <pc:docMk/>
      </pc:docMkLst>
      <pc:sldChg chg="addSp delSp modSp mod chgLayout">
        <pc:chgData name="Mike Bloys" userId="1248c4d8-7b2b-4b32-b8bd-163ae845f9bb" providerId="ADAL" clId="{BA1E88E6-2938-0245-812A-C6C3F016ED5E}" dt="2021-07-26T10:01:51.145" v="68" actId="948"/>
        <pc:sldMkLst>
          <pc:docMk/>
          <pc:sldMk cId="389929635" sldId="261"/>
        </pc:sldMkLst>
        <pc:spChg chg="add del mod">
          <ac:chgData name="Mike Bloys" userId="1248c4d8-7b2b-4b32-b8bd-163ae845f9bb" providerId="ADAL" clId="{BA1E88E6-2938-0245-812A-C6C3F016ED5E}" dt="2021-07-26T10:00:51.962" v="63" actId="6264"/>
          <ac:spMkLst>
            <pc:docMk/>
            <pc:sldMk cId="389929635" sldId="261"/>
            <ac:spMk id="2" creationId="{097E6619-C6CA-9F4A-9603-EF877AA4920B}"/>
          </ac:spMkLst>
        </pc:spChg>
        <pc:spChg chg="mod ord">
          <ac:chgData name="Mike Bloys" userId="1248c4d8-7b2b-4b32-b8bd-163ae845f9bb" providerId="ADAL" clId="{BA1E88E6-2938-0245-812A-C6C3F016ED5E}" dt="2021-07-26T10:01:51.145" v="68" actId="948"/>
          <ac:spMkLst>
            <pc:docMk/>
            <pc:sldMk cId="389929635" sldId="261"/>
            <ac:spMk id="3" creationId="{00000000-0000-0000-0000-000000000000}"/>
          </ac:spMkLst>
        </pc:spChg>
        <pc:spChg chg="mod ord">
          <ac:chgData name="Mike Bloys" userId="1248c4d8-7b2b-4b32-b8bd-163ae845f9bb" providerId="ADAL" clId="{BA1E88E6-2938-0245-812A-C6C3F016ED5E}" dt="2021-07-26T10:00:51.962" v="63" actId="6264"/>
          <ac:spMkLst>
            <pc:docMk/>
            <pc:sldMk cId="389929635" sldId="261"/>
            <ac:spMk id="4" creationId="{00000000-0000-0000-0000-000000000000}"/>
          </ac:spMkLst>
        </pc:spChg>
        <pc:spChg chg="add del mod">
          <ac:chgData name="Mike Bloys" userId="1248c4d8-7b2b-4b32-b8bd-163ae845f9bb" providerId="ADAL" clId="{BA1E88E6-2938-0245-812A-C6C3F016ED5E}" dt="2021-07-26T10:00:51.962" v="63" actId="6264"/>
          <ac:spMkLst>
            <pc:docMk/>
            <pc:sldMk cId="389929635" sldId="261"/>
            <ac:spMk id="5" creationId="{186B8FFE-5E06-2F44-8111-EA0EE6FA37AD}"/>
          </ac:spMkLst>
        </pc:spChg>
      </pc:sldChg>
      <pc:sldChg chg="modSp mod">
        <pc:chgData name="Mike Bloys" userId="1248c4d8-7b2b-4b32-b8bd-163ae845f9bb" providerId="ADAL" clId="{BA1E88E6-2938-0245-812A-C6C3F016ED5E}" dt="2021-07-26T10:03:34.854" v="78" actId="207"/>
        <pc:sldMkLst>
          <pc:docMk/>
          <pc:sldMk cId="4226799657" sldId="264"/>
        </pc:sldMkLst>
        <pc:graphicFrameChg chg="modGraphic">
          <ac:chgData name="Mike Bloys" userId="1248c4d8-7b2b-4b32-b8bd-163ae845f9bb" providerId="ADAL" clId="{BA1E88E6-2938-0245-812A-C6C3F016ED5E}" dt="2021-07-26T10:03:24.993" v="76" actId="207"/>
          <ac:graphicFrameMkLst>
            <pc:docMk/>
            <pc:sldMk cId="4226799657" sldId="264"/>
            <ac:graphicFrameMk id="4" creationId="{00000000-0000-0000-0000-000000000000}"/>
          </ac:graphicFrameMkLst>
        </pc:graphicFrameChg>
        <pc:graphicFrameChg chg="modGraphic">
          <ac:chgData name="Mike Bloys" userId="1248c4d8-7b2b-4b32-b8bd-163ae845f9bb" providerId="ADAL" clId="{BA1E88E6-2938-0245-812A-C6C3F016ED5E}" dt="2021-07-26T10:03:34.854" v="78" actId="207"/>
          <ac:graphicFrameMkLst>
            <pc:docMk/>
            <pc:sldMk cId="4226799657" sldId="264"/>
            <ac:graphicFrameMk id="5" creationId="{00000000-0000-0000-0000-000000000000}"/>
          </ac:graphicFrameMkLst>
        </pc:graphicFrameChg>
        <pc:graphicFrameChg chg="modGraphic">
          <ac:chgData name="Mike Bloys" userId="1248c4d8-7b2b-4b32-b8bd-163ae845f9bb" providerId="ADAL" clId="{BA1E88E6-2938-0245-812A-C6C3F016ED5E}" dt="2021-07-26T10:03:30.214" v="77" actId="207"/>
          <ac:graphicFrameMkLst>
            <pc:docMk/>
            <pc:sldMk cId="4226799657" sldId="264"/>
            <ac:graphicFrameMk id="6" creationId="{00000000-0000-0000-0000-000000000000}"/>
          </ac:graphicFrameMkLst>
        </pc:graphicFrameChg>
      </pc:sldChg>
      <pc:sldChg chg="addSp delSp modSp mod">
        <pc:chgData name="Mike Bloys" userId="1248c4d8-7b2b-4b32-b8bd-163ae845f9bb" providerId="ADAL" clId="{BA1E88E6-2938-0245-812A-C6C3F016ED5E}" dt="2021-07-26T10:18:12.791" v="164" actId="18331"/>
        <pc:sldMkLst>
          <pc:docMk/>
          <pc:sldMk cId="2792795365" sldId="265"/>
        </pc:sldMkLst>
        <pc:picChg chg="add del mod">
          <ac:chgData name="Mike Bloys" userId="1248c4d8-7b2b-4b32-b8bd-163ae845f9bb" providerId="ADAL" clId="{BA1E88E6-2938-0245-812A-C6C3F016ED5E}" dt="2021-07-26T10:14:43.013" v="152" actId="21"/>
          <ac:picMkLst>
            <pc:docMk/>
            <pc:sldMk cId="2792795365" sldId="265"/>
            <ac:picMk id="5" creationId="{63002FD1-22EA-EC41-B2A9-66F69CC84C9F}"/>
          </ac:picMkLst>
        </pc:picChg>
        <pc:picChg chg="del">
          <ac:chgData name="Mike Bloys" userId="1248c4d8-7b2b-4b32-b8bd-163ae845f9bb" providerId="ADAL" clId="{BA1E88E6-2938-0245-812A-C6C3F016ED5E}" dt="2021-07-26T10:12:11.487" v="147" actId="478"/>
          <ac:picMkLst>
            <pc:docMk/>
            <pc:sldMk cId="2792795365" sldId="265"/>
            <ac:picMk id="6" creationId="{3711AEC5-BD6A-4376-847A-67A4426D7F98}"/>
          </ac:picMkLst>
        </pc:picChg>
        <pc:picChg chg="add mod">
          <ac:chgData name="Mike Bloys" userId="1248c4d8-7b2b-4b32-b8bd-163ae845f9bb" providerId="ADAL" clId="{BA1E88E6-2938-0245-812A-C6C3F016ED5E}" dt="2021-07-26T10:12:17.558" v="149" actId="207"/>
          <ac:picMkLst>
            <pc:docMk/>
            <pc:sldMk cId="2792795365" sldId="265"/>
            <ac:picMk id="7" creationId="{0341C391-CABF-4B48-BB94-51C7598B9590}"/>
          </ac:picMkLst>
        </pc:picChg>
        <pc:picChg chg="add del mod">
          <ac:chgData name="Mike Bloys" userId="1248c4d8-7b2b-4b32-b8bd-163ae845f9bb" providerId="ADAL" clId="{BA1E88E6-2938-0245-812A-C6C3F016ED5E}" dt="2021-07-26T10:17:51.145" v="163" actId="478"/>
          <ac:picMkLst>
            <pc:docMk/>
            <pc:sldMk cId="2792795365" sldId="265"/>
            <ac:picMk id="9" creationId="{14128263-5353-1841-9406-C65983AA023B}"/>
          </ac:picMkLst>
        </pc:picChg>
        <pc:picChg chg="add mod modCrop">
          <ac:chgData name="Mike Bloys" userId="1248c4d8-7b2b-4b32-b8bd-163ae845f9bb" providerId="ADAL" clId="{BA1E88E6-2938-0245-812A-C6C3F016ED5E}" dt="2021-07-26T10:18:12.791" v="164" actId="18331"/>
          <ac:picMkLst>
            <pc:docMk/>
            <pc:sldMk cId="2792795365" sldId="265"/>
            <ac:picMk id="10" creationId="{138F56CD-40DB-3042-96B6-E9F4AFA4FF49}"/>
          </ac:picMkLst>
        </pc:picChg>
        <pc:picChg chg="del">
          <ac:chgData name="Mike Bloys" userId="1248c4d8-7b2b-4b32-b8bd-163ae845f9bb" providerId="ADAL" clId="{BA1E88E6-2938-0245-812A-C6C3F016ED5E}" dt="2021-07-26T10:15:06.466" v="158" actId="478"/>
          <ac:picMkLst>
            <pc:docMk/>
            <pc:sldMk cId="2792795365" sldId="265"/>
            <ac:picMk id="12" creationId="{00000000-0000-0000-0000-000000000000}"/>
          </ac:picMkLst>
        </pc:picChg>
      </pc:sldChg>
      <pc:sldChg chg="addSp delSp modSp mod">
        <pc:chgData name="Mike Bloys" userId="1248c4d8-7b2b-4b32-b8bd-163ae845f9bb" providerId="ADAL" clId="{BA1E88E6-2938-0245-812A-C6C3F016ED5E}" dt="2021-07-26T10:23:34.679" v="176" actId="18331"/>
        <pc:sldMkLst>
          <pc:docMk/>
          <pc:sldMk cId="1414555065" sldId="266"/>
        </pc:sldMkLst>
        <pc:picChg chg="add del mod">
          <ac:chgData name="Mike Bloys" userId="1248c4d8-7b2b-4b32-b8bd-163ae845f9bb" providerId="ADAL" clId="{BA1E88E6-2938-0245-812A-C6C3F016ED5E}" dt="2021-07-26T10:22:41.365" v="168" actId="21"/>
          <ac:picMkLst>
            <pc:docMk/>
            <pc:sldMk cId="1414555065" sldId="266"/>
            <ac:picMk id="5" creationId="{3C7474E2-9993-1D41-B5AF-51DD8EF91FA2}"/>
          </ac:picMkLst>
        </pc:picChg>
        <pc:picChg chg="add mod">
          <ac:chgData name="Mike Bloys" userId="1248c4d8-7b2b-4b32-b8bd-163ae845f9bb" providerId="ADAL" clId="{BA1E88E6-2938-0245-812A-C6C3F016ED5E}" dt="2021-07-26T10:23:34.679" v="176" actId="18331"/>
          <ac:picMkLst>
            <pc:docMk/>
            <pc:sldMk cId="1414555065" sldId="266"/>
            <ac:picMk id="7" creationId="{CCEA76FC-EE85-0B4A-84BD-FE934492B5A9}"/>
          </ac:picMkLst>
        </pc:picChg>
        <pc:picChg chg="add mod">
          <ac:chgData name="Mike Bloys" userId="1248c4d8-7b2b-4b32-b8bd-163ae845f9bb" providerId="ADAL" clId="{BA1E88E6-2938-0245-812A-C6C3F016ED5E}" dt="2021-07-26T10:23:23.099" v="175" actId="207"/>
          <ac:picMkLst>
            <pc:docMk/>
            <pc:sldMk cId="1414555065" sldId="266"/>
            <ac:picMk id="8" creationId="{B82F1141-7B1C-1A44-96F1-6FC61D900F15}"/>
          </ac:picMkLst>
        </pc:picChg>
        <pc:picChg chg="del">
          <ac:chgData name="Mike Bloys" userId="1248c4d8-7b2b-4b32-b8bd-163ae845f9bb" providerId="ADAL" clId="{BA1E88E6-2938-0245-812A-C6C3F016ED5E}" dt="2021-07-26T10:22:15.287" v="165" actId="478"/>
          <ac:picMkLst>
            <pc:docMk/>
            <pc:sldMk cId="1414555065" sldId="266"/>
            <ac:picMk id="11" creationId="{00000000-0000-0000-0000-000000000000}"/>
          </ac:picMkLst>
        </pc:picChg>
      </pc:sldChg>
      <pc:sldChg chg="addSp delSp modSp mod">
        <pc:chgData name="Mike Bloys" userId="1248c4d8-7b2b-4b32-b8bd-163ae845f9bb" providerId="ADAL" clId="{BA1E88E6-2938-0245-812A-C6C3F016ED5E}" dt="2021-07-26T10:28:07.186" v="183" actId="1076"/>
        <pc:sldMkLst>
          <pc:docMk/>
          <pc:sldMk cId="1256782653" sldId="268"/>
        </pc:sldMkLst>
        <pc:picChg chg="del">
          <ac:chgData name="Mike Bloys" userId="1248c4d8-7b2b-4b32-b8bd-163ae845f9bb" providerId="ADAL" clId="{BA1E88E6-2938-0245-812A-C6C3F016ED5E}" dt="2021-07-26T10:25:06.025" v="177" actId="478"/>
          <ac:picMkLst>
            <pc:docMk/>
            <pc:sldMk cId="1256782653" sldId="268"/>
            <ac:picMk id="4" creationId="{00000000-0000-0000-0000-000000000000}"/>
          </ac:picMkLst>
        </pc:picChg>
        <pc:picChg chg="add mod">
          <ac:chgData name="Mike Bloys" userId="1248c4d8-7b2b-4b32-b8bd-163ae845f9bb" providerId="ADAL" clId="{BA1E88E6-2938-0245-812A-C6C3F016ED5E}" dt="2021-07-26T10:28:07.186" v="183" actId="1076"/>
          <ac:picMkLst>
            <pc:docMk/>
            <pc:sldMk cId="1256782653" sldId="268"/>
            <ac:picMk id="5" creationId="{6F3123F7-01F4-D548-AF76-A5E08F087C5B}"/>
          </ac:picMkLst>
        </pc:picChg>
      </pc:sldChg>
      <pc:sldChg chg="modSp mod">
        <pc:chgData name="Mike Bloys" userId="1248c4d8-7b2b-4b32-b8bd-163ae845f9bb" providerId="ADAL" clId="{BA1E88E6-2938-0245-812A-C6C3F016ED5E}" dt="2021-07-26T10:28:55.964" v="188"/>
        <pc:sldMkLst>
          <pc:docMk/>
          <pc:sldMk cId="3074147582" sldId="269"/>
        </pc:sldMkLst>
        <pc:graphicFrameChg chg="mod modGraphic">
          <ac:chgData name="Mike Bloys" userId="1248c4d8-7b2b-4b32-b8bd-163ae845f9bb" providerId="ADAL" clId="{BA1E88E6-2938-0245-812A-C6C3F016ED5E}" dt="2021-07-26T10:28:55.964" v="188"/>
          <ac:graphicFrameMkLst>
            <pc:docMk/>
            <pc:sldMk cId="3074147582" sldId="269"/>
            <ac:graphicFrameMk id="4" creationId="{8DB77461-AD03-4D09-86BB-7FA8C9C53212}"/>
          </ac:graphicFrameMkLst>
        </pc:graphicFrameChg>
      </pc:sldChg>
      <pc:sldChg chg="addSp delSp modSp mod">
        <pc:chgData name="Mike Bloys" userId="1248c4d8-7b2b-4b32-b8bd-163ae845f9bb" providerId="ADAL" clId="{BA1E88E6-2938-0245-812A-C6C3F016ED5E}" dt="2021-07-26T10:03:06.682" v="74" actId="207"/>
        <pc:sldMkLst>
          <pc:docMk/>
          <pc:sldMk cId="201571008" sldId="277"/>
        </pc:sldMkLst>
        <pc:picChg chg="del">
          <ac:chgData name="Mike Bloys" userId="1248c4d8-7b2b-4b32-b8bd-163ae845f9bb" providerId="ADAL" clId="{BA1E88E6-2938-0245-812A-C6C3F016ED5E}" dt="2021-07-26T10:02:42.706" v="70" actId="478"/>
          <ac:picMkLst>
            <pc:docMk/>
            <pc:sldMk cId="201571008" sldId="277"/>
            <ac:picMk id="8" creationId="{CBED7196-9BEC-4320-9F52-49C7E36D8EEB}"/>
          </ac:picMkLst>
        </pc:picChg>
        <pc:picChg chg="add mod">
          <ac:chgData name="Mike Bloys" userId="1248c4d8-7b2b-4b32-b8bd-163ae845f9bb" providerId="ADAL" clId="{BA1E88E6-2938-0245-812A-C6C3F016ED5E}" dt="2021-07-26T10:03:06.682" v="74" actId="207"/>
          <ac:picMkLst>
            <pc:docMk/>
            <pc:sldMk cId="201571008" sldId="277"/>
            <ac:picMk id="11" creationId="{78CF5DB5-F2E1-D64E-9AB8-9937D44E35DD}"/>
          </ac:picMkLst>
        </pc:picChg>
      </pc:sldChg>
      <pc:sldChg chg="addSp delSp modSp mod">
        <pc:chgData name="Mike Bloys" userId="1248c4d8-7b2b-4b32-b8bd-163ae845f9bb" providerId="ADAL" clId="{BA1E88E6-2938-0245-812A-C6C3F016ED5E}" dt="2021-07-26T10:02:57.376" v="72"/>
        <pc:sldMkLst>
          <pc:docMk/>
          <pc:sldMk cId="1681998991" sldId="278"/>
        </pc:sldMkLst>
        <pc:picChg chg="add mod">
          <ac:chgData name="Mike Bloys" userId="1248c4d8-7b2b-4b32-b8bd-163ae845f9bb" providerId="ADAL" clId="{BA1E88E6-2938-0245-812A-C6C3F016ED5E}" dt="2021-07-26T10:02:57.376" v="72"/>
          <ac:picMkLst>
            <pc:docMk/>
            <pc:sldMk cId="1681998991" sldId="278"/>
            <ac:picMk id="6" creationId="{678BD9E8-EB9C-9446-9873-BAB87D6D49A5}"/>
          </ac:picMkLst>
        </pc:picChg>
        <pc:picChg chg="del">
          <ac:chgData name="Mike Bloys" userId="1248c4d8-7b2b-4b32-b8bd-163ae845f9bb" providerId="ADAL" clId="{BA1E88E6-2938-0245-812A-C6C3F016ED5E}" dt="2021-07-26T10:02:56.444" v="71" actId="478"/>
          <ac:picMkLst>
            <pc:docMk/>
            <pc:sldMk cId="1681998991" sldId="278"/>
            <ac:picMk id="9" creationId="{747414C0-DB4E-49D9-97D0-8B0206C470BE}"/>
          </ac:picMkLst>
        </pc:picChg>
      </pc:sldChg>
      <pc:sldChg chg="modSp mod">
        <pc:chgData name="Mike Bloys" userId="1248c4d8-7b2b-4b32-b8bd-163ae845f9bb" providerId="ADAL" clId="{BA1E88E6-2938-0245-812A-C6C3F016ED5E}" dt="2021-07-26T10:03:45.842" v="79" actId="207"/>
        <pc:sldMkLst>
          <pc:docMk/>
          <pc:sldMk cId="2485218515" sldId="283"/>
        </pc:sldMkLst>
        <pc:graphicFrameChg chg="modGraphic">
          <ac:chgData name="Mike Bloys" userId="1248c4d8-7b2b-4b32-b8bd-163ae845f9bb" providerId="ADAL" clId="{BA1E88E6-2938-0245-812A-C6C3F016ED5E}" dt="2021-07-26T10:03:45.842" v="79" actId="207"/>
          <ac:graphicFrameMkLst>
            <pc:docMk/>
            <pc:sldMk cId="2485218515" sldId="283"/>
            <ac:graphicFrameMk id="5" creationId="{00000000-0000-0000-0000-000000000000}"/>
          </ac:graphicFrameMkLst>
        </pc:graphicFrameChg>
      </pc:sldChg>
      <pc:sldChg chg="modSp mod">
        <pc:chgData name="Mike Bloys" userId="1248c4d8-7b2b-4b32-b8bd-163ae845f9bb" providerId="ADAL" clId="{BA1E88E6-2938-0245-812A-C6C3F016ED5E}" dt="2021-07-26T10:03:56.272" v="81" actId="207"/>
        <pc:sldMkLst>
          <pc:docMk/>
          <pc:sldMk cId="1699605360" sldId="284"/>
        </pc:sldMkLst>
        <pc:graphicFrameChg chg="modGraphic">
          <ac:chgData name="Mike Bloys" userId="1248c4d8-7b2b-4b32-b8bd-163ae845f9bb" providerId="ADAL" clId="{BA1E88E6-2938-0245-812A-C6C3F016ED5E}" dt="2021-07-26T10:03:56.272" v="81" actId="207"/>
          <ac:graphicFrameMkLst>
            <pc:docMk/>
            <pc:sldMk cId="1699605360" sldId="284"/>
            <ac:graphicFrameMk id="5" creationId="{00000000-0000-0000-0000-000000000000}"/>
          </ac:graphicFrameMkLst>
        </pc:graphicFrameChg>
      </pc:sldChg>
      <pc:sldChg chg="modSp mod">
        <pc:chgData name="Mike Bloys" userId="1248c4d8-7b2b-4b32-b8bd-163ae845f9bb" providerId="ADAL" clId="{BA1E88E6-2938-0245-812A-C6C3F016ED5E}" dt="2021-07-26T10:04:07.409" v="83" actId="207"/>
        <pc:sldMkLst>
          <pc:docMk/>
          <pc:sldMk cId="3897848377" sldId="286"/>
        </pc:sldMkLst>
        <pc:graphicFrameChg chg="modGraphic">
          <ac:chgData name="Mike Bloys" userId="1248c4d8-7b2b-4b32-b8bd-163ae845f9bb" providerId="ADAL" clId="{BA1E88E6-2938-0245-812A-C6C3F016ED5E}" dt="2021-07-26T10:04:07.409" v="83" actId="207"/>
          <ac:graphicFrameMkLst>
            <pc:docMk/>
            <pc:sldMk cId="3897848377" sldId="286"/>
            <ac:graphicFrameMk id="5" creationId="{00000000-0000-0000-0000-000000000000}"/>
          </ac:graphicFrameMkLst>
        </pc:graphicFrameChg>
      </pc:sldChg>
      <pc:sldChg chg="delSp modSp mod">
        <pc:chgData name="Mike Bloys" userId="1248c4d8-7b2b-4b32-b8bd-163ae845f9bb" providerId="ADAL" clId="{BA1E88E6-2938-0245-812A-C6C3F016ED5E}" dt="2021-07-26T10:11:53.235" v="146" actId="14100"/>
        <pc:sldMkLst>
          <pc:docMk/>
          <pc:sldMk cId="1599410993" sldId="306"/>
        </pc:sldMkLst>
        <pc:spChg chg="mod">
          <ac:chgData name="Mike Bloys" userId="1248c4d8-7b2b-4b32-b8bd-163ae845f9bb" providerId="ADAL" clId="{BA1E88E6-2938-0245-812A-C6C3F016ED5E}" dt="2021-07-26T10:11:53.235" v="146" actId="14100"/>
          <ac:spMkLst>
            <pc:docMk/>
            <pc:sldMk cId="1599410993" sldId="306"/>
            <ac:spMk id="3" creationId="{D3DD2B7C-E5AB-4DB6-8A0E-8D04FB9D2608}"/>
          </ac:spMkLst>
        </pc:spChg>
        <pc:spChg chg="mod">
          <ac:chgData name="Mike Bloys" userId="1248c4d8-7b2b-4b32-b8bd-163ae845f9bb" providerId="ADAL" clId="{BA1E88E6-2938-0245-812A-C6C3F016ED5E}" dt="2021-07-26T10:09:44.315" v="121" actId="1076"/>
          <ac:spMkLst>
            <pc:docMk/>
            <pc:sldMk cId="1599410993" sldId="306"/>
            <ac:spMk id="27" creationId="{FBF6F5C8-84DD-45D8-B19E-3061C206E9CB}"/>
          </ac:spMkLst>
        </pc:spChg>
        <pc:spChg chg="mod">
          <ac:chgData name="Mike Bloys" userId="1248c4d8-7b2b-4b32-b8bd-163ae845f9bb" providerId="ADAL" clId="{BA1E88E6-2938-0245-812A-C6C3F016ED5E}" dt="2021-07-26T10:09:07.984" v="111" actId="207"/>
          <ac:spMkLst>
            <pc:docMk/>
            <pc:sldMk cId="1599410993" sldId="306"/>
            <ac:spMk id="28" creationId="{D1FB2EA7-446E-45E3-9636-6836604D3AA3}"/>
          </ac:spMkLst>
        </pc:spChg>
        <pc:spChg chg="mod">
          <ac:chgData name="Mike Bloys" userId="1248c4d8-7b2b-4b32-b8bd-163ae845f9bb" providerId="ADAL" clId="{BA1E88E6-2938-0245-812A-C6C3F016ED5E}" dt="2021-07-26T10:11:44.009" v="145" actId="1076"/>
          <ac:spMkLst>
            <pc:docMk/>
            <pc:sldMk cId="1599410993" sldId="306"/>
            <ac:spMk id="37" creationId="{743C47C1-BFC9-4091-B07A-0AAED1CB0A7B}"/>
          </ac:spMkLst>
        </pc:spChg>
        <pc:spChg chg="mod">
          <ac:chgData name="Mike Bloys" userId="1248c4d8-7b2b-4b32-b8bd-163ae845f9bb" providerId="ADAL" clId="{BA1E88E6-2938-0245-812A-C6C3F016ED5E}" dt="2021-07-26T10:11:44.009" v="145" actId="1076"/>
          <ac:spMkLst>
            <pc:docMk/>
            <pc:sldMk cId="1599410993" sldId="306"/>
            <ac:spMk id="38" creationId="{55DFABA1-AEF2-403D-9BDE-BE94CF54CBF6}"/>
          </ac:spMkLst>
        </pc:spChg>
        <pc:spChg chg="mod">
          <ac:chgData name="Mike Bloys" userId="1248c4d8-7b2b-4b32-b8bd-163ae845f9bb" providerId="ADAL" clId="{BA1E88E6-2938-0245-812A-C6C3F016ED5E}" dt="2021-07-26T10:11:33.521" v="144" actId="552"/>
          <ac:spMkLst>
            <pc:docMk/>
            <pc:sldMk cId="1599410993" sldId="306"/>
            <ac:spMk id="42" creationId="{698AE6B0-0389-419D-ABEA-F760AE0C2731}"/>
          </ac:spMkLst>
        </pc:spChg>
        <pc:spChg chg="mod">
          <ac:chgData name="Mike Bloys" userId="1248c4d8-7b2b-4b32-b8bd-163ae845f9bb" providerId="ADAL" clId="{BA1E88E6-2938-0245-812A-C6C3F016ED5E}" dt="2021-07-26T10:11:44.009" v="145" actId="1076"/>
          <ac:spMkLst>
            <pc:docMk/>
            <pc:sldMk cId="1599410993" sldId="306"/>
            <ac:spMk id="43" creationId="{130E39B9-205D-449B-965C-29E1B5C14295}"/>
          </ac:spMkLst>
        </pc:spChg>
        <pc:grpChg chg="mod">
          <ac:chgData name="Mike Bloys" userId="1248c4d8-7b2b-4b32-b8bd-163ae845f9bb" providerId="ADAL" clId="{BA1E88E6-2938-0245-812A-C6C3F016ED5E}" dt="2021-07-26T10:07:57.792" v="92" actId="1076"/>
          <ac:grpSpMkLst>
            <pc:docMk/>
            <pc:sldMk cId="1599410993" sldId="306"/>
            <ac:grpSpMk id="22" creationId="{8BAC4EAB-C613-40EA-A6E3-30A7325AEF32}"/>
          </ac:grpSpMkLst>
        </pc:grpChg>
        <pc:grpChg chg="mod">
          <ac:chgData name="Mike Bloys" userId="1248c4d8-7b2b-4b32-b8bd-163ae845f9bb" providerId="ADAL" clId="{BA1E88E6-2938-0245-812A-C6C3F016ED5E}" dt="2021-07-26T10:07:57.792" v="92" actId="1076"/>
          <ac:grpSpMkLst>
            <pc:docMk/>
            <pc:sldMk cId="1599410993" sldId="306"/>
            <ac:grpSpMk id="23" creationId="{37F862B4-468D-4506-85CE-C0E96D948141}"/>
          </ac:grpSpMkLst>
        </pc:grpChg>
        <pc:grpChg chg="mod">
          <ac:chgData name="Mike Bloys" userId="1248c4d8-7b2b-4b32-b8bd-163ae845f9bb" providerId="ADAL" clId="{BA1E88E6-2938-0245-812A-C6C3F016ED5E}" dt="2021-07-26T10:11:44.009" v="145" actId="1076"/>
          <ac:grpSpMkLst>
            <pc:docMk/>
            <pc:sldMk cId="1599410993" sldId="306"/>
            <ac:grpSpMk id="29" creationId="{85441BB6-B720-46A2-ADAF-B1F6A4428E3E}"/>
          </ac:grpSpMkLst>
        </pc:grpChg>
        <pc:grpChg chg="mod">
          <ac:chgData name="Mike Bloys" userId="1248c4d8-7b2b-4b32-b8bd-163ae845f9bb" providerId="ADAL" clId="{BA1E88E6-2938-0245-812A-C6C3F016ED5E}" dt="2021-07-26T10:11:44.009" v="145" actId="1076"/>
          <ac:grpSpMkLst>
            <pc:docMk/>
            <pc:sldMk cId="1599410993" sldId="306"/>
            <ac:grpSpMk id="33" creationId="{9BAB4341-6675-4A6A-88BA-71E59D0EF4C4}"/>
          </ac:grpSpMkLst>
        </pc:grpChg>
        <pc:picChg chg="mod">
          <ac:chgData name="Mike Bloys" userId="1248c4d8-7b2b-4b32-b8bd-163ae845f9bb" providerId="ADAL" clId="{BA1E88E6-2938-0245-812A-C6C3F016ED5E}" dt="2021-07-26T10:07:57.792" v="92" actId="1076"/>
          <ac:picMkLst>
            <pc:docMk/>
            <pc:sldMk cId="1599410993" sldId="306"/>
            <ac:picMk id="13" creationId="{2154F0C4-13AE-4B0E-A287-77B903444083}"/>
          </ac:picMkLst>
        </pc:picChg>
        <pc:picChg chg="mod">
          <ac:chgData name="Mike Bloys" userId="1248c4d8-7b2b-4b32-b8bd-163ae845f9bb" providerId="ADAL" clId="{BA1E88E6-2938-0245-812A-C6C3F016ED5E}" dt="2021-07-26T10:11:44.009" v="145" actId="1076"/>
          <ac:picMkLst>
            <pc:docMk/>
            <pc:sldMk cId="1599410993" sldId="306"/>
            <ac:picMk id="15" creationId="{B3A796B7-B631-4D59-A200-F7B07036B182}"/>
          </ac:picMkLst>
        </pc:picChg>
        <pc:picChg chg="del">
          <ac:chgData name="Mike Bloys" userId="1248c4d8-7b2b-4b32-b8bd-163ae845f9bb" providerId="ADAL" clId="{BA1E88E6-2938-0245-812A-C6C3F016ED5E}" dt="2021-07-26T10:06:30.131" v="84" actId="478"/>
          <ac:picMkLst>
            <pc:docMk/>
            <pc:sldMk cId="1599410993" sldId="306"/>
            <ac:picMk id="41" creationId="{1415B737-BE30-4CAD-9C04-C487E43C7771}"/>
          </ac:picMkLst>
        </pc:picChg>
        <pc:cxnChg chg="mod">
          <ac:chgData name="Mike Bloys" userId="1248c4d8-7b2b-4b32-b8bd-163ae845f9bb" providerId="ADAL" clId="{BA1E88E6-2938-0245-812A-C6C3F016ED5E}" dt="2021-07-26T10:07:30.868" v="89" actId="692"/>
          <ac:cxnSpMkLst>
            <pc:docMk/>
            <pc:sldMk cId="1599410993" sldId="306"/>
            <ac:cxnSpMk id="17" creationId="{33EC7526-EAFD-46A8-892A-232C808FB5F0}"/>
          </ac:cxnSpMkLst>
        </pc:cxnChg>
        <pc:cxnChg chg="mod">
          <ac:chgData name="Mike Bloys" userId="1248c4d8-7b2b-4b32-b8bd-163ae845f9bb" providerId="ADAL" clId="{BA1E88E6-2938-0245-812A-C6C3F016ED5E}" dt="2021-07-26T10:07:50.017" v="91" actId="692"/>
          <ac:cxnSpMkLst>
            <pc:docMk/>
            <pc:sldMk cId="1599410993" sldId="306"/>
            <ac:cxnSpMk id="24" creationId="{B0F8E0BC-EA4F-48E6-8044-84D4F95A0EBE}"/>
          </ac:cxnSpMkLst>
        </pc:cxnChg>
        <pc:cxnChg chg="mod">
          <ac:chgData name="Mike Bloys" userId="1248c4d8-7b2b-4b32-b8bd-163ae845f9bb" providerId="ADAL" clId="{BA1E88E6-2938-0245-812A-C6C3F016ED5E}" dt="2021-07-26T10:10:35.200" v="133" actId="692"/>
          <ac:cxnSpMkLst>
            <pc:docMk/>
            <pc:sldMk cId="1599410993" sldId="306"/>
            <ac:cxnSpMk id="30" creationId="{B4312FB9-C927-44E7-A8F8-5B21B781DC87}"/>
          </ac:cxnSpMkLst>
        </pc:cxnChg>
        <pc:cxnChg chg="mod">
          <ac:chgData name="Mike Bloys" userId="1248c4d8-7b2b-4b32-b8bd-163ae845f9bb" providerId="ADAL" clId="{BA1E88E6-2938-0245-812A-C6C3F016ED5E}" dt="2021-07-26T10:10:41.849" v="135" actId="692"/>
          <ac:cxnSpMkLst>
            <pc:docMk/>
            <pc:sldMk cId="1599410993" sldId="306"/>
            <ac:cxnSpMk id="34" creationId="{CC7674AE-0DB9-46D7-884E-5656CE2CA8DB}"/>
          </ac:cxnSpMkLst>
        </pc:cxnChg>
      </pc:sldChg>
      <pc:sldMasterChg chg="delSldLayout modSldLayout">
        <pc:chgData name="Mike Bloys" userId="1248c4d8-7b2b-4b32-b8bd-163ae845f9bb" providerId="ADAL" clId="{BA1E88E6-2938-0245-812A-C6C3F016ED5E}" dt="2021-07-26T10:22:52.105" v="171" actId="21"/>
        <pc:sldMasterMkLst>
          <pc:docMk/>
          <pc:sldMasterMk cId="3316734550" sldId="2147483648"/>
        </pc:sldMasterMkLst>
        <pc:sldLayoutChg chg="modSp">
          <pc:chgData name="Mike Bloys" userId="1248c4d8-7b2b-4b32-b8bd-163ae845f9bb" providerId="ADAL" clId="{BA1E88E6-2938-0245-812A-C6C3F016ED5E}" dt="2021-07-26T09:54:58.771" v="1" actId="18331"/>
          <pc:sldLayoutMkLst>
            <pc:docMk/>
            <pc:sldMasterMk cId="3316734550" sldId="2147483648"/>
            <pc:sldLayoutMk cId="3886385901" sldId="2147483649"/>
          </pc:sldLayoutMkLst>
          <pc:picChg chg="mod">
            <ac:chgData name="Mike Bloys" userId="1248c4d8-7b2b-4b32-b8bd-163ae845f9bb" providerId="ADAL" clId="{BA1E88E6-2938-0245-812A-C6C3F016ED5E}" dt="2021-07-26T09:54:58.771" v="1" actId="18331"/>
            <ac:picMkLst>
              <pc:docMk/>
              <pc:sldMasterMk cId="3316734550" sldId="2147483648"/>
              <pc:sldLayoutMk cId="3886385901" sldId="2147483649"/>
              <ac:picMk id="7" creationId="{E2281923-6D9B-40D0-AA34-A0DCB6775C8B}"/>
            </ac:picMkLst>
          </pc:picChg>
        </pc:sldLayoutChg>
        <pc:sldLayoutChg chg="addSp delSp modSp mod">
          <pc:chgData name="Mike Bloys" userId="1248c4d8-7b2b-4b32-b8bd-163ae845f9bb" providerId="ADAL" clId="{BA1E88E6-2938-0245-812A-C6C3F016ED5E}" dt="2021-07-26T09:59:53.149" v="55"/>
          <pc:sldLayoutMkLst>
            <pc:docMk/>
            <pc:sldMasterMk cId="3316734550" sldId="2147483648"/>
            <pc:sldLayoutMk cId="2849720375" sldId="2147483652"/>
          </pc:sldLayoutMkLst>
          <pc:spChg chg="mod">
            <ac:chgData name="Mike Bloys" userId="1248c4d8-7b2b-4b32-b8bd-163ae845f9bb" providerId="ADAL" clId="{BA1E88E6-2938-0245-812A-C6C3F016ED5E}" dt="2021-07-26T09:59:53.149" v="55"/>
            <ac:spMkLst>
              <pc:docMk/>
              <pc:sldMasterMk cId="3316734550" sldId="2147483648"/>
              <pc:sldLayoutMk cId="2849720375" sldId="2147483652"/>
              <ac:spMk id="8" creationId="{00000000-0000-0000-0000-000000000000}"/>
            </ac:spMkLst>
          </pc:spChg>
          <pc:spChg chg="mod">
            <ac:chgData name="Mike Bloys" userId="1248c4d8-7b2b-4b32-b8bd-163ae845f9bb" providerId="ADAL" clId="{BA1E88E6-2938-0245-812A-C6C3F016ED5E}" dt="2021-07-26T09:58:01.612" v="33"/>
            <ac:spMkLst>
              <pc:docMk/>
              <pc:sldMasterMk cId="3316734550" sldId="2147483648"/>
              <pc:sldLayoutMk cId="2849720375" sldId="2147483652"/>
              <ac:spMk id="13" creationId="{7B73D186-A78E-4DCA-9231-AF124F5D39D0}"/>
            </ac:spMkLst>
          </pc:spChg>
          <pc:picChg chg="del">
            <ac:chgData name="Mike Bloys" userId="1248c4d8-7b2b-4b32-b8bd-163ae845f9bb" providerId="ADAL" clId="{BA1E88E6-2938-0245-812A-C6C3F016ED5E}" dt="2021-07-26T09:58:02.837" v="34" actId="478"/>
            <ac:picMkLst>
              <pc:docMk/>
              <pc:sldMasterMk cId="3316734550" sldId="2147483648"/>
              <pc:sldLayoutMk cId="2849720375" sldId="2147483652"/>
              <ac:picMk id="3" creationId="{B343BB54-021E-45CC-969F-C75885CD165D}"/>
            </ac:picMkLst>
          </pc:picChg>
          <pc:picChg chg="add mod">
            <ac:chgData name="Mike Bloys" userId="1248c4d8-7b2b-4b32-b8bd-163ae845f9bb" providerId="ADAL" clId="{BA1E88E6-2938-0245-812A-C6C3F016ED5E}" dt="2021-07-26T09:59:09.241" v="44" actId="167"/>
            <ac:picMkLst>
              <pc:docMk/>
              <pc:sldMasterMk cId="3316734550" sldId="2147483648"/>
              <pc:sldLayoutMk cId="2849720375" sldId="2147483652"/>
              <ac:picMk id="9" creationId="{5BF4F582-EDD1-AA4B-971B-A814D6565480}"/>
            </ac:picMkLst>
          </pc:picChg>
          <pc:picChg chg="del">
            <ac:chgData name="Mike Bloys" userId="1248c4d8-7b2b-4b32-b8bd-163ae845f9bb" providerId="ADAL" clId="{BA1E88E6-2938-0245-812A-C6C3F016ED5E}" dt="2021-07-26T09:58:04.200" v="35" actId="478"/>
            <ac:picMkLst>
              <pc:docMk/>
              <pc:sldMasterMk cId="3316734550" sldId="2147483648"/>
              <pc:sldLayoutMk cId="2849720375" sldId="2147483652"/>
              <ac:picMk id="10" creationId="{550E3933-F5FD-4E25-962E-2944CB4A79C4}"/>
            </ac:picMkLst>
          </pc:picChg>
          <pc:picChg chg="add mod">
            <ac:chgData name="Mike Bloys" userId="1248c4d8-7b2b-4b32-b8bd-163ae845f9bb" providerId="ADAL" clId="{BA1E88E6-2938-0245-812A-C6C3F016ED5E}" dt="2021-07-26T09:59:09.241" v="44" actId="167"/>
            <ac:picMkLst>
              <pc:docMk/>
              <pc:sldMasterMk cId="3316734550" sldId="2147483648"/>
              <pc:sldLayoutMk cId="2849720375" sldId="2147483652"/>
              <ac:picMk id="11" creationId="{A022E4C9-7ECE-5B4E-802F-BB1776982065}"/>
            </ac:picMkLst>
          </pc:picChg>
        </pc:sldLayoutChg>
        <pc:sldLayoutChg chg="addSp delSp modSp mod">
          <pc:chgData name="Mike Bloys" userId="1248c4d8-7b2b-4b32-b8bd-163ae845f9bb" providerId="ADAL" clId="{BA1E88E6-2938-0245-812A-C6C3F016ED5E}" dt="2021-07-26T10:22:52.105" v="171" actId="21"/>
          <pc:sldLayoutMkLst>
            <pc:docMk/>
            <pc:sldMasterMk cId="3316734550" sldId="2147483648"/>
            <pc:sldLayoutMk cId="4180777422" sldId="2147483653"/>
          </pc:sldLayoutMkLst>
          <pc:spChg chg="mod">
            <ac:chgData name="Mike Bloys" userId="1248c4d8-7b2b-4b32-b8bd-163ae845f9bb" providerId="ADAL" clId="{BA1E88E6-2938-0245-812A-C6C3F016ED5E}" dt="2021-07-26T09:59:00.175" v="42"/>
            <ac:spMkLst>
              <pc:docMk/>
              <pc:sldMasterMk cId="3316734550" sldId="2147483648"/>
              <pc:sldLayoutMk cId="4180777422" sldId="2147483653"/>
              <ac:spMk id="9" creationId="{D00F981E-CDAB-4125-995D-F2E29D1A1048}"/>
            </ac:spMkLst>
          </pc:spChg>
          <pc:spChg chg="mod">
            <ac:chgData name="Mike Bloys" userId="1248c4d8-7b2b-4b32-b8bd-163ae845f9bb" providerId="ADAL" clId="{BA1E88E6-2938-0245-812A-C6C3F016ED5E}" dt="2021-07-26T09:59:48.731" v="54"/>
            <ac:spMkLst>
              <pc:docMk/>
              <pc:sldMasterMk cId="3316734550" sldId="2147483648"/>
              <pc:sldLayoutMk cId="4180777422" sldId="2147483653"/>
              <ac:spMk id="18" creationId="{00000000-0000-0000-0000-000000000000}"/>
            </ac:spMkLst>
          </pc:spChg>
          <pc:picChg chg="add mod">
            <ac:chgData name="Mike Bloys" userId="1248c4d8-7b2b-4b32-b8bd-163ae845f9bb" providerId="ADAL" clId="{BA1E88E6-2938-0245-812A-C6C3F016ED5E}" dt="2021-07-26T09:58:50.451" v="41" actId="167"/>
            <ac:picMkLst>
              <pc:docMk/>
              <pc:sldMasterMk cId="3316734550" sldId="2147483648"/>
              <pc:sldLayoutMk cId="4180777422" sldId="2147483653"/>
              <ac:picMk id="7" creationId="{4022AF3E-9E78-6A48-AFDB-A3E4E95E725D}"/>
            </ac:picMkLst>
          </pc:picChg>
          <pc:picChg chg="del">
            <ac:chgData name="Mike Bloys" userId="1248c4d8-7b2b-4b32-b8bd-163ae845f9bb" providerId="ADAL" clId="{BA1E88E6-2938-0245-812A-C6C3F016ED5E}" dt="2021-07-26T09:58:42.598" v="38" actId="478"/>
            <ac:picMkLst>
              <pc:docMk/>
              <pc:sldMasterMk cId="3316734550" sldId="2147483648"/>
              <pc:sldLayoutMk cId="4180777422" sldId="2147483653"/>
              <ac:picMk id="8" creationId="{8F146799-2150-4B66-A116-F73E34BD16ED}"/>
            </ac:picMkLst>
          </pc:picChg>
          <pc:picChg chg="add mod">
            <ac:chgData name="Mike Bloys" userId="1248c4d8-7b2b-4b32-b8bd-163ae845f9bb" providerId="ADAL" clId="{BA1E88E6-2938-0245-812A-C6C3F016ED5E}" dt="2021-07-26T09:58:50.451" v="41" actId="167"/>
            <ac:picMkLst>
              <pc:docMk/>
              <pc:sldMasterMk cId="3316734550" sldId="2147483648"/>
              <pc:sldLayoutMk cId="4180777422" sldId="2147483653"/>
              <ac:picMk id="10" creationId="{607A6818-55B8-1941-BCB7-5918A4D5A70A}"/>
            </ac:picMkLst>
          </pc:picChg>
          <pc:picChg chg="add del mod modCrop">
            <ac:chgData name="Mike Bloys" userId="1248c4d8-7b2b-4b32-b8bd-163ae845f9bb" providerId="ADAL" clId="{BA1E88E6-2938-0245-812A-C6C3F016ED5E}" dt="2021-07-26T10:22:52.105" v="171" actId="21"/>
            <ac:picMkLst>
              <pc:docMk/>
              <pc:sldMasterMk cId="3316734550" sldId="2147483648"/>
              <pc:sldLayoutMk cId="4180777422" sldId="2147483653"/>
              <ac:picMk id="11" creationId="{58259894-FCB6-3D43-8DB8-9DF27467F174}"/>
            </ac:picMkLst>
          </pc:picChg>
          <pc:picChg chg="del">
            <ac:chgData name="Mike Bloys" userId="1248c4d8-7b2b-4b32-b8bd-163ae845f9bb" providerId="ADAL" clId="{BA1E88E6-2938-0245-812A-C6C3F016ED5E}" dt="2021-07-26T09:58:44.438" v="39" actId="478"/>
            <ac:picMkLst>
              <pc:docMk/>
              <pc:sldMasterMk cId="3316734550" sldId="2147483648"/>
              <pc:sldLayoutMk cId="4180777422" sldId="2147483653"/>
              <ac:picMk id="12" creationId="{48311657-0B30-4BDE-91B4-2F69442EB659}"/>
            </ac:picMkLst>
          </pc:picChg>
        </pc:sldLayoutChg>
        <pc:sldLayoutChg chg="del">
          <pc:chgData name="Mike Bloys" userId="1248c4d8-7b2b-4b32-b8bd-163ae845f9bb" providerId="ADAL" clId="{BA1E88E6-2938-0245-812A-C6C3F016ED5E}" dt="2021-07-26T09:57:31.741" v="25" actId="2696"/>
          <pc:sldLayoutMkLst>
            <pc:docMk/>
            <pc:sldMasterMk cId="3316734550" sldId="2147483648"/>
            <pc:sldLayoutMk cId="2400860605" sldId="2147483655"/>
          </pc:sldLayoutMkLst>
        </pc:sldLayoutChg>
        <pc:sldLayoutChg chg="addSp delSp modSp mod">
          <pc:chgData name="Mike Bloys" userId="1248c4d8-7b2b-4b32-b8bd-163ae845f9bb" providerId="ADAL" clId="{BA1E88E6-2938-0245-812A-C6C3F016ED5E}" dt="2021-07-26T10:14:58.885" v="155" actId="21"/>
          <pc:sldLayoutMkLst>
            <pc:docMk/>
            <pc:sldMasterMk cId="3316734550" sldId="2147483648"/>
            <pc:sldLayoutMk cId="3315833090" sldId="2147483656"/>
          </pc:sldLayoutMkLst>
          <pc:spChg chg="mod">
            <ac:chgData name="Mike Bloys" userId="1248c4d8-7b2b-4b32-b8bd-163ae845f9bb" providerId="ADAL" clId="{BA1E88E6-2938-0245-812A-C6C3F016ED5E}" dt="2021-07-26T09:57:18.196" v="24" actId="20577"/>
            <ac:spMkLst>
              <pc:docMk/>
              <pc:sldMasterMk cId="3316734550" sldId="2147483648"/>
              <pc:sldLayoutMk cId="3315833090" sldId="2147483656"/>
              <ac:spMk id="7" creationId="{5E5294C1-C506-47EC-B66F-B08587ABF23D}"/>
            </ac:spMkLst>
          </pc:spChg>
          <pc:spChg chg="mod">
            <ac:chgData name="Mike Bloys" userId="1248c4d8-7b2b-4b32-b8bd-163ae845f9bb" providerId="ADAL" clId="{BA1E88E6-2938-0245-812A-C6C3F016ED5E}" dt="2021-07-26T10:00:12.856" v="59"/>
            <ac:spMkLst>
              <pc:docMk/>
              <pc:sldMasterMk cId="3316734550" sldId="2147483648"/>
              <pc:sldLayoutMk cId="3315833090" sldId="2147483656"/>
              <ac:spMk id="16" creationId="{00000000-0000-0000-0000-000000000000}"/>
            </ac:spMkLst>
          </pc:spChg>
          <pc:picChg chg="del">
            <ac:chgData name="Mike Bloys" userId="1248c4d8-7b2b-4b32-b8bd-163ae845f9bb" providerId="ADAL" clId="{BA1E88E6-2938-0245-812A-C6C3F016ED5E}" dt="2021-07-26T09:57:48.174" v="29" actId="478"/>
            <ac:picMkLst>
              <pc:docMk/>
              <pc:sldMasterMk cId="3316734550" sldId="2147483648"/>
              <pc:sldLayoutMk cId="3315833090" sldId="2147483656"/>
              <ac:picMk id="6" creationId="{AAFA5383-0438-44A5-8C15-D085697DE576}"/>
            </ac:picMkLst>
          </pc:picChg>
          <pc:picChg chg="add mod">
            <ac:chgData name="Mike Bloys" userId="1248c4d8-7b2b-4b32-b8bd-163ae845f9bb" providerId="ADAL" clId="{BA1E88E6-2938-0245-812A-C6C3F016ED5E}" dt="2021-07-26T09:59:22.909" v="48" actId="167"/>
            <ac:picMkLst>
              <pc:docMk/>
              <pc:sldMasterMk cId="3316734550" sldId="2147483648"/>
              <pc:sldLayoutMk cId="3315833090" sldId="2147483656"/>
              <ac:picMk id="8" creationId="{81A32199-4375-624B-9D77-5033F5B3B365}"/>
            </ac:picMkLst>
          </pc:picChg>
          <pc:picChg chg="add del mod">
            <ac:chgData name="Mike Bloys" userId="1248c4d8-7b2b-4b32-b8bd-163ae845f9bb" providerId="ADAL" clId="{BA1E88E6-2938-0245-812A-C6C3F016ED5E}" dt="2021-07-26T09:59:24.606" v="49" actId="478"/>
            <ac:picMkLst>
              <pc:docMk/>
              <pc:sldMasterMk cId="3316734550" sldId="2147483648"/>
              <pc:sldLayoutMk cId="3315833090" sldId="2147483656"/>
              <ac:picMk id="9" creationId="{085ADD03-3675-4045-9654-3859D6139209}"/>
            </ac:picMkLst>
          </pc:picChg>
          <pc:picChg chg="add del mod modCrop">
            <ac:chgData name="Mike Bloys" userId="1248c4d8-7b2b-4b32-b8bd-163ae845f9bb" providerId="ADAL" clId="{BA1E88E6-2938-0245-812A-C6C3F016ED5E}" dt="2021-07-26T10:14:58.885" v="155" actId="21"/>
            <ac:picMkLst>
              <pc:docMk/>
              <pc:sldMasterMk cId="3316734550" sldId="2147483648"/>
              <pc:sldLayoutMk cId="3315833090" sldId="2147483656"/>
              <ac:picMk id="10" creationId="{9CE5E4ED-6625-6C49-9B21-7ABC5E1CC701}"/>
            </ac:picMkLst>
          </pc:picChg>
        </pc:sldLayoutChg>
        <pc:sldLayoutChg chg="addSp delSp modSp mod setBg">
          <pc:chgData name="Mike Bloys" userId="1248c4d8-7b2b-4b32-b8bd-163ae845f9bb" providerId="ADAL" clId="{BA1E88E6-2938-0245-812A-C6C3F016ED5E}" dt="2021-07-26T10:02:01.592" v="69" actId="14100"/>
          <pc:sldLayoutMkLst>
            <pc:docMk/>
            <pc:sldMasterMk cId="3316734550" sldId="2147483648"/>
            <pc:sldLayoutMk cId="2350194406" sldId="2147483665"/>
          </pc:sldLayoutMkLst>
          <pc:spChg chg="add mod">
            <ac:chgData name="Mike Bloys" userId="1248c4d8-7b2b-4b32-b8bd-163ae845f9bb" providerId="ADAL" clId="{BA1E88E6-2938-0245-812A-C6C3F016ED5E}" dt="2021-07-26T10:00:40.476" v="61" actId="207"/>
            <ac:spMkLst>
              <pc:docMk/>
              <pc:sldMasterMk cId="3316734550" sldId="2147483648"/>
              <pc:sldLayoutMk cId="2350194406" sldId="2147483665"/>
              <ac:spMk id="6" creationId="{B13860D3-8811-6A48-81EA-99B68872ADD3}"/>
            </ac:spMkLst>
          </pc:spChg>
          <pc:spChg chg="del">
            <ac:chgData name="Mike Bloys" userId="1248c4d8-7b2b-4b32-b8bd-163ae845f9bb" providerId="ADAL" clId="{BA1E88E6-2938-0245-812A-C6C3F016ED5E}" dt="2021-07-26T10:00:43.257" v="62" actId="478"/>
            <ac:spMkLst>
              <pc:docMk/>
              <pc:sldMasterMk cId="3316734550" sldId="2147483648"/>
              <pc:sldLayoutMk cId="2350194406" sldId="2147483665"/>
              <ac:spMk id="10" creationId="{00000000-0000-0000-0000-000000000000}"/>
            </ac:spMkLst>
          </pc:spChg>
          <pc:cxnChg chg="mod">
            <ac:chgData name="Mike Bloys" userId="1248c4d8-7b2b-4b32-b8bd-163ae845f9bb" providerId="ADAL" clId="{BA1E88E6-2938-0245-812A-C6C3F016ED5E}" dt="2021-07-26T10:02:01.592" v="69" actId="14100"/>
            <ac:cxnSpMkLst>
              <pc:docMk/>
              <pc:sldMasterMk cId="3316734550" sldId="2147483648"/>
              <pc:sldLayoutMk cId="2350194406" sldId="2147483665"/>
              <ac:cxnSpMk id="8" creationId="{00000000-0000-0000-0000-000000000000}"/>
            </ac:cxnSpMkLst>
          </pc:cxnChg>
        </pc:sldLayoutChg>
        <pc:sldLayoutChg chg="setBg">
          <pc:chgData name="Mike Bloys" userId="1248c4d8-7b2b-4b32-b8bd-163ae845f9bb" providerId="ADAL" clId="{BA1E88E6-2938-0245-812A-C6C3F016ED5E}" dt="2021-07-26T09:55:51.019" v="3"/>
          <pc:sldLayoutMkLst>
            <pc:docMk/>
            <pc:sldMasterMk cId="3316734550" sldId="2147483648"/>
            <pc:sldLayoutMk cId="633992276" sldId="2147483666"/>
          </pc:sldLayoutMkLst>
        </pc:sldLayoutChg>
        <pc:sldLayoutChg chg="addSp delSp modSp mod">
          <pc:chgData name="Mike Bloys" userId="1248c4d8-7b2b-4b32-b8bd-163ae845f9bb" providerId="ADAL" clId="{BA1E88E6-2938-0245-812A-C6C3F016ED5E}" dt="2021-07-26T09:59:37.140" v="53" actId="6549"/>
          <pc:sldLayoutMkLst>
            <pc:docMk/>
            <pc:sldMasterMk cId="3316734550" sldId="2147483648"/>
            <pc:sldLayoutMk cId="1268638102" sldId="2147483667"/>
          </pc:sldLayoutMkLst>
          <pc:spChg chg="mod">
            <ac:chgData name="Mike Bloys" userId="1248c4d8-7b2b-4b32-b8bd-163ae845f9bb" providerId="ADAL" clId="{BA1E88E6-2938-0245-812A-C6C3F016ED5E}" dt="2021-07-26T09:59:37.140" v="53" actId="6549"/>
            <ac:spMkLst>
              <pc:docMk/>
              <pc:sldMasterMk cId="3316734550" sldId="2147483648"/>
              <pc:sldLayoutMk cId="1268638102" sldId="2147483667"/>
              <ac:spMk id="7" creationId="{00000000-0000-0000-0000-000000000000}"/>
            </ac:spMkLst>
          </pc:spChg>
          <pc:spChg chg="mod">
            <ac:chgData name="Mike Bloys" userId="1248c4d8-7b2b-4b32-b8bd-163ae845f9bb" providerId="ADAL" clId="{BA1E88E6-2938-0245-812A-C6C3F016ED5E}" dt="2021-07-26T09:57:39.767" v="26"/>
            <ac:spMkLst>
              <pc:docMk/>
              <pc:sldMasterMk cId="3316734550" sldId="2147483648"/>
              <pc:sldLayoutMk cId="1268638102" sldId="2147483667"/>
              <ac:spMk id="9" creationId="{8BD033CB-B1B9-4CD9-B8AC-86FC4D09B937}"/>
            </ac:spMkLst>
          </pc:spChg>
          <pc:picChg chg="add mod">
            <ac:chgData name="Mike Bloys" userId="1248c4d8-7b2b-4b32-b8bd-163ae845f9bb" providerId="ADAL" clId="{BA1E88E6-2938-0245-812A-C6C3F016ED5E}" dt="2021-07-26T09:59:32.380" v="51" actId="167"/>
            <ac:picMkLst>
              <pc:docMk/>
              <pc:sldMasterMk cId="3316734550" sldId="2147483648"/>
              <pc:sldLayoutMk cId="1268638102" sldId="2147483667"/>
              <ac:picMk id="6" creationId="{4F084E3F-88AD-0844-B4CC-EF96A5E750C8}"/>
            </ac:picMkLst>
          </pc:picChg>
          <pc:picChg chg="del">
            <ac:chgData name="Mike Bloys" userId="1248c4d8-7b2b-4b32-b8bd-163ae845f9bb" providerId="ADAL" clId="{BA1E88E6-2938-0245-812A-C6C3F016ED5E}" dt="2021-07-26T09:57:45.182" v="28" actId="478"/>
            <ac:picMkLst>
              <pc:docMk/>
              <pc:sldMasterMk cId="3316734550" sldId="2147483648"/>
              <pc:sldLayoutMk cId="1268638102" sldId="2147483667"/>
              <ac:picMk id="8" creationId="{DFB9295E-9902-4435-9695-A0E8E660273D}"/>
            </ac:picMkLst>
          </pc:picChg>
          <pc:picChg chg="add mod">
            <ac:chgData name="Mike Bloys" userId="1248c4d8-7b2b-4b32-b8bd-163ae845f9bb" providerId="ADAL" clId="{BA1E88E6-2938-0245-812A-C6C3F016ED5E}" dt="2021-07-26T09:59:32.380" v="51" actId="167"/>
            <ac:picMkLst>
              <pc:docMk/>
              <pc:sldMasterMk cId="3316734550" sldId="2147483648"/>
              <pc:sldLayoutMk cId="1268638102" sldId="2147483667"/>
              <ac:picMk id="10" creationId="{7D8A00C7-A4D2-AB48-BC82-F47360F82D36}"/>
            </ac:picMkLst>
          </pc:picChg>
          <pc:picChg chg="del">
            <ac:chgData name="Mike Bloys" userId="1248c4d8-7b2b-4b32-b8bd-163ae845f9bb" providerId="ADAL" clId="{BA1E88E6-2938-0245-812A-C6C3F016ED5E}" dt="2021-07-26T09:57:43.454" v="27" actId="478"/>
            <ac:picMkLst>
              <pc:docMk/>
              <pc:sldMasterMk cId="3316734550" sldId="2147483648"/>
              <pc:sldLayoutMk cId="1268638102" sldId="2147483667"/>
              <ac:picMk id="12" creationId="{CF744958-034B-4DA7-8C80-D20338D050FE}"/>
            </ac:picMkLst>
          </pc:picChg>
        </pc:sldLayoutChg>
        <pc:sldLayoutChg chg="addSp delSp modSp mod">
          <pc:chgData name="Mike Bloys" userId="1248c4d8-7b2b-4b32-b8bd-163ae845f9bb" providerId="ADAL" clId="{BA1E88E6-2938-0245-812A-C6C3F016ED5E}" dt="2021-07-26T10:00:07.636" v="58" actId="207"/>
          <pc:sldLayoutMkLst>
            <pc:docMk/>
            <pc:sldMasterMk cId="3316734550" sldId="2147483648"/>
            <pc:sldLayoutMk cId="1973680059" sldId="2147483668"/>
          </pc:sldLayoutMkLst>
          <pc:spChg chg="mod">
            <ac:chgData name="Mike Bloys" userId="1248c4d8-7b2b-4b32-b8bd-163ae845f9bb" providerId="ADAL" clId="{BA1E88E6-2938-0245-812A-C6C3F016ED5E}" dt="2021-07-26T09:57:53.958" v="31"/>
            <ac:spMkLst>
              <pc:docMk/>
              <pc:sldMasterMk cId="3316734550" sldId="2147483648"/>
              <pc:sldLayoutMk cId="1973680059" sldId="2147483668"/>
              <ac:spMk id="12" creationId="{E5B4244C-C293-4879-9989-56C64BA4114D}"/>
            </ac:spMkLst>
          </pc:spChg>
          <pc:spChg chg="mod">
            <ac:chgData name="Mike Bloys" userId="1248c4d8-7b2b-4b32-b8bd-163ae845f9bb" providerId="ADAL" clId="{BA1E88E6-2938-0245-812A-C6C3F016ED5E}" dt="2021-07-26T10:00:07.636" v="58" actId="207"/>
            <ac:spMkLst>
              <pc:docMk/>
              <pc:sldMasterMk cId="3316734550" sldId="2147483648"/>
              <pc:sldLayoutMk cId="1973680059" sldId="2147483668"/>
              <ac:spMk id="18" creationId="{00000000-0000-0000-0000-000000000000}"/>
            </ac:spMkLst>
          </pc:spChg>
          <pc:picChg chg="del">
            <ac:chgData name="Mike Bloys" userId="1248c4d8-7b2b-4b32-b8bd-163ae845f9bb" providerId="ADAL" clId="{BA1E88E6-2938-0245-812A-C6C3F016ED5E}" dt="2021-07-26T09:57:52.070" v="30" actId="478"/>
            <ac:picMkLst>
              <pc:docMk/>
              <pc:sldMasterMk cId="3316734550" sldId="2147483648"/>
              <pc:sldLayoutMk cId="1973680059" sldId="2147483668"/>
              <ac:picMk id="9" creationId="{A7C6C5D7-B2FF-4410-AC8E-EDF7353BBCB4}"/>
            </ac:picMkLst>
          </pc:picChg>
          <pc:picChg chg="add mod">
            <ac:chgData name="Mike Bloys" userId="1248c4d8-7b2b-4b32-b8bd-163ae845f9bb" providerId="ADAL" clId="{BA1E88E6-2938-0245-812A-C6C3F016ED5E}" dt="2021-07-26T09:59:15.326" v="46" actId="167"/>
            <ac:picMkLst>
              <pc:docMk/>
              <pc:sldMasterMk cId="3316734550" sldId="2147483648"/>
              <pc:sldLayoutMk cId="1973680059" sldId="2147483668"/>
              <ac:picMk id="10" creationId="{6E398646-A292-5343-9700-BEC5B95A6417}"/>
            </ac:picMkLst>
          </pc:picChg>
          <pc:picChg chg="add mod">
            <ac:chgData name="Mike Bloys" userId="1248c4d8-7b2b-4b32-b8bd-163ae845f9bb" providerId="ADAL" clId="{BA1E88E6-2938-0245-812A-C6C3F016ED5E}" dt="2021-07-26T09:59:15.326" v="46" actId="167"/>
            <ac:picMkLst>
              <pc:docMk/>
              <pc:sldMasterMk cId="3316734550" sldId="2147483648"/>
              <pc:sldLayoutMk cId="1973680059" sldId="2147483668"/>
              <ac:picMk id="11" creationId="{436F6A7F-22F3-B548-AF2F-EEB76B9F71A1}"/>
            </ac:picMkLst>
          </pc:picChg>
          <pc:picChg chg="del">
            <ac:chgData name="Mike Bloys" userId="1248c4d8-7b2b-4b32-b8bd-163ae845f9bb" providerId="ADAL" clId="{BA1E88E6-2938-0245-812A-C6C3F016ED5E}" dt="2021-07-26T09:57:57.983" v="32" actId="478"/>
            <ac:picMkLst>
              <pc:docMk/>
              <pc:sldMasterMk cId="3316734550" sldId="2147483648"/>
              <pc:sldLayoutMk cId="1973680059" sldId="2147483668"/>
              <ac:picMk id="13" creationId="{03A92F76-DF1C-423D-A3FF-5DBD15DD8CAD}"/>
            </ac:picMkLst>
          </pc:picChg>
        </pc:sldLayoutChg>
      </pc:sldMasterChg>
    </pc:docChg>
  </pc:docChgLst>
  <pc:docChgLst>
    <pc:chgData name="Leonora Sheppard" userId="3688f6d8-1f97-408e-a4fe-cc859c551ddb" providerId="ADAL" clId="{D52680FA-A379-4063-924A-8382220A5655}"/>
    <pc:docChg chg="modSld">
      <pc:chgData name="Leonora Sheppard" userId="3688f6d8-1f97-408e-a4fe-cc859c551ddb" providerId="ADAL" clId="{D52680FA-A379-4063-924A-8382220A5655}" dt="2020-03-09T11:29:02.846" v="0" actId="20577"/>
      <pc:docMkLst>
        <pc:docMk/>
      </pc:docMkLst>
      <pc:sldChg chg="modSp mod">
        <pc:chgData name="Leonora Sheppard" userId="3688f6d8-1f97-408e-a4fe-cc859c551ddb" providerId="ADAL" clId="{D52680FA-A379-4063-924A-8382220A5655}" dt="2020-03-09T11:29:02.846" v="0" actId="20577"/>
        <pc:sldMkLst>
          <pc:docMk/>
          <pc:sldMk cId="2792795365" sldId="265"/>
        </pc:sldMkLst>
        <pc:spChg chg="mod">
          <ac:chgData name="Leonora Sheppard" userId="3688f6d8-1f97-408e-a4fe-cc859c551ddb" providerId="ADAL" clId="{D52680FA-A379-4063-924A-8382220A5655}" dt="2020-03-09T11:29:02.846" v="0" actId="20577"/>
          <ac:spMkLst>
            <pc:docMk/>
            <pc:sldMk cId="2792795365" sldId="265"/>
            <ac:spMk id="3" creationId="{00000000-0000-0000-0000-000000000000}"/>
          </ac:spMkLst>
        </pc:spChg>
      </pc:sldChg>
    </pc:docChg>
  </pc:docChgLst>
  <pc:docChgLst>
    <pc:chgData name="Leonora Sheppard" userId="3688f6d8-1f97-408e-a4fe-cc859c551ddb" providerId="ADAL" clId="{61D67335-CADA-4753-91DD-A7BF82A04DDE}"/>
    <pc:docChg chg="modSld">
      <pc:chgData name="Leonora Sheppard" userId="3688f6d8-1f97-408e-a4fe-cc859c551ddb" providerId="ADAL" clId="{61D67335-CADA-4753-91DD-A7BF82A04DDE}" dt="2021-07-22T09:31:05.280" v="0" actId="20577"/>
      <pc:docMkLst>
        <pc:docMk/>
      </pc:docMkLst>
      <pc:sldChg chg="modSp mod">
        <pc:chgData name="Leonora Sheppard" userId="3688f6d8-1f97-408e-a4fe-cc859c551ddb" providerId="ADAL" clId="{61D67335-CADA-4753-91DD-A7BF82A04DDE}" dt="2021-07-22T09:31:05.280" v="0" actId="20577"/>
        <pc:sldMkLst>
          <pc:docMk/>
          <pc:sldMk cId="4226799657" sldId="264"/>
        </pc:sldMkLst>
        <pc:spChg chg="mod">
          <ac:chgData name="Leonora Sheppard" userId="3688f6d8-1f97-408e-a4fe-cc859c551ddb" providerId="ADAL" clId="{61D67335-CADA-4753-91DD-A7BF82A04DDE}" dt="2021-07-22T09:31:05.280" v="0" actId="20577"/>
          <ac:spMkLst>
            <pc:docMk/>
            <pc:sldMk cId="4226799657" sldId="264"/>
            <ac:spMk id="3" creationId="{00000000-0000-0000-0000-000000000000}"/>
          </ac:spMkLst>
        </pc:spChg>
      </pc:sldChg>
    </pc:docChg>
  </pc:docChgLst>
  <pc:docChgLst>
    <pc:chgData name="James Franklin" userId="cf915d05-507f-491f-b4a6-b2aa085ee4b1" providerId="ADAL" clId="{0FC0C2CE-552E-4ABB-9BE9-7BD201FCA034}"/>
    <pc:docChg chg="undo custSel addSld delSld modSld sldOrd">
      <pc:chgData name="James Franklin" userId="cf915d05-507f-491f-b4a6-b2aa085ee4b1" providerId="ADAL" clId="{0FC0C2CE-552E-4ABB-9BE9-7BD201FCA034}" dt="2021-07-23T09:34:09.411" v="2038" actId="20577"/>
      <pc:docMkLst>
        <pc:docMk/>
      </pc:docMkLst>
      <pc:sldChg chg="addSp delSp modSp mod">
        <pc:chgData name="James Franklin" userId="cf915d05-507f-491f-b4a6-b2aa085ee4b1" providerId="ADAL" clId="{0FC0C2CE-552E-4ABB-9BE9-7BD201FCA034}" dt="2021-07-20T08:56:01.270" v="669" actId="20577"/>
        <pc:sldMkLst>
          <pc:docMk/>
          <pc:sldMk cId="389929635" sldId="261"/>
        </pc:sldMkLst>
        <pc:spChg chg="add del mod">
          <ac:chgData name="James Franklin" userId="cf915d05-507f-491f-b4a6-b2aa085ee4b1" providerId="ADAL" clId="{0FC0C2CE-552E-4ABB-9BE9-7BD201FCA034}" dt="2021-07-20T08:31:10.784" v="71" actId="478"/>
          <ac:spMkLst>
            <pc:docMk/>
            <pc:sldMk cId="389929635" sldId="261"/>
            <ac:spMk id="2" creationId="{6F8E49FA-115E-4879-8AC9-DB00E695A8F9}"/>
          </ac:spMkLst>
        </pc:spChg>
        <pc:spChg chg="mod">
          <ac:chgData name="James Franklin" userId="cf915d05-507f-491f-b4a6-b2aa085ee4b1" providerId="ADAL" clId="{0FC0C2CE-552E-4ABB-9BE9-7BD201FCA034}" dt="2021-07-20T08:56:01.270" v="669" actId="20577"/>
          <ac:spMkLst>
            <pc:docMk/>
            <pc:sldMk cId="389929635" sldId="261"/>
            <ac:spMk id="3" creationId="{00000000-0000-0000-0000-000000000000}"/>
          </ac:spMkLst>
        </pc:spChg>
      </pc:sldChg>
      <pc:sldChg chg="modSp mod">
        <pc:chgData name="James Franklin" userId="cf915d05-507f-491f-b4a6-b2aa085ee4b1" providerId="ADAL" clId="{0FC0C2CE-552E-4ABB-9BE9-7BD201FCA034}" dt="2021-07-20T11:09:27.804" v="1747" actId="20577"/>
        <pc:sldMkLst>
          <pc:docMk/>
          <pc:sldMk cId="2792795365" sldId="265"/>
        </pc:sldMkLst>
        <pc:spChg chg="mod">
          <ac:chgData name="James Franklin" userId="cf915d05-507f-491f-b4a6-b2aa085ee4b1" providerId="ADAL" clId="{0FC0C2CE-552E-4ABB-9BE9-7BD201FCA034}" dt="2021-07-20T11:09:27.804" v="1747" actId="20577"/>
          <ac:spMkLst>
            <pc:docMk/>
            <pc:sldMk cId="2792795365" sldId="265"/>
            <ac:spMk id="3" creationId="{00000000-0000-0000-0000-000000000000}"/>
          </ac:spMkLst>
        </pc:spChg>
      </pc:sldChg>
      <pc:sldChg chg="modSp mod">
        <pc:chgData name="James Franklin" userId="cf915d05-507f-491f-b4a6-b2aa085ee4b1" providerId="ADAL" clId="{0FC0C2CE-552E-4ABB-9BE9-7BD201FCA034}" dt="2021-07-22T12:09:12.386" v="2037" actId="20577"/>
        <pc:sldMkLst>
          <pc:docMk/>
          <pc:sldMk cId="1414555065" sldId="266"/>
        </pc:sldMkLst>
        <pc:spChg chg="mod">
          <ac:chgData name="James Franklin" userId="cf915d05-507f-491f-b4a6-b2aa085ee4b1" providerId="ADAL" clId="{0FC0C2CE-552E-4ABB-9BE9-7BD201FCA034}" dt="2021-07-22T12:09:12.386" v="2037" actId="20577"/>
          <ac:spMkLst>
            <pc:docMk/>
            <pc:sldMk cId="1414555065" sldId="266"/>
            <ac:spMk id="3" creationId="{00000000-0000-0000-0000-000000000000}"/>
          </ac:spMkLst>
        </pc:spChg>
      </pc:sldChg>
      <pc:sldChg chg="del">
        <pc:chgData name="James Franklin" userId="cf915d05-507f-491f-b4a6-b2aa085ee4b1" providerId="ADAL" clId="{0FC0C2CE-552E-4ABB-9BE9-7BD201FCA034}" dt="2021-07-20T08:59:37.673" v="688" actId="47"/>
        <pc:sldMkLst>
          <pc:docMk/>
          <pc:sldMk cId="165605074" sldId="271"/>
        </pc:sldMkLst>
      </pc:sldChg>
      <pc:sldChg chg="modSp mod">
        <pc:chgData name="James Franklin" userId="cf915d05-507f-491f-b4a6-b2aa085ee4b1" providerId="ADAL" clId="{0FC0C2CE-552E-4ABB-9BE9-7BD201FCA034}" dt="2021-07-20T11:11:17.502" v="1767" actId="20577"/>
        <pc:sldMkLst>
          <pc:docMk/>
          <pc:sldMk cId="1249747027" sldId="272"/>
        </pc:sldMkLst>
        <pc:spChg chg="mod">
          <ac:chgData name="James Franklin" userId="cf915d05-507f-491f-b4a6-b2aa085ee4b1" providerId="ADAL" clId="{0FC0C2CE-552E-4ABB-9BE9-7BD201FCA034}" dt="2021-07-20T11:11:14.854" v="1765" actId="20577"/>
          <ac:spMkLst>
            <pc:docMk/>
            <pc:sldMk cId="1249747027" sldId="272"/>
            <ac:spMk id="2" creationId="{00000000-0000-0000-0000-000000000000}"/>
          </ac:spMkLst>
        </pc:spChg>
        <pc:spChg chg="mod">
          <ac:chgData name="James Franklin" userId="cf915d05-507f-491f-b4a6-b2aa085ee4b1" providerId="ADAL" clId="{0FC0C2CE-552E-4ABB-9BE9-7BD201FCA034}" dt="2021-07-20T11:11:17.502" v="1767" actId="20577"/>
          <ac:spMkLst>
            <pc:docMk/>
            <pc:sldMk cId="1249747027" sldId="272"/>
            <ac:spMk id="3" creationId="{00000000-0000-0000-0000-000000000000}"/>
          </ac:spMkLst>
        </pc:spChg>
      </pc:sldChg>
      <pc:sldChg chg="modSp mod">
        <pc:chgData name="James Franklin" userId="cf915d05-507f-491f-b4a6-b2aa085ee4b1" providerId="ADAL" clId="{0FC0C2CE-552E-4ABB-9BE9-7BD201FCA034}" dt="2021-07-20T15:33:21.654" v="2000" actId="113"/>
        <pc:sldMkLst>
          <pc:docMk/>
          <pc:sldMk cId="88722309" sldId="273"/>
        </pc:sldMkLst>
        <pc:spChg chg="mod">
          <ac:chgData name="James Franklin" userId="cf915d05-507f-491f-b4a6-b2aa085ee4b1" providerId="ADAL" clId="{0FC0C2CE-552E-4ABB-9BE9-7BD201FCA034}" dt="2021-07-20T11:11:00.007" v="1759" actId="20577"/>
          <ac:spMkLst>
            <pc:docMk/>
            <pc:sldMk cId="88722309" sldId="273"/>
            <ac:spMk id="2" creationId="{00000000-0000-0000-0000-000000000000}"/>
          </ac:spMkLst>
        </pc:spChg>
        <pc:spChg chg="mod">
          <ac:chgData name="James Franklin" userId="cf915d05-507f-491f-b4a6-b2aa085ee4b1" providerId="ADAL" clId="{0FC0C2CE-552E-4ABB-9BE9-7BD201FCA034}" dt="2021-07-20T15:33:21.654" v="2000" actId="113"/>
          <ac:spMkLst>
            <pc:docMk/>
            <pc:sldMk cId="88722309" sldId="273"/>
            <ac:spMk id="3" creationId="{00000000-0000-0000-0000-000000000000}"/>
          </ac:spMkLst>
        </pc:spChg>
      </pc:sldChg>
      <pc:sldChg chg="addSp delSp modSp mod">
        <pc:chgData name="James Franklin" userId="cf915d05-507f-491f-b4a6-b2aa085ee4b1" providerId="ADAL" clId="{0FC0C2CE-552E-4ABB-9BE9-7BD201FCA034}" dt="2021-07-20T15:15:11.001" v="1988" actId="478"/>
        <pc:sldMkLst>
          <pc:docMk/>
          <pc:sldMk cId="257206945" sldId="274"/>
        </pc:sldMkLst>
        <pc:spChg chg="mod">
          <ac:chgData name="James Franklin" userId="cf915d05-507f-491f-b4a6-b2aa085ee4b1" providerId="ADAL" clId="{0FC0C2CE-552E-4ABB-9BE9-7BD201FCA034}" dt="2021-07-20T11:11:06.878" v="1761" actId="20577"/>
          <ac:spMkLst>
            <pc:docMk/>
            <pc:sldMk cId="257206945" sldId="274"/>
            <ac:spMk id="2" creationId="{00000000-0000-0000-0000-000000000000}"/>
          </ac:spMkLst>
        </pc:spChg>
        <pc:spChg chg="mod">
          <ac:chgData name="James Franklin" userId="cf915d05-507f-491f-b4a6-b2aa085ee4b1" providerId="ADAL" clId="{0FC0C2CE-552E-4ABB-9BE9-7BD201FCA034}" dt="2021-07-20T11:11:09.302" v="1763" actId="20577"/>
          <ac:spMkLst>
            <pc:docMk/>
            <pc:sldMk cId="257206945" sldId="274"/>
            <ac:spMk id="3" creationId="{00000000-0000-0000-0000-000000000000}"/>
          </ac:spMkLst>
        </pc:spChg>
        <pc:spChg chg="add del mod">
          <ac:chgData name="James Franklin" userId="cf915d05-507f-491f-b4a6-b2aa085ee4b1" providerId="ADAL" clId="{0FC0C2CE-552E-4ABB-9BE9-7BD201FCA034}" dt="2021-07-20T15:15:11.001" v="1988" actId="478"/>
          <ac:spMkLst>
            <pc:docMk/>
            <pc:sldMk cId="257206945" sldId="274"/>
            <ac:spMk id="4" creationId="{6045943D-FDDA-4916-ADCE-884B678220C9}"/>
          </ac:spMkLst>
        </pc:spChg>
      </pc:sldChg>
      <pc:sldChg chg="del">
        <pc:chgData name="James Franklin" userId="cf915d05-507f-491f-b4a6-b2aa085ee4b1" providerId="ADAL" clId="{0FC0C2CE-552E-4ABB-9BE9-7BD201FCA034}" dt="2021-07-20T08:59:38.378" v="689" actId="47"/>
        <pc:sldMkLst>
          <pc:docMk/>
          <pc:sldMk cId="1698413378" sldId="275"/>
        </pc:sldMkLst>
      </pc:sldChg>
      <pc:sldChg chg="modSp mod">
        <pc:chgData name="James Franklin" userId="cf915d05-507f-491f-b4a6-b2aa085ee4b1" providerId="ADAL" clId="{0FC0C2CE-552E-4ABB-9BE9-7BD201FCA034}" dt="2021-07-20T11:15:00.542" v="1812" actId="20577"/>
        <pc:sldMkLst>
          <pc:docMk/>
          <pc:sldMk cId="3720013636" sldId="281"/>
        </pc:sldMkLst>
        <pc:spChg chg="mod">
          <ac:chgData name="James Franklin" userId="cf915d05-507f-491f-b4a6-b2aa085ee4b1" providerId="ADAL" clId="{0FC0C2CE-552E-4ABB-9BE9-7BD201FCA034}" dt="2021-07-20T11:15:00.542" v="1812" actId="20577"/>
          <ac:spMkLst>
            <pc:docMk/>
            <pc:sldMk cId="3720013636" sldId="281"/>
            <ac:spMk id="3" creationId="{D11E93B5-2523-406A-B12F-B2F7212F5010}"/>
          </ac:spMkLst>
        </pc:spChg>
      </pc:sldChg>
      <pc:sldChg chg="del">
        <pc:chgData name="James Franklin" userId="cf915d05-507f-491f-b4a6-b2aa085ee4b1" providerId="ADAL" clId="{0FC0C2CE-552E-4ABB-9BE9-7BD201FCA034}" dt="2021-07-20T11:10:36.749" v="1749" actId="47"/>
        <pc:sldMkLst>
          <pc:docMk/>
          <pc:sldMk cId="2910051175" sldId="287"/>
        </pc:sldMkLst>
      </pc:sldChg>
      <pc:sldChg chg="del">
        <pc:chgData name="James Franklin" userId="cf915d05-507f-491f-b4a6-b2aa085ee4b1" providerId="ADAL" clId="{0FC0C2CE-552E-4ABB-9BE9-7BD201FCA034}" dt="2021-07-20T08:58:35.953" v="670" actId="47"/>
        <pc:sldMkLst>
          <pc:docMk/>
          <pc:sldMk cId="2251868043" sldId="288"/>
        </pc:sldMkLst>
      </pc:sldChg>
      <pc:sldChg chg="del">
        <pc:chgData name="James Franklin" userId="cf915d05-507f-491f-b4a6-b2aa085ee4b1" providerId="ADAL" clId="{0FC0C2CE-552E-4ABB-9BE9-7BD201FCA034}" dt="2021-07-20T08:58:37.094" v="671" actId="47"/>
        <pc:sldMkLst>
          <pc:docMk/>
          <pc:sldMk cId="4159379878" sldId="289"/>
        </pc:sldMkLst>
      </pc:sldChg>
      <pc:sldChg chg="del">
        <pc:chgData name="James Franklin" userId="cf915d05-507f-491f-b4a6-b2aa085ee4b1" providerId="ADAL" clId="{0FC0C2CE-552E-4ABB-9BE9-7BD201FCA034}" dt="2021-07-20T08:58:38.939" v="672" actId="47"/>
        <pc:sldMkLst>
          <pc:docMk/>
          <pc:sldMk cId="1430798280" sldId="290"/>
        </pc:sldMkLst>
      </pc:sldChg>
      <pc:sldChg chg="del">
        <pc:chgData name="James Franklin" userId="cf915d05-507f-491f-b4a6-b2aa085ee4b1" providerId="ADAL" clId="{0FC0C2CE-552E-4ABB-9BE9-7BD201FCA034}" dt="2021-07-20T08:58:40.068" v="673" actId="47"/>
        <pc:sldMkLst>
          <pc:docMk/>
          <pc:sldMk cId="1905787487" sldId="291"/>
        </pc:sldMkLst>
      </pc:sldChg>
      <pc:sldChg chg="del">
        <pc:chgData name="James Franklin" userId="cf915d05-507f-491f-b4a6-b2aa085ee4b1" providerId="ADAL" clId="{0FC0C2CE-552E-4ABB-9BE9-7BD201FCA034}" dt="2021-07-20T08:58:45.210" v="675" actId="47"/>
        <pc:sldMkLst>
          <pc:docMk/>
          <pc:sldMk cId="2338836256" sldId="292"/>
        </pc:sldMkLst>
      </pc:sldChg>
      <pc:sldChg chg="del">
        <pc:chgData name="James Franklin" userId="cf915d05-507f-491f-b4a6-b2aa085ee4b1" providerId="ADAL" clId="{0FC0C2CE-552E-4ABB-9BE9-7BD201FCA034}" dt="2021-07-20T08:58:41.533" v="674" actId="47"/>
        <pc:sldMkLst>
          <pc:docMk/>
          <pc:sldMk cId="592901796" sldId="293"/>
        </pc:sldMkLst>
      </pc:sldChg>
      <pc:sldChg chg="add del">
        <pc:chgData name="James Franklin" userId="cf915d05-507f-491f-b4a6-b2aa085ee4b1" providerId="ADAL" clId="{0FC0C2CE-552E-4ABB-9BE9-7BD201FCA034}" dt="2021-07-20T08:58:51.241" v="678" actId="47"/>
        <pc:sldMkLst>
          <pc:docMk/>
          <pc:sldMk cId="654542181" sldId="294"/>
        </pc:sldMkLst>
      </pc:sldChg>
      <pc:sldChg chg="del">
        <pc:chgData name="James Franklin" userId="cf915d05-507f-491f-b4a6-b2aa085ee4b1" providerId="ADAL" clId="{0FC0C2CE-552E-4ABB-9BE9-7BD201FCA034}" dt="2021-07-20T08:58:53.157" v="679" actId="47"/>
        <pc:sldMkLst>
          <pc:docMk/>
          <pc:sldMk cId="4088690343" sldId="296"/>
        </pc:sldMkLst>
      </pc:sldChg>
      <pc:sldChg chg="del">
        <pc:chgData name="James Franklin" userId="cf915d05-507f-491f-b4a6-b2aa085ee4b1" providerId="ADAL" clId="{0FC0C2CE-552E-4ABB-9BE9-7BD201FCA034}" dt="2021-07-20T08:58:56.071" v="683" actId="47"/>
        <pc:sldMkLst>
          <pc:docMk/>
          <pc:sldMk cId="1669759249" sldId="297"/>
        </pc:sldMkLst>
      </pc:sldChg>
      <pc:sldChg chg="del">
        <pc:chgData name="James Franklin" userId="cf915d05-507f-491f-b4a6-b2aa085ee4b1" providerId="ADAL" clId="{0FC0C2CE-552E-4ABB-9BE9-7BD201FCA034}" dt="2021-07-20T08:58:57.658" v="685" actId="47"/>
        <pc:sldMkLst>
          <pc:docMk/>
          <pc:sldMk cId="246723736" sldId="298"/>
        </pc:sldMkLst>
      </pc:sldChg>
      <pc:sldChg chg="del">
        <pc:chgData name="James Franklin" userId="cf915d05-507f-491f-b4a6-b2aa085ee4b1" providerId="ADAL" clId="{0FC0C2CE-552E-4ABB-9BE9-7BD201FCA034}" dt="2021-07-20T08:58:58.456" v="686" actId="47"/>
        <pc:sldMkLst>
          <pc:docMk/>
          <pc:sldMk cId="392849658" sldId="299"/>
        </pc:sldMkLst>
      </pc:sldChg>
      <pc:sldChg chg="del">
        <pc:chgData name="James Franklin" userId="cf915d05-507f-491f-b4a6-b2aa085ee4b1" providerId="ADAL" clId="{0FC0C2CE-552E-4ABB-9BE9-7BD201FCA034}" dt="2021-07-20T08:58:56.840" v="684" actId="47"/>
        <pc:sldMkLst>
          <pc:docMk/>
          <pc:sldMk cId="967627982" sldId="300"/>
        </pc:sldMkLst>
      </pc:sldChg>
      <pc:sldChg chg="del">
        <pc:chgData name="James Franklin" userId="cf915d05-507f-491f-b4a6-b2aa085ee4b1" providerId="ADAL" clId="{0FC0C2CE-552E-4ABB-9BE9-7BD201FCA034}" dt="2021-07-20T08:58:55.339" v="682" actId="47"/>
        <pc:sldMkLst>
          <pc:docMk/>
          <pc:sldMk cId="986872929" sldId="301"/>
        </pc:sldMkLst>
      </pc:sldChg>
      <pc:sldChg chg="del">
        <pc:chgData name="James Franklin" userId="cf915d05-507f-491f-b4a6-b2aa085ee4b1" providerId="ADAL" clId="{0FC0C2CE-552E-4ABB-9BE9-7BD201FCA034}" dt="2021-07-20T08:58:54.604" v="681" actId="47"/>
        <pc:sldMkLst>
          <pc:docMk/>
          <pc:sldMk cId="2139514784" sldId="302"/>
        </pc:sldMkLst>
      </pc:sldChg>
      <pc:sldChg chg="del">
        <pc:chgData name="James Franklin" userId="cf915d05-507f-491f-b4a6-b2aa085ee4b1" providerId="ADAL" clId="{0FC0C2CE-552E-4ABB-9BE9-7BD201FCA034}" dt="2021-07-20T08:58:53.786" v="680" actId="47"/>
        <pc:sldMkLst>
          <pc:docMk/>
          <pc:sldMk cId="2489527561" sldId="303"/>
        </pc:sldMkLst>
      </pc:sldChg>
      <pc:sldChg chg="del">
        <pc:chgData name="James Franklin" userId="cf915d05-507f-491f-b4a6-b2aa085ee4b1" providerId="ADAL" clId="{0FC0C2CE-552E-4ABB-9BE9-7BD201FCA034}" dt="2021-07-20T08:58:59.897" v="687" actId="47"/>
        <pc:sldMkLst>
          <pc:docMk/>
          <pc:sldMk cId="3100590239" sldId="304"/>
        </pc:sldMkLst>
      </pc:sldChg>
      <pc:sldChg chg="modSp mod">
        <pc:chgData name="James Franklin" userId="cf915d05-507f-491f-b4a6-b2aa085ee4b1" providerId="ADAL" clId="{0FC0C2CE-552E-4ABB-9BE9-7BD201FCA034}" dt="2021-07-20T11:15:47.834" v="1987" actId="207"/>
        <pc:sldMkLst>
          <pc:docMk/>
          <pc:sldMk cId="2100363300" sldId="305"/>
        </pc:sldMkLst>
        <pc:spChg chg="mod">
          <ac:chgData name="James Franklin" userId="cf915d05-507f-491f-b4a6-b2aa085ee4b1" providerId="ADAL" clId="{0FC0C2CE-552E-4ABB-9BE9-7BD201FCA034}" dt="2021-07-20T11:15:47.834" v="1987" actId="207"/>
          <ac:spMkLst>
            <pc:docMk/>
            <pc:sldMk cId="2100363300" sldId="305"/>
            <ac:spMk id="3" creationId="{D11E93B5-2523-406A-B12F-B2F7212F5010}"/>
          </ac:spMkLst>
        </pc:spChg>
      </pc:sldChg>
      <pc:sldChg chg="addSp delSp modSp new mod ord">
        <pc:chgData name="James Franklin" userId="cf915d05-507f-491f-b4a6-b2aa085ee4b1" providerId="ADAL" clId="{0FC0C2CE-552E-4ABB-9BE9-7BD201FCA034}" dt="2021-07-23T09:34:09.411" v="2038" actId="20577"/>
        <pc:sldMkLst>
          <pc:docMk/>
          <pc:sldMk cId="1599410993" sldId="306"/>
        </pc:sldMkLst>
        <pc:spChg chg="mod">
          <ac:chgData name="James Franklin" userId="cf915d05-507f-491f-b4a6-b2aa085ee4b1" providerId="ADAL" clId="{0FC0C2CE-552E-4ABB-9BE9-7BD201FCA034}" dt="2021-07-20T09:44:12.048" v="738" actId="20577"/>
          <ac:spMkLst>
            <pc:docMk/>
            <pc:sldMk cId="1599410993" sldId="306"/>
            <ac:spMk id="2" creationId="{9FFB00AB-7064-47FC-9073-E74D453B9262}"/>
          </ac:spMkLst>
        </pc:spChg>
        <pc:spChg chg="mod">
          <ac:chgData name="James Franklin" userId="cf915d05-507f-491f-b4a6-b2aa085ee4b1" providerId="ADAL" clId="{0FC0C2CE-552E-4ABB-9BE9-7BD201FCA034}" dt="2021-07-23T09:34:09.411" v="2038" actId="20577"/>
          <ac:spMkLst>
            <pc:docMk/>
            <pc:sldMk cId="1599410993" sldId="306"/>
            <ac:spMk id="3" creationId="{D3DD2B7C-E5AB-4DB6-8A0E-8D04FB9D2608}"/>
          </ac:spMkLst>
        </pc:spChg>
        <pc:spChg chg="add mod">
          <ac:chgData name="James Franklin" userId="cf915d05-507f-491f-b4a6-b2aa085ee4b1" providerId="ADAL" clId="{0FC0C2CE-552E-4ABB-9BE9-7BD201FCA034}" dt="2021-07-20T10:06:43.791" v="1207" actId="1035"/>
          <ac:spMkLst>
            <pc:docMk/>
            <pc:sldMk cId="1599410993" sldId="306"/>
            <ac:spMk id="27" creationId="{FBF6F5C8-84DD-45D8-B19E-3061C206E9CB}"/>
          </ac:spMkLst>
        </pc:spChg>
        <pc:spChg chg="add mod">
          <ac:chgData name="James Franklin" userId="cf915d05-507f-491f-b4a6-b2aa085ee4b1" providerId="ADAL" clId="{0FC0C2CE-552E-4ABB-9BE9-7BD201FCA034}" dt="2021-07-20T10:06:56.823" v="1217" actId="1076"/>
          <ac:spMkLst>
            <pc:docMk/>
            <pc:sldMk cId="1599410993" sldId="306"/>
            <ac:spMk id="28" creationId="{D1FB2EA7-446E-45E3-9636-6836604D3AA3}"/>
          </ac:spMkLst>
        </pc:spChg>
        <pc:spChg chg="add mod">
          <ac:chgData name="James Franklin" userId="cf915d05-507f-491f-b4a6-b2aa085ee4b1" providerId="ADAL" clId="{0FC0C2CE-552E-4ABB-9BE9-7BD201FCA034}" dt="2021-07-20T10:13:35.328" v="1494" actId="1076"/>
          <ac:spMkLst>
            <pc:docMk/>
            <pc:sldMk cId="1599410993" sldId="306"/>
            <ac:spMk id="37" creationId="{743C47C1-BFC9-4091-B07A-0AAED1CB0A7B}"/>
          </ac:spMkLst>
        </pc:spChg>
        <pc:spChg chg="add mod">
          <ac:chgData name="James Franklin" userId="cf915d05-507f-491f-b4a6-b2aa085ee4b1" providerId="ADAL" clId="{0FC0C2CE-552E-4ABB-9BE9-7BD201FCA034}" dt="2021-07-20T10:13:39.111" v="1495" actId="1076"/>
          <ac:spMkLst>
            <pc:docMk/>
            <pc:sldMk cId="1599410993" sldId="306"/>
            <ac:spMk id="38" creationId="{55DFABA1-AEF2-403D-9BDE-BE94CF54CBF6}"/>
          </ac:spMkLst>
        </pc:spChg>
        <pc:spChg chg="add del mod">
          <ac:chgData name="James Franklin" userId="cf915d05-507f-491f-b4a6-b2aa085ee4b1" providerId="ADAL" clId="{0FC0C2CE-552E-4ABB-9BE9-7BD201FCA034}" dt="2021-07-20T10:09:53.235" v="1439" actId="478"/>
          <ac:spMkLst>
            <pc:docMk/>
            <pc:sldMk cId="1599410993" sldId="306"/>
            <ac:spMk id="39" creationId="{102592FB-1A95-4160-9CA2-46EE640CA43C}"/>
          </ac:spMkLst>
        </pc:spChg>
        <pc:spChg chg="add mod">
          <ac:chgData name="James Franklin" userId="cf915d05-507f-491f-b4a6-b2aa085ee4b1" providerId="ADAL" clId="{0FC0C2CE-552E-4ABB-9BE9-7BD201FCA034}" dt="2021-07-20T10:12:48.319" v="1488" actId="1076"/>
          <ac:spMkLst>
            <pc:docMk/>
            <pc:sldMk cId="1599410993" sldId="306"/>
            <ac:spMk id="42" creationId="{698AE6B0-0389-419D-ABEA-F760AE0C2731}"/>
          </ac:spMkLst>
        </pc:spChg>
        <pc:spChg chg="add mod">
          <ac:chgData name="James Franklin" userId="cf915d05-507f-491f-b4a6-b2aa085ee4b1" providerId="ADAL" clId="{0FC0C2CE-552E-4ABB-9BE9-7BD201FCA034}" dt="2021-07-20T10:13:35.328" v="1494" actId="1076"/>
          <ac:spMkLst>
            <pc:docMk/>
            <pc:sldMk cId="1599410993" sldId="306"/>
            <ac:spMk id="43" creationId="{130E39B9-205D-449B-965C-29E1B5C14295}"/>
          </ac:spMkLst>
        </pc:spChg>
        <pc:grpChg chg="add mod">
          <ac:chgData name="James Franklin" userId="cf915d05-507f-491f-b4a6-b2aa085ee4b1" providerId="ADAL" clId="{0FC0C2CE-552E-4ABB-9BE9-7BD201FCA034}" dt="2021-07-20T10:06:37.728" v="1199" actId="1076"/>
          <ac:grpSpMkLst>
            <pc:docMk/>
            <pc:sldMk cId="1599410993" sldId="306"/>
            <ac:grpSpMk id="22" creationId="{8BAC4EAB-C613-40EA-A6E3-30A7325AEF32}"/>
          </ac:grpSpMkLst>
        </pc:grpChg>
        <pc:grpChg chg="add mod">
          <ac:chgData name="James Franklin" userId="cf915d05-507f-491f-b4a6-b2aa085ee4b1" providerId="ADAL" clId="{0FC0C2CE-552E-4ABB-9BE9-7BD201FCA034}" dt="2021-07-20T10:06:37.728" v="1199" actId="1076"/>
          <ac:grpSpMkLst>
            <pc:docMk/>
            <pc:sldMk cId="1599410993" sldId="306"/>
            <ac:grpSpMk id="23" creationId="{37F862B4-468D-4506-85CE-C0E96D948141}"/>
          </ac:grpSpMkLst>
        </pc:grpChg>
        <pc:grpChg chg="add mod">
          <ac:chgData name="James Franklin" userId="cf915d05-507f-491f-b4a6-b2aa085ee4b1" providerId="ADAL" clId="{0FC0C2CE-552E-4ABB-9BE9-7BD201FCA034}" dt="2021-07-20T10:13:35.328" v="1494" actId="1076"/>
          <ac:grpSpMkLst>
            <pc:docMk/>
            <pc:sldMk cId="1599410993" sldId="306"/>
            <ac:grpSpMk id="29" creationId="{85441BB6-B720-46A2-ADAF-B1F6A4428E3E}"/>
          </ac:grpSpMkLst>
        </pc:grpChg>
        <pc:grpChg chg="add mod">
          <ac:chgData name="James Franklin" userId="cf915d05-507f-491f-b4a6-b2aa085ee4b1" providerId="ADAL" clId="{0FC0C2CE-552E-4ABB-9BE9-7BD201FCA034}" dt="2021-07-20T10:13:35.328" v="1494" actId="1076"/>
          <ac:grpSpMkLst>
            <pc:docMk/>
            <pc:sldMk cId="1599410993" sldId="306"/>
            <ac:grpSpMk id="33" creationId="{9BAB4341-6675-4A6A-88BA-71E59D0EF4C4}"/>
          </ac:grpSpMkLst>
        </pc:grpChg>
        <pc:picChg chg="add del mod">
          <ac:chgData name="James Franklin" userId="cf915d05-507f-491f-b4a6-b2aa085ee4b1" providerId="ADAL" clId="{0FC0C2CE-552E-4ABB-9BE9-7BD201FCA034}" dt="2021-07-20T10:00:12.432" v="1136" actId="478"/>
          <ac:picMkLst>
            <pc:docMk/>
            <pc:sldMk cId="1599410993" sldId="306"/>
            <ac:picMk id="5" creationId="{48E36FA3-25EC-415A-9F81-EF1D99853E7A}"/>
          </ac:picMkLst>
        </pc:picChg>
        <pc:picChg chg="add del">
          <ac:chgData name="James Franklin" userId="cf915d05-507f-491f-b4a6-b2aa085ee4b1" providerId="ADAL" clId="{0FC0C2CE-552E-4ABB-9BE9-7BD201FCA034}" dt="2021-07-20T10:01:01.841" v="1138" actId="22"/>
          <ac:picMkLst>
            <pc:docMk/>
            <pc:sldMk cId="1599410993" sldId="306"/>
            <ac:picMk id="7" creationId="{EB9914FF-5076-46BA-87ED-BA63A48846D6}"/>
          </ac:picMkLst>
        </pc:picChg>
        <pc:picChg chg="add del mod">
          <ac:chgData name="James Franklin" userId="cf915d05-507f-491f-b4a6-b2aa085ee4b1" providerId="ADAL" clId="{0FC0C2CE-552E-4ABB-9BE9-7BD201FCA034}" dt="2021-07-20T10:01:13.810" v="1141" actId="478"/>
          <ac:picMkLst>
            <pc:docMk/>
            <pc:sldMk cId="1599410993" sldId="306"/>
            <ac:picMk id="9" creationId="{ED07A990-DAD9-4CC4-8EBD-B1CF45BBDF0A}"/>
          </ac:picMkLst>
        </pc:picChg>
        <pc:picChg chg="add del mod">
          <ac:chgData name="James Franklin" userId="cf915d05-507f-491f-b4a6-b2aa085ee4b1" providerId="ADAL" clId="{0FC0C2CE-552E-4ABB-9BE9-7BD201FCA034}" dt="2021-07-20T10:01:38.872" v="1144" actId="478"/>
          <ac:picMkLst>
            <pc:docMk/>
            <pc:sldMk cId="1599410993" sldId="306"/>
            <ac:picMk id="11" creationId="{85047F57-C0C1-475E-88B1-92406831844A}"/>
          </ac:picMkLst>
        </pc:picChg>
        <pc:picChg chg="add mod">
          <ac:chgData name="James Franklin" userId="cf915d05-507f-491f-b4a6-b2aa085ee4b1" providerId="ADAL" clId="{0FC0C2CE-552E-4ABB-9BE9-7BD201FCA034}" dt="2021-07-20T10:06:37.728" v="1199" actId="1076"/>
          <ac:picMkLst>
            <pc:docMk/>
            <pc:sldMk cId="1599410993" sldId="306"/>
            <ac:picMk id="13" creationId="{2154F0C4-13AE-4B0E-A287-77B903444083}"/>
          </ac:picMkLst>
        </pc:picChg>
        <pc:picChg chg="add mod">
          <ac:chgData name="James Franklin" userId="cf915d05-507f-491f-b4a6-b2aa085ee4b1" providerId="ADAL" clId="{0FC0C2CE-552E-4ABB-9BE9-7BD201FCA034}" dt="2021-07-20T10:13:35.328" v="1494" actId="1076"/>
          <ac:picMkLst>
            <pc:docMk/>
            <pc:sldMk cId="1599410993" sldId="306"/>
            <ac:picMk id="15" creationId="{B3A796B7-B631-4D59-A200-F7B07036B182}"/>
          </ac:picMkLst>
        </pc:picChg>
        <pc:picChg chg="add mod">
          <ac:chgData name="James Franklin" userId="cf915d05-507f-491f-b4a6-b2aa085ee4b1" providerId="ADAL" clId="{0FC0C2CE-552E-4ABB-9BE9-7BD201FCA034}" dt="2021-07-20T10:10:10.671" v="1443" actId="1076"/>
          <ac:picMkLst>
            <pc:docMk/>
            <pc:sldMk cId="1599410993" sldId="306"/>
            <ac:picMk id="41" creationId="{1415B737-BE30-4CAD-9C04-C487E43C7771}"/>
          </ac:picMkLst>
        </pc:picChg>
        <pc:cxnChg chg="add mod">
          <ac:chgData name="James Franklin" userId="cf915d05-507f-491f-b4a6-b2aa085ee4b1" providerId="ADAL" clId="{0FC0C2CE-552E-4ABB-9BE9-7BD201FCA034}" dt="2021-07-20T10:05:38.612" v="1183" actId="164"/>
          <ac:cxnSpMkLst>
            <pc:docMk/>
            <pc:sldMk cId="1599410993" sldId="306"/>
            <ac:cxnSpMk id="17" creationId="{33EC7526-EAFD-46A8-892A-232C808FB5F0}"/>
          </ac:cxnSpMkLst>
        </pc:cxnChg>
        <pc:cxnChg chg="add mod">
          <ac:chgData name="James Franklin" userId="cf915d05-507f-491f-b4a6-b2aa085ee4b1" providerId="ADAL" clId="{0FC0C2CE-552E-4ABB-9BE9-7BD201FCA034}" dt="2021-07-20T10:05:38.612" v="1183" actId="164"/>
          <ac:cxnSpMkLst>
            <pc:docMk/>
            <pc:sldMk cId="1599410993" sldId="306"/>
            <ac:cxnSpMk id="19" creationId="{F9D610AF-5EC4-4791-9461-3EB3AA487F8B}"/>
          </ac:cxnSpMkLst>
        </pc:cxnChg>
        <pc:cxnChg chg="add mod">
          <ac:chgData name="James Franklin" userId="cf915d05-507f-491f-b4a6-b2aa085ee4b1" providerId="ADAL" clId="{0FC0C2CE-552E-4ABB-9BE9-7BD201FCA034}" dt="2021-07-20T10:05:38.612" v="1183" actId="164"/>
          <ac:cxnSpMkLst>
            <pc:docMk/>
            <pc:sldMk cId="1599410993" sldId="306"/>
            <ac:cxnSpMk id="21" creationId="{0127CBE5-AE98-44D4-BF38-024DE6EB2B7C}"/>
          </ac:cxnSpMkLst>
        </pc:cxnChg>
        <pc:cxnChg chg="mod">
          <ac:chgData name="James Franklin" userId="cf915d05-507f-491f-b4a6-b2aa085ee4b1" providerId="ADAL" clId="{0FC0C2CE-552E-4ABB-9BE9-7BD201FCA034}" dt="2021-07-20T10:05:41.490" v="1184"/>
          <ac:cxnSpMkLst>
            <pc:docMk/>
            <pc:sldMk cId="1599410993" sldId="306"/>
            <ac:cxnSpMk id="24" creationId="{B0F8E0BC-EA4F-48E6-8044-84D4F95A0EBE}"/>
          </ac:cxnSpMkLst>
        </pc:cxnChg>
        <pc:cxnChg chg="mod">
          <ac:chgData name="James Franklin" userId="cf915d05-507f-491f-b4a6-b2aa085ee4b1" providerId="ADAL" clId="{0FC0C2CE-552E-4ABB-9BE9-7BD201FCA034}" dt="2021-07-20T10:05:41.490" v="1184"/>
          <ac:cxnSpMkLst>
            <pc:docMk/>
            <pc:sldMk cId="1599410993" sldId="306"/>
            <ac:cxnSpMk id="25" creationId="{F53A62AE-93FE-4B5A-AAD8-3AB6F49396B6}"/>
          </ac:cxnSpMkLst>
        </pc:cxnChg>
        <pc:cxnChg chg="mod">
          <ac:chgData name="James Franklin" userId="cf915d05-507f-491f-b4a6-b2aa085ee4b1" providerId="ADAL" clId="{0FC0C2CE-552E-4ABB-9BE9-7BD201FCA034}" dt="2021-07-20T10:05:41.490" v="1184"/>
          <ac:cxnSpMkLst>
            <pc:docMk/>
            <pc:sldMk cId="1599410993" sldId="306"/>
            <ac:cxnSpMk id="26" creationId="{B13E2E93-9FBE-410D-A99C-4B7469CDC16F}"/>
          </ac:cxnSpMkLst>
        </pc:cxnChg>
        <pc:cxnChg chg="mod">
          <ac:chgData name="James Franklin" userId="cf915d05-507f-491f-b4a6-b2aa085ee4b1" providerId="ADAL" clId="{0FC0C2CE-552E-4ABB-9BE9-7BD201FCA034}" dt="2021-07-20T10:07:12.026" v="1218"/>
          <ac:cxnSpMkLst>
            <pc:docMk/>
            <pc:sldMk cId="1599410993" sldId="306"/>
            <ac:cxnSpMk id="30" creationId="{B4312FB9-C927-44E7-A8F8-5B21B781DC87}"/>
          </ac:cxnSpMkLst>
        </pc:cxnChg>
        <pc:cxnChg chg="mod">
          <ac:chgData name="James Franklin" userId="cf915d05-507f-491f-b4a6-b2aa085ee4b1" providerId="ADAL" clId="{0FC0C2CE-552E-4ABB-9BE9-7BD201FCA034}" dt="2021-07-20T10:07:12.026" v="1218"/>
          <ac:cxnSpMkLst>
            <pc:docMk/>
            <pc:sldMk cId="1599410993" sldId="306"/>
            <ac:cxnSpMk id="31" creationId="{3EE74894-FAAE-4103-BB6F-95F4815C5DD6}"/>
          </ac:cxnSpMkLst>
        </pc:cxnChg>
        <pc:cxnChg chg="mod">
          <ac:chgData name="James Franklin" userId="cf915d05-507f-491f-b4a6-b2aa085ee4b1" providerId="ADAL" clId="{0FC0C2CE-552E-4ABB-9BE9-7BD201FCA034}" dt="2021-07-20T10:07:12.026" v="1218"/>
          <ac:cxnSpMkLst>
            <pc:docMk/>
            <pc:sldMk cId="1599410993" sldId="306"/>
            <ac:cxnSpMk id="32" creationId="{F52092B7-6BC0-4DF1-A42C-A785123241A5}"/>
          </ac:cxnSpMkLst>
        </pc:cxnChg>
        <pc:cxnChg chg="mod">
          <ac:chgData name="James Franklin" userId="cf915d05-507f-491f-b4a6-b2aa085ee4b1" providerId="ADAL" clId="{0FC0C2CE-552E-4ABB-9BE9-7BD201FCA034}" dt="2021-07-20T10:07:12.026" v="1218"/>
          <ac:cxnSpMkLst>
            <pc:docMk/>
            <pc:sldMk cId="1599410993" sldId="306"/>
            <ac:cxnSpMk id="34" creationId="{CC7674AE-0DB9-46D7-884E-5656CE2CA8DB}"/>
          </ac:cxnSpMkLst>
        </pc:cxnChg>
        <pc:cxnChg chg="mod">
          <ac:chgData name="James Franklin" userId="cf915d05-507f-491f-b4a6-b2aa085ee4b1" providerId="ADAL" clId="{0FC0C2CE-552E-4ABB-9BE9-7BD201FCA034}" dt="2021-07-20T10:07:12.026" v="1218"/>
          <ac:cxnSpMkLst>
            <pc:docMk/>
            <pc:sldMk cId="1599410993" sldId="306"/>
            <ac:cxnSpMk id="35" creationId="{4F3E5139-AB32-4EF5-A9F7-6A3410FB8F0A}"/>
          </ac:cxnSpMkLst>
        </pc:cxnChg>
        <pc:cxnChg chg="mod">
          <ac:chgData name="James Franklin" userId="cf915d05-507f-491f-b4a6-b2aa085ee4b1" providerId="ADAL" clId="{0FC0C2CE-552E-4ABB-9BE9-7BD201FCA034}" dt="2021-07-20T10:07:12.026" v="1218"/>
          <ac:cxnSpMkLst>
            <pc:docMk/>
            <pc:sldMk cId="1599410993" sldId="306"/>
            <ac:cxnSpMk id="36" creationId="{B880174F-33DC-4506-A044-1AA831C98F82}"/>
          </ac:cxnSpMkLst>
        </pc:cxnChg>
      </pc:sldChg>
      <pc:sldChg chg="add del">
        <pc:chgData name="James Franklin" userId="cf915d05-507f-491f-b4a6-b2aa085ee4b1" providerId="ADAL" clId="{0FC0C2CE-552E-4ABB-9BE9-7BD201FCA034}" dt="2021-07-20T11:10:16.855" v="1748" actId="47"/>
        <pc:sldMkLst>
          <pc:docMk/>
          <pc:sldMk cId="3363157540" sldId="307"/>
        </pc:sldMkLst>
      </pc:sldChg>
    </pc:docChg>
  </pc:docChgLst>
  <pc:docChgLst>
    <pc:chgData name="Leonora Sheppard" userId="3688f6d8-1f97-408e-a4fe-cc859c551ddb" providerId="ADAL" clId="{42B187B5-0A7F-4383-A8D9-02DBDDA8F9FE}"/>
    <pc:docChg chg="modSld">
      <pc:chgData name="Leonora Sheppard" userId="3688f6d8-1f97-408e-a4fe-cc859c551ddb" providerId="ADAL" clId="{42B187B5-0A7F-4383-A8D9-02DBDDA8F9FE}" dt="2020-06-16T15:18:22.795" v="0" actId="20577"/>
      <pc:docMkLst>
        <pc:docMk/>
      </pc:docMkLst>
      <pc:sldChg chg="modSp mod">
        <pc:chgData name="Leonora Sheppard" userId="3688f6d8-1f97-408e-a4fe-cc859c551ddb" providerId="ADAL" clId="{42B187B5-0A7F-4383-A8D9-02DBDDA8F9FE}" dt="2020-06-16T15:18:22.795" v="0" actId="20577"/>
        <pc:sldMkLst>
          <pc:docMk/>
          <pc:sldMk cId="88722309" sldId="273"/>
        </pc:sldMkLst>
        <pc:spChg chg="mod">
          <ac:chgData name="Leonora Sheppard" userId="3688f6d8-1f97-408e-a4fe-cc859c551ddb" providerId="ADAL" clId="{42B187B5-0A7F-4383-A8D9-02DBDDA8F9FE}" dt="2020-06-16T15:18:22.795" v="0" actId="20577"/>
          <ac:spMkLst>
            <pc:docMk/>
            <pc:sldMk cId="88722309" sldId="273"/>
            <ac:spMk id="3" creationId="{00000000-0000-0000-0000-000000000000}"/>
          </ac:spMkLst>
        </pc:spChg>
      </pc:sldChg>
    </pc:docChg>
  </pc:docChgLst>
  <pc:docChgLst>
    <pc:chgData name="James Franklin" userId="cf915d05-507f-491f-b4a6-b2aa085ee4b1" providerId="ADAL" clId="{E27EA017-3349-480F-9742-F6644AD95580}"/>
    <pc:docChg chg="undo custSel addSld delSld modSld sldOrd">
      <pc:chgData name="James Franklin" userId="cf915d05-507f-491f-b4a6-b2aa085ee4b1" providerId="ADAL" clId="{E27EA017-3349-480F-9742-F6644AD95580}" dt="2020-06-17T13:32:31.030" v="1495" actId="20577"/>
      <pc:docMkLst>
        <pc:docMk/>
      </pc:docMkLst>
      <pc:sldChg chg="modSp mod">
        <pc:chgData name="James Franklin" userId="cf915d05-507f-491f-b4a6-b2aa085ee4b1" providerId="ADAL" clId="{E27EA017-3349-480F-9742-F6644AD95580}" dt="2020-06-15T17:28:04.056" v="482" actId="6549"/>
        <pc:sldMkLst>
          <pc:docMk/>
          <pc:sldMk cId="389929635" sldId="261"/>
        </pc:sldMkLst>
        <pc:spChg chg="mod">
          <ac:chgData name="James Franklin" userId="cf915d05-507f-491f-b4a6-b2aa085ee4b1" providerId="ADAL" clId="{E27EA017-3349-480F-9742-F6644AD95580}" dt="2020-06-15T17:28:04.056" v="482" actId="6549"/>
          <ac:spMkLst>
            <pc:docMk/>
            <pc:sldMk cId="389929635" sldId="261"/>
            <ac:spMk id="3" creationId="{00000000-0000-0000-0000-000000000000}"/>
          </ac:spMkLst>
        </pc:spChg>
      </pc:sldChg>
      <pc:sldChg chg="modSp mod">
        <pc:chgData name="James Franklin" userId="cf915d05-507f-491f-b4a6-b2aa085ee4b1" providerId="ADAL" clId="{E27EA017-3349-480F-9742-F6644AD95580}" dt="2020-06-17T13:32:31.030" v="1495" actId="20577"/>
        <pc:sldMkLst>
          <pc:docMk/>
          <pc:sldMk cId="1414555065" sldId="266"/>
        </pc:sldMkLst>
        <pc:spChg chg="mod">
          <ac:chgData name="James Franklin" userId="cf915d05-507f-491f-b4a6-b2aa085ee4b1" providerId="ADAL" clId="{E27EA017-3349-480F-9742-F6644AD95580}" dt="2020-06-17T13:32:31.030" v="1495" actId="20577"/>
          <ac:spMkLst>
            <pc:docMk/>
            <pc:sldMk cId="1414555065" sldId="266"/>
            <ac:spMk id="3" creationId="{00000000-0000-0000-0000-000000000000}"/>
          </ac:spMkLst>
        </pc:spChg>
        <pc:picChg chg="mod">
          <ac:chgData name="James Franklin" userId="cf915d05-507f-491f-b4a6-b2aa085ee4b1" providerId="ADAL" clId="{E27EA017-3349-480F-9742-F6644AD95580}" dt="2020-06-15T18:06:52.697" v="705" actId="1076"/>
          <ac:picMkLst>
            <pc:docMk/>
            <pc:sldMk cId="1414555065" sldId="266"/>
            <ac:picMk id="11" creationId="{00000000-0000-0000-0000-000000000000}"/>
          </ac:picMkLst>
        </pc:picChg>
      </pc:sldChg>
      <pc:sldChg chg="modSp mod ord">
        <pc:chgData name="James Franklin" userId="cf915d05-507f-491f-b4a6-b2aa085ee4b1" providerId="ADAL" clId="{E27EA017-3349-480F-9742-F6644AD95580}" dt="2020-06-17T11:06:01.569" v="1488" actId="1076"/>
        <pc:sldMkLst>
          <pc:docMk/>
          <pc:sldMk cId="165605074" sldId="271"/>
        </pc:sldMkLst>
        <pc:spChg chg="mod">
          <ac:chgData name="James Franklin" userId="cf915d05-507f-491f-b4a6-b2aa085ee4b1" providerId="ADAL" clId="{E27EA017-3349-480F-9742-F6644AD95580}" dt="2020-06-17T11:05:51.545" v="1487" actId="20577"/>
          <ac:spMkLst>
            <pc:docMk/>
            <pc:sldMk cId="165605074" sldId="271"/>
            <ac:spMk id="3" creationId="{00000000-0000-0000-0000-000000000000}"/>
          </ac:spMkLst>
        </pc:spChg>
        <pc:graphicFrameChg chg="mod">
          <ac:chgData name="James Franklin" userId="cf915d05-507f-491f-b4a6-b2aa085ee4b1" providerId="ADAL" clId="{E27EA017-3349-480F-9742-F6644AD95580}" dt="2020-06-17T11:06:01.569" v="1488" actId="1076"/>
          <ac:graphicFrameMkLst>
            <pc:docMk/>
            <pc:sldMk cId="165605074" sldId="271"/>
            <ac:graphicFrameMk id="6" creationId="{00000000-0000-0000-0000-000000000000}"/>
          </ac:graphicFrameMkLst>
        </pc:graphicFrameChg>
      </pc:sldChg>
      <pc:sldChg chg="ord">
        <pc:chgData name="James Franklin" userId="cf915d05-507f-491f-b4a6-b2aa085ee4b1" providerId="ADAL" clId="{E27EA017-3349-480F-9742-F6644AD95580}" dt="2020-06-15T17:41:37.004" v="631"/>
        <pc:sldMkLst>
          <pc:docMk/>
          <pc:sldMk cId="257206945" sldId="274"/>
        </pc:sldMkLst>
      </pc:sldChg>
      <pc:sldChg chg="ord">
        <pc:chgData name="James Franklin" userId="cf915d05-507f-491f-b4a6-b2aa085ee4b1" providerId="ADAL" clId="{E27EA017-3349-480F-9742-F6644AD95580}" dt="2020-06-15T17:30:50.992" v="484"/>
        <pc:sldMkLst>
          <pc:docMk/>
          <pc:sldMk cId="1698413378" sldId="275"/>
        </pc:sldMkLst>
      </pc:sldChg>
      <pc:sldChg chg="modSp mod">
        <pc:chgData name="James Franklin" userId="cf915d05-507f-491f-b4a6-b2aa085ee4b1" providerId="ADAL" clId="{E27EA017-3349-480F-9742-F6644AD95580}" dt="2020-06-15T18:34:42.535" v="780" actId="20577"/>
        <pc:sldMkLst>
          <pc:docMk/>
          <pc:sldMk cId="3720013636" sldId="281"/>
        </pc:sldMkLst>
        <pc:spChg chg="mod">
          <ac:chgData name="James Franklin" userId="cf915d05-507f-491f-b4a6-b2aa085ee4b1" providerId="ADAL" clId="{E27EA017-3349-480F-9742-F6644AD95580}" dt="2020-06-15T18:34:42.535" v="780" actId="20577"/>
          <ac:spMkLst>
            <pc:docMk/>
            <pc:sldMk cId="3720013636" sldId="281"/>
            <ac:spMk id="3" creationId="{D11E93B5-2523-406A-B12F-B2F7212F5010}"/>
          </ac:spMkLst>
        </pc:spChg>
      </pc:sldChg>
      <pc:sldChg chg="add del">
        <pc:chgData name="James Franklin" userId="cf915d05-507f-491f-b4a6-b2aa085ee4b1" providerId="ADAL" clId="{E27EA017-3349-480F-9742-F6644AD95580}" dt="2020-06-15T18:35:16.694" v="784" actId="47"/>
        <pc:sldMkLst>
          <pc:docMk/>
          <pc:sldMk cId="3687927885" sldId="282"/>
        </pc:sldMkLst>
      </pc:sldChg>
      <pc:sldChg chg="modSp add mod">
        <pc:chgData name="James Franklin" userId="cf915d05-507f-491f-b4a6-b2aa085ee4b1" providerId="ADAL" clId="{E27EA017-3349-480F-9742-F6644AD95580}" dt="2020-06-17T11:04:22.187" v="1414" actId="20577"/>
        <pc:sldMkLst>
          <pc:docMk/>
          <pc:sldMk cId="2485218515" sldId="283"/>
        </pc:sldMkLst>
        <pc:spChg chg="mod">
          <ac:chgData name="James Franklin" userId="cf915d05-507f-491f-b4a6-b2aa085ee4b1" providerId="ADAL" clId="{E27EA017-3349-480F-9742-F6644AD95580}" dt="2020-06-17T11:04:22.187" v="1414" actId="20577"/>
          <ac:spMkLst>
            <pc:docMk/>
            <pc:sldMk cId="2485218515" sldId="283"/>
            <ac:spMk id="3" creationId="{00000000-0000-0000-0000-000000000000}"/>
          </ac:spMkLst>
        </pc:spChg>
      </pc:sldChg>
      <pc:sldChg chg="modSp add mod">
        <pc:chgData name="James Franklin" userId="cf915d05-507f-491f-b4a6-b2aa085ee4b1" providerId="ADAL" clId="{E27EA017-3349-480F-9742-F6644AD95580}" dt="2020-06-15T17:37:05.601" v="581" actId="20577"/>
        <pc:sldMkLst>
          <pc:docMk/>
          <pc:sldMk cId="1699605360" sldId="284"/>
        </pc:sldMkLst>
        <pc:spChg chg="mod">
          <ac:chgData name="James Franklin" userId="cf915d05-507f-491f-b4a6-b2aa085ee4b1" providerId="ADAL" clId="{E27EA017-3349-480F-9742-F6644AD95580}" dt="2020-06-15T17:37:05.601" v="581" actId="20577"/>
          <ac:spMkLst>
            <pc:docMk/>
            <pc:sldMk cId="1699605360" sldId="284"/>
            <ac:spMk id="3" creationId="{00000000-0000-0000-0000-000000000000}"/>
          </ac:spMkLst>
        </pc:spChg>
      </pc:sldChg>
      <pc:sldChg chg="addSp delSp modSp new del">
        <pc:chgData name="James Franklin" userId="cf915d05-507f-491f-b4a6-b2aa085ee4b1" providerId="ADAL" clId="{E27EA017-3349-480F-9742-F6644AD95580}" dt="2020-06-15T17:37:59.204" v="585" actId="47"/>
        <pc:sldMkLst>
          <pc:docMk/>
          <pc:sldMk cId="3341292369" sldId="285"/>
        </pc:sldMkLst>
        <pc:spChg chg="del">
          <ac:chgData name="James Franklin" userId="cf915d05-507f-491f-b4a6-b2aa085ee4b1" providerId="ADAL" clId="{E27EA017-3349-480F-9742-F6644AD95580}" dt="2020-06-15T17:37:46.559" v="583"/>
          <ac:spMkLst>
            <pc:docMk/>
            <pc:sldMk cId="3341292369" sldId="285"/>
            <ac:spMk id="2" creationId="{DACFD4BB-D27C-4852-9286-D08BE890BD3C}"/>
          </ac:spMkLst>
        </pc:spChg>
        <pc:spChg chg="del">
          <ac:chgData name="James Franklin" userId="cf915d05-507f-491f-b4a6-b2aa085ee4b1" providerId="ADAL" clId="{E27EA017-3349-480F-9742-F6644AD95580}" dt="2020-06-15T17:37:46.559" v="583"/>
          <ac:spMkLst>
            <pc:docMk/>
            <pc:sldMk cId="3341292369" sldId="285"/>
            <ac:spMk id="3" creationId="{E83E3934-8410-49FB-8F91-FBB982261595}"/>
          </ac:spMkLst>
        </pc:spChg>
        <pc:spChg chg="add mod">
          <ac:chgData name="James Franklin" userId="cf915d05-507f-491f-b4a6-b2aa085ee4b1" providerId="ADAL" clId="{E27EA017-3349-480F-9742-F6644AD95580}" dt="2020-06-15T17:37:46.559" v="583"/>
          <ac:spMkLst>
            <pc:docMk/>
            <pc:sldMk cId="3341292369" sldId="285"/>
            <ac:spMk id="4" creationId="{F2ACD0B5-EB32-438D-A0F5-AD4C0FE9C2EC}"/>
          </ac:spMkLst>
        </pc:spChg>
        <pc:spChg chg="add mod">
          <ac:chgData name="James Franklin" userId="cf915d05-507f-491f-b4a6-b2aa085ee4b1" providerId="ADAL" clId="{E27EA017-3349-480F-9742-F6644AD95580}" dt="2020-06-15T17:37:46.559" v="583"/>
          <ac:spMkLst>
            <pc:docMk/>
            <pc:sldMk cId="3341292369" sldId="285"/>
            <ac:spMk id="5" creationId="{F3087339-E6D7-4ADD-B81D-9EF6CE043834}"/>
          </ac:spMkLst>
        </pc:spChg>
      </pc:sldChg>
      <pc:sldChg chg="modSp add mod">
        <pc:chgData name="James Franklin" userId="cf915d05-507f-491f-b4a6-b2aa085ee4b1" providerId="ADAL" clId="{E27EA017-3349-480F-9742-F6644AD95580}" dt="2020-06-15T17:39:01.491" v="626" actId="20577"/>
        <pc:sldMkLst>
          <pc:docMk/>
          <pc:sldMk cId="3897848377" sldId="286"/>
        </pc:sldMkLst>
        <pc:spChg chg="mod">
          <ac:chgData name="James Franklin" userId="cf915d05-507f-491f-b4a6-b2aa085ee4b1" providerId="ADAL" clId="{E27EA017-3349-480F-9742-F6644AD95580}" dt="2020-06-15T17:38:05.119" v="586"/>
          <ac:spMkLst>
            <pc:docMk/>
            <pc:sldMk cId="3897848377" sldId="286"/>
            <ac:spMk id="2" creationId="{00000000-0000-0000-0000-000000000000}"/>
          </ac:spMkLst>
        </pc:spChg>
        <pc:spChg chg="mod">
          <ac:chgData name="James Franklin" userId="cf915d05-507f-491f-b4a6-b2aa085ee4b1" providerId="ADAL" clId="{E27EA017-3349-480F-9742-F6644AD95580}" dt="2020-06-15T17:39:01.491" v="626" actId="20577"/>
          <ac:spMkLst>
            <pc:docMk/>
            <pc:sldMk cId="3897848377" sldId="286"/>
            <ac:spMk id="3" creationId="{00000000-0000-0000-0000-000000000000}"/>
          </ac:spMkLst>
        </pc:spChg>
      </pc:sldChg>
      <pc:sldChg chg="modSp add mod">
        <pc:chgData name="James Franklin" userId="cf915d05-507f-491f-b4a6-b2aa085ee4b1" providerId="ADAL" clId="{E27EA017-3349-480F-9742-F6644AD95580}" dt="2020-06-15T17:41:31.523" v="629" actId="20577"/>
        <pc:sldMkLst>
          <pc:docMk/>
          <pc:sldMk cId="2910051175" sldId="287"/>
        </pc:sldMkLst>
        <pc:spChg chg="mod">
          <ac:chgData name="James Franklin" userId="cf915d05-507f-491f-b4a6-b2aa085ee4b1" providerId="ADAL" clId="{E27EA017-3349-480F-9742-F6644AD95580}" dt="2020-06-15T17:41:31.523" v="629" actId="20577"/>
          <ac:spMkLst>
            <pc:docMk/>
            <pc:sldMk cId="2910051175" sldId="287"/>
            <ac:spMk id="3" creationId="{00000000-0000-0000-0000-000000000000}"/>
          </ac:spMkLst>
        </pc:spChg>
      </pc:sldChg>
      <pc:sldChg chg="modSp add mod">
        <pc:chgData name="James Franklin" userId="cf915d05-507f-491f-b4a6-b2aa085ee4b1" providerId="ADAL" clId="{E27EA017-3349-480F-9742-F6644AD95580}" dt="2020-06-15T17:42:52.083" v="638" actId="20577"/>
        <pc:sldMkLst>
          <pc:docMk/>
          <pc:sldMk cId="2251868043" sldId="288"/>
        </pc:sldMkLst>
        <pc:spChg chg="mod">
          <ac:chgData name="James Franklin" userId="cf915d05-507f-491f-b4a6-b2aa085ee4b1" providerId="ADAL" clId="{E27EA017-3349-480F-9742-F6644AD95580}" dt="2020-06-15T17:42:52.083" v="638" actId="20577"/>
          <ac:spMkLst>
            <pc:docMk/>
            <pc:sldMk cId="2251868043" sldId="288"/>
            <ac:spMk id="3" creationId="{00000000-0000-0000-0000-000000000000}"/>
          </ac:spMkLst>
        </pc:spChg>
      </pc:sldChg>
      <pc:sldChg chg="modSp add mod">
        <pc:chgData name="James Franklin" userId="cf915d05-507f-491f-b4a6-b2aa085ee4b1" providerId="ADAL" clId="{E27EA017-3349-480F-9742-F6644AD95580}" dt="2020-06-15T17:47:24.562" v="658" actId="20577"/>
        <pc:sldMkLst>
          <pc:docMk/>
          <pc:sldMk cId="4159379878" sldId="289"/>
        </pc:sldMkLst>
        <pc:spChg chg="mod">
          <ac:chgData name="James Franklin" userId="cf915d05-507f-491f-b4a6-b2aa085ee4b1" providerId="ADAL" clId="{E27EA017-3349-480F-9742-F6644AD95580}" dt="2020-06-15T17:47:24.562" v="658" actId="20577"/>
          <ac:spMkLst>
            <pc:docMk/>
            <pc:sldMk cId="4159379878" sldId="289"/>
            <ac:spMk id="3" creationId="{00000000-0000-0000-0000-000000000000}"/>
          </ac:spMkLst>
        </pc:spChg>
      </pc:sldChg>
      <pc:sldChg chg="add">
        <pc:chgData name="James Franklin" userId="cf915d05-507f-491f-b4a6-b2aa085ee4b1" providerId="ADAL" clId="{E27EA017-3349-480F-9742-F6644AD95580}" dt="2020-06-15T17:42:10.653" v="632"/>
        <pc:sldMkLst>
          <pc:docMk/>
          <pc:sldMk cId="1430798280" sldId="290"/>
        </pc:sldMkLst>
      </pc:sldChg>
      <pc:sldChg chg="add">
        <pc:chgData name="James Franklin" userId="cf915d05-507f-491f-b4a6-b2aa085ee4b1" providerId="ADAL" clId="{E27EA017-3349-480F-9742-F6644AD95580}" dt="2020-06-15T17:42:10.653" v="632"/>
        <pc:sldMkLst>
          <pc:docMk/>
          <pc:sldMk cId="1905787487" sldId="291"/>
        </pc:sldMkLst>
      </pc:sldChg>
      <pc:sldChg chg="modSp add mod">
        <pc:chgData name="James Franklin" userId="cf915d05-507f-491f-b4a6-b2aa085ee4b1" providerId="ADAL" clId="{E27EA017-3349-480F-9742-F6644AD95580}" dt="2020-06-15T17:54:36.036" v="668" actId="20577"/>
        <pc:sldMkLst>
          <pc:docMk/>
          <pc:sldMk cId="2338836256" sldId="292"/>
        </pc:sldMkLst>
        <pc:spChg chg="mod">
          <ac:chgData name="James Franklin" userId="cf915d05-507f-491f-b4a6-b2aa085ee4b1" providerId="ADAL" clId="{E27EA017-3349-480F-9742-F6644AD95580}" dt="2020-06-15T17:54:05.458" v="659"/>
          <ac:spMkLst>
            <pc:docMk/>
            <pc:sldMk cId="2338836256" sldId="292"/>
            <ac:spMk id="2" creationId="{00000000-0000-0000-0000-000000000000}"/>
          </ac:spMkLst>
        </pc:spChg>
        <pc:spChg chg="mod">
          <ac:chgData name="James Franklin" userId="cf915d05-507f-491f-b4a6-b2aa085ee4b1" providerId="ADAL" clId="{E27EA017-3349-480F-9742-F6644AD95580}" dt="2020-06-15T17:54:36.036" v="668" actId="20577"/>
          <ac:spMkLst>
            <pc:docMk/>
            <pc:sldMk cId="2338836256" sldId="292"/>
            <ac:spMk id="3" creationId="{00000000-0000-0000-0000-000000000000}"/>
          </ac:spMkLst>
        </pc:spChg>
      </pc:sldChg>
      <pc:sldChg chg="addSp delSp modSp add mod">
        <pc:chgData name="James Franklin" userId="cf915d05-507f-491f-b4a6-b2aa085ee4b1" providerId="ADAL" clId="{E27EA017-3349-480F-9742-F6644AD95580}" dt="2020-06-15T18:02:32.706" v="704" actId="1076"/>
        <pc:sldMkLst>
          <pc:docMk/>
          <pc:sldMk cId="592901796" sldId="293"/>
        </pc:sldMkLst>
        <pc:spChg chg="del">
          <ac:chgData name="James Franklin" userId="cf915d05-507f-491f-b4a6-b2aa085ee4b1" providerId="ADAL" clId="{E27EA017-3349-480F-9742-F6644AD95580}" dt="2020-06-15T17:58:38.408" v="671" actId="478"/>
          <ac:spMkLst>
            <pc:docMk/>
            <pc:sldMk cId="592901796" sldId="293"/>
            <ac:spMk id="4" creationId="{00000000-0000-0000-0000-000000000000}"/>
          </ac:spMkLst>
        </pc:spChg>
        <pc:spChg chg="del">
          <ac:chgData name="James Franklin" userId="cf915d05-507f-491f-b4a6-b2aa085ee4b1" providerId="ADAL" clId="{E27EA017-3349-480F-9742-F6644AD95580}" dt="2020-06-15T17:58:38.408" v="671" actId="478"/>
          <ac:spMkLst>
            <pc:docMk/>
            <pc:sldMk cId="592901796" sldId="293"/>
            <ac:spMk id="5" creationId="{00000000-0000-0000-0000-000000000000}"/>
          </ac:spMkLst>
        </pc:spChg>
        <pc:graphicFrameChg chg="add del mod">
          <ac:chgData name="James Franklin" userId="cf915d05-507f-491f-b4a6-b2aa085ee4b1" providerId="ADAL" clId="{E27EA017-3349-480F-9742-F6644AD95580}" dt="2020-06-15T18:00:44.028" v="679" actId="478"/>
          <ac:graphicFrameMkLst>
            <pc:docMk/>
            <pc:sldMk cId="592901796" sldId="293"/>
            <ac:graphicFrameMk id="9" creationId="{D3E48195-9D24-48EF-9E27-55D64D90BB35}"/>
          </ac:graphicFrameMkLst>
        </pc:graphicFrameChg>
        <pc:graphicFrameChg chg="add mod">
          <ac:chgData name="James Franklin" userId="cf915d05-507f-491f-b4a6-b2aa085ee4b1" providerId="ADAL" clId="{E27EA017-3349-480F-9742-F6644AD95580}" dt="2020-06-15T18:02:32.706" v="704" actId="1076"/>
          <ac:graphicFrameMkLst>
            <pc:docMk/>
            <pc:sldMk cId="592901796" sldId="293"/>
            <ac:graphicFrameMk id="10" creationId="{D3E48195-9D24-48EF-9E27-55D64D90BB35}"/>
          </ac:graphicFrameMkLst>
        </pc:graphicFrameChg>
        <pc:cxnChg chg="del">
          <ac:chgData name="James Franklin" userId="cf915d05-507f-491f-b4a6-b2aa085ee4b1" providerId="ADAL" clId="{E27EA017-3349-480F-9742-F6644AD95580}" dt="2020-06-15T17:58:38.408" v="671" actId="478"/>
          <ac:cxnSpMkLst>
            <pc:docMk/>
            <pc:sldMk cId="592901796" sldId="293"/>
            <ac:cxnSpMk id="7" creationId="{00000000-0000-0000-0000-000000000000}"/>
          </ac:cxnSpMkLst>
        </pc:cxnChg>
        <pc:cxnChg chg="del">
          <ac:chgData name="James Franklin" userId="cf915d05-507f-491f-b4a6-b2aa085ee4b1" providerId="ADAL" clId="{E27EA017-3349-480F-9742-F6644AD95580}" dt="2020-06-15T17:58:38.408" v="671" actId="478"/>
          <ac:cxnSpMkLst>
            <pc:docMk/>
            <pc:sldMk cId="592901796" sldId="293"/>
            <ac:cxnSpMk id="8" creationId="{00000000-0000-0000-0000-000000000000}"/>
          </ac:cxnSpMkLst>
        </pc:cxnChg>
      </pc:sldChg>
      <pc:sldChg chg="add">
        <pc:chgData name="James Franklin" userId="cf915d05-507f-491f-b4a6-b2aa085ee4b1" providerId="ADAL" clId="{E27EA017-3349-480F-9742-F6644AD95580}" dt="2020-06-15T17:42:10.653" v="632"/>
        <pc:sldMkLst>
          <pc:docMk/>
          <pc:sldMk cId="654542181" sldId="294"/>
        </pc:sldMkLst>
      </pc:sldChg>
      <pc:sldChg chg="add">
        <pc:chgData name="James Franklin" userId="cf915d05-507f-491f-b4a6-b2aa085ee4b1" providerId="ADAL" clId="{E27EA017-3349-480F-9742-F6644AD95580}" dt="2020-06-15T17:42:10.653" v="632"/>
        <pc:sldMkLst>
          <pc:docMk/>
          <pc:sldMk cId="4088690343" sldId="296"/>
        </pc:sldMkLst>
      </pc:sldChg>
      <pc:sldChg chg="add">
        <pc:chgData name="James Franklin" userId="cf915d05-507f-491f-b4a6-b2aa085ee4b1" providerId="ADAL" clId="{E27EA017-3349-480F-9742-F6644AD95580}" dt="2020-06-15T17:42:10.653" v="632"/>
        <pc:sldMkLst>
          <pc:docMk/>
          <pc:sldMk cId="1669759249" sldId="297"/>
        </pc:sldMkLst>
      </pc:sldChg>
      <pc:sldChg chg="add">
        <pc:chgData name="James Franklin" userId="cf915d05-507f-491f-b4a6-b2aa085ee4b1" providerId="ADAL" clId="{E27EA017-3349-480F-9742-F6644AD95580}" dt="2020-06-15T17:42:10.653" v="632"/>
        <pc:sldMkLst>
          <pc:docMk/>
          <pc:sldMk cId="246723736" sldId="298"/>
        </pc:sldMkLst>
      </pc:sldChg>
      <pc:sldChg chg="add">
        <pc:chgData name="James Franklin" userId="cf915d05-507f-491f-b4a6-b2aa085ee4b1" providerId="ADAL" clId="{E27EA017-3349-480F-9742-F6644AD95580}" dt="2020-06-15T17:42:10.653" v="632"/>
        <pc:sldMkLst>
          <pc:docMk/>
          <pc:sldMk cId="392849658" sldId="299"/>
        </pc:sldMkLst>
      </pc:sldChg>
      <pc:sldChg chg="add">
        <pc:chgData name="James Franklin" userId="cf915d05-507f-491f-b4a6-b2aa085ee4b1" providerId="ADAL" clId="{E27EA017-3349-480F-9742-F6644AD95580}" dt="2020-06-15T17:42:10.653" v="632"/>
        <pc:sldMkLst>
          <pc:docMk/>
          <pc:sldMk cId="967627982" sldId="300"/>
        </pc:sldMkLst>
      </pc:sldChg>
      <pc:sldChg chg="add">
        <pc:chgData name="James Franklin" userId="cf915d05-507f-491f-b4a6-b2aa085ee4b1" providerId="ADAL" clId="{E27EA017-3349-480F-9742-F6644AD95580}" dt="2020-06-15T17:42:10.653" v="632"/>
        <pc:sldMkLst>
          <pc:docMk/>
          <pc:sldMk cId="986872929" sldId="301"/>
        </pc:sldMkLst>
      </pc:sldChg>
      <pc:sldChg chg="add">
        <pc:chgData name="James Franklin" userId="cf915d05-507f-491f-b4a6-b2aa085ee4b1" providerId="ADAL" clId="{E27EA017-3349-480F-9742-F6644AD95580}" dt="2020-06-15T17:42:10.653" v="632"/>
        <pc:sldMkLst>
          <pc:docMk/>
          <pc:sldMk cId="2139514784" sldId="302"/>
        </pc:sldMkLst>
      </pc:sldChg>
      <pc:sldChg chg="add">
        <pc:chgData name="James Franklin" userId="cf915d05-507f-491f-b4a6-b2aa085ee4b1" providerId="ADAL" clId="{E27EA017-3349-480F-9742-F6644AD95580}" dt="2020-06-15T17:42:10.653" v="632"/>
        <pc:sldMkLst>
          <pc:docMk/>
          <pc:sldMk cId="2489527561" sldId="303"/>
        </pc:sldMkLst>
      </pc:sldChg>
      <pc:sldChg chg="add">
        <pc:chgData name="James Franklin" userId="cf915d05-507f-491f-b4a6-b2aa085ee4b1" providerId="ADAL" clId="{E27EA017-3349-480F-9742-F6644AD95580}" dt="2020-06-15T17:42:10.653" v="632"/>
        <pc:sldMkLst>
          <pc:docMk/>
          <pc:sldMk cId="3100590239" sldId="304"/>
        </pc:sldMkLst>
      </pc:sldChg>
      <pc:sldChg chg="delSp modSp add mod">
        <pc:chgData name="James Franklin" userId="cf915d05-507f-491f-b4a6-b2aa085ee4b1" providerId="ADAL" clId="{E27EA017-3349-480F-9742-F6644AD95580}" dt="2020-06-15T18:43:19.184" v="1410" actId="207"/>
        <pc:sldMkLst>
          <pc:docMk/>
          <pc:sldMk cId="2100363300" sldId="305"/>
        </pc:sldMkLst>
        <pc:spChg chg="mod">
          <ac:chgData name="James Franklin" userId="cf915d05-507f-491f-b4a6-b2aa085ee4b1" providerId="ADAL" clId="{E27EA017-3349-480F-9742-F6644AD95580}" dt="2020-06-15T18:35:22.781" v="785"/>
          <ac:spMkLst>
            <pc:docMk/>
            <pc:sldMk cId="2100363300" sldId="305"/>
            <ac:spMk id="2" creationId="{1C7CD0EF-E33D-44CB-A21F-980E5B96DE85}"/>
          </ac:spMkLst>
        </pc:spChg>
        <pc:spChg chg="mod">
          <ac:chgData name="James Franklin" userId="cf915d05-507f-491f-b4a6-b2aa085ee4b1" providerId="ADAL" clId="{E27EA017-3349-480F-9742-F6644AD95580}" dt="2020-06-15T18:43:19.184" v="1410" actId="207"/>
          <ac:spMkLst>
            <pc:docMk/>
            <pc:sldMk cId="2100363300" sldId="305"/>
            <ac:spMk id="3" creationId="{D11E93B5-2523-406A-B12F-B2F7212F5010}"/>
          </ac:spMkLst>
        </pc:spChg>
        <pc:picChg chg="del">
          <ac:chgData name="James Franklin" userId="cf915d05-507f-491f-b4a6-b2aa085ee4b1" providerId="ADAL" clId="{E27EA017-3349-480F-9742-F6644AD95580}" dt="2020-06-15T18:35:26.138" v="786" actId="478"/>
          <ac:picMkLst>
            <pc:docMk/>
            <pc:sldMk cId="2100363300" sldId="305"/>
            <ac:picMk id="5" creationId="{A685D516-F760-4406-8C8C-9B60BF4CC9D4}"/>
          </ac:picMkLst>
        </pc:picChg>
      </pc:sldChg>
    </pc:docChg>
  </pc:docChgLst>
  <pc:docChgLst>
    <pc:chgData name="James Franklin" userId="cf915d05-507f-491f-b4a6-b2aa085ee4b1" providerId="ADAL" clId="{8A904CBF-500B-4F94-9545-7394B9F1B93D}"/>
    <pc:docChg chg="modSld">
      <pc:chgData name="James Franklin" userId="cf915d05-507f-491f-b4a6-b2aa085ee4b1" providerId="ADAL" clId="{8A904CBF-500B-4F94-9545-7394B9F1B93D}" dt="2020-03-11T10:05:56.223" v="6" actId="404"/>
      <pc:docMkLst>
        <pc:docMk/>
      </pc:docMkLst>
      <pc:sldChg chg="modSp">
        <pc:chgData name="James Franklin" userId="cf915d05-507f-491f-b4a6-b2aa085ee4b1" providerId="ADAL" clId="{8A904CBF-500B-4F94-9545-7394B9F1B93D}" dt="2020-03-11T10:05:56.223" v="6" actId="404"/>
        <pc:sldMkLst>
          <pc:docMk/>
          <pc:sldMk cId="165605074" sldId="271"/>
        </pc:sldMkLst>
        <pc:spChg chg="mod">
          <ac:chgData name="James Franklin" userId="cf915d05-507f-491f-b4a6-b2aa085ee4b1" providerId="ADAL" clId="{8A904CBF-500B-4F94-9545-7394B9F1B93D}" dt="2020-03-11T10:05:56.223" v="6" actId="404"/>
          <ac:spMkLst>
            <pc:docMk/>
            <pc:sldMk cId="165605074" sldId="271"/>
            <ac:spMk id="3" creationId="{00000000-0000-0000-0000-000000000000}"/>
          </ac:spMkLst>
        </pc:spChg>
      </pc:sldChg>
    </pc:docChg>
  </pc:docChgLst>
  <pc:docChgLst>
    <pc:chgData name="James Franklin" userId="cf915d05-507f-491f-b4a6-b2aa085ee4b1" providerId="ADAL" clId="{C54C2EA2-1008-4A88-AE60-E99C17FFCA10}"/>
    <pc:docChg chg="undo custSel addSld delSld modSld sldOrd">
      <pc:chgData name="James Franklin" userId="cf915d05-507f-491f-b4a6-b2aa085ee4b1" providerId="ADAL" clId="{C54C2EA2-1008-4A88-AE60-E99C17FFCA10}" dt="2020-03-06T16:59:45.658" v="4591" actId="207"/>
      <pc:docMkLst>
        <pc:docMk/>
      </pc:docMkLst>
      <pc:sldChg chg="modSp">
        <pc:chgData name="James Franklin" userId="cf915d05-507f-491f-b4a6-b2aa085ee4b1" providerId="ADAL" clId="{C54C2EA2-1008-4A88-AE60-E99C17FFCA10}" dt="2020-03-06T15:30:01.006" v="1697" actId="20577"/>
        <pc:sldMkLst>
          <pc:docMk/>
          <pc:sldMk cId="2008073498" sldId="262"/>
        </pc:sldMkLst>
        <pc:spChg chg="mod">
          <ac:chgData name="James Franklin" userId="cf915d05-507f-491f-b4a6-b2aa085ee4b1" providerId="ADAL" clId="{C54C2EA2-1008-4A88-AE60-E99C17FFCA10}" dt="2020-03-06T15:30:01.006" v="1697" actId="20577"/>
          <ac:spMkLst>
            <pc:docMk/>
            <pc:sldMk cId="2008073498" sldId="262"/>
            <ac:spMk id="5" creationId="{00000000-0000-0000-0000-000000000000}"/>
          </ac:spMkLst>
        </pc:spChg>
      </pc:sldChg>
      <pc:sldChg chg="modSp">
        <pc:chgData name="James Franklin" userId="cf915d05-507f-491f-b4a6-b2aa085ee4b1" providerId="ADAL" clId="{C54C2EA2-1008-4A88-AE60-E99C17FFCA10}" dt="2020-03-06T15:35:31.834" v="1765" actId="20577"/>
        <pc:sldMkLst>
          <pc:docMk/>
          <pc:sldMk cId="2936463230" sldId="263"/>
        </pc:sldMkLst>
        <pc:spChg chg="mod">
          <ac:chgData name="James Franklin" userId="cf915d05-507f-491f-b4a6-b2aa085ee4b1" providerId="ADAL" clId="{C54C2EA2-1008-4A88-AE60-E99C17FFCA10}" dt="2020-03-06T15:35:31.834" v="1765" actId="20577"/>
          <ac:spMkLst>
            <pc:docMk/>
            <pc:sldMk cId="2936463230" sldId="263"/>
            <ac:spMk id="3" creationId="{00000000-0000-0000-0000-000000000000}"/>
          </ac:spMkLst>
        </pc:spChg>
        <pc:picChg chg="mod">
          <ac:chgData name="James Franklin" userId="cf915d05-507f-491f-b4a6-b2aa085ee4b1" providerId="ADAL" clId="{C54C2EA2-1008-4A88-AE60-E99C17FFCA10}" dt="2020-03-06T15:35:18.745" v="1735" actId="1076"/>
          <ac:picMkLst>
            <pc:docMk/>
            <pc:sldMk cId="2936463230" sldId="263"/>
            <ac:picMk id="4" creationId="{00000000-0000-0000-0000-000000000000}"/>
          </ac:picMkLst>
        </pc:picChg>
      </pc:sldChg>
      <pc:sldChg chg="addSp modSp">
        <pc:chgData name="James Franklin" userId="cf915d05-507f-491f-b4a6-b2aa085ee4b1" providerId="ADAL" clId="{C54C2EA2-1008-4A88-AE60-E99C17FFCA10}" dt="2020-03-06T15:46:42.217" v="2094" actId="20577"/>
        <pc:sldMkLst>
          <pc:docMk/>
          <pc:sldMk cId="4226799657" sldId="264"/>
        </pc:sldMkLst>
        <pc:spChg chg="mod">
          <ac:chgData name="James Franklin" userId="cf915d05-507f-491f-b4a6-b2aa085ee4b1" providerId="ADAL" clId="{C54C2EA2-1008-4A88-AE60-E99C17FFCA10}" dt="2020-03-06T15:46:24.939" v="2086" actId="15"/>
          <ac:spMkLst>
            <pc:docMk/>
            <pc:sldMk cId="4226799657" sldId="264"/>
            <ac:spMk id="3" creationId="{00000000-0000-0000-0000-000000000000}"/>
          </ac:spMkLst>
        </pc:spChg>
        <pc:spChg chg="add mod">
          <ac:chgData name="James Franklin" userId="cf915d05-507f-491f-b4a6-b2aa085ee4b1" providerId="ADAL" clId="{C54C2EA2-1008-4A88-AE60-E99C17FFCA10}" dt="2020-03-06T15:46:42.217" v="2094" actId="20577"/>
          <ac:spMkLst>
            <pc:docMk/>
            <pc:sldMk cId="4226799657" sldId="264"/>
            <ac:spMk id="7" creationId="{6C4731E4-E0DD-4053-9810-A106B4B983DF}"/>
          </ac:spMkLst>
        </pc:spChg>
        <pc:graphicFrameChg chg="mod">
          <ac:chgData name="James Franklin" userId="cf915d05-507f-491f-b4a6-b2aa085ee4b1" providerId="ADAL" clId="{C54C2EA2-1008-4A88-AE60-E99C17FFCA10}" dt="2020-03-06T15:45:45.081" v="2038" actId="1076"/>
          <ac:graphicFrameMkLst>
            <pc:docMk/>
            <pc:sldMk cId="4226799657" sldId="264"/>
            <ac:graphicFrameMk id="4" creationId="{00000000-0000-0000-0000-000000000000}"/>
          </ac:graphicFrameMkLst>
        </pc:graphicFrameChg>
        <pc:graphicFrameChg chg="mod">
          <ac:chgData name="James Franklin" userId="cf915d05-507f-491f-b4a6-b2aa085ee4b1" providerId="ADAL" clId="{C54C2EA2-1008-4A88-AE60-E99C17FFCA10}" dt="2020-03-06T15:45:45.081" v="2038" actId="1076"/>
          <ac:graphicFrameMkLst>
            <pc:docMk/>
            <pc:sldMk cId="4226799657" sldId="264"/>
            <ac:graphicFrameMk id="5" creationId="{00000000-0000-0000-0000-000000000000}"/>
          </ac:graphicFrameMkLst>
        </pc:graphicFrameChg>
        <pc:graphicFrameChg chg="mod">
          <ac:chgData name="James Franklin" userId="cf915d05-507f-491f-b4a6-b2aa085ee4b1" providerId="ADAL" clId="{C54C2EA2-1008-4A88-AE60-E99C17FFCA10}" dt="2020-03-06T15:45:45.081" v="2038" actId="1076"/>
          <ac:graphicFrameMkLst>
            <pc:docMk/>
            <pc:sldMk cId="4226799657" sldId="264"/>
            <ac:graphicFrameMk id="6" creationId="{00000000-0000-0000-0000-000000000000}"/>
          </ac:graphicFrameMkLst>
        </pc:graphicFrameChg>
      </pc:sldChg>
      <pc:sldChg chg="modSp">
        <pc:chgData name="James Franklin" userId="cf915d05-507f-491f-b4a6-b2aa085ee4b1" providerId="ADAL" clId="{C54C2EA2-1008-4A88-AE60-E99C17FFCA10}" dt="2020-03-06T16:11:20.623" v="2330" actId="20577"/>
        <pc:sldMkLst>
          <pc:docMk/>
          <pc:sldMk cId="2792795365" sldId="265"/>
        </pc:sldMkLst>
        <pc:spChg chg="mod">
          <ac:chgData name="James Franklin" userId="cf915d05-507f-491f-b4a6-b2aa085ee4b1" providerId="ADAL" clId="{C54C2EA2-1008-4A88-AE60-E99C17FFCA10}" dt="2020-03-06T16:09:59.959" v="2148" actId="20577"/>
          <ac:spMkLst>
            <pc:docMk/>
            <pc:sldMk cId="2792795365" sldId="265"/>
            <ac:spMk id="2" creationId="{00000000-0000-0000-0000-000000000000}"/>
          </ac:spMkLst>
        </pc:spChg>
        <pc:spChg chg="mod">
          <ac:chgData name="James Franklin" userId="cf915d05-507f-491f-b4a6-b2aa085ee4b1" providerId="ADAL" clId="{C54C2EA2-1008-4A88-AE60-E99C17FFCA10}" dt="2020-03-06T16:11:20.623" v="2330" actId="20577"/>
          <ac:spMkLst>
            <pc:docMk/>
            <pc:sldMk cId="2792795365" sldId="265"/>
            <ac:spMk id="3" creationId="{00000000-0000-0000-0000-000000000000}"/>
          </ac:spMkLst>
        </pc:spChg>
      </pc:sldChg>
      <pc:sldChg chg="modSp addCm delCm modCm">
        <pc:chgData name="James Franklin" userId="cf915d05-507f-491f-b4a6-b2aa085ee4b1" providerId="ADAL" clId="{C54C2EA2-1008-4A88-AE60-E99C17FFCA10}" dt="2020-03-06T16:16:03.489" v="2341" actId="20577"/>
        <pc:sldMkLst>
          <pc:docMk/>
          <pc:sldMk cId="1414555065" sldId="266"/>
        </pc:sldMkLst>
        <pc:spChg chg="mod">
          <ac:chgData name="James Franklin" userId="cf915d05-507f-491f-b4a6-b2aa085ee4b1" providerId="ADAL" clId="{C54C2EA2-1008-4A88-AE60-E99C17FFCA10}" dt="2020-03-06T16:16:03.489" v="2341" actId="20577"/>
          <ac:spMkLst>
            <pc:docMk/>
            <pc:sldMk cId="1414555065" sldId="266"/>
            <ac:spMk id="3" creationId="{00000000-0000-0000-0000-000000000000}"/>
          </ac:spMkLst>
        </pc:spChg>
      </pc:sldChg>
      <pc:sldChg chg="modSp">
        <pc:chgData name="James Franklin" userId="cf915d05-507f-491f-b4a6-b2aa085ee4b1" providerId="ADAL" clId="{C54C2EA2-1008-4A88-AE60-E99C17FFCA10}" dt="2020-03-06T16:18:10.297" v="2526" actId="20577"/>
        <pc:sldMkLst>
          <pc:docMk/>
          <pc:sldMk cId="1001393938" sldId="267"/>
        </pc:sldMkLst>
        <pc:spChg chg="mod">
          <ac:chgData name="James Franklin" userId="cf915d05-507f-491f-b4a6-b2aa085ee4b1" providerId="ADAL" clId="{C54C2EA2-1008-4A88-AE60-E99C17FFCA10}" dt="2020-03-06T16:18:10.297" v="2526" actId="20577"/>
          <ac:spMkLst>
            <pc:docMk/>
            <pc:sldMk cId="1001393938" sldId="267"/>
            <ac:spMk id="3" creationId="{00000000-0000-0000-0000-000000000000}"/>
          </ac:spMkLst>
        </pc:spChg>
      </pc:sldChg>
      <pc:sldChg chg="modSp">
        <pc:chgData name="James Franklin" userId="cf915d05-507f-491f-b4a6-b2aa085ee4b1" providerId="ADAL" clId="{C54C2EA2-1008-4A88-AE60-E99C17FFCA10}" dt="2020-03-06T16:18:49.564" v="2555" actId="20577"/>
        <pc:sldMkLst>
          <pc:docMk/>
          <pc:sldMk cId="1256782653" sldId="268"/>
        </pc:sldMkLst>
        <pc:spChg chg="mod">
          <ac:chgData name="James Franklin" userId="cf915d05-507f-491f-b4a6-b2aa085ee4b1" providerId="ADAL" clId="{C54C2EA2-1008-4A88-AE60-E99C17FFCA10}" dt="2020-03-06T16:18:49.564" v="2555" actId="20577"/>
          <ac:spMkLst>
            <pc:docMk/>
            <pc:sldMk cId="1256782653" sldId="268"/>
            <ac:spMk id="3" creationId="{00000000-0000-0000-0000-000000000000}"/>
          </ac:spMkLst>
        </pc:spChg>
      </pc:sldChg>
      <pc:sldChg chg="addSp modSp ord">
        <pc:chgData name="James Franklin" userId="cf915d05-507f-491f-b4a6-b2aa085ee4b1" providerId="ADAL" clId="{C54C2EA2-1008-4A88-AE60-E99C17FFCA10}" dt="2020-03-06T16:51:07.044" v="3518" actId="207"/>
        <pc:sldMkLst>
          <pc:docMk/>
          <pc:sldMk cId="3074147582" sldId="269"/>
        </pc:sldMkLst>
        <pc:spChg chg="mod">
          <ac:chgData name="James Franklin" userId="cf915d05-507f-491f-b4a6-b2aa085ee4b1" providerId="ADAL" clId="{C54C2EA2-1008-4A88-AE60-E99C17FFCA10}" dt="2020-03-06T16:46:29.947" v="3201" actId="6549"/>
          <ac:spMkLst>
            <pc:docMk/>
            <pc:sldMk cId="3074147582" sldId="269"/>
            <ac:spMk id="3" creationId="{00000000-0000-0000-0000-000000000000}"/>
          </ac:spMkLst>
        </pc:spChg>
        <pc:spChg chg="add">
          <ac:chgData name="James Franklin" userId="cf915d05-507f-491f-b4a6-b2aa085ee4b1" providerId="ADAL" clId="{C54C2EA2-1008-4A88-AE60-E99C17FFCA10}" dt="2020-03-06T16:46:55.761" v="3206"/>
          <ac:spMkLst>
            <pc:docMk/>
            <pc:sldMk cId="3074147582" sldId="269"/>
            <ac:spMk id="6" creationId="{C1ADD8F3-593F-4618-9221-862928ED96AB}"/>
          </ac:spMkLst>
        </pc:spChg>
        <pc:graphicFrameChg chg="add mod modGraphic">
          <ac:chgData name="James Franklin" userId="cf915d05-507f-491f-b4a6-b2aa085ee4b1" providerId="ADAL" clId="{C54C2EA2-1008-4A88-AE60-E99C17FFCA10}" dt="2020-03-06T16:51:07.044" v="3518" actId="207"/>
          <ac:graphicFrameMkLst>
            <pc:docMk/>
            <pc:sldMk cId="3074147582" sldId="269"/>
            <ac:graphicFrameMk id="4" creationId="{8DB77461-AD03-4D09-86BB-7FA8C9C53212}"/>
          </ac:graphicFrameMkLst>
        </pc:graphicFrameChg>
      </pc:sldChg>
      <pc:sldChg chg="del">
        <pc:chgData name="James Franklin" userId="cf915d05-507f-491f-b4a6-b2aa085ee4b1" providerId="ADAL" clId="{C54C2EA2-1008-4A88-AE60-E99C17FFCA10}" dt="2020-03-06T15:44:19.530" v="1937" actId="47"/>
        <pc:sldMkLst>
          <pc:docMk/>
          <pc:sldMk cId="3170267083" sldId="270"/>
        </pc:sldMkLst>
      </pc:sldChg>
      <pc:sldChg chg="modSp">
        <pc:chgData name="James Franklin" userId="cf915d05-507f-491f-b4a6-b2aa085ee4b1" providerId="ADAL" clId="{C54C2EA2-1008-4A88-AE60-E99C17FFCA10}" dt="2020-03-06T15:47:50.683" v="2111" actId="113"/>
        <pc:sldMkLst>
          <pc:docMk/>
          <pc:sldMk cId="1249747027" sldId="272"/>
        </pc:sldMkLst>
        <pc:spChg chg="mod">
          <ac:chgData name="James Franklin" userId="cf915d05-507f-491f-b4a6-b2aa085ee4b1" providerId="ADAL" clId="{C54C2EA2-1008-4A88-AE60-E99C17FFCA10}" dt="2020-03-06T15:47:50.683" v="2111" actId="113"/>
          <ac:spMkLst>
            <pc:docMk/>
            <pc:sldMk cId="1249747027" sldId="272"/>
            <ac:spMk id="3" creationId="{00000000-0000-0000-0000-000000000000}"/>
          </ac:spMkLst>
        </pc:spChg>
      </pc:sldChg>
      <pc:sldChg chg="modSp">
        <pc:chgData name="James Franklin" userId="cf915d05-507f-491f-b4a6-b2aa085ee4b1" providerId="ADAL" clId="{C54C2EA2-1008-4A88-AE60-E99C17FFCA10}" dt="2020-03-06T16:51:16.170" v="3533" actId="113"/>
        <pc:sldMkLst>
          <pc:docMk/>
          <pc:sldMk cId="88722309" sldId="273"/>
        </pc:sldMkLst>
        <pc:spChg chg="mod">
          <ac:chgData name="James Franklin" userId="cf915d05-507f-491f-b4a6-b2aa085ee4b1" providerId="ADAL" clId="{C54C2EA2-1008-4A88-AE60-E99C17FFCA10}" dt="2020-03-06T16:51:16.170" v="3533" actId="113"/>
          <ac:spMkLst>
            <pc:docMk/>
            <pc:sldMk cId="88722309" sldId="273"/>
            <ac:spMk id="3" creationId="{00000000-0000-0000-0000-000000000000}"/>
          </ac:spMkLst>
        </pc:spChg>
      </pc:sldChg>
      <pc:sldChg chg="modSp">
        <pc:chgData name="James Franklin" userId="cf915d05-507f-491f-b4a6-b2aa085ee4b1" providerId="ADAL" clId="{C54C2EA2-1008-4A88-AE60-E99C17FFCA10}" dt="2020-03-06T16:16:20.737" v="2357" actId="113"/>
        <pc:sldMkLst>
          <pc:docMk/>
          <pc:sldMk cId="257206945" sldId="274"/>
        </pc:sldMkLst>
        <pc:spChg chg="mod">
          <ac:chgData name="James Franklin" userId="cf915d05-507f-491f-b4a6-b2aa085ee4b1" providerId="ADAL" clId="{C54C2EA2-1008-4A88-AE60-E99C17FFCA10}" dt="2020-03-06T16:16:20.737" v="2357" actId="113"/>
          <ac:spMkLst>
            <pc:docMk/>
            <pc:sldMk cId="257206945" sldId="274"/>
            <ac:spMk id="3" creationId="{00000000-0000-0000-0000-000000000000}"/>
          </ac:spMkLst>
        </pc:spChg>
      </pc:sldChg>
      <pc:sldChg chg="addSp delSp modSp addCm modCm">
        <pc:chgData name="James Franklin" userId="cf915d05-507f-491f-b4a6-b2aa085ee4b1" providerId="ADAL" clId="{C54C2EA2-1008-4A88-AE60-E99C17FFCA10}" dt="2020-03-06T15:44:08.117" v="1936" actId="1589"/>
        <pc:sldMkLst>
          <pc:docMk/>
          <pc:sldMk cId="201571008" sldId="277"/>
        </pc:sldMkLst>
        <pc:spChg chg="mod">
          <ac:chgData name="James Franklin" userId="cf915d05-507f-491f-b4a6-b2aa085ee4b1" providerId="ADAL" clId="{C54C2EA2-1008-4A88-AE60-E99C17FFCA10}" dt="2020-03-06T15:40:20.450" v="1928" actId="20577"/>
          <ac:spMkLst>
            <pc:docMk/>
            <pc:sldMk cId="201571008" sldId="277"/>
            <ac:spMk id="4" creationId="{00000000-0000-0000-0000-000000000000}"/>
          </ac:spMkLst>
        </pc:spChg>
        <pc:spChg chg="del">
          <ac:chgData name="James Franklin" userId="cf915d05-507f-491f-b4a6-b2aa085ee4b1" providerId="ADAL" clId="{C54C2EA2-1008-4A88-AE60-E99C17FFCA10}" dt="2020-03-06T15:28:11.246" v="1457" actId="478"/>
          <ac:spMkLst>
            <pc:docMk/>
            <pc:sldMk cId="201571008" sldId="277"/>
            <ac:spMk id="12" creationId="{00000000-0000-0000-0000-000000000000}"/>
          </ac:spMkLst>
        </pc:spChg>
        <pc:spChg chg="del">
          <ac:chgData name="James Franklin" userId="cf915d05-507f-491f-b4a6-b2aa085ee4b1" providerId="ADAL" clId="{C54C2EA2-1008-4A88-AE60-E99C17FFCA10}" dt="2020-03-06T15:28:11.246" v="1457" actId="478"/>
          <ac:spMkLst>
            <pc:docMk/>
            <pc:sldMk cId="201571008" sldId="277"/>
            <ac:spMk id="13" creationId="{00000000-0000-0000-0000-000000000000}"/>
          </ac:spMkLst>
        </pc:spChg>
        <pc:picChg chg="del mod">
          <ac:chgData name="James Franklin" userId="cf915d05-507f-491f-b4a6-b2aa085ee4b1" providerId="ADAL" clId="{C54C2EA2-1008-4A88-AE60-E99C17FFCA10}" dt="2020-03-06T15:28:11.246" v="1457" actId="478"/>
          <ac:picMkLst>
            <pc:docMk/>
            <pc:sldMk cId="201571008" sldId="277"/>
            <ac:picMk id="2" creationId="{00000000-0000-0000-0000-000000000000}"/>
          </ac:picMkLst>
        </pc:picChg>
        <pc:picChg chg="add mod">
          <ac:chgData name="James Franklin" userId="cf915d05-507f-491f-b4a6-b2aa085ee4b1" providerId="ADAL" clId="{C54C2EA2-1008-4A88-AE60-E99C17FFCA10}" dt="2020-03-06T15:40:59.361" v="1932" actId="14100"/>
          <ac:picMkLst>
            <pc:docMk/>
            <pc:sldMk cId="201571008" sldId="277"/>
            <ac:picMk id="5" creationId="{280F59A7-CE0E-44CA-91D5-8BE8106EF0FD}"/>
          </ac:picMkLst>
        </pc:picChg>
        <pc:picChg chg="del mod">
          <ac:chgData name="James Franklin" userId="cf915d05-507f-491f-b4a6-b2aa085ee4b1" providerId="ADAL" clId="{C54C2EA2-1008-4A88-AE60-E99C17FFCA10}" dt="2020-03-06T15:28:11.246" v="1457" actId="478"/>
          <ac:picMkLst>
            <pc:docMk/>
            <pc:sldMk cId="201571008" sldId="277"/>
            <ac:picMk id="8" creationId="{00000000-0000-0000-0000-000000000000}"/>
          </ac:picMkLst>
        </pc:picChg>
        <pc:picChg chg="add mod">
          <ac:chgData name="James Franklin" userId="cf915d05-507f-491f-b4a6-b2aa085ee4b1" providerId="ADAL" clId="{C54C2EA2-1008-4A88-AE60-E99C17FFCA10}" dt="2020-03-06T15:40:23.857" v="1929" actId="1076"/>
          <ac:picMkLst>
            <pc:docMk/>
            <pc:sldMk cId="201571008" sldId="277"/>
            <ac:picMk id="3074" creationId="{56846556-AB71-4D28-BCD7-E27D5AD044E1}"/>
          </ac:picMkLst>
        </pc:picChg>
      </pc:sldChg>
      <pc:sldChg chg="addSp modSp add ord">
        <pc:chgData name="James Franklin" userId="cf915d05-507f-491f-b4a6-b2aa085ee4b1" providerId="ADAL" clId="{C54C2EA2-1008-4A88-AE60-E99C17FFCA10}" dt="2020-03-06T15:16:35.896" v="1050" actId="6549"/>
        <pc:sldMkLst>
          <pc:docMk/>
          <pc:sldMk cId="1681998991" sldId="278"/>
        </pc:sldMkLst>
        <pc:spChg chg="mod">
          <ac:chgData name="James Franklin" userId="cf915d05-507f-491f-b4a6-b2aa085ee4b1" providerId="ADAL" clId="{C54C2EA2-1008-4A88-AE60-E99C17FFCA10}" dt="2020-03-06T12:55:14.813" v="9" actId="20577"/>
          <ac:spMkLst>
            <pc:docMk/>
            <pc:sldMk cId="1681998991" sldId="278"/>
            <ac:spMk id="2" creationId="{FD7335E5-173C-4294-BF94-BE3F84B8A288}"/>
          </ac:spMkLst>
        </pc:spChg>
        <pc:spChg chg="mod">
          <ac:chgData name="James Franklin" userId="cf915d05-507f-491f-b4a6-b2aa085ee4b1" providerId="ADAL" clId="{C54C2EA2-1008-4A88-AE60-E99C17FFCA10}" dt="2020-03-06T15:16:35.896" v="1050" actId="6549"/>
          <ac:spMkLst>
            <pc:docMk/>
            <pc:sldMk cId="1681998991" sldId="278"/>
            <ac:spMk id="3" creationId="{CDED2BF7-880A-422A-8259-D9D3C0D75D8E}"/>
          </ac:spMkLst>
        </pc:spChg>
        <pc:picChg chg="add mod">
          <ac:chgData name="James Franklin" userId="cf915d05-507f-491f-b4a6-b2aa085ee4b1" providerId="ADAL" clId="{C54C2EA2-1008-4A88-AE60-E99C17FFCA10}" dt="2020-03-06T15:16:19.619" v="1043" actId="1076"/>
          <ac:picMkLst>
            <pc:docMk/>
            <pc:sldMk cId="1681998991" sldId="278"/>
            <ac:picMk id="4" creationId="{4098714D-94F4-4D45-B288-C7E5E25DC72B}"/>
          </ac:picMkLst>
        </pc:picChg>
        <pc:picChg chg="add mod">
          <ac:chgData name="James Franklin" userId="cf915d05-507f-491f-b4a6-b2aa085ee4b1" providerId="ADAL" clId="{C54C2EA2-1008-4A88-AE60-E99C17FFCA10}" dt="2020-03-06T15:16:26.315" v="1045" actId="732"/>
          <ac:picMkLst>
            <pc:docMk/>
            <pc:sldMk cId="1681998991" sldId="278"/>
            <ac:picMk id="2050" creationId="{30A93A2F-8F8F-4663-A838-686CC05D0DDB}"/>
          </ac:picMkLst>
        </pc:picChg>
      </pc:sldChg>
      <pc:sldChg chg="addSp modSp add del">
        <pc:chgData name="James Franklin" userId="cf915d05-507f-491f-b4a6-b2aa085ee4b1" providerId="ADAL" clId="{C54C2EA2-1008-4A88-AE60-E99C17FFCA10}" dt="2020-03-06T15:16:45.287" v="1051" actId="47"/>
        <pc:sldMkLst>
          <pc:docMk/>
          <pc:sldMk cId="1941261091" sldId="279"/>
        </pc:sldMkLst>
        <pc:spChg chg="add mod">
          <ac:chgData name="James Franklin" userId="cf915d05-507f-491f-b4a6-b2aa085ee4b1" providerId="ADAL" clId="{C54C2EA2-1008-4A88-AE60-E99C17FFCA10}" dt="2020-03-06T12:56:06.616" v="76" actId="207"/>
          <ac:spMkLst>
            <pc:docMk/>
            <pc:sldMk cId="1941261091" sldId="279"/>
            <ac:spMk id="4" creationId="{A2936EFE-4CB1-4CB2-A49E-667555A314A8}"/>
          </ac:spMkLst>
        </pc:spChg>
      </pc:sldChg>
      <pc:sldChg chg="addSp modSp add">
        <pc:chgData name="James Franklin" userId="cf915d05-507f-491f-b4a6-b2aa085ee4b1" providerId="ADAL" clId="{C54C2EA2-1008-4A88-AE60-E99C17FFCA10}" dt="2020-03-06T16:24:23.556" v="3005" actId="207"/>
        <pc:sldMkLst>
          <pc:docMk/>
          <pc:sldMk cId="3341227360" sldId="279"/>
        </pc:sldMkLst>
        <pc:spChg chg="mod">
          <ac:chgData name="James Franklin" userId="cf915d05-507f-491f-b4a6-b2aa085ee4b1" providerId="ADAL" clId="{C54C2EA2-1008-4A88-AE60-E99C17FFCA10}" dt="2020-03-06T16:19:01.205" v="2575" actId="20577"/>
          <ac:spMkLst>
            <pc:docMk/>
            <pc:sldMk cId="3341227360" sldId="279"/>
            <ac:spMk id="2" creationId="{79A07488-E161-4D42-ACBE-3C4A970DF26A}"/>
          </ac:spMkLst>
        </pc:spChg>
        <pc:spChg chg="mod">
          <ac:chgData name="James Franklin" userId="cf915d05-507f-491f-b4a6-b2aa085ee4b1" providerId="ADAL" clId="{C54C2EA2-1008-4A88-AE60-E99C17FFCA10}" dt="2020-03-06T16:24:23.556" v="3005" actId="207"/>
          <ac:spMkLst>
            <pc:docMk/>
            <pc:sldMk cId="3341227360" sldId="279"/>
            <ac:spMk id="3" creationId="{7FC2FAF1-4EA9-444F-B570-9BFA0856F8D4}"/>
          </ac:spMkLst>
        </pc:spChg>
        <pc:spChg chg="add mod">
          <ac:chgData name="James Franklin" userId="cf915d05-507f-491f-b4a6-b2aa085ee4b1" providerId="ADAL" clId="{C54C2EA2-1008-4A88-AE60-E99C17FFCA10}" dt="2020-03-06T16:19:21.717" v="2584" actId="207"/>
          <ac:spMkLst>
            <pc:docMk/>
            <pc:sldMk cId="3341227360" sldId="279"/>
            <ac:spMk id="4" creationId="{BE8ECA23-4196-4390-A667-F89D37FAB2F1}"/>
          </ac:spMkLst>
        </pc:spChg>
      </pc:sldChg>
      <pc:sldChg chg="addSp modSp add addCm modCm">
        <pc:chgData name="James Franklin" userId="cf915d05-507f-491f-b4a6-b2aa085ee4b1" providerId="ADAL" clId="{C54C2EA2-1008-4A88-AE60-E99C17FFCA10}" dt="2020-03-06T16:49:25.599" v="3315"/>
        <pc:sldMkLst>
          <pc:docMk/>
          <pc:sldMk cId="1337509737" sldId="280"/>
        </pc:sldMkLst>
        <pc:spChg chg="mod">
          <ac:chgData name="James Franklin" userId="cf915d05-507f-491f-b4a6-b2aa085ee4b1" providerId="ADAL" clId="{C54C2EA2-1008-4A88-AE60-E99C17FFCA10}" dt="2020-03-06T16:39:53.560" v="3020" actId="20577"/>
          <ac:spMkLst>
            <pc:docMk/>
            <pc:sldMk cId="1337509737" sldId="280"/>
            <ac:spMk id="2" creationId="{A684F9E0-D257-4E9F-BE8B-EAB7438B0C6E}"/>
          </ac:spMkLst>
        </pc:spChg>
        <pc:spChg chg="mod">
          <ac:chgData name="James Franklin" userId="cf915d05-507f-491f-b4a6-b2aa085ee4b1" providerId="ADAL" clId="{C54C2EA2-1008-4A88-AE60-E99C17FFCA10}" dt="2020-03-06T16:40:41.484" v="3146" actId="20577"/>
          <ac:spMkLst>
            <pc:docMk/>
            <pc:sldMk cId="1337509737" sldId="280"/>
            <ac:spMk id="3" creationId="{C050E2AF-58FC-4563-A6BC-29C0A1AD34D6}"/>
          </ac:spMkLst>
        </pc:spChg>
        <pc:picChg chg="add mod">
          <ac:chgData name="James Franklin" userId="cf915d05-507f-491f-b4a6-b2aa085ee4b1" providerId="ADAL" clId="{C54C2EA2-1008-4A88-AE60-E99C17FFCA10}" dt="2020-03-06T16:41:22.747" v="3149" actId="1076"/>
          <ac:picMkLst>
            <pc:docMk/>
            <pc:sldMk cId="1337509737" sldId="280"/>
            <ac:picMk id="4" creationId="{450F8D77-FB25-48E9-B7AB-39BA426C63A0}"/>
          </ac:picMkLst>
        </pc:picChg>
        <pc:picChg chg="add mod">
          <ac:chgData name="James Franklin" userId="cf915d05-507f-491f-b4a6-b2aa085ee4b1" providerId="ADAL" clId="{C54C2EA2-1008-4A88-AE60-E99C17FFCA10}" dt="2020-03-06T16:42:36.498" v="3155" actId="1076"/>
          <ac:picMkLst>
            <pc:docMk/>
            <pc:sldMk cId="1337509737" sldId="280"/>
            <ac:picMk id="4098" creationId="{62CB0342-E821-451D-924F-150BD6343489}"/>
          </ac:picMkLst>
        </pc:picChg>
      </pc:sldChg>
      <pc:sldChg chg="add del">
        <pc:chgData name="James Franklin" userId="cf915d05-507f-491f-b4a6-b2aa085ee4b1" providerId="ADAL" clId="{C54C2EA2-1008-4A88-AE60-E99C17FFCA10}" dt="2020-03-06T16:51:22.042" v="3535" actId="47"/>
        <pc:sldMkLst>
          <pc:docMk/>
          <pc:sldMk cId="1387726082" sldId="281"/>
        </pc:sldMkLst>
      </pc:sldChg>
      <pc:sldChg chg="addSp modSp add ord">
        <pc:chgData name="James Franklin" userId="cf915d05-507f-491f-b4a6-b2aa085ee4b1" providerId="ADAL" clId="{C54C2EA2-1008-4A88-AE60-E99C17FFCA10}" dt="2020-03-06T16:54:42.795" v="3831" actId="20577"/>
        <pc:sldMkLst>
          <pc:docMk/>
          <pc:sldMk cId="3720013636" sldId="281"/>
        </pc:sldMkLst>
        <pc:spChg chg="mod">
          <ac:chgData name="James Franklin" userId="cf915d05-507f-491f-b4a6-b2aa085ee4b1" providerId="ADAL" clId="{C54C2EA2-1008-4A88-AE60-E99C17FFCA10}" dt="2020-03-06T16:51:28.374" v="3545" actId="20577"/>
          <ac:spMkLst>
            <pc:docMk/>
            <pc:sldMk cId="3720013636" sldId="281"/>
            <ac:spMk id="2" creationId="{1C7CD0EF-E33D-44CB-A21F-980E5B96DE85}"/>
          </ac:spMkLst>
        </pc:spChg>
        <pc:spChg chg="mod">
          <ac:chgData name="James Franklin" userId="cf915d05-507f-491f-b4a6-b2aa085ee4b1" providerId="ADAL" clId="{C54C2EA2-1008-4A88-AE60-E99C17FFCA10}" dt="2020-03-06T16:54:42.795" v="3831" actId="20577"/>
          <ac:spMkLst>
            <pc:docMk/>
            <pc:sldMk cId="3720013636" sldId="281"/>
            <ac:spMk id="3" creationId="{D11E93B5-2523-406A-B12F-B2F7212F5010}"/>
          </ac:spMkLst>
        </pc:spChg>
        <pc:picChg chg="add mod">
          <ac:chgData name="James Franklin" userId="cf915d05-507f-491f-b4a6-b2aa085ee4b1" providerId="ADAL" clId="{C54C2EA2-1008-4A88-AE60-E99C17FFCA10}" dt="2020-03-06T16:54:34.914" v="3829" actId="14100"/>
          <ac:picMkLst>
            <pc:docMk/>
            <pc:sldMk cId="3720013636" sldId="281"/>
            <ac:picMk id="5122" creationId="{6D106C45-E4C2-4AA1-9B1D-FFB8023C116D}"/>
          </ac:picMkLst>
        </pc:picChg>
      </pc:sldChg>
      <pc:sldChg chg="addSp modSp add">
        <pc:chgData name="James Franklin" userId="cf915d05-507f-491f-b4a6-b2aa085ee4b1" providerId="ADAL" clId="{C54C2EA2-1008-4A88-AE60-E99C17FFCA10}" dt="2020-03-06T16:59:45.658" v="4591" actId="207"/>
        <pc:sldMkLst>
          <pc:docMk/>
          <pc:sldMk cId="3687927885" sldId="282"/>
        </pc:sldMkLst>
        <pc:spChg chg="mod">
          <ac:chgData name="James Franklin" userId="cf915d05-507f-491f-b4a6-b2aa085ee4b1" providerId="ADAL" clId="{C54C2EA2-1008-4A88-AE60-E99C17FFCA10}" dt="2020-03-06T16:56:02.410" v="3840" actId="20577"/>
          <ac:spMkLst>
            <pc:docMk/>
            <pc:sldMk cId="3687927885" sldId="282"/>
            <ac:spMk id="2" creationId="{418C1A78-FA96-4135-AA71-16F774698867}"/>
          </ac:spMkLst>
        </pc:spChg>
        <pc:spChg chg="mod">
          <ac:chgData name="James Franklin" userId="cf915d05-507f-491f-b4a6-b2aa085ee4b1" providerId="ADAL" clId="{C54C2EA2-1008-4A88-AE60-E99C17FFCA10}" dt="2020-03-06T16:59:45.658" v="4591" actId="207"/>
          <ac:spMkLst>
            <pc:docMk/>
            <pc:sldMk cId="3687927885" sldId="282"/>
            <ac:spMk id="3" creationId="{FAE91343-E3A2-4713-BC8C-9257F195A0B9}"/>
          </ac:spMkLst>
        </pc:spChg>
        <pc:spChg chg="add">
          <ac:chgData name="James Franklin" userId="cf915d05-507f-491f-b4a6-b2aa085ee4b1" providerId="ADAL" clId="{C54C2EA2-1008-4A88-AE60-E99C17FFCA10}" dt="2020-03-06T16:55:58.096" v="3833"/>
          <ac:spMkLst>
            <pc:docMk/>
            <pc:sldMk cId="3687927885" sldId="282"/>
            <ac:spMk id="4" creationId="{8C20DFAF-46F8-470E-A236-585510FFEC37}"/>
          </ac:spMkLst>
        </pc:spChg>
      </pc:sldChg>
    </pc:docChg>
  </pc:docChgLst>
  <pc:docChgLst>
    <pc:chgData name="Mike Bloys" userId="1248c4d8-7b2b-4b32-b8bd-163ae845f9bb" providerId="ADAL" clId="{37E669D2-4E2B-4860-B79D-D1F610C309F4}"/>
    <pc:docChg chg="modMainMaster">
      <pc:chgData name="Mike Bloys" userId="1248c4d8-7b2b-4b32-b8bd-163ae845f9bb" providerId="ADAL" clId="{37E669D2-4E2B-4860-B79D-D1F610C309F4}" dt="2021-08-17T10:30:33.317" v="0" actId="14826"/>
      <pc:docMkLst>
        <pc:docMk/>
      </pc:docMkLst>
      <pc:sldMasterChg chg="modSldLayout">
        <pc:chgData name="Mike Bloys" userId="1248c4d8-7b2b-4b32-b8bd-163ae845f9bb" providerId="ADAL" clId="{37E669D2-4E2B-4860-B79D-D1F610C309F4}" dt="2021-08-17T10:30:33.317" v="0" actId="14826"/>
        <pc:sldMasterMkLst>
          <pc:docMk/>
          <pc:sldMasterMk cId="3316734550" sldId="2147483648"/>
        </pc:sldMasterMkLst>
        <pc:sldLayoutChg chg="modSp">
          <pc:chgData name="Mike Bloys" userId="1248c4d8-7b2b-4b32-b8bd-163ae845f9bb" providerId="ADAL" clId="{37E669D2-4E2B-4860-B79D-D1F610C309F4}" dt="2021-08-17T10:30:33.317" v="0" actId="14826"/>
          <pc:sldLayoutMkLst>
            <pc:docMk/>
            <pc:sldMasterMk cId="3316734550" sldId="2147483648"/>
            <pc:sldLayoutMk cId="3886385901" sldId="2147483649"/>
          </pc:sldLayoutMkLst>
          <pc:picChg chg="mod">
            <ac:chgData name="Mike Bloys" userId="1248c4d8-7b2b-4b32-b8bd-163ae845f9bb" providerId="ADAL" clId="{37E669D2-4E2B-4860-B79D-D1F610C309F4}" dt="2021-08-17T10:30:33.317" v="0" actId="14826"/>
            <ac:picMkLst>
              <pc:docMk/>
              <pc:sldMasterMk cId="3316734550" sldId="2147483648"/>
              <pc:sldLayoutMk cId="3886385901" sldId="2147483649"/>
              <ac:picMk id="7" creationId="{E2281923-6D9B-40D0-AA34-A0DCB6775C8B}"/>
            </ac:picMkLst>
          </pc:picChg>
        </pc:sldLayoutChg>
      </pc:sldMasterChg>
    </pc:docChg>
  </pc:docChgLst>
  <pc:docChgLst>
    <pc:chgData name="Mike Bloys" userId="1248c4d8-7b2b-4b32-b8bd-163ae845f9bb" providerId="ADAL" clId="{A646D2F6-6E3B-413C-834A-2C4B83E4DF91}"/>
    <pc:docChg chg="modMainMaster">
      <pc:chgData name="Mike Bloys" userId="1248c4d8-7b2b-4b32-b8bd-163ae845f9bb" providerId="ADAL" clId="{A646D2F6-6E3B-413C-834A-2C4B83E4DF91}" dt="2020-05-29T14:05:39.938" v="0"/>
      <pc:docMkLst>
        <pc:docMk/>
      </pc:docMkLst>
      <pc:sldMasterChg chg="modSldLayout">
        <pc:chgData name="Mike Bloys" userId="1248c4d8-7b2b-4b32-b8bd-163ae845f9bb" providerId="ADAL" clId="{A646D2F6-6E3B-413C-834A-2C4B83E4DF91}" dt="2020-05-29T14:05:39.938" v="0"/>
        <pc:sldMasterMkLst>
          <pc:docMk/>
          <pc:sldMasterMk cId="3316734550" sldId="2147483648"/>
        </pc:sldMasterMkLst>
        <pc:sldLayoutChg chg="addSp modSp">
          <pc:chgData name="Mike Bloys" userId="1248c4d8-7b2b-4b32-b8bd-163ae845f9bb" providerId="ADAL" clId="{A646D2F6-6E3B-413C-834A-2C4B83E4DF91}" dt="2020-05-29T14:05:39.938" v="0"/>
          <pc:sldLayoutMkLst>
            <pc:docMk/>
            <pc:sldMasterMk cId="3316734550" sldId="2147483648"/>
            <pc:sldLayoutMk cId="3886385901" sldId="2147483649"/>
          </pc:sldLayoutMkLst>
          <pc:spChg chg="mod">
            <ac:chgData name="Mike Bloys" userId="1248c4d8-7b2b-4b32-b8bd-163ae845f9bb" providerId="ADAL" clId="{A646D2F6-6E3B-413C-834A-2C4B83E4DF91}" dt="2020-05-29T14:05:39.938" v="0"/>
            <ac:spMkLst>
              <pc:docMk/>
              <pc:sldMasterMk cId="3316734550" sldId="2147483648"/>
              <pc:sldLayoutMk cId="3886385901" sldId="2147483649"/>
              <ac:spMk id="5" creationId="{A4994ED0-E347-4BB5-8B76-519E6E95CA46}"/>
            </ac:spMkLst>
          </pc:spChg>
          <pc:grpChg chg="add mod">
            <ac:chgData name="Mike Bloys" userId="1248c4d8-7b2b-4b32-b8bd-163ae845f9bb" providerId="ADAL" clId="{A646D2F6-6E3B-413C-834A-2C4B83E4DF91}" dt="2020-05-29T14:05:39.938" v="0"/>
            <ac:grpSpMkLst>
              <pc:docMk/>
              <pc:sldMasterMk cId="3316734550" sldId="2147483648"/>
              <pc:sldLayoutMk cId="3886385901" sldId="2147483649"/>
              <ac:grpSpMk id="4" creationId="{F1BE54EE-F148-43ED-B369-410605A5783D}"/>
            </ac:grpSpMkLst>
          </pc:grpChg>
          <pc:picChg chg="mod">
            <ac:chgData name="Mike Bloys" userId="1248c4d8-7b2b-4b32-b8bd-163ae845f9bb" providerId="ADAL" clId="{A646D2F6-6E3B-413C-834A-2C4B83E4DF91}" dt="2020-05-29T14:05:39.938" v="0"/>
            <ac:picMkLst>
              <pc:docMk/>
              <pc:sldMasterMk cId="3316734550" sldId="2147483648"/>
              <pc:sldLayoutMk cId="3886385901" sldId="2147483649"/>
              <ac:picMk id="6" creationId="{B9BA8AF1-2458-464A-911F-C87D98B6129D}"/>
            </ac:picMkLst>
          </pc:picChg>
        </pc:sldLayoutChg>
      </pc:sldMasterChg>
    </pc:docChg>
  </pc:docChgLst>
  <pc:docChgLst>
    <pc:chgData name="Rob Heathcote" userId="62419938-1f1d-43ca-9327-cfd6c1894440" providerId="ADAL" clId="{453F4CEF-AC34-4316-A2AC-CA839B49F9AC}"/>
    <pc:docChg chg="modSld">
      <pc:chgData name="Rob Heathcote" userId="62419938-1f1d-43ca-9327-cfd6c1894440" providerId="ADAL" clId="{453F4CEF-AC34-4316-A2AC-CA839B49F9AC}" dt="2020-03-11T13:52:56.982" v="1" actId="1035"/>
      <pc:docMkLst>
        <pc:docMk/>
      </pc:docMkLst>
      <pc:sldChg chg="modSp">
        <pc:chgData name="Rob Heathcote" userId="62419938-1f1d-43ca-9327-cfd6c1894440" providerId="ADAL" clId="{453F4CEF-AC34-4316-A2AC-CA839B49F9AC}" dt="2020-03-11T13:52:56.982" v="1" actId="1035"/>
        <pc:sldMkLst>
          <pc:docMk/>
          <pc:sldMk cId="201571008" sldId="277"/>
        </pc:sldMkLst>
        <pc:picChg chg="mod">
          <ac:chgData name="Rob Heathcote" userId="62419938-1f1d-43ca-9327-cfd6c1894440" providerId="ADAL" clId="{453F4CEF-AC34-4316-A2AC-CA839B49F9AC}" dt="2020-03-11T13:52:56.982" v="1" actId="1035"/>
          <ac:picMkLst>
            <pc:docMk/>
            <pc:sldMk cId="201571008" sldId="277"/>
            <ac:picMk id="2052" creationId="{C23A9B19-5FDD-4472-BE94-5E3D31B3DEAE}"/>
          </ac:picMkLst>
        </pc:picChg>
      </pc:sldChg>
    </pc:docChg>
  </pc:docChgLst>
  <pc:docChgLst>
    <pc:chgData name="Rob Heathcote" userId="62419938-1f1d-43ca-9327-cfd6c1894440" providerId="ADAL" clId="{0BB9653D-AD22-43C2-827E-AACF1A210C94}"/>
    <pc:docChg chg="custSel modSld modMainMaster">
      <pc:chgData name="Rob Heathcote" userId="62419938-1f1d-43ca-9327-cfd6c1894440" providerId="ADAL" clId="{0BB9653D-AD22-43C2-827E-AACF1A210C94}" dt="2020-03-10T09:23:30.059" v="199" actId="1038"/>
      <pc:docMkLst>
        <pc:docMk/>
      </pc:docMkLst>
      <pc:sldChg chg="addSp delSp modSp">
        <pc:chgData name="Rob Heathcote" userId="62419938-1f1d-43ca-9327-cfd6c1894440" providerId="ADAL" clId="{0BB9653D-AD22-43C2-827E-AACF1A210C94}" dt="2020-03-10T08:30:10.341" v="1" actId="478"/>
        <pc:sldMkLst>
          <pc:docMk/>
          <pc:sldMk cId="3097358543" sldId="260"/>
        </pc:sldMkLst>
        <pc:spChg chg="add del mod">
          <ac:chgData name="Rob Heathcote" userId="62419938-1f1d-43ca-9327-cfd6c1894440" providerId="ADAL" clId="{0BB9653D-AD22-43C2-827E-AACF1A210C94}" dt="2020-03-10T08:30:10.341" v="1" actId="478"/>
          <ac:spMkLst>
            <pc:docMk/>
            <pc:sldMk cId="3097358543" sldId="260"/>
            <ac:spMk id="2" creationId="{78B2859A-3BB3-4B93-A244-7CE274B27B72}"/>
          </ac:spMkLst>
        </pc:spChg>
        <pc:spChg chg="add del mod">
          <ac:chgData name="Rob Heathcote" userId="62419938-1f1d-43ca-9327-cfd6c1894440" providerId="ADAL" clId="{0BB9653D-AD22-43C2-827E-AACF1A210C94}" dt="2020-03-10T08:30:10.341" v="1" actId="478"/>
          <ac:spMkLst>
            <pc:docMk/>
            <pc:sldMk cId="3097358543" sldId="260"/>
            <ac:spMk id="3" creationId="{D98E904C-70FE-49DE-A1A5-BA1D88C80B76}"/>
          </ac:spMkLst>
        </pc:spChg>
        <pc:spChg chg="add del mod">
          <ac:chgData name="Rob Heathcote" userId="62419938-1f1d-43ca-9327-cfd6c1894440" providerId="ADAL" clId="{0BB9653D-AD22-43C2-827E-AACF1A210C94}" dt="2020-03-10T08:30:10.341" v="1" actId="478"/>
          <ac:spMkLst>
            <pc:docMk/>
            <pc:sldMk cId="3097358543" sldId="260"/>
            <ac:spMk id="4" creationId="{330EB3FA-3CA2-4AFD-ACB5-012F5BC0C676}"/>
          </ac:spMkLst>
        </pc:spChg>
        <pc:spChg chg="del">
          <ac:chgData name="Rob Heathcote" userId="62419938-1f1d-43ca-9327-cfd6c1894440" providerId="ADAL" clId="{0BB9653D-AD22-43C2-827E-AACF1A210C94}" dt="2020-03-10T08:30:08.213" v="0" actId="478"/>
          <ac:spMkLst>
            <pc:docMk/>
            <pc:sldMk cId="3097358543" sldId="260"/>
            <ac:spMk id="8" creationId="{00000000-0000-0000-0000-000000000000}"/>
          </ac:spMkLst>
        </pc:spChg>
        <pc:spChg chg="del">
          <ac:chgData name="Rob Heathcote" userId="62419938-1f1d-43ca-9327-cfd6c1894440" providerId="ADAL" clId="{0BB9653D-AD22-43C2-827E-AACF1A210C94}" dt="2020-03-10T08:30:08.213" v="0" actId="478"/>
          <ac:spMkLst>
            <pc:docMk/>
            <pc:sldMk cId="3097358543" sldId="260"/>
            <ac:spMk id="9" creationId="{00000000-0000-0000-0000-000000000000}"/>
          </ac:spMkLst>
        </pc:spChg>
        <pc:spChg chg="del">
          <ac:chgData name="Rob Heathcote" userId="62419938-1f1d-43ca-9327-cfd6c1894440" providerId="ADAL" clId="{0BB9653D-AD22-43C2-827E-AACF1A210C94}" dt="2020-03-10T08:30:08.213" v="0" actId="478"/>
          <ac:spMkLst>
            <pc:docMk/>
            <pc:sldMk cId="3097358543" sldId="260"/>
            <ac:spMk id="10" creationId="{00000000-0000-0000-0000-000000000000}"/>
          </ac:spMkLst>
        </pc:spChg>
        <pc:grpChg chg="del">
          <ac:chgData name="Rob Heathcote" userId="62419938-1f1d-43ca-9327-cfd6c1894440" providerId="ADAL" clId="{0BB9653D-AD22-43C2-827E-AACF1A210C94}" dt="2020-03-10T08:30:08.213" v="0" actId="478"/>
          <ac:grpSpMkLst>
            <pc:docMk/>
            <pc:sldMk cId="3097358543" sldId="260"/>
            <ac:grpSpMk id="5" creationId="{00000000-0000-0000-0000-000000000000}"/>
          </ac:grpSpMkLst>
        </pc:grpChg>
      </pc:sldChg>
      <pc:sldChg chg="delSp">
        <pc:chgData name="Rob Heathcote" userId="62419938-1f1d-43ca-9327-cfd6c1894440" providerId="ADAL" clId="{0BB9653D-AD22-43C2-827E-AACF1A210C94}" dt="2020-03-10T08:35:27.060" v="73" actId="478"/>
        <pc:sldMkLst>
          <pc:docMk/>
          <pc:sldMk cId="4226799657" sldId="264"/>
        </pc:sldMkLst>
        <pc:spChg chg="del">
          <ac:chgData name="Rob Heathcote" userId="62419938-1f1d-43ca-9327-cfd6c1894440" providerId="ADAL" clId="{0BB9653D-AD22-43C2-827E-AACF1A210C94}" dt="2020-03-10T08:35:27.060" v="73" actId="478"/>
          <ac:spMkLst>
            <pc:docMk/>
            <pc:sldMk cId="4226799657" sldId="264"/>
            <ac:spMk id="7" creationId="{6C4731E4-E0DD-4053-9810-A106B4B983DF}"/>
          </ac:spMkLst>
        </pc:spChg>
      </pc:sldChg>
      <pc:sldChg chg="addSp">
        <pc:chgData name="Rob Heathcote" userId="62419938-1f1d-43ca-9327-cfd6c1894440" providerId="ADAL" clId="{0BB9653D-AD22-43C2-827E-AACF1A210C94}" dt="2020-03-10T08:47:04.950" v="113"/>
        <pc:sldMkLst>
          <pc:docMk/>
          <pc:sldMk cId="2792795365" sldId="265"/>
        </pc:sldMkLst>
        <pc:picChg chg="add">
          <ac:chgData name="Rob Heathcote" userId="62419938-1f1d-43ca-9327-cfd6c1894440" providerId="ADAL" clId="{0BB9653D-AD22-43C2-827E-AACF1A210C94}" dt="2020-03-10T08:47:04.950" v="113"/>
          <ac:picMkLst>
            <pc:docMk/>
            <pc:sldMk cId="2792795365" sldId="265"/>
            <ac:picMk id="5" creationId="{86EA41C1-4DF3-462B-96C0-3FFE62AF120A}"/>
          </ac:picMkLst>
        </pc:picChg>
      </pc:sldChg>
      <pc:sldChg chg="addSp delSp modSp">
        <pc:chgData name="Rob Heathcote" userId="62419938-1f1d-43ca-9327-cfd6c1894440" providerId="ADAL" clId="{0BB9653D-AD22-43C2-827E-AACF1A210C94}" dt="2020-03-10T08:44:08.021" v="95" actId="478"/>
        <pc:sldMkLst>
          <pc:docMk/>
          <pc:sldMk cId="3074147582" sldId="269"/>
        </pc:sldMkLst>
        <pc:spChg chg="del">
          <ac:chgData name="Rob Heathcote" userId="62419938-1f1d-43ca-9327-cfd6c1894440" providerId="ADAL" clId="{0BB9653D-AD22-43C2-827E-AACF1A210C94}" dt="2020-03-10T08:42:37.676" v="80"/>
          <ac:spMkLst>
            <pc:docMk/>
            <pc:sldMk cId="3074147582" sldId="269"/>
            <ac:spMk id="3" creationId="{00000000-0000-0000-0000-000000000000}"/>
          </ac:spMkLst>
        </pc:spChg>
        <pc:spChg chg="add del mod">
          <ac:chgData name="Rob Heathcote" userId="62419938-1f1d-43ca-9327-cfd6c1894440" providerId="ADAL" clId="{0BB9653D-AD22-43C2-827E-AACF1A210C94}" dt="2020-03-10T08:44:08.021" v="95" actId="478"/>
          <ac:spMkLst>
            <pc:docMk/>
            <pc:sldMk cId="3074147582" sldId="269"/>
            <ac:spMk id="5" creationId="{611EBB2F-4340-4E82-AB55-693A902D20EE}"/>
          </ac:spMkLst>
        </pc:spChg>
        <pc:spChg chg="del">
          <ac:chgData name="Rob Heathcote" userId="62419938-1f1d-43ca-9327-cfd6c1894440" providerId="ADAL" clId="{0BB9653D-AD22-43C2-827E-AACF1A210C94}" dt="2020-03-10T08:42:39.364" v="81" actId="478"/>
          <ac:spMkLst>
            <pc:docMk/>
            <pc:sldMk cId="3074147582" sldId="269"/>
            <ac:spMk id="6" creationId="{C1ADD8F3-593F-4618-9221-862928ED96AB}"/>
          </ac:spMkLst>
        </pc:spChg>
        <pc:graphicFrameChg chg="mod modGraphic">
          <ac:chgData name="Rob Heathcote" userId="62419938-1f1d-43ca-9327-cfd6c1894440" providerId="ADAL" clId="{0BB9653D-AD22-43C2-827E-AACF1A210C94}" dt="2020-03-10T08:44:06.093" v="94" actId="1076"/>
          <ac:graphicFrameMkLst>
            <pc:docMk/>
            <pc:sldMk cId="3074147582" sldId="269"/>
            <ac:graphicFrameMk id="4" creationId="{8DB77461-AD03-4D09-86BB-7FA8C9C53212}"/>
          </ac:graphicFrameMkLst>
        </pc:graphicFrameChg>
      </pc:sldChg>
      <pc:sldChg chg="addSp modSp">
        <pc:chgData name="Rob Heathcote" userId="62419938-1f1d-43ca-9327-cfd6c1894440" providerId="ADAL" clId="{0BB9653D-AD22-43C2-827E-AACF1A210C94}" dt="2020-03-10T08:47:01.453" v="112"/>
        <pc:sldMkLst>
          <pc:docMk/>
          <pc:sldMk cId="165605074" sldId="271"/>
        </pc:sldMkLst>
        <pc:spChg chg="mod">
          <ac:chgData name="Rob Heathcote" userId="62419938-1f1d-43ca-9327-cfd6c1894440" providerId="ADAL" clId="{0BB9653D-AD22-43C2-827E-AACF1A210C94}" dt="2020-03-10T08:35:35.286" v="74" actId="207"/>
          <ac:spMkLst>
            <pc:docMk/>
            <pc:sldMk cId="165605074" sldId="271"/>
            <ac:spMk id="3" creationId="{00000000-0000-0000-0000-000000000000}"/>
          </ac:spMkLst>
        </pc:spChg>
        <pc:graphicFrameChg chg="modGraphic">
          <ac:chgData name="Rob Heathcote" userId="62419938-1f1d-43ca-9327-cfd6c1894440" providerId="ADAL" clId="{0BB9653D-AD22-43C2-827E-AACF1A210C94}" dt="2020-03-10T08:35:38.774" v="75" actId="207"/>
          <ac:graphicFrameMkLst>
            <pc:docMk/>
            <pc:sldMk cId="165605074" sldId="271"/>
            <ac:graphicFrameMk id="6" creationId="{00000000-0000-0000-0000-000000000000}"/>
          </ac:graphicFrameMkLst>
        </pc:graphicFrameChg>
        <pc:picChg chg="add">
          <ac:chgData name="Rob Heathcote" userId="62419938-1f1d-43ca-9327-cfd6c1894440" providerId="ADAL" clId="{0BB9653D-AD22-43C2-827E-AACF1A210C94}" dt="2020-03-10T08:47:01.453" v="112"/>
          <ac:picMkLst>
            <pc:docMk/>
            <pc:sldMk cId="165605074" sldId="271"/>
            <ac:picMk id="7" creationId="{A31DC50B-6016-48E4-8495-291A952F28C6}"/>
          </ac:picMkLst>
        </pc:picChg>
      </pc:sldChg>
      <pc:sldChg chg="modSp">
        <pc:chgData name="Rob Heathcote" userId="62419938-1f1d-43ca-9327-cfd6c1894440" providerId="ADAL" clId="{0BB9653D-AD22-43C2-827E-AACF1A210C94}" dt="2020-03-10T08:35:45.607" v="77" actId="207"/>
        <pc:sldMkLst>
          <pc:docMk/>
          <pc:sldMk cId="1698413378" sldId="275"/>
        </pc:sldMkLst>
        <pc:graphicFrameChg chg="modGraphic">
          <ac:chgData name="Rob Heathcote" userId="62419938-1f1d-43ca-9327-cfd6c1894440" providerId="ADAL" clId="{0BB9653D-AD22-43C2-827E-AACF1A210C94}" dt="2020-03-10T08:35:43.575" v="76" actId="207"/>
          <ac:graphicFrameMkLst>
            <pc:docMk/>
            <pc:sldMk cId="1698413378" sldId="275"/>
            <ac:graphicFrameMk id="6" creationId="{00000000-0000-0000-0000-000000000000}"/>
          </ac:graphicFrameMkLst>
        </pc:graphicFrameChg>
        <pc:graphicFrameChg chg="modGraphic">
          <ac:chgData name="Rob Heathcote" userId="62419938-1f1d-43ca-9327-cfd6c1894440" providerId="ADAL" clId="{0BB9653D-AD22-43C2-827E-AACF1A210C94}" dt="2020-03-10T08:35:45.607" v="77" actId="207"/>
          <ac:graphicFrameMkLst>
            <pc:docMk/>
            <pc:sldMk cId="1698413378" sldId="275"/>
            <ac:graphicFrameMk id="7" creationId="{00000000-0000-0000-0000-000000000000}"/>
          </ac:graphicFrameMkLst>
        </pc:graphicFrameChg>
      </pc:sldChg>
      <pc:sldChg chg="addSp delSp modSp delCm modCm">
        <pc:chgData name="Rob Heathcote" userId="62419938-1f1d-43ca-9327-cfd6c1894440" providerId="ADAL" clId="{0BB9653D-AD22-43C2-827E-AACF1A210C94}" dt="2020-03-10T09:23:30.059" v="199" actId="1038"/>
        <pc:sldMkLst>
          <pc:docMk/>
          <pc:sldMk cId="201571008" sldId="277"/>
        </pc:sldMkLst>
        <pc:spChg chg="add mod">
          <ac:chgData name="Rob Heathcote" userId="62419938-1f1d-43ca-9327-cfd6c1894440" providerId="ADAL" clId="{0BB9653D-AD22-43C2-827E-AACF1A210C94}" dt="2020-03-10T09:22:29.531" v="181" actId="1076"/>
          <ac:spMkLst>
            <pc:docMk/>
            <pc:sldMk cId="201571008" sldId="277"/>
            <ac:spMk id="2" creationId="{A688443B-C8F8-421B-8F93-5E6BF8F78A6B}"/>
          </ac:spMkLst>
        </pc:spChg>
        <pc:spChg chg="mod">
          <ac:chgData name="Rob Heathcote" userId="62419938-1f1d-43ca-9327-cfd6c1894440" providerId="ADAL" clId="{0BB9653D-AD22-43C2-827E-AACF1A210C94}" dt="2020-03-10T09:17:39.849" v="162" actId="20577"/>
          <ac:spMkLst>
            <pc:docMk/>
            <pc:sldMk cId="201571008" sldId="277"/>
            <ac:spMk id="3" creationId="{00000000-0000-0000-0000-000000000000}"/>
          </ac:spMkLst>
        </pc:spChg>
        <pc:spChg chg="mod">
          <ac:chgData name="Rob Heathcote" userId="62419938-1f1d-43ca-9327-cfd6c1894440" providerId="ADAL" clId="{0BB9653D-AD22-43C2-827E-AACF1A210C94}" dt="2020-03-10T09:18:16.244" v="174" actId="20577"/>
          <ac:spMkLst>
            <pc:docMk/>
            <pc:sldMk cId="201571008" sldId="277"/>
            <ac:spMk id="4" creationId="{00000000-0000-0000-0000-000000000000}"/>
          </ac:spMkLst>
        </pc:spChg>
        <pc:spChg chg="add mod">
          <ac:chgData name="Rob Heathcote" userId="62419938-1f1d-43ca-9327-cfd6c1894440" providerId="ADAL" clId="{0BB9653D-AD22-43C2-827E-AACF1A210C94}" dt="2020-03-10T09:22:58.635" v="184" actId="1076"/>
          <ac:spMkLst>
            <pc:docMk/>
            <pc:sldMk cId="201571008" sldId="277"/>
            <ac:spMk id="9" creationId="{7909E4F9-3CA3-45EB-BB59-FCF58BB78639}"/>
          </ac:spMkLst>
        </pc:spChg>
        <pc:spChg chg="add mod">
          <ac:chgData name="Rob Heathcote" userId="62419938-1f1d-43ca-9327-cfd6c1894440" providerId="ADAL" clId="{0BB9653D-AD22-43C2-827E-AACF1A210C94}" dt="2020-03-10T09:23:30.059" v="199" actId="1038"/>
          <ac:spMkLst>
            <pc:docMk/>
            <pc:sldMk cId="201571008" sldId="277"/>
            <ac:spMk id="10" creationId="{A73F50C4-A99A-4A1D-BF09-002557F95CA3}"/>
          </ac:spMkLst>
        </pc:spChg>
        <pc:picChg chg="del">
          <ac:chgData name="Rob Heathcote" userId="62419938-1f1d-43ca-9327-cfd6c1894440" providerId="ADAL" clId="{0BB9653D-AD22-43C2-827E-AACF1A210C94}" dt="2020-03-10T09:15:18.308" v="128" actId="478"/>
          <ac:picMkLst>
            <pc:docMk/>
            <pc:sldMk cId="201571008" sldId="277"/>
            <ac:picMk id="5" creationId="{280F59A7-CE0E-44CA-91D5-8BE8106EF0FD}"/>
          </ac:picMkLst>
        </pc:picChg>
        <pc:picChg chg="add del mod">
          <ac:chgData name="Rob Heathcote" userId="62419938-1f1d-43ca-9327-cfd6c1894440" providerId="ADAL" clId="{0BB9653D-AD22-43C2-827E-AACF1A210C94}" dt="2020-03-10T09:16:34.471" v="143" actId="478"/>
          <ac:picMkLst>
            <pc:docMk/>
            <pc:sldMk cId="201571008" sldId="277"/>
            <ac:picMk id="2050" creationId="{B2881EEB-C9D4-411A-BEB9-3CFB51D71842}"/>
          </ac:picMkLst>
        </pc:picChg>
        <pc:picChg chg="add mod">
          <ac:chgData name="Rob Heathcote" userId="62419938-1f1d-43ca-9327-cfd6c1894440" providerId="ADAL" clId="{0BB9653D-AD22-43C2-827E-AACF1A210C94}" dt="2020-03-10T09:17:31.141" v="151" actId="732"/>
          <ac:picMkLst>
            <pc:docMk/>
            <pc:sldMk cId="201571008" sldId="277"/>
            <ac:picMk id="2052" creationId="{C23A9B19-5FDD-4472-BE94-5E3D31B3DEAE}"/>
          </ac:picMkLst>
        </pc:picChg>
        <pc:picChg chg="del">
          <ac:chgData name="Rob Heathcote" userId="62419938-1f1d-43ca-9327-cfd6c1894440" providerId="ADAL" clId="{0BB9653D-AD22-43C2-827E-AACF1A210C94}" dt="2020-03-10T09:15:18.308" v="128" actId="478"/>
          <ac:picMkLst>
            <pc:docMk/>
            <pc:sldMk cId="201571008" sldId="277"/>
            <ac:picMk id="3074" creationId="{56846556-AB71-4D28-BCD7-E27D5AD044E1}"/>
          </ac:picMkLst>
        </pc:picChg>
      </pc:sldChg>
      <pc:sldChg chg="addSp delSp modSp">
        <pc:chgData name="Rob Heathcote" userId="62419938-1f1d-43ca-9327-cfd6c1894440" providerId="ADAL" clId="{0BB9653D-AD22-43C2-827E-AACF1A210C94}" dt="2020-03-10T08:34:45.230" v="70"/>
        <pc:sldMkLst>
          <pc:docMk/>
          <pc:sldMk cId="1681998991" sldId="278"/>
        </pc:sldMkLst>
        <pc:picChg chg="del mod">
          <ac:chgData name="Rob Heathcote" userId="62419938-1f1d-43ca-9327-cfd6c1894440" providerId="ADAL" clId="{0BB9653D-AD22-43C2-827E-AACF1A210C94}" dt="2020-03-10T08:33:59.044" v="56" actId="478"/>
          <ac:picMkLst>
            <pc:docMk/>
            <pc:sldMk cId="1681998991" sldId="278"/>
            <ac:picMk id="4" creationId="{4098714D-94F4-4D45-B288-C7E5E25DC72B}"/>
          </ac:picMkLst>
        </pc:picChg>
        <pc:picChg chg="add mod ord modCrop">
          <ac:chgData name="Rob Heathcote" userId="62419938-1f1d-43ca-9327-cfd6c1894440" providerId="ADAL" clId="{0BB9653D-AD22-43C2-827E-AACF1A210C94}" dt="2020-03-10T08:34:31.308" v="69" actId="732"/>
          <ac:picMkLst>
            <pc:docMk/>
            <pc:sldMk cId="1681998991" sldId="278"/>
            <ac:picMk id="6" creationId="{A8139B59-3021-4564-B1A8-63A5FF899480}"/>
          </ac:picMkLst>
        </pc:picChg>
        <pc:picChg chg="add">
          <ac:chgData name="Rob Heathcote" userId="62419938-1f1d-43ca-9327-cfd6c1894440" providerId="ADAL" clId="{0BB9653D-AD22-43C2-827E-AACF1A210C94}" dt="2020-03-10T08:34:45.230" v="70"/>
          <ac:picMkLst>
            <pc:docMk/>
            <pc:sldMk cId="1681998991" sldId="278"/>
            <ac:picMk id="8" creationId="{8DF98EAA-DACE-4EEB-B097-D0DE9041B535}"/>
          </ac:picMkLst>
        </pc:picChg>
        <pc:picChg chg="del">
          <ac:chgData name="Rob Heathcote" userId="62419938-1f1d-43ca-9327-cfd6c1894440" providerId="ADAL" clId="{0BB9653D-AD22-43C2-827E-AACF1A210C94}" dt="2020-03-10T08:34:24.524" v="68" actId="478"/>
          <ac:picMkLst>
            <pc:docMk/>
            <pc:sldMk cId="1681998991" sldId="278"/>
            <ac:picMk id="2050" creationId="{30A93A2F-8F8F-4663-A838-686CC05D0DDB}"/>
          </ac:picMkLst>
        </pc:picChg>
      </pc:sldChg>
      <pc:sldChg chg="delSp">
        <pc:chgData name="Rob Heathcote" userId="62419938-1f1d-43ca-9327-cfd6c1894440" providerId="ADAL" clId="{0BB9653D-AD22-43C2-827E-AACF1A210C94}" dt="2020-03-10T08:36:03.557" v="78" actId="478"/>
        <pc:sldMkLst>
          <pc:docMk/>
          <pc:sldMk cId="3341227360" sldId="279"/>
        </pc:sldMkLst>
        <pc:spChg chg="del">
          <ac:chgData name="Rob Heathcote" userId="62419938-1f1d-43ca-9327-cfd6c1894440" providerId="ADAL" clId="{0BB9653D-AD22-43C2-827E-AACF1A210C94}" dt="2020-03-10T08:36:03.557" v="78" actId="478"/>
          <ac:spMkLst>
            <pc:docMk/>
            <pc:sldMk cId="3341227360" sldId="279"/>
            <ac:spMk id="4" creationId="{BE8ECA23-4196-4390-A667-F89D37FAB2F1}"/>
          </ac:spMkLst>
        </pc:spChg>
      </pc:sldChg>
      <pc:sldChg chg="addSp delSp modSp setBg delCm">
        <pc:chgData name="Rob Heathcote" userId="62419938-1f1d-43ca-9327-cfd6c1894440" providerId="ADAL" clId="{0BB9653D-AD22-43C2-827E-AACF1A210C94}" dt="2020-03-10T09:07:20.749" v="127" actId="207"/>
        <pc:sldMkLst>
          <pc:docMk/>
          <pc:sldMk cId="1337509737" sldId="280"/>
        </pc:sldMkLst>
        <pc:spChg chg="mod">
          <ac:chgData name="Rob Heathcote" userId="62419938-1f1d-43ca-9327-cfd6c1894440" providerId="ADAL" clId="{0BB9653D-AD22-43C2-827E-AACF1A210C94}" dt="2020-03-10T09:07:16.224" v="125" actId="207"/>
          <ac:spMkLst>
            <pc:docMk/>
            <pc:sldMk cId="1337509737" sldId="280"/>
            <ac:spMk id="2" creationId="{A684F9E0-D257-4E9F-BE8B-EAB7438B0C6E}"/>
          </ac:spMkLst>
        </pc:spChg>
        <pc:spChg chg="mod">
          <ac:chgData name="Rob Heathcote" userId="62419938-1f1d-43ca-9327-cfd6c1894440" providerId="ADAL" clId="{0BB9653D-AD22-43C2-827E-AACF1A210C94}" dt="2020-03-10T09:07:20.749" v="127" actId="207"/>
          <ac:spMkLst>
            <pc:docMk/>
            <pc:sldMk cId="1337509737" sldId="280"/>
            <ac:spMk id="3" creationId="{C050E2AF-58FC-4563-A6BC-29C0A1AD34D6}"/>
          </ac:spMkLst>
        </pc:spChg>
        <pc:picChg chg="del">
          <ac:chgData name="Rob Heathcote" userId="62419938-1f1d-43ca-9327-cfd6c1894440" providerId="ADAL" clId="{0BB9653D-AD22-43C2-827E-AACF1A210C94}" dt="2020-03-10T09:02:08.941" v="116" actId="478"/>
          <ac:picMkLst>
            <pc:docMk/>
            <pc:sldMk cId="1337509737" sldId="280"/>
            <ac:picMk id="4" creationId="{450F8D77-FB25-48E9-B7AB-39BA426C63A0}"/>
          </ac:picMkLst>
        </pc:picChg>
        <pc:picChg chg="add mod modCrop">
          <ac:chgData name="Rob Heathcote" userId="62419938-1f1d-43ca-9327-cfd6c1894440" providerId="ADAL" clId="{0BB9653D-AD22-43C2-827E-AACF1A210C94}" dt="2020-03-10T09:07:02.060" v="123" actId="1076"/>
          <ac:picMkLst>
            <pc:docMk/>
            <pc:sldMk cId="1337509737" sldId="280"/>
            <ac:picMk id="6" creationId="{9DA1F584-6CB6-4AEA-A52A-E7182A46A9BD}"/>
          </ac:picMkLst>
        </pc:picChg>
        <pc:picChg chg="del">
          <ac:chgData name="Rob Heathcote" userId="62419938-1f1d-43ca-9327-cfd6c1894440" providerId="ADAL" clId="{0BB9653D-AD22-43C2-827E-AACF1A210C94}" dt="2020-03-10T08:38:54.911" v="79" actId="478"/>
          <ac:picMkLst>
            <pc:docMk/>
            <pc:sldMk cId="1337509737" sldId="280"/>
            <ac:picMk id="4098" creationId="{62CB0342-E821-451D-924F-150BD6343489}"/>
          </ac:picMkLst>
        </pc:picChg>
      </pc:sldChg>
      <pc:sldChg chg="addSp delSp modSp">
        <pc:chgData name="Rob Heathcote" userId="62419938-1f1d-43ca-9327-cfd6c1894440" providerId="ADAL" clId="{0BB9653D-AD22-43C2-827E-AACF1A210C94}" dt="2020-03-10T08:47:16.094" v="114"/>
        <pc:sldMkLst>
          <pc:docMk/>
          <pc:sldMk cId="3720013636" sldId="281"/>
        </pc:sldMkLst>
        <pc:picChg chg="add mod ord modCrop">
          <ac:chgData name="Rob Heathcote" userId="62419938-1f1d-43ca-9327-cfd6c1894440" providerId="ADAL" clId="{0BB9653D-AD22-43C2-827E-AACF1A210C94}" dt="2020-03-10T08:46:17.988" v="111" actId="732"/>
          <ac:picMkLst>
            <pc:docMk/>
            <pc:sldMk cId="3720013636" sldId="281"/>
            <ac:picMk id="5" creationId="{A685D516-F760-4406-8C8C-9B60BF4CC9D4}"/>
          </ac:picMkLst>
        </pc:picChg>
        <pc:picChg chg="add">
          <ac:chgData name="Rob Heathcote" userId="62419938-1f1d-43ca-9327-cfd6c1894440" providerId="ADAL" clId="{0BB9653D-AD22-43C2-827E-AACF1A210C94}" dt="2020-03-10T08:47:16.094" v="114"/>
          <ac:picMkLst>
            <pc:docMk/>
            <pc:sldMk cId="3720013636" sldId="281"/>
            <ac:picMk id="7" creationId="{3FB265EE-7226-4717-B76D-2258DFED14AE}"/>
          </ac:picMkLst>
        </pc:picChg>
        <pc:picChg chg="del">
          <ac:chgData name="Rob Heathcote" userId="62419938-1f1d-43ca-9327-cfd6c1894440" providerId="ADAL" clId="{0BB9653D-AD22-43C2-827E-AACF1A210C94}" dt="2020-03-10T08:46:06.966" v="108" actId="478"/>
          <ac:picMkLst>
            <pc:docMk/>
            <pc:sldMk cId="3720013636" sldId="281"/>
            <ac:picMk id="5122" creationId="{6D106C45-E4C2-4AA1-9B1D-FFB8023C116D}"/>
          </ac:picMkLst>
        </pc:picChg>
      </pc:sldChg>
      <pc:sldChg chg="delSp">
        <pc:chgData name="Rob Heathcote" userId="62419938-1f1d-43ca-9327-cfd6c1894440" providerId="ADAL" clId="{0BB9653D-AD22-43C2-827E-AACF1A210C94}" dt="2020-03-10T08:44:16.837" v="96" actId="478"/>
        <pc:sldMkLst>
          <pc:docMk/>
          <pc:sldMk cId="3687927885" sldId="282"/>
        </pc:sldMkLst>
        <pc:spChg chg="del">
          <ac:chgData name="Rob Heathcote" userId="62419938-1f1d-43ca-9327-cfd6c1894440" providerId="ADAL" clId="{0BB9653D-AD22-43C2-827E-AACF1A210C94}" dt="2020-03-10T08:44:16.837" v="96" actId="478"/>
          <ac:spMkLst>
            <pc:docMk/>
            <pc:sldMk cId="3687927885" sldId="282"/>
            <ac:spMk id="4" creationId="{8C20DFAF-46F8-470E-A236-585510FFEC37}"/>
          </ac:spMkLst>
        </pc:spChg>
      </pc:sldChg>
      <pc:sldMasterChg chg="modSldLayout">
        <pc:chgData name="Rob Heathcote" userId="62419938-1f1d-43ca-9327-cfd6c1894440" providerId="ADAL" clId="{0BB9653D-AD22-43C2-827E-AACF1A210C94}" dt="2020-03-10T08:32:26.860" v="52"/>
        <pc:sldMasterMkLst>
          <pc:docMk/>
          <pc:sldMasterMk cId="3316734550" sldId="2147483648"/>
        </pc:sldMasterMkLst>
        <pc:sldLayoutChg chg="addSp delSp modSp">
          <pc:chgData name="Rob Heathcote" userId="62419938-1f1d-43ca-9327-cfd6c1894440" providerId="ADAL" clId="{0BB9653D-AD22-43C2-827E-AACF1A210C94}" dt="2020-03-10T08:30:25.951" v="6" actId="962"/>
          <pc:sldLayoutMkLst>
            <pc:docMk/>
            <pc:sldMasterMk cId="3316734550" sldId="2147483648"/>
            <pc:sldLayoutMk cId="3886385901" sldId="2147483649"/>
          </pc:sldLayoutMkLst>
          <pc:spChg chg="del">
            <ac:chgData name="Rob Heathcote" userId="62419938-1f1d-43ca-9327-cfd6c1894440" providerId="ADAL" clId="{0BB9653D-AD22-43C2-827E-AACF1A210C94}" dt="2020-03-10T08:30:19.519" v="2" actId="478"/>
            <ac:spMkLst>
              <pc:docMk/>
              <pc:sldMasterMk cId="3316734550" sldId="2147483648"/>
              <pc:sldLayoutMk cId="3886385901" sldId="2147483649"/>
              <ac:spMk id="8" creationId="{00000000-0000-0000-0000-000000000000}"/>
            </ac:spMkLst>
          </pc:spChg>
          <pc:spChg chg="del">
            <ac:chgData name="Rob Heathcote" userId="62419938-1f1d-43ca-9327-cfd6c1894440" providerId="ADAL" clId="{0BB9653D-AD22-43C2-827E-AACF1A210C94}" dt="2020-03-10T08:30:19.519" v="2" actId="478"/>
            <ac:spMkLst>
              <pc:docMk/>
              <pc:sldMasterMk cId="3316734550" sldId="2147483648"/>
              <pc:sldLayoutMk cId="3886385901" sldId="2147483649"/>
              <ac:spMk id="10" creationId="{00000000-0000-0000-0000-000000000000}"/>
            </ac:spMkLst>
          </pc:spChg>
          <pc:spChg chg="del">
            <ac:chgData name="Rob Heathcote" userId="62419938-1f1d-43ca-9327-cfd6c1894440" providerId="ADAL" clId="{0BB9653D-AD22-43C2-827E-AACF1A210C94}" dt="2020-03-10T08:30:19.519" v="2" actId="478"/>
            <ac:spMkLst>
              <pc:docMk/>
              <pc:sldMasterMk cId="3316734550" sldId="2147483648"/>
              <pc:sldLayoutMk cId="3886385901" sldId="2147483649"/>
              <ac:spMk id="12" creationId="{00000000-0000-0000-0000-000000000000}"/>
            </ac:spMkLst>
          </pc:spChg>
          <pc:spChg chg="del">
            <ac:chgData name="Rob Heathcote" userId="62419938-1f1d-43ca-9327-cfd6c1894440" providerId="ADAL" clId="{0BB9653D-AD22-43C2-827E-AACF1A210C94}" dt="2020-03-10T08:30:19.519" v="2" actId="478"/>
            <ac:spMkLst>
              <pc:docMk/>
              <pc:sldMasterMk cId="3316734550" sldId="2147483648"/>
              <pc:sldLayoutMk cId="3886385901" sldId="2147483649"/>
              <ac:spMk id="13" creationId="{00000000-0000-0000-0000-000000000000}"/>
            </ac:spMkLst>
          </pc:spChg>
          <pc:picChg chg="add mod">
            <ac:chgData name="Rob Heathcote" userId="62419938-1f1d-43ca-9327-cfd6c1894440" providerId="ADAL" clId="{0BB9653D-AD22-43C2-827E-AACF1A210C94}" dt="2020-03-10T08:30:25.951" v="6" actId="962"/>
            <ac:picMkLst>
              <pc:docMk/>
              <pc:sldMasterMk cId="3316734550" sldId="2147483648"/>
              <pc:sldLayoutMk cId="3886385901" sldId="2147483649"/>
              <ac:picMk id="3" creationId="{2B991DB5-51CE-4FD0-B49A-B22825469FF0}"/>
            </ac:picMkLst>
          </pc:picChg>
          <pc:picChg chg="del">
            <ac:chgData name="Rob Heathcote" userId="62419938-1f1d-43ca-9327-cfd6c1894440" providerId="ADAL" clId="{0BB9653D-AD22-43C2-827E-AACF1A210C94}" dt="2020-03-10T08:30:20.294" v="3" actId="478"/>
            <ac:picMkLst>
              <pc:docMk/>
              <pc:sldMasterMk cId="3316734550" sldId="2147483648"/>
              <pc:sldLayoutMk cId="3886385901" sldId="2147483649"/>
              <ac:picMk id="7" creationId="{00000000-0000-0000-0000-000000000000}"/>
            </ac:picMkLst>
          </pc:picChg>
          <pc:picChg chg="del">
            <ac:chgData name="Rob Heathcote" userId="62419938-1f1d-43ca-9327-cfd6c1894440" providerId="ADAL" clId="{0BB9653D-AD22-43C2-827E-AACF1A210C94}" dt="2020-03-10T08:30:19.519" v="2" actId="478"/>
            <ac:picMkLst>
              <pc:docMk/>
              <pc:sldMasterMk cId="3316734550" sldId="2147483648"/>
              <pc:sldLayoutMk cId="3886385901" sldId="2147483649"/>
              <ac:picMk id="15" creationId="{00000000-0000-0000-0000-000000000000}"/>
            </ac:picMkLst>
          </pc:picChg>
          <pc:cxnChg chg="del">
            <ac:chgData name="Rob Heathcote" userId="62419938-1f1d-43ca-9327-cfd6c1894440" providerId="ADAL" clId="{0BB9653D-AD22-43C2-827E-AACF1A210C94}" dt="2020-03-10T08:30:19.519" v="2" actId="478"/>
            <ac:cxnSpMkLst>
              <pc:docMk/>
              <pc:sldMasterMk cId="3316734550" sldId="2147483648"/>
              <pc:sldLayoutMk cId="3886385901" sldId="2147483649"/>
              <ac:cxnSpMk id="9" creationId="{00000000-0000-0000-0000-000000000000}"/>
            </ac:cxnSpMkLst>
          </pc:cxnChg>
        </pc:sldLayoutChg>
        <pc:sldLayoutChg chg="addSp delSp modSp">
          <pc:chgData name="Rob Heathcote" userId="62419938-1f1d-43ca-9327-cfd6c1894440" providerId="ADAL" clId="{0BB9653D-AD22-43C2-827E-AACF1A210C94}" dt="2020-03-10T08:31:44.780" v="39" actId="20577"/>
          <pc:sldLayoutMkLst>
            <pc:docMk/>
            <pc:sldMasterMk cId="3316734550" sldId="2147483648"/>
            <pc:sldLayoutMk cId="2849720375" sldId="2147483652"/>
          </pc:sldLayoutMkLst>
          <pc:spChg chg="mod">
            <ac:chgData name="Rob Heathcote" userId="62419938-1f1d-43ca-9327-cfd6c1894440" providerId="ADAL" clId="{0BB9653D-AD22-43C2-827E-AACF1A210C94}" dt="2020-03-10T08:31:32.992" v="26"/>
            <ac:spMkLst>
              <pc:docMk/>
              <pc:sldMasterMk cId="3316734550" sldId="2147483648"/>
              <pc:sldLayoutMk cId="2849720375" sldId="2147483652"/>
              <ac:spMk id="8" creationId="{00000000-0000-0000-0000-000000000000}"/>
            </ac:spMkLst>
          </pc:spChg>
          <pc:spChg chg="del">
            <ac:chgData name="Rob Heathcote" userId="62419938-1f1d-43ca-9327-cfd6c1894440" providerId="ADAL" clId="{0BB9653D-AD22-43C2-827E-AACF1A210C94}" dt="2020-03-10T08:31:41.541" v="27" actId="478"/>
            <ac:spMkLst>
              <pc:docMk/>
              <pc:sldMasterMk cId="3316734550" sldId="2147483648"/>
              <pc:sldLayoutMk cId="2849720375" sldId="2147483652"/>
              <ac:spMk id="10" creationId="{00000000-0000-0000-0000-000000000000}"/>
            </ac:spMkLst>
          </pc:spChg>
          <pc:spChg chg="add mod">
            <ac:chgData name="Rob Heathcote" userId="62419938-1f1d-43ca-9327-cfd6c1894440" providerId="ADAL" clId="{0BB9653D-AD22-43C2-827E-AACF1A210C94}" dt="2020-03-10T08:31:44.780" v="39" actId="20577"/>
            <ac:spMkLst>
              <pc:docMk/>
              <pc:sldMasterMk cId="3316734550" sldId="2147483648"/>
              <pc:sldLayoutMk cId="2849720375" sldId="2147483652"/>
              <ac:spMk id="13" creationId="{7B73D186-A78E-4DCA-9231-AF124F5D39D0}"/>
            </ac:spMkLst>
          </pc:spChg>
          <pc:picChg chg="del">
            <ac:chgData name="Rob Heathcote" userId="62419938-1f1d-43ca-9327-cfd6c1894440" providerId="ADAL" clId="{0BB9653D-AD22-43C2-827E-AACF1A210C94}" dt="2020-03-10T08:31:41.541" v="27" actId="478"/>
            <ac:picMkLst>
              <pc:docMk/>
              <pc:sldMasterMk cId="3316734550" sldId="2147483648"/>
              <pc:sldLayoutMk cId="2849720375" sldId="2147483652"/>
              <ac:picMk id="9" creationId="{00000000-0000-0000-0000-000000000000}"/>
            </ac:picMkLst>
          </pc:picChg>
          <pc:picChg chg="add">
            <ac:chgData name="Rob Heathcote" userId="62419938-1f1d-43ca-9327-cfd6c1894440" providerId="ADAL" clId="{0BB9653D-AD22-43C2-827E-AACF1A210C94}" dt="2020-03-10T08:31:41.738" v="28"/>
            <ac:picMkLst>
              <pc:docMk/>
              <pc:sldMasterMk cId="3316734550" sldId="2147483648"/>
              <pc:sldLayoutMk cId="2849720375" sldId="2147483652"/>
              <ac:picMk id="12" creationId="{C583EE8E-1C7D-455F-9C57-C42722562B0E}"/>
            </ac:picMkLst>
          </pc:picChg>
        </pc:sldLayoutChg>
        <pc:sldLayoutChg chg="addSp delSp modSp">
          <pc:chgData name="Rob Heathcote" userId="62419938-1f1d-43ca-9327-cfd6c1894440" providerId="ADAL" clId="{0BB9653D-AD22-43C2-827E-AACF1A210C94}" dt="2020-03-10T08:32:17.085" v="51"/>
          <pc:sldLayoutMkLst>
            <pc:docMk/>
            <pc:sldMasterMk cId="3316734550" sldId="2147483648"/>
            <pc:sldLayoutMk cId="4180777422" sldId="2147483653"/>
          </pc:sldLayoutMkLst>
          <pc:spChg chg="del">
            <ac:chgData name="Rob Heathcote" userId="62419938-1f1d-43ca-9327-cfd6c1894440" providerId="ADAL" clId="{0BB9653D-AD22-43C2-827E-AACF1A210C94}" dt="2020-03-10T08:31:56.318" v="40" actId="478"/>
            <ac:spMkLst>
              <pc:docMk/>
              <pc:sldMasterMk cId="3316734550" sldId="2147483648"/>
              <pc:sldLayoutMk cId="4180777422" sldId="2147483653"/>
              <ac:spMk id="9" creationId="{00000000-0000-0000-0000-000000000000}"/>
            </ac:spMkLst>
          </pc:spChg>
          <pc:spChg chg="add">
            <ac:chgData name="Rob Heathcote" userId="62419938-1f1d-43ca-9327-cfd6c1894440" providerId="ADAL" clId="{0BB9653D-AD22-43C2-827E-AACF1A210C94}" dt="2020-03-10T08:31:56.497" v="41"/>
            <ac:spMkLst>
              <pc:docMk/>
              <pc:sldMasterMk cId="3316734550" sldId="2147483648"/>
              <pc:sldLayoutMk cId="4180777422" sldId="2147483653"/>
              <ac:spMk id="11" creationId="{02A6A294-0998-4AA5-836B-9F3D4D0093E1}"/>
            </ac:spMkLst>
          </pc:spChg>
          <pc:spChg chg="add del">
            <ac:chgData name="Rob Heathcote" userId="62419938-1f1d-43ca-9327-cfd6c1894440" providerId="ADAL" clId="{0BB9653D-AD22-43C2-827E-AACF1A210C94}" dt="2020-03-10T08:32:13.396" v="49"/>
            <ac:spMkLst>
              <pc:docMk/>
              <pc:sldMasterMk cId="3316734550" sldId="2147483648"/>
              <pc:sldLayoutMk cId="4180777422" sldId="2147483653"/>
              <ac:spMk id="13" creationId="{ABD56026-94D6-45BF-A76F-66AB0D4C2554}"/>
            </ac:spMkLst>
          </pc:spChg>
          <pc:spChg chg="add del">
            <ac:chgData name="Rob Heathcote" userId="62419938-1f1d-43ca-9327-cfd6c1894440" providerId="ADAL" clId="{0BB9653D-AD22-43C2-827E-AACF1A210C94}" dt="2020-03-10T08:32:17.085" v="51"/>
            <ac:spMkLst>
              <pc:docMk/>
              <pc:sldMasterMk cId="3316734550" sldId="2147483648"/>
              <pc:sldLayoutMk cId="4180777422" sldId="2147483653"/>
              <ac:spMk id="15" creationId="{A54F4A4C-56D2-4FD4-B643-036E8E6F8611}"/>
            </ac:spMkLst>
          </pc:spChg>
          <pc:spChg chg="mod">
            <ac:chgData name="Rob Heathcote" userId="62419938-1f1d-43ca-9327-cfd6c1894440" providerId="ADAL" clId="{0BB9653D-AD22-43C2-827E-AACF1A210C94}" dt="2020-03-10T08:31:31.654" v="25"/>
            <ac:spMkLst>
              <pc:docMk/>
              <pc:sldMasterMk cId="3316734550" sldId="2147483648"/>
              <pc:sldLayoutMk cId="4180777422" sldId="2147483653"/>
              <ac:spMk id="18" creationId="{00000000-0000-0000-0000-000000000000}"/>
            </ac:spMkLst>
          </pc:spChg>
          <pc:picChg chg="del">
            <ac:chgData name="Rob Heathcote" userId="62419938-1f1d-43ca-9327-cfd6c1894440" providerId="ADAL" clId="{0BB9653D-AD22-43C2-827E-AACF1A210C94}" dt="2020-03-10T08:31:56.318" v="40" actId="478"/>
            <ac:picMkLst>
              <pc:docMk/>
              <pc:sldMasterMk cId="3316734550" sldId="2147483648"/>
              <pc:sldLayoutMk cId="4180777422" sldId="2147483653"/>
              <ac:picMk id="8" creationId="{00000000-0000-0000-0000-000000000000}"/>
            </ac:picMkLst>
          </pc:picChg>
          <pc:picChg chg="add">
            <ac:chgData name="Rob Heathcote" userId="62419938-1f1d-43ca-9327-cfd6c1894440" providerId="ADAL" clId="{0BB9653D-AD22-43C2-827E-AACF1A210C94}" dt="2020-03-10T08:31:56.497" v="41"/>
            <ac:picMkLst>
              <pc:docMk/>
              <pc:sldMasterMk cId="3316734550" sldId="2147483648"/>
              <pc:sldLayoutMk cId="4180777422" sldId="2147483653"/>
              <ac:picMk id="10" creationId="{5FA94D95-8BFC-48FE-BE5C-428542A7A8D9}"/>
            </ac:picMkLst>
          </pc:picChg>
          <pc:picChg chg="add del">
            <ac:chgData name="Rob Heathcote" userId="62419938-1f1d-43ca-9327-cfd6c1894440" providerId="ADAL" clId="{0BB9653D-AD22-43C2-827E-AACF1A210C94}" dt="2020-03-10T08:32:13.396" v="49"/>
            <ac:picMkLst>
              <pc:docMk/>
              <pc:sldMasterMk cId="3316734550" sldId="2147483648"/>
              <pc:sldLayoutMk cId="4180777422" sldId="2147483653"/>
              <ac:picMk id="12" creationId="{EF652214-1629-46A3-BA42-6802F93BBBA4}"/>
            </ac:picMkLst>
          </pc:picChg>
          <pc:picChg chg="add del">
            <ac:chgData name="Rob Heathcote" userId="62419938-1f1d-43ca-9327-cfd6c1894440" providerId="ADAL" clId="{0BB9653D-AD22-43C2-827E-AACF1A210C94}" dt="2020-03-10T08:32:17.085" v="51"/>
            <ac:picMkLst>
              <pc:docMk/>
              <pc:sldMasterMk cId="3316734550" sldId="2147483648"/>
              <pc:sldLayoutMk cId="4180777422" sldId="2147483653"/>
              <ac:picMk id="14" creationId="{718E2890-38B8-4F96-9514-C442DC29190F}"/>
            </ac:picMkLst>
          </pc:picChg>
        </pc:sldLayoutChg>
        <pc:sldLayoutChg chg="addSp delSp modSp">
          <pc:chgData name="Rob Heathcote" userId="62419938-1f1d-43ca-9327-cfd6c1894440" providerId="ADAL" clId="{0BB9653D-AD22-43C2-827E-AACF1A210C94}" dt="2020-03-10T08:31:59.257" v="43"/>
          <pc:sldLayoutMkLst>
            <pc:docMk/>
            <pc:sldMasterMk cId="3316734550" sldId="2147483648"/>
            <pc:sldLayoutMk cId="2400860605" sldId="2147483655"/>
          </pc:sldLayoutMkLst>
          <pc:spChg chg="add">
            <ac:chgData name="Rob Heathcote" userId="62419938-1f1d-43ca-9327-cfd6c1894440" providerId="ADAL" clId="{0BB9653D-AD22-43C2-827E-AACF1A210C94}" dt="2020-03-10T08:31:59.257" v="43"/>
            <ac:spMkLst>
              <pc:docMk/>
              <pc:sldMasterMk cId="3316734550" sldId="2147483648"/>
              <pc:sldLayoutMk cId="2400860605" sldId="2147483655"/>
              <ac:spMk id="8" creationId="{FF81EAB0-9346-48E9-92DC-DEC184510404}"/>
            </ac:spMkLst>
          </pc:spChg>
          <pc:spChg chg="del">
            <ac:chgData name="Rob Heathcote" userId="62419938-1f1d-43ca-9327-cfd6c1894440" providerId="ADAL" clId="{0BB9653D-AD22-43C2-827E-AACF1A210C94}" dt="2020-03-10T08:31:59.029" v="42" actId="478"/>
            <ac:spMkLst>
              <pc:docMk/>
              <pc:sldMasterMk cId="3316734550" sldId="2147483648"/>
              <pc:sldLayoutMk cId="2400860605" sldId="2147483655"/>
              <ac:spMk id="11" creationId="{00000000-0000-0000-0000-000000000000}"/>
            </ac:spMkLst>
          </pc:spChg>
          <pc:spChg chg="mod">
            <ac:chgData name="Rob Heathcote" userId="62419938-1f1d-43ca-9327-cfd6c1894440" providerId="ADAL" clId="{0BB9653D-AD22-43C2-827E-AACF1A210C94}" dt="2020-03-10T08:31:30.463" v="24"/>
            <ac:spMkLst>
              <pc:docMk/>
              <pc:sldMasterMk cId="3316734550" sldId="2147483648"/>
              <pc:sldLayoutMk cId="2400860605" sldId="2147483655"/>
              <ac:spMk id="17" creationId="{00000000-0000-0000-0000-000000000000}"/>
            </ac:spMkLst>
          </pc:spChg>
          <pc:picChg chg="add">
            <ac:chgData name="Rob Heathcote" userId="62419938-1f1d-43ca-9327-cfd6c1894440" providerId="ADAL" clId="{0BB9653D-AD22-43C2-827E-AACF1A210C94}" dt="2020-03-10T08:31:59.257" v="43"/>
            <ac:picMkLst>
              <pc:docMk/>
              <pc:sldMasterMk cId="3316734550" sldId="2147483648"/>
              <pc:sldLayoutMk cId="2400860605" sldId="2147483655"/>
              <ac:picMk id="7" creationId="{D2D9A2FE-78FB-466A-8FFD-0EDE80B3425A}"/>
            </ac:picMkLst>
          </pc:picChg>
          <pc:picChg chg="del">
            <ac:chgData name="Rob Heathcote" userId="62419938-1f1d-43ca-9327-cfd6c1894440" providerId="ADAL" clId="{0BB9653D-AD22-43C2-827E-AACF1A210C94}" dt="2020-03-10T08:31:59.029" v="42" actId="478"/>
            <ac:picMkLst>
              <pc:docMk/>
              <pc:sldMasterMk cId="3316734550" sldId="2147483648"/>
              <pc:sldLayoutMk cId="2400860605" sldId="2147483655"/>
              <ac:picMk id="10" creationId="{00000000-0000-0000-0000-000000000000}"/>
            </ac:picMkLst>
          </pc:picChg>
        </pc:sldLayoutChg>
        <pc:sldLayoutChg chg="addSp delSp modSp">
          <pc:chgData name="Rob Heathcote" userId="62419938-1f1d-43ca-9327-cfd6c1894440" providerId="ADAL" clId="{0BB9653D-AD22-43C2-827E-AACF1A210C94}" dt="2020-03-10T08:32:02.698" v="45"/>
          <pc:sldLayoutMkLst>
            <pc:docMk/>
            <pc:sldMasterMk cId="3316734550" sldId="2147483648"/>
            <pc:sldLayoutMk cId="3315833090" sldId="2147483656"/>
          </pc:sldLayoutMkLst>
          <pc:spChg chg="del">
            <ac:chgData name="Rob Heathcote" userId="62419938-1f1d-43ca-9327-cfd6c1894440" providerId="ADAL" clId="{0BB9653D-AD22-43C2-827E-AACF1A210C94}" dt="2020-03-10T08:32:02.494" v="44" actId="478"/>
            <ac:spMkLst>
              <pc:docMk/>
              <pc:sldMasterMk cId="3316734550" sldId="2147483648"/>
              <pc:sldLayoutMk cId="3315833090" sldId="2147483656"/>
              <ac:spMk id="6" creationId="{00000000-0000-0000-0000-000000000000}"/>
            </ac:spMkLst>
          </pc:spChg>
          <pc:spChg chg="add">
            <ac:chgData name="Rob Heathcote" userId="62419938-1f1d-43ca-9327-cfd6c1894440" providerId="ADAL" clId="{0BB9653D-AD22-43C2-827E-AACF1A210C94}" dt="2020-03-10T08:32:02.698" v="45"/>
            <ac:spMkLst>
              <pc:docMk/>
              <pc:sldMasterMk cId="3316734550" sldId="2147483648"/>
              <pc:sldLayoutMk cId="3315833090" sldId="2147483656"/>
              <ac:spMk id="9" creationId="{16727267-9D29-4C03-BEEA-DA3E2710E2D5}"/>
            </ac:spMkLst>
          </pc:spChg>
          <pc:spChg chg="mod">
            <ac:chgData name="Rob Heathcote" userId="62419938-1f1d-43ca-9327-cfd6c1894440" providerId="ADAL" clId="{0BB9653D-AD22-43C2-827E-AACF1A210C94}" dt="2020-03-10T08:31:29.062" v="23"/>
            <ac:spMkLst>
              <pc:docMk/>
              <pc:sldMasterMk cId="3316734550" sldId="2147483648"/>
              <pc:sldLayoutMk cId="3315833090" sldId="2147483656"/>
              <ac:spMk id="16" creationId="{00000000-0000-0000-0000-000000000000}"/>
            </ac:spMkLst>
          </pc:spChg>
          <pc:picChg chg="del">
            <ac:chgData name="Rob Heathcote" userId="62419938-1f1d-43ca-9327-cfd6c1894440" providerId="ADAL" clId="{0BB9653D-AD22-43C2-827E-AACF1A210C94}" dt="2020-03-10T08:32:02.494" v="44" actId="478"/>
            <ac:picMkLst>
              <pc:docMk/>
              <pc:sldMasterMk cId="3316734550" sldId="2147483648"/>
              <pc:sldLayoutMk cId="3315833090" sldId="2147483656"/>
              <ac:picMk id="7" creationId="{00000000-0000-0000-0000-000000000000}"/>
            </ac:picMkLst>
          </pc:picChg>
          <pc:picChg chg="add">
            <ac:chgData name="Rob Heathcote" userId="62419938-1f1d-43ca-9327-cfd6c1894440" providerId="ADAL" clId="{0BB9653D-AD22-43C2-827E-AACF1A210C94}" dt="2020-03-10T08:32:02.698" v="45"/>
            <ac:picMkLst>
              <pc:docMk/>
              <pc:sldMasterMk cId="3316734550" sldId="2147483648"/>
              <pc:sldLayoutMk cId="3315833090" sldId="2147483656"/>
              <ac:picMk id="8" creationId="{EAA9CC42-B101-45C2-A616-951676C2C1AC}"/>
            </ac:picMkLst>
          </pc:picChg>
        </pc:sldLayoutChg>
        <pc:sldLayoutChg chg="addSp delSp modSp setBg">
          <pc:chgData name="Rob Heathcote" userId="62419938-1f1d-43ca-9327-cfd6c1894440" providerId="ADAL" clId="{0BB9653D-AD22-43C2-827E-AACF1A210C94}" dt="2020-03-10T08:30:59.850" v="11"/>
          <pc:sldLayoutMkLst>
            <pc:docMk/>
            <pc:sldMasterMk cId="3316734550" sldId="2147483648"/>
            <pc:sldLayoutMk cId="2350194406" sldId="2147483665"/>
          </pc:sldLayoutMkLst>
          <pc:spChg chg="mod">
            <ac:chgData name="Rob Heathcote" userId="62419938-1f1d-43ca-9327-cfd6c1894440" providerId="ADAL" clId="{0BB9653D-AD22-43C2-827E-AACF1A210C94}" dt="2020-03-10T08:30:48.198" v="9" actId="207"/>
            <ac:spMkLst>
              <pc:docMk/>
              <pc:sldMasterMk cId="3316734550" sldId="2147483648"/>
              <pc:sldLayoutMk cId="2350194406" sldId="2147483665"/>
              <ac:spMk id="10" creationId="{00000000-0000-0000-0000-000000000000}"/>
            </ac:spMkLst>
          </pc:spChg>
          <pc:picChg chg="add del">
            <ac:chgData name="Rob Heathcote" userId="62419938-1f1d-43ca-9327-cfd6c1894440" providerId="ADAL" clId="{0BB9653D-AD22-43C2-827E-AACF1A210C94}" dt="2020-03-10T08:30:59.850" v="11"/>
            <ac:picMkLst>
              <pc:docMk/>
              <pc:sldMasterMk cId="3316734550" sldId="2147483648"/>
              <pc:sldLayoutMk cId="2350194406" sldId="2147483665"/>
              <ac:picMk id="1026" creationId="{520B7CE6-DA75-465D-B505-8508C170339D}"/>
            </ac:picMkLst>
          </pc:picChg>
        </pc:sldLayoutChg>
        <pc:sldLayoutChg chg="addSp delSp modSp setBg">
          <pc:chgData name="Rob Heathcote" userId="62419938-1f1d-43ca-9327-cfd6c1894440" providerId="ADAL" clId="{0BB9653D-AD22-43C2-827E-AACF1A210C94}" dt="2020-03-10T08:31:07.511" v="14" actId="478"/>
          <pc:sldLayoutMkLst>
            <pc:docMk/>
            <pc:sldMasterMk cId="3316734550" sldId="2147483648"/>
            <pc:sldLayoutMk cId="633992276" sldId="2147483666"/>
          </pc:sldLayoutMkLst>
          <pc:spChg chg="mod">
            <ac:chgData name="Rob Heathcote" userId="62419938-1f1d-43ca-9327-cfd6c1894440" providerId="ADAL" clId="{0BB9653D-AD22-43C2-827E-AACF1A210C94}" dt="2020-03-10T08:30:51.502" v="10" actId="207"/>
            <ac:spMkLst>
              <pc:docMk/>
              <pc:sldMasterMk cId="3316734550" sldId="2147483648"/>
              <pc:sldLayoutMk cId="633992276" sldId="2147483666"/>
              <ac:spMk id="10" creationId="{00000000-0000-0000-0000-000000000000}"/>
            </ac:spMkLst>
          </pc:spChg>
          <pc:picChg chg="add del">
            <ac:chgData name="Rob Heathcote" userId="62419938-1f1d-43ca-9327-cfd6c1894440" providerId="ADAL" clId="{0BB9653D-AD22-43C2-827E-AACF1A210C94}" dt="2020-03-10T08:31:07.511" v="14" actId="478"/>
            <ac:picMkLst>
              <pc:docMk/>
              <pc:sldMasterMk cId="3316734550" sldId="2147483648"/>
              <pc:sldLayoutMk cId="633992276" sldId="2147483666"/>
              <ac:picMk id="5" creationId="{0819A02A-2B77-4850-B737-F24CC1781B2D}"/>
            </ac:picMkLst>
          </pc:picChg>
        </pc:sldLayoutChg>
        <pc:sldLayoutChg chg="addSp delSp modSp">
          <pc:chgData name="Rob Heathcote" userId="62419938-1f1d-43ca-9327-cfd6c1894440" providerId="ADAL" clId="{0BB9653D-AD22-43C2-827E-AACF1A210C94}" dt="2020-03-10T08:32:05.597" v="47"/>
          <pc:sldLayoutMkLst>
            <pc:docMk/>
            <pc:sldMasterMk cId="3316734550" sldId="2147483648"/>
            <pc:sldLayoutMk cId="1268638102" sldId="2147483667"/>
          </pc:sldLayoutMkLst>
          <pc:spChg chg="mod">
            <ac:chgData name="Rob Heathcote" userId="62419938-1f1d-43ca-9327-cfd6c1894440" providerId="ADAL" clId="{0BB9653D-AD22-43C2-827E-AACF1A210C94}" dt="2020-03-10T08:31:23.513" v="22" actId="20577"/>
            <ac:spMkLst>
              <pc:docMk/>
              <pc:sldMasterMk cId="3316734550" sldId="2147483648"/>
              <pc:sldLayoutMk cId="1268638102" sldId="2147483667"/>
              <ac:spMk id="7" creationId="{00000000-0000-0000-0000-000000000000}"/>
            </ac:spMkLst>
          </pc:spChg>
          <pc:spChg chg="del">
            <ac:chgData name="Rob Heathcote" userId="62419938-1f1d-43ca-9327-cfd6c1894440" providerId="ADAL" clId="{0BB9653D-AD22-43C2-827E-AACF1A210C94}" dt="2020-03-10T08:32:05.294" v="46" actId="478"/>
            <ac:spMkLst>
              <pc:docMk/>
              <pc:sldMasterMk cId="3316734550" sldId="2147483648"/>
              <pc:sldLayoutMk cId="1268638102" sldId="2147483667"/>
              <ac:spMk id="9" creationId="{00000000-0000-0000-0000-000000000000}"/>
            </ac:spMkLst>
          </pc:spChg>
          <pc:spChg chg="add">
            <ac:chgData name="Rob Heathcote" userId="62419938-1f1d-43ca-9327-cfd6c1894440" providerId="ADAL" clId="{0BB9653D-AD22-43C2-827E-AACF1A210C94}" dt="2020-03-10T08:32:05.597" v="47"/>
            <ac:spMkLst>
              <pc:docMk/>
              <pc:sldMasterMk cId="3316734550" sldId="2147483648"/>
              <pc:sldLayoutMk cId="1268638102" sldId="2147483667"/>
              <ac:spMk id="11" creationId="{92392174-D54B-4EC1-AFB6-8345AFE328D6}"/>
            </ac:spMkLst>
          </pc:spChg>
          <pc:picChg chg="add">
            <ac:chgData name="Rob Heathcote" userId="62419938-1f1d-43ca-9327-cfd6c1894440" providerId="ADAL" clId="{0BB9653D-AD22-43C2-827E-AACF1A210C94}" dt="2020-03-10T08:32:05.597" v="47"/>
            <ac:picMkLst>
              <pc:docMk/>
              <pc:sldMasterMk cId="3316734550" sldId="2147483648"/>
              <pc:sldLayoutMk cId="1268638102" sldId="2147483667"/>
              <ac:picMk id="6" creationId="{3E6F4239-340F-4ABD-9188-722ABB77DFCC}"/>
            </ac:picMkLst>
          </pc:picChg>
          <pc:picChg chg="del">
            <ac:chgData name="Rob Heathcote" userId="62419938-1f1d-43ca-9327-cfd6c1894440" providerId="ADAL" clId="{0BB9653D-AD22-43C2-827E-AACF1A210C94}" dt="2020-03-10T08:32:05.294" v="46" actId="478"/>
            <ac:picMkLst>
              <pc:docMk/>
              <pc:sldMasterMk cId="3316734550" sldId="2147483648"/>
              <pc:sldLayoutMk cId="1268638102" sldId="2147483667"/>
              <ac:picMk id="8" creationId="{00000000-0000-0000-0000-000000000000}"/>
            </ac:picMkLst>
          </pc:picChg>
        </pc:sldLayoutChg>
        <pc:sldLayoutChg chg="addSp">
          <pc:chgData name="Rob Heathcote" userId="62419938-1f1d-43ca-9327-cfd6c1894440" providerId="ADAL" clId="{0BB9653D-AD22-43C2-827E-AACF1A210C94}" dt="2020-03-10T08:32:26.860" v="52"/>
          <pc:sldLayoutMkLst>
            <pc:docMk/>
            <pc:sldMasterMk cId="3316734550" sldId="2147483648"/>
            <pc:sldLayoutMk cId="1973680059" sldId="2147483668"/>
          </pc:sldLayoutMkLst>
          <pc:picChg chg="add">
            <ac:chgData name="Rob Heathcote" userId="62419938-1f1d-43ca-9327-cfd6c1894440" providerId="ADAL" clId="{0BB9653D-AD22-43C2-827E-AACF1A210C94}" dt="2020-03-10T08:32:26.860" v="52"/>
            <ac:picMkLst>
              <pc:docMk/>
              <pc:sldMasterMk cId="3316734550" sldId="2147483648"/>
              <pc:sldLayoutMk cId="1973680059" sldId="2147483668"/>
              <ac:picMk id="8" creationId="{E5DE792F-92E1-472F-8F1C-772DA9873104}"/>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17/08/2021</a:t>
            </a:fld>
            <a:endParaRPr lang="en-GB"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dirty="0"/>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7</a:t>
            </a:fld>
            <a:endParaRPr lang="en-GB" dirty="0"/>
          </a:p>
        </p:txBody>
      </p:sp>
    </p:spTree>
    <p:extLst>
      <p:ext uri="{BB962C8B-B14F-4D97-AF65-F5344CB8AC3E}">
        <p14:creationId xmlns:p14="http://schemas.microsoft.com/office/powerpoint/2010/main" val="6226486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12</a:t>
            </a:fld>
            <a:endParaRPr lang="en-GB" dirty="0"/>
          </a:p>
        </p:txBody>
      </p:sp>
    </p:spTree>
    <p:extLst>
      <p:ext uri="{BB962C8B-B14F-4D97-AF65-F5344CB8AC3E}">
        <p14:creationId xmlns:p14="http://schemas.microsoft.com/office/powerpoint/2010/main" val="15413778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9798D5B-57F4-4A7F-8DDC-A432FF1B0DAA}" type="slidenum">
              <a:rPr lang="en-GB" smtClean="0"/>
              <a:t>17</a:t>
            </a:fld>
            <a:endParaRPr lang="en-GB" dirty="0"/>
          </a:p>
        </p:txBody>
      </p:sp>
    </p:spTree>
    <p:extLst>
      <p:ext uri="{BB962C8B-B14F-4D97-AF65-F5344CB8AC3E}">
        <p14:creationId xmlns:p14="http://schemas.microsoft.com/office/powerpoint/2010/main" val="34958538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4.sv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 Id="rId4" Type="http://schemas.openxmlformats.org/officeDocument/2006/relationships/image" Target="../media/image4.sv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E2281923-6D9B-40D0-AA34-A0DCB6775C8B}"/>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0" y="0"/>
            <a:ext cx="9144000" cy="6858000"/>
          </a:xfrm>
          <a:prstGeom prst="rect">
            <a:avLst/>
          </a:prstGeom>
        </p:spPr>
      </p:pic>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Custom Layout">
    <p:bg>
      <p:bgPr>
        <a:solidFill>
          <a:srgbClr val="58ACA5"/>
        </a:solidFill>
        <a:effectLst/>
      </p:bgPr>
    </p:bg>
    <p:spTree>
      <p:nvGrpSpPr>
        <p:cNvPr id="1" name=""/>
        <p:cNvGrpSpPr/>
        <p:nvPr/>
      </p:nvGrpSpPr>
      <p:grpSpPr>
        <a:xfrm>
          <a:off x="0" y="0"/>
          <a:ext cx="0" cy="0"/>
          <a:chOff x="0" y="0"/>
          <a:chExt cx="0" cy="0"/>
        </a:xfrm>
      </p:grpSpPr>
      <p:cxnSp>
        <p:nvCxnSpPr>
          <p:cNvPr id="8" name="Straight Connector 7"/>
          <p:cNvCxnSpPr>
            <a:cxnSpLocks/>
          </p:cNvCxnSpPr>
          <p:nvPr userDrawn="1"/>
        </p:nvCxnSpPr>
        <p:spPr>
          <a:xfrm>
            <a:off x="584200" y="1702800"/>
            <a:ext cx="0" cy="4892679"/>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6" name="Text Placeholder 11">
            <a:extLst>
              <a:ext uri="{FF2B5EF4-FFF2-40B4-BE49-F238E27FC236}">
                <a16:creationId xmlns:a16="http://schemas.microsoft.com/office/drawing/2014/main" id="{B13860D3-8811-6A48-81EA-99B68872ADD3}"/>
              </a:ext>
            </a:extLst>
          </p:cNvPr>
          <p:cNvSpPr>
            <a:spLocks noGrp="1"/>
          </p:cNvSpPr>
          <p:nvPr>
            <p:ph type="body" sz="quarter" idx="15"/>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chemeClr val="bg1"/>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chemeClr val="bg1"/>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23501944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rgbClr val="0E463C"/>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1351296"/>
          </a:xfrm>
          <a:prstGeom prst="line">
            <a:avLst/>
          </a:prstGeom>
          <a:ln w="28575">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bg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dirty="0"/>
              <a:t>Click to edit Master text styles</a:t>
            </a:r>
          </a:p>
        </p:txBody>
      </p:sp>
    </p:spTree>
    <p:extLst>
      <p:ext uri="{BB962C8B-B14F-4D97-AF65-F5344CB8AC3E}">
        <p14:creationId xmlns:p14="http://schemas.microsoft.com/office/powerpoint/2010/main" val="6339922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022AF3E-9E78-6A48-AFDB-A3E4E95E72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607A6818-55B8-1941-BCB7-5918A4D5A70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7"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dirty="0"/>
              <a:t>Click to edit Master text styles</a:t>
            </a:r>
          </a:p>
        </p:txBody>
      </p:sp>
      <p:sp>
        <p:nvSpPr>
          <p:cNvPr id="1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9" name="TextBox 8">
            <a:extLst>
              <a:ext uri="{FF2B5EF4-FFF2-40B4-BE49-F238E27FC236}">
                <a16:creationId xmlns:a16="http://schemas.microsoft.com/office/drawing/2014/main" id="{D00F981E-CDAB-4125-995D-F2E29D1A1048}"/>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Data storage and compression</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41807774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5BF4F582-EDD1-AA4B-971B-A814D656548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1" name="Graphic 10">
            <a:extLst>
              <a:ext uri="{FF2B5EF4-FFF2-40B4-BE49-F238E27FC236}">
                <a16:creationId xmlns:a16="http://schemas.microsoft.com/office/drawing/2014/main" id="{A022E4C9-7ECE-5B4E-802F-BB177698206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pic>
        <p:nvPicPr>
          <p:cNvPr id="6" name="Picture 5" descr="Untitled-1.png"/>
          <p:cNvPicPr>
            <a:picLocks noChangeAspect="1"/>
          </p:cNvPicPr>
          <p:nvPr userDrawn="1"/>
        </p:nvPicPr>
        <p:blipFill>
          <a:blip r:embed="rId5" cstate="screen">
            <a:extLst>
              <a:ext uri="{28A0092B-C50C-407E-A947-70E740481C1C}">
                <a14:useLocalDpi xmlns:a14="http://schemas.microsoft.com/office/drawing/2010/main"/>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13" name="TextBox 12">
            <a:extLst>
              <a:ext uri="{FF2B5EF4-FFF2-40B4-BE49-F238E27FC236}">
                <a16:creationId xmlns:a16="http://schemas.microsoft.com/office/drawing/2014/main" id="{7B73D186-A78E-4DCA-9231-AF124F5D39D0}"/>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Data storage and compression</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28497203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6E398646-A292-5343-9700-BEC5B95A641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1" name="Graphic 10">
            <a:extLst>
              <a:ext uri="{FF2B5EF4-FFF2-40B4-BE49-F238E27FC236}">
                <a16:creationId xmlns:a16="http://schemas.microsoft.com/office/drawing/2014/main" id="{436F6A7F-22F3-B548-AF2F-EEB76B9F71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17"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pic>
        <p:nvPicPr>
          <p:cNvPr id="8" name="Graphic 7">
            <a:extLst>
              <a:ext uri="{FF2B5EF4-FFF2-40B4-BE49-F238E27FC236}">
                <a16:creationId xmlns:a16="http://schemas.microsoft.com/office/drawing/2014/main" id="{E5DE792F-92E1-472F-8F1C-772DA9873104}"/>
              </a:ext>
            </a:extLst>
          </p:cNvPr>
          <p:cNvPicPr>
            <a:picLocks noChangeAspect="1"/>
          </p:cNvPicPr>
          <p:nvPr userDrawn="1"/>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7684433" y="900257"/>
            <a:ext cx="1474704" cy="554400"/>
          </a:xfrm>
          <a:prstGeom prst="rect">
            <a:avLst/>
          </a:prstGeom>
        </p:spPr>
      </p:pic>
      <p:sp>
        <p:nvSpPr>
          <p:cNvPr id="12" name="TextBox 11">
            <a:extLst>
              <a:ext uri="{FF2B5EF4-FFF2-40B4-BE49-F238E27FC236}">
                <a16:creationId xmlns:a16="http://schemas.microsoft.com/office/drawing/2014/main" id="{E5B4244C-C293-4879-9989-56C64BA4114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Data storage and compression</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19736800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1A32199-4375-624B-9D77-5033F5B3B36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a:t>Click to edit Master text styles</a:t>
            </a:r>
          </a:p>
        </p:txBody>
      </p:sp>
      <p:sp>
        <p:nvSpPr>
          <p:cNvPr id="16"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lang="en-US" sz="2000" kern="1200" dirty="0">
                <a:solidFill>
                  <a:srgbClr val="0E463C"/>
                </a:solidFill>
                <a:latin typeface="Arial"/>
                <a:ea typeface="+mn-ea"/>
                <a:cs typeface="Arial"/>
              </a:defRPr>
            </a:lvl2pPr>
            <a:lvl3pPr marL="723900" indent="-279400">
              <a:lnSpc>
                <a:spcPct val="100000"/>
              </a:lnSpc>
              <a:spcBef>
                <a:spcPts val="0"/>
              </a:spcBef>
              <a:spcAft>
                <a:spcPts val="1200"/>
              </a:spcAft>
              <a:buFont typeface="Arial"/>
              <a:buChar char="•"/>
              <a:defRPr lang="en-US" sz="2000" kern="1200" baseline="0" dirty="0">
                <a:solidFill>
                  <a:srgbClr val="58ACA5"/>
                </a:solidFill>
                <a:latin typeface="Arial"/>
                <a:ea typeface="+mn-ea"/>
                <a:cs typeface="Arial"/>
              </a:defRPr>
            </a:lvl3pPr>
          </a:lstStyle>
          <a:p>
            <a:pPr lvl="0"/>
            <a:r>
              <a:rPr lang="en-US" dirty="0"/>
              <a:t>Click to edit Master text styles</a:t>
            </a:r>
          </a:p>
          <a:p>
            <a:pPr lvl="1"/>
            <a:r>
              <a:rPr lang="en-US" dirty="0"/>
              <a:t>Second level</a:t>
            </a:r>
          </a:p>
          <a:p>
            <a:pPr lvl="2"/>
            <a:r>
              <a:rPr lang="en-US" dirty="0"/>
              <a:t>Third level</a:t>
            </a:r>
          </a:p>
        </p:txBody>
      </p:sp>
      <p:sp>
        <p:nvSpPr>
          <p:cNvPr id="7" name="TextBox 6">
            <a:extLst>
              <a:ext uri="{FF2B5EF4-FFF2-40B4-BE49-F238E27FC236}">
                <a16:creationId xmlns:a16="http://schemas.microsoft.com/office/drawing/2014/main" id="{5E5294C1-C506-47EC-B66F-B08587ABF23D}"/>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Data storage and compression</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33158330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tx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F084E3F-88AD-0844-B4CC-EF96A5E750C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618744"/>
          </a:xfrm>
          <a:prstGeom prst="rect">
            <a:avLst/>
          </a:prstGeom>
        </p:spPr>
      </p:pic>
      <p:pic>
        <p:nvPicPr>
          <p:cNvPr id="10" name="Graphic 9">
            <a:extLst>
              <a:ext uri="{FF2B5EF4-FFF2-40B4-BE49-F238E27FC236}">
                <a16:creationId xmlns:a16="http://schemas.microsoft.com/office/drawing/2014/main" id="{7D8A00C7-A4D2-AB48-BC82-F47360F82D3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
        <p:nvSpPr>
          <p:cNvPr id="7" name="Rectangle 6"/>
          <p:cNvSpPr/>
          <p:nvPr userDrawn="1"/>
        </p:nvSpPr>
        <p:spPr>
          <a:xfrm>
            <a:off x="676274" y="1701461"/>
            <a:ext cx="7829551" cy="4555093"/>
          </a:xfrm>
          <a:prstGeom prst="rect">
            <a:avLst/>
          </a:prstGeom>
        </p:spPr>
        <p:txBody>
          <a:bodyPr wrap="square">
            <a:spAutoFit/>
          </a:bodyPr>
          <a:lstStyle/>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Copyright</a:t>
            </a:r>
            <a:endParaRPr kumimoji="0" lang="en-GB" sz="1200" b="1" i="0" u="none" strike="noStrike" kern="1200" cap="none" spc="0" normalizeH="0" baseline="0" noProof="0" dirty="0">
              <a:ln>
                <a:noFill/>
              </a:ln>
              <a:solidFill>
                <a:schemeClr val="bg1"/>
              </a:solidFill>
              <a:effectLst/>
              <a:uLnTx/>
              <a:uFillTx/>
              <a:latin typeface="Arial"/>
              <a:ea typeface="+mn-ea"/>
              <a:cs typeface="Arial"/>
            </a:endParaRP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 2021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contents of this unit are protected by copyright. </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unit and all the worksheets, PowerPoint presentations, teaching guides and other associated files distributed with it are supplied to you by PG Online Limited under licence and may be used and copied by you only in accordance with the terms of the licence. Except as expressly permitted by the licence, no part of the materials distributed with this unit may be used, reproduced, stored in a retrieval system, or transmitted, in any form or by any means, electronic or otherwise, without the prior written permission of PG Online Limited.</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400" b="1" i="0" u="none" strike="noStrike" kern="1200" cap="none" spc="0" normalizeH="0" baseline="0" noProof="0" dirty="0">
                <a:ln>
                  <a:noFill/>
                </a:ln>
                <a:solidFill>
                  <a:schemeClr val="bg1"/>
                </a:solidFill>
                <a:effectLst/>
                <a:uLnTx/>
                <a:uFillTx/>
                <a:latin typeface="Arial"/>
                <a:ea typeface="+mn-ea"/>
                <a:cs typeface="Arial"/>
              </a:rPr>
              <a:t>Licence agreement</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This is a legal agreement between you, the end user, and PG Online Limited. This unit and all the worksheets, PowerPoint presentations, teaching guides and other associated files distributed with it is licensed, not sold, to you by PG Online Limited for use under the terms of the licence.</a:t>
            </a:r>
          </a:p>
          <a:p>
            <a:pPr marL="0" marR="0" lvl="0" indent="0" algn="just" defTabSz="457200" rtl="0" eaLnBrk="1" fontAlgn="auto" latinLnBrk="0" hangingPunct="1">
              <a:lnSpc>
                <a:spcPct val="100000"/>
              </a:lnSpc>
              <a:spcBef>
                <a:spcPts val="0"/>
              </a:spcBef>
              <a:spcAft>
                <a:spcPts val="1400"/>
              </a:spcAft>
              <a:buClrTx/>
              <a:buSzTx/>
              <a:buFont typeface="Arial"/>
              <a:buNone/>
              <a:tabLst/>
              <a:defRPr/>
            </a:pPr>
            <a:r>
              <a:rPr kumimoji="0" lang="en-GB" sz="1200" b="0" i="0" u="none" strike="noStrike" kern="1200" cap="none" spc="0" normalizeH="0" baseline="0" noProof="0" dirty="0">
                <a:ln>
                  <a:noFill/>
                </a:ln>
                <a:solidFill>
                  <a:schemeClr val="bg1"/>
                </a:solidFill>
                <a:effectLst/>
                <a:uLnTx/>
                <a:uFillTx/>
                <a:latin typeface="Arial"/>
                <a:ea typeface="+mn-ea"/>
                <a:cs typeface="Arial"/>
              </a:rPr>
              <a:t>The materials distributed with this unit may be freely copied and used by members of a single institution on a single site only. You are not permitted to share in any way any of the materials or part of the materials with any third party, including users on another site or individuals who are members of a separate institution. You acknowledge that the materials must remain with you, the licencing institution, and no part of the materials may be transferred to another institution. You also agree not to procure, authorise, encourage, facilitate or enable any third party to reproduce these materials in whole or in part without the prior permission of PG Online Limited.</a:t>
            </a:r>
            <a:endParaRPr lang="en-GB" sz="1200" dirty="0">
              <a:solidFill>
                <a:schemeClr val="bg1"/>
              </a:solidFill>
            </a:endParaRPr>
          </a:p>
        </p:txBody>
      </p:sp>
      <p:sp>
        <p:nvSpPr>
          <p:cNvPr id="9" name="TextBox 8">
            <a:extLst>
              <a:ext uri="{FF2B5EF4-FFF2-40B4-BE49-F238E27FC236}">
                <a16:creationId xmlns:a16="http://schemas.microsoft.com/office/drawing/2014/main" id="{8BD033CB-B1B9-4CD9-B8AC-86FC4D09B937}"/>
              </a:ext>
            </a:extLst>
          </p:cNvPr>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Data storage and compression</a:t>
            </a:r>
          </a:p>
          <a:p>
            <a:pPr marL="0" marR="0" indent="0" algn="l" defTabSz="457200" rtl="0" eaLnBrk="1" fontAlgn="auto" latinLnBrk="0" hangingPunct="1">
              <a:lnSpc>
                <a:spcPct val="100000"/>
              </a:lnSpc>
              <a:spcBef>
                <a:spcPts val="288"/>
              </a:spcBef>
              <a:spcAft>
                <a:spcPts val="0"/>
              </a:spcAft>
              <a:buClrTx/>
              <a:buSzTx/>
              <a:buFontTx/>
              <a:buNone/>
              <a:tabLst/>
              <a:defRPr/>
            </a:pPr>
            <a:r>
              <a:rPr lang="en-US" sz="1200" b="0" kern="1200" dirty="0">
                <a:solidFill>
                  <a:srgbClr val="FFFFFF"/>
                </a:solidFill>
                <a:effectLst>
                  <a:glow rad="228600">
                    <a:schemeClr val="tx1">
                      <a:alpha val="32000"/>
                    </a:schemeClr>
                  </a:glow>
                  <a:outerShdw blurRad="50800" dist="38100" dir="2700000" algn="tl" rotWithShape="0">
                    <a:prstClr val="black">
                      <a:alpha val="40000"/>
                    </a:prstClr>
                  </a:outerShdw>
                </a:effectLst>
                <a:latin typeface="Arial" panose="020B0604020202020204" pitchFamily="34" charset="0"/>
                <a:ea typeface="+mn-ea"/>
                <a:cs typeface="Arial" panose="020B0604020202020204" pitchFamily="34" charset="0"/>
              </a:rPr>
              <a:t>Unit 1 Data representation</a:t>
            </a:r>
          </a:p>
        </p:txBody>
      </p:sp>
    </p:spTree>
    <p:extLst>
      <p:ext uri="{BB962C8B-B14F-4D97-AF65-F5344CB8AC3E}">
        <p14:creationId xmlns:p14="http://schemas.microsoft.com/office/powerpoint/2010/main" val="1268638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65" r:id="rId2"/>
    <p:sldLayoutId id="2147483666" r:id="rId3"/>
    <p:sldLayoutId id="2147483653" r:id="rId4"/>
    <p:sldLayoutId id="2147483652" r:id="rId5"/>
    <p:sldLayoutId id="2147483668" r:id="rId6"/>
    <p:sldLayoutId id="2147483656" r:id="rId7"/>
    <p:sldLayoutId id="2147483667" r:id="rId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Layout" Target="../slideLayouts/slideLayout4.xml"/><Relationship Id="rId4" Type="http://schemas.openxmlformats.org/officeDocument/2006/relationships/image" Target="../media/image12.sv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4.xml"/><Relationship Id="rId4" Type="http://schemas.openxmlformats.org/officeDocument/2006/relationships/image" Target="../media/image14.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5.jpeg"/><Relationship Id="rId1" Type="http://schemas.openxmlformats.org/officeDocument/2006/relationships/slideLayout" Target="../slideLayouts/slideLayout7.xml"/><Relationship Id="rId4" Type="http://schemas.openxmlformats.org/officeDocument/2006/relationships/image" Target="../media/image12.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Layout" Target="../slideLayouts/slideLayout4.xml"/><Relationship Id="rId4" Type="http://schemas.openxmlformats.org/officeDocument/2006/relationships/image" Target="../media/image4.sv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a:xfrm>
            <a:off x="724280" y="906233"/>
            <a:ext cx="7816470" cy="670772"/>
          </a:xfrm>
        </p:spPr>
        <p:txBody>
          <a:bodyPr/>
          <a:lstStyle/>
          <a:p>
            <a:r>
              <a:rPr lang="en-GB" dirty="0"/>
              <a:t>Objectives</a:t>
            </a:r>
          </a:p>
        </p:txBody>
      </p:sp>
      <p:sp>
        <p:nvSpPr>
          <p:cNvPr id="3" name="Text Placeholder 2"/>
          <p:cNvSpPr>
            <a:spLocks noGrp="1"/>
          </p:cNvSpPr>
          <p:nvPr>
            <p:ph type="body" sz="quarter" idx="15"/>
          </p:nvPr>
        </p:nvSpPr>
        <p:spPr/>
        <p:txBody>
          <a:bodyPr/>
          <a:lstStyle/>
          <a:p>
            <a:pPr>
              <a:spcAft>
                <a:spcPts val="600"/>
              </a:spcAft>
            </a:pPr>
            <a:r>
              <a:rPr lang="en-GB" dirty="0"/>
              <a:t>Explain the purpose and need for data compression</a:t>
            </a:r>
          </a:p>
          <a:p>
            <a:pPr lvl="1"/>
            <a:r>
              <a:rPr lang="en-GB" dirty="0"/>
              <a:t>Understand that compression reduces the size of a file</a:t>
            </a:r>
          </a:p>
          <a:p>
            <a:pPr>
              <a:spcAft>
                <a:spcPts val="600"/>
              </a:spcAft>
            </a:pPr>
            <a:r>
              <a:rPr lang="en-GB" dirty="0"/>
              <a:t>Understand the impact of compression, including:</a:t>
            </a:r>
          </a:p>
          <a:p>
            <a:pPr lvl="1">
              <a:spcAft>
                <a:spcPts val="600"/>
              </a:spcAft>
            </a:pPr>
            <a:r>
              <a:rPr lang="en-GB" dirty="0"/>
              <a:t>Less bandwidth required</a:t>
            </a:r>
          </a:p>
          <a:p>
            <a:pPr lvl="1">
              <a:spcAft>
                <a:spcPts val="600"/>
              </a:spcAft>
            </a:pPr>
            <a:r>
              <a:rPr lang="en-GB" dirty="0"/>
              <a:t>Less storage space required</a:t>
            </a:r>
          </a:p>
          <a:p>
            <a:pPr lvl="1"/>
            <a:r>
              <a:rPr lang="en-GB" dirty="0"/>
              <a:t>Shorter transmission time</a:t>
            </a:r>
          </a:p>
          <a:p>
            <a:pPr>
              <a:spcAft>
                <a:spcPts val="600"/>
              </a:spcAft>
            </a:pPr>
            <a:r>
              <a:rPr lang="en-GB" dirty="0"/>
              <a:t>Understand how files are compressed using lossy and lossless compression methods</a:t>
            </a:r>
          </a:p>
          <a:p>
            <a:pPr lvl="1">
              <a:spcAft>
                <a:spcPts val="600"/>
              </a:spcAft>
            </a:pPr>
            <a:r>
              <a:rPr lang="en-GB" dirty="0"/>
              <a:t>Explain how data can be compressed using run length encoding (RLE) using frequency/data pairs</a:t>
            </a:r>
          </a:p>
          <a:p>
            <a:pPr lvl="1"/>
            <a:r>
              <a:rPr lang="en-GB" dirty="0"/>
              <a:t>Understand how reducing resolution, colour depth or sample rate results in data being permanently removed</a:t>
            </a:r>
          </a:p>
        </p:txBody>
      </p:sp>
    </p:spTree>
    <p:extLst>
      <p:ext uri="{BB962C8B-B14F-4D97-AF65-F5344CB8AC3E}">
        <p14:creationId xmlns:p14="http://schemas.microsoft.com/office/powerpoint/2010/main" val="3899296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B98DEEB-F90B-49A3-926C-F1C0BF5815E5}"/>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4080823" y="4044949"/>
            <a:ext cx="5063177" cy="2813051"/>
          </a:xfrm>
          <a:prstGeom prst="rect">
            <a:avLst/>
          </a:prstGeom>
        </p:spPr>
      </p:pic>
      <p:sp>
        <p:nvSpPr>
          <p:cNvPr id="2" name="Text Placeholder 1">
            <a:extLst>
              <a:ext uri="{FF2B5EF4-FFF2-40B4-BE49-F238E27FC236}">
                <a16:creationId xmlns:a16="http://schemas.microsoft.com/office/drawing/2014/main" id="{FD7335E5-173C-4294-BF94-BE3F84B8A288}"/>
              </a:ext>
            </a:extLst>
          </p:cNvPr>
          <p:cNvSpPr>
            <a:spLocks noGrp="1"/>
          </p:cNvSpPr>
          <p:nvPr>
            <p:ph type="body" sz="quarter" idx="13"/>
          </p:nvPr>
        </p:nvSpPr>
        <p:spPr/>
        <p:txBody>
          <a:bodyPr/>
          <a:lstStyle/>
          <a:p>
            <a:r>
              <a:rPr lang="en-GB" dirty="0"/>
              <a:t>Starter</a:t>
            </a:r>
          </a:p>
        </p:txBody>
      </p:sp>
      <p:sp>
        <p:nvSpPr>
          <p:cNvPr id="3" name="Text Placeholder 2">
            <a:extLst>
              <a:ext uri="{FF2B5EF4-FFF2-40B4-BE49-F238E27FC236}">
                <a16:creationId xmlns:a16="http://schemas.microsoft.com/office/drawing/2014/main" id="{CDED2BF7-880A-422A-8259-D9D3C0D75D8E}"/>
              </a:ext>
            </a:extLst>
          </p:cNvPr>
          <p:cNvSpPr>
            <a:spLocks noGrp="1"/>
          </p:cNvSpPr>
          <p:nvPr>
            <p:ph type="body" sz="quarter" idx="14"/>
          </p:nvPr>
        </p:nvSpPr>
        <p:spPr/>
        <p:txBody>
          <a:bodyPr/>
          <a:lstStyle/>
          <a:p>
            <a:r>
              <a:rPr lang="en-GB" dirty="0"/>
              <a:t>HD TV has a resolution of 1920px × 1080px</a:t>
            </a:r>
          </a:p>
          <a:p>
            <a:pPr lvl="1"/>
            <a:r>
              <a:rPr lang="en-GB" dirty="0"/>
              <a:t>This results in 2.1 megapixels per frame</a:t>
            </a:r>
          </a:p>
          <a:p>
            <a:pPr lvl="1"/>
            <a:r>
              <a:rPr lang="en-GB" dirty="0"/>
              <a:t>Each pixel uses 24-bit colour</a:t>
            </a:r>
          </a:p>
          <a:p>
            <a:pPr lvl="1"/>
            <a:r>
              <a:rPr lang="en-GB" dirty="0"/>
              <a:t>This means each frame needs about 50 megabits</a:t>
            </a:r>
          </a:p>
          <a:p>
            <a:pPr lvl="1"/>
            <a:r>
              <a:rPr lang="en-GB" dirty="0"/>
              <a:t>There are 25 frames per second resulting in a total amount of data being 1.25 gigabits per second</a:t>
            </a:r>
          </a:p>
          <a:p>
            <a:r>
              <a:rPr lang="en-GB" dirty="0"/>
              <a:t>How can we possibly stream </a:t>
            </a:r>
            <a:br>
              <a:rPr lang="en-GB" dirty="0"/>
            </a:br>
            <a:r>
              <a:rPr lang="en-GB" dirty="0"/>
              <a:t>this through internet </a:t>
            </a:r>
            <a:br>
              <a:rPr lang="en-GB" dirty="0"/>
            </a:br>
            <a:r>
              <a:rPr lang="en-GB" dirty="0"/>
              <a:t>connections that are </a:t>
            </a:r>
            <a:br>
              <a:rPr lang="en-GB" dirty="0"/>
            </a:br>
            <a:r>
              <a:rPr lang="en-GB" dirty="0"/>
              <a:t>typically under 70 Mb/s </a:t>
            </a:r>
            <a:br>
              <a:rPr lang="en-GB" dirty="0"/>
            </a:br>
            <a:r>
              <a:rPr lang="en-GB" dirty="0"/>
              <a:t>in the UK? </a:t>
            </a:r>
          </a:p>
        </p:txBody>
      </p:sp>
      <p:pic>
        <p:nvPicPr>
          <p:cNvPr id="6" name="Graphic 5">
            <a:extLst>
              <a:ext uri="{FF2B5EF4-FFF2-40B4-BE49-F238E27FC236}">
                <a16:creationId xmlns:a16="http://schemas.microsoft.com/office/drawing/2014/main" id="{678BD9E8-EB9C-9446-9873-BAB87D6D49A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1681998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a:t>Compression techniques</a:t>
            </a:r>
          </a:p>
        </p:txBody>
      </p:sp>
      <p:sp>
        <p:nvSpPr>
          <p:cNvPr id="5" name="Text Placeholder 4"/>
          <p:cNvSpPr>
            <a:spLocks noGrp="1"/>
          </p:cNvSpPr>
          <p:nvPr>
            <p:ph type="body" sz="quarter" idx="14"/>
          </p:nvPr>
        </p:nvSpPr>
        <p:spPr/>
        <p:txBody>
          <a:bodyPr/>
          <a:lstStyle/>
          <a:p>
            <a:r>
              <a:rPr lang="en-GB" dirty="0"/>
              <a:t>Compression is the name given to algorithms which reduce file sizes</a:t>
            </a:r>
          </a:p>
          <a:p>
            <a:pPr lvl="1"/>
            <a:r>
              <a:rPr lang="en-GB" dirty="0"/>
              <a:t>Decompression is the process where compressed data is  restored to its original format</a:t>
            </a:r>
          </a:p>
          <a:p>
            <a:r>
              <a:rPr lang="en-GB" dirty="0"/>
              <a:t>Compression is heavily used with sound, image and video files</a:t>
            </a:r>
          </a:p>
          <a:p>
            <a:r>
              <a:rPr lang="en-GB" dirty="0"/>
              <a:t>There are two types of compression: </a:t>
            </a:r>
          </a:p>
          <a:p>
            <a:pPr lvl="1"/>
            <a:r>
              <a:rPr lang="en-GB" dirty="0"/>
              <a:t>Lossy compression (JPG, GIF, MP3)</a:t>
            </a:r>
          </a:p>
          <a:p>
            <a:pPr lvl="1"/>
            <a:r>
              <a:rPr lang="en-GB" dirty="0"/>
              <a:t>Lossless compression (PNG, TIFF)</a:t>
            </a:r>
          </a:p>
        </p:txBody>
      </p:sp>
    </p:spTree>
    <p:extLst>
      <p:ext uri="{BB962C8B-B14F-4D97-AF65-F5344CB8AC3E}">
        <p14:creationId xmlns:p14="http://schemas.microsoft.com/office/powerpoint/2010/main" val="20080734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Lossy compression</a:t>
            </a:r>
          </a:p>
        </p:txBody>
      </p:sp>
      <p:sp>
        <p:nvSpPr>
          <p:cNvPr id="3" name="Text Placeholder 2"/>
          <p:cNvSpPr>
            <a:spLocks noGrp="1"/>
          </p:cNvSpPr>
          <p:nvPr>
            <p:ph type="body" sz="quarter" idx="14"/>
          </p:nvPr>
        </p:nvSpPr>
        <p:spPr/>
        <p:txBody>
          <a:bodyPr/>
          <a:lstStyle/>
          <a:p>
            <a:r>
              <a:rPr lang="en-GB" dirty="0"/>
              <a:t>Lossy compression permanently loses some data</a:t>
            </a:r>
          </a:p>
          <a:p>
            <a:pPr lvl="1"/>
            <a:r>
              <a:rPr lang="en-GB" dirty="0"/>
              <a:t>Would a lossy compression algorithm work for compressing a computer program?</a:t>
            </a:r>
          </a:p>
        </p:txBody>
      </p:sp>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034552" y="3632348"/>
            <a:ext cx="7385168" cy="1701652"/>
          </a:xfrm>
          <a:prstGeom prst="rect">
            <a:avLst/>
          </a:prstGeom>
        </p:spPr>
      </p:pic>
    </p:spTree>
    <p:extLst>
      <p:ext uri="{BB962C8B-B14F-4D97-AF65-F5344CB8AC3E}">
        <p14:creationId xmlns:p14="http://schemas.microsoft.com/office/powerpoint/2010/main" val="29364632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a:extLst>
              <a:ext uri="{FF2B5EF4-FFF2-40B4-BE49-F238E27FC236}">
                <a16:creationId xmlns:a16="http://schemas.microsoft.com/office/drawing/2014/main" id="{C23A9B19-5FDD-4472-BE94-5E3D31B3DEA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1" y="619125"/>
            <a:ext cx="9144001" cy="6238875"/>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type="body" sz="quarter" idx="13"/>
          </p:nvPr>
        </p:nvSpPr>
        <p:spPr/>
        <p:txBody>
          <a:bodyPr/>
          <a:lstStyle/>
          <a:p>
            <a:r>
              <a:rPr lang="en-GB" dirty="0">
                <a:solidFill>
                  <a:schemeClr val="bg1"/>
                </a:solidFill>
              </a:rPr>
              <a:t>Lossy compression artefacts</a:t>
            </a:r>
          </a:p>
          <a:p>
            <a:endParaRPr lang="en-GB" dirty="0">
              <a:solidFill>
                <a:schemeClr val="bg1"/>
              </a:solidFill>
            </a:endParaRPr>
          </a:p>
        </p:txBody>
      </p:sp>
      <p:sp>
        <p:nvSpPr>
          <p:cNvPr id="4" name="Text Placeholder 3"/>
          <p:cNvSpPr>
            <a:spLocks noGrp="1"/>
          </p:cNvSpPr>
          <p:nvPr>
            <p:ph type="body" sz="quarter" idx="14"/>
          </p:nvPr>
        </p:nvSpPr>
        <p:spPr>
          <a:xfrm>
            <a:off x="724280" y="1704179"/>
            <a:ext cx="4381120" cy="3453607"/>
          </a:xfrm>
        </p:spPr>
        <p:txBody>
          <a:bodyPr/>
          <a:lstStyle/>
          <a:p>
            <a:r>
              <a:rPr lang="en-GB" dirty="0">
                <a:solidFill>
                  <a:schemeClr val="bg1"/>
                </a:solidFill>
              </a:rPr>
              <a:t>Lossy compression results in small mistakes known as ‘digital artefacts’ appearing in images and video</a:t>
            </a:r>
          </a:p>
          <a:p>
            <a:pPr lvl="1"/>
            <a:r>
              <a:rPr lang="en-GB" dirty="0">
                <a:solidFill>
                  <a:schemeClr val="bg1"/>
                </a:solidFill>
              </a:rPr>
              <a:t>Noise can often be </a:t>
            </a:r>
            <a:br>
              <a:rPr lang="en-GB" dirty="0">
                <a:solidFill>
                  <a:schemeClr val="bg1"/>
                </a:solidFill>
              </a:rPr>
            </a:br>
            <a:r>
              <a:rPr lang="en-GB" dirty="0">
                <a:solidFill>
                  <a:schemeClr val="bg1"/>
                </a:solidFill>
              </a:rPr>
              <a:t>seen where there are contrasting colours</a:t>
            </a:r>
          </a:p>
          <a:p>
            <a:pPr lvl="1"/>
            <a:r>
              <a:rPr lang="en-GB" dirty="0">
                <a:solidFill>
                  <a:schemeClr val="bg1"/>
                </a:solidFill>
              </a:rPr>
              <a:t>Blocks can </a:t>
            </a:r>
            <a:br>
              <a:rPr lang="en-GB" dirty="0">
                <a:solidFill>
                  <a:schemeClr val="bg1"/>
                </a:solidFill>
              </a:rPr>
            </a:br>
            <a:r>
              <a:rPr lang="en-GB" dirty="0">
                <a:solidFill>
                  <a:schemeClr val="bg1"/>
                </a:solidFill>
              </a:rPr>
              <a:t>often result </a:t>
            </a:r>
            <a:br>
              <a:rPr lang="en-GB" dirty="0">
                <a:solidFill>
                  <a:schemeClr val="bg1"/>
                </a:solidFill>
              </a:rPr>
            </a:br>
            <a:r>
              <a:rPr lang="en-GB" dirty="0">
                <a:solidFill>
                  <a:schemeClr val="bg1"/>
                </a:solidFill>
              </a:rPr>
              <a:t>from lossy </a:t>
            </a:r>
            <a:br>
              <a:rPr lang="en-GB" dirty="0">
                <a:solidFill>
                  <a:schemeClr val="bg1"/>
                </a:solidFill>
              </a:rPr>
            </a:br>
            <a:r>
              <a:rPr lang="en-GB" dirty="0">
                <a:solidFill>
                  <a:schemeClr val="bg1"/>
                </a:solidFill>
              </a:rPr>
              <a:t>compression</a:t>
            </a:r>
          </a:p>
        </p:txBody>
      </p:sp>
      <p:sp>
        <p:nvSpPr>
          <p:cNvPr id="2" name="Oval 1">
            <a:extLst>
              <a:ext uri="{FF2B5EF4-FFF2-40B4-BE49-F238E27FC236}">
                <a16:creationId xmlns:a16="http://schemas.microsoft.com/office/drawing/2014/main" id="{A688443B-C8F8-421B-8F93-5E6BF8F78A6B}"/>
              </a:ext>
            </a:extLst>
          </p:cNvPr>
          <p:cNvSpPr/>
          <p:nvPr/>
        </p:nvSpPr>
        <p:spPr>
          <a:xfrm>
            <a:off x="5334000" y="1929430"/>
            <a:ext cx="1352550" cy="1352550"/>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7909E4F9-3CA3-45EB-BB59-FCF58BB78639}"/>
              </a:ext>
            </a:extLst>
          </p:cNvPr>
          <p:cNvSpPr/>
          <p:nvPr/>
        </p:nvSpPr>
        <p:spPr>
          <a:xfrm>
            <a:off x="7759700" y="1454728"/>
            <a:ext cx="818770" cy="818770"/>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A73F50C4-A99A-4A1D-BF09-002557F95CA3}"/>
              </a:ext>
            </a:extLst>
          </p:cNvPr>
          <p:cNvSpPr/>
          <p:nvPr/>
        </p:nvSpPr>
        <p:spPr>
          <a:xfrm>
            <a:off x="4273867" y="3239919"/>
            <a:ext cx="670772" cy="670772"/>
          </a:xfrm>
          <a:prstGeom prst="ellipse">
            <a:avLst/>
          </a:prstGeom>
          <a:noFill/>
          <a:ln w="381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pic>
        <p:nvPicPr>
          <p:cNvPr id="11" name="Graphic 10">
            <a:extLst>
              <a:ext uri="{FF2B5EF4-FFF2-40B4-BE49-F238E27FC236}">
                <a16:creationId xmlns:a16="http://schemas.microsoft.com/office/drawing/2014/main" id="{78CF5DB5-F2E1-D64E-9AB8-9937D44E35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01571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Lossless image compression</a:t>
            </a:r>
          </a:p>
        </p:txBody>
      </p:sp>
      <p:sp>
        <p:nvSpPr>
          <p:cNvPr id="3" name="Text Placeholder 2"/>
          <p:cNvSpPr>
            <a:spLocks noGrp="1"/>
          </p:cNvSpPr>
          <p:nvPr>
            <p:ph type="body" sz="quarter" idx="14"/>
          </p:nvPr>
        </p:nvSpPr>
        <p:spPr>
          <a:xfrm>
            <a:off x="724280" y="1704179"/>
            <a:ext cx="7797230" cy="3669010"/>
          </a:xfrm>
        </p:spPr>
        <p:txBody>
          <a:bodyPr/>
          <a:lstStyle/>
          <a:p>
            <a:r>
              <a:rPr lang="en-GB" dirty="0"/>
              <a:t>Lossless image compression will not lose any of the original data</a:t>
            </a:r>
          </a:p>
          <a:p>
            <a:pPr lvl="1"/>
            <a:r>
              <a:rPr lang="en-GB" dirty="0"/>
              <a:t>The algorithm finds groups of repeating data and records the data once, along with the number of repetitions</a:t>
            </a:r>
          </a:p>
          <a:p>
            <a:pPr marL="0" indent="0">
              <a:buNone/>
            </a:pPr>
            <a:endParaRPr lang="en-GB" sz="600" dirty="0"/>
          </a:p>
          <a:p>
            <a:pPr marL="0" indent="0">
              <a:buNone/>
            </a:pPr>
            <a:endParaRPr lang="en-GB" dirty="0"/>
          </a:p>
          <a:p>
            <a:pPr marL="0" indent="0">
              <a:buNone/>
            </a:pPr>
            <a:r>
              <a:rPr lang="en-GB" dirty="0"/>
              <a:t>   = 12 ×       , 6 × </a:t>
            </a:r>
          </a:p>
          <a:p>
            <a:r>
              <a:rPr lang="en-GB" dirty="0"/>
              <a:t>When data is uncompressed it is restored exactly as it was in the original</a:t>
            </a:r>
          </a:p>
          <a:p>
            <a:pPr lvl="1"/>
            <a:r>
              <a:rPr lang="en-GB" dirty="0"/>
              <a:t>Which image file format uses this technique?</a:t>
            </a:r>
          </a:p>
        </p:txBody>
      </p:sp>
      <p:graphicFrame>
        <p:nvGraphicFramePr>
          <p:cNvPr id="4" name="Table 3"/>
          <p:cNvGraphicFramePr>
            <a:graphicFrameLocks noGrp="1"/>
          </p:cNvGraphicFramePr>
          <p:nvPr>
            <p:extLst>
              <p:ext uri="{D42A27DB-BD31-4B8C-83A1-F6EECF244321}">
                <p14:modId xmlns:p14="http://schemas.microsoft.com/office/powerpoint/2010/main" val="2734474530"/>
              </p:ext>
            </p:extLst>
          </p:nvPr>
        </p:nvGraphicFramePr>
        <p:xfrm>
          <a:off x="912203" y="3690896"/>
          <a:ext cx="7128000" cy="396000"/>
        </p:xfrm>
        <a:graphic>
          <a:graphicData uri="http://schemas.openxmlformats.org/drawingml/2006/table">
            <a:tbl>
              <a:tblPr firstRow="1" bandRow="1">
                <a:tableStyleId>{5C22544A-7EE6-4342-B048-85BDC9FD1C3A}</a:tableStyleId>
              </a:tblPr>
              <a:tblGrid>
                <a:gridCol w="396000">
                  <a:extLst>
                    <a:ext uri="{9D8B030D-6E8A-4147-A177-3AD203B41FA5}">
                      <a16:colId xmlns:a16="http://schemas.microsoft.com/office/drawing/2014/main" val="20000"/>
                    </a:ext>
                  </a:extLst>
                </a:gridCol>
                <a:gridCol w="396000">
                  <a:extLst>
                    <a:ext uri="{9D8B030D-6E8A-4147-A177-3AD203B41FA5}">
                      <a16:colId xmlns:a16="http://schemas.microsoft.com/office/drawing/2014/main" val="20001"/>
                    </a:ext>
                  </a:extLst>
                </a:gridCol>
                <a:gridCol w="396000">
                  <a:extLst>
                    <a:ext uri="{9D8B030D-6E8A-4147-A177-3AD203B41FA5}">
                      <a16:colId xmlns:a16="http://schemas.microsoft.com/office/drawing/2014/main" val="20002"/>
                    </a:ext>
                  </a:extLst>
                </a:gridCol>
                <a:gridCol w="396000">
                  <a:extLst>
                    <a:ext uri="{9D8B030D-6E8A-4147-A177-3AD203B41FA5}">
                      <a16:colId xmlns:a16="http://schemas.microsoft.com/office/drawing/2014/main" val="20003"/>
                    </a:ext>
                  </a:extLst>
                </a:gridCol>
                <a:gridCol w="396000">
                  <a:extLst>
                    <a:ext uri="{9D8B030D-6E8A-4147-A177-3AD203B41FA5}">
                      <a16:colId xmlns:a16="http://schemas.microsoft.com/office/drawing/2014/main" val="20004"/>
                    </a:ext>
                  </a:extLst>
                </a:gridCol>
                <a:gridCol w="396000">
                  <a:extLst>
                    <a:ext uri="{9D8B030D-6E8A-4147-A177-3AD203B41FA5}">
                      <a16:colId xmlns:a16="http://schemas.microsoft.com/office/drawing/2014/main" val="20005"/>
                    </a:ext>
                  </a:extLst>
                </a:gridCol>
                <a:gridCol w="396000">
                  <a:extLst>
                    <a:ext uri="{9D8B030D-6E8A-4147-A177-3AD203B41FA5}">
                      <a16:colId xmlns:a16="http://schemas.microsoft.com/office/drawing/2014/main" val="20006"/>
                    </a:ext>
                  </a:extLst>
                </a:gridCol>
                <a:gridCol w="396000">
                  <a:extLst>
                    <a:ext uri="{9D8B030D-6E8A-4147-A177-3AD203B41FA5}">
                      <a16:colId xmlns:a16="http://schemas.microsoft.com/office/drawing/2014/main" val="20007"/>
                    </a:ext>
                  </a:extLst>
                </a:gridCol>
                <a:gridCol w="396000">
                  <a:extLst>
                    <a:ext uri="{9D8B030D-6E8A-4147-A177-3AD203B41FA5}">
                      <a16:colId xmlns:a16="http://schemas.microsoft.com/office/drawing/2014/main" val="20008"/>
                    </a:ext>
                  </a:extLst>
                </a:gridCol>
                <a:gridCol w="396000">
                  <a:extLst>
                    <a:ext uri="{9D8B030D-6E8A-4147-A177-3AD203B41FA5}">
                      <a16:colId xmlns:a16="http://schemas.microsoft.com/office/drawing/2014/main" val="20009"/>
                    </a:ext>
                  </a:extLst>
                </a:gridCol>
                <a:gridCol w="396000">
                  <a:extLst>
                    <a:ext uri="{9D8B030D-6E8A-4147-A177-3AD203B41FA5}">
                      <a16:colId xmlns:a16="http://schemas.microsoft.com/office/drawing/2014/main" val="20010"/>
                    </a:ext>
                  </a:extLst>
                </a:gridCol>
                <a:gridCol w="396000">
                  <a:extLst>
                    <a:ext uri="{9D8B030D-6E8A-4147-A177-3AD203B41FA5}">
                      <a16:colId xmlns:a16="http://schemas.microsoft.com/office/drawing/2014/main" val="20011"/>
                    </a:ext>
                  </a:extLst>
                </a:gridCol>
                <a:gridCol w="396000">
                  <a:extLst>
                    <a:ext uri="{9D8B030D-6E8A-4147-A177-3AD203B41FA5}">
                      <a16:colId xmlns:a16="http://schemas.microsoft.com/office/drawing/2014/main" val="20012"/>
                    </a:ext>
                  </a:extLst>
                </a:gridCol>
                <a:gridCol w="396000">
                  <a:extLst>
                    <a:ext uri="{9D8B030D-6E8A-4147-A177-3AD203B41FA5}">
                      <a16:colId xmlns:a16="http://schemas.microsoft.com/office/drawing/2014/main" val="20013"/>
                    </a:ext>
                  </a:extLst>
                </a:gridCol>
                <a:gridCol w="396000">
                  <a:extLst>
                    <a:ext uri="{9D8B030D-6E8A-4147-A177-3AD203B41FA5}">
                      <a16:colId xmlns:a16="http://schemas.microsoft.com/office/drawing/2014/main" val="20014"/>
                    </a:ext>
                  </a:extLst>
                </a:gridCol>
                <a:gridCol w="396000">
                  <a:extLst>
                    <a:ext uri="{9D8B030D-6E8A-4147-A177-3AD203B41FA5}">
                      <a16:colId xmlns:a16="http://schemas.microsoft.com/office/drawing/2014/main" val="20015"/>
                    </a:ext>
                  </a:extLst>
                </a:gridCol>
                <a:gridCol w="396000">
                  <a:extLst>
                    <a:ext uri="{9D8B030D-6E8A-4147-A177-3AD203B41FA5}">
                      <a16:colId xmlns:a16="http://schemas.microsoft.com/office/drawing/2014/main" val="20016"/>
                    </a:ext>
                  </a:extLst>
                </a:gridCol>
                <a:gridCol w="396000">
                  <a:extLst>
                    <a:ext uri="{9D8B030D-6E8A-4147-A177-3AD203B41FA5}">
                      <a16:colId xmlns:a16="http://schemas.microsoft.com/office/drawing/2014/main" val="20017"/>
                    </a:ext>
                  </a:extLst>
                </a:gridCol>
              </a:tblGrid>
              <a:tr h="396000">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0E463C"/>
                    </a:solidFill>
                  </a:tcPr>
                </a:tc>
                <a:tc>
                  <a:txBody>
                    <a:bodyPr/>
                    <a:lstStyle/>
                    <a:p>
                      <a:endParaRPr lang="en-GB" dirty="0"/>
                    </a:p>
                  </a:txBody>
                  <a:tcPr>
                    <a:solidFill>
                      <a:srgbClr val="58ACA5"/>
                    </a:solidFill>
                  </a:tcPr>
                </a:tc>
                <a:tc>
                  <a:txBody>
                    <a:bodyPr/>
                    <a:lstStyle/>
                    <a:p>
                      <a:endParaRPr lang="en-GB" dirty="0"/>
                    </a:p>
                  </a:txBody>
                  <a:tcPr>
                    <a:solidFill>
                      <a:srgbClr val="58ACA5"/>
                    </a:solidFill>
                  </a:tcPr>
                </a:tc>
                <a:tc>
                  <a:txBody>
                    <a:bodyPr/>
                    <a:lstStyle/>
                    <a:p>
                      <a:endParaRPr lang="en-GB" dirty="0"/>
                    </a:p>
                  </a:txBody>
                  <a:tcPr>
                    <a:solidFill>
                      <a:srgbClr val="58ACA5"/>
                    </a:solidFill>
                  </a:tcPr>
                </a:tc>
                <a:tc>
                  <a:txBody>
                    <a:bodyPr/>
                    <a:lstStyle/>
                    <a:p>
                      <a:endParaRPr lang="en-GB" dirty="0"/>
                    </a:p>
                  </a:txBody>
                  <a:tcPr>
                    <a:solidFill>
                      <a:srgbClr val="58ACA5"/>
                    </a:solidFill>
                  </a:tcPr>
                </a:tc>
                <a:tc>
                  <a:txBody>
                    <a:bodyPr/>
                    <a:lstStyle/>
                    <a:p>
                      <a:endParaRPr lang="en-GB" dirty="0"/>
                    </a:p>
                  </a:txBody>
                  <a:tcPr>
                    <a:solidFill>
                      <a:srgbClr val="58ACA5"/>
                    </a:solidFill>
                  </a:tcPr>
                </a:tc>
                <a:tc>
                  <a:txBody>
                    <a:bodyPr/>
                    <a:lstStyle/>
                    <a:p>
                      <a:endParaRPr lang="en-GB" dirty="0"/>
                    </a:p>
                  </a:txBody>
                  <a:tcPr>
                    <a:solidFill>
                      <a:srgbClr val="58ACA5"/>
                    </a:solidFill>
                  </a:tcPr>
                </a:tc>
                <a:extLst>
                  <a:ext uri="{0D108BD9-81ED-4DB2-BD59-A6C34878D82A}">
                    <a16:rowId xmlns:a16="http://schemas.microsoft.com/office/drawing/2014/main" val="10000"/>
                  </a:ext>
                </a:extLst>
              </a:tr>
            </a:tbl>
          </a:graphicData>
        </a:graphic>
      </p:graphicFrame>
      <p:graphicFrame>
        <p:nvGraphicFramePr>
          <p:cNvPr id="5" name="Table 4"/>
          <p:cNvGraphicFramePr>
            <a:graphicFrameLocks noGrp="1"/>
          </p:cNvGraphicFramePr>
          <p:nvPr>
            <p:extLst>
              <p:ext uri="{D42A27DB-BD31-4B8C-83A1-F6EECF244321}">
                <p14:modId xmlns:p14="http://schemas.microsoft.com/office/powerpoint/2010/main" val="3465994726"/>
              </p:ext>
            </p:extLst>
          </p:nvPr>
        </p:nvGraphicFramePr>
        <p:xfrm>
          <a:off x="1944978" y="4241502"/>
          <a:ext cx="396000" cy="396000"/>
        </p:xfrm>
        <a:graphic>
          <a:graphicData uri="http://schemas.openxmlformats.org/drawingml/2006/table">
            <a:tbl>
              <a:tblPr firstRow="1" bandRow="1">
                <a:tableStyleId>{5C22544A-7EE6-4342-B048-85BDC9FD1C3A}</a:tableStyleId>
              </a:tblPr>
              <a:tblGrid>
                <a:gridCol w="396000">
                  <a:extLst>
                    <a:ext uri="{9D8B030D-6E8A-4147-A177-3AD203B41FA5}">
                      <a16:colId xmlns:a16="http://schemas.microsoft.com/office/drawing/2014/main" val="20000"/>
                    </a:ext>
                  </a:extLst>
                </a:gridCol>
              </a:tblGrid>
              <a:tr h="396000">
                <a:tc>
                  <a:txBody>
                    <a:bodyPr/>
                    <a:lstStyle/>
                    <a:p>
                      <a:endParaRPr lang="en-GB" dirty="0"/>
                    </a:p>
                  </a:txBody>
                  <a:tcPr>
                    <a:solidFill>
                      <a:srgbClr val="0E463C"/>
                    </a:solidFill>
                  </a:tcPr>
                </a:tc>
                <a:extLst>
                  <a:ext uri="{0D108BD9-81ED-4DB2-BD59-A6C34878D82A}">
                    <a16:rowId xmlns:a16="http://schemas.microsoft.com/office/drawing/2014/main" val="10000"/>
                  </a:ext>
                </a:extLst>
              </a:tr>
            </a:tbl>
          </a:graphicData>
        </a:graphic>
      </p:graphicFrame>
      <p:graphicFrame>
        <p:nvGraphicFramePr>
          <p:cNvPr id="6" name="Table 5"/>
          <p:cNvGraphicFramePr>
            <a:graphicFrameLocks noGrp="1"/>
          </p:cNvGraphicFramePr>
          <p:nvPr>
            <p:extLst>
              <p:ext uri="{D42A27DB-BD31-4B8C-83A1-F6EECF244321}">
                <p14:modId xmlns:p14="http://schemas.microsoft.com/office/powerpoint/2010/main" val="108169597"/>
              </p:ext>
            </p:extLst>
          </p:nvPr>
        </p:nvGraphicFramePr>
        <p:xfrm>
          <a:off x="3233003" y="4241502"/>
          <a:ext cx="396000" cy="396000"/>
        </p:xfrm>
        <a:graphic>
          <a:graphicData uri="http://schemas.openxmlformats.org/drawingml/2006/table">
            <a:tbl>
              <a:tblPr firstRow="1" bandRow="1">
                <a:tableStyleId>{5C22544A-7EE6-4342-B048-85BDC9FD1C3A}</a:tableStyleId>
              </a:tblPr>
              <a:tblGrid>
                <a:gridCol w="396000">
                  <a:extLst>
                    <a:ext uri="{9D8B030D-6E8A-4147-A177-3AD203B41FA5}">
                      <a16:colId xmlns:a16="http://schemas.microsoft.com/office/drawing/2014/main" val="20000"/>
                    </a:ext>
                  </a:extLst>
                </a:gridCol>
              </a:tblGrid>
              <a:tr h="396000">
                <a:tc>
                  <a:txBody>
                    <a:bodyPr/>
                    <a:lstStyle/>
                    <a:p>
                      <a:endParaRPr lang="en-GB" dirty="0"/>
                    </a:p>
                  </a:txBody>
                  <a:tcPr>
                    <a:solidFill>
                      <a:srgbClr val="58ACA5"/>
                    </a:solidFill>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4226799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Run Length Encoding</a:t>
            </a:r>
          </a:p>
        </p:txBody>
      </p:sp>
      <p:sp>
        <p:nvSpPr>
          <p:cNvPr id="3" name="Text Placeholder 2"/>
          <p:cNvSpPr>
            <a:spLocks noGrp="1"/>
          </p:cNvSpPr>
          <p:nvPr>
            <p:ph type="body" sz="quarter" idx="14"/>
          </p:nvPr>
        </p:nvSpPr>
        <p:spPr/>
        <p:txBody>
          <a:bodyPr/>
          <a:lstStyle/>
          <a:p>
            <a:r>
              <a:rPr lang="en-GB" dirty="0"/>
              <a:t>RLE uses frequency/data pairs to encode each run length of the same coloured pixel</a:t>
            </a:r>
          </a:p>
          <a:p>
            <a:r>
              <a:rPr lang="en-GB" dirty="0"/>
              <a:t>Assuming 1 = white and black = 0, this run could be encoded as: </a:t>
            </a:r>
          </a:p>
          <a:p>
            <a:pPr marL="444500" lvl="1" indent="0" algn="ctr">
              <a:buNone/>
            </a:pPr>
            <a:r>
              <a:rPr lang="en-GB" dirty="0"/>
              <a:t>1111000000000000</a:t>
            </a:r>
          </a:p>
          <a:p>
            <a:pPr marL="444500" lvl="1" indent="0" algn="ctr">
              <a:buNone/>
            </a:pPr>
            <a:endParaRPr lang="en-GB" dirty="0"/>
          </a:p>
          <a:p>
            <a:pPr marL="444500" lvl="1" indent="0" algn="ctr">
              <a:buNone/>
            </a:pPr>
            <a:endParaRPr lang="en-GB" dirty="0"/>
          </a:p>
          <a:p>
            <a:r>
              <a:rPr lang="en-GB" dirty="0"/>
              <a:t>Using RLE, the row could be represented as 4 ‘1’s and 12 ‘0’s or </a:t>
            </a:r>
            <a:r>
              <a:rPr lang="en-GB" dirty="0">
                <a:solidFill>
                  <a:srgbClr val="BC6923"/>
                </a:solidFill>
              </a:rPr>
              <a:t>4 1 12 0</a:t>
            </a:r>
          </a:p>
        </p:txBody>
      </p:sp>
      <p:graphicFrame>
        <p:nvGraphicFramePr>
          <p:cNvPr id="5" name="Table 4"/>
          <p:cNvGraphicFramePr>
            <a:graphicFrameLocks noGrp="1"/>
          </p:cNvGraphicFramePr>
          <p:nvPr>
            <p:extLst>
              <p:ext uri="{D42A27DB-BD31-4B8C-83A1-F6EECF244321}">
                <p14:modId xmlns:p14="http://schemas.microsoft.com/office/powerpoint/2010/main" val="3732922124"/>
              </p:ext>
            </p:extLst>
          </p:nvPr>
        </p:nvGraphicFramePr>
        <p:xfrm>
          <a:off x="2040515" y="4117880"/>
          <a:ext cx="5184000" cy="324000"/>
        </p:xfrm>
        <a:graphic>
          <a:graphicData uri="http://schemas.openxmlformats.org/drawingml/2006/table">
            <a:tbl>
              <a:tblPr firstRow="1" bandRow="1">
                <a:tableStyleId>{5C22544A-7EE6-4342-B048-85BDC9FD1C3A}</a:tableStyleId>
              </a:tblPr>
              <a:tblGrid>
                <a:gridCol w="324000">
                  <a:extLst>
                    <a:ext uri="{9D8B030D-6E8A-4147-A177-3AD203B41FA5}">
                      <a16:colId xmlns:a16="http://schemas.microsoft.com/office/drawing/2014/main" val="418508085"/>
                    </a:ext>
                  </a:extLst>
                </a:gridCol>
                <a:gridCol w="324000">
                  <a:extLst>
                    <a:ext uri="{9D8B030D-6E8A-4147-A177-3AD203B41FA5}">
                      <a16:colId xmlns:a16="http://schemas.microsoft.com/office/drawing/2014/main" val="649420621"/>
                    </a:ext>
                  </a:extLst>
                </a:gridCol>
                <a:gridCol w="324000">
                  <a:extLst>
                    <a:ext uri="{9D8B030D-6E8A-4147-A177-3AD203B41FA5}">
                      <a16:colId xmlns:a16="http://schemas.microsoft.com/office/drawing/2014/main" val="3820611580"/>
                    </a:ext>
                  </a:extLst>
                </a:gridCol>
                <a:gridCol w="324000">
                  <a:extLst>
                    <a:ext uri="{9D8B030D-6E8A-4147-A177-3AD203B41FA5}">
                      <a16:colId xmlns:a16="http://schemas.microsoft.com/office/drawing/2014/main" val="1162612629"/>
                    </a:ext>
                  </a:extLst>
                </a:gridCol>
                <a:gridCol w="324000">
                  <a:extLst>
                    <a:ext uri="{9D8B030D-6E8A-4147-A177-3AD203B41FA5}">
                      <a16:colId xmlns:a16="http://schemas.microsoft.com/office/drawing/2014/main" val="2327341808"/>
                    </a:ext>
                  </a:extLst>
                </a:gridCol>
                <a:gridCol w="324000">
                  <a:extLst>
                    <a:ext uri="{9D8B030D-6E8A-4147-A177-3AD203B41FA5}">
                      <a16:colId xmlns:a16="http://schemas.microsoft.com/office/drawing/2014/main" val="3452161132"/>
                    </a:ext>
                  </a:extLst>
                </a:gridCol>
                <a:gridCol w="324000">
                  <a:extLst>
                    <a:ext uri="{9D8B030D-6E8A-4147-A177-3AD203B41FA5}">
                      <a16:colId xmlns:a16="http://schemas.microsoft.com/office/drawing/2014/main" val="2016143966"/>
                    </a:ext>
                  </a:extLst>
                </a:gridCol>
                <a:gridCol w="324000">
                  <a:extLst>
                    <a:ext uri="{9D8B030D-6E8A-4147-A177-3AD203B41FA5}">
                      <a16:colId xmlns:a16="http://schemas.microsoft.com/office/drawing/2014/main" val="2431407668"/>
                    </a:ext>
                  </a:extLst>
                </a:gridCol>
                <a:gridCol w="324000">
                  <a:extLst>
                    <a:ext uri="{9D8B030D-6E8A-4147-A177-3AD203B41FA5}">
                      <a16:colId xmlns:a16="http://schemas.microsoft.com/office/drawing/2014/main" val="2485903864"/>
                    </a:ext>
                  </a:extLst>
                </a:gridCol>
                <a:gridCol w="324000">
                  <a:extLst>
                    <a:ext uri="{9D8B030D-6E8A-4147-A177-3AD203B41FA5}">
                      <a16:colId xmlns:a16="http://schemas.microsoft.com/office/drawing/2014/main" val="1069886089"/>
                    </a:ext>
                  </a:extLst>
                </a:gridCol>
                <a:gridCol w="324000">
                  <a:extLst>
                    <a:ext uri="{9D8B030D-6E8A-4147-A177-3AD203B41FA5}">
                      <a16:colId xmlns:a16="http://schemas.microsoft.com/office/drawing/2014/main" val="1812080266"/>
                    </a:ext>
                  </a:extLst>
                </a:gridCol>
                <a:gridCol w="324000">
                  <a:extLst>
                    <a:ext uri="{9D8B030D-6E8A-4147-A177-3AD203B41FA5}">
                      <a16:colId xmlns:a16="http://schemas.microsoft.com/office/drawing/2014/main" val="551153469"/>
                    </a:ext>
                  </a:extLst>
                </a:gridCol>
                <a:gridCol w="324000">
                  <a:extLst>
                    <a:ext uri="{9D8B030D-6E8A-4147-A177-3AD203B41FA5}">
                      <a16:colId xmlns:a16="http://schemas.microsoft.com/office/drawing/2014/main" val="1432780653"/>
                    </a:ext>
                  </a:extLst>
                </a:gridCol>
                <a:gridCol w="324000">
                  <a:extLst>
                    <a:ext uri="{9D8B030D-6E8A-4147-A177-3AD203B41FA5}">
                      <a16:colId xmlns:a16="http://schemas.microsoft.com/office/drawing/2014/main" val="3681495220"/>
                    </a:ext>
                  </a:extLst>
                </a:gridCol>
                <a:gridCol w="324000">
                  <a:extLst>
                    <a:ext uri="{9D8B030D-6E8A-4147-A177-3AD203B41FA5}">
                      <a16:colId xmlns:a16="http://schemas.microsoft.com/office/drawing/2014/main" val="1718546583"/>
                    </a:ext>
                  </a:extLst>
                </a:gridCol>
                <a:gridCol w="324000">
                  <a:extLst>
                    <a:ext uri="{9D8B030D-6E8A-4147-A177-3AD203B41FA5}">
                      <a16:colId xmlns:a16="http://schemas.microsoft.com/office/drawing/2014/main" val="4281479850"/>
                    </a:ext>
                  </a:extLst>
                </a:gridCol>
              </a:tblGrid>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166590504"/>
                  </a:ext>
                </a:extLst>
              </a:tr>
            </a:tbl>
          </a:graphicData>
        </a:graphic>
      </p:graphicFrame>
    </p:spTree>
    <p:extLst>
      <p:ext uri="{BB962C8B-B14F-4D97-AF65-F5344CB8AC3E}">
        <p14:creationId xmlns:p14="http://schemas.microsoft.com/office/powerpoint/2010/main" val="24852185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RLE frequency/data pairs</a:t>
            </a:r>
          </a:p>
        </p:txBody>
      </p:sp>
      <p:sp>
        <p:nvSpPr>
          <p:cNvPr id="3" name="Text Placeholder 2"/>
          <p:cNvSpPr>
            <a:spLocks noGrp="1"/>
          </p:cNvSpPr>
          <p:nvPr>
            <p:ph type="body" sz="quarter" idx="14"/>
          </p:nvPr>
        </p:nvSpPr>
        <p:spPr/>
        <p:txBody>
          <a:bodyPr/>
          <a:lstStyle/>
          <a:p>
            <a:r>
              <a:rPr lang="en-GB" dirty="0"/>
              <a:t>This icon could be represented in an uncompressed format where 1 = white and black = 0 as: </a:t>
            </a:r>
          </a:p>
          <a:p>
            <a:pPr marL="444500" lvl="1" indent="0" algn="ctr">
              <a:buNone/>
            </a:pPr>
            <a:r>
              <a:rPr lang="en-GB" dirty="0"/>
              <a:t>11110 11110 00000 00000 00000</a:t>
            </a:r>
          </a:p>
          <a:p>
            <a:pPr marL="444500" lvl="1" indent="0" algn="ctr">
              <a:buNone/>
            </a:pPr>
            <a:endParaRPr lang="en-GB" dirty="0"/>
          </a:p>
          <a:p>
            <a:pPr marL="444500" lvl="1" indent="0" algn="ctr">
              <a:buNone/>
            </a:pPr>
            <a:endParaRPr lang="en-GB" dirty="0"/>
          </a:p>
          <a:p>
            <a:pPr marL="444500" lvl="1" indent="0" algn="ctr">
              <a:buNone/>
            </a:pPr>
            <a:endParaRPr lang="en-GB" dirty="0"/>
          </a:p>
          <a:p>
            <a:pPr marL="444500" lvl="1" indent="0" algn="ctr">
              <a:buNone/>
            </a:pPr>
            <a:endParaRPr lang="en-GB" dirty="0"/>
          </a:p>
          <a:p>
            <a:r>
              <a:rPr lang="en-GB" dirty="0"/>
              <a:t>Using RLE, how would the image be encoded? </a:t>
            </a:r>
          </a:p>
        </p:txBody>
      </p:sp>
      <p:graphicFrame>
        <p:nvGraphicFramePr>
          <p:cNvPr id="5" name="Table 4"/>
          <p:cNvGraphicFramePr>
            <a:graphicFrameLocks noGrp="1"/>
          </p:cNvGraphicFramePr>
          <p:nvPr>
            <p:extLst>
              <p:ext uri="{D42A27DB-BD31-4B8C-83A1-F6EECF244321}">
                <p14:modId xmlns:p14="http://schemas.microsoft.com/office/powerpoint/2010/main" val="4077264430"/>
              </p:ext>
            </p:extLst>
          </p:nvPr>
        </p:nvGraphicFramePr>
        <p:xfrm>
          <a:off x="3822515" y="3167621"/>
          <a:ext cx="1620000" cy="1620000"/>
        </p:xfrm>
        <a:graphic>
          <a:graphicData uri="http://schemas.openxmlformats.org/drawingml/2006/table">
            <a:tbl>
              <a:tblPr firstRow="1" bandRow="1">
                <a:tableStyleId>{5C22544A-7EE6-4342-B048-85BDC9FD1C3A}</a:tableStyleId>
              </a:tblPr>
              <a:tblGrid>
                <a:gridCol w="324000">
                  <a:extLst>
                    <a:ext uri="{9D8B030D-6E8A-4147-A177-3AD203B41FA5}">
                      <a16:colId xmlns:a16="http://schemas.microsoft.com/office/drawing/2014/main" val="418508085"/>
                    </a:ext>
                  </a:extLst>
                </a:gridCol>
                <a:gridCol w="324000">
                  <a:extLst>
                    <a:ext uri="{9D8B030D-6E8A-4147-A177-3AD203B41FA5}">
                      <a16:colId xmlns:a16="http://schemas.microsoft.com/office/drawing/2014/main" val="649420621"/>
                    </a:ext>
                  </a:extLst>
                </a:gridCol>
                <a:gridCol w="324000">
                  <a:extLst>
                    <a:ext uri="{9D8B030D-6E8A-4147-A177-3AD203B41FA5}">
                      <a16:colId xmlns:a16="http://schemas.microsoft.com/office/drawing/2014/main" val="1162612629"/>
                    </a:ext>
                  </a:extLst>
                </a:gridCol>
                <a:gridCol w="324000">
                  <a:extLst>
                    <a:ext uri="{9D8B030D-6E8A-4147-A177-3AD203B41FA5}">
                      <a16:colId xmlns:a16="http://schemas.microsoft.com/office/drawing/2014/main" val="2841814772"/>
                    </a:ext>
                  </a:extLst>
                </a:gridCol>
                <a:gridCol w="324000">
                  <a:extLst>
                    <a:ext uri="{9D8B030D-6E8A-4147-A177-3AD203B41FA5}">
                      <a16:colId xmlns:a16="http://schemas.microsoft.com/office/drawing/2014/main" val="2327341808"/>
                    </a:ext>
                  </a:extLst>
                </a:gridCol>
              </a:tblGrid>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166590504"/>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4011440864"/>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2598952372"/>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914359962"/>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3725105423"/>
                  </a:ext>
                </a:extLst>
              </a:tr>
            </a:tbl>
          </a:graphicData>
        </a:graphic>
      </p:graphicFrame>
    </p:spTree>
    <p:extLst>
      <p:ext uri="{BB962C8B-B14F-4D97-AF65-F5344CB8AC3E}">
        <p14:creationId xmlns:p14="http://schemas.microsoft.com/office/powerpoint/2010/main" val="16996053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RLE frequency/data pairs</a:t>
            </a:r>
          </a:p>
        </p:txBody>
      </p:sp>
      <p:sp>
        <p:nvSpPr>
          <p:cNvPr id="3" name="Text Placeholder 2"/>
          <p:cNvSpPr>
            <a:spLocks noGrp="1"/>
          </p:cNvSpPr>
          <p:nvPr>
            <p:ph type="body" sz="quarter" idx="14"/>
          </p:nvPr>
        </p:nvSpPr>
        <p:spPr/>
        <p:txBody>
          <a:bodyPr/>
          <a:lstStyle/>
          <a:p>
            <a:r>
              <a:rPr lang="en-GB" dirty="0"/>
              <a:t>This icon could be represented in an uncompressed format where 1 = white and black = 0 as: </a:t>
            </a:r>
          </a:p>
          <a:p>
            <a:pPr marL="444500" lvl="1" indent="0" algn="ctr">
              <a:buNone/>
            </a:pPr>
            <a:r>
              <a:rPr lang="en-GB" dirty="0"/>
              <a:t>11110 11110 00000 00000 00000</a:t>
            </a:r>
          </a:p>
          <a:p>
            <a:pPr marL="444500" lvl="1" indent="0" algn="ctr">
              <a:buNone/>
            </a:pPr>
            <a:endParaRPr lang="en-GB" dirty="0"/>
          </a:p>
          <a:p>
            <a:pPr marL="444500" lvl="1" indent="0" algn="ctr">
              <a:buNone/>
            </a:pPr>
            <a:endParaRPr lang="en-GB" dirty="0"/>
          </a:p>
          <a:p>
            <a:pPr marL="444500" lvl="1" indent="0" algn="ctr">
              <a:buNone/>
            </a:pPr>
            <a:endParaRPr lang="en-GB" dirty="0"/>
          </a:p>
          <a:p>
            <a:pPr marL="444500" lvl="1" indent="0" algn="ctr">
              <a:buNone/>
            </a:pPr>
            <a:endParaRPr lang="en-GB" dirty="0"/>
          </a:p>
          <a:p>
            <a:r>
              <a:rPr lang="en-GB" dirty="0"/>
              <a:t>Using RLE, how would the image be encoded?</a:t>
            </a:r>
          </a:p>
          <a:p>
            <a:pPr lvl="1"/>
            <a:r>
              <a:rPr lang="en-GB" dirty="0">
                <a:solidFill>
                  <a:srgbClr val="FF0000"/>
                </a:solidFill>
              </a:rPr>
              <a:t>4  1  1  0  4  1  16  0</a:t>
            </a:r>
            <a:r>
              <a:rPr lang="en-GB" dirty="0"/>
              <a:t> </a:t>
            </a:r>
          </a:p>
        </p:txBody>
      </p:sp>
      <p:graphicFrame>
        <p:nvGraphicFramePr>
          <p:cNvPr id="5" name="Table 4"/>
          <p:cNvGraphicFramePr>
            <a:graphicFrameLocks noGrp="1"/>
          </p:cNvGraphicFramePr>
          <p:nvPr>
            <p:extLst>
              <p:ext uri="{D42A27DB-BD31-4B8C-83A1-F6EECF244321}">
                <p14:modId xmlns:p14="http://schemas.microsoft.com/office/powerpoint/2010/main" val="1420489480"/>
              </p:ext>
            </p:extLst>
          </p:nvPr>
        </p:nvGraphicFramePr>
        <p:xfrm>
          <a:off x="3822515" y="3167621"/>
          <a:ext cx="1620000" cy="1620000"/>
        </p:xfrm>
        <a:graphic>
          <a:graphicData uri="http://schemas.openxmlformats.org/drawingml/2006/table">
            <a:tbl>
              <a:tblPr firstRow="1" bandRow="1">
                <a:tableStyleId>{5C22544A-7EE6-4342-B048-85BDC9FD1C3A}</a:tableStyleId>
              </a:tblPr>
              <a:tblGrid>
                <a:gridCol w="324000">
                  <a:extLst>
                    <a:ext uri="{9D8B030D-6E8A-4147-A177-3AD203B41FA5}">
                      <a16:colId xmlns:a16="http://schemas.microsoft.com/office/drawing/2014/main" val="418508085"/>
                    </a:ext>
                  </a:extLst>
                </a:gridCol>
                <a:gridCol w="324000">
                  <a:extLst>
                    <a:ext uri="{9D8B030D-6E8A-4147-A177-3AD203B41FA5}">
                      <a16:colId xmlns:a16="http://schemas.microsoft.com/office/drawing/2014/main" val="649420621"/>
                    </a:ext>
                  </a:extLst>
                </a:gridCol>
                <a:gridCol w="324000">
                  <a:extLst>
                    <a:ext uri="{9D8B030D-6E8A-4147-A177-3AD203B41FA5}">
                      <a16:colId xmlns:a16="http://schemas.microsoft.com/office/drawing/2014/main" val="1162612629"/>
                    </a:ext>
                  </a:extLst>
                </a:gridCol>
                <a:gridCol w="324000">
                  <a:extLst>
                    <a:ext uri="{9D8B030D-6E8A-4147-A177-3AD203B41FA5}">
                      <a16:colId xmlns:a16="http://schemas.microsoft.com/office/drawing/2014/main" val="2841814772"/>
                    </a:ext>
                  </a:extLst>
                </a:gridCol>
                <a:gridCol w="324000">
                  <a:extLst>
                    <a:ext uri="{9D8B030D-6E8A-4147-A177-3AD203B41FA5}">
                      <a16:colId xmlns:a16="http://schemas.microsoft.com/office/drawing/2014/main" val="2327341808"/>
                    </a:ext>
                  </a:extLst>
                </a:gridCol>
              </a:tblGrid>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166590504"/>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no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4011440864"/>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2598952372"/>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914359962"/>
                  </a:ext>
                </a:extLst>
              </a:tr>
              <a:tr h="324000">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tc>
                  <a:txBody>
                    <a:bodyPr/>
                    <a:lstStyle/>
                    <a:p>
                      <a:endParaRPr lang="en-GB" dirty="0"/>
                    </a:p>
                  </a:txBody>
                  <a:tcPr marL="0" marR="0" marT="0" marB="0">
                    <a:lnL w="12700" cap="flat" cmpd="sng" algn="ctr">
                      <a:solidFill>
                        <a:schemeClr val="bg1">
                          <a:lumMod val="50000"/>
                        </a:schemeClr>
                      </a:solidFill>
                      <a:prstDash val="solid"/>
                      <a:round/>
                      <a:headEnd type="none" w="med" len="med"/>
                      <a:tailEnd type="none" w="med" len="med"/>
                    </a:lnL>
                    <a:lnR w="12700" cap="flat" cmpd="sng" algn="ctr">
                      <a:solidFill>
                        <a:schemeClr val="bg1">
                          <a:lumMod val="50000"/>
                        </a:schemeClr>
                      </a:solidFill>
                      <a:prstDash val="solid"/>
                      <a:round/>
                      <a:headEnd type="none" w="med" len="med"/>
                      <a:tailEnd type="none" w="med" len="med"/>
                    </a:lnR>
                    <a:lnT w="12700" cap="flat" cmpd="sng" algn="ctr">
                      <a:solidFill>
                        <a:schemeClr val="bg1">
                          <a:lumMod val="50000"/>
                        </a:schemeClr>
                      </a:solidFill>
                      <a:prstDash val="solid"/>
                      <a:round/>
                      <a:headEnd type="none" w="med" len="med"/>
                      <a:tailEnd type="none" w="med" len="med"/>
                    </a:lnT>
                    <a:lnB w="12700" cap="flat" cmpd="sng" algn="ctr">
                      <a:solidFill>
                        <a:schemeClr val="bg1">
                          <a:lumMod val="50000"/>
                        </a:schemeClr>
                      </a:solidFill>
                      <a:prstDash val="solid"/>
                      <a:round/>
                      <a:headEnd type="none" w="med" len="med"/>
                      <a:tailEnd type="none" w="med" len="med"/>
                    </a:lnB>
                    <a:solidFill>
                      <a:srgbClr val="0E463C"/>
                    </a:solidFill>
                  </a:tcPr>
                </a:tc>
                <a:extLst>
                  <a:ext uri="{0D108BD9-81ED-4DB2-BD59-A6C34878D82A}">
                    <a16:rowId xmlns:a16="http://schemas.microsoft.com/office/drawing/2014/main" val="3725105423"/>
                  </a:ext>
                </a:extLst>
              </a:tr>
            </a:tbl>
          </a:graphicData>
        </a:graphic>
      </p:graphicFrame>
    </p:spTree>
    <p:extLst>
      <p:ext uri="{BB962C8B-B14F-4D97-AF65-F5344CB8AC3E}">
        <p14:creationId xmlns:p14="http://schemas.microsoft.com/office/powerpoint/2010/main" val="3897848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7</a:t>
            </a:r>
          </a:p>
        </p:txBody>
      </p:sp>
      <p:sp>
        <p:nvSpPr>
          <p:cNvPr id="3" name="Text Placeholder 2"/>
          <p:cNvSpPr>
            <a:spLocks noGrp="1"/>
          </p:cNvSpPr>
          <p:nvPr>
            <p:ph type="body" sz="quarter" idx="14"/>
          </p:nvPr>
        </p:nvSpPr>
        <p:spPr/>
        <p:txBody>
          <a:bodyPr/>
          <a:lstStyle/>
          <a:p>
            <a:r>
              <a:rPr lang="en-GB" dirty="0"/>
              <a:t>Complete </a:t>
            </a:r>
            <a:r>
              <a:rPr lang="en-GB" b="1" dirty="0"/>
              <a:t>Task 1</a:t>
            </a:r>
            <a:r>
              <a:rPr lang="en-GB" dirty="0"/>
              <a:t> on </a:t>
            </a:r>
            <a:r>
              <a:rPr lang="en-GB" b="1" dirty="0"/>
              <a:t>Worksheet 7</a:t>
            </a:r>
          </a:p>
        </p:txBody>
      </p:sp>
    </p:spTree>
    <p:extLst>
      <p:ext uri="{BB962C8B-B14F-4D97-AF65-F5344CB8AC3E}">
        <p14:creationId xmlns:p14="http://schemas.microsoft.com/office/powerpoint/2010/main" val="1249747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FFB00AB-7064-47FC-9073-E74D453B9262}"/>
              </a:ext>
            </a:extLst>
          </p:cNvPr>
          <p:cNvSpPr>
            <a:spLocks noGrp="1"/>
          </p:cNvSpPr>
          <p:nvPr>
            <p:ph type="body" sz="quarter" idx="13"/>
          </p:nvPr>
        </p:nvSpPr>
        <p:spPr/>
        <p:txBody>
          <a:bodyPr/>
          <a:lstStyle/>
          <a:p>
            <a:r>
              <a:rPr lang="en-GB" dirty="0"/>
              <a:t>Loss of data</a:t>
            </a:r>
          </a:p>
        </p:txBody>
      </p:sp>
      <p:sp>
        <p:nvSpPr>
          <p:cNvPr id="3" name="Text Placeholder 2">
            <a:extLst>
              <a:ext uri="{FF2B5EF4-FFF2-40B4-BE49-F238E27FC236}">
                <a16:creationId xmlns:a16="http://schemas.microsoft.com/office/drawing/2014/main" id="{D3DD2B7C-E5AB-4DB6-8A0E-8D04FB9D2608}"/>
              </a:ext>
            </a:extLst>
          </p:cNvPr>
          <p:cNvSpPr>
            <a:spLocks noGrp="1"/>
          </p:cNvSpPr>
          <p:nvPr>
            <p:ph type="body" sz="quarter" idx="14"/>
          </p:nvPr>
        </p:nvSpPr>
        <p:spPr>
          <a:xfrm>
            <a:off x="724279" y="1704179"/>
            <a:ext cx="4388779" cy="3453607"/>
          </a:xfrm>
        </p:spPr>
        <p:txBody>
          <a:bodyPr/>
          <a:lstStyle/>
          <a:p>
            <a:r>
              <a:rPr lang="en-GB" dirty="0"/>
              <a:t>It is possible to reduce the resolution and colour depth of images</a:t>
            </a:r>
          </a:p>
          <a:p>
            <a:pPr lvl="1"/>
            <a:r>
              <a:rPr lang="en-GB" dirty="0"/>
              <a:t>It is also possible to reduce the sample rate and resolution (bit rate) of sound files</a:t>
            </a:r>
          </a:p>
          <a:p>
            <a:r>
              <a:rPr lang="en-GB" dirty="0"/>
              <a:t>Any reduction in resolution, colour depth or sample resolution will result in a smaller file size</a:t>
            </a:r>
          </a:p>
          <a:p>
            <a:pPr lvl="1"/>
            <a:r>
              <a:rPr lang="en-GB" dirty="0"/>
              <a:t>However, the data removed will be permanently lost</a:t>
            </a:r>
          </a:p>
        </p:txBody>
      </p:sp>
      <p:pic>
        <p:nvPicPr>
          <p:cNvPr id="13" name="Picture 12">
            <a:extLst>
              <a:ext uri="{FF2B5EF4-FFF2-40B4-BE49-F238E27FC236}">
                <a16:creationId xmlns:a16="http://schemas.microsoft.com/office/drawing/2014/main" id="{2154F0C4-13AE-4B0E-A287-77B903444083}"/>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6028537" y="2127667"/>
            <a:ext cx="2140899" cy="1428750"/>
          </a:xfrm>
          <a:prstGeom prst="rect">
            <a:avLst/>
          </a:prstGeom>
        </p:spPr>
      </p:pic>
      <p:pic>
        <p:nvPicPr>
          <p:cNvPr id="15" name="Picture 14">
            <a:extLst>
              <a:ext uri="{FF2B5EF4-FFF2-40B4-BE49-F238E27FC236}">
                <a16:creationId xmlns:a16="http://schemas.microsoft.com/office/drawing/2014/main" id="{B3A796B7-B631-4D59-A200-F7B07036B182}"/>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6026293" y="4668659"/>
            <a:ext cx="1070449" cy="714375"/>
          </a:xfrm>
          <a:prstGeom prst="rect">
            <a:avLst/>
          </a:prstGeom>
        </p:spPr>
      </p:pic>
      <p:grpSp>
        <p:nvGrpSpPr>
          <p:cNvPr id="22" name="Group 21">
            <a:extLst>
              <a:ext uri="{FF2B5EF4-FFF2-40B4-BE49-F238E27FC236}">
                <a16:creationId xmlns:a16="http://schemas.microsoft.com/office/drawing/2014/main" id="{8BAC4EAB-C613-40EA-A6E3-30A7325AEF32}"/>
              </a:ext>
            </a:extLst>
          </p:cNvPr>
          <p:cNvGrpSpPr/>
          <p:nvPr/>
        </p:nvGrpSpPr>
        <p:grpSpPr>
          <a:xfrm>
            <a:off x="6026293" y="1881035"/>
            <a:ext cx="2138848" cy="176789"/>
            <a:chOff x="1448564" y="4793942"/>
            <a:chExt cx="2138848" cy="176789"/>
          </a:xfrm>
        </p:grpSpPr>
        <p:cxnSp>
          <p:nvCxnSpPr>
            <p:cNvPr id="17" name="Straight Arrow Connector 16">
              <a:extLst>
                <a:ext uri="{FF2B5EF4-FFF2-40B4-BE49-F238E27FC236}">
                  <a16:creationId xmlns:a16="http://schemas.microsoft.com/office/drawing/2014/main" id="{33EC7526-EAFD-46A8-892A-232C808FB5F0}"/>
                </a:ext>
              </a:extLst>
            </p:cNvPr>
            <p:cNvCxnSpPr>
              <a:cxnSpLocks/>
            </p:cNvCxnSpPr>
            <p:nvPr/>
          </p:nvCxnSpPr>
          <p:spPr>
            <a:xfrm>
              <a:off x="1449695" y="4873841"/>
              <a:ext cx="2137717" cy="0"/>
            </a:xfrm>
            <a:prstGeom prst="straightConnector1">
              <a:avLst/>
            </a:prstGeom>
            <a:ln w="12700">
              <a:headEnd type="none" w="med" len="med"/>
              <a:tailEnd type="none" w="med" len="med"/>
            </a:ln>
            <a:effectLst/>
          </p:spPr>
          <p:style>
            <a:lnRef idx="2">
              <a:schemeClr val="dk1"/>
            </a:lnRef>
            <a:fillRef idx="0">
              <a:schemeClr val="dk1"/>
            </a:fillRef>
            <a:effectRef idx="1">
              <a:schemeClr val="dk1"/>
            </a:effectRef>
            <a:fontRef idx="minor">
              <a:schemeClr val="tx1"/>
            </a:fontRef>
          </p:style>
        </p:cxnSp>
        <p:cxnSp>
          <p:nvCxnSpPr>
            <p:cNvPr id="19" name="Straight Connector 18">
              <a:extLst>
                <a:ext uri="{FF2B5EF4-FFF2-40B4-BE49-F238E27FC236}">
                  <a16:creationId xmlns:a16="http://schemas.microsoft.com/office/drawing/2014/main" id="{F9D610AF-5EC4-4791-9461-3EB3AA487F8B}"/>
                </a:ext>
              </a:extLst>
            </p:cNvPr>
            <p:cNvCxnSpPr/>
            <p:nvPr/>
          </p:nvCxnSpPr>
          <p:spPr>
            <a:xfrm>
              <a:off x="3587412" y="4810933"/>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1" name="Straight Connector 20">
              <a:extLst>
                <a:ext uri="{FF2B5EF4-FFF2-40B4-BE49-F238E27FC236}">
                  <a16:creationId xmlns:a16="http://schemas.microsoft.com/office/drawing/2014/main" id="{0127CBE5-AE98-44D4-BF38-024DE6EB2B7C}"/>
                </a:ext>
              </a:extLst>
            </p:cNvPr>
            <p:cNvCxnSpPr/>
            <p:nvPr/>
          </p:nvCxnSpPr>
          <p:spPr>
            <a:xfrm>
              <a:off x="1448564" y="4793942"/>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23" name="Group 22">
            <a:extLst>
              <a:ext uri="{FF2B5EF4-FFF2-40B4-BE49-F238E27FC236}">
                <a16:creationId xmlns:a16="http://schemas.microsoft.com/office/drawing/2014/main" id="{37F862B4-468D-4506-85CE-C0E96D948141}"/>
              </a:ext>
            </a:extLst>
          </p:cNvPr>
          <p:cNvGrpSpPr/>
          <p:nvPr/>
        </p:nvGrpSpPr>
        <p:grpSpPr>
          <a:xfrm rot="16200000">
            <a:off x="5116425" y="2753646"/>
            <a:ext cx="1428748" cy="176787"/>
            <a:chOff x="1448564" y="4793942"/>
            <a:chExt cx="2138848" cy="176789"/>
          </a:xfrm>
        </p:grpSpPr>
        <p:cxnSp>
          <p:nvCxnSpPr>
            <p:cNvPr id="24" name="Straight Arrow Connector 23">
              <a:extLst>
                <a:ext uri="{FF2B5EF4-FFF2-40B4-BE49-F238E27FC236}">
                  <a16:creationId xmlns:a16="http://schemas.microsoft.com/office/drawing/2014/main" id="{B0F8E0BC-EA4F-48E6-8044-84D4F95A0EBE}"/>
                </a:ext>
              </a:extLst>
            </p:cNvPr>
            <p:cNvCxnSpPr>
              <a:cxnSpLocks/>
            </p:cNvCxnSpPr>
            <p:nvPr/>
          </p:nvCxnSpPr>
          <p:spPr>
            <a:xfrm>
              <a:off x="1449695" y="4873841"/>
              <a:ext cx="2137717" cy="0"/>
            </a:xfrm>
            <a:prstGeom prst="straightConnector1">
              <a:avLst/>
            </a:prstGeom>
            <a:ln w="12700">
              <a:headEnd type="none" w="med" len="med"/>
              <a:tailEnd type="none" w="med" len="med"/>
            </a:ln>
            <a:effectLst/>
          </p:spPr>
          <p:style>
            <a:lnRef idx="2">
              <a:schemeClr val="dk1"/>
            </a:lnRef>
            <a:fillRef idx="0">
              <a:schemeClr val="dk1"/>
            </a:fillRef>
            <a:effectRef idx="1">
              <a:schemeClr val="dk1"/>
            </a:effectRef>
            <a:fontRef idx="minor">
              <a:schemeClr val="tx1"/>
            </a:fontRef>
          </p:style>
        </p:cxnSp>
        <p:cxnSp>
          <p:nvCxnSpPr>
            <p:cNvPr id="25" name="Straight Connector 24">
              <a:extLst>
                <a:ext uri="{FF2B5EF4-FFF2-40B4-BE49-F238E27FC236}">
                  <a16:creationId xmlns:a16="http://schemas.microsoft.com/office/drawing/2014/main" id="{F53A62AE-93FE-4B5A-AAD8-3AB6F49396B6}"/>
                </a:ext>
              </a:extLst>
            </p:cNvPr>
            <p:cNvCxnSpPr/>
            <p:nvPr/>
          </p:nvCxnSpPr>
          <p:spPr>
            <a:xfrm>
              <a:off x="3587412" y="4810933"/>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6" name="Straight Connector 25">
              <a:extLst>
                <a:ext uri="{FF2B5EF4-FFF2-40B4-BE49-F238E27FC236}">
                  <a16:creationId xmlns:a16="http://schemas.microsoft.com/office/drawing/2014/main" id="{B13E2E93-9FBE-410D-A99C-4B7469CDC16F}"/>
                </a:ext>
              </a:extLst>
            </p:cNvPr>
            <p:cNvCxnSpPr/>
            <p:nvPr/>
          </p:nvCxnSpPr>
          <p:spPr>
            <a:xfrm>
              <a:off x="1448564" y="4793942"/>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27" name="TextBox 26">
            <a:extLst>
              <a:ext uri="{FF2B5EF4-FFF2-40B4-BE49-F238E27FC236}">
                <a16:creationId xmlns:a16="http://schemas.microsoft.com/office/drawing/2014/main" id="{FBF6F5C8-84DD-45D8-B19E-3061C206E9CB}"/>
              </a:ext>
            </a:extLst>
          </p:cNvPr>
          <p:cNvSpPr txBox="1"/>
          <p:nvPr/>
        </p:nvSpPr>
        <p:spPr>
          <a:xfrm>
            <a:off x="6651324" y="1805322"/>
            <a:ext cx="884470" cy="276999"/>
          </a:xfrm>
          <a:prstGeom prst="rect">
            <a:avLst/>
          </a:prstGeom>
          <a:solidFill>
            <a:schemeClr val="bg1"/>
          </a:solidFill>
        </p:spPr>
        <p:txBody>
          <a:bodyPr wrap="square" lIns="0" tIns="0" rIns="0" bIns="0" rtlCol="0">
            <a:spAutoFit/>
          </a:bodyPr>
          <a:lstStyle/>
          <a:p>
            <a:pPr algn="ctr"/>
            <a:r>
              <a:rPr lang="en-GB" dirty="0"/>
              <a:t>225 px</a:t>
            </a:r>
          </a:p>
        </p:txBody>
      </p:sp>
      <p:sp>
        <p:nvSpPr>
          <p:cNvPr id="28" name="TextBox 27">
            <a:extLst>
              <a:ext uri="{FF2B5EF4-FFF2-40B4-BE49-F238E27FC236}">
                <a16:creationId xmlns:a16="http://schemas.microsoft.com/office/drawing/2014/main" id="{D1FB2EA7-446E-45E3-9636-6836604D3AA3}"/>
              </a:ext>
            </a:extLst>
          </p:cNvPr>
          <p:cNvSpPr txBox="1"/>
          <p:nvPr/>
        </p:nvSpPr>
        <p:spPr>
          <a:xfrm rot="16200000">
            <a:off x="5324442" y="2703160"/>
            <a:ext cx="961022" cy="276999"/>
          </a:xfrm>
          <a:prstGeom prst="rect">
            <a:avLst/>
          </a:prstGeom>
          <a:solidFill>
            <a:schemeClr val="bg1"/>
          </a:solidFill>
        </p:spPr>
        <p:txBody>
          <a:bodyPr wrap="square" lIns="0" tIns="0" rIns="0" bIns="0" rtlCol="0">
            <a:spAutoFit/>
          </a:bodyPr>
          <a:lstStyle/>
          <a:p>
            <a:pPr algn="ctr"/>
            <a:r>
              <a:rPr lang="en-GB" dirty="0"/>
              <a:t>150 px</a:t>
            </a:r>
          </a:p>
        </p:txBody>
      </p:sp>
      <p:grpSp>
        <p:nvGrpSpPr>
          <p:cNvPr id="29" name="Group 28">
            <a:extLst>
              <a:ext uri="{FF2B5EF4-FFF2-40B4-BE49-F238E27FC236}">
                <a16:creationId xmlns:a16="http://schemas.microsoft.com/office/drawing/2014/main" id="{85441BB6-B720-46A2-ADAF-B1F6A4428E3E}"/>
              </a:ext>
            </a:extLst>
          </p:cNvPr>
          <p:cNvGrpSpPr/>
          <p:nvPr/>
        </p:nvGrpSpPr>
        <p:grpSpPr>
          <a:xfrm>
            <a:off x="6023356" y="4446879"/>
            <a:ext cx="1076322" cy="159799"/>
            <a:chOff x="1448564" y="4793942"/>
            <a:chExt cx="2138848" cy="176789"/>
          </a:xfrm>
        </p:grpSpPr>
        <p:cxnSp>
          <p:nvCxnSpPr>
            <p:cNvPr id="30" name="Straight Arrow Connector 29">
              <a:extLst>
                <a:ext uri="{FF2B5EF4-FFF2-40B4-BE49-F238E27FC236}">
                  <a16:creationId xmlns:a16="http://schemas.microsoft.com/office/drawing/2014/main" id="{B4312FB9-C927-44E7-A8F8-5B21B781DC87}"/>
                </a:ext>
              </a:extLst>
            </p:cNvPr>
            <p:cNvCxnSpPr>
              <a:cxnSpLocks/>
            </p:cNvCxnSpPr>
            <p:nvPr/>
          </p:nvCxnSpPr>
          <p:spPr>
            <a:xfrm>
              <a:off x="1449695" y="4873841"/>
              <a:ext cx="2137717" cy="0"/>
            </a:xfrm>
            <a:prstGeom prst="straightConnector1">
              <a:avLst/>
            </a:prstGeom>
            <a:ln w="12700">
              <a:headEnd type="none" w="med" len="med"/>
              <a:tailEnd type="none" w="med" len="med"/>
            </a:ln>
            <a:effectLst/>
          </p:spPr>
          <p:style>
            <a:lnRef idx="2">
              <a:schemeClr val="dk1"/>
            </a:lnRef>
            <a:fillRef idx="0">
              <a:schemeClr val="dk1"/>
            </a:fillRef>
            <a:effectRef idx="1">
              <a:schemeClr val="dk1"/>
            </a:effectRef>
            <a:fontRef idx="minor">
              <a:schemeClr val="tx1"/>
            </a:fontRef>
          </p:style>
        </p:cxnSp>
        <p:cxnSp>
          <p:nvCxnSpPr>
            <p:cNvPr id="31" name="Straight Connector 30">
              <a:extLst>
                <a:ext uri="{FF2B5EF4-FFF2-40B4-BE49-F238E27FC236}">
                  <a16:creationId xmlns:a16="http://schemas.microsoft.com/office/drawing/2014/main" id="{3EE74894-FAAE-4103-BB6F-95F4815C5DD6}"/>
                </a:ext>
              </a:extLst>
            </p:cNvPr>
            <p:cNvCxnSpPr/>
            <p:nvPr/>
          </p:nvCxnSpPr>
          <p:spPr>
            <a:xfrm>
              <a:off x="3587412" y="4810933"/>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F52092B7-6BC0-4DF1-A42C-A785123241A5}"/>
                </a:ext>
              </a:extLst>
            </p:cNvPr>
            <p:cNvCxnSpPr/>
            <p:nvPr/>
          </p:nvCxnSpPr>
          <p:spPr>
            <a:xfrm>
              <a:off x="1448564" y="4793942"/>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grpSp>
        <p:nvGrpSpPr>
          <p:cNvPr id="33" name="Group 32">
            <a:extLst>
              <a:ext uri="{FF2B5EF4-FFF2-40B4-BE49-F238E27FC236}">
                <a16:creationId xmlns:a16="http://schemas.microsoft.com/office/drawing/2014/main" id="{9BAB4341-6675-4A6A-88BA-71E59D0EF4C4}"/>
              </a:ext>
            </a:extLst>
          </p:cNvPr>
          <p:cNvGrpSpPr/>
          <p:nvPr/>
        </p:nvGrpSpPr>
        <p:grpSpPr>
          <a:xfrm rot="16200000">
            <a:off x="5483101" y="4949879"/>
            <a:ext cx="689524" cy="176785"/>
            <a:chOff x="1448564" y="4793942"/>
            <a:chExt cx="2138848" cy="176789"/>
          </a:xfrm>
        </p:grpSpPr>
        <p:cxnSp>
          <p:nvCxnSpPr>
            <p:cNvPr id="34" name="Straight Arrow Connector 33">
              <a:extLst>
                <a:ext uri="{FF2B5EF4-FFF2-40B4-BE49-F238E27FC236}">
                  <a16:creationId xmlns:a16="http://schemas.microsoft.com/office/drawing/2014/main" id="{CC7674AE-0DB9-46D7-884E-5656CE2CA8DB}"/>
                </a:ext>
              </a:extLst>
            </p:cNvPr>
            <p:cNvCxnSpPr>
              <a:cxnSpLocks/>
            </p:cNvCxnSpPr>
            <p:nvPr/>
          </p:nvCxnSpPr>
          <p:spPr>
            <a:xfrm>
              <a:off x="1449695" y="4873841"/>
              <a:ext cx="2137717" cy="0"/>
            </a:xfrm>
            <a:prstGeom prst="straightConnector1">
              <a:avLst/>
            </a:prstGeom>
            <a:ln w="12700">
              <a:headEnd type="none" w="med" len="med"/>
              <a:tailEnd type="none" w="med" len="med"/>
            </a:ln>
            <a:effectLst/>
          </p:spPr>
          <p:style>
            <a:lnRef idx="2">
              <a:schemeClr val="dk1"/>
            </a:lnRef>
            <a:fillRef idx="0">
              <a:schemeClr val="dk1"/>
            </a:fillRef>
            <a:effectRef idx="1">
              <a:schemeClr val="dk1"/>
            </a:effectRef>
            <a:fontRef idx="minor">
              <a:schemeClr val="tx1"/>
            </a:fontRef>
          </p:style>
        </p:cxnSp>
        <p:cxnSp>
          <p:nvCxnSpPr>
            <p:cNvPr id="35" name="Straight Connector 34">
              <a:extLst>
                <a:ext uri="{FF2B5EF4-FFF2-40B4-BE49-F238E27FC236}">
                  <a16:creationId xmlns:a16="http://schemas.microsoft.com/office/drawing/2014/main" id="{4F3E5139-AB32-4EF5-A9F7-6A3410FB8F0A}"/>
                </a:ext>
              </a:extLst>
            </p:cNvPr>
            <p:cNvCxnSpPr/>
            <p:nvPr/>
          </p:nvCxnSpPr>
          <p:spPr>
            <a:xfrm>
              <a:off x="3587412" y="4810933"/>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B880174F-33DC-4506-A044-1AA831C98F82}"/>
                </a:ext>
              </a:extLst>
            </p:cNvPr>
            <p:cNvCxnSpPr/>
            <p:nvPr/>
          </p:nvCxnSpPr>
          <p:spPr>
            <a:xfrm>
              <a:off x="1448564" y="4793942"/>
              <a:ext cx="0" cy="159798"/>
            </a:xfrm>
            <a:prstGeom prst="line">
              <a:avLst/>
            </a:prstGeom>
            <a:ln w="12700">
              <a:solidFill>
                <a:schemeClr val="tx1"/>
              </a:solidFill>
            </a:ln>
            <a:effectLst/>
          </p:spPr>
          <p:style>
            <a:lnRef idx="2">
              <a:schemeClr val="accent1"/>
            </a:lnRef>
            <a:fillRef idx="0">
              <a:schemeClr val="accent1"/>
            </a:fillRef>
            <a:effectRef idx="1">
              <a:schemeClr val="accent1"/>
            </a:effectRef>
            <a:fontRef idx="minor">
              <a:schemeClr val="tx1"/>
            </a:fontRef>
          </p:style>
        </p:cxnSp>
      </p:grpSp>
      <p:sp>
        <p:nvSpPr>
          <p:cNvPr id="37" name="TextBox 36">
            <a:extLst>
              <a:ext uri="{FF2B5EF4-FFF2-40B4-BE49-F238E27FC236}">
                <a16:creationId xmlns:a16="http://schemas.microsoft.com/office/drawing/2014/main" id="{743C47C1-BFC9-4091-B07A-0AAED1CB0A7B}"/>
              </a:ext>
            </a:extLst>
          </p:cNvPr>
          <p:cNvSpPr txBox="1"/>
          <p:nvPr/>
        </p:nvSpPr>
        <p:spPr>
          <a:xfrm>
            <a:off x="6022793" y="4192000"/>
            <a:ext cx="1076884" cy="276999"/>
          </a:xfrm>
          <a:prstGeom prst="rect">
            <a:avLst/>
          </a:prstGeom>
          <a:noFill/>
        </p:spPr>
        <p:txBody>
          <a:bodyPr wrap="square" lIns="0" tIns="0" rIns="0" bIns="0" rtlCol="0">
            <a:spAutoFit/>
          </a:bodyPr>
          <a:lstStyle/>
          <a:p>
            <a:pPr algn="ctr"/>
            <a:r>
              <a:rPr lang="en-GB" dirty="0"/>
              <a:t>113 px</a:t>
            </a:r>
          </a:p>
        </p:txBody>
      </p:sp>
      <p:sp>
        <p:nvSpPr>
          <p:cNvPr id="38" name="TextBox 37">
            <a:extLst>
              <a:ext uri="{FF2B5EF4-FFF2-40B4-BE49-F238E27FC236}">
                <a16:creationId xmlns:a16="http://schemas.microsoft.com/office/drawing/2014/main" id="{55DFABA1-AEF2-403D-9BDE-BE94CF54CBF6}"/>
              </a:ext>
            </a:extLst>
          </p:cNvPr>
          <p:cNvSpPr txBox="1"/>
          <p:nvPr/>
        </p:nvSpPr>
        <p:spPr>
          <a:xfrm rot="16200000">
            <a:off x="5227216" y="4899585"/>
            <a:ext cx="689161" cy="276999"/>
          </a:xfrm>
          <a:prstGeom prst="rect">
            <a:avLst/>
          </a:prstGeom>
          <a:noFill/>
        </p:spPr>
        <p:txBody>
          <a:bodyPr wrap="square" lIns="0" tIns="0" rIns="0" bIns="0" rtlCol="0">
            <a:spAutoFit/>
          </a:bodyPr>
          <a:lstStyle/>
          <a:p>
            <a:pPr algn="ctr"/>
            <a:r>
              <a:rPr lang="en-GB" dirty="0"/>
              <a:t>75 px</a:t>
            </a:r>
          </a:p>
        </p:txBody>
      </p:sp>
      <p:sp>
        <p:nvSpPr>
          <p:cNvPr id="42" name="TextBox 41">
            <a:extLst>
              <a:ext uri="{FF2B5EF4-FFF2-40B4-BE49-F238E27FC236}">
                <a16:creationId xmlns:a16="http://schemas.microsoft.com/office/drawing/2014/main" id="{698AE6B0-0389-419D-ABEA-F760AE0C2731}"/>
              </a:ext>
            </a:extLst>
          </p:cNvPr>
          <p:cNvSpPr txBox="1"/>
          <p:nvPr/>
        </p:nvSpPr>
        <p:spPr>
          <a:xfrm>
            <a:off x="6051067" y="3633756"/>
            <a:ext cx="1967510" cy="276999"/>
          </a:xfrm>
          <a:prstGeom prst="rect">
            <a:avLst/>
          </a:prstGeom>
          <a:noFill/>
        </p:spPr>
        <p:txBody>
          <a:bodyPr wrap="square" lIns="0" tIns="0" rIns="0" bIns="0" rtlCol="0">
            <a:spAutoFit/>
          </a:bodyPr>
          <a:lstStyle/>
          <a:p>
            <a:r>
              <a:rPr lang="en-GB" b="1" dirty="0"/>
              <a:t>File size: </a:t>
            </a:r>
            <a:r>
              <a:rPr lang="en-GB" dirty="0"/>
              <a:t>100 kB</a:t>
            </a:r>
          </a:p>
        </p:txBody>
      </p:sp>
      <p:sp>
        <p:nvSpPr>
          <p:cNvPr id="43" name="TextBox 42">
            <a:extLst>
              <a:ext uri="{FF2B5EF4-FFF2-40B4-BE49-F238E27FC236}">
                <a16:creationId xmlns:a16="http://schemas.microsoft.com/office/drawing/2014/main" id="{130E39B9-205D-449B-965C-29E1B5C14295}"/>
              </a:ext>
            </a:extLst>
          </p:cNvPr>
          <p:cNvSpPr txBox="1"/>
          <p:nvPr/>
        </p:nvSpPr>
        <p:spPr>
          <a:xfrm>
            <a:off x="6051067" y="5441232"/>
            <a:ext cx="2137711" cy="276999"/>
          </a:xfrm>
          <a:prstGeom prst="rect">
            <a:avLst/>
          </a:prstGeom>
          <a:noFill/>
        </p:spPr>
        <p:txBody>
          <a:bodyPr wrap="square" lIns="0" tIns="0" rIns="0" bIns="0" rtlCol="0">
            <a:spAutoFit/>
          </a:bodyPr>
          <a:lstStyle/>
          <a:p>
            <a:r>
              <a:rPr lang="en-GB" b="1" dirty="0"/>
              <a:t>File size: </a:t>
            </a:r>
            <a:r>
              <a:rPr lang="en-GB" dirty="0"/>
              <a:t>25 kB</a:t>
            </a:r>
          </a:p>
        </p:txBody>
      </p:sp>
    </p:spTree>
    <p:extLst>
      <p:ext uri="{BB962C8B-B14F-4D97-AF65-F5344CB8AC3E}">
        <p14:creationId xmlns:p14="http://schemas.microsoft.com/office/powerpoint/2010/main" val="15994109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7</a:t>
            </a:r>
          </a:p>
        </p:txBody>
      </p:sp>
      <p:sp>
        <p:nvSpPr>
          <p:cNvPr id="3" name="Text Placeholder 2"/>
          <p:cNvSpPr>
            <a:spLocks noGrp="1"/>
          </p:cNvSpPr>
          <p:nvPr>
            <p:ph type="body" sz="quarter" idx="14"/>
          </p:nvPr>
        </p:nvSpPr>
        <p:spPr/>
        <p:txBody>
          <a:bodyPr/>
          <a:lstStyle/>
          <a:p>
            <a:r>
              <a:rPr lang="en-GB" dirty="0"/>
              <a:t>Complete </a:t>
            </a:r>
            <a:r>
              <a:rPr lang="en-GB" b="1" dirty="0"/>
              <a:t>Task 2 </a:t>
            </a:r>
            <a:r>
              <a:rPr lang="en-GB" dirty="0"/>
              <a:t>on </a:t>
            </a:r>
            <a:r>
              <a:rPr lang="en-GB" b="1" dirty="0"/>
              <a:t>Worksheet 7</a:t>
            </a:r>
            <a:endParaRPr lang="en-GB" dirty="0"/>
          </a:p>
        </p:txBody>
      </p:sp>
    </p:spTree>
    <p:extLst>
      <p:ext uri="{BB962C8B-B14F-4D97-AF65-F5344CB8AC3E}">
        <p14:creationId xmlns:p14="http://schemas.microsoft.com/office/powerpoint/2010/main" val="2572069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38F56CD-40DB-3042-96B6-E9F4AFA4FF4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8742"/>
            <a:ext cx="9144000" cy="6239257"/>
          </a:xfrm>
          <a:prstGeom prst="rect">
            <a:avLst/>
          </a:prstGeom>
        </p:spPr>
      </p:pic>
      <p:sp>
        <p:nvSpPr>
          <p:cNvPr id="2" name="Text Placeholder 1"/>
          <p:cNvSpPr>
            <a:spLocks noGrp="1"/>
          </p:cNvSpPr>
          <p:nvPr>
            <p:ph type="body" sz="quarter" idx="13"/>
          </p:nvPr>
        </p:nvSpPr>
        <p:spPr/>
        <p:txBody>
          <a:bodyPr/>
          <a:lstStyle/>
          <a:p>
            <a:r>
              <a:rPr lang="en-GB" dirty="0"/>
              <a:t>Using compression</a:t>
            </a:r>
          </a:p>
        </p:txBody>
      </p:sp>
      <p:sp>
        <p:nvSpPr>
          <p:cNvPr id="3" name="Text Placeholder 2"/>
          <p:cNvSpPr>
            <a:spLocks noGrp="1"/>
          </p:cNvSpPr>
          <p:nvPr>
            <p:ph type="body" sz="quarter" idx="14"/>
          </p:nvPr>
        </p:nvSpPr>
        <p:spPr/>
        <p:txBody>
          <a:bodyPr/>
          <a:lstStyle/>
          <a:p>
            <a:r>
              <a:rPr lang="en-GB" dirty="0"/>
              <a:t>Compression is often used </a:t>
            </a:r>
            <a:br>
              <a:rPr lang="en-GB" dirty="0"/>
            </a:br>
            <a:r>
              <a:rPr lang="en-GB" dirty="0"/>
              <a:t>for files and data that are </a:t>
            </a:r>
            <a:br>
              <a:rPr lang="en-GB" dirty="0"/>
            </a:br>
            <a:r>
              <a:rPr lang="en-GB" dirty="0"/>
              <a:t>sent via the internet</a:t>
            </a:r>
          </a:p>
          <a:p>
            <a:pPr lvl="1"/>
            <a:r>
              <a:rPr lang="en-GB" dirty="0"/>
              <a:t>Transmission times are </a:t>
            </a:r>
            <a:br>
              <a:rPr lang="en-GB" dirty="0"/>
            </a:br>
            <a:r>
              <a:rPr lang="en-GB" dirty="0"/>
              <a:t>reduced meaning that </a:t>
            </a:r>
            <a:br>
              <a:rPr lang="en-GB" dirty="0"/>
            </a:br>
            <a:r>
              <a:rPr lang="en-GB" dirty="0"/>
              <a:t>downloads happen faster</a:t>
            </a:r>
          </a:p>
          <a:p>
            <a:pPr lvl="1"/>
            <a:r>
              <a:rPr lang="en-GB" dirty="0"/>
              <a:t>Data allowances go further</a:t>
            </a:r>
          </a:p>
          <a:p>
            <a:pPr lvl="1"/>
            <a:r>
              <a:rPr lang="en-GB" dirty="0"/>
              <a:t>Less bandwidth is required</a:t>
            </a:r>
          </a:p>
          <a:p>
            <a:pPr lvl="1"/>
            <a:r>
              <a:rPr lang="en-GB" dirty="0"/>
              <a:t>Less storage space is required</a:t>
            </a:r>
            <a:br>
              <a:rPr lang="en-GB" dirty="0"/>
            </a:br>
            <a:r>
              <a:rPr lang="en-GB" dirty="0"/>
              <a:t>to save files</a:t>
            </a:r>
          </a:p>
          <a:p>
            <a:pPr lvl="1"/>
            <a:endParaRPr lang="en-GB" dirty="0"/>
          </a:p>
          <a:p>
            <a:endParaRPr lang="en-GB" dirty="0"/>
          </a:p>
        </p:txBody>
      </p:sp>
      <p:pic>
        <p:nvPicPr>
          <p:cNvPr id="7" name="Graphic 6">
            <a:extLst>
              <a:ext uri="{FF2B5EF4-FFF2-40B4-BE49-F238E27FC236}">
                <a16:creationId xmlns:a16="http://schemas.microsoft.com/office/drawing/2014/main" id="{0341C391-CABF-4B48-BB94-51C7598B9590}"/>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27927953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EA76FC-EE85-0B4A-84BD-FE934492B5A9}"/>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618744"/>
            <a:ext cx="9144000" cy="6239256"/>
          </a:xfrm>
          <a:prstGeom prst="rect">
            <a:avLst/>
          </a:prstGeom>
        </p:spPr>
      </p:pic>
      <p:sp>
        <p:nvSpPr>
          <p:cNvPr id="2" name="Text Placeholder 1"/>
          <p:cNvSpPr>
            <a:spLocks noGrp="1"/>
          </p:cNvSpPr>
          <p:nvPr>
            <p:ph type="body" sz="quarter" idx="13"/>
          </p:nvPr>
        </p:nvSpPr>
        <p:spPr/>
        <p:txBody>
          <a:bodyPr/>
          <a:lstStyle/>
          <a:p>
            <a:r>
              <a:rPr lang="en-GB" dirty="0"/>
              <a:t>Downloading a music track</a:t>
            </a:r>
          </a:p>
        </p:txBody>
      </p:sp>
      <p:sp>
        <p:nvSpPr>
          <p:cNvPr id="3" name="Text Placeholder 2"/>
          <p:cNvSpPr>
            <a:spLocks noGrp="1"/>
          </p:cNvSpPr>
          <p:nvPr>
            <p:ph type="body" sz="quarter" idx="14"/>
          </p:nvPr>
        </p:nvSpPr>
        <p:spPr>
          <a:xfrm>
            <a:off x="724279" y="1704179"/>
            <a:ext cx="7976375" cy="3453607"/>
          </a:xfrm>
        </p:spPr>
        <p:txBody>
          <a:bodyPr/>
          <a:lstStyle/>
          <a:p>
            <a:r>
              <a:rPr lang="en-GB" dirty="0"/>
              <a:t>A 3m 51sec music track has 231 seconds of audio</a:t>
            </a:r>
          </a:p>
          <a:p>
            <a:r>
              <a:rPr lang="en-GB" dirty="0"/>
              <a:t>MP3 quality  = 128kbps</a:t>
            </a:r>
          </a:p>
          <a:p>
            <a:pPr lvl="1"/>
            <a:r>
              <a:rPr lang="en-GB" dirty="0"/>
              <a:t>231 × 128kbps = </a:t>
            </a:r>
            <a:br>
              <a:rPr lang="en-GB" dirty="0"/>
            </a:br>
            <a:r>
              <a:rPr lang="en-GB" dirty="0"/>
              <a:t>29,568kbs / 1024 / 8 = 3.6MB</a:t>
            </a:r>
          </a:p>
          <a:p>
            <a:r>
              <a:rPr lang="en-GB" dirty="0"/>
              <a:t>CD quality = 1411kbps</a:t>
            </a:r>
          </a:p>
          <a:p>
            <a:pPr lvl="1"/>
            <a:r>
              <a:rPr lang="en-GB" dirty="0"/>
              <a:t>231 × 1411kbps = </a:t>
            </a:r>
            <a:br>
              <a:rPr lang="en-GB" dirty="0"/>
            </a:br>
            <a:r>
              <a:rPr lang="en-GB" dirty="0"/>
              <a:t>325,941kbs / 1024 / 8 = 39.8MB</a:t>
            </a:r>
          </a:p>
          <a:p>
            <a:r>
              <a:rPr lang="en-GB" dirty="0"/>
              <a:t>11.5 times faster with a </a:t>
            </a:r>
            <a:br>
              <a:rPr lang="en-GB" dirty="0"/>
            </a:br>
            <a:r>
              <a:rPr lang="en-GB" dirty="0"/>
              <a:t>compressed file</a:t>
            </a:r>
          </a:p>
          <a:p>
            <a:pPr lvl="1"/>
            <a:r>
              <a:rPr lang="en-GB" dirty="0"/>
              <a:t>36MB less download data used</a:t>
            </a:r>
          </a:p>
        </p:txBody>
      </p:sp>
      <p:pic>
        <p:nvPicPr>
          <p:cNvPr id="8" name="Graphic 7">
            <a:extLst>
              <a:ext uri="{FF2B5EF4-FFF2-40B4-BE49-F238E27FC236}">
                <a16:creationId xmlns:a16="http://schemas.microsoft.com/office/drawing/2014/main" id="{B82F1141-7B1C-1A44-96F1-6FC61D900F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14145550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Benefits of compression</a:t>
            </a:r>
          </a:p>
        </p:txBody>
      </p:sp>
      <p:sp>
        <p:nvSpPr>
          <p:cNvPr id="3" name="Text Placeholder 2"/>
          <p:cNvSpPr>
            <a:spLocks noGrp="1"/>
          </p:cNvSpPr>
          <p:nvPr>
            <p:ph type="body" sz="quarter" idx="14"/>
          </p:nvPr>
        </p:nvSpPr>
        <p:spPr>
          <a:xfrm>
            <a:off x="724279" y="1704179"/>
            <a:ext cx="8134586" cy="4569621"/>
          </a:xfrm>
        </p:spPr>
        <p:txBody>
          <a:bodyPr/>
          <a:lstStyle/>
          <a:p>
            <a:r>
              <a:rPr lang="en-GB" dirty="0"/>
              <a:t>Smaller files = fewer packets = faster transmission time</a:t>
            </a:r>
          </a:p>
          <a:p>
            <a:pPr lvl="1"/>
            <a:r>
              <a:rPr lang="en-GB" dirty="0"/>
              <a:t>Quicker to complete transmission</a:t>
            </a:r>
          </a:p>
          <a:p>
            <a:pPr lvl="1"/>
            <a:r>
              <a:rPr lang="en-GB" dirty="0"/>
              <a:t>Reduces traffic over the Internet</a:t>
            </a:r>
          </a:p>
          <a:p>
            <a:r>
              <a:rPr lang="en-GB" dirty="0"/>
              <a:t>Reduces download times of video, sound (including speech used for VOIP systems) and image files</a:t>
            </a:r>
          </a:p>
          <a:p>
            <a:pPr lvl="1"/>
            <a:r>
              <a:rPr lang="en-GB" dirty="0"/>
              <a:t>Streaming is also possible as the data can be sent as fast as the rate it is played</a:t>
            </a:r>
          </a:p>
          <a:p>
            <a:r>
              <a:rPr lang="en-GB" dirty="0"/>
              <a:t>Images inside web pages appear faster</a:t>
            </a:r>
          </a:p>
          <a:p>
            <a:r>
              <a:rPr lang="en-GB" dirty="0"/>
              <a:t>Reduces space on disk / servers</a:t>
            </a:r>
          </a:p>
        </p:txBody>
      </p:sp>
    </p:spTree>
    <p:extLst>
      <p:ext uri="{BB962C8B-B14F-4D97-AF65-F5344CB8AC3E}">
        <p14:creationId xmlns:p14="http://schemas.microsoft.com/office/powerpoint/2010/main" val="10013939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solidFill>
                  <a:schemeClr val="bg1"/>
                </a:solidFill>
              </a:rPr>
              <a:t>Buffering</a:t>
            </a:r>
          </a:p>
        </p:txBody>
      </p:sp>
      <p:sp>
        <p:nvSpPr>
          <p:cNvPr id="3" name="Text Placeholder 2"/>
          <p:cNvSpPr>
            <a:spLocks noGrp="1"/>
          </p:cNvSpPr>
          <p:nvPr>
            <p:ph type="body" sz="quarter" idx="14"/>
          </p:nvPr>
        </p:nvSpPr>
        <p:spPr/>
        <p:txBody>
          <a:bodyPr/>
          <a:lstStyle/>
          <a:p>
            <a:r>
              <a:rPr lang="en-GB" dirty="0">
                <a:solidFill>
                  <a:schemeClr val="bg1"/>
                </a:solidFill>
              </a:rPr>
              <a:t>Video or music streaming causes buffering if the download speed is slower than the playback speed</a:t>
            </a:r>
          </a:p>
          <a:p>
            <a:endParaRPr lang="en-GB" dirty="0">
              <a:solidFill>
                <a:schemeClr val="bg1"/>
              </a:solidFill>
            </a:endParaRPr>
          </a:p>
          <a:p>
            <a:endParaRPr lang="en-GB" dirty="0">
              <a:solidFill>
                <a:schemeClr val="bg1"/>
              </a:solidFill>
            </a:endParaRPr>
          </a:p>
          <a:p>
            <a:endParaRPr lang="en-GB" dirty="0">
              <a:solidFill>
                <a:schemeClr val="bg1"/>
              </a:solidFill>
            </a:endParaRPr>
          </a:p>
          <a:p>
            <a:pPr marL="0" indent="0">
              <a:buNone/>
            </a:pPr>
            <a:br>
              <a:rPr lang="en-GB" dirty="0">
                <a:solidFill>
                  <a:schemeClr val="bg1"/>
                </a:solidFill>
              </a:rPr>
            </a:br>
            <a:endParaRPr lang="en-GB" dirty="0">
              <a:solidFill>
                <a:schemeClr val="bg1"/>
              </a:solidFill>
            </a:endParaRPr>
          </a:p>
          <a:p>
            <a:r>
              <a:rPr lang="en-GB" dirty="0">
                <a:solidFill>
                  <a:schemeClr val="bg1"/>
                </a:solidFill>
              </a:rPr>
              <a:t>How could you reduce the chances of people experiencing buffering when they are playing video?</a:t>
            </a:r>
          </a:p>
        </p:txBody>
      </p:sp>
      <p:pic>
        <p:nvPicPr>
          <p:cNvPr id="6" name="Picture 5">
            <a:extLst>
              <a:ext uri="{FF2B5EF4-FFF2-40B4-BE49-F238E27FC236}">
                <a16:creationId xmlns:a16="http://schemas.microsoft.com/office/drawing/2014/main" id="{11C6D3AD-4EFD-0043-8867-5DCADD9BD8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656013" y="2731543"/>
            <a:ext cx="2082800" cy="2159000"/>
          </a:xfrm>
          <a:prstGeom prst="rect">
            <a:avLst/>
          </a:prstGeom>
        </p:spPr>
      </p:pic>
    </p:spTree>
    <p:extLst>
      <p:ext uri="{BB962C8B-B14F-4D97-AF65-F5344CB8AC3E}">
        <p14:creationId xmlns:p14="http://schemas.microsoft.com/office/powerpoint/2010/main" val="1256782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9A07488-E161-4D42-ACBE-3C4A970DF26A}"/>
              </a:ext>
            </a:extLst>
          </p:cNvPr>
          <p:cNvSpPr>
            <a:spLocks noGrp="1"/>
          </p:cNvSpPr>
          <p:nvPr>
            <p:ph type="body" sz="quarter" idx="13"/>
          </p:nvPr>
        </p:nvSpPr>
        <p:spPr/>
        <p:txBody>
          <a:bodyPr/>
          <a:lstStyle/>
          <a:p>
            <a:r>
              <a:rPr lang="en-GB" dirty="0"/>
              <a:t>Video streaming</a:t>
            </a:r>
          </a:p>
        </p:txBody>
      </p:sp>
      <p:sp>
        <p:nvSpPr>
          <p:cNvPr id="3" name="Text Placeholder 2">
            <a:extLst>
              <a:ext uri="{FF2B5EF4-FFF2-40B4-BE49-F238E27FC236}">
                <a16:creationId xmlns:a16="http://schemas.microsoft.com/office/drawing/2014/main" id="{7FC2FAF1-4EA9-444F-B570-9BFA0856F8D4}"/>
              </a:ext>
            </a:extLst>
          </p:cNvPr>
          <p:cNvSpPr>
            <a:spLocks noGrp="1"/>
          </p:cNvSpPr>
          <p:nvPr>
            <p:ph type="body" sz="quarter" idx="14"/>
          </p:nvPr>
        </p:nvSpPr>
        <p:spPr/>
        <p:txBody>
          <a:bodyPr/>
          <a:lstStyle/>
          <a:p>
            <a:r>
              <a:rPr lang="en-GB" dirty="0">
                <a:solidFill>
                  <a:srgbClr val="FF0000"/>
                </a:solidFill>
              </a:rPr>
              <a:t>The files for video streaming are compressed</a:t>
            </a:r>
          </a:p>
          <a:p>
            <a:pPr lvl="1"/>
            <a:r>
              <a:rPr lang="en-GB" dirty="0">
                <a:solidFill>
                  <a:srgbClr val="FF0000"/>
                </a:solidFill>
              </a:rPr>
              <a:t>The TV or computer needs to decompress the data as it is playing the video</a:t>
            </a:r>
          </a:p>
          <a:p>
            <a:pPr lvl="1"/>
            <a:r>
              <a:rPr lang="en-GB" dirty="0">
                <a:solidFill>
                  <a:srgbClr val="FF0000"/>
                </a:solidFill>
              </a:rPr>
              <a:t>Before the video begins playing, it will buffer a sufficient amount to allow for the network occasionally being slow</a:t>
            </a:r>
          </a:p>
          <a:p>
            <a:pPr lvl="1"/>
            <a:r>
              <a:rPr lang="en-GB" dirty="0">
                <a:solidFill>
                  <a:srgbClr val="FF0000"/>
                </a:solidFill>
              </a:rPr>
              <a:t>If the website or server detects that the connection is slow, it may be able to start sending an alternative lower quality file </a:t>
            </a:r>
          </a:p>
        </p:txBody>
      </p:sp>
    </p:spTree>
    <p:extLst>
      <p:ext uri="{BB962C8B-B14F-4D97-AF65-F5344CB8AC3E}">
        <p14:creationId xmlns:p14="http://schemas.microsoft.com/office/powerpoint/2010/main" val="33412273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465E78"/>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684F9E0-D257-4E9F-BE8B-EAB7438B0C6E}"/>
              </a:ext>
            </a:extLst>
          </p:cNvPr>
          <p:cNvSpPr>
            <a:spLocks noGrp="1"/>
          </p:cNvSpPr>
          <p:nvPr>
            <p:ph type="body" sz="quarter" idx="13"/>
          </p:nvPr>
        </p:nvSpPr>
        <p:spPr/>
        <p:txBody>
          <a:bodyPr/>
          <a:lstStyle/>
          <a:p>
            <a:r>
              <a:rPr lang="en-GB" dirty="0">
                <a:solidFill>
                  <a:schemeClr val="bg1"/>
                </a:solidFill>
              </a:rPr>
              <a:t>File formats</a:t>
            </a:r>
          </a:p>
        </p:txBody>
      </p:sp>
      <p:sp>
        <p:nvSpPr>
          <p:cNvPr id="3" name="Text Placeholder 2">
            <a:extLst>
              <a:ext uri="{FF2B5EF4-FFF2-40B4-BE49-F238E27FC236}">
                <a16:creationId xmlns:a16="http://schemas.microsoft.com/office/drawing/2014/main" id="{C050E2AF-58FC-4563-A6BC-29C0A1AD34D6}"/>
              </a:ext>
            </a:extLst>
          </p:cNvPr>
          <p:cNvSpPr>
            <a:spLocks noGrp="1"/>
          </p:cNvSpPr>
          <p:nvPr>
            <p:ph type="body" sz="quarter" idx="14"/>
          </p:nvPr>
        </p:nvSpPr>
        <p:spPr/>
        <p:txBody>
          <a:bodyPr/>
          <a:lstStyle/>
          <a:p>
            <a:r>
              <a:rPr lang="en-GB" dirty="0">
                <a:solidFill>
                  <a:schemeClr val="bg1"/>
                </a:solidFill>
              </a:rPr>
              <a:t>What are five compressed file formats used for images, sound, video or documents?</a:t>
            </a:r>
          </a:p>
          <a:p>
            <a:pPr lvl="1"/>
            <a:r>
              <a:rPr lang="en-GB" dirty="0">
                <a:solidFill>
                  <a:schemeClr val="bg1"/>
                </a:solidFill>
              </a:rPr>
              <a:t>Which are lossy and which are lossless?</a:t>
            </a:r>
          </a:p>
        </p:txBody>
      </p:sp>
      <p:pic>
        <p:nvPicPr>
          <p:cNvPr id="6" name="Picture 5" descr="A picture containing parking, refrigerator, meter, white&#10;&#10;Description automatically generated">
            <a:extLst>
              <a:ext uri="{FF2B5EF4-FFF2-40B4-BE49-F238E27FC236}">
                <a16:creationId xmlns:a16="http://schemas.microsoft.com/office/drawing/2014/main" id="{9DA1F584-6CB6-4AEA-A52A-E7182A46A9BD}"/>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648857" y="3207658"/>
            <a:ext cx="3846286" cy="2902064"/>
          </a:xfrm>
          <a:prstGeom prst="rect">
            <a:avLst/>
          </a:prstGeom>
        </p:spPr>
      </p:pic>
    </p:spTree>
    <p:extLst>
      <p:ext uri="{BB962C8B-B14F-4D97-AF65-F5344CB8AC3E}">
        <p14:creationId xmlns:p14="http://schemas.microsoft.com/office/powerpoint/2010/main" val="13375097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Common file standards</a:t>
            </a:r>
          </a:p>
        </p:txBody>
      </p:sp>
      <p:graphicFrame>
        <p:nvGraphicFramePr>
          <p:cNvPr id="4" name="Table 4">
            <a:extLst>
              <a:ext uri="{FF2B5EF4-FFF2-40B4-BE49-F238E27FC236}">
                <a16:creationId xmlns:a16="http://schemas.microsoft.com/office/drawing/2014/main" id="{8DB77461-AD03-4D09-86BB-7FA8C9C53212}"/>
              </a:ext>
            </a:extLst>
          </p:cNvPr>
          <p:cNvGraphicFramePr>
            <a:graphicFrameLocks noGrp="1"/>
          </p:cNvGraphicFramePr>
          <p:nvPr>
            <p:extLst>
              <p:ext uri="{D42A27DB-BD31-4B8C-83A1-F6EECF244321}">
                <p14:modId xmlns:p14="http://schemas.microsoft.com/office/powerpoint/2010/main" val="3480957720"/>
              </p:ext>
            </p:extLst>
          </p:nvPr>
        </p:nvGraphicFramePr>
        <p:xfrm>
          <a:off x="724280" y="1966914"/>
          <a:ext cx="7797231" cy="3505200"/>
        </p:xfrm>
        <a:graphic>
          <a:graphicData uri="http://schemas.openxmlformats.org/drawingml/2006/table">
            <a:tbl>
              <a:tblPr firstRow="1" bandRow="1">
                <a:tableStyleId>{5C22544A-7EE6-4342-B048-85BDC9FD1C3A}</a:tableStyleId>
              </a:tblPr>
              <a:tblGrid>
                <a:gridCol w="1752220">
                  <a:extLst>
                    <a:ext uri="{9D8B030D-6E8A-4147-A177-3AD203B41FA5}">
                      <a16:colId xmlns:a16="http://schemas.microsoft.com/office/drawing/2014/main" val="3832433341"/>
                    </a:ext>
                  </a:extLst>
                </a:gridCol>
                <a:gridCol w="1900191">
                  <a:extLst>
                    <a:ext uri="{9D8B030D-6E8A-4147-A177-3AD203B41FA5}">
                      <a16:colId xmlns:a16="http://schemas.microsoft.com/office/drawing/2014/main" val="1266433558"/>
                    </a:ext>
                  </a:extLst>
                </a:gridCol>
                <a:gridCol w="4144820">
                  <a:extLst>
                    <a:ext uri="{9D8B030D-6E8A-4147-A177-3AD203B41FA5}">
                      <a16:colId xmlns:a16="http://schemas.microsoft.com/office/drawing/2014/main" val="1413881910"/>
                    </a:ext>
                  </a:extLst>
                </a:gridCol>
              </a:tblGrid>
              <a:tr h="370840">
                <a:tc>
                  <a:txBody>
                    <a:bodyPr/>
                    <a:lstStyle/>
                    <a:p>
                      <a:r>
                        <a:rPr lang="en-GB" sz="1800" dirty="0">
                          <a:latin typeface="Arial" panose="020B0604020202020204" pitchFamily="34" charset="0"/>
                          <a:cs typeface="Arial" panose="020B0604020202020204" pitchFamily="34" charset="0"/>
                        </a:rPr>
                        <a:t>File </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format</a:t>
                      </a:r>
                    </a:p>
                  </a:txBody>
                  <a:tcPr>
                    <a:lnL w="12700" cap="flat" cmpd="sng" algn="ctr">
                      <a:solidFill>
                        <a:srgbClr val="0E463C"/>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sz="1800" dirty="0">
                          <a:latin typeface="Arial" panose="020B0604020202020204" pitchFamily="34" charset="0"/>
                          <a:cs typeface="Arial" panose="020B0604020202020204" pitchFamily="34" charset="0"/>
                        </a:rPr>
                        <a:t>Type of compression</a:t>
                      </a:r>
                    </a:p>
                  </a:txBody>
                  <a:tcP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tc>
                  <a:txBody>
                    <a:bodyPr/>
                    <a:lstStyle/>
                    <a:p>
                      <a:r>
                        <a:rPr lang="en-GB" sz="1800" dirty="0">
                          <a:latin typeface="Arial" panose="020B0604020202020204" pitchFamily="34" charset="0"/>
                          <a:cs typeface="Arial" panose="020B0604020202020204" pitchFamily="34" charset="0"/>
                        </a:rPr>
                        <a:t>File </a:t>
                      </a:r>
                      <a:br>
                        <a:rPr lang="en-GB" sz="1800" dirty="0">
                          <a:latin typeface="Arial" panose="020B0604020202020204" pitchFamily="34" charset="0"/>
                          <a:cs typeface="Arial" panose="020B0604020202020204" pitchFamily="34" charset="0"/>
                        </a:rPr>
                      </a:br>
                      <a:r>
                        <a:rPr lang="en-GB" sz="1800" dirty="0">
                          <a:latin typeface="Arial" panose="020B0604020202020204" pitchFamily="34" charset="0"/>
                          <a:cs typeface="Arial" panose="020B0604020202020204" pitchFamily="34" charset="0"/>
                        </a:rPr>
                        <a:t>usage</a:t>
                      </a:r>
                    </a:p>
                  </a:txBody>
                  <a:tcPr>
                    <a:lnL w="12700" cap="flat" cmpd="sng" algn="ctr">
                      <a:solidFill>
                        <a:schemeClr val="bg1"/>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solidFill>
                      <a:srgbClr val="0E463C"/>
                    </a:solidFill>
                  </a:tcPr>
                </a:tc>
                <a:extLst>
                  <a:ext uri="{0D108BD9-81ED-4DB2-BD59-A6C34878D82A}">
                    <a16:rowId xmlns:a16="http://schemas.microsoft.com/office/drawing/2014/main" val="584875068"/>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JPEG</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Photos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4253953826"/>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PNG</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Lossless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Images/photos, may include transparency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2027375610"/>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ZIP</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Lossless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Document compression</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2900418272"/>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GIF</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Lossless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Simple images, may include animation</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736965165"/>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MP4</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Video file format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3671254361"/>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MP3</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Lossy</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Music format</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2694788249"/>
                  </a:ext>
                </a:extLst>
              </a:tr>
              <a:tr h="370840">
                <a:tc>
                  <a:txBody>
                    <a:bodyPr/>
                    <a:lstStyle/>
                    <a:p>
                      <a:r>
                        <a:rPr lang="en-GB" sz="1800" dirty="0">
                          <a:solidFill>
                            <a:srgbClr val="FF0000"/>
                          </a:solidFill>
                          <a:latin typeface="Arial" panose="020B0604020202020204" pitchFamily="34" charset="0"/>
                          <a:cs typeface="Arial" panose="020B0604020202020204" pitchFamily="34" charset="0"/>
                        </a:rPr>
                        <a:t>FLAC / ALAC</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solidFill>
                            <a:srgbClr val="FF0000"/>
                          </a:solidFill>
                          <a:latin typeface="Arial" panose="020B0604020202020204" pitchFamily="34" charset="0"/>
                          <a:cs typeface="Arial" panose="020B0604020202020204" pitchFamily="34" charset="0"/>
                        </a:rPr>
                        <a:t>Lossless</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tc>
                  <a:txBody>
                    <a:bodyPr/>
                    <a:lstStyle/>
                    <a:p>
                      <a:r>
                        <a:rPr lang="en-GB" sz="1800" dirty="0">
                          <a:latin typeface="Arial" panose="020B0604020202020204" pitchFamily="34" charset="0"/>
                          <a:cs typeface="Arial" panose="020B0604020202020204" pitchFamily="34" charset="0"/>
                        </a:rPr>
                        <a:t>Lossless Music format (Free / Apple)</a:t>
                      </a:r>
                    </a:p>
                  </a:txBody>
                  <a:tcPr>
                    <a:lnL w="12700" cap="flat" cmpd="sng" algn="ctr">
                      <a:solidFill>
                        <a:srgbClr val="0E463C"/>
                      </a:solidFill>
                      <a:prstDash val="solid"/>
                      <a:round/>
                      <a:headEnd type="none" w="med" len="med"/>
                      <a:tailEnd type="none" w="med" len="med"/>
                    </a:lnL>
                    <a:lnR w="12700" cap="flat" cmpd="sng" algn="ctr">
                      <a:solidFill>
                        <a:srgbClr val="0E463C"/>
                      </a:solidFill>
                      <a:prstDash val="solid"/>
                      <a:round/>
                      <a:headEnd type="none" w="med" len="med"/>
                      <a:tailEnd type="none" w="med" len="med"/>
                    </a:lnR>
                    <a:lnT w="12700" cap="flat" cmpd="sng" algn="ctr">
                      <a:solidFill>
                        <a:srgbClr val="0E463C"/>
                      </a:solidFill>
                      <a:prstDash val="solid"/>
                      <a:round/>
                      <a:headEnd type="none" w="med" len="med"/>
                      <a:tailEnd type="none" w="med" len="med"/>
                    </a:lnT>
                    <a:lnB w="12700" cap="flat" cmpd="sng" algn="ctr">
                      <a:solidFill>
                        <a:srgbClr val="0E463C"/>
                      </a:solidFill>
                      <a:prstDash val="solid"/>
                      <a:round/>
                      <a:headEnd type="none" w="med" len="med"/>
                      <a:tailEnd type="none" w="med" len="med"/>
                    </a:lnB>
                    <a:noFill/>
                  </a:tcPr>
                </a:tc>
                <a:extLst>
                  <a:ext uri="{0D108BD9-81ED-4DB2-BD59-A6C34878D82A}">
                    <a16:rowId xmlns:a16="http://schemas.microsoft.com/office/drawing/2014/main" val="1500594471"/>
                  </a:ext>
                </a:extLst>
              </a:tr>
            </a:tbl>
          </a:graphicData>
        </a:graphic>
      </p:graphicFrame>
    </p:spTree>
    <p:extLst>
      <p:ext uri="{BB962C8B-B14F-4D97-AF65-F5344CB8AC3E}">
        <p14:creationId xmlns:p14="http://schemas.microsoft.com/office/powerpoint/2010/main" val="3074147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a:t>Worksheet 7</a:t>
            </a:r>
          </a:p>
        </p:txBody>
      </p:sp>
      <p:sp>
        <p:nvSpPr>
          <p:cNvPr id="3" name="Text Placeholder 2"/>
          <p:cNvSpPr>
            <a:spLocks noGrp="1"/>
          </p:cNvSpPr>
          <p:nvPr>
            <p:ph type="body" sz="quarter" idx="14"/>
          </p:nvPr>
        </p:nvSpPr>
        <p:spPr/>
        <p:txBody>
          <a:bodyPr/>
          <a:lstStyle/>
          <a:p>
            <a:r>
              <a:rPr lang="en-GB" dirty="0"/>
              <a:t>Complete </a:t>
            </a:r>
            <a:r>
              <a:rPr lang="en-GB" b="1" dirty="0"/>
              <a:t>Task 3 </a:t>
            </a:r>
            <a:r>
              <a:rPr lang="en-GB" dirty="0"/>
              <a:t>and </a:t>
            </a:r>
            <a:r>
              <a:rPr lang="en-GB" b="1" dirty="0"/>
              <a:t>Task 4 </a:t>
            </a:r>
            <a:r>
              <a:rPr lang="en-GB" dirty="0"/>
              <a:t>on </a:t>
            </a:r>
            <a:r>
              <a:rPr lang="en-GB" b="1" dirty="0"/>
              <a:t>Worksheet 7</a:t>
            </a:r>
          </a:p>
        </p:txBody>
      </p:sp>
    </p:spTree>
    <p:extLst>
      <p:ext uri="{BB962C8B-B14F-4D97-AF65-F5344CB8AC3E}">
        <p14:creationId xmlns:p14="http://schemas.microsoft.com/office/powerpoint/2010/main" val="8872230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game, ball, drawing&#10;&#10;Description automatically generated">
            <a:extLst>
              <a:ext uri="{FF2B5EF4-FFF2-40B4-BE49-F238E27FC236}">
                <a16:creationId xmlns:a16="http://schemas.microsoft.com/office/drawing/2014/main" id="{A685D516-F760-4406-8C8C-9B60BF4CC9D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066925" y="1168315"/>
            <a:ext cx="7077076" cy="5482393"/>
          </a:xfrm>
          <a:prstGeom prst="rect">
            <a:avLst/>
          </a:prstGeom>
        </p:spPr>
      </p:pic>
      <p:sp>
        <p:nvSpPr>
          <p:cNvPr id="2" name="Text Placeholder 1">
            <a:extLst>
              <a:ext uri="{FF2B5EF4-FFF2-40B4-BE49-F238E27FC236}">
                <a16:creationId xmlns:a16="http://schemas.microsoft.com/office/drawing/2014/main" id="{1C7CD0EF-E33D-44CB-A21F-980E5B96DE85}"/>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D11E93B5-2523-406A-B12F-B2F7212F5010}"/>
              </a:ext>
            </a:extLst>
          </p:cNvPr>
          <p:cNvSpPr>
            <a:spLocks noGrp="1"/>
          </p:cNvSpPr>
          <p:nvPr>
            <p:ph type="body" sz="quarter" idx="14"/>
          </p:nvPr>
        </p:nvSpPr>
        <p:spPr/>
        <p:txBody>
          <a:bodyPr/>
          <a:lstStyle/>
          <a:p>
            <a:r>
              <a:rPr lang="en-GB" dirty="0"/>
              <a:t>With a partner, take it in turns </a:t>
            </a:r>
            <a:br>
              <a:rPr lang="en-GB" dirty="0"/>
            </a:br>
            <a:r>
              <a:rPr lang="en-GB" dirty="0"/>
              <a:t>to explain the following:</a:t>
            </a:r>
          </a:p>
          <a:p>
            <a:pPr lvl="1"/>
            <a:r>
              <a:rPr lang="en-GB" dirty="0"/>
              <a:t>Data compression</a:t>
            </a:r>
          </a:p>
          <a:p>
            <a:pPr lvl="1"/>
            <a:r>
              <a:rPr lang="en-GB" dirty="0"/>
              <a:t>Run length encoding </a:t>
            </a:r>
            <a:br>
              <a:rPr lang="en-GB" dirty="0"/>
            </a:br>
            <a:r>
              <a:rPr lang="en-GB" dirty="0"/>
              <a:t>(RLE)</a:t>
            </a:r>
          </a:p>
          <a:p>
            <a:pPr lvl="1"/>
            <a:r>
              <a:rPr lang="en-GB" dirty="0"/>
              <a:t>Lossy compression</a:t>
            </a:r>
          </a:p>
          <a:p>
            <a:pPr lvl="1"/>
            <a:r>
              <a:rPr lang="en-GB" dirty="0"/>
              <a:t>Lossless compression</a:t>
            </a:r>
          </a:p>
        </p:txBody>
      </p:sp>
      <p:pic>
        <p:nvPicPr>
          <p:cNvPr id="7" name="Graphic 6">
            <a:extLst>
              <a:ext uri="{FF2B5EF4-FFF2-40B4-BE49-F238E27FC236}">
                <a16:creationId xmlns:a16="http://schemas.microsoft.com/office/drawing/2014/main" id="{E3E97B05-B330-7E48-9D91-18F7A60F7F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267074" y="6313572"/>
            <a:ext cx="1428387" cy="337136"/>
          </a:xfrm>
          <a:prstGeom prst="rect">
            <a:avLst/>
          </a:prstGeom>
        </p:spPr>
      </p:pic>
    </p:spTree>
    <p:extLst>
      <p:ext uri="{BB962C8B-B14F-4D97-AF65-F5344CB8AC3E}">
        <p14:creationId xmlns:p14="http://schemas.microsoft.com/office/powerpoint/2010/main" val="372001363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C7CD0EF-E33D-44CB-A21F-980E5B96DE85}"/>
              </a:ext>
            </a:extLst>
          </p:cNvPr>
          <p:cNvSpPr>
            <a:spLocks noGrp="1"/>
          </p:cNvSpPr>
          <p:nvPr>
            <p:ph type="body" sz="quarter" idx="13"/>
          </p:nvPr>
        </p:nvSpPr>
        <p:spPr/>
        <p:txBody>
          <a:bodyPr/>
          <a:lstStyle/>
          <a:p>
            <a:r>
              <a:rPr lang="en-GB" dirty="0"/>
              <a:t>Plenary</a:t>
            </a:r>
          </a:p>
        </p:txBody>
      </p:sp>
      <p:sp>
        <p:nvSpPr>
          <p:cNvPr id="3" name="Text Placeholder 2">
            <a:extLst>
              <a:ext uri="{FF2B5EF4-FFF2-40B4-BE49-F238E27FC236}">
                <a16:creationId xmlns:a16="http://schemas.microsoft.com/office/drawing/2014/main" id="{D11E93B5-2523-406A-B12F-B2F7212F5010}"/>
              </a:ext>
            </a:extLst>
          </p:cNvPr>
          <p:cNvSpPr>
            <a:spLocks noGrp="1"/>
          </p:cNvSpPr>
          <p:nvPr>
            <p:ph type="body" sz="quarter" idx="14"/>
          </p:nvPr>
        </p:nvSpPr>
        <p:spPr/>
        <p:txBody>
          <a:bodyPr/>
          <a:lstStyle/>
          <a:p>
            <a:r>
              <a:rPr lang="en-GB" dirty="0"/>
              <a:t>Data compression</a:t>
            </a:r>
          </a:p>
          <a:p>
            <a:pPr lvl="1"/>
            <a:r>
              <a:rPr lang="en-GB" dirty="0">
                <a:solidFill>
                  <a:srgbClr val="FF0000"/>
                </a:solidFill>
              </a:rPr>
              <a:t>Reducing the amount of bits required to represent data</a:t>
            </a:r>
          </a:p>
          <a:p>
            <a:pPr lvl="1"/>
            <a:r>
              <a:rPr lang="en-GB" dirty="0">
                <a:solidFill>
                  <a:srgbClr val="FF0000"/>
                </a:solidFill>
              </a:rPr>
              <a:t>Used to reduce the amount of storage space to store data or the amount of data that needs to be transmitted</a:t>
            </a:r>
          </a:p>
          <a:p>
            <a:r>
              <a:rPr lang="en-GB" dirty="0"/>
              <a:t>Run length encoding (RLE)</a:t>
            </a:r>
          </a:p>
          <a:p>
            <a:pPr lvl="1"/>
            <a:r>
              <a:rPr lang="en-GB" dirty="0">
                <a:solidFill>
                  <a:srgbClr val="FF0000"/>
                </a:solidFill>
              </a:rPr>
              <a:t>An algorithm to compress data that uses frequency/word pairs to reduce the amount of data stored – e.g. 1 for white, 0 for black so that 5 1 3 0 represents five 1s and three 0s</a:t>
            </a:r>
          </a:p>
          <a:p>
            <a:r>
              <a:rPr lang="en-GB" dirty="0"/>
              <a:t>Lossy and lossless compression</a:t>
            </a:r>
          </a:p>
          <a:p>
            <a:pPr lvl="1"/>
            <a:r>
              <a:rPr lang="en-GB" dirty="0">
                <a:solidFill>
                  <a:srgbClr val="FF0000"/>
                </a:solidFill>
              </a:rPr>
              <a:t>Lossy compression will permanently lose information from the image/sound file; lossless compression will not</a:t>
            </a:r>
          </a:p>
          <a:p>
            <a:pPr lvl="1"/>
            <a:endParaRPr lang="en-GB" dirty="0"/>
          </a:p>
        </p:txBody>
      </p:sp>
    </p:spTree>
    <p:extLst>
      <p:ext uri="{BB962C8B-B14F-4D97-AF65-F5344CB8AC3E}">
        <p14:creationId xmlns:p14="http://schemas.microsoft.com/office/powerpoint/2010/main" val="21003633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02103086"/>
      </p:ext>
    </p:extLst>
  </p:cSld>
  <p:clrMapOvr>
    <a:masterClrMapping/>
  </p:clrMapOvr>
</p:sld>
</file>

<file path=ppt/theme/theme1.xml><?xml version="1.0" encoding="utf-8"?>
<a:theme xmlns:a="http://schemas.openxmlformats.org/drawingml/2006/main" name="Unit 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24951742A866DD4C8563BF4DFAFD4423" ma:contentTypeVersion="13" ma:contentTypeDescription="Create a new document." ma:contentTypeScope="" ma:versionID="f785eec6e2c67b839315347a29dc3713">
  <xsd:schema xmlns:xsd="http://www.w3.org/2001/XMLSchema" xmlns:xs="http://www.w3.org/2001/XMLSchema" xmlns:p="http://schemas.microsoft.com/office/2006/metadata/properties" xmlns:ns2="1ef05dc5-97a2-498b-bf7c-bd189143a1ff" xmlns:ns3="94dce8ab-38ff-4714-b1ed-1fc5e4d9abd1" targetNamespace="http://schemas.microsoft.com/office/2006/metadata/properties" ma:root="true" ma:fieldsID="a0c82b207cdf2da5c092e9a40fe5e576" ns2:_="" ns3:_="">
    <xsd:import namespace="1ef05dc5-97a2-498b-bf7c-bd189143a1ff"/>
    <xsd:import namespace="94dce8ab-38ff-4714-b1ed-1fc5e4d9abd1"/>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Tags" minOccurs="0"/>
                <xsd:element ref="ns3:MediaServiceOCR" minOccurs="0"/>
                <xsd:element ref="ns3:MediaServiceDateTaken" minOccurs="0"/>
                <xsd:element ref="ns3:MediaServiceLocation" minOccurs="0"/>
                <xsd:element ref="ns3:MediaServiceEventHashCode" minOccurs="0"/>
                <xsd:element ref="ns3:MediaServiceGenerationTime" minOccurs="0"/>
                <xsd:element ref="ns3:MediaServiceAutoKeyPoints" minOccurs="0"/>
                <xsd:element ref="ns3:MediaServiceKeyPoints"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ef05dc5-97a2-498b-bf7c-bd189143a1ff"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4dce8ab-38ff-4714-b1ed-1fc5e4d9abd1"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Tags" ma:index="12" nillable="true" ma:displayName="MediaServiceAutoTags" ma:internalName="MediaServiceAutoTags" ma:readOnly="true">
      <xsd:simpleType>
        <xsd:restriction base="dms:Text"/>
      </xsd:simpleType>
    </xsd:element>
    <xsd:element name="MediaServiceOCR" ma:index="13" nillable="true" ma:displayName="MediaServiceOCR" ma:internalName="MediaServiceOCR" ma:readOnly="true">
      <xsd:simpleType>
        <xsd:restriction base="dms:Note">
          <xsd:maxLength value="255"/>
        </xsd:restriction>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MediaServiceLocation" ma:internalName="MediaServiceLocation"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AE82CC0-B83D-4CB6-87B6-9D3B093F6C9A}">
  <ds:schemaRefs>
    <ds:schemaRef ds:uri="http://purl.org/dc/elements/1.1/"/>
    <ds:schemaRef ds:uri="http://purl.org/dc/dcmitype/"/>
    <ds:schemaRef ds:uri="1ef05dc5-97a2-498b-bf7c-bd189143a1ff"/>
    <ds:schemaRef ds:uri="http://schemas.microsoft.com/office/2006/documentManagement/types"/>
    <ds:schemaRef ds:uri="http://schemas.microsoft.com/office/2006/metadata/properties"/>
    <ds:schemaRef ds:uri="http://schemas.openxmlformats.org/package/2006/metadata/core-properties"/>
    <ds:schemaRef ds:uri="http://purl.org/dc/terms/"/>
    <ds:schemaRef ds:uri="http://schemas.microsoft.com/office/infopath/2007/PartnerControls"/>
    <ds:schemaRef ds:uri="94dce8ab-38ff-4714-b1ed-1fc5e4d9abd1"/>
    <ds:schemaRef ds:uri="http://www.w3.org/XML/1998/namespace"/>
  </ds:schemaRefs>
</ds:datastoreItem>
</file>

<file path=customXml/itemProps2.xml><?xml version="1.0" encoding="utf-8"?>
<ds:datastoreItem xmlns:ds="http://schemas.openxmlformats.org/officeDocument/2006/customXml" ds:itemID="{7DF44C13-C787-409C-BEC0-B52D7F0E091E}">
  <ds:schemaRefs>
    <ds:schemaRef ds:uri="http://schemas.microsoft.com/sharepoint/v3/contenttype/forms"/>
  </ds:schemaRefs>
</ds:datastoreItem>
</file>

<file path=customXml/itemProps3.xml><?xml version="1.0" encoding="utf-8"?>
<ds:datastoreItem xmlns:ds="http://schemas.openxmlformats.org/officeDocument/2006/customXml" ds:itemID="{7A18BD95-ED55-4953-987F-09483F16D93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ef05dc5-97a2-498b-bf7c-bd189143a1ff"/>
    <ds:schemaRef ds:uri="94dce8ab-38ff-4714-b1ed-1fc5e4d9ab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Unit 6</Template>
  <TotalTime>2928</TotalTime>
  <Words>1076</Words>
  <Application>Microsoft Office PowerPoint</Application>
  <PresentationFormat>On-screen Show (4:3)</PresentationFormat>
  <Paragraphs>159</Paragraphs>
  <Slides>24</Slides>
  <Notes>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Unit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PG Online Ltd</dc:creator>
  <cp:lastModifiedBy>Mike Bloys</cp:lastModifiedBy>
  <cp:revision>91</cp:revision>
  <dcterms:created xsi:type="dcterms:W3CDTF">2014-10-03T10:16:11Z</dcterms:created>
  <dcterms:modified xsi:type="dcterms:W3CDTF">2021-08-17T10:30:42Z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0x01010024951742A866DD4C8563BF4DFAFD4423</vt:lpwstr>
  </property>
</Properties>
</file>