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handoutMasterIdLst>
    <p:handoutMasterId r:id="rId34"/>
  </p:handoutMasterIdLst>
  <p:sldIdLst>
    <p:sldId id="257" r:id="rId5"/>
    <p:sldId id="258" r:id="rId6"/>
    <p:sldId id="314" r:id="rId7"/>
    <p:sldId id="320" r:id="rId8"/>
    <p:sldId id="321" r:id="rId9"/>
    <p:sldId id="271" r:id="rId10"/>
    <p:sldId id="319" r:id="rId11"/>
    <p:sldId id="317" r:id="rId12"/>
    <p:sldId id="278" r:id="rId13"/>
    <p:sldId id="280" r:id="rId14"/>
    <p:sldId id="281" r:id="rId15"/>
    <p:sldId id="295" r:id="rId16"/>
    <p:sldId id="311" r:id="rId17"/>
    <p:sldId id="305" r:id="rId18"/>
    <p:sldId id="310" r:id="rId19"/>
    <p:sldId id="306" r:id="rId20"/>
    <p:sldId id="312" r:id="rId21"/>
    <p:sldId id="307" r:id="rId22"/>
    <p:sldId id="322" r:id="rId23"/>
    <p:sldId id="294" r:id="rId24"/>
    <p:sldId id="290" r:id="rId25"/>
    <p:sldId id="297" r:id="rId26"/>
    <p:sldId id="299" r:id="rId27"/>
    <p:sldId id="323" r:id="rId28"/>
    <p:sldId id="324" r:id="rId29"/>
    <p:sldId id="309" r:id="rId30"/>
    <p:sldId id="288" r:id="rId31"/>
    <p:sldId id="259" r:id="rId32"/>
  </p:sldIdLst>
  <p:sldSz cx="9144000" cy="6858000" type="screen4x3"/>
  <p:notesSz cx="6805613" cy="9944100"/>
  <p:embeddedFontLst>
    <p:embeddedFont>
      <p:font typeface="Calibri" panose="020F0502020204030204" pitchFamily="34" charset="0"/>
      <p:regular r:id="rId35"/>
      <p:bold r:id="rId36"/>
      <p:italic r:id="rId37"/>
      <p:boldItalic r:id="rId38"/>
    </p:embeddedFont>
    <p:embeddedFont>
      <p:font typeface="Museo 100" panose="02000000000000000000" pitchFamily="2" charset="0"/>
      <p:regular r:id="rId39"/>
      <p:italic r:id="rId40"/>
    </p:embeddedFont>
    <p:embeddedFont>
      <p:font typeface="Museo 500" panose="02000000000000000000" pitchFamily="2" charset="0"/>
      <p:regular r:id="rId41"/>
      <p:italic r:id="rId42"/>
    </p:embeddedFont>
    <p:embeddedFont>
      <p:font typeface="Museo 700" panose="02000000000000000000" pitchFamily="2" charset="0"/>
      <p:bold r:id="rId43"/>
      <p:boldItalic r:id="rId44"/>
    </p:embeddedFont>
    <p:embeddedFont>
      <p:font typeface="Museo 900" panose="02000000000000000000" pitchFamily="2" charset="0"/>
      <p:bold r:id="rId45"/>
    </p:embeddedFont>
    <p:embeddedFont>
      <p:font typeface="Museo900-Regular" panose="02000000000000000000" pitchFamily="2" charset="0"/>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4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cmAuthor id="2" name="Mike Ross" initials="MR" lastIdx="1" clrIdx="1">
    <p:extLst>
      <p:ext uri="{19B8F6BF-5375-455C-9EA6-DF929625EA0E}">
        <p15:presenceInfo xmlns:p15="http://schemas.microsoft.com/office/powerpoint/2012/main" userId="S-1-12-1-2035599684-1258840197-2827094974-1543117558" providerId="AD"/>
      </p:ext>
    </p:extLst>
  </p:cmAuthor>
  <p:cmAuthor id="3" name="Emma Berry" initials="EB" lastIdx="1" clrIdx="2">
    <p:extLst>
      <p:ext uri="{19B8F6BF-5375-455C-9EA6-DF929625EA0E}">
        <p15:presenceInfo xmlns:p15="http://schemas.microsoft.com/office/powerpoint/2012/main" userId="S-1-12-1-793777782-1082389635-4188577458-2944959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692A"/>
    <a:srgbClr val="173777"/>
    <a:srgbClr val="DBDBD9"/>
    <a:srgbClr val="FAF6F5"/>
    <a:srgbClr val="B5D4E9"/>
    <a:srgbClr val="C8C7C5"/>
    <a:srgbClr val="C7462D"/>
    <a:srgbClr val="637075"/>
    <a:srgbClr val="C1C6CC"/>
    <a:srgbClr val="D1D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7" autoAdjust="0"/>
  </p:normalViewPr>
  <p:slideViewPr>
    <p:cSldViewPr snapToGrid="0">
      <p:cViewPr varScale="1">
        <p:scale>
          <a:sx n="152" d="100"/>
          <a:sy n="152" d="100"/>
        </p:scale>
        <p:origin x="1884" y="132"/>
      </p:cViewPr>
      <p:guideLst>
        <p:guide orient="horz" pos="2160"/>
        <p:guide pos="547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B7471D77-DED4-4A50-899A-261EF37587D7}"/>
    <pc:docChg chg="modSld">
      <pc:chgData name="Mike Bloys" userId="1248c4d8-7b2b-4b32-b8bd-163ae845f9bb" providerId="ADAL" clId="{B7471D77-DED4-4A50-899A-261EF37587D7}" dt="2022-03-01T08:38:49.966" v="5" actId="20577"/>
      <pc:docMkLst>
        <pc:docMk/>
      </pc:docMkLst>
      <pc:sldChg chg="modSp mod">
        <pc:chgData name="Mike Bloys" userId="1248c4d8-7b2b-4b32-b8bd-163ae845f9bb" providerId="ADAL" clId="{B7471D77-DED4-4A50-899A-261EF37587D7}" dt="2022-03-01T08:38:49.966" v="5" actId="20577"/>
        <pc:sldMkLst>
          <pc:docMk/>
          <pc:sldMk cId="1849428175" sldId="319"/>
        </pc:sldMkLst>
        <pc:spChg chg="mod">
          <ac:chgData name="Mike Bloys" userId="1248c4d8-7b2b-4b32-b8bd-163ae845f9bb" providerId="ADAL" clId="{B7471D77-DED4-4A50-899A-261EF37587D7}" dt="2022-03-01T08:38:49.966" v="5" actId="20577"/>
          <ac:spMkLst>
            <pc:docMk/>
            <pc:sldMk cId="1849428175" sldId="319"/>
            <ac:spMk id="3" creationId="{00000000-0000-0000-0000-000000000000}"/>
          </ac:spMkLst>
        </pc:spChg>
      </pc:sldChg>
    </pc:docChg>
  </pc:docChgLst>
  <pc:docChgLst>
    <pc:chgData name="Emma Berry" userId="2f501676-f483-4083-b29e-a8f9a18288af" providerId="ADAL" clId="{9304F9DD-4975-4D8A-85CE-F8474DC96A39}"/>
    <pc:docChg chg="undo custSel modSld">
      <pc:chgData name="Emma Berry" userId="2f501676-f483-4083-b29e-a8f9a18288af" providerId="ADAL" clId="{9304F9DD-4975-4D8A-85CE-F8474DC96A39}" dt="2018-09-28T14:39:16.284" v="85" actId="14100"/>
      <pc:docMkLst>
        <pc:docMk/>
      </pc:docMkLst>
      <pc:sldChg chg="addSp delSp modSp addCm modCm">
        <pc:chgData name="Emma Berry" userId="2f501676-f483-4083-b29e-a8f9a18288af" providerId="ADAL" clId="{9304F9DD-4975-4D8A-85CE-F8474DC96A39}" dt="2018-09-25T08:55:09.593" v="67" actId="2085"/>
        <pc:sldMkLst>
          <pc:docMk/>
          <pc:sldMk cId="583920347" sldId="280"/>
        </pc:sldMkLst>
        <pc:spChg chg="mod">
          <ac:chgData name="Emma Berry" userId="2f501676-f483-4083-b29e-a8f9a18288af" providerId="ADAL" clId="{9304F9DD-4975-4D8A-85CE-F8474DC96A39}" dt="2018-09-25T08:54:06.044" v="4" actId="20577"/>
          <ac:spMkLst>
            <pc:docMk/>
            <pc:sldMk cId="583920347" sldId="280"/>
            <ac:spMk id="4" creationId="{45C534C8-2F86-43D9-9538-696DD90B3972}"/>
          </ac:spMkLst>
        </pc:spChg>
        <pc:spChg chg="add del mod">
          <ac:chgData name="Emma Berry" userId="2f501676-f483-4083-b29e-a8f9a18288af" providerId="ADAL" clId="{9304F9DD-4975-4D8A-85CE-F8474DC96A39}" dt="2018-09-25T08:54:36.374" v="65" actId="478"/>
          <ac:spMkLst>
            <pc:docMk/>
            <pc:sldMk cId="583920347" sldId="280"/>
            <ac:spMk id="6" creationId="{3D604AE3-8052-4D67-A570-C367966FC8C8}"/>
          </ac:spMkLst>
        </pc:spChg>
      </pc:sldChg>
      <pc:sldChg chg="modSp">
        <pc:chgData name="Emma Berry" userId="2f501676-f483-4083-b29e-a8f9a18288af" providerId="ADAL" clId="{9304F9DD-4975-4D8A-85CE-F8474DC96A39}" dt="2018-09-25T08:56:04.276" v="68" actId="2085"/>
        <pc:sldMkLst>
          <pc:docMk/>
          <pc:sldMk cId="499980852" sldId="295"/>
        </pc:sldMkLst>
        <pc:spChg chg="mod">
          <ac:chgData name="Emma Berry" userId="2f501676-f483-4083-b29e-a8f9a18288af" providerId="ADAL" clId="{9304F9DD-4975-4D8A-85CE-F8474DC96A39}" dt="2018-09-25T08:56:04.276" v="68" actId="2085"/>
          <ac:spMkLst>
            <pc:docMk/>
            <pc:sldMk cId="499980852" sldId="295"/>
            <ac:spMk id="4" creationId="{DB676190-6E1C-422E-9139-594A0183F402}"/>
          </ac:spMkLst>
        </pc:spChg>
      </pc:sldChg>
      <pc:sldChg chg="modSp">
        <pc:chgData name="Emma Berry" userId="2f501676-f483-4083-b29e-a8f9a18288af" providerId="ADAL" clId="{9304F9DD-4975-4D8A-85CE-F8474DC96A39}" dt="2018-09-28T14:39:16.284" v="85" actId="14100"/>
        <pc:sldMkLst>
          <pc:docMk/>
          <pc:sldMk cId="2171039992" sldId="299"/>
        </pc:sldMkLst>
        <pc:picChg chg="mod">
          <ac:chgData name="Emma Berry" userId="2f501676-f483-4083-b29e-a8f9a18288af" providerId="ADAL" clId="{9304F9DD-4975-4D8A-85CE-F8474DC96A39}" dt="2018-09-28T14:39:16.284" v="85" actId="14100"/>
          <ac:picMkLst>
            <pc:docMk/>
            <pc:sldMk cId="2171039992" sldId="299"/>
            <ac:picMk id="8196" creationId="{15D37336-763B-4E3A-95D0-A1C3D2C35056}"/>
          </ac:picMkLst>
        </pc:picChg>
      </pc:sldChg>
      <pc:sldChg chg="modSp">
        <pc:chgData name="Emma Berry" userId="2f501676-f483-4083-b29e-a8f9a18288af" providerId="ADAL" clId="{9304F9DD-4975-4D8A-85CE-F8474DC96A39}" dt="2018-09-25T08:57:29.154" v="73" actId="2085"/>
        <pc:sldMkLst>
          <pc:docMk/>
          <pc:sldMk cId="167070082" sldId="306"/>
        </pc:sldMkLst>
        <pc:spChg chg="mod">
          <ac:chgData name="Emma Berry" userId="2f501676-f483-4083-b29e-a8f9a18288af" providerId="ADAL" clId="{9304F9DD-4975-4D8A-85CE-F8474DC96A39}" dt="2018-09-25T08:57:14.813" v="69" actId="20577"/>
          <ac:spMkLst>
            <pc:docMk/>
            <pc:sldMk cId="167070082" sldId="306"/>
            <ac:spMk id="3" creationId="{00000000-0000-0000-0000-000000000000}"/>
          </ac:spMkLst>
        </pc:spChg>
        <pc:spChg chg="mod">
          <ac:chgData name="Emma Berry" userId="2f501676-f483-4083-b29e-a8f9a18288af" providerId="ADAL" clId="{9304F9DD-4975-4D8A-85CE-F8474DC96A39}" dt="2018-09-25T08:57:29.154" v="73" actId="2085"/>
          <ac:spMkLst>
            <pc:docMk/>
            <pc:sldMk cId="167070082" sldId="306"/>
            <ac:spMk id="9" creationId="{76F327BC-D883-4EA7-8F26-A6C7764A6B34}"/>
          </ac:spMkLst>
        </pc:spChg>
      </pc:sldChg>
      <pc:sldChg chg="modSp">
        <pc:chgData name="Emma Berry" userId="2f501676-f483-4083-b29e-a8f9a18288af" providerId="ADAL" clId="{9304F9DD-4975-4D8A-85CE-F8474DC96A39}" dt="2018-09-28T14:35:35.003" v="84" actId="20577"/>
        <pc:sldMkLst>
          <pc:docMk/>
          <pc:sldMk cId="1239225737" sldId="317"/>
        </pc:sldMkLst>
        <pc:spChg chg="mod">
          <ac:chgData name="Emma Berry" userId="2f501676-f483-4083-b29e-a8f9a18288af" providerId="ADAL" clId="{9304F9DD-4975-4D8A-85CE-F8474DC96A39}" dt="2018-09-28T14:35:35.003" v="84" actId="20577"/>
          <ac:spMkLst>
            <pc:docMk/>
            <pc:sldMk cId="1239225737" sldId="317"/>
            <ac:spMk id="3" creationId="{00000000-0000-0000-0000-000000000000}"/>
          </ac:spMkLst>
        </pc:spChg>
      </pc:sldChg>
    </pc:docChg>
  </pc:docChgLst>
  <pc:docChgLst>
    <pc:chgData name="Leonora Sheppard" userId="3688f6d8-1f97-408e-a4fe-cc859c551ddb" providerId="ADAL" clId="{FBAE8128-1E89-4557-AAA8-E4082E1C2B59}"/>
    <pc:docChg chg="modSld">
      <pc:chgData name="Leonora Sheppard" userId="3688f6d8-1f97-408e-a4fe-cc859c551ddb" providerId="ADAL" clId="{FBAE8128-1E89-4557-AAA8-E4082E1C2B59}" dt="2018-10-05T10:37:47.977" v="12" actId="20577"/>
      <pc:docMkLst>
        <pc:docMk/>
      </pc:docMkLst>
      <pc:sldChg chg="modSp">
        <pc:chgData name="Leonora Sheppard" userId="3688f6d8-1f97-408e-a4fe-cc859c551ddb" providerId="ADAL" clId="{FBAE8128-1E89-4557-AAA8-E4082E1C2B59}" dt="2018-10-05T10:37:47.977" v="12" actId="20577"/>
        <pc:sldMkLst>
          <pc:docMk/>
          <pc:sldMk cId="870757625" sldId="288"/>
        </pc:sldMkLst>
        <pc:spChg chg="mod">
          <ac:chgData name="Leonora Sheppard" userId="3688f6d8-1f97-408e-a4fe-cc859c551ddb" providerId="ADAL" clId="{FBAE8128-1E89-4557-AAA8-E4082E1C2B59}" dt="2018-10-05T10:37:47.977" v="12" actId="20577"/>
          <ac:spMkLst>
            <pc:docMk/>
            <pc:sldMk cId="870757625" sldId="288"/>
            <ac:spMk id="3" creationId="{00000000-0000-0000-0000-000000000000}"/>
          </ac:spMkLst>
        </pc:spChg>
      </pc:sldChg>
      <pc:sldChg chg="modSp">
        <pc:chgData name="Leonora Sheppard" userId="3688f6d8-1f97-408e-a4fe-cc859c551ddb" providerId="ADAL" clId="{FBAE8128-1E89-4557-AAA8-E4082E1C2B59}" dt="2018-10-05T10:22:33.980" v="0" actId="20577"/>
        <pc:sldMkLst>
          <pc:docMk/>
          <pc:sldMk cId="499980852" sldId="295"/>
        </pc:sldMkLst>
        <pc:spChg chg="mod">
          <ac:chgData name="Leonora Sheppard" userId="3688f6d8-1f97-408e-a4fe-cc859c551ddb" providerId="ADAL" clId="{FBAE8128-1E89-4557-AAA8-E4082E1C2B59}" dt="2018-10-05T10:22:33.980" v="0" actId="20577"/>
          <ac:spMkLst>
            <pc:docMk/>
            <pc:sldMk cId="499980852" sldId="295"/>
            <ac:spMk id="3" creationId="{00000000-0000-0000-0000-000000000000}"/>
          </ac:spMkLst>
        </pc:spChg>
      </pc:sldChg>
      <pc:sldChg chg="modSp">
        <pc:chgData name="Leonora Sheppard" userId="3688f6d8-1f97-408e-a4fe-cc859c551ddb" providerId="ADAL" clId="{FBAE8128-1E89-4557-AAA8-E4082E1C2B59}" dt="2018-10-05T10:30:43.147" v="4" actId="947"/>
        <pc:sldMkLst>
          <pc:docMk/>
          <pc:sldMk cId="3232864219" sldId="297"/>
        </pc:sldMkLst>
        <pc:spChg chg="mod">
          <ac:chgData name="Leonora Sheppard" userId="3688f6d8-1f97-408e-a4fe-cc859c551ddb" providerId="ADAL" clId="{FBAE8128-1E89-4557-AAA8-E4082E1C2B59}" dt="2018-10-05T10:30:36.192" v="3" actId="947"/>
          <ac:spMkLst>
            <pc:docMk/>
            <pc:sldMk cId="3232864219" sldId="297"/>
            <ac:spMk id="2" creationId="{00000000-0000-0000-0000-000000000000}"/>
          </ac:spMkLst>
        </pc:spChg>
        <pc:spChg chg="mod">
          <ac:chgData name="Leonora Sheppard" userId="3688f6d8-1f97-408e-a4fe-cc859c551ddb" providerId="ADAL" clId="{FBAE8128-1E89-4557-AAA8-E4082E1C2B59}" dt="2018-10-05T10:30:43.147" v="4" actId="947"/>
          <ac:spMkLst>
            <pc:docMk/>
            <pc:sldMk cId="3232864219" sldId="297"/>
            <ac:spMk id="3" creationId="{00000000-0000-0000-0000-000000000000}"/>
          </ac:spMkLst>
        </pc:spChg>
      </pc:sldChg>
      <pc:sldChg chg="modSp">
        <pc:chgData name="Leonora Sheppard" userId="3688f6d8-1f97-408e-a4fe-cc859c551ddb" providerId="ADAL" clId="{FBAE8128-1E89-4557-AAA8-E4082E1C2B59}" dt="2018-10-05T10:36:31.116" v="11" actId="20577"/>
        <pc:sldMkLst>
          <pc:docMk/>
          <pc:sldMk cId="2171039992" sldId="299"/>
        </pc:sldMkLst>
        <pc:spChg chg="mod">
          <ac:chgData name="Leonora Sheppard" userId="3688f6d8-1f97-408e-a4fe-cc859c551ddb" providerId="ADAL" clId="{FBAE8128-1E89-4557-AAA8-E4082E1C2B59}" dt="2018-10-05T10:36:31.116" v="11" actId="20577"/>
          <ac:spMkLst>
            <pc:docMk/>
            <pc:sldMk cId="2171039992" sldId="299"/>
            <ac:spMk id="3" creationId="{00000000-0000-0000-0000-000000000000}"/>
          </ac:spMkLst>
        </pc:spChg>
      </pc:sldChg>
      <pc:sldChg chg="modSp">
        <pc:chgData name="Leonora Sheppard" userId="3688f6d8-1f97-408e-a4fe-cc859c551ddb" providerId="ADAL" clId="{FBAE8128-1E89-4557-AAA8-E4082E1C2B59}" dt="2018-10-05T10:26:18.545" v="1" actId="20577"/>
        <pc:sldMkLst>
          <pc:docMk/>
          <pc:sldMk cId="1716867240" sldId="310"/>
        </pc:sldMkLst>
        <pc:spChg chg="mod">
          <ac:chgData name="Leonora Sheppard" userId="3688f6d8-1f97-408e-a4fe-cc859c551ddb" providerId="ADAL" clId="{FBAE8128-1E89-4557-AAA8-E4082E1C2B59}" dt="2018-10-05T10:26:18.545" v="1" actId="20577"/>
          <ac:spMkLst>
            <pc:docMk/>
            <pc:sldMk cId="1716867240" sldId="310"/>
            <ac:spMk id="3" creationId="{00000000-0000-0000-0000-000000000000}"/>
          </ac:spMkLst>
        </pc:spChg>
      </pc:sldChg>
      <pc:sldChg chg="modSp">
        <pc:chgData name="Leonora Sheppard" userId="3688f6d8-1f97-408e-a4fe-cc859c551ddb" providerId="ADAL" clId="{FBAE8128-1E89-4557-AAA8-E4082E1C2B59}" dt="2018-10-05T10:28:58.892" v="2" actId="20578"/>
        <pc:sldMkLst>
          <pc:docMk/>
          <pc:sldMk cId="4014171798" sldId="322"/>
        </pc:sldMkLst>
        <pc:spChg chg="mod">
          <ac:chgData name="Leonora Sheppard" userId="3688f6d8-1f97-408e-a4fe-cc859c551ddb" providerId="ADAL" clId="{FBAE8128-1E89-4557-AAA8-E4082E1C2B59}" dt="2018-10-05T10:28:58.892" v="2" actId="20578"/>
          <ac:spMkLst>
            <pc:docMk/>
            <pc:sldMk cId="4014171798" sldId="322"/>
            <ac:spMk id="3" creationId="{4A65C6B8-67BD-475A-BFAE-986ACD08B7B5}"/>
          </ac:spMkLst>
        </pc:spChg>
      </pc:sldChg>
    </pc:docChg>
  </pc:docChgLst>
  <pc:docChgLst>
    <pc:chgData name="Leonora Sheppard" userId="3688f6d8-1f97-408e-a4fe-cc859c551ddb" providerId="ADAL" clId="{0D505865-E563-4510-929E-925455DDF92A}"/>
    <pc:docChg chg="modSld">
      <pc:chgData name="Leonora Sheppard" userId="3688f6d8-1f97-408e-a4fe-cc859c551ddb" providerId="ADAL" clId="{0D505865-E563-4510-929E-925455DDF92A}" dt="2018-10-09T08:27:50.700" v="0" actId="6549"/>
      <pc:docMkLst>
        <pc:docMk/>
      </pc:docMkLst>
      <pc:sldChg chg="modSp">
        <pc:chgData name="Leonora Sheppard" userId="3688f6d8-1f97-408e-a4fe-cc859c551ddb" providerId="ADAL" clId="{0D505865-E563-4510-929E-925455DDF92A}" dt="2018-10-09T08:27:50.700" v="0" actId="6549"/>
        <pc:sldMkLst>
          <pc:docMk/>
          <pc:sldMk cId="3556508615" sldId="281"/>
        </pc:sldMkLst>
        <pc:spChg chg="mod">
          <ac:chgData name="Leonora Sheppard" userId="3688f6d8-1f97-408e-a4fe-cc859c551ddb" providerId="ADAL" clId="{0D505865-E563-4510-929E-925455DDF92A}" dt="2018-10-09T08:27:50.700" v="0" actId="6549"/>
          <ac:spMkLst>
            <pc:docMk/>
            <pc:sldMk cId="3556508615" sldId="281"/>
            <ac:spMk id="3" creationId="{00000000-0000-0000-0000-000000000000}"/>
          </ac:spMkLst>
        </pc:spChg>
      </pc:sldChg>
    </pc:docChg>
  </pc:docChgLst>
  <pc:docChgLst>
    <pc:chgData name="Mike Ross" userId="7954c944-6085-4b08-be0b-82a8f61afa5b" providerId="ADAL" clId="{1B465A64-8B04-4294-9E38-D2435D4C626C}"/>
    <pc:docChg chg="undo custSel delSld modSld">
      <pc:chgData name="Mike Ross" userId="7954c944-6085-4b08-be0b-82a8f61afa5b" providerId="ADAL" clId="{1B465A64-8B04-4294-9E38-D2435D4C626C}" dt="2018-10-05T11:10:18.552" v="259"/>
      <pc:docMkLst>
        <pc:docMk/>
      </pc:docMkLst>
      <pc:sldChg chg="delSp modSp">
        <pc:chgData name="Mike Ross" userId="7954c944-6085-4b08-be0b-82a8f61afa5b" providerId="ADAL" clId="{1B465A64-8B04-4294-9E38-D2435D4C626C}" dt="2018-09-28T15:15:50.664" v="124" actId="20577"/>
        <pc:sldMkLst>
          <pc:docMk/>
          <pc:sldMk cId="4135027854" sldId="258"/>
        </pc:sldMkLst>
        <pc:spChg chg="mod">
          <ac:chgData name="Mike Ross" userId="7954c944-6085-4b08-be0b-82a8f61afa5b" providerId="ADAL" clId="{1B465A64-8B04-4294-9E38-D2435D4C626C}" dt="2018-09-28T15:15:50.664" v="124" actId="20577"/>
          <ac:spMkLst>
            <pc:docMk/>
            <pc:sldMk cId="4135027854" sldId="258"/>
            <ac:spMk id="2" creationId="{00000000-0000-0000-0000-000000000000}"/>
          </ac:spMkLst>
        </pc:spChg>
        <pc:picChg chg="del">
          <ac:chgData name="Mike Ross" userId="7954c944-6085-4b08-be0b-82a8f61afa5b" providerId="ADAL" clId="{1B465A64-8B04-4294-9E38-D2435D4C626C}" dt="2018-09-25T07:59:54.154" v="21" actId="478"/>
          <ac:picMkLst>
            <pc:docMk/>
            <pc:sldMk cId="4135027854" sldId="258"/>
            <ac:picMk id="4" creationId="{4DE03B96-49C0-4794-AAE3-8B320AAE1496}"/>
          </ac:picMkLst>
        </pc:picChg>
        <pc:picChg chg="del">
          <ac:chgData name="Mike Ross" userId="7954c944-6085-4b08-be0b-82a8f61afa5b" providerId="ADAL" clId="{1B465A64-8B04-4294-9E38-D2435D4C626C}" dt="2018-09-25T07:59:53.397" v="20" actId="478"/>
          <ac:picMkLst>
            <pc:docMk/>
            <pc:sldMk cId="4135027854" sldId="258"/>
            <ac:picMk id="5" creationId="{4E144135-E12B-49DA-B72B-D5D0AA0E8282}"/>
          </ac:picMkLst>
        </pc:picChg>
      </pc:sldChg>
      <pc:sldChg chg="modSp">
        <pc:chgData name="Mike Ross" userId="7954c944-6085-4b08-be0b-82a8f61afa5b" providerId="ADAL" clId="{1B465A64-8B04-4294-9E38-D2435D4C626C}" dt="2018-09-25T08:06:40.781" v="22" actId="14100"/>
        <pc:sldMkLst>
          <pc:docMk/>
          <pc:sldMk cId="1557045293" sldId="271"/>
        </pc:sldMkLst>
        <pc:picChg chg="mod">
          <ac:chgData name="Mike Ross" userId="7954c944-6085-4b08-be0b-82a8f61afa5b" providerId="ADAL" clId="{1B465A64-8B04-4294-9E38-D2435D4C626C}" dt="2018-09-25T08:06:40.781" v="22" actId="14100"/>
          <ac:picMkLst>
            <pc:docMk/>
            <pc:sldMk cId="1557045293" sldId="271"/>
            <ac:picMk id="1026" creationId="{51CFFF56-7A74-497E-A267-FDBC4846ECFF}"/>
          </ac:picMkLst>
        </pc:picChg>
      </pc:sldChg>
      <pc:sldChg chg="delSp modSp">
        <pc:chgData name="Mike Ross" userId="7954c944-6085-4b08-be0b-82a8f61afa5b" providerId="ADAL" clId="{1B465A64-8B04-4294-9E38-D2435D4C626C}" dt="2018-10-04T15:13:38.805" v="174"/>
        <pc:sldMkLst>
          <pc:docMk/>
          <pc:sldMk cId="604874901" sldId="278"/>
        </pc:sldMkLst>
        <pc:spChg chg="del">
          <ac:chgData name="Mike Ross" userId="7954c944-6085-4b08-be0b-82a8f61afa5b" providerId="ADAL" clId="{1B465A64-8B04-4294-9E38-D2435D4C626C}" dt="2018-10-04T15:13:38.805" v="174"/>
          <ac:spMkLst>
            <pc:docMk/>
            <pc:sldMk cId="604874901" sldId="278"/>
            <ac:spMk id="3" creationId="{897FE4B6-AB67-44A7-B545-7FFB6DC99974}"/>
          </ac:spMkLst>
        </pc:spChg>
        <pc:spChg chg="mod">
          <ac:chgData name="Mike Ross" userId="7954c944-6085-4b08-be0b-82a8f61afa5b" providerId="ADAL" clId="{1B465A64-8B04-4294-9E38-D2435D4C626C}" dt="2018-09-27T11:42:08.084" v="56" actId="6549"/>
          <ac:spMkLst>
            <pc:docMk/>
            <pc:sldMk cId="604874901" sldId="278"/>
            <ac:spMk id="7" creationId="{95A05048-AF05-4488-8A36-9EAE90EA7C2D}"/>
          </ac:spMkLst>
        </pc:spChg>
      </pc:sldChg>
      <pc:sldChg chg="delCm">
        <pc:chgData name="Mike Ross" userId="7954c944-6085-4b08-be0b-82a8f61afa5b" providerId="ADAL" clId="{1B465A64-8B04-4294-9E38-D2435D4C626C}" dt="2018-10-05T11:07:26.401" v="239"/>
        <pc:sldMkLst>
          <pc:docMk/>
          <pc:sldMk cId="583920347" sldId="280"/>
        </pc:sldMkLst>
      </pc:sldChg>
      <pc:sldChg chg="delSp modSp">
        <pc:chgData name="Mike Ross" userId="7954c944-6085-4b08-be0b-82a8f61afa5b" providerId="ADAL" clId="{1B465A64-8B04-4294-9E38-D2435D4C626C}" dt="2018-10-05T11:09:11.019" v="258" actId="207"/>
        <pc:sldMkLst>
          <pc:docMk/>
          <pc:sldMk cId="3556508615" sldId="281"/>
        </pc:sldMkLst>
        <pc:spChg chg="mod">
          <ac:chgData name="Mike Ross" userId="7954c944-6085-4b08-be0b-82a8f61afa5b" providerId="ADAL" clId="{1B465A64-8B04-4294-9E38-D2435D4C626C}" dt="2018-10-05T11:09:11.019" v="258" actId="207"/>
          <ac:spMkLst>
            <pc:docMk/>
            <pc:sldMk cId="3556508615" sldId="281"/>
            <ac:spMk id="3" creationId="{00000000-0000-0000-0000-000000000000}"/>
          </ac:spMkLst>
        </pc:spChg>
        <pc:spChg chg="del">
          <ac:chgData name="Mike Ross" userId="7954c944-6085-4b08-be0b-82a8f61afa5b" providerId="ADAL" clId="{1B465A64-8B04-4294-9E38-D2435D4C626C}" dt="2018-10-04T15:33:26.425" v="175" actId="478"/>
          <ac:spMkLst>
            <pc:docMk/>
            <pc:sldMk cId="3556508615" sldId="281"/>
            <ac:spMk id="7" creationId="{1A3DB105-3DB8-4792-AC14-3B1BB68520DA}"/>
          </ac:spMkLst>
        </pc:spChg>
      </pc:sldChg>
      <pc:sldChg chg="modSp">
        <pc:chgData name="Mike Ross" userId="7954c944-6085-4b08-be0b-82a8f61afa5b" providerId="ADAL" clId="{1B465A64-8B04-4294-9E38-D2435D4C626C}" dt="2018-09-27T15:12:29.238" v="117" actId="20577"/>
        <pc:sldMkLst>
          <pc:docMk/>
          <pc:sldMk cId="870757625" sldId="288"/>
        </pc:sldMkLst>
        <pc:spChg chg="mod">
          <ac:chgData name="Mike Ross" userId="7954c944-6085-4b08-be0b-82a8f61afa5b" providerId="ADAL" clId="{1B465A64-8B04-4294-9E38-D2435D4C626C}" dt="2018-09-27T15:12:29.238" v="117" actId="20577"/>
          <ac:spMkLst>
            <pc:docMk/>
            <pc:sldMk cId="870757625" sldId="288"/>
            <ac:spMk id="3" creationId="{00000000-0000-0000-0000-000000000000}"/>
          </ac:spMkLst>
        </pc:spChg>
      </pc:sldChg>
      <pc:sldChg chg="modSp">
        <pc:chgData name="Mike Ross" userId="7954c944-6085-4b08-be0b-82a8f61afa5b" providerId="ADAL" clId="{1B465A64-8B04-4294-9E38-D2435D4C626C}" dt="2018-10-04T15:47:52.470" v="215" actId="20577"/>
        <pc:sldMkLst>
          <pc:docMk/>
          <pc:sldMk cId="639377686" sldId="290"/>
        </pc:sldMkLst>
        <pc:spChg chg="mod">
          <ac:chgData name="Mike Ross" userId="7954c944-6085-4b08-be0b-82a8f61afa5b" providerId="ADAL" clId="{1B465A64-8B04-4294-9E38-D2435D4C626C}" dt="2018-10-04T15:47:52.470" v="215" actId="20577"/>
          <ac:spMkLst>
            <pc:docMk/>
            <pc:sldMk cId="639377686" sldId="290"/>
            <ac:spMk id="3" creationId="{00000000-0000-0000-0000-000000000000}"/>
          </ac:spMkLst>
        </pc:spChg>
      </pc:sldChg>
      <pc:sldChg chg="delSp">
        <pc:chgData name="Mike Ross" userId="7954c944-6085-4b08-be0b-82a8f61afa5b" providerId="ADAL" clId="{1B465A64-8B04-4294-9E38-D2435D4C626C}" dt="2018-10-04T15:50:48.195" v="216" actId="478"/>
        <pc:sldMkLst>
          <pc:docMk/>
          <pc:sldMk cId="2208353827" sldId="294"/>
        </pc:sldMkLst>
        <pc:spChg chg="del">
          <ac:chgData name="Mike Ross" userId="7954c944-6085-4b08-be0b-82a8f61afa5b" providerId="ADAL" clId="{1B465A64-8B04-4294-9E38-D2435D4C626C}" dt="2018-10-04T15:50:48.195" v="216" actId="478"/>
          <ac:spMkLst>
            <pc:docMk/>
            <pc:sldMk cId="2208353827" sldId="294"/>
            <ac:spMk id="6" creationId="{D5A69A9B-E045-4569-9044-89821E4E99D1}"/>
          </ac:spMkLst>
        </pc:spChg>
      </pc:sldChg>
      <pc:sldChg chg="delSp modSp">
        <pc:chgData name="Mike Ross" userId="7954c944-6085-4b08-be0b-82a8f61afa5b" providerId="ADAL" clId="{1B465A64-8B04-4294-9E38-D2435D4C626C}" dt="2018-10-04T16:56:15.300" v="217"/>
        <pc:sldMkLst>
          <pc:docMk/>
          <pc:sldMk cId="3232864219" sldId="297"/>
        </pc:sldMkLst>
        <pc:spChg chg="mod">
          <ac:chgData name="Mike Ross" userId="7954c944-6085-4b08-be0b-82a8f61afa5b" providerId="ADAL" clId="{1B465A64-8B04-4294-9E38-D2435D4C626C}" dt="2018-09-26T14:59:23.960" v="37" actId="20577"/>
          <ac:spMkLst>
            <pc:docMk/>
            <pc:sldMk cId="3232864219" sldId="297"/>
            <ac:spMk id="3" creationId="{00000000-0000-0000-0000-000000000000}"/>
          </ac:spMkLst>
        </pc:spChg>
        <pc:spChg chg="mod">
          <ac:chgData name="Mike Ross" userId="7954c944-6085-4b08-be0b-82a8f61afa5b" providerId="ADAL" clId="{1B465A64-8B04-4294-9E38-D2435D4C626C}" dt="2018-09-28T09:13:04.264" v="119" actId="1076"/>
          <ac:spMkLst>
            <pc:docMk/>
            <pc:sldMk cId="3232864219" sldId="297"/>
            <ac:spMk id="6" creationId="{9065C2E5-C750-40FF-8DC2-9509D193D731}"/>
          </ac:spMkLst>
        </pc:spChg>
        <pc:spChg chg="del mod">
          <ac:chgData name="Mike Ross" userId="7954c944-6085-4b08-be0b-82a8f61afa5b" providerId="ADAL" clId="{1B465A64-8B04-4294-9E38-D2435D4C626C}" dt="2018-10-04T16:56:15.300" v="217"/>
          <ac:spMkLst>
            <pc:docMk/>
            <pc:sldMk cId="3232864219" sldId="297"/>
            <ac:spMk id="11" creationId="{23E23E49-B871-4214-9F95-742CF2308A68}"/>
          </ac:spMkLst>
        </pc:spChg>
        <pc:picChg chg="mod">
          <ac:chgData name="Mike Ross" userId="7954c944-6085-4b08-be0b-82a8f61afa5b" providerId="ADAL" clId="{1B465A64-8B04-4294-9E38-D2435D4C626C}" dt="2018-09-26T14:05:21.118" v="33" actId="14100"/>
          <ac:picMkLst>
            <pc:docMk/>
            <pc:sldMk cId="3232864219" sldId="297"/>
            <ac:picMk id="4" creationId="{719E135E-9765-4C78-BC0B-3802F254C153}"/>
          </ac:picMkLst>
        </pc:picChg>
        <pc:picChg chg="mod">
          <ac:chgData name="Mike Ross" userId="7954c944-6085-4b08-be0b-82a8f61afa5b" providerId="ADAL" clId="{1B465A64-8B04-4294-9E38-D2435D4C626C}" dt="2018-09-28T09:10:07.069" v="118" actId="14100"/>
          <ac:picMkLst>
            <pc:docMk/>
            <pc:sldMk cId="3232864219" sldId="297"/>
            <ac:picMk id="10242" creationId="{4A29A48C-4449-4F8D-974F-445DB9038A85}"/>
          </ac:picMkLst>
        </pc:picChg>
      </pc:sldChg>
      <pc:sldChg chg="delSp modSp">
        <pc:chgData name="Mike Ross" userId="7954c944-6085-4b08-be0b-82a8f61afa5b" providerId="ADAL" clId="{1B465A64-8B04-4294-9E38-D2435D4C626C}" dt="2018-10-04T16:59:27.516" v="237" actId="20577"/>
        <pc:sldMkLst>
          <pc:docMk/>
          <pc:sldMk cId="2171039992" sldId="299"/>
        </pc:sldMkLst>
        <pc:spChg chg="mod">
          <ac:chgData name="Mike Ross" userId="7954c944-6085-4b08-be0b-82a8f61afa5b" providerId="ADAL" clId="{1B465A64-8B04-4294-9E38-D2435D4C626C}" dt="2018-10-04T16:59:27.516" v="237" actId="20577"/>
          <ac:spMkLst>
            <pc:docMk/>
            <pc:sldMk cId="2171039992" sldId="299"/>
            <ac:spMk id="3" creationId="{00000000-0000-0000-0000-000000000000}"/>
          </ac:spMkLst>
        </pc:spChg>
        <pc:spChg chg="del">
          <ac:chgData name="Mike Ross" userId="7954c944-6085-4b08-be0b-82a8f61afa5b" providerId="ADAL" clId="{1B465A64-8B04-4294-9E38-D2435D4C626C}" dt="2018-10-04T16:58:32.256" v="219" actId="478"/>
          <ac:spMkLst>
            <pc:docMk/>
            <pc:sldMk cId="2171039992" sldId="299"/>
            <ac:spMk id="4" creationId="{00000000-0000-0000-0000-000000000000}"/>
          </ac:spMkLst>
        </pc:spChg>
        <pc:picChg chg="del">
          <ac:chgData name="Mike Ross" userId="7954c944-6085-4b08-be0b-82a8f61afa5b" providerId="ADAL" clId="{1B465A64-8B04-4294-9E38-D2435D4C626C}" dt="2018-10-04T16:57:08.431" v="218" actId="478"/>
          <ac:picMkLst>
            <pc:docMk/>
            <pc:sldMk cId="2171039992" sldId="299"/>
            <ac:picMk id="8196" creationId="{15D37336-763B-4E3A-95D0-A1C3D2C35056}"/>
          </ac:picMkLst>
        </pc:picChg>
      </pc:sldChg>
      <pc:sldChg chg="delCm">
        <pc:chgData name="Mike Ross" userId="7954c944-6085-4b08-be0b-82a8f61afa5b" providerId="ADAL" clId="{1B465A64-8B04-4294-9E38-D2435D4C626C}" dt="2018-10-05T11:10:18.552" v="259"/>
        <pc:sldMkLst>
          <pc:docMk/>
          <pc:sldMk cId="118060306" sldId="307"/>
        </pc:sldMkLst>
      </pc:sldChg>
      <pc:sldChg chg="delSp modSp">
        <pc:chgData name="Mike Ross" userId="7954c944-6085-4b08-be0b-82a8f61afa5b" providerId="ADAL" clId="{1B465A64-8B04-4294-9E38-D2435D4C626C}" dt="2018-09-28T17:15:49.870" v="171" actId="20577"/>
        <pc:sldMkLst>
          <pc:docMk/>
          <pc:sldMk cId="1459267215" sldId="309"/>
        </pc:sldMkLst>
        <pc:spChg chg="mod">
          <ac:chgData name="Mike Ross" userId="7954c944-6085-4b08-be0b-82a8f61afa5b" providerId="ADAL" clId="{1B465A64-8B04-4294-9E38-D2435D4C626C}" dt="2018-09-28T17:15:25.590" v="135" actId="20577"/>
          <ac:spMkLst>
            <pc:docMk/>
            <pc:sldMk cId="1459267215" sldId="309"/>
            <ac:spMk id="2" creationId="{00000000-0000-0000-0000-000000000000}"/>
          </ac:spMkLst>
        </pc:spChg>
        <pc:spChg chg="mod">
          <ac:chgData name="Mike Ross" userId="7954c944-6085-4b08-be0b-82a8f61afa5b" providerId="ADAL" clId="{1B465A64-8B04-4294-9E38-D2435D4C626C}" dt="2018-09-28T17:15:49.870" v="171" actId="20577"/>
          <ac:spMkLst>
            <pc:docMk/>
            <pc:sldMk cId="1459267215" sldId="309"/>
            <ac:spMk id="3" creationId="{00000000-0000-0000-0000-000000000000}"/>
          </ac:spMkLst>
        </pc:spChg>
        <pc:picChg chg="del">
          <ac:chgData name="Mike Ross" userId="7954c944-6085-4b08-be0b-82a8f61afa5b" providerId="ADAL" clId="{1B465A64-8B04-4294-9E38-D2435D4C626C}" dt="2018-09-27T15:07:03.816" v="76" actId="478"/>
          <ac:picMkLst>
            <pc:docMk/>
            <pc:sldMk cId="1459267215" sldId="309"/>
            <ac:picMk id="5" creationId="{F06476BA-C00C-41CA-A1DC-5602E13CFE3B}"/>
          </ac:picMkLst>
        </pc:picChg>
      </pc:sldChg>
      <pc:sldChg chg="delSp modSp">
        <pc:chgData name="Mike Ross" userId="7954c944-6085-4b08-be0b-82a8f61afa5b" providerId="ADAL" clId="{1B465A64-8B04-4294-9E38-D2435D4C626C}" dt="2018-10-04T15:42:29.734" v="176" actId="478"/>
        <pc:sldMkLst>
          <pc:docMk/>
          <pc:sldMk cId="2619373979" sldId="312"/>
        </pc:sldMkLst>
        <pc:spChg chg="del mod">
          <ac:chgData name="Mike Ross" userId="7954c944-6085-4b08-be0b-82a8f61afa5b" providerId="ADAL" clId="{1B465A64-8B04-4294-9E38-D2435D4C626C}" dt="2018-10-04T15:42:29.734" v="176" actId="478"/>
          <ac:spMkLst>
            <pc:docMk/>
            <pc:sldMk cId="2619373979" sldId="312"/>
            <ac:spMk id="4" creationId="{3F7E9986-1F89-4E34-8C3B-C6F2B0B16CD8}"/>
          </ac:spMkLst>
        </pc:spChg>
        <pc:picChg chg="del">
          <ac:chgData name="Mike Ross" userId="7954c944-6085-4b08-be0b-82a8f61afa5b" providerId="ADAL" clId="{1B465A64-8B04-4294-9E38-D2435D4C626C}" dt="2018-09-27T11:31:21.669" v="41" actId="478"/>
          <ac:picMkLst>
            <pc:docMk/>
            <pc:sldMk cId="2619373979" sldId="312"/>
            <ac:picMk id="1026" creationId="{091B7029-3BEB-4CE2-ABCC-D7C6B71B85D3}"/>
          </ac:picMkLst>
        </pc:picChg>
        <pc:picChg chg="del">
          <ac:chgData name="Mike Ross" userId="7954c944-6085-4b08-be0b-82a8f61afa5b" providerId="ADAL" clId="{1B465A64-8B04-4294-9E38-D2435D4C626C}" dt="2018-09-27T11:31:22.379" v="42" actId="478"/>
          <ac:picMkLst>
            <pc:docMk/>
            <pc:sldMk cId="2619373979" sldId="312"/>
            <ac:picMk id="1030" creationId="{BC55F600-C9A6-4057-8EBB-A2F4326AEE79}"/>
          </ac:picMkLst>
        </pc:picChg>
      </pc:sldChg>
      <pc:sldChg chg="delSp">
        <pc:chgData name="Mike Ross" userId="7954c944-6085-4b08-be0b-82a8f61afa5b" providerId="ADAL" clId="{1B465A64-8B04-4294-9E38-D2435D4C626C}" dt="2018-10-04T14:22:52.151" v="173" actId="478"/>
        <pc:sldMkLst>
          <pc:docMk/>
          <pc:sldMk cId="1239225737" sldId="317"/>
        </pc:sldMkLst>
        <pc:spChg chg="del">
          <ac:chgData name="Mike Ross" userId="7954c944-6085-4b08-be0b-82a8f61afa5b" providerId="ADAL" clId="{1B465A64-8B04-4294-9E38-D2435D4C626C}" dt="2018-10-04T14:22:52.151" v="173" actId="478"/>
          <ac:spMkLst>
            <pc:docMk/>
            <pc:sldMk cId="1239225737" sldId="317"/>
            <ac:spMk id="9" creationId="{7459F3C1-547A-4863-8C4A-3780FBBEF9A1}"/>
          </ac:spMkLst>
        </pc:spChg>
      </pc:sldChg>
      <pc:sldChg chg="delSp modSp">
        <pc:chgData name="Mike Ross" userId="7954c944-6085-4b08-be0b-82a8f61afa5b" providerId="ADAL" clId="{1B465A64-8B04-4294-9E38-D2435D4C626C}" dt="2018-10-04T14:16:39.327" v="172" actId="478"/>
        <pc:sldMkLst>
          <pc:docMk/>
          <pc:sldMk cId="1849428175" sldId="319"/>
        </pc:sldMkLst>
        <pc:spChg chg="del mod">
          <ac:chgData name="Mike Ross" userId="7954c944-6085-4b08-be0b-82a8f61afa5b" providerId="ADAL" clId="{1B465A64-8B04-4294-9E38-D2435D4C626C}" dt="2018-10-04T14:16:39.327" v="172" actId="478"/>
          <ac:spMkLst>
            <pc:docMk/>
            <pc:sldMk cId="1849428175" sldId="319"/>
            <ac:spMk id="6" creationId="{73DA9D10-5B70-443E-81E9-FB8EE3A634B9}"/>
          </ac:spMkLst>
        </pc:spChg>
      </pc:sldChg>
      <pc:sldChg chg="addSp delSp modSp">
        <pc:chgData name="Mike Ross" userId="7954c944-6085-4b08-be0b-82a8f61afa5b" providerId="ADAL" clId="{1B465A64-8B04-4294-9E38-D2435D4C626C}" dt="2018-10-04T17:08:39.814" v="238" actId="478"/>
        <pc:sldMkLst>
          <pc:docMk/>
          <pc:sldMk cId="2612272306" sldId="324"/>
        </pc:sldMkLst>
        <pc:spChg chg="del">
          <ac:chgData name="Mike Ross" userId="7954c944-6085-4b08-be0b-82a8f61afa5b" providerId="ADAL" clId="{1B465A64-8B04-4294-9E38-D2435D4C626C}" dt="2018-10-04T17:08:39.814" v="238" actId="478"/>
          <ac:spMkLst>
            <pc:docMk/>
            <pc:sldMk cId="2612272306" sldId="324"/>
            <ac:spMk id="4" creationId="{B397B8FD-0F23-4CFE-B7AD-B43C67BFE5DC}"/>
          </ac:spMkLst>
        </pc:spChg>
        <pc:picChg chg="add mod">
          <ac:chgData name="Mike Ross" userId="7954c944-6085-4b08-be0b-82a8f61afa5b" providerId="ADAL" clId="{1B465A64-8B04-4294-9E38-D2435D4C626C}" dt="2018-09-25T10:45:19.798" v="27" actId="1076"/>
          <ac:picMkLst>
            <pc:docMk/>
            <pc:sldMk cId="2612272306" sldId="324"/>
            <ac:picMk id="8" creationId="{C18A1CC3-46AC-44C5-81DE-C80B5C8564C3}"/>
          </ac:picMkLst>
        </pc:picChg>
        <pc:picChg chg="del">
          <ac:chgData name="Mike Ross" userId="7954c944-6085-4b08-be0b-82a8f61afa5b" providerId="ADAL" clId="{1B465A64-8B04-4294-9E38-D2435D4C626C}" dt="2018-09-27T11:32:16.563" v="46" actId="478"/>
          <ac:picMkLst>
            <pc:docMk/>
            <pc:sldMk cId="2612272306" sldId="324"/>
            <ac:picMk id="6146" creationId="{6C4CEA00-C5AC-4414-A27A-65798C95F52B}"/>
          </ac:picMkLst>
        </pc:picChg>
        <pc:picChg chg="del">
          <ac:chgData name="Mike Ross" userId="7954c944-6085-4b08-be0b-82a8f61afa5b" providerId="ADAL" clId="{1B465A64-8B04-4294-9E38-D2435D4C626C}" dt="2018-09-27T11:32:15.540" v="45" actId="478"/>
          <ac:picMkLst>
            <pc:docMk/>
            <pc:sldMk cId="2612272306" sldId="324"/>
            <ac:picMk id="6148" creationId="{64430851-C4D4-47A3-9247-63889EBE8980}"/>
          </ac:picMkLst>
        </pc:picChg>
      </pc:sldChg>
    </pc:docChg>
  </pc:docChgLst>
  <pc:docChgLst>
    <pc:chgData name="Andy Gray" userId="3900aca3-aa6e-4813-b4e0-c02f9e48a0aa" providerId="ADAL" clId="{875D04BB-1572-4A26-A0F3-C406D58A8F98}"/>
    <pc:docChg chg="undo custSel addSld delSld modSld modMainMaster">
      <pc:chgData name="Andy Gray" userId="3900aca3-aa6e-4813-b4e0-c02f9e48a0aa" providerId="ADAL" clId="{875D04BB-1572-4A26-A0F3-C406D58A8F98}" dt="2018-10-09T10:52:43.601" v="521" actId="948"/>
      <pc:docMkLst>
        <pc:docMk/>
      </pc:docMkLst>
      <pc:sldChg chg="modSp">
        <pc:chgData name="Andy Gray" userId="3900aca3-aa6e-4813-b4e0-c02f9e48a0aa" providerId="ADAL" clId="{875D04BB-1572-4A26-A0F3-C406D58A8F98}" dt="2018-10-09T10:52:43.601" v="521" actId="948"/>
        <pc:sldMkLst>
          <pc:docMk/>
          <pc:sldMk cId="2819996977" sldId="257"/>
        </pc:sldMkLst>
        <pc:spChg chg="mod">
          <ac:chgData name="Andy Gray" userId="3900aca3-aa6e-4813-b4e0-c02f9e48a0aa" providerId="ADAL" clId="{875D04BB-1572-4A26-A0F3-C406D58A8F98}" dt="2018-10-09T10:52:43.601" v="521" actId="948"/>
          <ac:spMkLst>
            <pc:docMk/>
            <pc:sldMk cId="2819996977" sldId="257"/>
            <ac:spMk id="9" creationId="{9B940526-E652-49E9-80CD-519D5A66C408}"/>
          </ac:spMkLst>
        </pc:spChg>
      </pc:sldChg>
      <pc:sldChg chg="modSp setBg">
        <pc:chgData name="Andy Gray" userId="3900aca3-aa6e-4813-b4e0-c02f9e48a0aa" providerId="ADAL" clId="{875D04BB-1572-4A26-A0F3-C406D58A8F98}" dt="2018-10-09T10:05:10.547" v="484" actId="948"/>
        <pc:sldMkLst>
          <pc:docMk/>
          <pc:sldMk cId="4135027854" sldId="258"/>
        </pc:sldMkLst>
        <pc:spChg chg="mod">
          <ac:chgData name="Andy Gray" userId="3900aca3-aa6e-4813-b4e0-c02f9e48a0aa" providerId="ADAL" clId="{875D04BB-1572-4A26-A0F3-C406D58A8F98}" dt="2018-09-27T11:54:36.633" v="372" actId="1076"/>
          <ac:spMkLst>
            <pc:docMk/>
            <pc:sldMk cId="4135027854" sldId="258"/>
            <ac:spMk id="2" creationId="{00000000-0000-0000-0000-000000000000}"/>
          </ac:spMkLst>
        </pc:spChg>
      </pc:sldChg>
      <pc:sldChg chg="addSp delSp modSp">
        <pc:chgData name="Andy Gray" userId="3900aca3-aa6e-4813-b4e0-c02f9e48a0aa" providerId="ADAL" clId="{875D04BB-1572-4A26-A0F3-C406D58A8F98}" dt="2018-09-28T09:00:11.177" v="405" actId="478"/>
        <pc:sldMkLst>
          <pc:docMk/>
          <pc:sldMk cId="1557045293" sldId="271"/>
        </pc:sldMkLst>
        <pc:picChg chg="add mod ord modCrop">
          <ac:chgData name="Andy Gray" userId="3900aca3-aa6e-4813-b4e0-c02f9e48a0aa" providerId="ADAL" clId="{875D04BB-1572-4A26-A0F3-C406D58A8F98}" dt="2018-09-27T09:40:46.097" v="61" actId="1076"/>
          <ac:picMkLst>
            <pc:docMk/>
            <pc:sldMk cId="1557045293" sldId="271"/>
            <ac:picMk id="5" creationId="{59544180-97FD-44F8-BE4D-D52A8371E132}"/>
          </ac:picMkLst>
        </pc:picChg>
        <pc:picChg chg="del mod">
          <ac:chgData name="Andy Gray" userId="3900aca3-aa6e-4813-b4e0-c02f9e48a0aa" providerId="ADAL" clId="{875D04BB-1572-4A26-A0F3-C406D58A8F98}" dt="2018-09-28T09:00:11.177" v="405" actId="478"/>
          <ac:picMkLst>
            <pc:docMk/>
            <pc:sldMk cId="1557045293" sldId="271"/>
            <ac:picMk id="12" creationId="{BDA167BE-E5F9-4F26-B8B3-86724A2858D7}"/>
          </ac:picMkLst>
        </pc:picChg>
        <pc:picChg chg="del mod modCrop">
          <ac:chgData name="Andy Gray" userId="3900aca3-aa6e-4813-b4e0-c02f9e48a0aa" providerId="ADAL" clId="{875D04BB-1572-4A26-A0F3-C406D58A8F98}" dt="2018-09-27T09:40:20.208" v="57" actId="478"/>
          <ac:picMkLst>
            <pc:docMk/>
            <pc:sldMk cId="1557045293" sldId="271"/>
            <ac:picMk id="1026" creationId="{51CFFF56-7A74-497E-A267-FDBC4846ECFF}"/>
          </ac:picMkLst>
        </pc:picChg>
      </pc:sldChg>
      <pc:sldChg chg="addSp delSp modSp">
        <pc:chgData name="Andy Gray" userId="3900aca3-aa6e-4813-b4e0-c02f9e48a0aa" providerId="ADAL" clId="{875D04BB-1572-4A26-A0F3-C406D58A8F98}" dt="2018-09-28T09:01:52.288" v="416" actId="478"/>
        <pc:sldMkLst>
          <pc:docMk/>
          <pc:sldMk cId="604874901" sldId="278"/>
        </pc:sldMkLst>
        <pc:spChg chg="del mod">
          <ac:chgData name="Andy Gray" userId="3900aca3-aa6e-4813-b4e0-c02f9e48a0aa" providerId="ADAL" clId="{875D04BB-1572-4A26-A0F3-C406D58A8F98}" dt="2018-09-28T09:01:45.377" v="413" actId="478"/>
          <ac:spMkLst>
            <pc:docMk/>
            <pc:sldMk cId="604874901" sldId="278"/>
            <ac:spMk id="2" creationId="{F8C18125-84AA-46E6-9840-837757C82569}"/>
          </ac:spMkLst>
        </pc:spChg>
        <pc:spChg chg="mod">
          <ac:chgData name="Andy Gray" userId="3900aca3-aa6e-4813-b4e0-c02f9e48a0aa" providerId="ADAL" clId="{875D04BB-1572-4A26-A0F3-C406D58A8F98}" dt="2018-09-28T09:01:50.896" v="415" actId="1076"/>
          <ac:spMkLst>
            <pc:docMk/>
            <pc:sldMk cId="604874901" sldId="278"/>
            <ac:spMk id="3" creationId="{897FE4B6-AB67-44A7-B545-7FFB6DC99974}"/>
          </ac:spMkLst>
        </pc:spChg>
        <pc:spChg chg="mod">
          <ac:chgData name="Andy Gray" userId="3900aca3-aa6e-4813-b4e0-c02f9e48a0aa" providerId="ADAL" clId="{875D04BB-1572-4A26-A0F3-C406D58A8F98}" dt="2018-09-28T09:00:32.248" v="409" actId="1038"/>
          <ac:spMkLst>
            <pc:docMk/>
            <pc:sldMk cId="604874901" sldId="278"/>
            <ac:spMk id="7" creationId="{95A05048-AF05-4488-8A36-9EAE90EA7C2D}"/>
          </ac:spMkLst>
        </pc:spChg>
        <pc:picChg chg="add del mod">
          <ac:chgData name="Andy Gray" userId="3900aca3-aa6e-4813-b4e0-c02f9e48a0aa" providerId="ADAL" clId="{875D04BB-1572-4A26-A0F3-C406D58A8F98}" dt="2018-09-27T09:44:23.120" v="80" actId="478"/>
          <ac:picMkLst>
            <pc:docMk/>
            <pc:sldMk cId="604874901" sldId="278"/>
            <ac:picMk id="5" creationId="{B732D6DB-2204-490D-A963-F7A89F012FAF}"/>
          </ac:picMkLst>
        </pc:picChg>
        <pc:picChg chg="add del mod">
          <ac:chgData name="Andy Gray" userId="3900aca3-aa6e-4813-b4e0-c02f9e48a0aa" providerId="ADAL" clId="{875D04BB-1572-4A26-A0F3-C406D58A8F98}" dt="2018-09-27T16:09:08.128" v="397" actId="478"/>
          <ac:picMkLst>
            <pc:docMk/>
            <pc:sldMk cId="604874901" sldId="278"/>
            <ac:picMk id="5" creationId="{E1341E18-A94E-48B2-84B2-9AF76F1A7285}"/>
          </ac:picMkLst>
        </pc:picChg>
        <pc:picChg chg="add mod">
          <ac:chgData name="Andy Gray" userId="3900aca3-aa6e-4813-b4e0-c02f9e48a0aa" providerId="ADAL" clId="{875D04BB-1572-4A26-A0F3-C406D58A8F98}" dt="2018-09-28T09:00:49.393" v="412" actId="1038"/>
          <ac:picMkLst>
            <pc:docMk/>
            <pc:sldMk cId="604874901" sldId="278"/>
            <ac:picMk id="8" creationId="{778DA67A-A662-4467-A435-1EAB5E9EEB0E}"/>
          </ac:picMkLst>
        </pc:picChg>
        <pc:picChg chg="del mod">
          <ac:chgData name="Andy Gray" userId="3900aca3-aa6e-4813-b4e0-c02f9e48a0aa" providerId="ADAL" clId="{875D04BB-1572-4A26-A0F3-C406D58A8F98}" dt="2018-09-28T09:01:47.896" v="414" actId="478"/>
          <ac:picMkLst>
            <pc:docMk/>
            <pc:sldMk cId="604874901" sldId="278"/>
            <ac:picMk id="4098" creationId="{D5563D18-BCC4-4925-A0D4-C213760A1723}"/>
          </ac:picMkLst>
        </pc:picChg>
        <pc:picChg chg="del mod">
          <ac:chgData name="Andy Gray" userId="3900aca3-aa6e-4813-b4e0-c02f9e48a0aa" providerId="ADAL" clId="{875D04BB-1572-4A26-A0F3-C406D58A8F98}" dt="2018-09-28T09:01:52.288" v="416" actId="478"/>
          <ac:picMkLst>
            <pc:docMk/>
            <pc:sldMk cId="604874901" sldId="278"/>
            <ac:picMk id="4100" creationId="{A4DD134B-0906-4208-BCF8-06B267727E30}"/>
          </ac:picMkLst>
        </pc:picChg>
      </pc:sldChg>
      <pc:sldChg chg="addSp delSp modSp">
        <pc:chgData name="Andy Gray" userId="3900aca3-aa6e-4813-b4e0-c02f9e48a0aa" providerId="ADAL" clId="{875D04BB-1572-4A26-A0F3-C406D58A8F98}" dt="2018-09-27T11:56:00.293" v="377" actId="1076"/>
        <pc:sldMkLst>
          <pc:docMk/>
          <pc:sldMk cId="583920347" sldId="280"/>
        </pc:sldMkLst>
        <pc:spChg chg="del">
          <ac:chgData name="Andy Gray" userId="3900aca3-aa6e-4813-b4e0-c02f9e48a0aa" providerId="ADAL" clId="{875D04BB-1572-4A26-A0F3-C406D58A8F98}" dt="2018-09-27T11:55:47.644" v="374" actId="478"/>
          <ac:spMkLst>
            <pc:docMk/>
            <pc:sldMk cId="583920347" sldId="280"/>
            <ac:spMk id="4" creationId="{45C534C8-2F86-43D9-9538-696DD90B3972}"/>
          </ac:spMkLst>
        </pc:spChg>
        <pc:picChg chg="add mod modCrop">
          <ac:chgData name="Andy Gray" userId="3900aca3-aa6e-4813-b4e0-c02f9e48a0aa" providerId="ADAL" clId="{875D04BB-1572-4A26-A0F3-C406D58A8F98}" dt="2018-09-27T11:56:00.293" v="377" actId="1076"/>
          <ac:picMkLst>
            <pc:docMk/>
            <pc:sldMk cId="583920347" sldId="280"/>
            <ac:picMk id="5" creationId="{6CF7B1FE-8CED-4BE5-96B1-E067A38778E1}"/>
          </ac:picMkLst>
        </pc:picChg>
        <pc:picChg chg="del mod">
          <ac:chgData name="Andy Gray" userId="3900aca3-aa6e-4813-b4e0-c02f9e48a0aa" providerId="ADAL" clId="{875D04BB-1572-4A26-A0F3-C406D58A8F98}" dt="2018-09-27T09:45:02.179" v="91" actId="478"/>
          <ac:picMkLst>
            <pc:docMk/>
            <pc:sldMk cId="583920347" sldId="280"/>
            <ac:picMk id="1027" creationId="{00000000-0000-0000-0000-000000000000}"/>
          </ac:picMkLst>
        </pc:picChg>
      </pc:sldChg>
      <pc:sldChg chg="addSp delSp modSp">
        <pc:chgData name="Andy Gray" userId="3900aca3-aa6e-4813-b4e0-c02f9e48a0aa" providerId="ADAL" clId="{875D04BB-1572-4A26-A0F3-C406D58A8F98}" dt="2018-10-02T09:17:13.409" v="471" actId="1076"/>
        <pc:sldMkLst>
          <pc:docMk/>
          <pc:sldMk cId="3556508615" sldId="281"/>
        </pc:sldMkLst>
        <pc:picChg chg="add mod ord modCrop">
          <ac:chgData name="Andy Gray" userId="3900aca3-aa6e-4813-b4e0-c02f9e48a0aa" providerId="ADAL" clId="{875D04BB-1572-4A26-A0F3-C406D58A8F98}" dt="2018-10-02T09:17:13.409" v="471" actId="1076"/>
          <ac:picMkLst>
            <pc:docMk/>
            <pc:sldMk cId="3556508615" sldId="281"/>
            <ac:picMk id="5" creationId="{083EEDA4-95A0-43DC-96F8-6DD67E50B619}"/>
          </ac:picMkLst>
        </pc:picChg>
        <pc:picChg chg="del">
          <ac:chgData name="Andy Gray" userId="3900aca3-aa6e-4813-b4e0-c02f9e48a0aa" providerId="ADAL" clId="{875D04BB-1572-4A26-A0F3-C406D58A8F98}" dt="2018-09-27T09:46:40.067" v="114" actId="478"/>
          <ac:picMkLst>
            <pc:docMk/>
            <pc:sldMk cId="3556508615" sldId="281"/>
            <ac:picMk id="5122" creationId="{CE799D25-C32E-4747-A140-AF67D4D67F94}"/>
          </ac:picMkLst>
        </pc:picChg>
      </pc:sldChg>
      <pc:sldChg chg="modSp">
        <pc:chgData name="Andy Gray" userId="3900aca3-aa6e-4813-b4e0-c02f9e48a0aa" providerId="ADAL" clId="{875D04BB-1572-4A26-A0F3-C406D58A8F98}" dt="2018-09-27T11:56:36.767" v="379" actId="255"/>
        <pc:sldMkLst>
          <pc:docMk/>
          <pc:sldMk cId="870757625" sldId="288"/>
        </pc:sldMkLst>
        <pc:spChg chg="mod">
          <ac:chgData name="Andy Gray" userId="3900aca3-aa6e-4813-b4e0-c02f9e48a0aa" providerId="ADAL" clId="{875D04BB-1572-4A26-A0F3-C406D58A8F98}" dt="2018-09-27T11:56:36.767" v="379" actId="255"/>
          <ac:spMkLst>
            <pc:docMk/>
            <pc:sldMk cId="870757625" sldId="288"/>
            <ac:spMk id="3" creationId="{00000000-0000-0000-0000-000000000000}"/>
          </ac:spMkLst>
        </pc:spChg>
      </pc:sldChg>
      <pc:sldChg chg="modSp">
        <pc:chgData name="Andy Gray" userId="3900aca3-aa6e-4813-b4e0-c02f9e48a0aa" providerId="ADAL" clId="{875D04BB-1572-4A26-A0F3-C406D58A8F98}" dt="2018-09-27T10:12:36.732" v="260" actId="14100"/>
        <pc:sldMkLst>
          <pc:docMk/>
          <pc:sldMk cId="639377686" sldId="290"/>
        </pc:sldMkLst>
        <pc:picChg chg="mod">
          <ac:chgData name="Andy Gray" userId="3900aca3-aa6e-4813-b4e0-c02f9e48a0aa" providerId="ADAL" clId="{875D04BB-1572-4A26-A0F3-C406D58A8F98}" dt="2018-09-27T10:12:36.732" v="260" actId="14100"/>
          <ac:picMkLst>
            <pc:docMk/>
            <pc:sldMk cId="639377686" sldId="290"/>
            <ac:picMk id="4" creationId="{00000000-0000-0000-0000-000000000000}"/>
          </ac:picMkLst>
        </pc:picChg>
      </pc:sldChg>
      <pc:sldChg chg="addSp delSp modSp">
        <pc:chgData name="Andy Gray" userId="3900aca3-aa6e-4813-b4e0-c02f9e48a0aa" providerId="ADAL" clId="{875D04BB-1572-4A26-A0F3-C406D58A8F98}" dt="2018-09-28T14:20:16.804" v="426" actId="478"/>
        <pc:sldMkLst>
          <pc:docMk/>
          <pc:sldMk cId="2208353827" sldId="294"/>
        </pc:sldMkLst>
        <pc:picChg chg="add mod ord modCrop">
          <ac:chgData name="Andy Gray" userId="3900aca3-aa6e-4813-b4e0-c02f9e48a0aa" providerId="ADAL" clId="{875D04BB-1572-4A26-A0F3-C406D58A8F98}" dt="2018-09-27T10:10:32.943" v="245" actId="167"/>
          <ac:picMkLst>
            <pc:docMk/>
            <pc:sldMk cId="2208353827" sldId="294"/>
            <ac:picMk id="5" creationId="{C3E71341-9FB9-41AF-B5CC-F2E553CDACA9}"/>
          </ac:picMkLst>
        </pc:picChg>
        <pc:picChg chg="add del">
          <ac:chgData name="Andy Gray" userId="3900aca3-aa6e-4813-b4e0-c02f9e48a0aa" providerId="ADAL" clId="{875D04BB-1572-4A26-A0F3-C406D58A8F98}" dt="2018-09-27T10:10:54.769" v="250" actId="478"/>
          <ac:picMkLst>
            <pc:docMk/>
            <pc:sldMk cId="2208353827" sldId="294"/>
            <ac:picMk id="7" creationId="{C9E381E1-BA5D-4B68-AC03-407240828F18}"/>
          </ac:picMkLst>
        </pc:picChg>
        <pc:picChg chg="add del">
          <ac:chgData name="Andy Gray" userId="3900aca3-aa6e-4813-b4e0-c02f9e48a0aa" providerId="ADAL" clId="{875D04BB-1572-4A26-A0F3-C406D58A8F98}" dt="2018-09-28T14:20:16.804" v="426" actId="478"/>
          <ac:picMkLst>
            <pc:docMk/>
            <pc:sldMk cId="2208353827" sldId="294"/>
            <ac:picMk id="9" creationId="{B68CF0EF-D8D1-4C89-A6BA-5D63A9A6F2EE}"/>
          </ac:picMkLst>
        </pc:picChg>
        <pc:picChg chg="del">
          <ac:chgData name="Andy Gray" userId="3900aca3-aa6e-4813-b4e0-c02f9e48a0aa" providerId="ADAL" clId="{875D04BB-1572-4A26-A0F3-C406D58A8F98}" dt="2018-09-27T10:10:46.998" v="246" actId="478"/>
          <ac:picMkLst>
            <pc:docMk/>
            <pc:sldMk cId="2208353827" sldId="294"/>
            <ac:picMk id="2050" creationId="{75F940EF-1B88-416B-BE07-51298F9666CF}"/>
          </ac:picMkLst>
        </pc:picChg>
      </pc:sldChg>
      <pc:sldChg chg="addSp delSp modSp">
        <pc:chgData name="Andy Gray" userId="3900aca3-aa6e-4813-b4e0-c02f9e48a0aa" providerId="ADAL" clId="{875D04BB-1572-4A26-A0F3-C406D58A8F98}" dt="2018-09-27T10:12:11.335" v="256" actId="14100"/>
        <pc:sldMkLst>
          <pc:docMk/>
          <pc:sldMk cId="499980852" sldId="295"/>
        </pc:sldMkLst>
        <pc:spChg chg="mod">
          <ac:chgData name="Andy Gray" userId="3900aca3-aa6e-4813-b4e0-c02f9e48a0aa" providerId="ADAL" clId="{875D04BB-1572-4A26-A0F3-C406D58A8F98}" dt="2018-09-27T10:12:11.335" v="256" actId="14100"/>
          <ac:spMkLst>
            <pc:docMk/>
            <pc:sldMk cId="499980852" sldId="295"/>
            <ac:spMk id="4" creationId="{DB676190-6E1C-422E-9139-594A0183F402}"/>
          </ac:spMkLst>
        </pc:spChg>
        <pc:picChg chg="add mod ord modCrop">
          <ac:chgData name="Andy Gray" userId="3900aca3-aa6e-4813-b4e0-c02f9e48a0aa" providerId="ADAL" clId="{875D04BB-1572-4A26-A0F3-C406D58A8F98}" dt="2018-09-27T10:12:04.482" v="255" actId="732"/>
          <ac:picMkLst>
            <pc:docMk/>
            <pc:sldMk cId="499980852" sldId="295"/>
            <ac:picMk id="6" creationId="{AE66AC38-02AD-4E45-BE3A-43542053A69D}"/>
          </ac:picMkLst>
        </pc:picChg>
        <pc:picChg chg="add">
          <ac:chgData name="Andy Gray" userId="3900aca3-aa6e-4813-b4e0-c02f9e48a0aa" providerId="ADAL" clId="{875D04BB-1572-4A26-A0F3-C406D58A8F98}" dt="2018-09-27T09:48:21.705" v="125" actId="14100"/>
          <ac:picMkLst>
            <pc:docMk/>
            <pc:sldMk cId="499980852" sldId="295"/>
            <ac:picMk id="8" creationId="{4112C211-5210-4BB5-9821-E9420A2FA4CD}"/>
          </ac:picMkLst>
        </pc:picChg>
        <pc:picChg chg="del">
          <ac:chgData name="Andy Gray" userId="3900aca3-aa6e-4813-b4e0-c02f9e48a0aa" providerId="ADAL" clId="{875D04BB-1572-4A26-A0F3-C406D58A8F98}" dt="2018-09-27T09:47:36.328" v="119" actId="478"/>
          <ac:picMkLst>
            <pc:docMk/>
            <pc:sldMk cId="499980852" sldId="295"/>
            <ac:picMk id="1026" creationId="{737BA7AD-8FA3-4A93-8F01-020AB9797143}"/>
          </ac:picMkLst>
        </pc:picChg>
      </pc:sldChg>
      <pc:sldChg chg="addSp delSp modSp">
        <pc:chgData name="Andy Gray" userId="3900aca3-aa6e-4813-b4e0-c02f9e48a0aa" providerId="ADAL" clId="{875D04BB-1572-4A26-A0F3-C406D58A8F98}" dt="2018-10-08T11:28:46.290" v="482" actId="1036"/>
        <pc:sldMkLst>
          <pc:docMk/>
          <pc:sldMk cId="3232864219" sldId="297"/>
        </pc:sldMkLst>
        <pc:spChg chg="mod">
          <ac:chgData name="Andy Gray" userId="3900aca3-aa6e-4813-b4e0-c02f9e48a0aa" providerId="ADAL" clId="{875D04BB-1572-4A26-A0F3-C406D58A8F98}" dt="2018-09-28T14:27:23.988" v="453" actId="20577"/>
          <ac:spMkLst>
            <pc:docMk/>
            <pc:sldMk cId="3232864219" sldId="297"/>
            <ac:spMk id="3" creationId="{00000000-0000-0000-0000-000000000000}"/>
          </ac:spMkLst>
        </pc:spChg>
        <pc:spChg chg="del">
          <ac:chgData name="Andy Gray" userId="3900aca3-aa6e-4813-b4e0-c02f9e48a0aa" providerId="ADAL" clId="{875D04BB-1572-4A26-A0F3-C406D58A8F98}" dt="2018-09-28T14:19:06.756" v="418" actId="478"/>
          <ac:spMkLst>
            <pc:docMk/>
            <pc:sldMk cId="3232864219" sldId="297"/>
            <ac:spMk id="6" creationId="{9065C2E5-C750-40FF-8DC2-9509D193D731}"/>
          </ac:spMkLst>
        </pc:spChg>
        <pc:spChg chg="mod">
          <ac:chgData name="Andy Gray" userId="3900aca3-aa6e-4813-b4e0-c02f9e48a0aa" providerId="ADAL" clId="{875D04BB-1572-4A26-A0F3-C406D58A8F98}" dt="2018-09-28T14:19:10.915" v="419" actId="1076"/>
          <ac:spMkLst>
            <pc:docMk/>
            <pc:sldMk cId="3232864219" sldId="297"/>
            <ac:spMk id="11" creationId="{23E23E49-B871-4214-9F95-742CF2308A68}"/>
          </ac:spMkLst>
        </pc:spChg>
        <pc:picChg chg="del">
          <ac:chgData name="Andy Gray" userId="3900aca3-aa6e-4813-b4e0-c02f9e48a0aa" providerId="ADAL" clId="{875D04BB-1572-4A26-A0F3-C406D58A8F98}" dt="2018-09-28T14:19:04.227" v="417" actId="478"/>
          <ac:picMkLst>
            <pc:docMk/>
            <pc:sldMk cId="3232864219" sldId="297"/>
            <ac:picMk id="4" creationId="{719E135E-9765-4C78-BC0B-3802F254C153}"/>
          </ac:picMkLst>
        </pc:picChg>
        <pc:picChg chg="add del mod ord">
          <ac:chgData name="Andy Gray" userId="3900aca3-aa6e-4813-b4e0-c02f9e48a0aa" providerId="ADAL" clId="{875D04BB-1572-4A26-A0F3-C406D58A8F98}" dt="2018-10-08T11:28:28.876" v="477" actId="478"/>
          <ac:picMkLst>
            <pc:docMk/>
            <pc:sldMk cId="3232864219" sldId="297"/>
            <ac:picMk id="5" creationId="{CDD50644-46DF-4129-9063-E45160793F43}"/>
          </ac:picMkLst>
        </pc:picChg>
        <pc:picChg chg="add mod ord">
          <ac:chgData name="Andy Gray" userId="3900aca3-aa6e-4813-b4e0-c02f9e48a0aa" providerId="ADAL" clId="{875D04BB-1572-4A26-A0F3-C406D58A8F98}" dt="2018-10-08T11:28:46.290" v="482" actId="1036"/>
          <ac:picMkLst>
            <pc:docMk/>
            <pc:sldMk cId="3232864219" sldId="297"/>
            <ac:picMk id="6" creationId="{CEB770D2-1287-4AFF-9C97-144D30944861}"/>
          </ac:picMkLst>
        </pc:picChg>
        <pc:picChg chg="add del mod">
          <ac:chgData name="Andy Gray" userId="3900aca3-aa6e-4813-b4e0-c02f9e48a0aa" providerId="ADAL" clId="{875D04BB-1572-4A26-A0F3-C406D58A8F98}" dt="2018-10-02T08:55:11.525" v="458" actId="478"/>
          <ac:picMkLst>
            <pc:docMk/>
            <pc:sldMk cId="3232864219" sldId="297"/>
            <ac:picMk id="7" creationId="{50222244-5897-4D7A-9C6E-3374E152C5A5}"/>
          </ac:picMkLst>
        </pc:picChg>
        <pc:picChg chg="del mod">
          <ac:chgData name="Andy Gray" userId="3900aca3-aa6e-4813-b4e0-c02f9e48a0aa" providerId="ADAL" clId="{875D04BB-1572-4A26-A0F3-C406D58A8F98}" dt="2018-09-28T14:25:56.556" v="435" actId="478"/>
          <ac:picMkLst>
            <pc:docMk/>
            <pc:sldMk cId="3232864219" sldId="297"/>
            <ac:picMk id="10242" creationId="{4A29A48C-4449-4F8D-974F-445DB9038A85}"/>
          </ac:picMkLst>
        </pc:picChg>
      </pc:sldChg>
      <pc:sldChg chg="modSp">
        <pc:chgData name="Andy Gray" userId="3900aca3-aa6e-4813-b4e0-c02f9e48a0aa" providerId="ADAL" clId="{875D04BB-1572-4A26-A0F3-C406D58A8F98}" dt="2018-09-27T10:13:08.205" v="264" actId="1076"/>
        <pc:sldMkLst>
          <pc:docMk/>
          <pc:sldMk cId="2171039992" sldId="299"/>
        </pc:sldMkLst>
        <pc:picChg chg="mod modCrop">
          <ac:chgData name="Andy Gray" userId="3900aca3-aa6e-4813-b4e0-c02f9e48a0aa" providerId="ADAL" clId="{875D04BB-1572-4A26-A0F3-C406D58A8F98}" dt="2018-09-27T10:13:08.205" v="264" actId="1076"/>
          <ac:picMkLst>
            <pc:docMk/>
            <pc:sldMk cId="2171039992" sldId="299"/>
            <ac:picMk id="8194" creationId="{9F0E9902-290C-48AA-ACD9-3A6F968CD5A9}"/>
          </ac:picMkLst>
        </pc:picChg>
      </pc:sldChg>
      <pc:sldChg chg="addSp delSp modSp">
        <pc:chgData name="Andy Gray" userId="3900aca3-aa6e-4813-b4e0-c02f9e48a0aa" providerId="ADAL" clId="{875D04BB-1572-4A26-A0F3-C406D58A8F98}" dt="2018-09-27T10:31:53.785" v="345" actId="1076"/>
        <pc:sldMkLst>
          <pc:docMk/>
          <pc:sldMk cId="1867061297" sldId="305"/>
        </pc:sldMkLst>
        <pc:spChg chg="del">
          <ac:chgData name="Andy Gray" userId="3900aca3-aa6e-4813-b4e0-c02f9e48a0aa" providerId="ADAL" clId="{875D04BB-1572-4A26-A0F3-C406D58A8F98}" dt="2018-09-27T10:31:07.012" v="339" actId="478"/>
          <ac:spMkLst>
            <pc:docMk/>
            <pc:sldMk cId="1867061297" sldId="305"/>
            <ac:spMk id="4" creationId="{F3DBE479-58C3-4E51-932E-9177DA2A5434}"/>
          </ac:spMkLst>
        </pc:spChg>
        <pc:picChg chg="add mod ord modCrop">
          <ac:chgData name="Andy Gray" userId="3900aca3-aa6e-4813-b4e0-c02f9e48a0aa" providerId="ADAL" clId="{875D04BB-1572-4A26-A0F3-C406D58A8F98}" dt="2018-09-27T10:31:44.238" v="343" actId="18131"/>
          <ac:picMkLst>
            <pc:docMk/>
            <pc:sldMk cId="1867061297" sldId="305"/>
            <ac:picMk id="6" creationId="{9DA65842-753F-409D-9AE0-67AFC6ED89F0}"/>
          </ac:picMkLst>
        </pc:picChg>
        <pc:picChg chg="add del">
          <ac:chgData name="Andy Gray" userId="3900aca3-aa6e-4813-b4e0-c02f9e48a0aa" providerId="ADAL" clId="{875D04BB-1572-4A26-A0F3-C406D58A8F98}" dt="2018-09-27T10:31:53.785" v="345" actId="1076"/>
          <ac:picMkLst>
            <pc:docMk/>
            <pc:sldMk cId="1867061297" sldId="305"/>
            <ac:picMk id="8" creationId="{FD8E011E-DBE6-4D4B-A853-E656618541D8}"/>
          </ac:picMkLst>
        </pc:picChg>
        <pc:picChg chg="del ord">
          <ac:chgData name="Andy Gray" userId="3900aca3-aa6e-4813-b4e0-c02f9e48a0aa" providerId="ADAL" clId="{875D04BB-1572-4A26-A0F3-C406D58A8F98}" dt="2018-09-27T10:30:48.447" v="336" actId="478"/>
          <ac:picMkLst>
            <pc:docMk/>
            <pc:sldMk cId="1867061297" sldId="305"/>
            <ac:picMk id="4098" creationId="{D594C7FF-05A0-4618-9850-6830CA32536E}"/>
          </ac:picMkLst>
        </pc:picChg>
      </pc:sldChg>
      <pc:sldChg chg="addSp delSp modSp">
        <pc:chgData name="Andy Gray" userId="3900aca3-aa6e-4813-b4e0-c02f9e48a0aa" providerId="ADAL" clId="{875D04BB-1572-4A26-A0F3-C406D58A8F98}" dt="2018-10-09T10:11:48.986" v="511" actId="18131"/>
        <pc:sldMkLst>
          <pc:docMk/>
          <pc:sldMk cId="167070082" sldId="306"/>
        </pc:sldMkLst>
        <pc:spChg chg="del mod">
          <ac:chgData name="Andy Gray" userId="3900aca3-aa6e-4813-b4e0-c02f9e48a0aa" providerId="ADAL" clId="{875D04BB-1572-4A26-A0F3-C406D58A8F98}" dt="2018-10-09T10:08:43.186" v="496" actId="478"/>
          <ac:spMkLst>
            <pc:docMk/>
            <pc:sldMk cId="167070082" sldId="306"/>
            <ac:spMk id="9" creationId="{76F327BC-D883-4EA7-8F26-A6C7764A6B34}"/>
          </ac:spMkLst>
        </pc:spChg>
        <pc:picChg chg="add mod ord modCrop">
          <ac:chgData name="Andy Gray" userId="3900aca3-aa6e-4813-b4e0-c02f9e48a0aa" providerId="ADAL" clId="{875D04BB-1572-4A26-A0F3-C406D58A8F98}" dt="2018-10-09T10:11:48.986" v="511" actId="18131"/>
          <ac:picMkLst>
            <pc:docMk/>
            <pc:sldMk cId="167070082" sldId="306"/>
            <ac:picMk id="5" creationId="{CC48A30B-B004-4363-9EE4-49BAF28BCCFB}"/>
          </ac:picMkLst>
        </pc:picChg>
        <pc:picChg chg="add del mod ord">
          <ac:chgData name="Andy Gray" userId="3900aca3-aa6e-4813-b4e0-c02f9e48a0aa" providerId="ADAL" clId="{875D04BB-1572-4A26-A0F3-C406D58A8F98}" dt="2018-10-09T10:08:51.450" v="499" actId="478"/>
          <ac:picMkLst>
            <pc:docMk/>
            <pc:sldMk cId="167070082" sldId="306"/>
            <ac:picMk id="5122" creationId="{0281A23B-28DF-40F1-A3A9-84E2DCD42F21}"/>
          </ac:picMkLst>
        </pc:picChg>
      </pc:sldChg>
      <pc:sldChg chg="delSp setBg">
        <pc:chgData name="Andy Gray" userId="3900aca3-aa6e-4813-b4e0-c02f9e48a0aa" providerId="ADAL" clId="{875D04BB-1572-4A26-A0F3-C406D58A8F98}" dt="2018-09-27T11:07:21.170" v="355" actId="1076"/>
        <pc:sldMkLst>
          <pc:docMk/>
          <pc:sldMk cId="118060306" sldId="307"/>
        </pc:sldMkLst>
        <pc:picChg chg="del">
          <ac:chgData name="Andy Gray" userId="3900aca3-aa6e-4813-b4e0-c02f9e48a0aa" providerId="ADAL" clId="{875D04BB-1572-4A26-A0F3-C406D58A8F98}" dt="2018-09-27T11:07:08.311" v="352" actId="478"/>
          <ac:picMkLst>
            <pc:docMk/>
            <pc:sldMk cId="118060306" sldId="307"/>
            <ac:picMk id="7170" creationId="{68F3BFC0-BC95-4DB5-BF82-E705AC1610C9}"/>
          </ac:picMkLst>
        </pc:picChg>
      </pc:sldChg>
      <pc:sldChg chg="addSp delSp modSp">
        <pc:chgData name="Andy Gray" userId="3900aca3-aa6e-4813-b4e0-c02f9e48a0aa" providerId="ADAL" clId="{875D04BB-1572-4A26-A0F3-C406D58A8F98}" dt="2018-09-27T11:51:56.010" v="371" actId="1076"/>
        <pc:sldMkLst>
          <pc:docMk/>
          <pc:sldMk cId="1459267215" sldId="309"/>
        </pc:sldMkLst>
        <pc:picChg chg="add mod">
          <ac:chgData name="Andy Gray" userId="3900aca3-aa6e-4813-b4e0-c02f9e48a0aa" providerId="ADAL" clId="{875D04BB-1572-4A26-A0F3-C406D58A8F98}" dt="2018-09-27T11:51:56.010" v="371" actId="1076"/>
          <ac:picMkLst>
            <pc:docMk/>
            <pc:sldMk cId="1459267215" sldId="309"/>
            <ac:picMk id="5" creationId="{F06476BA-C00C-41CA-A1DC-5602E13CFE3B}"/>
          </ac:picMkLst>
        </pc:picChg>
        <pc:picChg chg="del mod">
          <ac:chgData name="Andy Gray" userId="3900aca3-aa6e-4813-b4e0-c02f9e48a0aa" providerId="ADAL" clId="{875D04BB-1572-4A26-A0F3-C406D58A8F98}" dt="2018-09-27T10:18:22.743" v="312" actId="1076"/>
          <ac:picMkLst>
            <pc:docMk/>
            <pc:sldMk cId="1459267215" sldId="309"/>
            <ac:picMk id="8195" creationId="{00000000-0000-0000-0000-000000000000}"/>
          </ac:picMkLst>
        </pc:picChg>
      </pc:sldChg>
      <pc:sldChg chg="addSp delSp modSp">
        <pc:chgData name="Andy Gray" userId="3900aca3-aa6e-4813-b4e0-c02f9e48a0aa" providerId="ADAL" clId="{875D04BB-1572-4A26-A0F3-C406D58A8F98}" dt="2018-09-27T09:53:17.883" v="160" actId="732"/>
        <pc:sldMkLst>
          <pc:docMk/>
          <pc:sldMk cId="1716867240" sldId="310"/>
        </pc:sldMkLst>
        <pc:picChg chg="add mod ord modCrop">
          <ac:chgData name="Andy Gray" userId="3900aca3-aa6e-4813-b4e0-c02f9e48a0aa" providerId="ADAL" clId="{875D04BB-1572-4A26-A0F3-C406D58A8F98}" dt="2018-09-27T09:53:17.883" v="160" actId="732"/>
          <ac:picMkLst>
            <pc:docMk/>
            <pc:sldMk cId="1716867240" sldId="310"/>
            <ac:picMk id="5" creationId="{0BEBFA54-5E05-4C34-8E2A-0786EFF6197A}"/>
          </ac:picMkLst>
        </pc:picChg>
        <pc:picChg chg="del">
          <ac:chgData name="Andy Gray" userId="3900aca3-aa6e-4813-b4e0-c02f9e48a0aa" providerId="ADAL" clId="{875D04BB-1572-4A26-A0F3-C406D58A8F98}" dt="2018-09-27T09:53:07.770" v="158" actId="478"/>
          <ac:picMkLst>
            <pc:docMk/>
            <pc:sldMk cId="1716867240" sldId="310"/>
            <ac:picMk id="3074" creationId="{FAD35A97-33B1-4BD3-9E2D-6B0BE9D9FBCC}"/>
          </ac:picMkLst>
        </pc:picChg>
      </pc:sldChg>
      <pc:sldChg chg="addSp delSp modSp">
        <pc:chgData name="Andy Gray" userId="3900aca3-aa6e-4813-b4e0-c02f9e48a0aa" providerId="ADAL" clId="{875D04BB-1572-4A26-A0F3-C406D58A8F98}" dt="2018-09-27T10:12:19.111" v="257" actId="1076"/>
        <pc:sldMkLst>
          <pc:docMk/>
          <pc:sldMk cId="731301841" sldId="311"/>
        </pc:sldMkLst>
        <pc:spChg chg="add mod ord">
          <ac:chgData name="Andy Gray" userId="3900aca3-aa6e-4813-b4e0-c02f9e48a0aa" providerId="ADAL" clId="{875D04BB-1572-4A26-A0F3-C406D58A8F98}" dt="2018-09-27T09:51:59.970" v="146" actId="14100"/>
          <ac:spMkLst>
            <pc:docMk/>
            <pc:sldMk cId="731301841" sldId="311"/>
            <ac:spMk id="7" creationId="{B090813D-6ECB-4907-8442-D664CAF51C73}"/>
          </ac:spMkLst>
        </pc:spChg>
        <pc:picChg chg="add mod ord modCrop">
          <ac:chgData name="Andy Gray" userId="3900aca3-aa6e-4813-b4e0-c02f9e48a0aa" providerId="ADAL" clId="{875D04BB-1572-4A26-A0F3-C406D58A8F98}" dt="2018-09-27T09:52:06.430" v="147" actId="167"/>
          <ac:picMkLst>
            <pc:docMk/>
            <pc:sldMk cId="731301841" sldId="311"/>
            <ac:picMk id="5" creationId="{0C0B292B-7422-4992-9104-F8B1ABC3451F}"/>
          </ac:picMkLst>
        </pc:picChg>
        <pc:picChg chg="add">
          <ac:chgData name="Andy Gray" userId="3900aca3-aa6e-4813-b4e0-c02f9e48a0aa" providerId="ADAL" clId="{875D04BB-1572-4A26-A0F3-C406D58A8F98}" dt="2018-09-27T10:12:19.111" v="257" actId="1076"/>
          <ac:picMkLst>
            <pc:docMk/>
            <pc:sldMk cId="731301841" sldId="311"/>
            <ac:picMk id="8" creationId="{5914F7B5-A610-4222-ACEF-D5A016812E79}"/>
          </ac:picMkLst>
        </pc:picChg>
        <pc:picChg chg="del ord">
          <ac:chgData name="Andy Gray" userId="3900aca3-aa6e-4813-b4e0-c02f9e48a0aa" providerId="ADAL" clId="{875D04BB-1572-4A26-A0F3-C406D58A8F98}" dt="2018-09-27T09:49:46.565" v="134" actId="478"/>
          <ac:picMkLst>
            <pc:docMk/>
            <pc:sldMk cId="731301841" sldId="311"/>
            <ac:picMk id="2050" creationId="{6A504B30-3114-40A4-89FA-4F02E4AFC9CD}"/>
          </ac:picMkLst>
        </pc:picChg>
      </pc:sldChg>
      <pc:sldChg chg="addSp delSp modSp">
        <pc:chgData name="Andy Gray" userId="3900aca3-aa6e-4813-b4e0-c02f9e48a0aa" providerId="ADAL" clId="{875D04BB-1572-4A26-A0F3-C406D58A8F98}" dt="2018-10-09T10:14:28.274" v="512" actId="14100"/>
        <pc:sldMkLst>
          <pc:docMk/>
          <pc:sldMk cId="2619373979" sldId="312"/>
        </pc:sldMkLst>
        <pc:spChg chg="mod">
          <ac:chgData name="Andy Gray" userId="3900aca3-aa6e-4813-b4e0-c02f9e48a0aa" providerId="ADAL" clId="{875D04BB-1572-4A26-A0F3-C406D58A8F98}" dt="2018-09-27T09:58:43.899" v="218" actId="1076"/>
          <ac:spMkLst>
            <pc:docMk/>
            <pc:sldMk cId="2619373979" sldId="312"/>
            <ac:spMk id="4" creationId="{3F7E9986-1F89-4E34-8C3B-C6F2B0B16CD8}"/>
          </ac:spMkLst>
        </pc:spChg>
        <pc:picChg chg="add del mod ord modCrop">
          <ac:chgData name="Andy Gray" userId="3900aca3-aa6e-4813-b4e0-c02f9e48a0aa" providerId="ADAL" clId="{875D04BB-1572-4A26-A0F3-C406D58A8F98}" dt="2018-10-09T10:14:28.274" v="512" actId="14100"/>
          <ac:picMkLst>
            <pc:docMk/>
            <pc:sldMk cId="2619373979" sldId="312"/>
            <ac:picMk id="6" creationId="{D1FF4B63-F400-4B01-A870-22FAEFBA06BD}"/>
          </ac:picMkLst>
        </pc:picChg>
        <pc:picChg chg="mod">
          <ac:chgData name="Andy Gray" userId="3900aca3-aa6e-4813-b4e0-c02f9e48a0aa" providerId="ADAL" clId="{875D04BB-1572-4A26-A0F3-C406D58A8F98}" dt="2018-09-27T09:58:40.715" v="217" actId="1076"/>
          <ac:picMkLst>
            <pc:docMk/>
            <pc:sldMk cId="2619373979" sldId="312"/>
            <ac:picMk id="1026" creationId="{091B7029-3BEB-4CE2-ABCC-D7C6B71B85D3}"/>
          </ac:picMkLst>
        </pc:picChg>
        <pc:picChg chg="del">
          <ac:chgData name="Andy Gray" userId="3900aca3-aa6e-4813-b4e0-c02f9e48a0aa" providerId="ADAL" clId="{875D04BB-1572-4A26-A0F3-C406D58A8F98}" dt="2018-09-27T09:58:24.817" v="211" actId="478"/>
          <ac:picMkLst>
            <pc:docMk/>
            <pc:sldMk cId="2619373979" sldId="312"/>
            <ac:picMk id="1028" creationId="{AB7ACD0E-FD55-441F-8603-232559876654}"/>
          </ac:picMkLst>
        </pc:picChg>
        <pc:picChg chg="mod">
          <ac:chgData name="Andy Gray" userId="3900aca3-aa6e-4813-b4e0-c02f9e48a0aa" providerId="ADAL" clId="{875D04BB-1572-4A26-A0F3-C406D58A8F98}" dt="2018-09-27T09:58:40.715" v="217" actId="1076"/>
          <ac:picMkLst>
            <pc:docMk/>
            <pc:sldMk cId="2619373979" sldId="312"/>
            <ac:picMk id="1030" creationId="{BC55F600-C9A6-4057-8EBB-A2F4326AEE79}"/>
          </ac:picMkLst>
        </pc:picChg>
      </pc:sldChg>
      <pc:sldChg chg="addSp delSp modSp">
        <pc:chgData name="Andy Gray" userId="3900aca3-aa6e-4813-b4e0-c02f9e48a0aa" providerId="ADAL" clId="{875D04BB-1572-4A26-A0F3-C406D58A8F98}" dt="2018-09-27T11:14:11.967" v="367" actId="167"/>
        <pc:sldMkLst>
          <pc:docMk/>
          <pc:sldMk cId="2874286544" sldId="314"/>
        </pc:sldMkLst>
        <pc:picChg chg="add mod ord modCrop">
          <ac:chgData name="Andy Gray" userId="3900aca3-aa6e-4813-b4e0-c02f9e48a0aa" providerId="ADAL" clId="{875D04BB-1572-4A26-A0F3-C406D58A8F98}" dt="2018-09-27T11:14:11.967" v="367" actId="167"/>
          <ac:picMkLst>
            <pc:docMk/>
            <pc:sldMk cId="2874286544" sldId="314"/>
            <ac:picMk id="5" creationId="{6E05408E-F10C-4BEC-B72C-D7999052E738}"/>
          </ac:picMkLst>
        </pc:picChg>
        <pc:picChg chg="del mod">
          <ac:chgData name="Andy Gray" userId="3900aca3-aa6e-4813-b4e0-c02f9e48a0aa" providerId="ADAL" clId="{875D04BB-1572-4A26-A0F3-C406D58A8F98}" dt="2018-09-27T11:14:08.165" v="366" actId="478"/>
          <ac:picMkLst>
            <pc:docMk/>
            <pc:sldMk cId="2874286544" sldId="314"/>
            <ac:picMk id="3074" creationId="{1345462B-2475-4CC0-9A07-7C6B50D634AB}"/>
          </ac:picMkLst>
        </pc:picChg>
        <pc:picChg chg="del">
          <ac:chgData name="Andy Gray" userId="3900aca3-aa6e-4813-b4e0-c02f9e48a0aa" providerId="ADAL" clId="{875D04BB-1572-4A26-A0F3-C406D58A8F98}" dt="2018-09-27T11:14:08.165" v="366" actId="478"/>
          <ac:picMkLst>
            <pc:docMk/>
            <pc:sldMk cId="2874286544" sldId="314"/>
            <ac:picMk id="3076" creationId="{0F386E12-7CD3-4415-9FD5-922CE11E2547}"/>
          </ac:picMkLst>
        </pc:picChg>
      </pc:sldChg>
      <pc:sldChg chg="delSp modSp setBg">
        <pc:chgData name="Andy Gray" userId="3900aca3-aa6e-4813-b4e0-c02f9e48a0aa" providerId="ADAL" clId="{875D04BB-1572-4A26-A0F3-C406D58A8F98}" dt="2018-09-28T09:00:18.568" v="407" actId="478"/>
        <pc:sldMkLst>
          <pc:docMk/>
          <pc:sldMk cId="1239225737" sldId="317"/>
        </pc:sldMkLst>
        <pc:picChg chg="del mod modCrop">
          <ac:chgData name="Andy Gray" userId="3900aca3-aa6e-4813-b4e0-c02f9e48a0aa" providerId="ADAL" clId="{875D04BB-1572-4A26-A0F3-C406D58A8F98}" dt="2018-09-27T10:48:58.906" v="351" actId="478"/>
          <ac:picMkLst>
            <pc:docMk/>
            <pc:sldMk cId="1239225737" sldId="317"/>
            <ac:picMk id="5" creationId="{946DCBA4-D85A-4C30-B142-4A027308D1F9}"/>
          </ac:picMkLst>
        </pc:picChg>
        <pc:picChg chg="del mod">
          <ac:chgData name="Andy Gray" userId="3900aca3-aa6e-4813-b4e0-c02f9e48a0aa" providerId="ADAL" clId="{875D04BB-1572-4A26-A0F3-C406D58A8F98}" dt="2018-09-28T09:00:18.568" v="407" actId="478"/>
          <ac:picMkLst>
            <pc:docMk/>
            <pc:sldMk cId="1239225737" sldId="317"/>
            <ac:picMk id="6" creationId="{3047FE20-2C7D-49C6-8E4D-C706AA0B8DFB}"/>
          </ac:picMkLst>
        </pc:picChg>
        <pc:picChg chg="del mod">
          <ac:chgData name="Andy Gray" userId="3900aca3-aa6e-4813-b4e0-c02f9e48a0aa" providerId="ADAL" clId="{875D04BB-1572-4A26-A0F3-C406D58A8F98}" dt="2018-09-27T10:48:57.008" v="350" actId="478"/>
          <ac:picMkLst>
            <pc:docMk/>
            <pc:sldMk cId="1239225737" sldId="317"/>
            <ac:picMk id="2054" creationId="{B6E84DB5-C9EC-4A31-91EF-EF3E0DA0C394}"/>
          </ac:picMkLst>
        </pc:picChg>
      </pc:sldChg>
      <pc:sldChg chg="addSp delSp modSp">
        <pc:chgData name="Andy Gray" userId="3900aca3-aa6e-4813-b4e0-c02f9e48a0aa" providerId="ADAL" clId="{875D04BB-1572-4A26-A0F3-C406D58A8F98}" dt="2018-09-27T10:11:18.446" v="252" actId="478"/>
        <pc:sldMkLst>
          <pc:docMk/>
          <pc:sldMk cId="1849428175" sldId="319"/>
        </pc:sldMkLst>
        <pc:picChg chg="add mod modCrop">
          <ac:chgData name="Andy Gray" userId="3900aca3-aa6e-4813-b4e0-c02f9e48a0aa" providerId="ADAL" clId="{875D04BB-1572-4A26-A0F3-C406D58A8F98}" dt="2018-09-27T09:42:26.431" v="74" actId="732"/>
          <ac:picMkLst>
            <pc:docMk/>
            <pc:sldMk cId="1849428175" sldId="319"/>
            <ac:picMk id="5" creationId="{4D3BE490-5C9C-4A6A-9ABF-4CBE06B0CEFF}"/>
          </ac:picMkLst>
        </pc:picChg>
        <pc:picChg chg="del mod">
          <ac:chgData name="Andy Gray" userId="3900aca3-aa6e-4813-b4e0-c02f9e48a0aa" providerId="ADAL" clId="{875D04BB-1572-4A26-A0F3-C406D58A8F98}" dt="2018-09-27T10:11:18.446" v="252" actId="478"/>
          <ac:picMkLst>
            <pc:docMk/>
            <pc:sldMk cId="1849428175" sldId="319"/>
            <ac:picMk id="12" creationId="{BDA167BE-E5F9-4F26-B8B3-86724A2858D7}"/>
          </ac:picMkLst>
        </pc:picChg>
        <pc:picChg chg="del">
          <ac:chgData name="Andy Gray" userId="3900aca3-aa6e-4813-b4e0-c02f9e48a0aa" providerId="ADAL" clId="{875D04BB-1572-4A26-A0F3-C406D58A8F98}" dt="2018-09-27T09:42:09.011" v="73" actId="478"/>
          <ac:picMkLst>
            <pc:docMk/>
            <pc:sldMk cId="1849428175" sldId="319"/>
            <ac:picMk id="9218" creationId="{5480A944-DFE9-4FC2-8038-980594BCB6D4}"/>
          </ac:picMkLst>
        </pc:picChg>
      </pc:sldChg>
      <pc:sldChg chg="addSp delSp modSp">
        <pc:chgData name="Andy Gray" userId="3900aca3-aa6e-4813-b4e0-c02f9e48a0aa" providerId="ADAL" clId="{875D04BB-1572-4A26-A0F3-C406D58A8F98}" dt="2018-09-27T09:38:49.720" v="38" actId="1076"/>
        <pc:sldMkLst>
          <pc:docMk/>
          <pc:sldMk cId="1158594816" sldId="320"/>
        </pc:sldMkLst>
        <pc:picChg chg="add mod ord modCrop">
          <ac:chgData name="Andy Gray" userId="3900aca3-aa6e-4813-b4e0-c02f9e48a0aa" providerId="ADAL" clId="{875D04BB-1572-4A26-A0F3-C406D58A8F98}" dt="2018-09-27T09:38:37.520" v="36" actId="167"/>
          <ac:picMkLst>
            <pc:docMk/>
            <pc:sldMk cId="1158594816" sldId="320"/>
            <ac:picMk id="5" creationId="{8A0737E0-1539-4FCF-8462-743D61860354}"/>
          </ac:picMkLst>
        </pc:picChg>
        <pc:picChg chg="add">
          <ac:chgData name="Andy Gray" userId="3900aca3-aa6e-4813-b4e0-c02f9e48a0aa" providerId="ADAL" clId="{875D04BB-1572-4A26-A0F3-C406D58A8F98}" dt="2018-09-27T09:38:49.720" v="38" actId="1076"/>
          <ac:picMkLst>
            <pc:docMk/>
            <pc:sldMk cId="1158594816" sldId="320"/>
            <ac:picMk id="7" creationId="{7D190AC0-1AF1-48CD-88BE-9D297713AC3F}"/>
          </ac:picMkLst>
        </pc:picChg>
        <pc:picChg chg="del mod">
          <ac:chgData name="Andy Gray" userId="3900aca3-aa6e-4813-b4e0-c02f9e48a0aa" providerId="ADAL" clId="{875D04BB-1572-4A26-A0F3-C406D58A8F98}" dt="2018-09-27T09:38:39.134" v="37" actId="478"/>
          <ac:picMkLst>
            <pc:docMk/>
            <pc:sldMk cId="1158594816" sldId="320"/>
            <ac:picMk id="1026" creationId="{20EBA028-6557-4902-B0AF-8BA5C69EEFCB}"/>
          </ac:picMkLst>
        </pc:picChg>
      </pc:sldChg>
      <pc:sldChg chg="addSp delSp modSp">
        <pc:chgData name="Andy Gray" userId="3900aca3-aa6e-4813-b4e0-c02f9e48a0aa" providerId="ADAL" clId="{875D04BB-1572-4A26-A0F3-C406D58A8F98}" dt="2018-09-27T09:39:08.096" v="41" actId="167"/>
        <pc:sldMkLst>
          <pc:docMk/>
          <pc:sldMk cId="1708341322" sldId="321"/>
        </pc:sldMkLst>
        <pc:picChg chg="del">
          <ac:chgData name="Andy Gray" userId="3900aca3-aa6e-4813-b4e0-c02f9e48a0aa" providerId="ADAL" clId="{875D04BB-1572-4A26-A0F3-C406D58A8F98}" dt="2018-09-27T09:39:01.353" v="39" actId="478"/>
          <ac:picMkLst>
            <pc:docMk/>
            <pc:sldMk cId="1708341322" sldId="321"/>
            <ac:picMk id="6" creationId="{083B82A4-39F4-4358-B60B-D49845478B9F}"/>
          </ac:picMkLst>
        </pc:picChg>
        <pc:picChg chg="add ord">
          <ac:chgData name="Andy Gray" userId="3900aca3-aa6e-4813-b4e0-c02f9e48a0aa" providerId="ADAL" clId="{875D04BB-1572-4A26-A0F3-C406D58A8F98}" dt="2018-09-27T09:39:08.096" v="41" actId="167"/>
          <ac:picMkLst>
            <pc:docMk/>
            <pc:sldMk cId="1708341322" sldId="321"/>
            <ac:picMk id="7" creationId="{8B3003F7-EBD0-4BB0-B17B-8592DF363364}"/>
          </ac:picMkLst>
        </pc:picChg>
        <pc:picChg chg="add">
          <ac:chgData name="Andy Gray" userId="3900aca3-aa6e-4813-b4e0-c02f9e48a0aa" providerId="ADAL" clId="{875D04BB-1572-4A26-A0F3-C406D58A8F98}" dt="2018-09-27T09:39:03.298" v="40" actId="167"/>
          <ac:picMkLst>
            <pc:docMk/>
            <pc:sldMk cId="1708341322" sldId="321"/>
            <ac:picMk id="8" creationId="{D7356672-C24A-4D65-B69D-CE0E3E249DF4}"/>
          </ac:picMkLst>
        </pc:picChg>
      </pc:sldChg>
      <pc:sldChg chg="addSp delSp modSp setBg">
        <pc:chgData name="Andy Gray" userId="3900aca3-aa6e-4813-b4e0-c02f9e48a0aa" providerId="ADAL" clId="{875D04BB-1572-4A26-A0F3-C406D58A8F98}" dt="2018-09-27T10:06:42.589" v="234" actId="478"/>
        <pc:sldMkLst>
          <pc:docMk/>
          <pc:sldMk cId="4014171798" sldId="322"/>
        </pc:sldMkLst>
        <pc:picChg chg="add del mod ord modCrop">
          <ac:chgData name="Andy Gray" userId="3900aca3-aa6e-4813-b4e0-c02f9e48a0aa" providerId="ADAL" clId="{875D04BB-1572-4A26-A0F3-C406D58A8F98}" dt="2018-09-27T10:06:42.589" v="234" actId="478"/>
          <ac:picMkLst>
            <pc:docMk/>
            <pc:sldMk cId="4014171798" sldId="322"/>
            <ac:picMk id="5" creationId="{12B4A550-5D3F-4278-A451-72C2C2A76EB6}"/>
          </ac:picMkLst>
        </pc:picChg>
        <pc:picChg chg="del">
          <ac:chgData name="Andy Gray" userId="3900aca3-aa6e-4813-b4e0-c02f9e48a0aa" providerId="ADAL" clId="{875D04BB-1572-4A26-A0F3-C406D58A8F98}" dt="2018-09-27T10:00:28.781" v="230" actId="478"/>
          <ac:picMkLst>
            <pc:docMk/>
            <pc:sldMk cId="4014171798" sldId="322"/>
            <ac:picMk id="7170" creationId="{2BCBE5C8-D6AB-4FBA-808B-2D4B0833BE97}"/>
          </ac:picMkLst>
        </pc:picChg>
      </pc:sldChg>
      <pc:sldChg chg="addSp delSp modSp">
        <pc:chgData name="Andy Gray" userId="3900aca3-aa6e-4813-b4e0-c02f9e48a0aa" providerId="ADAL" clId="{875D04BB-1572-4A26-A0F3-C406D58A8F98}" dt="2018-09-27T10:15:28.996" v="286" actId="1038"/>
        <pc:sldMkLst>
          <pc:docMk/>
          <pc:sldMk cId="510381274" sldId="323"/>
        </pc:sldMkLst>
        <pc:picChg chg="add mod ord">
          <ac:chgData name="Andy Gray" userId="3900aca3-aa6e-4813-b4e0-c02f9e48a0aa" providerId="ADAL" clId="{875D04BB-1572-4A26-A0F3-C406D58A8F98}" dt="2018-09-27T10:15:28.996" v="286" actId="1038"/>
          <ac:picMkLst>
            <pc:docMk/>
            <pc:sldMk cId="510381274" sldId="323"/>
            <ac:picMk id="5" creationId="{A9531F22-1A07-4E02-8CFF-6BE8B033662F}"/>
          </ac:picMkLst>
        </pc:picChg>
        <pc:picChg chg="del">
          <ac:chgData name="Andy Gray" userId="3900aca3-aa6e-4813-b4e0-c02f9e48a0aa" providerId="ADAL" clId="{875D04BB-1572-4A26-A0F3-C406D58A8F98}" dt="2018-09-27T10:15:08.658" v="272" actId="478"/>
          <ac:picMkLst>
            <pc:docMk/>
            <pc:sldMk cId="510381274" sldId="323"/>
            <ac:picMk id="11266" creationId="{2C6779EA-3928-48ED-9E88-06CB0D46590F}"/>
          </ac:picMkLst>
        </pc:picChg>
      </pc:sldChg>
      <pc:sldChg chg="addSp delSp modSp setBg">
        <pc:chgData name="Andy Gray" userId="3900aca3-aa6e-4813-b4e0-c02f9e48a0aa" providerId="ADAL" clId="{875D04BB-1572-4A26-A0F3-C406D58A8F98}" dt="2018-09-27T11:12:41.415" v="361" actId="478"/>
        <pc:sldMkLst>
          <pc:docMk/>
          <pc:sldMk cId="2612272306" sldId="324"/>
        </pc:sldMkLst>
        <pc:spChg chg="mod">
          <ac:chgData name="Andy Gray" userId="3900aca3-aa6e-4813-b4e0-c02f9e48a0aa" providerId="ADAL" clId="{875D04BB-1572-4A26-A0F3-C406D58A8F98}" dt="2018-09-27T10:23:58.890" v="327" actId="1076"/>
          <ac:spMkLst>
            <pc:docMk/>
            <pc:sldMk cId="2612272306" sldId="324"/>
            <ac:spMk id="4" creationId="{B397B8FD-0F23-4CFE-B7AD-B43C67BFE5DC}"/>
          </ac:spMkLst>
        </pc:spChg>
        <pc:picChg chg="add del mod modCrop">
          <ac:chgData name="Andy Gray" userId="3900aca3-aa6e-4813-b4e0-c02f9e48a0aa" providerId="ADAL" clId="{875D04BB-1572-4A26-A0F3-C406D58A8F98}" dt="2018-09-27T11:12:36.523" v="359" actId="478"/>
          <ac:picMkLst>
            <pc:docMk/>
            <pc:sldMk cId="2612272306" sldId="324"/>
            <ac:picMk id="6" creationId="{DA396E56-F6CB-4DE1-80E2-C215BAB94D1B}"/>
          </ac:picMkLst>
        </pc:picChg>
        <pc:picChg chg="del">
          <ac:chgData name="Andy Gray" userId="3900aca3-aa6e-4813-b4e0-c02f9e48a0aa" providerId="ADAL" clId="{875D04BB-1572-4A26-A0F3-C406D58A8F98}" dt="2018-09-27T11:12:41.415" v="361" actId="478"/>
          <ac:picMkLst>
            <pc:docMk/>
            <pc:sldMk cId="2612272306" sldId="324"/>
            <ac:picMk id="8" creationId="{C18A1CC3-46AC-44C5-81DE-C80B5C8564C3}"/>
          </ac:picMkLst>
        </pc:picChg>
        <pc:picChg chg="mod">
          <ac:chgData name="Andy Gray" userId="3900aca3-aa6e-4813-b4e0-c02f9e48a0aa" providerId="ADAL" clId="{875D04BB-1572-4A26-A0F3-C406D58A8F98}" dt="2018-09-27T10:16:14.655" v="298" actId="1076"/>
          <ac:picMkLst>
            <pc:docMk/>
            <pc:sldMk cId="2612272306" sldId="324"/>
            <ac:picMk id="6146" creationId="{6C4CEA00-C5AC-4414-A27A-65798C95F52B}"/>
          </ac:picMkLst>
        </pc:picChg>
        <pc:picChg chg="mod">
          <ac:chgData name="Andy Gray" userId="3900aca3-aa6e-4813-b4e0-c02f9e48a0aa" providerId="ADAL" clId="{875D04BB-1572-4A26-A0F3-C406D58A8F98}" dt="2018-09-27T10:23:55.190" v="326" actId="1076"/>
          <ac:picMkLst>
            <pc:docMk/>
            <pc:sldMk cId="2612272306" sldId="324"/>
            <ac:picMk id="6148" creationId="{64430851-C4D4-47A3-9247-63889EBE8980}"/>
          </ac:picMkLst>
        </pc:picChg>
        <pc:picChg chg="del mod">
          <ac:chgData name="Andy Gray" userId="3900aca3-aa6e-4813-b4e0-c02f9e48a0aa" providerId="ADAL" clId="{875D04BB-1572-4A26-A0F3-C406D58A8F98}" dt="2018-09-27T11:12:39.431" v="360" actId="478"/>
          <ac:picMkLst>
            <pc:docMk/>
            <pc:sldMk cId="2612272306" sldId="324"/>
            <ac:picMk id="6150" creationId="{AA7C7959-541E-4901-AA39-087552755AC8}"/>
          </ac:picMkLst>
        </pc:picChg>
      </pc:sldChg>
      <pc:sldMasterChg chg="modSldLayout">
        <pc:chgData name="Andy Gray" userId="3900aca3-aa6e-4813-b4e0-c02f9e48a0aa" providerId="ADAL" clId="{875D04BB-1572-4A26-A0F3-C406D58A8F98}" dt="2018-10-09T10:05:56.707" v="487" actId="207"/>
        <pc:sldMasterMkLst>
          <pc:docMk/>
          <pc:sldMasterMk cId="1310585009" sldId="2147483648"/>
        </pc:sldMasterMkLst>
        <pc:sldLayoutChg chg="modSp">
          <pc:chgData name="Andy Gray" userId="3900aca3-aa6e-4813-b4e0-c02f9e48a0aa" providerId="ADAL" clId="{875D04BB-1572-4A26-A0F3-C406D58A8F98}" dt="2018-10-09T10:04:50.030" v="483" actId="167"/>
          <pc:sldLayoutMkLst>
            <pc:docMk/>
            <pc:sldMasterMk cId="1310585009" sldId="2147483648"/>
            <pc:sldLayoutMk cId="1510609416" sldId="2147483649"/>
          </pc:sldLayoutMkLst>
          <pc:picChg chg="ord">
            <ac:chgData name="Andy Gray" userId="3900aca3-aa6e-4813-b4e0-c02f9e48a0aa" providerId="ADAL" clId="{875D04BB-1572-4A26-A0F3-C406D58A8F98}" dt="2018-10-09T10:04:50.030" v="483" actId="167"/>
            <ac:picMkLst>
              <pc:docMk/>
              <pc:sldMasterMk cId="1310585009" sldId="2147483648"/>
              <pc:sldLayoutMk cId="1510609416" sldId="2147483649"/>
              <ac:picMk id="5" creationId="{53CBF2B1-04C0-40E5-9778-C4FEAF809120}"/>
            </ac:picMkLst>
          </pc:picChg>
        </pc:sldLayoutChg>
        <pc:sldLayoutChg chg="setBg">
          <pc:chgData name="Andy Gray" userId="3900aca3-aa6e-4813-b4e0-c02f9e48a0aa" providerId="ADAL" clId="{875D04BB-1572-4A26-A0F3-C406D58A8F98}" dt="2018-10-09T10:05:29.979" v="485" actId="207"/>
          <pc:sldLayoutMkLst>
            <pc:docMk/>
            <pc:sldMasterMk cId="1310585009" sldId="2147483648"/>
            <pc:sldLayoutMk cId="3599343734" sldId="2147483650"/>
          </pc:sldLayoutMkLst>
        </pc:sldLayoutChg>
        <pc:sldLayoutChg chg="modSp">
          <pc:chgData name="Andy Gray" userId="3900aca3-aa6e-4813-b4e0-c02f9e48a0aa" providerId="ADAL" clId="{875D04BB-1572-4A26-A0F3-C406D58A8F98}" dt="2018-10-09T10:05:56.707" v="487" actId="207"/>
          <pc:sldLayoutMkLst>
            <pc:docMk/>
            <pc:sldMasterMk cId="1310585009" sldId="2147483648"/>
            <pc:sldLayoutMk cId="1632537213" sldId="2147483651"/>
          </pc:sldLayoutMkLst>
          <pc:spChg chg="mod">
            <ac:chgData name="Andy Gray" userId="3900aca3-aa6e-4813-b4e0-c02f9e48a0aa" providerId="ADAL" clId="{875D04BB-1572-4A26-A0F3-C406D58A8F98}" dt="2018-10-09T10:05:56.707" v="487"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875D04BB-1572-4A26-A0F3-C406D58A8F98}" dt="2018-10-09T10:05:52.996" v="486" actId="207"/>
            <ac:spMkLst>
              <pc:docMk/>
              <pc:sldMasterMk cId="1310585009" sldId="2147483648"/>
              <pc:sldLayoutMk cId="1632537213" sldId="2147483651"/>
              <ac:spMk id="10" creationId="{00000000-0000-0000-0000-000000000000}"/>
            </ac:spMkLst>
          </pc:spChg>
        </pc:sldLayoutChg>
      </pc:sldMasterChg>
    </pc:docChg>
  </pc:docChgLst>
  <pc:docChgLst>
    <pc:chgData name="Rob Heathcote" userId="62419938-1f1d-43ca-9327-cfd6c1894440" providerId="ADAL" clId="{AC0A7596-0BD6-4562-9988-A43D809D2AA0}"/>
    <pc:docChg chg="modSld">
      <pc:chgData name="Rob Heathcote" userId="62419938-1f1d-43ca-9327-cfd6c1894440" providerId="ADAL" clId="{AC0A7596-0BD6-4562-9988-A43D809D2AA0}" dt="2018-10-09T11:43:28.653" v="10" actId="207"/>
      <pc:docMkLst>
        <pc:docMk/>
      </pc:docMkLst>
      <pc:sldChg chg="modSp">
        <pc:chgData name="Rob Heathcote" userId="62419938-1f1d-43ca-9327-cfd6c1894440" providerId="ADAL" clId="{AC0A7596-0BD6-4562-9988-A43D809D2AA0}" dt="2018-10-09T11:41:24.048" v="0" actId="113"/>
        <pc:sldMkLst>
          <pc:docMk/>
          <pc:sldMk cId="2819996977" sldId="257"/>
        </pc:sldMkLst>
        <pc:spChg chg="mod">
          <ac:chgData name="Rob Heathcote" userId="62419938-1f1d-43ca-9327-cfd6c1894440" providerId="ADAL" clId="{AC0A7596-0BD6-4562-9988-A43D809D2AA0}" dt="2018-10-09T11:41:24.048" v="0" actId="113"/>
          <ac:spMkLst>
            <pc:docMk/>
            <pc:sldMk cId="2819996977" sldId="257"/>
            <ac:spMk id="9" creationId="{9B940526-E652-49E9-80CD-519D5A66C408}"/>
          </ac:spMkLst>
        </pc:spChg>
      </pc:sldChg>
      <pc:sldChg chg="modSp">
        <pc:chgData name="Rob Heathcote" userId="62419938-1f1d-43ca-9327-cfd6c1894440" providerId="ADAL" clId="{AC0A7596-0BD6-4562-9988-A43D809D2AA0}" dt="2018-10-09T11:42:20.112" v="8" actId="20577"/>
        <pc:sldMkLst>
          <pc:docMk/>
          <pc:sldMk cId="499980852" sldId="295"/>
        </pc:sldMkLst>
        <pc:spChg chg="mod">
          <ac:chgData name="Rob Heathcote" userId="62419938-1f1d-43ca-9327-cfd6c1894440" providerId="ADAL" clId="{AC0A7596-0BD6-4562-9988-A43D809D2AA0}" dt="2018-10-09T11:42:20.112" v="8" actId="20577"/>
          <ac:spMkLst>
            <pc:docMk/>
            <pc:sldMk cId="499980852" sldId="295"/>
            <ac:spMk id="3" creationId="{00000000-0000-0000-0000-000000000000}"/>
          </ac:spMkLst>
        </pc:spChg>
      </pc:sldChg>
      <pc:sldChg chg="modSp">
        <pc:chgData name="Rob Heathcote" userId="62419938-1f1d-43ca-9327-cfd6c1894440" providerId="ADAL" clId="{AC0A7596-0BD6-4562-9988-A43D809D2AA0}" dt="2018-10-09T11:42:41.950" v="9" actId="1076"/>
        <pc:sldMkLst>
          <pc:docMk/>
          <pc:sldMk cId="1867061297" sldId="305"/>
        </pc:sldMkLst>
        <pc:picChg chg="mod">
          <ac:chgData name="Rob Heathcote" userId="62419938-1f1d-43ca-9327-cfd6c1894440" providerId="ADAL" clId="{AC0A7596-0BD6-4562-9988-A43D809D2AA0}" dt="2018-10-09T11:42:41.950" v="9" actId="1076"/>
          <ac:picMkLst>
            <pc:docMk/>
            <pc:sldMk cId="1867061297" sldId="305"/>
            <ac:picMk id="6" creationId="{9DA65842-753F-409D-9AE0-67AFC6ED89F0}"/>
          </ac:picMkLst>
        </pc:picChg>
      </pc:sldChg>
      <pc:sldChg chg="modSp">
        <pc:chgData name="Rob Heathcote" userId="62419938-1f1d-43ca-9327-cfd6c1894440" providerId="ADAL" clId="{AC0A7596-0BD6-4562-9988-A43D809D2AA0}" dt="2018-10-09T11:43:28.653" v="10" actId="207"/>
        <pc:sldMkLst>
          <pc:docMk/>
          <pc:sldMk cId="2612272306" sldId="324"/>
        </pc:sldMkLst>
        <pc:spChg chg="mod">
          <ac:chgData name="Rob Heathcote" userId="62419938-1f1d-43ca-9327-cfd6c1894440" providerId="ADAL" clId="{AC0A7596-0BD6-4562-9988-A43D809D2AA0}" dt="2018-10-09T11:43:28.653" v="10" actId="207"/>
          <ac:spMkLst>
            <pc:docMk/>
            <pc:sldMk cId="2612272306" sldId="324"/>
            <ac:spMk id="3" creationId="{97F260C2-3050-4AED-B948-A97E6174F73C}"/>
          </ac:spMkLst>
        </pc:spChg>
      </pc:sldChg>
    </pc:docChg>
  </pc:docChgLst>
  <pc:docChgLst>
    <pc:chgData name="Mike Ross" userId="7954c944-6085-4b08-be0b-82a8f61afa5b" providerId="ADAL" clId="{C2A7E2CB-BBA8-448C-802D-7799A74166E2}"/>
    <pc:docChg chg="modSld">
      <pc:chgData name="Mike Ross" userId="7954c944-6085-4b08-be0b-82a8f61afa5b" providerId="ADAL" clId="{C2A7E2CB-BBA8-448C-802D-7799A74166E2}" dt="2018-10-09T07:51:13.578" v="11" actId="20577"/>
      <pc:docMkLst>
        <pc:docMk/>
      </pc:docMkLst>
      <pc:sldChg chg="modSp">
        <pc:chgData name="Mike Ross" userId="7954c944-6085-4b08-be0b-82a8f61afa5b" providerId="ADAL" clId="{C2A7E2CB-BBA8-448C-802D-7799A74166E2}" dt="2018-10-09T07:48:16.399" v="9" actId="20577"/>
        <pc:sldMkLst>
          <pc:docMk/>
          <pc:sldMk cId="639377686" sldId="290"/>
        </pc:sldMkLst>
        <pc:spChg chg="mod">
          <ac:chgData name="Mike Ross" userId="7954c944-6085-4b08-be0b-82a8f61afa5b" providerId="ADAL" clId="{C2A7E2CB-BBA8-448C-802D-7799A74166E2}" dt="2018-10-09T07:48:16.399" v="9" actId="20577"/>
          <ac:spMkLst>
            <pc:docMk/>
            <pc:sldMk cId="639377686" sldId="290"/>
            <ac:spMk id="3" creationId="{00000000-0000-0000-0000-000000000000}"/>
          </ac:spMkLst>
        </pc:spChg>
      </pc:sldChg>
      <pc:sldChg chg="modSp">
        <pc:chgData name="Mike Ross" userId="7954c944-6085-4b08-be0b-82a8f61afa5b" providerId="ADAL" clId="{C2A7E2CB-BBA8-448C-802D-7799A74166E2}" dt="2018-10-09T07:51:13.578" v="11" actId="20577"/>
        <pc:sldMkLst>
          <pc:docMk/>
          <pc:sldMk cId="1459267215" sldId="309"/>
        </pc:sldMkLst>
        <pc:spChg chg="mod">
          <ac:chgData name="Mike Ross" userId="7954c944-6085-4b08-be0b-82a8f61afa5b" providerId="ADAL" clId="{C2A7E2CB-BBA8-448C-802D-7799A74166E2}" dt="2018-10-09T07:51:13.578" v="11" actId="20577"/>
          <ac:spMkLst>
            <pc:docMk/>
            <pc:sldMk cId="1459267215" sldId="309"/>
            <ac:spMk id="3" creationId="{00000000-0000-0000-0000-000000000000}"/>
          </ac:spMkLst>
        </pc:spChg>
      </pc:sldChg>
      <pc:sldChg chg="modSp">
        <pc:chgData name="Mike Ross" userId="7954c944-6085-4b08-be0b-82a8f61afa5b" providerId="ADAL" clId="{C2A7E2CB-BBA8-448C-802D-7799A74166E2}" dt="2018-10-09T07:26:04.376" v="8" actId="20577"/>
        <pc:sldMkLst>
          <pc:docMk/>
          <pc:sldMk cId="1849428175" sldId="319"/>
        </pc:sldMkLst>
        <pc:spChg chg="mod">
          <ac:chgData name="Mike Ross" userId="7954c944-6085-4b08-be0b-82a8f61afa5b" providerId="ADAL" clId="{C2A7E2CB-BBA8-448C-802D-7799A74166E2}" dt="2018-10-09T07:26:04.376" v="8" actId="20577"/>
          <ac:spMkLst>
            <pc:docMk/>
            <pc:sldMk cId="1849428175" sldId="319"/>
            <ac:spMk id="3" creationId="{00000000-0000-0000-0000-000000000000}"/>
          </ac:spMkLst>
        </pc:spChg>
      </pc:sldChg>
      <pc:sldChg chg="modSp">
        <pc:chgData name="Mike Ross" userId="7954c944-6085-4b08-be0b-82a8f61afa5b" providerId="ADAL" clId="{C2A7E2CB-BBA8-448C-802D-7799A74166E2}" dt="2018-10-09T07:24:32.455" v="6" actId="20577"/>
        <pc:sldMkLst>
          <pc:docMk/>
          <pc:sldMk cId="1708341322" sldId="321"/>
        </pc:sldMkLst>
        <pc:spChg chg="mod">
          <ac:chgData name="Mike Ross" userId="7954c944-6085-4b08-be0b-82a8f61afa5b" providerId="ADAL" clId="{C2A7E2CB-BBA8-448C-802D-7799A74166E2}" dt="2018-10-09T07:24:32.455" v="6" actId="20577"/>
          <ac:spMkLst>
            <pc:docMk/>
            <pc:sldMk cId="1708341322" sldId="321"/>
            <ac:spMk id="3" creationId="{247FE54D-FFE7-4209-9C99-9FA2574E540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5E5E5841-0AA7-42EA-9CD1-1622CF6F2C97}" type="datetimeFigureOut">
              <a:rPr lang="en-GB" smtClean="0"/>
              <a:t>01/03/2022</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1CAAE4AE-FF4D-49A1-BD46-7515940697CE}" type="slidenum">
              <a:rPr lang="en-GB" smtClean="0"/>
              <a:t>‹#›</a:t>
            </a:fld>
            <a:endParaRPr lang="en-GB"/>
          </a:p>
        </p:txBody>
      </p:sp>
    </p:spTree>
    <p:extLst>
      <p:ext uri="{BB962C8B-B14F-4D97-AF65-F5344CB8AC3E}">
        <p14:creationId xmlns:p14="http://schemas.microsoft.com/office/powerpoint/2010/main" val="3545451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7762"/>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854183" y="0"/>
            <a:ext cx="2949841" cy="497762"/>
          </a:xfrm>
          <a:prstGeom prst="rect">
            <a:avLst/>
          </a:prstGeom>
        </p:spPr>
        <p:txBody>
          <a:bodyPr vert="horz" lIns="91577" tIns="45789" rIns="91577" bIns="45789" rtlCol="0"/>
          <a:lstStyle>
            <a:lvl1pPr algn="r">
              <a:defRPr sz="1200"/>
            </a:lvl1pPr>
          </a:lstStyle>
          <a:p>
            <a:fld id="{A591AC2D-FF80-4F6E-A24F-6ED62B3EF0D2}" type="datetimeFigureOut">
              <a:rPr lang="en-US" smtClean="0"/>
              <a:t>3/1/2022</a:t>
            </a:fld>
            <a:endParaRPr lang="en-US"/>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680244" y="4785192"/>
            <a:ext cx="5445126" cy="3915300"/>
          </a:xfrm>
          <a:prstGeom prst="rect">
            <a:avLst/>
          </a:prstGeom>
        </p:spPr>
        <p:txBody>
          <a:bodyPr vert="horz" lIns="91577" tIns="45789" rIns="91577" bIns="457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338"/>
            <a:ext cx="2949841" cy="497762"/>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854183" y="9446338"/>
            <a:ext cx="2949841" cy="497762"/>
          </a:xfrm>
          <a:prstGeom prst="rect">
            <a:avLst/>
          </a:prstGeom>
        </p:spPr>
        <p:txBody>
          <a:bodyPr vert="horz" lIns="91577" tIns="45789" rIns="91577" bIns="45789"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8177BC-2B6B-44FD-953A-A5F404618FDB}" type="slidenum">
              <a:rPr lang="en-GB" smtClean="0"/>
              <a:t>6</a:t>
            </a:fld>
            <a:endParaRPr lang="en-GB"/>
          </a:p>
        </p:txBody>
      </p:sp>
    </p:spTree>
    <p:extLst>
      <p:ext uri="{BB962C8B-B14F-4D97-AF65-F5344CB8AC3E}">
        <p14:creationId xmlns:p14="http://schemas.microsoft.com/office/powerpoint/2010/main" val="406635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8177BC-2B6B-44FD-953A-A5F404618FDB}" type="slidenum">
              <a:rPr lang="en-GB" smtClean="0"/>
              <a:t>7</a:t>
            </a:fld>
            <a:endParaRPr lang="en-GB"/>
          </a:p>
        </p:txBody>
      </p:sp>
    </p:spTree>
    <p:extLst>
      <p:ext uri="{BB962C8B-B14F-4D97-AF65-F5344CB8AC3E}">
        <p14:creationId xmlns:p14="http://schemas.microsoft.com/office/powerpoint/2010/main" val="1692135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BF2B1-04C0-40E5-9778-C4FEAF80912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7377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9921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0692A"/>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3AFFF5-ED5C-4CF0-81D8-F16B20594A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Applications of papers and boards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C69EEA-7052-455A-B891-7AD51C3D6B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F5504A82-48DA-433D-AB10-974D5869175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Applications of papers and boards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pic>
        <p:nvPicPr>
          <p:cNvPr id="9" name="Picture 8">
            <a:extLst>
              <a:ext uri="{FF2B5EF4-FFF2-40B4-BE49-F238E27FC236}">
                <a16:creationId xmlns:a16="http://schemas.microsoft.com/office/drawing/2014/main" id="{FDF6B9EE-58B8-48E1-9207-58B75214DB9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C54CC-31C6-487C-B379-55A35997515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ABF80700-2A09-4CD3-84CC-0B0CDBC6F4C3}"/>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Applications of papers and boards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547AC-E189-419E-A163-403A108F1B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17377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6CD37C04-1B48-42BA-B37C-F435DC6E1E7E}"/>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Applications of papers and boards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C33891-3ADC-4324-ADF9-FBFB81CD55A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9" name="TextBox 8">
            <a:extLst>
              <a:ext uri="{FF2B5EF4-FFF2-40B4-BE49-F238E27FC236}">
                <a16:creationId xmlns:a16="http://schemas.microsoft.com/office/drawing/2014/main" id="{B5A56596-334A-4614-AAF0-673804F0BCF2}"/>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Applications of papers and boards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1 Performance characteristics of papers and boards</a:t>
            </a:r>
          </a:p>
        </p:txBody>
      </p:sp>
      <p:pic>
        <p:nvPicPr>
          <p:cNvPr id="7" name="Picture 6">
            <a:extLst>
              <a:ext uri="{FF2B5EF4-FFF2-40B4-BE49-F238E27FC236}">
                <a16:creationId xmlns:a16="http://schemas.microsoft.com/office/drawing/2014/main" id="{5668236A-17E7-46C5-B697-698D55447D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C7462D"/>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7462D"/>
                </a:solidFill>
                <a:latin typeface="Arial"/>
                <a:cs typeface="Arial"/>
              </a:rPr>
              <a:t>2</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C7462D"/>
                </a:solidFill>
                <a:latin typeface="Museo 100" panose="02000000000000000000" pitchFamily="50" charset="0"/>
              </a:rPr>
              <a:t>7552</a:t>
            </a:r>
            <a:endParaRPr lang="en-GB" dirty="0">
              <a:solidFill>
                <a:srgbClr val="C7462D"/>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97342"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Applications </a:t>
            </a:r>
            <a:br>
              <a:rPr lang="en-GB" dirty="0">
                <a:latin typeface="Museo 900" panose="02000000000000000000" pitchFamily="2" charset="0"/>
              </a:rPr>
            </a:br>
            <a:r>
              <a:rPr lang="en-GB" dirty="0">
                <a:latin typeface="Museo 900" panose="02000000000000000000" pitchFamily="2" charset="0"/>
              </a:rPr>
              <a:t>of papers </a:t>
            </a:r>
            <a:br>
              <a:rPr lang="en-GB" dirty="0">
                <a:latin typeface="Museo 900" panose="02000000000000000000" pitchFamily="2" charset="0"/>
              </a:rPr>
            </a:br>
            <a:r>
              <a:rPr lang="en-GB" dirty="0">
                <a:latin typeface="Museo 900" panose="02000000000000000000" pitchFamily="2" charset="0"/>
              </a:rPr>
              <a:t>and boards</a:t>
            </a:r>
          </a:p>
          <a:p>
            <a:endParaRPr lang="en-GB" sz="2000" dirty="0">
              <a:latin typeface="Museo 900" panose="02000000000000000000" pitchFamily="2" charset="0"/>
            </a:endParaRPr>
          </a:p>
          <a:p>
            <a:pPr>
              <a:lnSpc>
                <a:spcPts val="2000"/>
              </a:lnSpc>
            </a:pPr>
            <a:r>
              <a:rPr lang="en-US" sz="2000" b="0" dirty="0">
                <a:latin typeface="Museo 100" panose="02000000000000000000" pitchFamily="2" charset="0"/>
              </a:rPr>
              <a:t>Unit 1 </a:t>
            </a:r>
            <a:r>
              <a:rPr lang="en-GB" sz="2000" b="0" dirty="0">
                <a:latin typeface="Museo 100" panose="02000000000000000000" pitchFamily="2" charset="0"/>
              </a:rPr>
              <a:t>Performance</a:t>
            </a:r>
            <a:br>
              <a:rPr lang="en-GB" sz="2000" b="0" dirty="0">
                <a:latin typeface="Museo 100" panose="02000000000000000000" pitchFamily="2" charset="0"/>
              </a:rPr>
            </a:br>
            <a:r>
              <a:rPr lang="en-GB" sz="2000" b="0" dirty="0">
                <a:latin typeface="Museo 100" panose="02000000000000000000" pitchFamily="2" charset="0"/>
              </a:rPr>
              <a:t>characteristics of papers and boards</a:t>
            </a:r>
            <a:endParaRPr lang="en-US" sz="2000" b="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Weight ranges available</a:t>
            </a:r>
          </a:p>
        </p:txBody>
      </p:sp>
      <p:sp>
        <p:nvSpPr>
          <p:cNvPr id="3" name="Text Placeholder 2"/>
          <p:cNvSpPr>
            <a:spLocks noGrp="1"/>
          </p:cNvSpPr>
          <p:nvPr>
            <p:ph type="body" sz="quarter" idx="14"/>
          </p:nvPr>
        </p:nvSpPr>
        <p:spPr/>
        <p:txBody>
          <a:bodyPr/>
          <a:lstStyle/>
          <a:p>
            <a:r>
              <a:rPr lang="en-GB" dirty="0"/>
              <a:t>The different corrugated or ‘fluted’ boards include:</a:t>
            </a:r>
          </a:p>
          <a:p>
            <a:pPr lvl="1"/>
            <a:r>
              <a:rPr lang="en-GB" dirty="0"/>
              <a:t>Single wall: 3000 - 5000</a:t>
            </a:r>
            <a:r>
              <a:rPr lang="el-GR" dirty="0"/>
              <a:t>μ</a:t>
            </a:r>
            <a:r>
              <a:rPr lang="en-GB" dirty="0"/>
              <a:t>m </a:t>
            </a:r>
          </a:p>
          <a:p>
            <a:pPr lvl="1"/>
            <a:r>
              <a:rPr lang="en-GB" dirty="0"/>
              <a:t>Double wall: 6000 - 10000</a:t>
            </a:r>
            <a:r>
              <a:rPr lang="el-GR" dirty="0"/>
              <a:t>μ</a:t>
            </a:r>
            <a:r>
              <a:rPr lang="en-GB" dirty="0"/>
              <a:t>m </a:t>
            </a:r>
          </a:p>
          <a:p>
            <a:pPr lvl="1"/>
            <a:r>
              <a:rPr lang="en-GB" dirty="0"/>
              <a:t>Triple wall: 12000 - 15000</a:t>
            </a:r>
            <a:r>
              <a:rPr lang="el-GR" dirty="0"/>
              <a:t>μ</a:t>
            </a:r>
            <a:r>
              <a:rPr lang="en-GB" dirty="0"/>
              <a:t>m </a:t>
            </a:r>
          </a:p>
          <a:p>
            <a:pPr lvl="1"/>
            <a:r>
              <a:rPr lang="en-GB" dirty="0">
                <a:solidFill>
                  <a:srgbClr val="173777"/>
                </a:solidFill>
              </a:rPr>
              <a:t>Name a suitable application </a:t>
            </a:r>
            <a:br>
              <a:rPr lang="en-GB" dirty="0">
                <a:solidFill>
                  <a:srgbClr val="173777"/>
                </a:solidFill>
              </a:rPr>
            </a:br>
            <a:r>
              <a:rPr lang="en-GB" dirty="0">
                <a:solidFill>
                  <a:srgbClr val="173777"/>
                </a:solidFill>
              </a:rPr>
              <a:t>for each type</a:t>
            </a:r>
          </a:p>
          <a:p>
            <a:pPr lvl="1"/>
            <a:endParaRPr lang="en-GB" dirty="0">
              <a:solidFill>
                <a:srgbClr val="173777"/>
              </a:solidFill>
            </a:endParaRPr>
          </a:p>
        </p:txBody>
      </p:sp>
      <p:pic>
        <p:nvPicPr>
          <p:cNvPr id="5" name="Picture 4">
            <a:extLst>
              <a:ext uri="{FF2B5EF4-FFF2-40B4-BE49-F238E27FC236}">
                <a16:creationId xmlns:a16="http://schemas.microsoft.com/office/drawing/2014/main" id="{6CF7B1FE-8CED-4BE5-96B1-E067A38778E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94031" y="2561314"/>
            <a:ext cx="3763108" cy="3182753"/>
          </a:xfrm>
          <a:prstGeom prst="rect">
            <a:avLst/>
          </a:prstGeom>
        </p:spPr>
      </p:pic>
    </p:spTree>
    <p:extLst>
      <p:ext uri="{BB962C8B-B14F-4D97-AF65-F5344CB8AC3E}">
        <p14:creationId xmlns:p14="http://schemas.microsoft.com/office/powerpoint/2010/main" val="58392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3EEDA4-95A0-43DC-96F8-6DD67E50B61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69522" y="2911718"/>
            <a:ext cx="3630994" cy="3040049"/>
          </a:xfrm>
          <a:prstGeom prst="rect">
            <a:avLst/>
          </a:prstGeom>
        </p:spPr>
      </p:pic>
      <p:sp>
        <p:nvSpPr>
          <p:cNvPr id="2" name="Text Placeholder 1"/>
          <p:cNvSpPr>
            <a:spLocks noGrp="1"/>
          </p:cNvSpPr>
          <p:nvPr>
            <p:ph type="body" sz="quarter" idx="13"/>
          </p:nvPr>
        </p:nvSpPr>
        <p:spPr/>
        <p:txBody>
          <a:bodyPr/>
          <a:lstStyle/>
          <a:p>
            <a:r>
              <a:rPr lang="en-GB"/>
              <a:t>The perfect package?</a:t>
            </a:r>
            <a:endParaRPr lang="en-GB" dirty="0"/>
          </a:p>
        </p:txBody>
      </p:sp>
      <p:sp>
        <p:nvSpPr>
          <p:cNvPr id="3" name="Text Placeholder 2"/>
          <p:cNvSpPr>
            <a:spLocks noGrp="1"/>
          </p:cNvSpPr>
          <p:nvPr>
            <p:ph type="body" sz="quarter" idx="14"/>
          </p:nvPr>
        </p:nvSpPr>
        <p:spPr>
          <a:xfrm>
            <a:off x="724280" y="1704179"/>
            <a:ext cx="8006252" cy="3453607"/>
          </a:xfrm>
        </p:spPr>
        <p:txBody>
          <a:bodyPr/>
          <a:lstStyle/>
          <a:p>
            <a:r>
              <a:rPr lang="en-GB" dirty="0"/>
              <a:t>It is easy to handle when packing and loading </a:t>
            </a:r>
          </a:p>
          <a:p>
            <a:pPr lvl="1"/>
            <a:r>
              <a:rPr lang="en-GB" dirty="0"/>
              <a:t>The outer layer can be printed on for branding and advertising </a:t>
            </a:r>
          </a:p>
          <a:p>
            <a:pPr lvl="1"/>
            <a:r>
              <a:rPr lang="en-GB" dirty="0"/>
              <a:t>Readily available in a range of sizes </a:t>
            </a:r>
          </a:p>
          <a:p>
            <a:pPr lvl="1"/>
            <a:r>
              <a:rPr lang="en-GB" dirty="0"/>
              <a:t>Cheap due to lower grade raw </a:t>
            </a:r>
            <a:br>
              <a:rPr lang="en-GB" dirty="0"/>
            </a:br>
            <a:r>
              <a:rPr lang="en-GB" dirty="0"/>
              <a:t>materials and a natural finish</a:t>
            </a:r>
          </a:p>
          <a:p>
            <a:pPr lvl="1"/>
            <a:r>
              <a:rPr lang="en-GB" dirty="0"/>
              <a:t>Fully recyclable</a:t>
            </a:r>
          </a:p>
          <a:p>
            <a:pPr lvl="1"/>
            <a:r>
              <a:rPr lang="en-GB" dirty="0">
                <a:solidFill>
                  <a:srgbClr val="FF0000"/>
                </a:solidFill>
              </a:rPr>
              <a:t>However, it readily absorbs moisture</a:t>
            </a:r>
          </a:p>
          <a:p>
            <a:pPr lvl="1"/>
            <a:r>
              <a:rPr lang="en-GB" dirty="0">
                <a:solidFill>
                  <a:srgbClr val="FF0000"/>
                </a:solidFill>
              </a:rPr>
              <a:t>Cannot pack very heavy items as</a:t>
            </a:r>
            <a:br>
              <a:rPr lang="en-GB" dirty="0">
                <a:solidFill>
                  <a:srgbClr val="FF0000"/>
                </a:solidFill>
              </a:rPr>
            </a:br>
            <a:r>
              <a:rPr lang="en-GB" dirty="0">
                <a:solidFill>
                  <a:srgbClr val="FF0000"/>
                </a:solidFill>
              </a:rPr>
              <a:t>it can tear or collapse when stacked</a:t>
            </a:r>
          </a:p>
          <a:p>
            <a:pPr lvl="1"/>
            <a:r>
              <a:rPr lang="en-GB" dirty="0">
                <a:solidFill>
                  <a:srgbClr val="173777"/>
                </a:solidFill>
              </a:rPr>
              <a:t>What might prevent it being easily recycled?</a:t>
            </a:r>
          </a:p>
          <a:p>
            <a:pPr lvl="1"/>
            <a:endParaRPr lang="en-GB" dirty="0"/>
          </a:p>
        </p:txBody>
      </p:sp>
    </p:spTree>
    <p:extLst>
      <p:ext uri="{BB962C8B-B14F-4D97-AF65-F5344CB8AC3E}">
        <p14:creationId xmlns:p14="http://schemas.microsoft.com/office/powerpoint/2010/main" val="355650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66AC38-02AD-4E45-BE3A-43542053A69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4854"/>
            <a:ext cx="9144000" cy="6213146"/>
          </a:xfrm>
          <a:prstGeom prst="rect">
            <a:avLst/>
          </a:prstGeom>
        </p:spPr>
      </p:pic>
      <p:sp>
        <p:nvSpPr>
          <p:cNvPr id="4" name="Rectangle 3">
            <a:extLst>
              <a:ext uri="{FF2B5EF4-FFF2-40B4-BE49-F238E27FC236}">
                <a16:creationId xmlns:a16="http://schemas.microsoft.com/office/drawing/2014/main" id="{DB676190-6E1C-422E-9139-594A0183F402}"/>
              </a:ext>
            </a:extLst>
          </p:cNvPr>
          <p:cNvSpPr/>
          <p:nvPr/>
        </p:nvSpPr>
        <p:spPr>
          <a:xfrm>
            <a:off x="0" y="649705"/>
            <a:ext cx="8419720" cy="6208295"/>
          </a:xfrm>
          <a:prstGeom prst="rect">
            <a:avLst/>
          </a:prstGeom>
          <a:gradFill flip="none" rotWithShape="1">
            <a:gsLst>
              <a:gs pos="15000">
                <a:schemeClr val="bg1">
                  <a:alpha val="82000"/>
                </a:schemeClr>
              </a:gs>
              <a:gs pos="53000">
                <a:schemeClr val="bg1">
                  <a:alpha val="43000"/>
                </a:schemeClr>
              </a:gs>
              <a:gs pos="74000">
                <a:schemeClr val="bg1">
                  <a:alpha val="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3"/>
          </p:nvPr>
        </p:nvSpPr>
        <p:spPr/>
        <p:txBody>
          <a:bodyPr/>
          <a:lstStyle/>
          <a:p>
            <a:r>
              <a:rPr lang="en-GB" dirty="0"/>
              <a:t>Tracing paper</a:t>
            </a:r>
          </a:p>
        </p:txBody>
      </p:sp>
      <p:sp>
        <p:nvSpPr>
          <p:cNvPr id="3" name="Text Placeholder 2"/>
          <p:cNvSpPr>
            <a:spLocks noGrp="1"/>
          </p:cNvSpPr>
          <p:nvPr>
            <p:ph type="body" sz="quarter" idx="14"/>
          </p:nvPr>
        </p:nvSpPr>
        <p:spPr>
          <a:xfrm>
            <a:off x="724280" y="1704180"/>
            <a:ext cx="3925358" cy="4739349"/>
          </a:xfrm>
        </p:spPr>
        <p:txBody>
          <a:bodyPr/>
          <a:lstStyle/>
          <a:p>
            <a:r>
              <a:rPr lang="en-GB" dirty="0"/>
              <a:t>Semi-transparent, </a:t>
            </a:r>
            <a:br>
              <a:rPr lang="en-GB" dirty="0"/>
            </a:br>
            <a:r>
              <a:rPr lang="en-GB" dirty="0"/>
              <a:t>grey in colour</a:t>
            </a:r>
          </a:p>
          <a:p>
            <a:pPr lvl="1"/>
            <a:r>
              <a:rPr lang="en-GB" dirty="0"/>
              <a:t>Good for tracing ideas and </a:t>
            </a:r>
            <a:br>
              <a:rPr lang="en-GB" dirty="0"/>
            </a:br>
            <a:r>
              <a:rPr lang="en-GB" dirty="0"/>
              <a:t>overlaying or transferring </a:t>
            </a:r>
            <a:br>
              <a:rPr lang="en-GB" dirty="0"/>
            </a:br>
            <a:r>
              <a:rPr lang="en-GB" dirty="0"/>
              <a:t>one image to another</a:t>
            </a:r>
          </a:p>
          <a:p>
            <a:pPr lvl="1"/>
            <a:r>
              <a:rPr lang="en-GB" dirty="0"/>
              <a:t>Relatively hard and strong</a:t>
            </a:r>
          </a:p>
          <a:p>
            <a:pPr lvl="1"/>
            <a:r>
              <a:rPr lang="en-GB" dirty="0"/>
              <a:t>Usually around 40-120gsm</a:t>
            </a:r>
          </a:p>
          <a:p>
            <a:pPr lvl="1"/>
            <a:r>
              <a:rPr lang="en-GB" dirty="0"/>
              <a:t>Acid is used to treat the paper giving it its transparency and</a:t>
            </a:r>
            <a:br>
              <a:rPr lang="en-GB" dirty="0"/>
            </a:br>
            <a:r>
              <a:rPr lang="en-GB" dirty="0"/>
              <a:t>making it resistant </a:t>
            </a:r>
            <a:br>
              <a:rPr lang="en-GB" dirty="0"/>
            </a:br>
            <a:r>
              <a:rPr lang="en-GB" dirty="0"/>
              <a:t>to grease</a:t>
            </a:r>
          </a:p>
          <a:p>
            <a:pPr lvl="1"/>
            <a:endParaRPr lang="en-GB" dirty="0"/>
          </a:p>
          <a:p>
            <a:pPr lvl="1"/>
            <a:endParaRPr lang="en-GB" dirty="0"/>
          </a:p>
          <a:p>
            <a:endParaRPr lang="en-GB" dirty="0"/>
          </a:p>
          <a:p>
            <a:endParaRPr lang="en-GB" dirty="0"/>
          </a:p>
        </p:txBody>
      </p:sp>
      <p:pic>
        <p:nvPicPr>
          <p:cNvPr id="8" name="Picture 7">
            <a:extLst>
              <a:ext uri="{FF2B5EF4-FFF2-40B4-BE49-F238E27FC236}">
                <a16:creationId xmlns:a16="http://schemas.microsoft.com/office/drawing/2014/main" id="{4112C211-5210-4BB5-9821-E9420A2FA4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49998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0B292B-7422-4992-9104-F8B1ABC3451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3271"/>
            <a:ext cx="9144000" cy="6214730"/>
          </a:xfrm>
          <a:prstGeom prst="rect">
            <a:avLst/>
          </a:prstGeom>
        </p:spPr>
      </p:pic>
      <p:sp>
        <p:nvSpPr>
          <p:cNvPr id="7" name="Rectangle 6">
            <a:extLst>
              <a:ext uri="{FF2B5EF4-FFF2-40B4-BE49-F238E27FC236}">
                <a16:creationId xmlns:a16="http://schemas.microsoft.com/office/drawing/2014/main" id="{B090813D-6ECB-4907-8442-D664CAF51C73}"/>
              </a:ext>
            </a:extLst>
          </p:cNvPr>
          <p:cNvSpPr/>
          <p:nvPr/>
        </p:nvSpPr>
        <p:spPr>
          <a:xfrm>
            <a:off x="0" y="649705"/>
            <a:ext cx="9144000" cy="6214730"/>
          </a:xfrm>
          <a:prstGeom prst="rect">
            <a:avLst/>
          </a:prstGeom>
          <a:gradFill flip="none" rotWithShape="1">
            <a:gsLst>
              <a:gs pos="15000">
                <a:schemeClr val="bg1">
                  <a:alpha val="82000"/>
                </a:schemeClr>
              </a:gs>
              <a:gs pos="53000">
                <a:schemeClr val="bg1">
                  <a:alpha val="43000"/>
                </a:schemeClr>
              </a:gs>
              <a:gs pos="74000">
                <a:schemeClr val="bg1">
                  <a:alpha val="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3"/>
          </p:nvPr>
        </p:nvSpPr>
        <p:spPr/>
        <p:txBody>
          <a:bodyPr/>
          <a:lstStyle/>
          <a:p>
            <a:r>
              <a:rPr lang="en-GB" dirty="0"/>
              <a:t>Layout paper</a:t>
            </a:r>
          </a:p>
        </p:txBody>
      </p:sp>
      <p:sp>
        <p:nvSpPr>
          <p:cNvPr id="3" name="Text Placeholder 2"/>
          <p:cNvSpPr>
            <a:spLocks noGrp="1"/>
          </p:cNvSpPr>
          <p:nvPr>
            <p:ph type="body" sz="quarter" idx="14"/>
          </p:nvPr>
        </p:nvSpPr>
        <p:spPr/>
        <p:txBody>
          <a:bodyPr/>
          <a:lstStyle/>
          <a:p>
            <a:r>
              <a:rPr lang="en-GB" dirty="0"/>
              <a:t>Slightly transparent but greater</a:t>
            </a:r>
            <a:br>
              <a:rPr lang="en-GB" dirty="0"/>
            </a:br>
            <a:r>
              <a:rPr lang="en-GB" dirty="0"/>
              <a:t>opacity than tracing paper</a:t>
            </a:r>
          </a:p>
          <a:p>
            <a:pPr lvl="1"/>
            <a:r>
              <a:rPr lang="en-GB" dirty="0"/>
              <a:t>Off-white colour around 50gsm</a:t>
            </a:r>
          </a:p>
          <a:p>
            <a:pPr lvl="1"/>
            <a:r>
              <a:rPr lang="en-GB" dirty="0"/>
              <a:t>Not as strong as tracing paper</a:t>
            </a:r>
          </a:p>
          <a:p>
            <a:pPr lvl="1"/>
            <a:r>
              <a:rPr lang="en-GB" dirty="0"/>
              <a:t>Good for tracing ideas and laying out plans</a:t>
            </a:r>
          </a:p>
          <a:p>
            <a:pPr lvl="1"/>
            <a:r>
              <a:rPr lang="en-GB" dirty="0"/>
              <a:t>Often used in a sketch pad or large sheet format</a:t>
            </a:r>
          </a:p>
          <a:p>
            <a:pPr lvl="1"/>
            <a:r>
              <a:rPr lang="en-GB" dirty="0"/>
              <a:t>Takes pencil well</a:t>
            </a:r>
          </a:p>
          <a:p>
            <a:endParaRPr lang="en-GB" dirty="0"/>
          </a:p>
        </p:txBody>
      </p:sp>
      <p:pic>
        <p:nvPicPr>
          <p:cNvPr id="8" name="Picture 7">
            <a:extLst>
              <a:ext uri="{FF2B5EF4-FFF2-40B4-BE49-F238E27FC236}">
                <a16:creationId xmlns:a16="http://schemas.microsoft.com/office/drawing/2014/main" id="{5914F7B5-A610-4222-ACEF-D5A016812E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73130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A65842-753F-409D-9AE0-67AFC6ED89F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7700"/>
            <a:ext cx="9144002" cy="6210300"/>
          </a:xfrm>
          <a:prstGeom prst="rect">
            <a:avLst/>
          </a:prstGeom>
        </p:spPr>
      </p:pic>
      <p:sp>
        <p:nvSpPr>
          <p:cNvPr id="2" name="Text Placeholder 1"/>
          <p:cNvSpPr>
            <a:spLocks noGrp="1"/>
          </p:cNvSpPr>
          <p:nvPr>
            <p:ph type="body" sz="quarter" idx="13"/>
          </p:nvPr>
        </p:nvSpPr>
        <p:spPr/>
        <p:txBody>
          <a:bodyPr/>
          <a:lstStyle/>
          <a:p>
            <a:r>
              <a:rPr lang="en-GB" dirty="0"/>
              <a:t>Bleed proof paper</a:t>
            </a:r>
          </a:p>
        </p:txBody>
      </p:sp>
      <p:sp>
        <p:nvSpPr>
          <p:cNvPr id="3" name="Text Placeholder 2"/>
          <p:cNvSpPr>
            <a:spLocks noGrp="1"/>
          </p:cNvSpPr>
          <p:nvPr>
            <p:ph type="body" sz="quarter" idx="14"/>
          </p:nvPr>
        </p:nvSpPr>
        <p:spPr>
          <a:xfrm>
            <a:off x="724280" y="1704179"/>
            <a:ext cx="7797230" cy="4247588"/>
          </a:xfrm>
        </p:spPr>
        <p:txBody>
          <a:bodyPr/>
          <a:lstStyle/>
          <a:p>
            <a:r>
              <a:rPr lang="en-GB" dirty="0"/>
              <a:t>Designers use bleed proof paper for </a:t>
            </a:r>
            <a:br>
              <a:rPr lang="en-GB" dirty="0"/>
            </a:br>
            <a:r>
              <a:rPr lang="en-GB" dirty="0"/>
              <a:t>hand drawn marker renderings </a:t>
            </a:r>
          </a:p>
          <a:p>
            <a:pPr lvl="1"/>
            <a:r>
              <a:rPr lang="en-GB" dirty="0"/>
              <a:t>It does not allow ink or solvent based</a:t>
            </a:r>
            <a:br>
              <a:rPr lang="en-GB" dirty="0"/>
            </a:br>
            <a:r>
              <a:rPr lang="en-GB" dirty="0"/>
              <a:t>marker pens to bleed through</a:t>
            </a:r>
          </a:p>
          <a:p>
            <a:pPr lvl="1"/>
            <a:r>
              <a:rPr lang="en-GB" dirty="0"/>
              <a:t>Highly sized with high opacity </a:t>
            </a:r>
            <a:br>
              <a:rPr lang="en-GB" dirty="0"/>
            </a:br>
            <a:r>
              <a:rPr lang="en-GB" dirty="0"/>
              <a:t>giving deeper colours</a:t>
            </a:r>
          </a:p>
          <a:p>
            <a:pPr lvl="1"/>
            <a:r>
              <a:rPr lang="en-GB" dirty="0"/>
              <a:t>Normally 70gsm</a:t>
            </a:r>
          </a:p>
        </p:txBody>
      </p:sp>
    </p:spTree>
    <p:extLst>
      <p:ext uri="{BB962C8B-B14F-4D97-AF65-F5344CB8AC3E}">
        <p14:creationId xmlns:p14="http://schemas.microsoft.com/office/powerpoint/2010/main" val="186706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EBFA54-5E05-4C34-8E2A-0786EFF6197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44495" y="1241620"/>
            <a:ext cx="3999506" cy="4710147"/>
          </a:xfrm>
          <a:prstGeom prst="rect">
            <a:avLst/>
          </a:prstGeom>
        </p:spPr>
      </p:pic>
      <p:sp>
        <p:nvSpPr>
          <p:cNvPr id="2" name="Text Placeholder 1"/>
          <p:cNvSpPr>
            <a:spLocks noGrp="1"/>
          </p:cNvSpPr>
          <p:nvPr>
            <p:ph type="body" sz="quarter" idx="13"/>
          </p:nvPr>
        </p:nvSpPr>
        <p:spPr/>
        <p:txBody>
          <a:bodyPr/>
          <a:lstStyle/>
          <a:p>
            <a:r>
              <a:rPr lang="en-GB" dirty="0"/>
              <a:t>Cartridge paper</a:t>
            </a:r>
          </a:p>
        </p:txBody>
      </p:sp>
      <p:sp>
        <p:nvSpPr>
          <p:cNvPr id="3" name="Text Placeholder 2"/>
          <p:cNvSpPr>
            <a:spLocks noGrp="1"/>
          </p:cNvSpPr>
          <p:nvPr>
            <p:ph type="body" sz="quarter" idx="14"/>
          </p:nvPr>
        </p:nvSpPr>
        <p:spPr/>
        <p:txBody>
          <a:bodyPr/>
          <a:lstStyle/>
          <a:p>
            <a:r>
              <a:rPr lang="en-GB" dirty="0"/>
              <a:t>It has a creamy off-white colour,</a:t>
            </a:r>
            <a:br>
              <a:rPr lang="en-GB" dirty="0"/>
            </a:br>
            <a:r>
              <a:rPr lang="en-GB" dirty="0"/>
              <a:t>primarily used for sketching</a:t>
            </a:r>
          </a:p>
          <a:p>
            <a:pPr lvl="1"/>
            <a:r>
              <a:rPr lang="en-GB" dirty="0"/>
              <a:t>The surface qualities take various</a:t>
            </a:r>
            <a:br>
              <a:rPr lang="en-GB" dirty="0"/>
            </a:br>
            <a:r>
              <a:rPr lang="en-GB" dirty="0"/>
              <a:t>drawing media very well</a:t>
            </a:r>
          </a:p>
          <a:p>
            <a:pPr lvl="1"/>
            <a:r>
              <a:rPr lang="en-GB" dirty="0"/>
              <a:t>Used in Art and D&amp;T departments </a:t>
            </a:r>
            <a:br>
              <a:rPr lang="en-GB" dirty="0"/>
            </a:br>
            <a:r>
              <a:rPr lang="en-GB" dirty="0"/>
              <a:t>for use with pens, pencils, pastels, </a:t>
            </a:r>
            <a:br>
              <a:rPr lang="en-GB" dirty="0"/>
            </a:br>
            <a:r>
              <a:rPr lang="en-GB" dirty="0"/>
              <a:t>crayons, inks and some paints</a:t>
            </a:r>
          </a:p>
          <a:p>
            <a:pPr lvl="1"/>
            <a:r>
              <a:rPr lang="en-GB" dirty="0"/>
              <a:t>Slightly textured finish</a:t>
            </a:r>
          </a:p>
          <a:p>
            <a:pPr lvl="1"/>
            <a:r>
              <a:rPr lang="en-GB" dirty="0">
                <a:solidFill>
                  <a:srgbClr val="173777"/>
                </a:solidFill>
              </a:rPr>
              <a:t>Why might this be more </a:t>
            </a:r>
            <a:br>
              <a:rPr lang="en-GB" dirty="0">
                <a:solidFill>
                  <a:srgbClr val="173777"/>
                </a:solidFill>
              </a:rPr>
            </a:br>
            <a:r>
              <a:rPr lang="en-GB" dirty="0">
                <a:solidFill>
                  <a:srgbClr val="173777"/>
                </a:solidFill>
              </a:rPr>
              <a:t>expensive than copier paper? </a:t>
            </a:r>
          </a:p>
        </p:txBody>
      </p:sp>
    </p:spTree>
    <p:extLst>
      <p:ext uri="{BB962C8B-B14F-4D97-AF65-F5344CB8AC3E}">
        <p14:creationId xmlns:p14="http://schemas.microsoft.com/office/powerpoint/2010/main" val="171686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48A30B-B004-4363-9EE4-49BAF28BCC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 y="650630"/>
            <a:ext cx="9144001" cy="6207369"/>
          </a:xfrm>
          <a:prstGeom prst="rect">
            <a:avLst/>
          </a:prstGeom>
        </p:spPr>
      </p:pic>
      <p:sp>
        <p:nvSpPr>
          <p:cNvPr id="2" name="Text Placeholder 1"/>
          <p:cNvSpPr>
            <a:spLocks noGrp="1"/>
          </p:cNvSpPr>
          <p:nvPr>
            <p:ph type="body" sz="quarter" idx="13"/>
          </p:nvPr>
        </p:nvSpPr>
        <p:spPr/>
        <p:txBody>
          <a:bodyPr/>
          <a:lstStyle/>
          <a:p>
            <a:r>
              <a:rPr lang="en-GB" dirty="0"/>
              <a:t>Watercolour paper</a:t>
            </a:r>
          </a:p>
        </p:txBody>
      </p:sp>
      <p:sp>
        <p:nvSpPr>
          <p:cNvPr id="3" name="Text Placeholder 2"/>
          <p:cNvSpPr>
            <a:spLocks noGrp="1"/>
          </p:cNvSpPr>
          <p:nvPr>
            <p:ph type="body" sz="quarter" idx="14"/>
          </p:nvPr>
        </p:nvSpPr>
        <p:spPr/>
        <p:txBody>
          <a:bodyPr/>
          <a:lstStyle/>
          <a:p>
            <a:r>
              <a:rPr lang="en-GB" dirty="0"/>
              <a:t>Artists use this for painting in watercolours</a:t>
            </a:r>
          </a:p>
          <a:p>
            <a:pPr lvl="1"/>
            <a:r>
              <a:rPr lang="en-GB" dirty="0"/>
              <a:t>Highly absorbent – therefore little or no sizing</a:t>
            </a:r>
          </a:p>
          <a:p>
            <a:pPr lvl="1"/>
            <a:r>
              <a:rPr lang="en-GB" dirty="0"/>
              <a:t>It can withstand large amounts of water and retain </a:t>
            </a:r>
            <a:br>
              <a:rPr lang="en-GB" dirty="0"/>
            </a:br>
            <a:r>
              <a:rPr lang="en-GB" dirty="0"/>
              <a:t>its structural integrity, remaining flat when dried</a:t>
            </a:r>
          </a:p>
          <a:p>
            <a:pPr lvl="1"/>
            <a:r>
              <a:rPr lang="en-GB" dirty="0"/>
              <a:t>It has a matte, lightly textured finish</a:t>
            </a:r>
          </a:p>
          <a:p>
            <a:pPr lvl="1"/>
            <a:endParaRPr lang="en-GB" dirty="0"/>
          </a:p>
        </p:txBody>
      </p:sp>
    </p:spTree>
    <p:extLst>
      <p:ext uri="{BB962C8B-B14F-4D97-AF65-F5344CB8AC3E}">
        <p14:creationId xmlns:p14="http://schemas.microsoft.com/office/powerpoint/2010/main" val="16707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FF4B63-F400-4B01-A870-22FAEFBA06B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36630" y="650631"/>
            <a:ext cx="3507369" cy="6207368"/>
          </a:xfrm>
          <a:prstGeom prst="rect">
            <a:avLst/>
          </a:prstGeom>
        </p:spPr>
      </p:pic>
      <p:sp>
        <p:nvSpPr>
          <p:cNvPr id="2" name="Text Placeholder 1"/>
          <p:cNvSpPr>
            <a:spLocks noGrp="1"/>
          </p:cNvSpPr>
          <p:nvPr>
            <p:ph type="body" sz="quarter" idx="13"/>
          </p:nvPr>
        </p:nvSpPr>
        <p:spPr/>
        <p:txBody>
          <a:bodyPr/>
          <a:lstStyle/>
          <a:p>
            <a:r>
              <a:rPr lang="en-GB" dirty="0"/>
              <a:t>Photo paper</a:t>
            </a:r>
          </a:p>
        </p:txBody>
      </p:sp>
      <p:sp>
        <p:nvSpPr>
          <p:cNvPr id="3" name="Text Placeholder 2"/>
          <p:cNvSpPr>
            <a:spLocks noGrp="1"/>
          </p:cNvSpPr>
          <p:nvPr>
            <p:ph type="body" sz="quarter" idx="14"/>
          </p:nvPr>
        </p:nvSpPr>
        <p:spPr/>
        <p:txBody>
          <a:bodyPr/>
          <a:lstStyle/>
          <a:p>
            <a:r>
              <a:rPr lang="en-GB" dirty="0"/>
              <a:t>There are three main types </a:t>
            </a:r>
            <a:br>
              <a:rPr lang="en-GB" dirty="0"/>
            </a:br>
            <a:r>
              <a:rPr lang="en-GB" dirty="0"/>
              <a:t>of photo quality paper</a:t>
            </a:r>
          </a:p>
          <a:p>
            <a:pPr lvl="1"/>
            <a:r>
              <a:rPr lang="en-GB" b="1" dirty="0"/>
              <a:t>Inkjet paper </a:t>
            </a:r>
            <a:r>
              <a:rPr lang="en-GB" dirty="0"/>
              <a:t>has a non-porous </a:t>
            </a:r>
            <a:br>
              <a:rPr lang="en-GB" dirty="0"/>
            </a:br>
            <a:r>
              <a:rPr lang="en-GB" dirty="0"/>
              <a:t>treated surface so image stays sharp</a:t>
            </a:r>
            <a:endParaRPr lang="en-GB" b="1" dirty="0"/>
          </a:p>
          <a:p>
            <a:pPr lvl="1"/>
            <a:r>
              <a:rPr lang="en-GB" b="1" dirty="0"/>
              <a:t>Laser paper</a:t>
            </a:r>
            <a:r>
              <a:rPr lang="en-GB" dirty="0"/>
              <a:t> has surface coatings designed </a:t>
            </a:r>
            <a:br>
              <a:rPr lang="en-GB" dirty="0"/>
            </a:br>
            <a:r>
              <a:rPr lang="en-GB" dirty="0"/>
              <a:t>to permit the plastic particles in toner to melt </a:t>
            </a:r>
            <a:br>
              <a:rPr lang="en-GB" dirty="0"/>
            </a:br>
            <a:r>
              <a:rPr lang="en-GB" dirty="0"/>
              <a:t>and bond onto the surface of the paper</a:t>
            </a:r>
          </a:p>
          <a:p>
            <a:pPr lvl="1"/>
            <a:r>
              <a:rPr lang="en-GB" b="1" dirty="0"/>
              <a:t>Photographic paper</a:t>
            </a:r>
            <a:r>
              <a:rPr lang="en-GB" dirty="0"/>
              <a:t> which has a </a:t>
            </a:r>
            <a:br>
              <a:rPr lang="en-GB" dirty="0"/>
            </a:br>
            <a:r>
              <a:rPr lang="en-GB" dirty="0"/>
              <a:t>photosensitive coating, reacts to light </a:t>
            </a:r>
            <a:br>
              <a:rPr lang="en-GB" dirty="0"/>
            </a:br>
            <a:r>
              <a:rPr lang="en-GB" dirty="0"/>
              <a:t>and the image develops over a short time</a:t>
            </a:r>
          </a:p>
          <a:p>
            <a:pPr lvl="1"/>
            <a:r>
              <a:rPr lang="en-GB" dirty="0">
                <a:solidFill>
                  <a:srgbClr val="173777"/>
                </a:solidFill>
              </a:rPr>
              <a:t>What are the advantages and disadvantages</a:t>
            </a:r>
            <a:br>
              <a:rPr lang="en-GB" dirty="0">
                <a:solidFill>
                  <a:srgbClr val="173777"/>
                </a:solidFill>
              </a:rPr>
            </a:br>
            <a:r>
              <a:rPr lang="en-GB" dirty="0">
                <a:solidFill>
                  <a:srgbClr val="173777"/>
                </a:solidFill>
              </a:rPr>
              <a:t>of printing your photographs at home?</a:t>
            </a:r>
          </a:p>
        </p:txBody>
      </p:sp>
    </p:spTree>
    <p:extLst>
      <p:ext uri="{BB962C8B-B14F-4D97-AF65-F5344CB8AC3E}">
        <p14:creationId xmlns:p14="http://schemas.microsoft.com/office/powerpoint/2010/main" val="261937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Mount board</a:t>
            </a:r>
            <a:endParaRPr lang="en-GB" dirty="0"/>
          </a:p>
        </p:txBody>
      </p:sp>
      <p:sp>
        <p:nvSpPr>
          <p:cNvPr id="3" name="Text Placeholder 2"/>
          <p:cNvSpPr>
            <a:spLocks noGrp="1"/>
          </p:cNvSpPr>
          <p:nvPr>
            <p:ph type="body" sz="quarter" idx="14"/>
          </p:nvPr>
        </p:nvSpPr>
        <p:spPr>
          <a:xfrm>
            <a:off x="724280" y="1704179"/>
            <a:ext cx="7797230" cy="3453607"/>
          </a:xfrm>
        </p:spPr>
        <p:txBody>
          <a:bodyPr/>
          <a:lstStyle/>
          <a:p>
            <a:r>
              <a:rPr lang="en-GB" dirty="0"/>
              <a:t>Used for mounting photos and </a:t>
            </a:r>
            <a:br>
              <a:rPr lang="en-GB" dirty="0"/>
            </a:br>
            <a:r>
              <a:rPr lang="en-GB" dirty="0"/>
              <a:t>pictures before framing</a:t>
            </a:r>
          </a:p>
          <a:p>
            <a:pPr lvl="1"/>
            <a:r>
              <a:rPr lang="en-GB" dirty="0"/>
              <a:t>It’s structurally very strong</a:t>
            </a:r>
          </a:p>
          <a:p>
            <a:pPr lvl="1"/>
            <a:r>
              <a:rPr lang="en-GB" dirty="0"/>
              <a:t>Available in a wide </a:t>
            </a:r>
            <a:br>
              <a:rPr lang="en-GB" dirty="0"/>
            </a:br>
            <a:r>
              <a:rPr lang="en-GB" dirty="0"/>
              <a:t>range of colours</a:t>
            </a:r>
          </a:p>
          <a:p>
            <a:pPr lvl="1"/>
            <a:r>
              <a:rPr lang="en-GB" dirty="0"/>
              <a:t>It normally has a white </a:t>
            </a:r>
            <a:br>
              <a:rPr lang="en-GB" dirty="0"/>
            </a:br>
            <a:r>
              <a:rPr lang="en-GB" dirty="0"/>
              <a:t>core which shows when </a:t>
            </a:r>
            <a:br>
              <a:rPr lang="en-GB" dirty="0"/>
            </a:br>
            <a:r>
              <a:rPr lang="en-GB" dirty="0"/>
              <a:t>it is cut at a 45° angle when </a:t>
            </a:r>
            <a:br>
              <a:rPr lang="en-GB" dirty="0"/>
            </a:br>
            <a:r>
              <a:rPr lang="en-GB" dirty="0"/>
              <a:t>used as a mount for framing</a:t>
            </a:r>
          </a:p>
          <a:p>
            <a:pPr lvl="1"/>
            <a:r>
              <a:rPr lang="en-GB" dirty="0"/>
              <a:t>Good for making final models </a:t>
            </a:r>
            <a:br>
              <a:rPr lang="en-GB" dirty="0"/>
            </a:br>
            <a:r>
              <a:rPr lang="en-GB" dirty="0"/>
              <a:t>but too expensive for prototypes</a:t>
            </a:r>
          </a:p>
          <a:p>
            <a:pPr marL="444500" lvl="1" indent="0">
              <a:buNone/>
            </a:pPr>
            <a:r>
              <a:rPr lang="en-GB" dirty="0"/>
              <a:t> </a:t>
            </a:r>
          </a:p>
        </p:txBody>
      </p:sp>
    </p:spTree>
    <p:extLst>
      <p:ext uri="{BB962C8B-B14F-4D97-AF65-F5344CB8AC3E}">
        <p14:creationId xmlns:p14="http://schemas.microsoft.com/office/powerpoint/2010/main" val="118060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9871E-4730-49EF-ABFE-5C25E30068CD}"/>
              </a:ext>
            </a:extLst>
          </p:cNvPr>
          <p:cNvSpPr>
            <a:spLocks noGrp="1"/>
          </p:cNvSpPr>
          <p:nvPr>
            <p:ph type="body" sz="quarter" idx="13"/>
          </p:nvPr>
        </p:nvSpPr>
        <p:spPr/>
        <p:txBody>
          <a:bodyPr/>
          <a:lstStyle/>
          <a:p>
            <a:r>
              <a:rPr lang="en-GB" dirty="0"/>
              <a:t>Bleached card</a:t>
            </a:r>
          </a:p>
        </p:txBody>
      </p:sp>
      <p:sp>
        <p:nvSpPr>
          <p:cNvPr id="3" name="Text Placeholder 2">
            <a:extLst>
              <a:ext uri="{FF2B5EF4-FFF2-40B4-BE49-F238E27FC236}">
                <a16:creationId xmlns:a16="http://schemas.microsoft.com/office/drawing/2014/main" id="{4A65C6B8-67BD-475A-BFAE-986ACD08B7B5}"/>
              </a:ext>
            </a:extLst>
          </p:cNvPr>
          <p:cNvSpPr>
            <a:spLocks noGrp="1"/>
          </p:cNvSpPr>
          <p:nvPr>
            <p:ph type="body" sz="quarter" idx="14"/>
          </p:nvPr>
        </p:nvSpPr>
        <p:spPr/>
        <p:txBody>
          <a:bodyPr/>
          <a:lstStyle/>
          <a:p>
            <a:r>
              <a:rPr lang="en-GB" dirty="0"/>
              <a:t>Bleached white card, also called solid white board, is highly brightened and treated on both sides</a:t>
            </a:r>
          </a:p>
          <a:p>
            <a:pPr lvl="1"/>
            <a:r>
              <a:rPr lang="en-GB" dirty="0"/>
              <a:t>It is used for a range of products including high-end packaging and greeting cards</a:t>
            </a:r>
          </a:p>
          <a:p>
            <a:pPr lvl="1"/>
            <a:r>
              <a:rPr lang="en-GB" dirty="0"/>
              <a:t>It holds print very well and has </a:t>
            </a:r>
            <a:br>
              <a:rPr lang="en-GB" dirty="0"/>
            </a:br>
            <a:r>
              <a:rPr lang="en-GB" dirty="0"/>
              <a:t>a luxurious feel to the surface</a:t>
            </a:r>
          </a:p>
          <a:p>
            <a:pPr lvl="1"/>
            <a:r>
              <a:rPr lang="en-GB" dirty="0"/>
              <a:t>Usually available between</a:t>
            </a:r>
            <a:br>
              <a:rPr lang="en-GB" dirty="0"/>
            </a:br>
            <a:r>
              <a:rPr lang="en-GB" dirty="0"/>
              <a:t>200 to 500gsm</a:t>
            </a:r>
          </a:p>
          <a:p>
            <a:pPr lvl="1"/>
            <a:r>
              <a:rPr lang="en-GB" dirty="0">
                <a:solidFill>
                  <a:srgbClr val="173777"/>
                </a:solidFill>
              </a:rPr>
              <a:t>What could accidentally happen</a:t>
            </a:r>
            <a:br>
              <a:rPr lang="en-GB" dirty="0">
                <a:solidFill>
                  <a:srgbClr val="173777"/>
                </a:solidFill>
              </a:rPr>
            </a:br>
            <a:r>
              <a:rPr lang="en-GB" dirty="0">
                <a:solidFill>
                  <a:srgbClr val="173777"/>
                </a:solidFill>
              </a:rPr>
              <a:t>if you signed the card with a </a:t>
            </a:r>
            <a:br>
              <a:rPr lang="en-GB" dirty="0">
                <a:solidFill>
                  <a:srgbClr val="173777"/>
                </a:solidFill>
              </a:rPr>
            </a:br>
            <a:r>
              <a:rPr lang="en-GB" dirty="0">
                <a:solidFill>
                  <a:srgbClr val="173777"/>
                </a:solidFill>
              </a:rPr>
              <a:t>fountain pen, and why?</a:t>
            </a:r>
          </a:p>
          <a:p>
            <a:pPr lvl="1"/>
            <a:endParaRPr lang="en-GB" dirty="0"/>
          </a:p>
        </p:txBody>
      </p:sp>
    </p:spTree>
    <p:extLst>
      <p:ext uri="{BB962C8B-B14F-4D97-AF65-F5344CB8AC3E}">
        <p14:creationId xmlns:p14="http://schemas.microsoft.com/office/powerpoint/2010/main" val="401417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777"/>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effectLst/>
              </a:rPr>
              <a:t>Be able to name a range of papers and boards and describe their performance characteristics </a:t>
            </a:r>
          </a:p>
          <a:p>
            <a:r>
              <a:rPr lang="en-GB" dirty="0">
                <a:effectLst/>
              </a:rPr>
              <a:t>Understand how some papers and boards can be designed to be impact resistant </a:t>
            </a:r>
          </a:p>
          <a:p>
            <a:r>
              <a:rPr lang="en-US" dirty="0">
                <a:effectLst/>
              </a:rPr>
              <a:t>Evaluate the properties and applications for a range of different paper and board products</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E71341-9FB9-41AF-B5CC-F2E553CDACA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38751" y="906233"/>
            <a:ext cx="3905250" cy="5951767"/>
          </a:xfrm>
          <a:prstGeom prst="rect">
            <a:avLst/>
          </a:prstGeom>
        </p:spPr>
      </p:pic>
      <p:sp>
        <p:nvSpPr>
          <p:cNvPr id="2" name="Text Placeholder 1"/>
          <p:cNvSpPr>
            <a:spLocks noGrp="1"/>
          </p:cNvSpPr>
          <p:nvPr>
            <p:ph type="body" sz="quarter" idx="13"/>
          </p:nvPr>
        </p:nvSpPr>
        <p:spPr/>
        <p:txBody>
          <a:bodyPr/>
          <a:lstStyle/>
          <a:p>
            <a:r>
              <a:rPr lang="en-GB"/>
              <a:t>Duplex board</a:t>
            </a:r>
            <a:endParaRPr lang="en-GB" dirty="0"/>
          </a:p>
        </p:txBody>
      </p:sp>
      <p:sp>
        <p:nvSpPr>
          <p:cNvPr id="3" name="Text Placeholder 2"/>
          <p:cNvSpPr>
            <a:spLocks noGrp="1"/>
          </p:cNvSpPr>
          <p:nvPr>
            <p:ph type="body" sz="quarter" idx="14"/>
          </p:nvPr>
        </p:nvSpPr>
        <p:spPr/>
        <p:txBody>
          <a:bodyPr/>
          <a:lstStyle/>
          <a:p>
            <a:r>
              <a:rPr lang="en-GB" dirty="0"/>
              <a:t>This twin layered board is usually </a:t>
            </a:r>
            <a:br>
              <a:rPr lang="en-GB" dirty="0"/>
            </a:br>
            <a:r>
              <a:rPr lang="en-GB" dirty="0"/>
              <a:t>used for packaging</a:t>
            </a:r>
          </a:p>
          <a:p>
            <a:pPr lvl="1"/>
            <a:r>
              <a:rPr lang="en-GB" dirty="0"/>
              <a:t>The top layer is normally white, </a:t>
            </a:r>
            <a:br>
              <a:rPr lang="en-GB" dirty="0"/>
            </a:br>
            <a:r>
              <a:rPr lang="en-GB" dirty="0"/>
              <a:t>but available in range of colours</a:t>
            </a:r>
          </a:p>
          <a:p>
            <a:pPr lvl="1"/>
            <a:r>
              <a:rPr lang="en-GB" dirty="0"/>
              <a:t>It is food safe and can be coated to </a:t>
            </a:r>
            <a:br>
              <a:rPr lang="en-GB" dirty="0"/>
            </a:br>
            <a:r>
              <a:rPr lang="en-GB" dirty="0"/>
              <a:t>increase water and oil resistance</a:t>
            </a:r>
          </a:p>
          <a:p>
            <a:pPr lvl="1"/>
            <a:r>
              <a:rPr lang="en-GB" dirty="0"/>
              <a:t>It folds, cuts and prints well</a:t>
            </a:r>
          </a:p>
          <a:p>
            <a:pPr lvl="1"/>
            <a:r>
              <a:rPr lang="en-GB" dirty="0"/>
              <a:t>Usually around 200-500gsm</a:t>
            </a:r>
          </a:p>
          <a:p>
            <a:pPr lvl="1"/>
            <a:r>
              <a:rPr lang="en-GB" dirty="0">
                <a:solidFill>
                  <a:srgbClr val="173777"/>
                </a:solidFill>
              </a:rPr>
              <a:t>How can you differentiate this </a:t>
            </a:r>
            <a:br>
              <a:rPr lang="en-GB" dirty="0">
                <a:solidFill>
                  <a:srgbClr val="173777"/>
                </a:solidFill>
              </a:rPr>
            </a:br>
            <a:r>
              <a:rPr lang="en-GB" dirty="0">
                <a:solidFill>
                  <a:srgbClr val="173777"/>
                </a:solidFill>
              </a:rPr>
              <a:t>from bleached card?</a:t>
            </a:r>
          </a:p>
        </p:txBody>
      </p:sp>
      <p:pic>
        <p:nvPicPr>
          <p:cNvPr id="9" name="Picture 8">
            <a:extLst>
              <a:ext uri="{FF2B5EF4-FFF2-40B4-BE49-F238E27FC236}">
                <a16:creationId xmlns:a16="http://schemas.microsoft.com/office/drawing/2014/main" id="{B68CF0EF-D8D1-4C89-A6BA-5D63A9A6F2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20835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92600" y="2073674"/>
            <a:ext cx="4851400" cy="4784326"/>
          </a:xfrm>
          <a:prstGeom prst="rect">
            <a:avLst/>
          </a:prstGeom>
        </p:spPr>
      </p:pic>
      <p:sp>
        <p:nvSpPr>
          <p:cNvPr id="2" name="Text Placeholder 1"/>
          <p:cNvSpPr>
            <a:spLocks noGrp="1"/>
          </p:cNvSpPr>
          <p:nvPr>
            <p:ph type="body" sz="quarter" idx="13"/>
          </p:nvPr>
        </p:nvSpPr>
        <p:spPr/>
        <p:txBody>
          <a:bodyPr/>
          <a:lstStyle/>
          <a:p>
            <a:r>
              <a:rPr lang="en-GB" dirty="0"/>
              <a:t>Foil backed and laminated card</a:t>
            </a:r>
          </a:p>
        </p:txBody>
      </p:sp>
      <p:sp>
        <p:nvSpPr>
          <p:cNvPr id="3" name="Text Placeholder 2"/>
          <p:cNvSpPr>
            <a:spLocks noGrp="1"/>
          </p:cNvSpPr>
          <p:nvPr>
            <p:ph type="body" sz="quarter" idx="14"/>
          </p:nvPr>
        </p:nvSpPr>
        <p:spPr/>
        <p:txBody>
          <a:bodyPr/>
          <a:lstStyle/>
          <a:p>
            <a:r>
              <a:rPr lang="en-GB" dirty="0"/>
              <a:t>Some boards are coated or laminated with other materials to enhance their working properties</a:t>
            </a:r>
          </a:p>
          <a:p>
            <a:pPr lvl="1"/>
            <a:r>
              <a:rPr lang="en-GB" dirty="0"/>
              <a:t>Foil linings create an impermeable </a:t>
            </a:r>
            <a:br>
              <a:rPr lang="en-GB" dirty="0"/>
            </a:br>
            <a:r>
              <a:rPr lang="en-GB" dirty="0"/>
              <a:t>layer protecting the contents from</a:t>
            </a:r>
            <a:br>
              <a:rPr lang="en-GB" dirty="0"/>
            </a:br>
            <a:r>
              <a:rPr lang="en-GB" dirty="0"/>
              <a:t>light, air, odour and bacteria </a:t>
            </a:r>
          </a:p>
          <a:p>
            <a:pPr lvl="1"/>
            <a:r>
              <a:rPr lang="en-GB" dirty="0"/>
              <a:t>Polyethylene is used as a</a:t>
            </a:r>
            <a:br>
              <a:rPr lang="en-GB" dirty="0"/>
            </a:br>
            <a:r>
              <a:rPr lang="en-GB" dirty="0"/>
              <a:t>food safe liner, an adhesive </a:t>
            </a:r>
            <a:br>
              <a:rPr lang="en-GB" dirty="0"/>
            </a:br>
            <a:r>
              <a:rPr lang="en-GB" dirty="0"/>
              <a:t>between the card and foil </a:t>
            </a:r>
            <a:br>
              <a:rPr lang="en-GB" dirty="0"/>
            </a:br>
            <a:r>
              <a:rPr lang="en-GB" dirty="0"/>
              <a:t>layers and as an outer coating</a:t>
            </a:r>
          </a:p>
          <a:p>
            <a:pPr lvl="1"/>
            <a:r>
              <a:rPr lang="en-GB" dirty="0">
                <a:solidFill>
                  <a:srgbClr val="173777"/>
                </a:solidFill>
              </a:rPr>
              <a:t>How could combining materials in </a:t>
            </a:r>
            <a:br>
              <a:rPr lang="en-GB" dirty="0">
                <a:solidFill>
                  <a:srgbClr val="173777"/>
                </a:solidFill>
              </a:rPr>
            </a:br>
            <a:r>
              <a:rPr lang="en-GB" dirty="0">
                <a:solidFill>
                  <a:srgbClr val="173777"/>
                </a:solidFill>
              </a:rPr>
              <a:t>this way affect biodegradability</a:t>
            </a:r>
            <a:br>
              <a:rPr lang="en-GB" dirty="0">
                <a:solidFill>
                  <a:srgbClr val="173777"/>
                </a:solidFill>
              </a:rPr>
            </a:br>
            <a:r>
              <a:rPr lang="en-GB" dirty="0">
                <a:solidFill>
                  <a:srgbClr val="173777"/>
                </a:solidFill>
              </a:rPr>
              <a:t>and recyclability? </a:t>
            </a:r>
          </a:p>
          <a:p>
            <a:pPr lvl="1"/>
            <a:r>
              <a:rPr lang="en-GB" dirty="0">
                <a:solidFill>
                  <a:srgbClr val="173777"/>
                </a:solidFill>
              </a:rPr>
              <a:t>Name some uses for foil-coated boards</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639377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770D2-1287-4AFF-9C97-144D309448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72353" y="2001291"/>
            <a:ext cx="4220796" cy="2820246"/>
          </a:xfrm>
          <a:prstGeom prst="rect">
            <a:avLst/>
          </a:prstGeom>
        </p:spPr>
      </p:pic>
      <p:sp>
        <p:nvSpPr>
          <p:cNvPr id="2" name="Text Placeholder 1"/>
          <p:cNvSpPr>
            <a:spLocks noGrp="1"/>
          </p:cNvSpPr>
          <p:nvPr>
            <p:ph type="body" sz="quarter" idx="13"/>
          </p:nvPr>
        </p:nvSpPr>
        <p:spPr/>
        <p:txBody>
          <a:bodyPr/>
          <a:lstStyle/>
          <a:p>
            <a:r>
              <a:rPr lang="en-GB" dirty="0" err="1"/>
              <a:t>Tetra-Pak</a:t>
            </a:r>
            <a:r>
              <a:rPr lang="en-GB" baseline="30000" dirty="0"/>
              <a:t>®</a:t>
            </a:r>
            <a:r>
              <a:rPr lang="en-GB" dirty="0"/>
              <a:t> deconstructed</a:t>
            </a:r>
          </a:p>
        </p:txBody>
      </p:sp>
      <p:sp>
        <p:nvSpPr>
          <p:cNvPr id="3" name="Text Placeholder 2"/>
          <p:cNvSpPr>
            <a:spLocks noGrp="1"/>
          </p:cNvSpPr>
          <p:nvPr>
            <p:ph type="body" sz="quarter" idx="14"/>
          </p:nvPr>
        </p:nvSpPr>
        <p:spPr/>
        <p:txBody>
          <a:bodyPr/>
          <a:lstStyle/>
          <a:p>
            <a:r>
              <a:rPr lang="en-GB" dirty="0" err="1"/>
              <a:t>Tetra-Pak</a:t>
            </a:r>
            <a:r>
              <a:rPr lang="en-GB" baseline="30000" dirty="0"/>
              <a:t>®</a:t>
            </a:r>
            <a:r>
              <a:rPr lang="en-GB" dirty="0"/>
              <a:t> is made up of six layers:</a:t>
            </a:r>
          </a:p>
          <a:p>
            <a:pPr lvl="1"/>
            <a:r>
              <a:rPr lang="en-GB" dirty="0"/>
              <a:t>74% paperboard</a:t>
            </a:r>
          </a:p>
          <a:p>
            <a:pPr lvl="1"/>
            <a:r>
              <a:rPr lang="en-GB" dirty="0"/>
              <a:t>22% polyethylene</a:t>
            </a:r>
          </a:p>
          <a:p>
            <a:pPr lvl="1"/>
            <a:r>
              <a:rPr lang="en-GB" dirty="0"/>
              <a:t>4% aluminium foil</a:t>
            </a:r>
          </a:p>
          <a:p>
            <a:r>
              <a:rPr lang="en-GB" dirty="0"/>
              <a:t>Benefits include:</a:t>
            </a:r>
          </a:p>
          <a:p>
            <a:pPr lvl="1"/>
            <a:r>
              <a:rPr lang="en-GB" dirty="0"/>
              <a:t>Perfect for storage of </a:t>
            </a:r>
            <a:br>
              <a:rPr lang="en-GB" dirty="0"/>
            </a:br>
            <a:r>
              <a:rPr lang="en-GB" dirty="0"/>
              <a:t>liquid foods and beverages</a:t>
            </a:r>
          </a:p>
          <a:p>
            <a:pPr lvl="1"/>
            <a:r>
              <a:rPr lang="en-GB" dirty="0"/>
              <a:t>Foil layer insulates and protects</a:t>
            </a:r>
          </a:p>
          <a:p>
            <a:pPr lvl="1"/>
            <a:r>
              <a:rPr lang="en-GB" dirty="0"/>
              <a:t>Contents remain sterile for a long time</a:t>
            </a:r>
          </a:p>
          <a:p>
            <a:r>
              <a:rPr lang="en-GB" dirty="0"/>
              <a:t>However, specialist recycling is required</a:t>
            </a:r>
          </a:p>
        </p:txBody>
      </p:sp>
    </p:spTree>
    <p:extLst>
      <p:ext uri="{BB962C8B-B14F-4D97-AF65-F5344CB8AC3E}">
        <p14:creationId xmlns:p14="http://schemas.microsoft.com/office/powerpoint/2010/main" val="323286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assets.tetrapak.com/static/mediabank/tetra-rex-renewable.jpg">
            <a:extLst>
              <a:ext uri="{FF2B5EF4-FFF2-40B4-BE49-F238E27FC236}">
                <a16:creationId xmlns:a16="http://schemas.microsoft.com/office/drawing/2014/main" id="{9F0E9902-290C-48AA-ACD9-3A6F968CD5A9}"/>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886450" y="1221404"/>
            <a:ext cx="3257550" cy="510069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A sweet alternative</a:t>
            </a:r>
          </a:p>
        </p:txBody>
      </p:sp>
      <p:sp>
        <p:nvSpPr>
          <p:cNvPr id="3" name="Text Placeholder 2"/>
          <p:cNvSpPr>
            <a:spLocks noGrp="1"/>
          </p:cNvSpPr>
          <p:nvPr>
            <p:ph type="body" sz="quarter" idx="14"/>
          </p:nvPr>
        </p:nvSpPr>
        <p:spPr/>
        <p:txBody>
          <a:bodyPr/>
          <a:lstStyle/>
          <a:p>
            <a:r>
              <a:rPr lang="en-GB" dirty="0" err="1"/>
              <a:t>Tetra-Pak</a:t>
            </a:r>
            <a:r>
              <a:rPr lang="en-GB" baseline="30000" dirty="0"/>
              <a:t>®</a:t>
            </a:r>
            <a:r>
              <a:rPr lang="en-GB" dirty="0"/>
              <a:t> has launched a range of</a:t>
            </a:r>
            <a:br>
              <a:rPr lang="en-GB" dirty="0"/>
            </a:br>
            <a:r>
              <a:rPr lang="en-GB" dirty="0"/>
              <a:t>containers that are made from 100% </a:t>
            </a:r>
            <a:br>
              <a:rPr lang="en-GB" dirty="0"/>
            </a:br>
            <a:r>
              <a:rPr lang="en-GB" dirty="0"/>
              <a:t>plant-based, renewable materials</a:t>
            </a:r>
          </a:p>
          <a:p>
            <a:pPr lvl="1"/>
            <a:r>
              <a:rPr lang="en-GB" dirty="0"/>
              <a:t>The Tetra Rex</a:t>
            </a:r>
            <a:r>
              <a:rPr lang="en-GB" baseline="30000" dirty="0"/>
              <a:t>®</a:t>
            </a:r>
            <a:r>
              <a:rPr lang="en-GB" dirty="0"/>
              <a:t> range has made all </a:t>
            </a:r>
            <a:br>
              <a:rPr lang="en-GB" dirty="0"/>
            </a:br>
            <a:r>
              <a:rPr lang="en-GB" dirty="0"/>
              <a:t>plastic elements using bio-polymers, </a:t>
            </a:r>
            <a:br>
              <a:rPr lang="en-GB" dirty="0"/>
            </a:br>
            <a:r>
              <a:rPr lang="en-GB" dirty="0"/>
              <a:t>processed from sugarcane </a:t>
            </a:r>
          </a:p>
          <a:p>
            <a:pPr lvl="1"/>
            <a:r>
              <a:rPr lang="en-GB" dirty="0"/>
              <a:t>Even the LDPE film and HDPE lid</a:t>
            </a:r>
          </a:p>
          <a:p>
            <a:pPr lvl="1"/>
            <a:r>
              <a:rPr lang="en-GB" dirty="0"/>
              <a:t>The paperboard is certified by the </a:t>
            </a:r>
            <a:br>
              <a:rPr lang="en-GB" dirty="0"/>
            </a:br>
            <a:r>
              <a:rPr lang="en-GB" dirty="0"/>
              <a:t>Forest Stewardship Council (FSC) </a:t>
            </a:r>
          </a:p>
          <a:p>
            <a:pPr lvl="1"/>
            <a:endParaRPr lang="en-GB" dirty="0"/>
          </a:p>
        </p:txBody>
      </p:sp>
    </p:spTree>
    <p:extLst>
      <p:ext uri="{BB962C8B-B14F-4D97-AF65-F5344CB8AC3E}">
        <p14:creationId xmlns:p14="http://schemas.microsoft.com/office/powerpoint/2010/main" val="2171039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531F22-1A07-4E02-8CFF-6BE8B03366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41850" y="2566416"/>
            <a:ext cx="4425294" cy="3385351"/>
          </a:xfrm>
          <a:prstGeom prst="rect">
            <a:avLst/>
          </a:prstGeom>
        </p:spPr>
      </p:pic>
      <p:sp>
        <p:nvSpPr>
          <p:cNvPr id="2" name="Text Placeholder 1">
            <a:extLst>
              <a:ext uri="{FF2B5EF4-FFF2-40B4-BE49-F238E27FC236}">
                <a16:creationId xmlns:a16="http://schemas.microsoft.com/office/drawing/2014/main" id="{ABCFF1FD-D8FE-4FF7-9430-21B121711489}"/>
              </a:ext>
            </a:extLst>
          </p:cNvPr>
          <p:cNvSpPr>
            <a:spLocks noGrp="1"/>
          </p:cNvSpPr>
          <p:nvPr>
            <p:ph type="body" sz="quarter" idx="13"/>
          </p:nvPr>
        </p:nvSpPr>
        <p:spPr/>
        <p:txBody>
          <a:bodyPr/>
          <a:lstStyle/>
          <a:p>
            <a:r>
              <a:rPr lang="en-GB" dirty="0"/>
              <a:t>Metal effect card</a:t>
            </a:r>
          </a:p>
        </p:txBody>
      </p:sp>
      <p:sp>
        <p:nvSpPr>
          <p:cNvPr id="3" name="Text Placeholder 2">
            <a:extLst>
              <a:ext uri="{FF2B5EF4-FFF2-40B4-BE49-F238E27FC236}">
                <a16:creationId xmlns:a16="http://schemas.microsoft.com/office/drawing/2014/main" id="{3BAE2CBC-BC3E-4391-8673-9CCCAA58D0D2}"/>
              </a:ext>
            </a:extLst>
          </p:cNvPr>
          <p:cNvSpPr>
            <a:spLocks noGrp="1"/>
          </p:cNvSpPr>
          <p:nvPr>
            <p:ph type="body" sz="quarter" idx="14"/>
          </p:nvPr>
        </p:nvSpPr>
        <p:spPr/>
        <p:txBody>
          <a:bodyPr/>
          <a:lstStyle/>
          <a:p>
            <a:r>
              <a:rPr lang="en-GB" dirty="0"/>
              <a:t>The bright metallic effect can be added to the surface of card by bonding a metallic foil layer</a:t>
            </a:r>
          </a:p>
          <a:p>
            <a:pPr lvl="1"/>
            <a:r>
              <a:rPr lang="en-GB" dirty="0"/>
              <a:t>The card can be further processed </a:t>
            </a:r>
            <a:br>
              <a:rPr lang="en-GB" dirty="0"/>
            </a:br>
            <a:r>
              <a:rPr lang="en-GB" dirty="0"/>
              <a:t>with the addition of embossing</a:t>
            </a:r>
            <a:br>
              <a:rPr lang="en-GB" dirty="0"/>
            </a:br>
            <a:r>
              <a:rPr lang="en-GB" dirty="0"/>
              <a:t>to give it texture</a:t>
            </a:r>
          </a:p>
          <a:p>
            <a:pPr lvl="1"/>
            <a:r>
              <a:rPr lang="en-GB" dirty="0"/>
              <a:t>Matte and shiny gloss tones</a:t>
            </a:r>
            <a:br>
              <a:rPr lang="en-GB" dirty="0"/>
            </a:br>
            <a:r>
              <a:rPr lang="en-GB" dirty="0"/>
              <a:t>can be blended to create </a:t>
            </a:r>
            <a:br>
              <a:rPr lang="en-GB" dirty="0"/>
            </a:br>
            <a:r>
              <a:rPr lang="en-GB" dirty="0"/>
              <a:t>dramatic patterns</a:t>
            </a:r>
          </a:p>
          <a:p>
            <a:pPr lvl="1"/>
            <a:r>
              <a:rPr lang="en-GB" dirty="0"/>
              <a:t>Laminated versions can be </a:t>
            </a:r>
            <a:br>
              <a:rPr lang="en-GB" dirty="0"/>
            </a:br>
            <a:r>
              <a:rPr lang="en-GB" dirty="0"/>
              <a:t>used for cake boards and </a:t>
            </a:r>
            <a:br>
              <a:rPr lang="en-GB" dirty="0"/>
            </a:br>
            <a:r>
              <a:rPr lang="en-GB" dirty="0"/>
              <a:t>other food grade products</a:t>
            </a:r>
          </a:p>
          <a:p>
            <a:pPr lvl="1"/>
            <a:endParaRPr lang="en-GB" dirty="0"/>
          </a:p>
        </p:txBody>
      </p:sp>
    </p:spTree>
    <p:extLst>
      <p:ext uri="{BB962C8B-B14F-4D97-AF65-F5344CB8AC3E}">
        <p14:creationId xmlns:p14="http://schemas.microsoft.com/office/powerpoint/2010/main" val="510381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A07378-6DC9-4C5B-A908-8F0F202FE8A9}"/>
              </a:ext>
            </a:extLst>
          </p:cNvPr>
          <p:cNvSpPr>
            <a:spLocks noGrp="1"/>
          </p:cNvSpPr>
          <p:nvPr>
            <p:ph type="body" sz="quarter" idx="13"/>
          </p:nvPr>
        </p:nvSpPr>
        <p:spPr/>
        <p:txBody>
          <a:bodyPr/>
          <a:lstStyle/>
          <a:p>
            <a:r>
              <a:rPr lang="en-GB" dirty="0"/>
              <a:t>Moulded paper pulp</a:t>
            </a:r>
          </a:p>
        </p:txBody>
      </p:sp>
      <p:sp>
        <p:nvSpPr>
          <p:cNvPr id="3" name="Text Placeholder 2">
            <a:extLst>
              <a:ext uri="{FF2B5EF4-FFF2-40B4-BE49-F238E27FC236}">
                <a16:creationId xmlns:a16="http://schemas.microsoft.com/office/drawing/2014/main" id="{97F260C2-3050-4AED-B948-A97E6174F73C}"/>
              </a:ext>
            </a:extLst>
          </p:cNvPr>
          <p:cNvSpPr>
            <a:spLocks noGrp="1"/>
          </p:cNvSpPr>
          <p:nvPr>
            <p:ph type="body" sz="quarter" idx="14"/>
          </p:nvPr>
        </p:nvSpPr>
        <p:spPr/>
        <p:txBody>
          <a:bodyPr/>
          <a:lstStyle/>
          <a:p>
            <a:r>
              <a:rPr lang="en-GB" dirty="0"/>
              <a:t>The ubiquitous eggbox is perhaps the most iconic paper pulp packaging product</a:t>
            </a:r>
          </a:p>
          <a:p>
            <a:pPr lvl="1"/>
            <a:r>
              <a:rPr lang="en-GB" dirty="0"/>
              <a:t>Pulped paper is a very economical way to create specific forms for protective and secure eco-friendly packaging </a:t>
            </a:r>
          </a:p>
          <a:p>
            <a:pPr lvl="1"/>
            <a:r>
              <a:rPr lang="en-GB" dirty="0"/>
              <a:t>It has limited printability but is 100% recyclable</a:t>
            </a:r>
          </a:p>
        </p:txBody>
      </p:sp>
    </p:spTree>
    <p:extLst>
      <p:ext uri="{BB962C8B-B14F-4D97-AF65-F5344CB8AC3E}">
        <p14:creationId xmlns:p14="http://schemas.microsoft.com/office/powerpoint/2010/main" val="2612272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2</a:t>
            </a:r>
          </a:p>
        </p:txBody>
      </p:sp>
      <p:sp>
        <p:nvSpPr>
          <p:cNvPr id="3" name="Text Placeholder 2"/>
          <p:cNvSpPr>
            <a:spLocks noGrp="1"/>
          </p:cNvSpPr>
          <p:nvPr>
            <p:ph type="body" sz="quarter" idx="14"/>
          </p:nvPr>
        </p:nvSpPr>
        <p:spPr/>
        <p:txBody>
          <a:bodyPr/>
          <a:lstStyle/>
          <a:p>
            <a:r>
              <a:rPr lang="en-GB" dirty="0"/>
              <a:t>Complete </a:t>
            </a:r>
            <a:r>
              <a:rPr lang="en-GB" b="1" dirty="0"/>
              <a:t>Task 1 </a:t>
            </a:r>
            <a:r>
              <a:rPr lang="en-GB" dirty="0"/>
              <a:t>and </a:t>
            </a:r>
            <a:r>
              <a:rPr lang="en-GB" b="1" dirty="0"/>
              <a:t>2 </a:t>
            </a:r>
            <a:r>
              <a:rPr lang="en-GB" dirty="0"/>
              <a:t>of your Worksheet</a:t>
            </a:r>
            <a:endParaRPr lang="en-GB" b="1" dirty="0"/>
          </a:p>
        </p:txBody>
      </p:sp>
    </p:spTree>
    <p:extLst>
      <p:ext uri="{BB962C8B-B14F-4D97-AF65-F5344CB8AC3E}">
        <p14:creationId xmlns:p14="http://schemas.microsoft.com/office/powerpoint/2010/main" val="1459267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Define the difference between paper, card and board</a:t>
            </a:r>
          </a:p>
          <a:p>
            <a:r>
              <a:rPr lang="en-GB" dirty="0"/>
              <a:t>Explain which materials are ideal for the packaging</a:t>
            </a:r>
          </a:p>
          <a:p>
            <a:r>
              <a:rPr lang="en-GB" dirty="0"/>
              <a:t>What qualities would you look for in different boards if you had to package a mobile phone?</a:t>
            </a:r>
          </a:p>
          <a:p>
            <a:r>
              <a:rPr lang="en-GB" dirty="0"/>
              <a:t>Which papers and boards are the most absorbent?</a:t>
            </a:r>
          </a:p>
          <a:p>
            <a:endParaRPr lang="en-GB" dirty="0"/>
          </a:p>
        </p:txBody>
      </p:sp>
    </p:spTree>
    <p:extLst>
      <p:ext uri="{BB962C8B-B14F-4D97-AF65-F5344CB8AC3E}">
        <p14:creationId xmlns:p14="http://schemas.microsoft.com/office/powerpoint/2010/main" val="870757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05408E-F10C-4BEC-B72C-D7999052E73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557928"/>
            <a:ext cx="9144000" cy="3393839"/>
          </a:xfrm>
          <a:prstGeom prst="rect">
            <a:avLst/>
          </a:prstGeom>
        </p:spPr>
      </p:pic>
      <p:sp>
        <p:nvSpPr>
          <p:cNvPr id="2" name="Text Placeholder 1">
            <a:extLst>
              <a:ext uri="{FF2B5EF4-FFF2-40B4-BE49-F238E27FC236}">
                <a16:creationId xmlns:a16="http://schemas.microsoft.com/office/drawing/2014/main" id="{EECD2C43-A6EB-4DBE-95C1-820A8DAE1999}"/>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D342BDBD-99C5-4F20-A8FE-028E9B7F87AE}"/>
              </a:ext>
            </a:extLst>
          </p:cNvPr>
          <p:cNvSpPr>
            <a:spLocks noGrp="1"/>
          </p:cNvSpPr>
          <p:nvPr>
            <p:ph type="body" sz="quarter" idx="14"/>
          </p:nvPr>
        </p:nvSpPr>
        <p:spPr/>
        <p:txBody>
          <a:bodyPr/>
          <a:lstStyle/>
          <a:p>
            <a:r>
              <a:rPr lang="en-GB" dirty="0"/>
              <a:t>What’s the difference between paper and board?</a:t>
            </a:r>
          </a:p>
        </p:txBody>
      </p:sp>
    </p:spTree>
    <p:extLst>
      <p:ext uri="{BB962C8B-B14F-4D97-AF65-F5344CB8AC3E}">
        <p14:creationId xmlns:p14="http://schemas.microsoft.com/office/powerpoint/2010/main" val="287428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5D4E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0737E0-1539-4FCF-8462-743D618603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90600" y="2957885"/>
            <a:ext cx="5959750" cy="3900115"/>
          </a:xfrm>
          <a:prstGeom prst="rect">
            <a:avLst/>
          </a:prstGeom>
        </p:spPr>
      </p:pic>
      <p:sp>
        <p:nvSpPr>
          <p:cNvPr id="2" name="Text Placeholder 1">
            <a:extLst>
              <a:ext uri="{FF2B5EF4-FFF2-40B4-BE49-F238E27FC236}">
                <a16:creationId xmlns:a16="http://schemas.microsoft.com/office/drawing/2014/main" id="{B04DB5FE-5B37-4BBE-A8F6-3E81A7F42BE8}"/>
              </a:ext>
            </a:extLst>
          </p:cNvPr>
          <p:cNvSpPr>
            <a:spLocks noGrp="1"/>
          </p:cNvSpPr>
          <p:nvPr>
            <p:ph type="body" sz="quarter" idx="13"/>
          </p:nvPr>
        </p:nvSpPr>
        <p:spPr/>
        <p:txBody>
          <a:bodyPr/>
          <a:lstStyle/>
          <a:p>
            <a:r>
              <a:rPr lang="en-GB" dirty="0"/>
              <a:t>Two-minute challenge</a:t>
            </a:r>
          </a:p>
        </p:txBody>
      </p:sp>
      <p:sp>
        <p:nvSpPr>
          <p:cNvPr id="3" name="Text Placeholder 2">
            <a:extLst>
              <a:ext uri="{FF2B5EF4-FFF2-40B4-BE49-F238E27FC236}">
                <a16:creationId xmlns:a16="http://schemas.microsoft.com/office/drawing/2014/main" id="{247FE54D-FFE7-4209-9C99-9FA2574E5401}"/>
              </a:ext>
            </a:extLst>
          </p:cNvPr>
          <p:cNvSpPr>
            <a:spLocks noGrp="1"/>
          </p:cNvSpPr>
          <p:nvPr>
            <p:ph type="body" sz="quarter" idx="14"/>
          </p:nvPr>
        </p:nvSpPr>
        <p:spPr/>
        <p:txBody>
          <a:bodyPr/>
          <a:lstStyle/>
          <a:p>
            <a:r>
              <a:rPr lang="en-GB" dirty="0"/>
              <a:t>Place these papers &amp; boards in the correct order by their weight</a:t>
            </a:r>
          </a:p>
          <a:p>
            <a:pPr lvl="1"/>
            <a:r>
              <a:rPr lang="en-GB" dirty="0"/>
              <a:t>Cartridge paper</a:t>
            </a:r>
          </a:p>
          <a:p>
            <a:pPr lvl="1"/>
            <a:r>
              <a:rPr lang="en-GB" dirty="0"/>
              <a:t>Mountboard</a:t>
            </a:r>
          </a:p>
          <a:p>
            <a:pPr lvl="1"/>
            <a:r>
              <a:rPr lang="en-GB" dirty="0"/>
              <a:t>Tracing paper</a:t>
            </a:r>
          </a:p>
          <a:p>
            <a:pPr lvl="1"/>
            <a:r>
              <a:rPr lang="en-GB" dirty="0"/>
              <a:t>Tissue paper</a:t>
            </a:r>
          </a:p>
          <a:p>
            <a:pPr lvl="1"/>
            <a:r>
              <a:rPr lang="en-GB" dirty="0"/>
              <a:t>Photocopy paper</a:t>
            </a:r>
          </a:p>
          <a:p>
            <a:pPr lvl="1"/>
            <a:r>
              <a:rPr lang="en-GB" dirty="0"/>
              <a:t>Layout paper</a:t>
            </a:r>
          </a:p>
          <a:p>
            <a:pPr lvl="1"/>
            <a:r>
              <a:rPr lang="en-GB" dirty="0"/>
              <a:t>Foil-lined board</a:t>
            </a:r>
          </a:p>
          <a:p>
            <a:pPr lvl="1"/>
            <a:r>
              <a:rPr lang="en-GB" dirty="0"/>
              <a:t>Bleed proof paper</a:t>
            </a:r>
          </a:p>
          <a:p>
            <a:pPr lvl="1"/>
            <a:endParaRPr lang="en-GB" dirty="0"/>
          </a:p>
          <a:p>
            <a:endParaRPr lang="en-GB" dirty="0"/>
          </a:p>
        </p:txBody>
      </p:sp>
      <p:pic>
        <p:nvPicPr>
          <p:cNvPr id="7" name="Picture 6">
            <a:extLst>
              <a:ext uri="{FF2B5EF4-FFF2-40B4-BE49-F238E27FC236}">
                <a16:creationId xmlns:a16="http://schemas.microsoft.com/office/drawing/2014/main" id="{7D190AC0-1AF1-48CD-88BE-9D297713AC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15859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5D4E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3003F7-EBD0-4BB0-B17B-8592DF36336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90600" y="2957885"/>
            <a:ext cx="5959750" cy="3900115"/>
          </a:xfrm>
          <a:prstGeom prst="rect">
            <a:avLst/>
          </a:prstGeom>
        </p:spPr>
      </p:pic>
      <p:sp>
        <p:nvSpPr>
          <p:cNvPr id="2" name="Text Placeholder 1">
            <a:extLst>
              <a:ext uri="{FF2B5EF4-FFF2-40B4-BE49-F238E27FC236}">
                <a16:creationId xmlns:a16="http://schemas.microsoft.com/office/drawing/2014/main" id="{B04DB5FE-5B37-4BBE-A8F6-3E81A7F42BE8}"/>
              </a:ext>
            </a:extLst>
          </p:cNvPr>
          <p:cNvSpPr>
            <a:spLocks noGrp="1"/>
          </p:cNvSpPr>
          <p:nvPr>
            <p:ph type="body" sz="quarter" idx="13"/>
          </p:nvPr>
        </p:nvSpPr>
        <p:spPr/>
        <p:txBody>
          <a:bodyPr/>
          <a:lstStyle/>
          <a:p>
            <a:r>
              <a:rPr lang="en-GB" dirty="0"/>
              <a:t>And the winner is…?</a:t>
            </a:r>
          </a:p>
        </p:txBody>
      </p:sp>
      <p:sp>
        <p:nvSpPr>
          <p:cNvPr id="3" name="Text Placeholder 2">
            <a:extLst>
              <a:ext uri="{FF2B5EF4-FFF2-40B4-BE49-F238E27FC236}">
                <a16:creationId xmlns:a16="http://schemas.microsoft.com/office/drawing/2014/main" id="{247FE54D-FFE7-4209-9C99-9FA2574E5401}"/>
              </a:ext>
            </a:extLst>
          </p:cNvPr>
          <p:cNvSpPr>
            <a:spLocks noGrp="1"/>
          </p:cNvSpPr>
          <p:nvPr>
            <p:ph type="body" sz="quarter" idx="14"/>
          </p:nvPr>
        </p:nvSpPr>
        <p:spPr>
          <a:xfrm>
            <a:off x="724280" y="1704179"/>
            <a:ext cx="7797230" cy="3453607"/>
          </a:xfrm>
        </p:spPr>
        <p:txBody>
          <a:bodyPr/>
          <a:lstStyle/>
          <a:p>
            <a:r>
              <a:rPr lang="en-GB" dirty="0"/>
              <a:t>There is no way of knowing exactly as the ranges overlap, you would need compare actual samples</a:t>
            </a:r>
          </a:p>
          <a:p>
            <a:pPr lvl="1"/>
            <a:r>
              <a:rPr lang="en-GB" dirty="0"/>
              <a:t>Tissue paper: 10 - 35gsm</a:t>
            </a:r>
          </a:p>
          <a:p>
            <a:pPr lvl="1"/>
            <a:r>
              <a:rPr lang="en-GB" dirty="0"/>
              <a:t>Layout paper: 40 - 60gsm </a:t>
            </a:r>
          </a:p>
          <a:p>
            <a:pPr lvl="1"/>
            <a:r>
              <a:rPr lang="en-GB" dirty="0"/>
              <a:t>Tracing paper: 40 - 120gsm</a:t>
            </a:r>
          </a:p>
          <a:p>
            <a:pPr lvl="1"/>
            <a:r>
              <a:rPr lang="en-GB" dirty="0"/>
              <a:t>Bleed proof paper: 70gsm</a:t>
            </a:r>
          </a:p>
          <a:p>
            <a:pPr lvl="1"/>
            <a:r>
              <a:rPr lang="en-GB" dirty="0"/>
              <a:t>Photocopy paper: 70 - 150gsm </a:t>
            </a:r>
          </a:p>
          <a:p>
            <a:pPr lvl="1"/>
            <a:r>
              <a:rPr lang="en-GB" dirty="0"/>
              <a:t>Cartridge paper: 120 - 150gsm </a:t>
            </a:r>
          </a:p>
          <a:p>
            <a:pPr lvl="1"/>
            <a:r>
              <a:rPr lang="en-GB" dirty="0"/>
              <a:t>Foil-lined board: 200 - 400gsm</a:t>
            </a:r>
          </a:p>
          <a:p>
            <a:pPr lvl="1"/>
            <a:r>
              <a:rPr lang="en-GB" dirty="0"/>
              <a:t>Mountboard: 500 - 2500gsm</a:t>
            </a:r>
          </a:p>
          <a:p>
            <a:pPr lvl="1"/>
            <a:endParaRPr lang="en-GB" dirty="0"/>
          </a:p>
        </p:txBody>
      </p:sp>
      <p:pic>
        <p:nvPicPr>
          <p:cNvPr id="5" name="Graphic 4">
            <a:extLst>
              <a:ext uri="{FF2B5EF4-FFF2-40B4-BE49-F238E27FC236}">
                <a16:creationId xmlns:a16="http://schemas.microsoft.com/office/drawing/2014/main" id="{9E01F7D6-9920-48DF-861D-C4B6E115B7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pic>
        <p:nvPicPr>
          <p:cNvPr id="8" name="Picture 7">
            <a:extLst>
              <a:ext uri="{FF2B5EF4-FFF2-40B4-BE49-F238E27FC236}">
                <a16:creationId xmlns:a16="http://schemas.microsoft.com/office/drawing/2014/main" id="{D7356672-C24A-4D65-B69D-CE0E3E249DF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70834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544180-97FD-44F8-BE4D-D52A8371E1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49815" y="2649415"/>
            <a:ext cx="3294186" cy="3505201"/>
          </a:xfrm>
          <a:prstGeom prst="rect">
            <a:avLst/>
          </a:prstGeom>
        </p:spPr>
      </p:pic>
      <p:sp>
        <p:nvSpPr>
          <p:cNvPr id="2" name="Text Placeholder 1"/>
          <p:cNvSpPr>
            <a:spLocks noGrp="1"/>
          </p:cNvSpPr>
          <p:nvPr>
            <p:ph type="body" sz="quarter" idx="13"/>
          </p:nvPr>
        </p:nvSpPr>
        <p:spPr/>
        <p:txBody>
          <a:bodyPr/>
          <a:lstStyle/>
          <a:p>
            <a:r>
              <a:rPr lang="en-GB"/>
              <a:t>GSM or Microns</a:t>
            </a:r>
            <a:endParaRPr lang="en-GB" dirty="0"/>
          </a:p>
        </p:txBody>
      </p:sp>
      <p:sp>
        <p:nvSpPr>
          <p:cNvPr id="3" name="Text Placeholder 2"/>
          <p:cNvSpPr>
            <a:spLocks noGrp="1"/>
          </p:cNvSpPr>
          <p:nvPr>
            <p:ph type="body" sz="quarter" idx="14"/>
          </p:nvPr>
        </p:nvSpPr>
        <p:spPr/>
        <p:txBody>
          <a:bodyPr/>
          <a:lstStyle/>
          <a:p>
            <a:r>
              <a:rPr lang="en-GB" dirty="0"/>
              <a:t>Paper is classified by both weight and size</a:t>
            </a:r>
          </a:p>
          <a:p>
            <a:pPr lvl="1"/>
            <a:r>
              <a:rPr lang="en-GB" dirty="0"/>
              <a:t>Paper weight is measured in </a:t>
            </a:r>
            <a:r>
              <a:rPr lang="en-GB" b="1" dirty="0"/>
              <a:t>grams per square metre </a:t>
            </a:r>
            <a:r>
              <a:rPr lang="en-GB" dirty="0"/>
              <a:t>(GSM)</a:t>
            </a:r>
          </a:p>
          <a:p>
            <a:pPr lvl="1"/>
            <a:r>
              <a:rPr lang="en-GB" dirty="0"/>
              <a:t>Paper-based materials that weigh more than </a:t>
            </a:r>
            <a:br>
              <a:rPr lang="en-GB" dirty="0"/>
            </a:br>
            <a:r>
              <a:rPr lang="en-GB" dirty="0"/>
              <a:t>220gsm are usually classified as boards</a:t>
            </a:r>
          </a:p>
          <a:p>
            <a:pPr lvl="1"/>
            <a:r>
              <a:rPr lang="en-GB" dirty="0"/>
              <a:t>Board is usually measured in </a:t>
            </a:r>
            <a:r>
              <a:rPr lang="en-GB" b="1" dirty="0"/>
              <a:t>microns </a:t>
            </a:r>
            <a:r>
              <a:rPr lang="en-GB" dirty="0"/>
              <a:t>(</a:t>
            </a:r>
            <a:r>
              <a:rPr lang="el-GR" dirty="0"/>
              <a:t>μ</a:t>
            </a:r>
            <a:r>
              <a:rPr lang="en-GB" dirty="0"/>
              <a:t>m); </a:t>
            </a:r>
            <a:br>
              <a:rPr lang="en-GB" dirty="0"/>
            </a:br>
            <a:r>
              <a:rPr lang="en-GB" dirty="0"/>
              <a:t>1000</a:t>
            </a:r>
            <a:r>
              <a:rPr lang="el-GR" dirty="0"/>
              <a:t>μ</a:t>
            </a:r>
            <a:r>
              <a:rPr lang="en-GB" dirty="0"/>
              <a:t>m is 1mm of thickness</a:t>
            </a:r>
          </a:p>
          <a:p>
            <a:pPr lvl="1"/>
            <a:r>
              <a:rPr lang="en-GB" dirty="0"/>
              <a:t>Paper sizes are set globally using the </a:t>
            </a:r>
            <a:br>
              <a:rPr lang="en-GB" dirty="0"/>
            </a:br>
            <a:r>
              <a:rPr lang="en-GB" dirty="0"/>
              <a:t>A, B and C series, more on this next</a:t>
            </a:r>
          </a:p>
          <a:p>
            <a:pPr lvl="1"/>
            <a:r>
              <a:rPr lang="en-GB" dirty="0">
                <a:solidFill>
                  <a:srgbClr val="173777"/>
                </a:solidFill>
              </a:rPr>
              <a:t>How does a paper or board’s</a:t>
            </a:r>
            <a:br>
              <a:rPr lang="en-GB" dirty="0">
                <a:solidFill>
                  <a:srgbClr val="173777"/>
                </a:solidFill>
              </a:rPr>
            </a:br>
            <a:r>
              <a:rPr lang="en-GB" dirty="0">
                <a:solidFill>
                  <a:srgbClr val="173777"/>
                </a:solidFill>
              </a:rPr>
              <a:t>performance characteristics change </a:t>
            </a:r>
            <a:br>
              <a:rPr lang="en-GB" dirty="0">
                <a:solidFill>
                  <a:srgbClr val="173777"/>
                </a:solidFill>
              </a:rPr>
            </a:br>
            <a:r>
              <a:rPr lang="en-GB" dirty="0">
                <a:solidFill>
                  <a:srgbClr val="173777"/>
                </a:solidFill>
              </a:rPr>
              <a:t>with an increase in its weight?</a:t>
            </a:r>
          </a:p>
          <a:p>
            <a:pPr lvl="1"/>
            <a:endParaRPr lang="en-GB" dirty="0"/>
          </a:p>
          <a:p>
            <a:pPr lvl="1"/>
            <a:endParaRPr lang="en-GB" dirty="0"/>
          </a:p>
          <a:p>
            <a:endParaRPr lang="en-GB" dirty="0"/>
          </a:p>
        </p:txBody>
      </p:sp>
    </p:spTree>
    <p:extLst>
      <p:ext uri="{BB962C8B-B14F-4D97-AF65-F5344CB8AC3E}">
        <p14:creationId xmlns:p14="http://schemas.microsoft.com/office/powerpoint/2010/main" val="155704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As easy as A-B-C</a:t>
            </a:r>
          </a:p>
        </p:txBody>
      </p:sp>
      <p:sp>
        <p:nvSpPr>
          <p:cNvPr id="3" name="Text Placeholder 2"/>
          <p:cNvSpPr>
            <a:spLocks noGrp="1"/>
          </p:cNvSpPr>
          <p:nvPr>
            <p:ph type="body" sz="quarter" idx="14"/>
          </p:nvPr>
        </p:nvSpPr>
        <p:spPr/>
        <p:txBody>
          <a:bodyPr/>
          <a:lstStyle/>
          <a:p>
            <a:r>
              <a:rPr lang="en-GB" dirty="0"/>
              <a:t>ISO 216 governs paper sizes internationally</a:t>
            </a:r>
          </a:p>
          <a:p>
            <a:pPr lvl="1"/>
            <a:r>
              <a:rPr lang="en-GB" b="1" dirty="0"/>
              <a:t>A series </a:t>
            </a:r>
            <a:r>
              <a:rPr lang="en-GB" dirty="0"/>
              <a:t>is for standard trimmed </a:t>
            </a:r>
            <a:br>
              <a:rPr lang="en-GB" dirty="0"/>
            </a:br>
            <a:r>
              <a:rPr lang="en-GB" dirty="0"/>
              <a:t>paper stock</a:t>
            </a:r>
          </a:p>
          <a:p>
            <a:pPr lvl="1"/>
            <a:r>
              <a:rPr lang="en-GB" b="1" dirty="0"/>
              <a:t>B series </a:t>
            </a:r>
            <a:r>
              <a:rPr lang="en-GB" dirty="0"/>
              <a:t>is for alternative sizes </a:t>
            </a:r>
            <a:br>
              <a:rPr lang="en-GB" dirty="0"/>
            </a:br>
            <a:r>
              <a:rPr lang="en-GB" dirty="0"/>
              <a:t>often used in industry</a:t>
            </a:r>
          </a:p>
          <a:p>
            <a:pPr lvl="1"/>
            <a:r>
              <a:rPr lang="en-GB" b="1" dirty="0"/>
              <a:t>C series </a:t>
            </a:r>
            <a:r>
              <a:rPr lang="en-GB" dirty="0"/>
              <a:t>sizes are used for envelopes</a:t>
            </a:r>
          </a:p>
          <a:p>
            <a:r>
              <a:rPr lang="en-GB" dirty="0"/>
              <a:t>Commercial untrimmed sizes:</a:t>
            </a:r>
          </a:p>
          <a:p>
            <a:pPr lvl="1"/>
            <a:r>
              <a:rPr lang="en-GB" b="1" dirty="0"/>
              <a:t>RA series </a:t>
            </a:r>
            <a:r>
              <a:rPr lang="en-GB" dirty="0"/>
              <a:t>which is 105% of A series </a:t>
            </a:r>
          </a:p>
          <a:p>
            <a:pPr lvl="1"/>
            <a:r>
              <a:rPr lang="en-GB" b="1"/>
              <a:t>SRA </a:t>
            </a:r>
            <a:r>
              <a:rPr lang="en-GB" b="1" dirty="0"/>
              <a:t>series </a:t>
            </a:r>
            <a:r>
              <a:rPr lang="en-GB" dirty="0"/>
              <a:t>being 115% A series</a:t>
            </a:r>
          </a:p>
          <a:p>
            <a:pPr lvl="1"/>
            <a:r>
              <a:rPr lang="en-GB" dirty="0">
                <a:solidFill>
                  <a:srgbClr val="173777"/>
                </a:solidFill>
              </a:rPr>
              <a:t>Why do we need untrimmed sizes?</a:t>
            </a:r>
          </a:p>
          <a:p>
            <a:pPr lvl="1"/>
            <a:endParaRPr lang="en-GB" dirty="0"/>
          </a:p>
          <a:p>
            <a:pPr lvl="1"/>
            <a:endParaRPr lang="en-GB" dirty="0"/>
          </a:p>
          <a:p>
            <a:endParaRPr lang="en-GB" dirty="0"/>
          </a:p>
        </p:txBody>
      </p:sp>
      <p:pic>
        <p:nvPicPr>
          <p:cNvPr id="5" name="Picture 4">
            <a:extLst>
              <a:ext uri="{FF2B5EF4-FFF2-40B4-BE49-F238E27FC236}">
                <a16:creationId xmlns:a16="http://schemas.microsoft.com/office/drawing/2014/main" id="{4D3BE490-5C9C-4A6A-9ABF-4CBE06B0CEF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43599" y="2315308"/>
            <a:ext cx="2643555" cy="3733800"/>
          </a:xfrm>
          <a:prstGeom prst="rect">
            <a:avLst/>
          </a:prstGeom>
        </p:spPr>
      </p:pic>
    </p:spTree>
    <p:extLst>
      <p:ext uri="{BB962C8B-B14F-4D97-AF65-F5344CB8AC3E}">
        <p14:creationId xmlns:p14="http://schemas.microsoft.com/office/powerpoint/2010/main" val="184942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Card or board?</a:t>
            </a:r>
          </a:p>
        </p:txBody>
      </p:sp>
      <p:sp>
        <p:nvSpPr>
          <p:cNvPr id="3" name="Text Placeholder 2"/>
          <p:cNvSpPr>
            <a:spLocks noGrp="1"/>
          </p:cNvSpPr>
          <p:nvPr>
            <p:ph type="body" sz="quarter" idx="14"/>
          </p:nvPr>
        </p:nvSpPr>
        <p:spPr>
          <a:xfrm>
            <a:off x="724280" y="1704179"/>
            <a:ext cx="7797230" cy="3453607"/>
          </a:xfrm>
        </p:spPr>
        <p:txBody>
          <a:bodyPr/>
          <a:lstStyle/>
          <a:p>
            <a:r>
              <a:rPr lang="en-GB" dirty="0"/>
              <a:t>Paper over 220gsm tends to be </a:t>
            </a:r>
            <a:br>
              <a:rPr lang="en-GB" dirty="0"/>
            </a:br>
            <a:r>
              <a:rPr lang="en-GB" dirty="0"/>
              <a:t>called card, but when is it board?</a:t>
            </a:r>
          </a:p>
          <a:p>
            <a:pPr lvl="1"/>
            <a:r>
              <a:rPr lang="en-GB" dirty="0"/>
              <a:t>Cards and boards are available in a </a:t>
            </a:r>
            <a:br>
              <a:rPr lang="en-GB" dirty="0"/>
            </a:br>
            <a:r>
              <a:rPr lang="en-GB" dirty="0"/>
              <a:t>range of thicknesses and strengths</a:t>
            </a:r>
          </a:p>
          <a:p>
            <a:pPr lvl="1"/>
            <a:r>
              <a:rPr lang="en-GB" dirty="0"/>
              <a:t>Card is usually measured in GSM</a:t>
            </a:r>
            <a:br>
              <a:rPr lang="en-GB" dirty="0"/>
            </a:br>
            <a:r>
              <a:rPr lang="en-GB" dirty="0"/>
              <a:t>but board more often in microns</a:t>
            </a:r>
          </a:p>
          <a:p>
            <a:pPr lvl="1"/>
            <a:r>
              <a:rPr lang="en-GB" dirty="0"/>
              <a:t>Board can be made from recycled </a:t>
            </a:r>
            <a:br>
              <a:rPr lang="en-GB" dirty="0"/>
            </a:br>
            <a:r>
              <a:rPr lang="en-GB" dirty="0"/>
              <a:t>paper unless it is of food grade</a:t>
            </a:r>
          </a:p>
          <a:p>
            <a:pPr lvl="1"/>
            <a:r>
              <a:rPr lang="en-GB" dirty="0"/>
              <a:t>Boards can be laminated to other </a:t>
            </a:r>
            <a:br>
              <a:rPr lang="en-GB" dirty="0"/>
            </a:br>
            <a:r>
              <a:rPr lang="en-GB" dirty="0"/>
              <a:t>materials or layered to enhance </a:t>
            </a:r>
            <a:br>
              <a:rPr lang="en-GB" dirty="0"/>
            </a:br>
            <a:r>
              <a:rPr lang="en-GB" dirty="0"/>
              <a:t>strength or surface finish or durability</a:t>
            </a:r>
          </a:p>
          <a:p>
            <a:pPr lvl="1"/>
            <a:r>
              <a:rPr lang="en-GB" dirty="0">
                <a:solidFill>
                  <a:srgbClr val="173777"/>
                </a:solidFill>
              </a:rPr>
              <a:t>How can we accurately measure thickness?</a:t>
            </a:r>
          </a:p>
          <a:p>
            <a:pPr lvl="1"/>
            <a:endParaRPr lang="en-GB" dirty="0"/>
          </a:p>
        </p:txBody>
      </p:sp>
    </p:spTree>
    <p:extLst>
      <p:ext uri="{BB962C8B-B14F-4D97-AF65-F5344CB8AC3E}">
        <p14:creationId xmlns:p14="http://schemas.microsoft.com/office/powerpoint/2010/main" val="123922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76F9EF2-C198-4E1E-9E03-2CC44098C14F}"/>
              </a:ext>
            </a:extLst>
          </p:cNvPr>
          <p:cNvSpPr>
            <a:spLocks noGrp="1"/>
          </p:cNvSpPr>
          <p:nvPr>
            <p:ph type="body" sz="quarter" idx="13"/>
          </p:nvPr>
        </p:nvSpPr>
        <p:spPr/>
        <p:txBody>
          <a:bodyPr/>
          <a:lstStyle/>
          <a:p>
            <a:r>
              <a:rPr lang="en-GB" dirty="0"/>
              <a:t>Corrugated card</a:t>
            </a:r>
          </a:p>
        </p:txBody>
      </p:sp>
      <p:sp>
        <p:nvSpPr>
          <p:cNvPr id="7" name="Text Placeholder 6">
            <a:extLst>
              <a:ext uri="{FF2B5EF4-FFF2-40B4-BE49-F238E27FC236}">
                <a16:creationId xmlns:a16="http://schemas.microsoft.com/office/drawing/2014/main" id="{95A05048-AF05-4488-8A36-9EAE90EA7C2D}"/>
              </a:ext>
            </a:extLst>
          </p:cNvPr>
          <p:cNvSpPr>
            <a:spLocks noGrp="1"/>
          </p:cNvSpPr>
          <p:nvPr>
            <p:ph type="body" sz="quarter" idx="14"/>
          </p:nvPr>
        </p:nvSpPr>
        <p:spPr>
          <a:xfrm>
            <a:off x="724280" y="1704179"/>
            <a:ext cx="7797230" cy="4497693"/>
          </a:xfrm>
        </p:spPr>
        <p:txBody>
          <a:bodyPr/>
          <a:lstStyle/>
          <a:p>
            <a:r>
              <a:rPr lang="en-GB" dirty="0"/>
              <a:t>Corrugated card is made </a:t>
            </a:r>
            <a:br>
              <a:rPr lang="en-GB" dirty="0"/>
            </a:br>
            <a:r>
              <a:rPr lang="en-GB" dirty="0"/>
              <a:t>up of one or two flat outer </a:t>
            </a:r>
            <a:br>
              <a:rPr lang="en-GB" dirty="0"/>
            </a:br>
            <a:r>
              <a:rPr lang="en-GB" dirty="0"/>
              <a:t>layers, called liners, and </a:t>
            </a:r>
            <a:br>
              <a:rPr lang="en-GB" dirty="0"/>
            </a:br>
            <a:r>
              <a:rPr lang="en-GB" dirty="0"/>
              <a:t>a corrugated medium</a:t>
            </a:r>
          </a:p>
          <a:p>
            <a:pPr lvl="1"/>
            <a:r>
              <a:rPr lang="en-GB" dirty="0"/>
              <a:t>Flexible in the single layer form </a:t>
            </a:r>
            <a:br>
              <a:rPr lang="en-GB" dirty="0"/>
            </a:br>
            <a:r>
              <a:rPr lang="en-GB" dirty="0"/>
              <a:t>otherwise directionally rigid with </a:t>
            </a:r>
            <a:br>
              <a:rPr lang="en-GB" dirty="0"/>
            </a:br>
            <a:r>
              <a:rPr lang="en-GB" dirty="0"/>
              <a:t>a good strength to weight ratio</a:t>
            </a:r>
          </a:p>
          <a:p>
            <a:pPr lvl="1"/>
            <a:r>
              <a:rPr lang="en-GB" dirty="0"/>
              <a:t>Shock-absorbing, lightweight </a:t>
            </a:r>
            <a:br>
              <a:rPr lang="en-GB" dirty="0"/>
            </a:br>
            <a:r>
              <a:rPr lang="en-GB" dirty="0"/>
              <a:t>and good thermal insulation </a:t>
            </a:r>
            <a:br>
              <a:rPr lang="en-GB" dirty="0"/>
            </a:br>
            <a:r>
              <a:rPr lang="en-GB" dirty="0"/>
              <a:t>make it perfect for packaging</a:t>
            </a:r>
          </a:p>
          <a:p>
            <a:pPr lvl="1"/>
            <a:r>
              <a:rPr lang="en-GB" dirty="0">
                <a:solidFill>
                  <a:srgbClr val="173777"/>
                </a:solidFill>
              </a:rPr>
              <a:t>Why is it stronger in one </a:t>
            </a:r>
            <a:br>
              <a:rPr lang="en-GB" dirty="0">
                <a:solidFill>
                  <a:srgbClr val="173777"/>
                </a:solidFill>
              </a:rPr>
            </a:br>
            <a:r>
              <a:rPr lang="en-GB" dirty="0">
                <a:solidFill>
                  <a:srgbClr val="173777"/>
                </a:solidFill>
              </a:rPr>
              <a:t>direction than the other?</a:t>
            </a:r>
          </a:p>
          <a:p>
            <a:endParaRPr lang="en-GB" dirty="0"/>
          </a:p>
        </p:txBody>
      </p:sp>
      <p:pic>
        <p:nvPicPr>
          <p:cNvPr id="8" name="Picture 7">
            <a:extLst>
              <a:ext uri="{FF2B5EF4-FFF2-40B4-BE49-F238E27FC236}">
                <a16:creationId xmlns:a16="http://schemas.microsoft.com/office/drawing/2014/main" id="{778DA67A-A662-4467-A435-1EAB5E9EEB0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37933" y="1940169"/>
            <a:ext cx="3735612" cy="4125137"/>
          </a:xfrm>
          <a:prstGeom prst="rect">
            <a:avLst/>
          </a:prstGeom>
        </p:spPr>
      </p:pic>
    </p:spTree>
    <p:extLst>
      <p:ext uri="{BB962C8B-B14F-4D97-AF65-F5344CB8AC3E}">
        <p14:creationId xmlns:p14="http://schemas.microsoft.com/office/powerpoint/2010/main" val="60487490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E7F618-B3F7-44A6-A17C-D13D701A9A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AB70BC-D76D-42E4-971C-40B54DF02901}">
  <ds:schemaRefs>
    <ds:schemaRef ds:uri="94dce8ab-38ff-4714-b1ed-1fc5e4d9abd1"/>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1ef05dc5-97a2-498b-bf7c-bd189143a1ff"/>
    <ds:schemaRef ds:uri="http://www.w3.org/XML/1998/namespace"/>
  </ds:schemaRefs>
</ds:datastoreItem>
</file>

<file path=customXml/itemProps3.xml><?xml version="1.0" encoding="utf-8"?>
<ds:datastoreItem xmlns:ds="http://schemas.openxmlformats.org/officeDocument/2006/customXml" ds:itemID="{901F08B8-4ACF-49BD-B63F-4F4605C53C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7780</TotalTime>
  <Words>1479</Words>
  <Application>Microsoft Office PowerPoint</Application>
  <PresentationFormat>On-screen Show (4:3)</PresentationFormat>
  <Paragraphs>175</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Museo 500</vt:lpstr>
      <vt:lpstr>Calibri</vt:lpstr>
      <vt:lpstr>Museo 700</vt:lpstr>
      <vt:lpstr>Arial</vt:lpstr>
      <vt:lpstr>Museo900-Regular</vt:lpstr>
      <vt:lpstr>Museo 100</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Mike Bloys</cp:lastModifiedBy>
  <cp:revision>346</cp:revision>
  <cp:lastPrinted>2018-02-22T14:50:21Z</cp:lastPrinted>
  <dcterms:created xsi:type="dcterms:W3CDTF">2016-07-06T09:17:47Z</dcterms:created>
  <dcterms:modified xsi:type="dcterms:W3CDTF">2022-03-01T08:38:54Z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