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7" r:id="rId5"/>
    <p:sldId id="261" r:id="rId6"/>
    <p:sldId id="27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797675" cy="9926638"/>
  <p:embeddedFontLst>
    <p:embeddedFont>
      <p:font typeface="Calibri" panose="020F0502020204030204" pitchFamily="34" charset="0"/>
      <p:regular r:id="rId23"/>
      <p:bold r:id="rId24"/>
      <p:italic r:id="rId25"/>
      <p:boldItalic r:id="rId26"/>
    </p:embeddedFont>
    <p:embeddedFont>
      <p:font typeface="Museo 100" panose="02000000000000000000" pitchFamily="2" charset="0"/>
      <p:regular r:id="rId27"/>
    </p:embeddedFont>
    <p:embeddedFont>
      <p:font typeface="Museo 500" panose="02000000000000000000" pitchFamily="2" charset="0"/>
      <p:regular r:id="rId28"/>
    </p:embeddedFont>
    <p:embeddedFont>
      <p:font typeface="Museo 700" panose="02000000000000000000" pitchFamily="2" charset="0"/>
      <p:bold r:id="rId29"/>
    </p:embeddedFont>
    <p:embeddedFont>
      <p:font typeface="Museo 900" panose="02000000000000000000" pitchFamily="2" charset="0"/>
      <p:bold r:id="rId30"/>
    </p:embeddedFont>
    <p:embeddedFont>
      <p:font typeface="Museo900-Regular" panose="02000000000000000000" pitchFamily="2"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2E31"/>
    <a:srgbClr val="E5E9F2"/>
    <a:srgbClr val="2E2F31"/>
    <a:srgbClr val="DEE5ED"/>
    <a:srgbClr val="E9E8E6"/>
    <a:srgbClr val="AED0F6"/>
    <a:srgbClr val="D87002"/>
    <a:srgbClr val="B498B8"/>
    <a:srgbClr val="82D5EA"/>
    <a:srgbClr val="5C7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7449" autoAdjust="0"/>
  </p:normalViewPr>
  <p:slideViewPr>
    <p:cSldViewPr snapToGrid="0">
      <p:cViewPr varScale="1">
        <p:scale>
          <a:sx n="109" d="100"/>
          <a:sy n="109" d="100"/>
        </p:scale>
        <p:origin x="1590" y="10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E13EAF30-4447-794E-B7D9-7AA93DEDBBCC}"/>
    <pc:docChg chg="undo custSel modSld">
      <pc:chgData name="Andy Gray" userId="3900aca3-aa6e-4813-b4e0-c02f9e48a0aa" providerId="ADAL" clId="{E13EAF30-4447-794E-B7D9-7AA93DEDBBCC}" dt="2019-07-22T19:42:57.313" v="192" actId="20577"/>
      <pc:docMkLst>
        <pc:docMk/>
      </pc:docMkLst>
      <pc:sldChg chg="addSp delSp modSp">
        <pc:chgData name="Andy Gray" userId="3900aca3-aa6e-4813-b4e0-c02f9e48a0aa" providerId="ADAL" clId="{E13EAF30-4447-794E-B7D9-7AA93DEDBBCC}" dt="2019-07-22T17:06:34.919" v="27" actId="14100"/>
        <pc:sldMkLst>
          <pc:docMk/>
          <pc:sldMk cId="0" sldId="263"/>
        </pc:sldMkLst>
        <pc:picChg chg="add mod modCrop">
          <ac:chgData name="Andy Gray" userId="3900aca3-aa6e-4813-b4e0-c02f9e48a0aa" providerId="ADAL" clId="{E13EAF30-4447-794E-B7D9-7AA93DEDBBCC}" dt="2019-07-22T17:06:29.874" v="26" actId="14100"/>
          <ac:picMkLst>
            <pc:docMk/>
            <pc:sldMk cId="0" sldId="263"/>
            <ac:picMk id="3" creationId="{04ABEB31-E608-A246-98BB-390EF5600CC2}"/>
          </ac:picMkLst>
        </pc:picChg>
        <pc:picChg chg="del mod modCrop">
          <ac:chgData name="Andy Gray" userId="3900aca3-aa6e-4813-b4e0-c02f9e48a0aa" providerId="ADAL" clId="{E13EAF30-4447-794E-B7D9-7AA93DEDBBCC}" dt="2019-07-22T17:05:06.494" v="12" actId="478"/>
          <ac:picMkLst>
            <pc:docMk/>
            <pc:sldMk cId="0" sldId="263"/>
            <ac:picMk id="77" creationId="{00000000-0000-0000-0000-000000000000}"/>
          </ac:picMkLst>
        </pc:picChg>
        <pc:picChg chg="mod">
          <ac:chgData name="Andy Gray" userId="3900aca3-aa6e-4813-b4e0-c02f9e48a0aa" providerId="ADAL" clId="{E13EAF30-4447-794E-B7D9-7AA93DEDBBCC}" dt="2019-07-22T17:06:34.919" v="27" actId="14100"/>
          <ac:picMkLst>
            <pc:docMk/>
            <pc:sldMk cId="0" sldId="263"/>
            <ac:picMk id="78" creationId="{00000000-0000-0000-0000-000000000000}"/>
          </ac:picMkLst>
        </pc:picChg>
      </pc:sldChg>
      <pc:sldChg chg="addSp delSp modSp">
        <pc:chgData name="Andy Gray" userId="3900aca3-aa6e-4813-b4e0-c02f9e48a0aa" providerId="ADAL" clId="{E13EAF30-4447-794E-B7D9-7AA93DEDBBCC}" dt="2019-07-22T17:11:16.032" v="41" actId="167"/>
        <pc:sldMkLst>
          <pc:docMk/>
          <pc:sldMk cId="0" sldId="264"/>
        </pc:sldMkLst>
        <pc:picChg chg="add mod">
          <ac:chgData name="Andy Gray" userId="3900aca3-aa6e-4813-b4e0-c02f9e48a0aa" providerId="ADAL" clId="{E13EAF30-4447-794E-B7D9-7AA93DEDBBCC}" dt="2019-07-22T17:11:16.032" v="41" actId="167"/>
          <ac:picMkLst>
            <pc:docMk/>
            <pc:sldMk cId="0" sldId="264"/>
            <ac:picMk id="3" creationId="{1BA9DCCB-8C93-784C-8A5C-EFFCB5B2C992}"/>
          </ac:picMkLst>
        </pc:picChg>
        <pc:picChg chg="del">
          <ac:chgData name="Andy Gray" userId="3900aca3-aa6e-4813-b4e0-c02f9e48a0aa" providerId="ADAL" clId="{E13EAF30-4447-794E-B7D9-7AA93DEDBBCC}" dt="2019-07-22T17:11:00.499" v="37" actId="478"/>
          <ac:picMkLst>
            <pc:docMk/>
            <pc:sldMk cId="0" sldId="264"/>
            <ac:picMk id="2050" creationId="{7611033C-12B6-48C3-BA72-AB911D26C50D}"/>
          </ac:picMkLst>
        </pc:picChg>
      </pc:sldChg>
      <pc:sldChg chg="addSp delSp modSp">
        <pc:chgData name="Andy Gray" userId="3900aca3-aa6e-4813-b4e0-c02f9e48a0aa" providerId="ADAL" clId="{E13EAF30-4447-794E-B7D9-7AA93DEDBBCC}" dt="2019-07-22T17:14:13.465" v="53"/>
        <pc:sldMkLst>
          <pc:docMk/>
          <pc:sldMk cId="0" sldId="266"/>
        </pc:sldMkLst>
        <pc:picChg chg="add mod modCrop">
          <ac:chgData name="Andy Gray" userId="3900aca3-aa6e-4813-b4e0-c02f9e48a0aa" providerId="ADAL" clId="{E13EAF30-4447-794E-B7D9-7AA93DEDBBCC}" dt="2019-07-22T17:13:46.506" v="52" actId="14100"/>
          <ac:picMkLst>
            <pc:docMk/>
            <pc:sldMk cId="0" sldId="266"/>
            <ac:picMk id="3" creationId="{2DA0A2A5-D926-8645-A0CF-B2DB8085B8B5}"/>
          </ac:picMkLst>
        </pc:picChg>
        <pc:picChg chg="add">
          <ac:chgData name="Andy Gray" userId="3900aca3-aa6e-4813-b4e0-c02f9e48a0aa" providerId="ADAL" clId="{E13EAF30-4447-794E-B7D9-7AA93DEDBBCC}" dt="2019-07-22T17:14:13.465" v="53"/>
          <ac:picMkLst>
            <pc:docMk/>
            <pc:sldMk cId="0" sldId="266"/>
            <ac:picMk id="7" creationId="{0C524E10-56A1-D14B-9C42-59E0FC6C1CC2}"/>
          </ac:picMkLst>
        </pc:picChg>
        <pc:picChg chg="del">
          <ac:chgData name="Andy Gray" userId="3900aca3-aa6e-4813-b4e0-c02f9e48a0aa" providerId="ADAL" clId="{E13EAF30-4447-794E-B7D9-7AA93DEDBBCC}" dt="2019-07-22T17:13:40.699" v="51" actId="478"/>
          <ac:picMkLst>
            <pc:docMk/>
            <pc:sldMk cId="0" sldId="266"/>
            <ac:picMk id="100" creationId="{00000000-0000-0000-0000-000000000000}"/>
          </ac:picMkLst>
        </pc:picChg>
      </pc:sldChg>
      <pc:sldChg chg="addSp delSp modSp">
        <pc:chgData name="Andy Gray" userId="3900aca3-aa6e-4813-b4e0-c02f9e48a0aa" providerId="ADAL" clId="{E13EAF30-4447-794E-B7D9-7AA93DEDBBCC}" dt="2019-07-22T17:21:02.896" v="76" actId="732"/>
        <pc:sldMkLst>
          <pc:docMk/>
          <pc:sldMk cId="0" sldId="267"/>
        </pc:sldMkLst>
        <pc:picChg chg="add del mod">
          <ac:chgData name="Andy Gray" userId="3900aca3-aa6e-4813-b4e0-c02f9e48a0aa" providerId="ADAL" clId="{E13EAF30-4447-794E-B7D9-7AA93DEDBBCC}" dt="2019-07-22T17:18:52.889" v="65" actId="478"/>
          <ac:picMkLst>
            <pc:docMk/>
            <pc:sldMk cId="0" sldId="267"/>
            <ac:picMk id="3" creationId="{875A1CB5-C41E-9146-A97B-A7B112BB142F}"/>
          </ac:picMkLst>
        </pc:picChg>
        <pc:picChg chg="add mod modCrop">
          <ac:chgData name="Andy Gray" userId="3900aca3-aa6e-4813-b4e0-c02f9e48a0aa" providerId="ADAL" clId="{E13EAF30-4447-794E-B7D9-7AA93DEDBBCC}" dt="2019-07-22T17:21:02.896" v="76" actId="732"/>
          <ac:picMkLst>
            <pc:docMk/>
            <pc:sldMk cId="0" sldId="267"/>
            <ac:picMk id="5" creationId="{9EC5CC51-FF11-EC46-95E0-299538D020CB}"/>
          </ac:picMkLst>
        </pc:picChg>
        <pc:picChg chg="del mod modCrop">
          <ac:chgData name="Andy Gray" userId="3900aca3-aa6e-4813-b4e0-c02f9e48a0aa" providerId="ADAL" clId="{E13EAF30-4447-794E-B7D9-7AA93DEDBBCC}" dt="2019-07-22T17:19:22.915" v="72" actId="478"/>
          <ac:picMkLst>
            <pc:docMk/>
            <pc:sldMk cId="0" sldId="267"/>
            <ac:picMk id="3074" creationId="{DAD9AA19-22C3-400C-8C38-94F595626E63}"/>
          </ac:picMkLst>
        </pc:picChg>
      </pc:sldChg>
      <pc:sldChg chg="addSp delSp modSp setBg">
        <pc:chgData name="Andy Gray" userId="3900aca3-aa6e-4813-b4e0-c02f9e48a0aa" providerId="ADAL" clId="{E13EAF30-4447-794E-B7D9-7AA93DEDBBCC}" dt="2019-07-22T18:54:55.285" v="102"/>
        <pc:sldMkLst>
          <pc:docMk/>
          <pc:sldMk cId="0" sldId="268"/>
        </pc:sldMkLst>
        <pc:spChg chg="del">
          <ac:chgData name="Andy Gray" userId="3900aca3-aa6e-4813-b4e0-c02f9e48a0aa" providerId="ADAL" clId="{E13EAF30-4447-794E-B7D9-7AA93DEDBBCC}" dt="2019-07-22T17:24:26.815" v="96" actId="478"/>
          <ac:spMkLst>
            <pc:docMk/>
            <pc:sldMk cId="0" sldId="268"/>
            <ac:spMk id="2" creationId="{1727C9E1-0CA2-4D87-A238-92DE80E4610D}"/>
          </ac:spMkLst>
        </pc:spChg>
        <pc:picChg chg="add del mod modCrop">
          <ac:chgData name="Andy Gray" userId="3900aca3-aa6e-4813-b4e0-c02f9e48a0aa" providerId="ADAL" clId="{E13EAF30-4447-794E-B7D9-7AA93DEDBBCC}" dt="2019-07-22T18:54:33.897" v="99" actId="478"/>
          <ac:picMkLst>
            <pc:docMk/>
            <pc:sldMk cId="0" sldId="268"/>
            <ac:picMk id="4" creationId="{525AC596-73AD-894E-B29A-9F2540B34B5C}"/>
          </ac:picMkLst>
        </pc:picChg>
        <pc:picChg chg="del">
          <ac:chgData name="Andy Gray" userId="3900aca3-aa6e-4813-b4e0-c02f9e48a0aa" providerId="ADAL" clId="{E13EAF30-4447-794E-B7D9-7AA93DEDBBCC}" dt="2019-07-22T17:24:06.001" v="94" actId="478"/>
          <ac:picMkLst>
            <pc:docMk/>
            <pc:sldMk cId="0" sldId="268"/>
            <ac:picMk id="13" creationId="{667E35F5-DFB0-45F9-8EB0-615F8949F7F1}"/>
          </ac:picMkLst>
        </pc:picChg>
        <pc:picChg chg="del mod modCrop">
          <ac:chgData name="Andy Gray" userId="3900aca3-aa6e-4813-b4e0-c02f9e48a0aa" providerId="ADAL" clId="{E13EAF30-4447-794E-B7D9-7AA93DEDBBCC}" dt="2019-07-22T17:22:43.178" v="85" actId="478"/>
          <ac:picMkLst>
            <pc:docMk/>
            <pc:sldMk cId="0" sldId="268"/>
            <ac:picMk id="4100" creationId="{04196A22-9085-49A5-A92A-C54F28E7854F}"/>
          </ac:picMkLst>
        </pc:picChg>
      </pc:sldChg>
      <pc:sldChg chg="delSp setBg">
        <pc:chgData name="Andy Gray" userId="3900aca3-aa6e-4813-b4e0-c02f9e48a0aa" providerId="ADAL" clId="{E13EAF30-4447-794E-B7D9-7AA93DEDBBCC}" dt="2019-07-22T19:26:22.174" v="107" actId="478"/>
        <pc:sldMkLst>
          <pc:docMk/>
          <pc:sldMk cId="0" sldId="270"/>
        </pc:sldMkLst>
        <pc:picChg chg="del">
          <ac:chgData name="Andy Gray" userId="3900aca3-aa6e-4813-b4e0-c02f9e48a0aa" providerId="ADAL" clId="{E13EAF30-4447-794E-B7D9-7AA93DEDBBCC}" dt="2019-07-22T19:26:19.656" v="106" actId="478"/>
          <ac:picMkLst>
            <pc:docMk/>
            <pc:sldMk cId="0" sldId="270"/>
            <ac:picMk id="132" creationId="{00000000-0000-0000-0000-000000000000}"/>
          </ac:picMkLst>
        </pc:picChg>
        <pc:picChg chg="del">
          <ac:chgData name="Andy Gray" userId="3900aca3-aa6e-4813-b4e0-c02f9e48a0aa" providerId="ADAL" clId="{E13EAF30-4447-794E-B7D9-7AA93DEDBBCC}" dt="2019-07-22T19:26:22.174" v="107" actId="478"/>
          <ac:picMkLst>
            <pc:docMk/>
            <pc:sldMk cId="0" sldId="270"/>
            <ac:picMk id="133" creationId="{00000000-0000-0000-0000-000000000000}"/>
          </ac:picMkLst>
        </pc:picChg>
      </pc:sldChg>
      <pc:sldChg chg="addSp delSp modSp">
        <pc:chgData name="Andy Gray" userId="3900aca3-aa6e-4813-b4e0-c02f9e48a0aa" providerId="ADAL" clId="{E13EAF30-4447-794E-B7D9-7AA93DEDBBCC}" dt="2019-07-22T19:42:57.313" v="192" actId="20577"/>
        <pc:sldMkLst>
          <pc:docMk/>
          <pc:sldMk cId="0" sldId="272"/>
        </pc:sldMkLst>
        <pc:spChg chg="mod">
          <ac:chgData name="Andy Gray" userId="3900aca3-aa6e-4813-b4e0-c02f9e48a0aa" providerId="ADAL" clId="{E13EAF30-4447-794E-B7D9-7AA93DEDBBCC}" dt="2019-07-22T19:42:57.313" v="192" actId="20577"/>
          <ac:spMkLst>
            <pc:docMk/>
            <pc:sldMk cId="0" sldId="272"/>
            <ac:spMk id="153" creationId="{00000000-0000-0000-0000-000000000000}"/>
          </ac:spMkLst>
        </pc:spChg>
        <pc:picChg chg="add mod modCrop">
          <ac:chgData name="Andy Gray" userId="3900aca3-aa6e-4813-b4e0-c02f9e48a0aa" providerId="ADAL" clId="{E13EAF30-4447-794E-B7D9-7AA93DEDBBCC}" dt="2019-07-22T19:42:48.628" v="190" actId="732"/>
          <ac:picMkLst>
            <pc:docMk/>
            <pc:sldMk cId="0" sldId="272"/>
            <ac:picMk id="3" creationId="{1DE63CA8-FC4C-354D-BD3A-8BDD6C237563}"/>
          </ac:picMkLst>
        </pc:picChg>
        <pc:picChg chg="del">
          <ac:chgData name="Andy Gray" userId="3900aca3-aa6e-4813-b4e0-c02f9e48a0aa" providerId="ADAL" clId="{E13EAF30-4447-794E-B7D9-7AA93DEDBBCC}" dt="2019-07-22T19:42:24.820" v="187" actId="478"/>
          <ac:picMkLst>
            <pc:docMk/>
            <pc:sldMk cId="0" sldId="272"/>
            <ac:picMk id="152" creationId="{00000000-0000-0000-0000-000000000000}"/>
          </ac:picMkLst>
        </pc:picChg>
      </pc:sldChg>
      <pc:sldChg chg="addSp delSp modSp">
        <pc:chgData name="Andy Gray" userId="3900aca3-aa6e-4813-b4e0-c02f9e48a0aa" providerId="ADAL" clId="{E13EAF30-4447-794E-B7D9-7AA93DEDBBCC}" dt="2019-07-22T19:32:27.150" v="122" actId="1076"/>
        <pc:sldMkLst>
          <pc:docMk/>
          <pc:sldMk cId="0" sldId="274"/>
        </pc:sldMkLst>
        <pc:picChg chg="add mod modCrop">
          <ac:chgData name="Andy Gray" userId="3900aca3-aa6e-4813-b4e0-c02f9e48a0aa" providerId="ADAL" clId="{E13EAF30-4447-794E-B7D9-7AA93DEDBBCC}" dt="2019-07-22T19:32:27.150" v="122" actId="1076"/>
          <ac:picMkLst>
            <pc:docMk/>
            <pc:sldMk cId="0" sldId="274"/>
            <ac:picMk id="3" creationId="{94B2E5E9-2485-5E43-8722-F80301FEA5CD}"/>
          </ac:picMkLst>
        </pc:picChg>
        <pc:picChg chg="del">
          <ac:chgData name="Andy Gray" userId="3900aca3-aa6e-4813-b4e0-c02f9e48a0aa" providerId="ADAL" clId="{E13EAF30-4447-794E-B7D9-7AA93DEDBBCC}" dt="2019-07-22T19:32:12.435" v="120" actId="478"/>
          <ac:picMkLst>
            <pc:docMk/>
            <pc:sldMk cId="0" sldId="274"/>
            <ac:picMk id="5124" creationId="{B5B3397A-8026-431E-94EE-A5F840F5CAE2}"/>
          </ac:picMkLst>
        </pc:picChg>
      </pc:sldChg>
      <pc:sldChg chg="addSp delSp modSp setBg">
        <pc:chgData name="Andy Gray" userId="3900aca3-aa6e-4813-b4e0-c02f9e48a0aa" providerId="ADAL" clId="{E13EAF30-4447-794E-B7D9-7AA93DEDBBCC}" dt="2019-07-22T19:40:19.397" v="181"/>
        <pc:sldMkLst>
          <pc:docMk/>
          <pc:sldMk cId="0" sldId="275"/>
        </pc:sldMkLst>
        <pc:picChg chg="add del mod modCrop">
          <ac:chgData name="Andy Gray" userId="3900aca3-aa6e-4813-b4e0-c02f9e48a0aa" providerId="ADAL" clId="{E13EAF30-4447-794E-B7D9-7AA93DEDBBCC}" dt="2019-07-22T19:38:29.773" v="165" actId="478"/>
          <ac:picMkLst>
            <pc:docMk/>
            <pc:sldMk cId="0" sldId="275"/>
            <ac:picMk id="3" creationId="{7B004154-9300-E449-AACC-B7EFD45A7A8E}"/>
          </ac:picMkLst>
        </pc:picChg>
        <pc:picChg chg="add mod modCrop">
          <ac:chgData name="Andy Gray" userId="3900aca3-aa6e-4813-b4e0-c02f9e48a0aa" providerId="ADAL" clId="{E13EAF30-4447-794E-B7D9-7AA93DEDBBCC}" dt="2019-07-22T19:40:00.552" v="180" actId="732"/>
          <ac:picMkLst>
            <pc:docMk/>
            <pc:sldMk cId="0" sldId="275"/>
            <ac:picMk id="5" creationId="{8E0F74B9-40F6-C745-ADBC-36DE0ADE45E8}"/>
          </ac:picMkLst>
        </pc:picChg>
        <pc:picChg chg="add">
          <ac:chgData name="Andy Gray" userId="3900aca3-aa6e-4813-b4e0-c02f9e48a0aa" providerId="ADAL" clId="{E13EAF30-4447-794E-B7D9-7AA93DEDBBCC}" dt="2019-07-22T19:40:19.397" v="181"/>
          <ac:picMkLst>
            <pc:docMk/>
            <pc:sldMk cId="0" sldId="275"/>
            <ac:picMk id="9" creationId="{BE56EFAE-BCD7-164C-A31D-394E7228673E}"/>
          </ac:picMkLst>
        </pc:picChg>
        <pc:picChg chg="del mod modCrop">
          <ac:chgData name="Andy Gray" userId="3900aca3-aa6e-4813-b4e0-c02f9e48a0aa" providerId="ADAL" clId="{E13EAF30-4447-794E-B7D9-7AA93DEDBBCC}" dt="2019-07-22T19:33:27.021" v="136" actId="478"/>
          <ac:picMkLst>
            <pc:docMk/>
            <pc:sldMk cId="0" sldId="275"/>
            <ac:picMk id="179" creationId="{00000000-0000-0000-0000-000000000000}"/>
          </ac:picMkLst>
        </pc:picChg>
      </pc:sldChg>
    </pc:docChg>
  </pc:docChgLst>
  <pc:docChgLst>
    <pc:chgData name="Leonora Sheppard" userId="3688f6d8-1f97-408e-a4fe-cc859c551ddb" providerId="ADAL" clId="{545D62B7-A434-45E1-8FE4-0CE48C0C2B1F}"/>
    <pc:docChg chg="custSel modSld">
      <pc:chgData name="Leonora Sheppard" userId="3688f6d8-1f97-408e-a4fe-cc859c551ddb" providerId="ADAL" clId="{545D62B7-A434-45E1-8FE4-0CE48C0C2B1F}" dt="2019-08-06T13:36:23.321" v="8" actId="20577"/>
      <pc:docMkLst>
        <pc:docMk/>
      </pc:docMkLst>
      <pc:sldChg chg="modSp">
        <pc:chgData name="Leonora Sheppard" userId="3688f6d8-1f97-408e-a4fe-cc859c551ddb" providerId="ADAL" clId="{545D62B7-A434-45E1-8FE4-0CE48C0C2B1F}" dt="2019-08-06T13:36:23.321" v="8" actId="20577"/>
        <pc:sldMkLst>
          <pc:docMk/>
          <pc:sldMk cId="0" sldId="268"/>
        </pc:sldMkLst>
        <pc:spChg chg="mod">
          <ac:chgData name="Leonora Sheppard" userId="3688f6d8-1f97-408e-a4fe-cc859c551ddb" providerId="ADAL" clId="{545D62B7-A434-45E1-8FE4-0CE48C0C2B1F}" dt="2019-08-06T13:36:23.321" v="8" actId="20577"/>
          <ac:spMkLst>
            <pc:docMk/>
            <pc:sldMk cId="0" sldId="268"/>
            <ac:spMk id="116" creationId="{00000000-0000-0000-0000-000000000000}"/>
          </ac:spMkLst>
        </pc:spChg>
      </pc:sldChg>
    </pc:docChg>
  </pc:docChgLst>
  <pc:docChgLst>
    <pc:chgData name="Andy Gray" userId="3900aca3-aa6e-4813-b4e0-c02f9e48a0aa" providerId="ADAL" clId="{B02D4B20-FD35-4AE1-9D03-B7BEF3DE3BF9}"/>
    <pc:docChg chg="undo custSel delSld modSld modMainMaster">
      <pc:chgData name="Andy Gray" userId="3900aca3-aa6e-4813-b4e0-c02f9e48a0aa" providerId="ADAL" clId="{B02D4B20-FD35-4AE1-9D03-B7BEF3DE3BF9}" dt="2019-07-03T09:01:10.259" v="113" actId="2696"/>
      <pc:docMkLst>
        <pc:docMk/>
      </pc:docMkLst>
      <pc:sldChg chg="addSp delSp modSp">
        <pc:chgData name="Andy Gray" userId="3900aca3-aa6e-4813-b4e0-c02f9e48a0aa" providerId="ADAL" clId="{B02D4B20-FD35-4AE1-9D03-B7BEF3DE3BF9}" dt="2019-07-03T08:55:51" v="94" actId="20577"/>
        <pc:sldMkLst>
          <pc:docMk/>
          <pc:sldMk cId="0" sldId="261"/>
        </pc:sldMkLst>
        <pc:spChg chg="add del mod">
          <ac:chgData name="Andy Gray" userId="3900aca3-aa6e-4813-b4e0-c02f9e48a0aa" providerId="ADAL" clId="{B02D4B20-FD35-4AE1-9D03-B7BEF3DE3BF9}" dt="2019-07-02T15:41:52.097" v="3"/>
          <ac:spMkLst>
            <pc:docMk/>
            <pc:sldMk cId="0" sldId="261"/>
            <ac:spMk id="3" creationId="{7715F98A-353A-4D00-848A-DDD0F3D6027F}"/>
          </ac:spMkLst>
        </pc:spChg>
        <pc:spChg chg="add del mod">
          <ac:chgData name="Andy Gray" userId="3900aca3-aa6e-4813-b4e0-c02f9e48a0aa" providerId="ADAL" clId="{B02D4B20-FD35-4AE1-9D03-B7BEF3DE3BF9}" dt="2019-07-02T15:41:54.568" v="4"/>
          <ac:spMkLst>
            <pc:docMk/>
            <pc:sldMk cId="0" sldId="261"/>
            <ac:spMk id="4" creationId="{C6AE1E8D-ACCA-48E1-B9D0-C424319997FC}"/>
          </ac:spMkLst>
        </pc:spChg>
        <pc:spChg chg="add del mod">
          <ac:chgData name="Andy Gray" userId="3900aca3-aa6e-4813-b4e0-c02f9e48a0aa" providerId="ADAL" clId="{B02D4B20-FD35-4AE1-9D03-B7BEF3DE3BF9}" dt="2019-07-02T15:41:54.568" v="4"/>
          <ac:spMkLst>
            <pc:docMk/>
            <pc:sldMk cId="0" sldId="261"/>
            <ac:spMk id="5" creationId="{497EF2A2-4A1E-4474-95ED-9386ED6EB05C}"/>
          </ac:spMkLst>
        </pc:spChg>
        <pc:spChg chg="add mod">
          <ac:chgData name="Andy Gray" userId="3900aca3-aa6e-4813-b4e0-c02f9e48a0aa" providerId="ADAL" clId="{B02D4B20-FD35-4AE1-9D03-B7BEF3DE3BF9}" dt="2019-07-02T15:42:09.950" v="18" actId="20577"/>
          <ac:spMkLst>
            <pc:docMk/>
            <pc:sldMk cId="0" sldId="261"/>
            <ac:spMk id="6" creationId="{8A1B9F10-80A3-411B-8CAF-01B77B15AF7A}"/>
          </ac:spMkLst>
        </pc:spChg>
        <pc:spChg chg="del mod">
          <ac:chgData name="Andy Gray" userId="3900aca3-aa6e-4813-b4e0-c02f9e48a0aa" providerId="ADAL" clId="{B02D4B20-FD35-4AE1-9D03-B7BEF3DE3BF9}" dt="2019-07-02T15:41:42.038" v="2" actId="478"/>
          <ac:spMkLst>
            <pc:docMk/>
            <pc:sldMk cId="0" sldId="261"/>
            <ac:spMk id="63" creationId="{00000000-0000-0000-0000-000000000000}"/>
          </ac:spMkLst>
        </pc:spChg>
        <pc:spChg chg="mod">
          <ac:chgData name="Andy Gray" userId="3900aca3-aa6e-4813-b4e0-c02f9e48a0aa" providerId="ADAL" clId="{B02D4B20-FD35-4AE1-9D03-B7BEF3DE3BF9}" dt="2019-07-03T08:55:51" v="94" actId="20577"/>
          <ac:spMkLst>
            <pc:docMk/>
            <pc:sldMk cId="0" sldId="261"/>
            <ac:spMk id="64" creationId="{00000000-0000-0000-0000-000000000000}"/>
          </ac:spMkLst>
        </pc:spChg>
      </pc:sldChg>
      <pc:sldChg chg="addSp delSp modSp">
        <pc:chgData name="Andy Gray" userId="3900aca3-aa6e-4813-b4e0-c02f9e48a0aa" providerId="ADAL" clId="{B02D4B20-FD35-4AE1-9D03-B7BEF3DE3BF9}" dt="2019-07-02T15:45:22.253" v="20"/>
        <pc:sldMkLst>
          <pc:docMk/>
          <pc:sldMk cId="0" sldId="263"/>
        </pc:sldMkLst>
        <pc:spChg chg="add del mod">
          <ac:chgData name="Andy Gray" userId="3900aca3-aa6e-4813-b4e0-c02f9e48a0aa" providerId="ADAL" clId="{B02D4B20-FD35-4AE1-9D03-B7BEF3DE3BF9}" dt="2019-07-02T15:45:22.253" v="20"/>
          <ac:spMkLst>
            <pc:docMk/>
            <pc:sldMk cId="0" sldId="263"/>
            <ac:spMk id="2" creationId="{56D93A24-549B-4DE3-8555-14E03FA6B832}"/>
          </ac:spMkLst>
        </pc:spChg>
        <pc:spChg chg="add del mod">
          <ac:chgData name="Andy Gray" userId="3900aca3-aa6e-4813-b4e0-c02f9e48a0aa" providerId="ADAL" clId="{B02D4B20-FD35-4AE1-9D03-B7BEF3DE3BF9}" dt="2019-07-02T15:45:22.253" v="20"/>
          <ac:spMkLst>
            <pc:docMk/>
            <pc:sldMk cId="0" sldId="263"/>
            <ac:spMk id="3" creationId="{2FCC3ED9-3801-48E0-A5A4-126F70F8ADC8}"/>
          </ac:spMkLst>
        </pc:spChg>
      </pc:sldChg>
      <pc:sldChg chg="addSp delSp modSp">
        <pc:chgData name="Andy Gray" userId="3900aca3-aa6e-4813-b4e0-c02f9e48a0aa" providerId="ADAL" clId="{B02D4B20-FD35-4AE1-9D03-B7BEF3DE3BF9}" dt="2019-07-02T15:53:21.137" v="36"/>
        <pc:sldMkLst>
          <pc:docMk/>
          <pc:sldMk cId="0" sldId="264"/>
        </pc:sldMkLst>
        <pc:spChg chg="add del mod">
          <ac:chgData name="Andy Gray" userId="3900aca3-aa6e-4813-b4e0-c02f9e48a0aa" providerId="ADAL" clId="{B02D4B20-FD35-4AE1-9D03-B7BEF3DE3BF9}" dt="2019-07-02T15:45:43.619" v="21"/>
          <ac:spMkLst>
            <pc:docMk/>
            <pc:sldMk cId="0" sldId="264"/>
            <ac:spMk id="2" creationId="{6F2B6FCA-0803-4419-8899-94FCB9D436A3}"/>
          </ac:spMkLst>
        </pc:spChg>
        <pc:spChg chg="add del mod">
          <ac:chgData name="Andy Gray" userId="3900aca3-aa6e-4813-b4e0-c02f9e48a0aa" providerId="ADAL" clId="{B02D4B20-FD35-4AE1-9D03-B7BEF3DE3BF9}" dt="2019-07-02T15:45:43.619" v="21"/>
          <ac:spMkLst>
            <pc:docMk/>
            <pc:sldMk cId="0" sldId="264"/>
            <ac:spMk id="3" creationId="{19F88A8B-9C28-4393-989F-8033DDA81703}"/>
          </ac:spMkLst>
        </pc:spChg>
        <pc:spChg chg="add del mod">
          <ac:chgData name="Andy Gray" userId="3900aca3-aa6e-4813-b4e0-c02f9e48a0aa" providerId="ADAL" clId="{B02D4B20-FD35-4AE1-9D03-B7BEF3DE3BF9}" dt="2019-07-02T15:46:53.424" v="22"/>
          <ac:spMkLst>
            <pc:docMk/>
            <pc:sldMk cId="0" sldId="264"/>
            <ac:spMk id="4" creationId="{58F50676-3C19-4687-AF0F-5931EE0A9A9E}"/>
          </ac:spMkLst>
        </pc:spChg>
        <pc:spChg chg="add del mod">
          <ac:chgData name="Andy Gray" userId="3900aca3-aa6e-4813-b4e0-c02f9e48a0aa" providerId="ADAL" clId="{B02D4B20-FD35-4AE1-9D03-B7BEF3DE3BF9}" dt="2019-07-02T15:46:53.424" v="22"/>
          <ac:spMkLst>
            <pc:docMk/>
            <pc:sldMk cId="0" sldId="264"/>
            <ac:spMk id="5" creationId="{4AF88A67-1C1E-41F4-BF98-C41D80F96197}"/>
          </ac:spMkLst>
        </pc:spChg>
        <pc:spChg chg="add del mod">
          <ac:chgData name="Andy Gray" userId="3900aca3-aa6e-4813-b4e0-c02f9e48a0aa" providerId="ADAL" clId="{B02D4B20-FD35-4AE1-9D03-B7BEF3DE3BF9}" dt="2019-07-02T15:47:00.672" v="23"/>
          <ac:spMkLst>
            <pc:docMk/>
            <pc:sldMk cId="0" sldId="264"/>
            <ac:spMk id="6" creationId="{A332E6A4-8EC6-4721-A51B-10A02185965A}"/>
          </ac:spMkLst>
        </pc:spChg>
        <pc:spChg chg="add del mod">
          <ac:chgData name="Andy Gray" userId="3900aca3-aa6e-4813-b4e0-c02f9e48a0aa" providerId="ADAL" clId="{B02D4B20-FD35-4AE1-9D03-B7BEF3DE3BF9}" dt="2019-07-02T15:47:00.672" v="23"/>
          <ac:spMkLst>
            <pc:docMk/>
            <pc:sldMk cId="0" sldId="264"/>
            <ac:spMk id="7" creationId="{456326D8-53C9-41A0-855E-CB420B9F6B16}"/>
          </ac:spMkLst>
        </pc:spChg>
        <pc:spChg chg="add del mod">
          <ac:chgData name="Andy Gray" userId="3900aca3-aa6e-4813-b4e0-c02f9e48a0aa" providerId="ADAL" clId="{B02D4B20-FD35-4AE1-9D03-B7BEF3DE3BF9}" dt="2019-07-02T15:53:21.137" v="36"/>
          <ac:spMkLst>
            <pc:docMk/>
            <pc:sldMk cId="0" sldId="264"/>
            <ac:spMk id="8" creationId="{F8385441-2259-4842-A544-6E4BFDDC661D}"/>
          </ac:spMkLst>
        </pc:spChg>
        <pc:spChg chg="add del mod">
          <ac:chgData name="Andy Gray" userId="3900aca3-aa6e-4813-b4e0-c02f9e48a0aa" providerId="ADAL" clId="{B02D4B20-FD35-4AE1-9D03-B7BEF3DE3BF9}" dt="2019-07-02T15:53:21.137" v="36"/>
          <ac:spMkLst>
            <pc:docMk/>
            <pc:sldMk cId="0" sldId="264"/>
            <ac:spMk id="9" creationId="{1E70A5CD-A7E6-4B1D-A05A-3C7087C5A143}"/>
          </ac:spMkLst>
        </pc:spChg>
        <pc:spChg chg="mod">
          <ac:chgData name="Andy Gray" userId="3900aca3-aa6e-4813-b4e0-c02f9e48a0aa" providerId="ADAL" clId="{B02D4B20-FD35-4AE1-9D03-B7BEF3DE3BF9}" dt="2019-07-02T15:47:53.757" v="33" actId="20577"/>
          <ac:spMkLst>
            <pc:docMk/>
            <pc:sldMk cId="0" sldId="264"/>
            <ac:spMk id="87" creationId="{00000000-0000-0000-0000-000000000000}"/>
          </ac:spMkLst>
        </pc:spChg>
      </pc:sldChg>
      <pc:sldChg chg="addSp delSp modSp">
        <pc:chgData name="Andy Gray" userId="3900aca3-aa6e-4813-b4e0-c02f9e48a0aa" providerId="ADAL" clId="{B02D4B20-FD35-4AE1-9D03-B7BEF3DE3BF9}" dt="2019-07-02T15:54:21.718" v="45" actId="1076"/>
        <pc:sldMkLst>
          <pc:docMk/>
          <pc:sldMk cId="0" sldId="266"/>
        </pc:sldMkLst>
        <pc:spChg chg="add del mod">
          <ac:chgData name="Andy Gray" userId="3900aca3-aa6e-4813-b4e0-c02f9e48a0aa" providerId="ADAL" clId="{B02D4B20-FD35-4AE1-9D03-B7BEF3DE3BF9}" dt="2019-07-02T15:53:46.826" v="37"/>
          <ac:spMkLst>
            <pc:docMk/>
            <pc:sldMk cId="0" sldId="266"/>
            <ac:spMk id="2" creationId="{9FCE0C6E-7041-40DA-B0D5-B7F5DB775C38}"/>
          </ac:spMkLst>
        </pc:spChg>
        <pc:spChg chg="add del mod">
          <ac:chgData name="Andy Gray" userId="3900aca3-aa6e-4813-b4e0-c02f9e48a0aa" providerId="ADAL" clId="{B02D4B20-FD35-4AE1-9D03-B7BEF3DE3BF9}" dt="2019-07-02T15:53:46.826" v="37"/>
          <ac:spMkLst>
            <pc:docMk/>
            <pc:sldMk cId="0" sldId="266"/>
            <ac:spMk id="3" creationId="{4F6CF325-0997-42F6-B726-909BE732B897}"/>
          </ac:spMkLst>
        </pc:spChg>
        <pc:spChg chg="add del mod">
          <ac:chgData name="Andy Gray" userId="3900aca3-aa6e-4813-b4e0-c02f9e48a0aa" providerId="ADAL" clId="{B02D4B20-FD35-4AE1-9D03-B7BEF3DE3BF9}" dt="2019-07-02T15:53:57.985" v="38"/>
          <ac:spMkLst>
            <pc:docMk/>
            <pc:sldMk cId="0" sldId="266"/>
            <ac:spMk id="4" creationId="{E44A1295-46FA-434F-BC70-28591E90039D}"/>
          </ac:spMkLst>
        </pc:spChg>
        <pc:spChg chg="add del mod">
          <ac:chgData name="Andy Gray" userId="3900aca3-aa6e-4813-b4e0-c02f9e48a0aa" providerId="ADAL" clId="{B02D4B20-FD35-4AE1-9D03-B7BEF3DE3BF9}" dt="2019-07-02T15:53:57.985" v="38"/>
          <ac:spMkLst>
            <pc:docMk/>
            <pc:sldMk cId="0" sldId="266"/>
            <ac:spMk id="5" creationId="{89896EEB-94AD-4DFC-998D-682EDF126B55}"/>
          </ac:spMkLst>
        </pc:spChg>
        <pc:picChg chg="mod modCrop">
          <ac:chgData name="Andy Gray" userId="3900aca3-aa6e-4813-b4e0-c02f9e48a0aa" providerId="ADAL" clId="{B02D4B20-FD35-4AE1-9D03-B7BEF3DE3BF9}" dt="2019-07-02T15:54:21.718" v="45" actId="1076"/>
          <ac:picMkLst>
            <pc:docMk/>
            <pc:sldMk cId="0" sldId="266"/>
            <ac:picMk id="100" creationId="{00000000-0000-0000-0000-000000000000}"/>
          </ac:picMkLst>
        </pc:picChg>
      </pc:sldChg>
      <pc:sldChg chg="addSp delSp modSp">
        <pc:chgData name="Andy Gray" userId="3900aca3-aa6e-4813-b4e0-c02f9e48a0aa" providerId="ADAL" clId="{B02D4B20-FD35-4AE1-9D03-B7BEF3DE3BF9}" dt="2019-07-02T15:54:42.604" v="46"/>
        <pc:sldMkLst>
          <pc:docMk/>
          <pc:sldMk cId="0" sldId="267"/>
        </pc:sldMkLst>
        <pc:spChg chg="add del mod">
          <ac:chgData name="Andy Gray" userId="3900aca3-aa6e-4813-b4e0-c02f9e48a0aa" providerId="ADAL" clId="{B02D4B20-FD35-4AE1-9D03-B7BEF3DE3BF9}" dt="2019-07-02T15:54:42.604" v="46"/>
          <ac:spMkLst>
            <pc:docMk/>
            <pc:sldMk cId="0" sldId="267"/>
            <ac:spMk id="2" creationId="{0075C277-6CF1-43B3-872C-FDAAC4E40D17}"/>
          </ac:spMkLst>
        </pc:spChg>
        <pc:spChg chg="add del mod">
          <ac:chgData name="Andy Gray" userId="3900aca3-aa6e-4813-b4e0-c02f9e48a0aa" providerId="ADAL" clId="{B02D4B20-FD35-4AE1-9D03-B7BEF3DE3BF9}" dt="2019-07-02T15:54:42.604" v="46"/>
          <ac:spMkLst>
            <pc:docMk/>
            <pc:sldMk cId="0" sldId="267"/>
            <ac:spMk id="3" creationId="{268F7BB4-2E94-4DF3-924F-E25778FD64CF}"/>
          </ac:spMkLst>
        </pc:spChg>
      </pc:sldChg>
      <pc:sldChg chg="addSp delSp modSp">
        <pc:chgData name="Andy Gray" userId="3900aca3-aa6e-4813-b4e0-c02f9e48a0aa" providerId="ADAL" clId="{B02D4B20-FD35-4AE1-9D03-B7BEF3DE3BF9}" dt="2019-07-02T15:57:12.175" v="57" actId="1076"/>
        <pc:sldMkLst>
          <pc:docMk/>
          <pc:sldMk cId="0" sldId="268"/>
        </pc:sldMkLst>
        <pc:spChg chg="add del mod">
          <ac:chgData name="Andy Gray" userId="3900aca3-aa6e-4813-b4e0-c02f9e48a0aa" providerId="ADAL" clId="{B02D4B20-FD35-4AE1-9D03-B7BEF3DE3BF9}" dt="2019-07-02T15:55:38.914" v="48"/>
          <ac:spMkLst>
            <pc:docMk/>
            <pc:sldMk cId="0" sldId="268"/>
            <ac:spMk id="2" creationId="{FC9C71FD-4B1A-4447-B317-0C5D016B4F3B}"/>
          </ac:spMkLst>
        </pc:spChg>
        <pc:spChg chg="add del mod">
          <ac:chgData name="Andy Gray" userId="3900aca3-aa6e-4813-b4e0-c02f9e48a0aa" providerId="ADAL" clId="{B02D4B20-FD35-4AE1-9D03-B7BEF3DE3BF9}" dt="2019-07-02T15:55:38.914" v="48"/>
          <ac:spMkLst>
            <pc:docMk/>
            <pc:sldMk cId="0" sldId="268"/>
            <ac:spMk id="3" creationId="{C63B6150-8A90-45A7-8C43-1E2D43A49972}"/>
          </ac:spMkLst>
        </pc:spChg>
        <pc:spChg chg="add del mod">
          <ac:chgData name="Andy Gray" userId="3900aca3-aa6e-4813-b4e0-c02f9e48a0aa" providerId="ADAL" clId="{B02D4B20-FD35-4AE1-9D03-B7BEF3DE3BF9}" dt="2019-07-02T15:55:57.120" v="49"/>
          <ac:spMkLst>
            <pc:docMk/>
            <pc:sldMk cId="0" sldId="268"/>
            <ac:spMk id="4" creationId="{0CAF4F0D-8265-4DBA-AB82-D96AAA8B904C}"/>
          </ac:spMkLst>
        </pc:spChg>
        <pc:spChg chg="add del mod">
          <ac:chgData name="Andy Gray" userId="3900aca3-aa6e-4813-b4e0-c02f9e48a0aa" providerId="ADAL" clId="{B02D4B20-FD35-4AE1-9D03-B7BEF3DE3BF9}" dt="2019-07-02T15:55:57.120" v="49"/>
          <ac:spMkLst>
            <pc:docMk/>
            <pc:sldMk cId="0" sldId="268"/>
            <ac:spMk id="5" creationId="{F62388F0-BC22-40BA-8DC8-B64B66D3FE68}"/>
          </ac:spMkLst>
        </pc:spChg>
        <pc:spChg chg="mod">
          <ac:chgData name="Andy Gray" userId="3900aca3-aa6e-4813-b4e0-c02f9e48a0aa" providerId="ADAL" clId="{B02D4B20-FD35-4AE1-9D03-B7BEF3DE3BF9}" dt="2019-07-02T15:56:58.575" v="54" actId="113"/>
          <ac:spMkLst>
            <pc:docMk/>
            <pc:sldMk cId="0" sldId="268"/>
            <ac:spMk id="116" creationId="{00000000-0000-0000-0000-000000000000}"/>
          </ac:spMkLst>
        </pc:spChg>
        <pc:picChg chg="mod ord">
          <ac:chgData name="Andy Gray" userId="3900aca3-aa6e-4813-b4e0-c02f9e48a0aa" providerId="ADAL" clId="{B02D4B20-FD35-4AE1-9D03-B7BEF3DE3BF9}" dt="2019-07-02T15:57:12.175" v="57" actId="1076"/>
          <ac:picMkLst>
            <pc:docMk/>
            <pc:sldMk cId="0" sldId="268"/>
            <ac:picMk id="115" creationId="{00000000-0000-0000-0000-000000000000}"/>
          </ac:picMkLst>
        </pc:picChg>
      </pc:sldChg>
      <pc:sldChg chg="addSp delSp modSp">
        <pc:chgData name="Andy Gray" userId="3900aca3-aa6e-4813-b4e0-c02f9e48a0aa" providerId="ADAL" clId="{B02D4B20-FD35-4AE1-9D03-B7BEF3DE3BF9}" dt="2019-07-03T08:57:19.473" v="98" actId="113"/>
        <pc:sldMkLst>
          <pc:docMk/>
          <pc:sldMk cId="0" sldId="269"/>
        </pc:sldMkLst>
        <pc:spChg chg="add del mod">
          <ac:chgData name="Andy Gray" userId="3900aca3-aa6e-4813-b4e0-c02f9e48a0aa" providerId="ADAL" clId="{B02D4B20-FD35-4AE1-9D03-B7BEF3DE3BF9}" dt="2019-07-02T15:57:26.500" v="58"/>
          <ac:spMkLst>
            <pc:docMk/>
            <pc:sldMk cId="0" sldId="269"/>
            <ac:spMk id="2" creationId="{A92D837D-1C7A-480A-95B3-16E70EB6137F}"/>
          </ac:spMkLst>
        </pc:spChg>
        <pc:spChg chg="add del mod">
          <ac:chgData name="Andy Gray" userId="3900aca3-aa6e-4813-b4e0-c02f9e48a0aa" providerId="ADAL" clId="{B02D4B20-FD35-4AE1-9D03-B7BEF3DE3BF9}" dt="2019-07-02T15:57:26.500" v="58"/>
          <ac:spMkLst>
            <pc:docMk/>
            <pc:sldMk cId="0" sldId="269"/>
            <ac:spMk id="3" creationId="{58121070-DBEF-4036-89C0-48697E5C031B}"/>
          </ac:spMkLst>
        </pc:spChg>
        <pc:spChg chg="mod">
          <ac:chgData name="Andy Gray" userId="3900aca3-aa6e-4813-b4e0-c02f9e48a0aa" providerId="ADAL" clId="{B02D4B20-FD35-4AE1-9D03-B7BEF3DE3BF9}" dt="2019-07-03T08:57:19.473" v="98" actId="113"/>
          <ac:spMkLst>
            <pc:docMk/>
            <pc:sldMk cId="0" sldId="269"/>
            <ac:spMk id="127" creationId="{00000000-0000-0000-0000-000000000000}"/>
          </ac:spMkLst>
        </pc:spChg>
      </pc:sldChg>
      <pc:sldChg chg="addSp delSp modSp">
        <pc:chgData name="Andy Gray" userId="3900aca3-aa6e-4813-b4e0-c02f9e48a0aa" providerId="ADAL" clId="{B02D4B20-FD35-4AE1-9D03-B7BEF3DE3BF9}" dt="2019-07-03T08:58:18.503" v="102" actId="113"/>
        <pc:sldMkLst>
          <pc:docMk/>
          <pc:sldMk cId="0" sldId="270"/>
        </pc:sldMkLst>
        <pc:spChg chg="add del mod">
          <ac:chgData name="Andy Gray" userId="3900aca3-aa6e-4813-b4e0-c02f9e48a0aa" providerId="ADAL" clId="{B02D4B20-FD35-4AE1-9D03-B7BEF3DE3BF9}" dt="2019-07-02T15:57:38.024" v="59"/>
          <ac:spMkLst>
            <pc:docMk/>
            <pc:sldMk cId="0" sldId="270"/>
            <ac:spMk id="2" creationId="{D9449846-2C5C-4DF2-82A9-A0CFF7ABBBA7}"/>
          </ac:spMkLst>
        </pc:spChg>
        <pc:spChg chg="add del mod">
          <ac:chgData name="Andy Gray" userId="3900aca3-aa6e-4813-b4e0-c02f9e48a0aa" providerId="ADAL" clId="{B02D4B20-FD35-4AE1-9D03-B7BEF3DE3BF9}" dt="2019-07-02T15:57:38.024" v="59"/>
          <ac:spMkLst>
            <pc:docMk/>
            <pc:sldMk cId="0" sldId="270"/>
            <ac:spMk id="3" creationId="{ABD2E890-CB74-4022-B0D0-F433BD1B9CE0}"/>
          </ac:spMkLst>
        </pc:spChg>
        <pc:spChg chg="mod">
          <ac:chgData name="Andy Gray" userId="3900aca3-aa6e-4813-b4e0-c02f9e48a0aa" providerId="ADAL" clId="{B02D4B20-FD35-4AE1-9D03-B7BEF3DE3BF9}" dt="2019-07-03T08:58:18.503" v="102" actId="113"/>
          <ac:spMkLst>
            <pc:docMk/>
            <pc:sldMk cId="0" sldId="270"/>
            <ac:spMk id="135" creationId="{00000000-0000-0000-0000-000000000000}"/>
          </ac:spMkLst>
        </pc:spChg>
      </pc:sldChg>
      <pc:sldChg chg="addSp delSp modSp">
        <pc:chgData name="Andy Gray" userId="3900aca3-aa6e-4813-b4e0-c02f9e48a0aa" providerId="ADAL" clId="{B02D4B20-FD35-4AE1-9D03-B7BEF3DE3BF9}" dt="2019-07-03T08:59:13.250" v="104" actId="113"/>
        <pc:sldMkLst>
          <pc:docMk/>
          <pc:sldMk cId="0" sldId="271"/>
        </pc:sldMkLst>
        <pc:spChg chg="add del mod">
          <ac:chgData name="Andy Gray" userId="3900aca3-aa6e-4813-b4e0-c02f9e48a0aa" providerId="ADAL" clId="{B02D4B20-FD35-4AE1-9D03-B7BEF3DE3BF9}" dt="2019-07-02T15:57:58.904" v="60"/>
          <ac:spMkLst>
            <pc:docMk/>
            <pc:sldMk cId="0" sldId="271"/>
            <ac:spMk id="2" creationId="{DF1C77EC-99EF-4B3B-AE6B-7679B62746EB}"/>
          </ac:spMkLst>
        </pc:spChg>
        <pc:spChg chg="add del mod">
          <ac:chgData name="Andy Gray" userId="3900aca3-aa6e-4813-b4e0-c02f9e48a0aa" providerId="ADAL" clId="{B02D4B20-FD35-4AE1-9D03-B7BEF3DE3BF9}" dt="2019-07-02T15:57:58.904" v="60"/>
          <ac:spMkLst>
            <pc:docMk/>
            <pc:sldMk cId="0" sldId="271"/>
            <ac:spMk id="3" creationId="{39ACA37C-105E-4EFD-BEE9-A225FA39140F}"/>
          </ac:spMkLst>
        </pc:spChg>
        <pc:spChg chg="mod">
          <ac:chgData name="Andy Gray" userId="3900aca3-aa6e-4813-b4e0-c02f9e48a0aa" providerId="ADAL" clId="{B02D4B20-FD35-4AE1-9D03-B7BEF3DE3BF9}" dt="2019-07-03T08:59:13.250" v="104" actId="113"/>
          <ac:spMkLst>
            <pc:docMk/>
            <pc:sldMk cId="0" sldId="271"/>
            <ac:spMk id="141" creationId="{00000000-0000-0000-0000-000000000000}"/>
          </ac:spMkLst>
        </pc:spChg>
      </pc:sldChg>
      <pc:sldChg chg="addSp delSp modSp">
        <pc:chgData name="Andy Gray" userId="3900aca3-aa6e-4813-b4e0-c02f9e48a0aa" providerId="ADAL" clId="{B02D4B20-FD35-4AE1-9D03-B7BEF3DE3BF9}" dt="2019-07-02T15:59:27.322" v="75" actId="113"/>
        <pc:sldMkLst>
          <pc:docMk/>
          <pc:sldMk cId="0" sldId="272"/>
        </pc:sldMkLst>
        <pc:spChg chg="add del mod">
          <ac:chgData name="Andy Gray" userId="3900aca3-aa6e-4813-b4e0-c02f9e48a0aa" providerId="ADAL" clId="{B02D4B20-FD35-4AE1-9D03-B7BEF3DE3BF9}" dt="2019-07-02T15:58:46.263" v="68"/>
          <ac:spMkLst>
            <pc:docMk/>
            <pc:sldMk cId="0" sldId="272"/>
            <ac:spMk id="2" creationId="{A22449EA-4F10-43DE-BEFF-301206F81EB6}"/>
          </ac:spMkLst>
        </pc:spChg>
        <pc:spChg chg="add del mod">
          <ac:chgData name="Andy Gray" userId="3900aca3-aa6e-4813-b4e0-c02f9e48a0aa" providerId="ADAL" clId="{B02D4B20-FD35-4AE1-9D03-B7BEF3DE3BF9}" dt="2019-07-02T15:58:46.263" v="68"/>
          <ac:spMkLst>
            <pc:docMk/>
            <pc:sldMk cId="0" sldId="272"/>
            <ac:spMk id="3" creationId="{9DDA33CC-1AE4-4BB8-89CC-6D4EDF96FC4D}"/>
          </ac:spMkLst>
        </pc:spChg>
        <pc:spChg chg="mod">
          <ac:chgData name="Andy Gray" userId="3900aca3-aa6e-4813-b4e0-c02f9e48a0aa" providerId="ADAL" clId="{B02D4B20-FD35-4AE1-9D03-B7BEF3DE3BF9}" dt="2019-07-02T15:59:27.322" v="75" actId="113"/>
          <ac:spMkLst>
            <pc:docMk/>
            <pc:sldMk cId="0" sldId="272"/>
            <ac:spMk id="153" creationId="{00000000-0000-0000-0000-000000000000}"/>
          </ac:spMkLst>
        </pc:spChg>
        <pc:picChg chg="ord">
          <ac:chgData name="Andy Gray" userId="3900aca3-aa6e-4813-b4e0-c02f9e48a0aa" providerId="ADAL" clId="{B02D4B20-FD35-4AE1-9D03-B7BEF3DE3BF9}" dt="2019-07-02T15:58:53.553" v="70" actId="167"/>
          <ac:picMkLst>
            <pc:docMk/>
            <pc:sldMk cId="0" sldId="272"/>
            <ac:picMk id="150" creationId="{00000000-0000-0000-0000-000000000000}"/>
          </ac:picMkLst>
        </pc:picChg>
        <pc:picChg chg="ord">
          <ac:chgData name="Andy Gray" userId="3900aca3-aa6e-4813-b4e0-c02f9e48a0aa" providerId="ADAL" clId="{B02D4B20-FD35-4AE1-9D03-B7BEF3DE3BF9}" dt="2019-07-02T15:58:50.336" v="69" actId="167"/>
          <ac:picMkLst>
            <pc:docMk/>
            <pc:sldMk cId="0" sldId="272"/>
            <ac:picMk id="152" creationId="{00000000-0000-0000-0000-000000000000}"/>
          </ac:picMkLst>
        </pc:picChg>
      </pc:sldChg>
      <pc:sldChg chg="addSp delSp modSp">
        <pc:chgData name="Andy Gray" userId="3900aca3-aa6e-4813-b4e0-c02f9e48a0aa" providerId="ADAL" clId="{B02D4B20-FD35-4AE1-9D03-B7BEF3DE3BF9}" dt="2019-07-02T16:00:00.375" v="77" actId="113"/>
        <pc:sldMkLst>
          <pc:docMk/>
          <pc:sldMk cId="0" sldId="273"/>
        </pc:sldMkLst>
        <pc:spChg chg="add del mod">
          <ac:chgData name="Andy Gray" userId="3900aca3-aa6e-4813-b4e0-c02f9e48a0aa" providerId="ADAL" clId="{B02D4B20-FD35-4AE1-9D03-B7BEF3DE3BF9}" dt="2019-07-02T15:59:57.252" v="76"/>
          <ac:spMkLst>
            <pc:docMk/>
            <pc:sldMk cId="0" sldId="273"/>
            <ac:spMk id="2" creationId="{AA67F110-8E5B-4919-89CB-24B9B31C054F}"/>
          </ac:spMkLst>
        </pc:spChg>
        <pc:spChg chg="add del mod">
          <ac:chgData name="Andy Gray" userId="3900aca3-aa6e-4813-b4e0-c02f9e48a0aa" providerId="ADAL" clId="{B02D4B20-FD35-4AE1-9D03-B7BEF3DE3BF9}" dt="2019-07-02T15:59:57.252" v="76"/>
          <ac:spMkLst>
            <pc:docMk/>
            <pc:sldMk cId="0" sldId="273"/>
            <ac:spMk id="3" creationId="{45A8897B-33F2-4335-B047-FECB69D2EA26}"/>
          </ac:spMkLst>
        </pc:spChg>
        <pc:spChg chg="mod">
          <ac:chgData name="Andy Gray" userId="3900aca3-aa6e-4813-b4e0-c02f9e48a0aa" providerId="ADAL" clId="{B02D4B20-FD35-4AE1-9D03-B7BEF3DE3BF9}" dt="2019-07-02T16:00:00.375" v="77" actId="113"/>
          <ac:spMkLst>
            <pc:docMk/>
            <pc:sldMk cId="0" sldId="273"/>
            <ac:spMk id="164" creationId="{00000000-0000-0000-0000-000000000000}"/>
          </ac:spMkLst>
        </pc:spChg>
      </pc:sldChg>
      <pc:sldChg chg="addSp delSp modSp">
        <pc:chgData name="Andy Gray" userId="3900aca3-aa6e-4813-b4e0-c02f9e48a0aa" providerId="ADAL" clId="{B02D4B20-FD35-4AE1-9D03-B7BEF3DE3BF9}" dt="2019-07-03T08:59:46.152" v="109"/>
        <pc:sldMkLst>
          <pc:docMk/>
          <pc:sldMk cId="0" sldId="274"/>
        </pc:sldMkLst>
        <pc:spChg chg="add del mod">
          <ac:chgData name="Andy Gray" userId="3900aca3-aa6e-4813-b4e0-c02f9e48a0aa" providerId="ADAL" clId="{B02D4B20-FD35-4AE1-9D03-B7BEF3DE3BF9}" dt="2019-07-02T16:00:09.179" v="78"/>
          <ac:spMkLst>
            <pc:docMk/>
            <pc:sldMk cId="0" sldId="274"/>
            <ac:spMk id="2" creationId="{1060052A-7119-472F-98F5-F10D42B775F9}"/>
          </ac:spMkLst>
        </pc:spChg>
        <pc:spChg chg="add del mod">
          <ac:chgData name="Andy Gray" userId="3900aca3-aa6e-4813-b4e0-c02f9e48a0aa" providerId="ADAL" clId="{B02D4B20-FD35-4AE1-9D03-B7BEF3DE3BF9}" dt="2019-07-03T08:59:46.152" v="109"/>
          <ac:spMkLst>
            <pc:docMk/>
            <pc:sldMk cId="0" sldId="274"/>
            <ac:spMk id="2" creationId="{89719FD3-6311-4931-9425-1CA9F092A3AC}"/>
          </ac:spMkLst>
        </pc:spChg>
        <pc:spChg chg="add del mod">
          <ac:chgData name="Andy Gray" userId="3900aca3-aa6e-4813-b4e0-c02f9e48a0aa" providerId="ADAL" clId="{B02D4B20-FD35-4AE1-9D03-B7BEF3DE3BF9}" dt="2019-07-03T08:59:46.152" v="109"/>
          <ac:spMkLst>
            <pc:docMk/>
            <pc:sldMk cId="0" sldId="274"/>
            <ac:spMk id="3" creationId="{4073E148-00A7-45B7-8E0F-96B400BF81E3}"/>
          </ac:spMkLst>
        </pc:spChg>
        <pc:spChg chg="add del mod">
          <ac:chgData name="Andy Gray" userId="3900aca3-aa6e-4813-b4e0-c02f9e48a0aa" providerId="ADAL" clId="{B02D4B20-FD35-4AE1-9D03-B7BEF3DE3BF9}" dt="2019-07-02T16:00:09.179" v="78"/>
          <ac:spMkLst>
            <pc:docMk/>
            <pc:sldMk cId="0" sldId="274"/>
            <ac:spMk id="3" creationId="{F9EAFB55-827E-4F47-AE7B-13C0C1D0D9DA}"/>
          </ac:spMkLst>
        </pc:spChg>
        <pc:spChg chg="mod">
          <ac:chgData name="Andy Gray" userId="3900aca3-aa6e-4813-b4e0-c02f9e48a0aa" providerId="ADAL" clId="{B02D4B20-FD35-4AE1-9D03-B7BEF3DE3BF9}" dt="2019-07-03T08:59:33.486" v="108" actId="20577"/>
          <ac:spMkLst>
            <pc:docMk/>
            <pc:sldMk cId="0" sldId="274"/>
            <ac:spMk id="171" creationId="{00000000-0000-0000-0000-000000000000}"/>
          </ac:spMkLst>
        </pc:spChg>
      </pc:sldChg>
      <pc:sldChg chg="addSp delSp modSp">
        <pc:chgData name="Andy Gray" userId="3900aca3-aa6e-4813-b4e0-c02f9e48a0aa" providerId="ADAL" clId="{B02D4B20-FD35-4AE1-9D03-B7BEF3DE3BF9}" dt="2019-07-02T16:00:35.383" v="80" actId="113"/>
        <pc:sldMkLst>
          <pc:docMk/>
          <pc:sldMk cId="0" sldId="275"/>
        </pc:sldMkLst>
        <pc:spChg chg="add del mod">
          <ac:chgData name="Andy Gray" userId="3900aca3-aa6e-4813-b4e0-c02f9e48a0aa" providerId="ADAL" clId="{B02D4B20-FD35-4AE1-9D03-B7BEF3DE3BF9}" dt="2019-07-02T16:00:23.411" v="79"/>
          <ac:spMkLst>
            <pc:docMk/>
            <pc:sldMk cId="0" sldId="275"/>
            <ac:spMk id="2" creationId="{DAC9CFBE-D760-4F33-ABF5-C3E7DB27775A}"/>
          </ac:spMkLst>
        </pc:spChg>
        <pc:spChg chg="add del mod">
          <ac:chgData name="Andy Gray" userId="3900aca3-aa6e-4813-b4e0-c02f9e48a0aa" providerId="ADAL" clId="{B02D4B20-FD35-4AE1-9D03-B7BEF3DE3BF9}" dt="2019-07-02T16:00:23.411" v="79"/>
          <ac:spMkLst>
            <pc:docMk/>
            <pc:sldMk cId="0" sldId="275"/>
            <ac:spMk id="3" creationId="{EC3A3935-1E85-495B-AF97-1F0F1CB156E0}"/>
          </ac:spMkLst>
        </pc:spChg>
        <pc:spChg chg="mod">
          <ac:chgData name="Andy Gray" userId="3900aca3-aa6e-4813-b4e0-c02f9e48a0aa" providerId="ADAL" clId="{B02D4B20-FD35-4AE1-9D03-B7BEF3DE3BF9}" dt="2019-07-02T16:00:35.383" v="80" actId="113"/>
          <ac:spMkLst>
            <pc:docMk/>
            <pc:sldMk cId="0" sldId="275"/>
            <ac:spMk id="181" creationId="{00000000-0000-0000-0000-000000000000}"/>
          </ac:spMkLst>
        </pc:spChg>
      </pc:sldChg>
      <pc:sldMasterChg chg="delSldLayout modSldLayout">
        <pc:chgData name="Andy Gray" userId="3900aca3-aa6e-4813-b4e0-c02f9e48a0aa" providerId="ADAL" clId="{B02D4B20-FD35-4AE1-9D03-B7BEF3DE3BF9}" dt="2019-07-03T09:01:10.259" v="113" actId="2696"/>
        <pc:sldMasterMkLst>
          <pc:docMk/>
          <pc:sldMasterMk cId="1310585009" sldId="2147483648"/>
        </pc:sldMasterMkLst>
        <pc:sldLayoutChg chg="modSp">
          <pc:chgData name="Andy Gray" userId="3900aca3-aa6e-4813-b4e0-c02f9e48a0aa" providerId="ADAL" clId="{B02D4B20-FD35-4AE1-9D03-B7BEF3DE3BF9}" dt="2019-07-03T09:00:41.865" v="110" actId="948"/>
          <pc:sldLayoutMkLst>
            <pc:docMk/>
            <pc:sldMasterMk cId="1310585009" sldId="2147483648"/>
            <pc:sldLayoutMk cId="842197891" sldId="2147483653"/>
          </pc:sldLayoutMkLst>
          <pc:spChg chg="mod">
            <ac:chgData name="Andy Gray" userId="3900aca3-aa6e-4813-b4e0-c02f9e48a0aa" providerId="ADAL" clId="{B02D4B20-FD35-4AE1-9D03-B7BEF3DE3BF9}" dt="2019-07-03T09:00:41.865" v="110" actId="948"/>
            <ac:spMkLst>
              <pc:docMk/>
              <pc:sldMasterMk cId="1310585009" sldId="2147483648"/>
              <pc:sldLayoutMk cId="842197891" sldId="2147483653"/>
              <ac:spMk id="8" creationId="{00000000-0000-0000-0000-000000000000}"/>
            </ac:spMkLst>
          </pc:spChg>
        </pc:sldLayoutChg>
        <pc:sldLayoutChg chg="modSp">
          <pc:chgData name="Andy Gray" userId="3900aca3-aa6e-4813-b4e0-c02f9e48a0aa" providerId="ADAL" clId="{B02D4B20-FD35-4AE1-9D03-B7BEF3DE3BF9}" dt="2019-07-03T09:00:50.099" v="111" actId="948"/>
          <pc:sldLayoutMkLst>
            <pc:docMk/>
            <pc:sldMasterMk cId="1310585009" sldId="2147483648"/>
            <pc:sldLayoutMk cId="3022966019" sldId="2147483654"/>
          </pc:sldLayoutMkLst>
          <pc:spChg chg="mod">
            <ac:chgData name="Andy Gray" userId="3900aca3-aa6e-4813-b4e0-c02f9e48a0aa" providerId="ADAL" clId="{B02D4B20-FD35-4AE1-9D03-B7BEF3DE3BF9}" dt="2019-07-03T09:00:50.099" v="111" actId="948"/>
            <ac:spMkLst>
              <pc:docMk/>
              <pc:sldMasterMk cId="1310585009" sldId="2147483648"/>
              <pc:sldLayoutMk cId="3022966019" sldId="2147483654"/>
              <ac:spMk id="9" creationId="{00000000-0000-0000-0000-000000000000}"/>
            </ac:spMkLst>
          </pc:spChg>
        </pc:sldLayoutChg>
        <pc:sldLayoutChg chg="modSp">
          <pc:chgData name="Andy Gray" userId="3900aca3-aa6e-4813-b4e0-c02f9e48a0aa" providerId="ADAL" clId="{B02D4B20-FD35-4AE1-9D03-B7BEF3DE3BF9}" dt="2019-07-03T09:00:57.833" v="112" actId="948"/>
          <pc:sldLayoutMkLst>
            <pc:docMk/>
            <pc:sldMasterMk cId="1310585009" sldId="2147483648"/>
            <pc:sldLayoutMk cId="3274687180" sldId="2147483655"/>
          </pc:sldLayoutMkLst>
          <pc:spChg chg="mod">
            <ac:chgData name="Andy Gray" userId="3900aca3-aa6e-4813-b4e0-c02f9e48a0aa" providerId="ADAL" clId="{B02D4B20-FD35-4AE1-9D03-B7BEF3DE3BF9}" dt="2019-07-03T09:00:57.833" v="112" actId="948"/>
            <ac:spMkLst>
              <pc:docMk/>
              <pc:sldMasterMk cId="1310585009" sldId="2147483648"/>
              <pc:sldLayoutMk cId="3274687180" sldId="2147483655"/>
              <ac:spMk id="14" creationId="{00000000-0000-0000-0000-000000000000}"/>
            </ac:spMkLst>
          </pc:spChg>
        </pc:sldLayoutChg>
        <pc:sldLayoutChg chg="modSp">
          <pc:chgData name="Andy Gray" userId="3900aca3-aa6e-4813-b4e0-c02f9e48a0aa" providerId="ADAL" clId="{B02D4B20-FD35-4AE1-9D03-B7BEF3DE3BF9}" dt="2019-07-02T15:52:19.718" v="34" actId="20577"/>
          <pc:sldLayoutMkLst>
            <pc:docMk/>
            <pc:sldMasterMk cId="1310585009" sldId="2147483648"/>
            <pc:sldLayoutMk cId="1343773056" sldId="2147483656"/>
          </pc:sldLayoutMkLst>
          <pc:spChg chg="mod">
            <ac:chgData name="Andy Gray" userId="3900aca3-aa6e-4813-b4e0-c02f9e48a0aa" providerId="ADAL" clId="{B02D4B20-FD35-4AE1-9D03-B7BEF3DE3BF9}" dt="2019-07-02T15:52:19.718" v="34"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3846275C-0A3F-4C90-9434-F8ADAE09259A}"/>
    <pc:docChg chg="undo custSel modSld modMainMaster">
      <pc:chgData name="Andy Gray" userId="3900aca3-aa6e-4813-b4e0-c02f9e48a0aa" providerId="ADAL" clId="{3846275C-0A3F-4C90-9434-F8ADAE09259A}" dt="2019-07-23T13:02:01.235" v="72" actId="1076"/>
      <pc:docMkLst>
        <pc:docMk/>
      </pc:docMkLst>
      <pc:sldChg chg="modSp">
        <pc:chgData name="Andy Gray" userId="3900aca3-aa6e-4813-b4e0-c02f9e48a0aa" providerId="ADAL" clId="{3846275C-0A3F-4C90-9434-F8ADAE09259A}" dt="2019-07-23T08:22:01.266" v="15" actId="14100"/>
        <pc:sldMkLst>
          <pc:docMk/>
          <pc:sldMk cId="2819996977" sldId="257"/>
        </pc:sldMkLst>
        <pc:spChg chg="mod">
          <ac:chgData name="Andy Gray" userId="3900aca3-aa6e-4813-b4e0-c02f9e48a0aa" providerId="ADAL" clId="{3846275C-0A3F-4C90-9434-F8ADAE09259A}" dt="2019-07-23T08:22:01.266" v="15" actId="14100"/>
          <ac:spMkLst>
            <pc:docMk/>
            <pc:sldMk cId="2819996977" sldId="257"/>
            <ac:spMk id="9" creationId="{9B940526-E652-49E9-80CD-519D5A66C408}"/>
          </ac:spMkLst>
        </pc:spChg>
      </pc:sldChg>
      <pc:sldChg chg="modSp">
        <pc:chgData name="Andy Gray" userId="3900aca3-aa6e-4813-b4e0-c02f9e48a0aa" providerId="ADAL" clId="{3846275C-0A3F-4C90-9434-F8ADAE09259A}" dt="2019-07-23T13:02:01.235" v="72" actId="1076"/>
        <pc:sldMkLst>
          <pc:docMk/>
          <pc:sldMk cId="0" sldId="263"/>
        </pc:sldMkLst>
        <pc:picChg chg="mod modCrop">
          <ac:chgData name="Andy Gray" userId="3900aca3-aa6e-4813-b4e0-c02f9e48a0aa" providerId="ADAL" clId="{3846275C-0A3F-4C90-9434-F8ADAE09259A}" dt="2019-07-23T13:01:46.575" v="71" actId="732"/>
          <ac:picMkLst>
            <pc:docMk/>
            <pc:sldMk cId="0" sldId="263"/>
            <ac:picMk id="3" creationId="{04ABEB31-E608-A246-98BB-390EF5600CC2}"/>
          </ac:picMkLst>
        </pc:picChg>
        <pc:picChg chg="mod">
          <ac:chgData name="Andy Gray" userId="3900aca3-aa6e-4813-b4e0-c02f9e48a0aa" providerId="ADAL" clId="{3846275C-0A3F-4C90-9434-F8ADAE09259A}" dt="2019-07-23T13:02:01.235" v="72" actId="1076"/>
          <ac:picMkLst>
            <pc:docMk/>
            <pc:sldMk cId="0" sldId="263"/>
            <ac:picMk id="78" creationId="{00000000-0000-0000-0000-000000000000}"/>
          </ac:picMkLst>
        </pc:picChg>
      </pc:sldChg>
      <pc:sldChg chg="addSp delSp modSp">
        <pc:chgData name="Andy Gray" userId="3900aca3-aa6e-4813-b4e0-c02f9e48a0aa" providerId="ADAL" clId="{3846275C-0A3F-4C90-9434-F8ADAE09259A}" dt="2019-07-23T08:23:01.163" v="39"/>
        <pc:sldMkLst>
          <pc:docMk/>
          <pc:sldMk cId="0" sldId="264"/>
        </pc:sldMkLst>
        <pc:picChg chg="mod">
          <ac:chgData name="Andy Gray" userId="3900aca3-aa6e-4813-b4e0-c02f9e48a0aa" providerId="ADAL" clId="{3846275C-0A3F-4C90-9434-F8ADAE09259A}" dt="2019-07-23T08:22:35.660" v="38" actId="14861"/>
          <ac:picMkLst>
            <pc:docMk/>
            <pc:sldMk cId="0" sldId="264"/>
            <ac:picMk id="3" creationId="{1BA9DCCB-8C93-784C-8A5C-EFFCB5B2C992}"/>
          </ac:picMkLst>
        </pc:picChg>
        <pc:picChg chg="add">
          <ac:chgData name="Andy Gray" userId="3900aca3-aa6e-4813-b4e0-c02f9e48a0aa" providerId="ADAL" clId="{3846275C-0A3F-4C90-9434-F8ADAE09259A}" dt="2019-07-23T08:23:01.163" v="39"/>
          <ac:picMkLst>
            <pc:docMk/>
            <pc:sldMk cId="0" sldId="264"/>
            <ac:picMk id="6" creationId="{969AD5DB-A15B-4594-9560-36D05AA8242D}"/>
          </ac:picMkLst>
        </pc:picChg>
        <pc:picChg chg="del mod">
          <ac:chgData name="Andy Gray" userId="3900aca3-aa6e-4813-b4e0-c02f9e48a0aa" providerId="ADAL" clId="{3846275C-0A3F-4C90-9434-F8ADAE09259A}" dt="2019-07-23T08:22:14.619" v="17" actId="478"/>
          <ac:picMkLst>
            <pc:docMk/>
            <pc:sldMk cId="0" sldId="264"/>
            <ac:picMk id="2050" creationId="{7611033C-12B6-48C3-BA72-AB911D26C50D}"/>
          </ac:picMkLst>
        </pc:picChg>
      </pc:sldChg>
      <pc:sldChg chg="addSp delSp modSp">
        <pc:chgData name="Andy Gray" userId="3900aca3-aa6e-4813-b4e0-c02f9e48a0aa" providerId="ADAL" clId="{3846275C-0A3F-4C90-9434-F8ADAE09259A}" dt="2019-07-23T13:01:23.555" v="67" actId="478"/>
        <pc:sldMkLst>
          <pc:docMk/>
          <pc:sldMk cId="959795989" sldId="277"/>
        </pc:sldMkLst>
        <pc:picChg chg="add mod ord modCrop">
          <ac:chgData name="Andy Gray" userId="3900aca3-aa6e-4813-b4e0-c02f9e48a0aa" providerId="ADAL" clId="{3846275C-0A3F-4C90-9434-F8ADAE09259A}" dt="2019-07-23T13:01:02.386" v="65" actId="732"/>
          <ac:picMkLst>
            <pc:docMk/>
            <pc:sldMk cId="959795989" sldId="277"/>
            <ac:picMk id="3" creationId="{CA313396-0A25-4B05-9900-DCD3A71B3653}"/>
          </ac:picMkLst>
        </pc:picChg>
        <pc:picChg chg="add del">
          <ac:chgData name="Andy Gray" userId="3900aca3-aa6e-4813-b4e0-c02f9e48a0aa" providerId="ADAL" clId="{3846275C-0A3F-4C90-9434-F8ADAE09259A}" dt="2019-07-23T13:01:23.555" v="67" actId="478"/>
          <ac:picMkLst>
            <pc:docMk/>
            <pc:sldMk cId="959795989" sldId="277"/>
            <ac:picMk id="7" creationId="{B29D009F-B0C4-4DA2-937E-83169597EFEC}"/>
          </ac:picMkLst>
        </pc:picChg>
        <pc:picChg chg="del mod modCrop">
          <ac:chgData name="Andy Gray" userId="3900aca3-aa6e-4813-b4e0-c02f9e48a0aa" providerId="ADAL" clId="{3846275C-0A3F-4C90-9434-F8ADAE09259A}" dt="2019-07-23T13:00:16.566" v="55" actId="478"/>
          <ac:picMkLst>
            <pc:docMk/>
            <pc:sldMk cId="959795989" sldId="277"/>
            <ac:picMk id="1026" creationId="{51F8BEA8-BA82-4EBE-AE60-FF2A4452EC7B}"/>
          </ac:picMkLst>
        </pc:picChg>
      </pc:sldChg>
      <pc:sldMasterChg chg="modSldLayout">
        <pc:chgData name="Andy Gray" userId="3900aca3-aa6e-4813-b4e0-c02f9e48a0aa" providerId="ADAL" clId="{3846275C-0A3F-4C90-9434-F8ADAE09259A}" dt="2019-07-23T12:59:19.448" v="48" actId="692"/>
        <pc:sldMasterMkLst>
          <pc:docMk/>
          <pc:sldMasterMk cId="1310585009" sldId="2147483648"/>
        </pc:sldMasterMkLst>
        <pc:sldLayoutChg chg="modSp">
          <pc:chgData name="Andy Gray" userId="3900aca3-aa6e-4813-b4e0-c02f9e48a0aa" providerId="ADAL" clId="{3846275C-0A3F-4C90-9434-F8ADAE09259A}" dt="2019-07-23T12:59:19.448" v="48" actId="692"/>
          <pc:sldLayoutMkLst>
            <pc:docMk/>
            <pc:sldMasterMk cId="1310585009" sldId="2147483648"/>
            <pc:sldLayoutMk cId="1632537213" sldId="2147483651"/>
          </pc:sldLayoutMkLst>
          <pc:spChg chg="mod">
            <ac:chgData name="Andy Gray" userId="3900aca3-aa6e-4813-b4e0-c02f9e48a0aa" providerId="ADAL" clId="{3846275C-0A3F-4C90-9434-F8ADAE09259A}" dt="2019-07-23T12:59:08.589" v="42"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3846275C-0A3F-4C90-9434-F8ADAE09259A}" dt="2019-07-23T12:59:11.473" v="43" actId="207"/>
            <ac:spMkLst>
              <pc:docMk/>
              <pc:sldMasterMk cId="1310585009" sldId="2147483648"/>
              <pc:sldLayoutMk cId="1632537213" sldId="2147483651"/>
              <ac:spMk id="10" creationId="{00000000-0000-0000-0000-000000000000}"/>
            </ac:spMkLst>
          </pc:spChg>
          <pc:cxnChg chg="mod">
            <ac:chgData name="Andy Gray" userId="3900aca3-aa6e-4813-b4e0-c02f9e48a0aa" providerId="ADAL" clId="{3846275C-0A3F-4C90-9434-F8ADAE09259A}" dt="2019-07-23T12:59:19.448" v="48" actId="692"/>
            <ac:cxnSpMkLst>
              <pc:docMk/>
              <pc:sldMasterMk cId="1310585009" sldId="2147483648"/>
              <pc:sldLayoutMk cId="1632537213" sldId="2147483651"/>
              <ac:cxnSpMk id="9" creationId="{00000000-0000-0000-0000-000000000000}"/>
            </ac:cxnSpMkLst>
          </pc:cxnChg>
        </pc:sldLayoutChg>
      </pc:sldMasterChg>
    </pc:docChg>
  </pc:docChgLst>
  <pc:docChgLst>
    <pc:chgData name="Mike Ross" userId="7954c944-6085-4b08-be0b-82a8f61afa5b" providerId="ADAL" clId="{8BF2813D-CC19-40AF-9D88-2204EED64FCD}"/>
    <pc:docChg chg="undo custSel addSld delSld modSld modMainMaster">
      <pc:chgData name="Mike Ross" userId="7954c944-6085-4b08-be0b-82a8f61afa5b" providerId="ADAL" clId="{8BF2813D-CC19-40AF-9D88-2204EED64FCD}" dt="2019-08-05T14:02:16.652" v="1599" actId="20577"/>
      <pc:docMkLst>
        <pc:docMk/>
      </pc:docMkLst>
      <pc:sldChg chg="addSp delSp modSp">
        <pc:chgData name="Mike Ross" userId="7954c944-6085-4b08-be0b-82a8f61afa5b" providerId="ADAL" clId="{8BF2813D-CC19-40AF-9D88-2204EED64FCD}" dt="2019-07-22T13:06:17.115" v="1594" actId="478"/>
        <pc:sldMkLst>
          <pc:docMk/>
          <pc:sldMk cId="0" sldId="261"/>
        </pc:sldMkLst>
        <pc:spChg chg="add del mod">
          <ac:chgData name="Mike Ross" userId="7954c944-6085-4b08-be0b-82a8f61afa5b" providerId="ADAL" clId="{8BF2813D-CC19-40AF-9D88-2204EED64FCD}" dt="2019-07-10T09:33:38.737" v="16"/>
          <ac:spMkLst>
            <pc:docMk/>
            <pc:sldMk cId="0" sldId="261"/>
            <ac:spMk id="4" creationId="{EBF72B07-B098-4E0E-A43B-48CD61B1DD13}"/>
          </ac:spMkLst>
        </pc:spChg>
        <pc:spChg chg="add del mod">
          <ac:chgData name="Mike Ross" userId="7954c944-6085-4b08-be0b-82a8f61afa5b" providerId="ADAL" clId="{8BF2813D-CC19-40AF-9D88-2204EED64FCD}" dt="2019-07-10T09:33:38.737" v="16"/>
          <ac:spMkLst>
            <pc:docMk/>
            <pc:sldMk cId="0" sldId="261"/>
            <ac:spMk id="5" creationId="{C87AB5B3-0FE7-47D4-9A30-6FADF69FC7E9}"/>
          </ac:spMkLst>
        </pc:spChg>
        <pc:spChg chg="mod">
          <ac:chgData name="Mike Ross" userId="7954c944-6085-4b08-be0b-82a8f61afa5b" providerId="ADAL" clId="{8BF2813D-CC19-40AF-9D88-2204EED64FCD}" dt="2019-07-10T09:36:24.560" v="107" actId="20577"/>
          <ac:spMkLst>
            <pc:docMk/>
            <pc:sldMk cId="0" sldId="261"/>
            <ac:spMk id="64" creationId="{00000000-0000-0000-0000-000000000000}"/>
          </ac:spMkLst>
        </pc:spChg>
        <pc:picChg chg="add del mod">
          <ac:chgData name="Mike Ross" userId="7954c944-6085-4b08-be0b-82a8f61afa5b" providerId="ADAL" clId="{8BF2813D-CC19-40AF-9D88-2204EED64FCD}" dt="2019-07-22T13:06:16.564" v="1593" actId="478"/>
          <ac:picMkLst>
            <pc:docMk/>
            <pc:sldMk cId="0" sldId="261"/>
            <ac:picMk id="2" creationId="{D586935F-A389-49DC-BAD8-46AFB08AD8FE}"/>
          </ac:picMkLst>
        </pc:picChg>
        <pc:picChg chg="add del mod">
          <ac:chgData name="Mike Ross" userId="7954c944-6085-4b08-be0b-82a8f61afa5b" providerId="ADAL" clId="{8BF2813D-CC19-40AF-9D88-2204EED64FCD}" dt="2019-07-22T13:06:17.115" v="1594" actId="478"/>
          <ac:picMkLst>
            <pc:docMk/>
            <pc:sldMk cId="0" sldId="261"/>
            <ac:picMk id="3" creationId="{8C3FF7F5-D358-484A-A8EC-DDC30273C875}"/>
          </ac:picMkLst>
        </pc:picChg>
      </pc:sldChg>
      <pc:sldChg chg="modSp">
        <pc:chgData name="Mike Ross" userId="7954c944-6085-4b08-be0b-82a8f61afa5b" providerId="ADAL" clId="{8BF2813D-CC19-40AF-9D88-2204EED64FCD}" dt="2019-08-05T13:50:10.333" v="1598" actId="20577"/>
        <pc:sldMkLst>
          <pc:docMk/>
          <pc:sldMk cId="0" sldId="263"/>
        </pc:sldMkLst>
        <pc:spChg chg="mod">
          <ac:chgData name="Mike Ross" userId="7954c944-6085-4b08-be0b-82a8f61afa5b" providerId="ADAL" clId="{8BF2813D-CC19-40AF-9D88-2204EED64FCD}" dt="2019-08-05T13:50:10.333" v="1598" actId="20577"/>
          <ac:spMkLst>
            <pc:docMk/>
            <pc:sldMk cId="0" sldId="263"/>
            <ac:spMk id="80" creationId="{00000000-0000-0000-0000-000000000000}"/>
          </ac:spMkLst>
        </pc:spChg>
        <pc:picChg chg="mod modCrop">
          <ac:chgData name="Mike Ross" userId="7954c944-6085-4b08-be0b-82a8f61afa5b" providerId="ADAL" clId="{8BF2813D-CC19-40AF-9D88-2204EED64FCD}" dt="2019-07-10T09:53:35.485" v="207" actId="732"/>
          <ac:picMkLst>
            <pc:docMk/>
            <pc:sldMk cId="0" sldId="263"/>
            <ac:picMk id="77" creationId="{00000000-0000-0000-0000-000000000000}"/>
          </ac:picMkLst>
        </pc:picChg>
      </pc:sldChg>
      <pc:sldChg chg="addSp delSp modSp">
        <pc:chgData name="Mike Ross" userId="7954c944-6085-4b08-be0b-82a8f61afa5b" providerId="ADAL" clId="{8BF2813D-CC19-40AF-9D88-2204EED64FCD}" dt="2019-07-10T10:30:51.763" v="232" actId="20577"/>
        <pc:sldMkLst>
          <pc:docMk/>
          <pc:sldMk cId="0" sldId="264"/>
        </pc:sldMkLst>
        <pc:spChg chg="mod">
          <ac:chgData name="Mike Ross" userId="7954c944-6085-4b08-be0b-82a8f61afa5b" providerId="ADAL" clId="{8BF2813D-CC19-40AF-9D88-2204EED64FCD}" dt="2019-07-10T10:30:51.763" v="232" actId="20577"/>
          <ac:spMkLst>
            <pc:docMk/>
            <pc:sldMk cId="0" sldId="264"/>
            <ac:spMk id="87" creationId="{00000000-0000-0000-0000-000000000000}"/>
          </ac:spMkLst>
        </pc:spChg>
        <pc:picChg chg="del">
          <ac:chgData name="Mike Ross" userId="7954c944-6085-4b08-be0b-82a8f61afa5b" providerId="ADAL" clId="{8BF2813D-CC19-40AF-9D88-2204EED64FCD}" dt="2019-07-10T10:29:31.939" v="212" actId="478"/>
          <ac:picMkLst>
            <pc:docMk/>
            <pc:sldMk cId="0" sldId="264"/>
            <ac:picMk id="85" creationId="{00000000-0000-0000-0000-000000000000}"/>
          </ac:picMkLst>
        </pc:picChg>
        <pc:picChg chg="add mod">
          <ac:chgData name="Mike Ross" userId="7954c944-6085-4b08-be0b-82a8f61afa5b" providerId="ADAL" clId="{8BF2813D-CC19-40AF-9D88-2204EED64FCD}" dt="2019-07-10T10:30:28.865" v="219" actId="167"/>
          <ac:picMkLst>
            <pc:docMk/>
            <pc:sldMk cId="0" sldId="264"/>
            <ac:picMk id="2050" creationId="{7611033C-12B6-48C3-BA72-AB911D26C50D}"/>
          </ac:picMkLst>
        </pc:picChg>
      </pc:sldChg>
      <pc:sldChg chg="modSp">
        <pc:chgData name="Mike Ross" userId="7954c944-6085-4b08-be0b-82a8f61afa5b" providerId="ADAL" clId="{8BF2813D-CC19-40AF-9D88-2204EED64FCD}" dt="2019-07-10T11:08:23.425" v="256" actId="20577"/>
        <pc:sldMkLst>
          <pc:docMk/>
          <pc:sldMk cId="0" sldId="265"/>
        </pc:sldMkLst>
        <pc:spChg chg="mod">
          <ac:chgData name="Mike Ross" userId="7954c944-6085-4b08-be0b-82a8f61afa5b" providerId="ADAL" clId="{8BF2813D-CC19-40AF-9D88-2204EED64FCD}" dt="2019-07-10T11:08:23.425" v="256" actId="20577"/>
          <ac:spMkLst>
            <pc:docMk/>
            <pc:sldMk cId="0" sldId="265"/>
            <ac:spMk id="93" creationId="{00000000-0000-0000-0000-000000000000}"/>
          </ac:spMkLst>
        </pc:spChg>
        <pc:spChg chg="mod">
          <ac:chgData name="Mike Ross" userId="7954c944-6085-4b08-be0b-82a8f61afa5b" providerId="ADAL" clId="{8BF2813D-CC19-40AF-9D88-2204EED64FCD}" dt="2019-07-10T10:31:21.422" v="235" actId="20577"/>
          <ac:spMkLst>
            <pc:docMk/>
            <pc:sldMk cId="0" sldId="265"/>
            <ac:spMk id="94" creationId="{00000000-0000-0000-0000-000000000000}"/>
          </ac:spMkLst>
        </pc:spChg>
      </pc:sldChg>
      <pc:sldChg chg="modSp">
        <pc:chgData name="Mike Ross" userId="7954c944-6085-4b08-be0b-82a8f61afa5b" providerId="ADAL" clId="{8BF2813D-CC19-40AF-9D88-2204EED64FCD}" dt="2019-07-10T11:23:37.221" v="335" actId="732"/>
        <pc:sldMkLst>
          <pc:docMk/>
          <pc:sldMk cId="0" sldId="266"/>
        </pc:sldMkLst>
        <pc:spChg chg="mod">
          <ac:chgData name="Mike Ross" userId="7954c944-6085-4b08-be0b-82a8f61afa5b" providerId="ADAL" clId="{8BF2813D-CC19-40AF-9D88-2204EED64FCD}" dt="2019-07-10T11:23:13.356" v="330" actId="6549"/>
          <ac:spMkLst>
            <pc:docMk/>
            <pc:sldMk cId="0" sldId="266"/>
            <ac:spMk id="101" creationId="{00000000-0000-0000-0000-000000000000}"/>
          </ac:spMkLst>
        </pc:spChg>
        <pc:picChg chg="mod ord modCrop">
          <ac:chgData name="Mike Ross" userId="7954c944-6085-4b08-be0b-82a8f61afa5b" providerId="ADAL" clId="{8BF2813D-CC19-40AF-9D88-2204EED64FCD}" dt="2019-07-10T11:23:37.221" v="335" actId="732"/>
          <ac:picMkLst>
            <pc:docMk/>
            <pc:sldMk cId="0" sldId="266"/>
            <ac:picMk id="100" creationId="{00000000-0000-0000-0000-000000000000}"/>
          </ac:picMkLst>
        </pc:picChg>
      </pc:sldChg>
      <pc:sldChg chg="addSp delSp modSp setBg">
        <pc:chgData name="Mike Ross" userId="7954c944-6085-4b08-be0b-82a8f61afa5b" providerId="ADAL" clId="{8BF2813D-CC19-40AF-9D88-2204EED64FCD}" dt="2019-07-10T13:11:35.527" v="395" actId="20577"/>
        <pc:sldMkLst>
          <pc:docMk/>
          <pc:sldMk cId="0" sldId="267"/>
        </pc:sldMkLst>
        <pc:spChg chg="mod">
          <ac:chgData name="Mike Ross" userId="7954c944-6085-4b08-be0b-82a8f61afa5b" providerId="ADAL" clId="{8BF2813D-CC19-40AF-9D88-2204EED64FCD}" dt="2019-07-10T13:11:35.527" v="395" actId="20577"/>
          <ac:spMkLst>
            <pc:docMk/>
            <pc:sldMk cId="0" sldId="267"/>
            <ac:spMk id="109" creationId="{00000000-0000-0000-0000-000000000000}"/>
          </ac:spMkLst>
        </pc:spChg>
        <pc:picChg chg="del mod">
          <ac:chgData name="Mike Ross" userId="7954c944-6085-4b08-be0b-82a8f61afa5b" providerId="ADAL" clId="{8BF2813D-CC19-40AF-9D88-2204EED64FCD}" dt="2019-07-10T11:54:44.568" v="374" actId="478"/>
          <ac:picMkLst>
            <pc:docMk/>
            <pc:sldMk cId="0" sldId="267"/>
            <ac:picMk id="106" creationId="{00000000-0000-0000-0000-000000000000}"/>
          </ac:picMkLst>
        </pc:picChg>
        <pc:picChg chg="del mod">
          <ac:chgData name="Mike Ross" userId="7954c944-6085-4b08-be0b-82a8f61afa5b" providerId="ADAL" clId="{8BF2813D-CC19-40AF-9D88-2204EED64FCD}" dt="2019-07-10T11:54:42.599" v="373" actId="478"/>
          <ac:picMkLst>
            <pc:docMk/>
            <pc:sldMk cId="0" sldId="267"/>
            <ac:picMk id="107" creationId="{00000000-0000-0000-0000-000000000000}"/>
          </ac:picMkLst>
        </pc:picChg>
        <pc:picChg chg="add mod">
          <ac:chgData name="Mike Ross" userId="7954c944-6085-4b08-be0b-82a8f61afa5b" providerId="ADAL" clId="{8BF2813D-CC19-40AF-9D88-2204EED64FCD}" dt="2019-07-10T11:57:29.062" v="394" actId="732"/>
          <ac:picMkLst>
            <pc:docMk/>
            <pc:sldMk cId="0" sldId="267"/>
            <ac:picMk id="3074" creationId="{DAD9AA19-22C3-400C-8C38-94F595626E63}"/>
          </ac:picMkLst>
        </pc:picChg>
      </pc:sldChg>
      <pc:sldChg chg="addSp delSp modSp">
        <pc:chgData name="Mike Ross" userId="7954c944-6085-4b08-be0b-82a8f61afa5b" providerId="ADAL" clId="{8BF2813D-CC19-40AF-9D88-2204EED64FCD}" dt="2019-07-10T13:56:46.696" v="1223" actId="207"/>
        <pc:sldMkLst>
          <pc:docMk/>
          <pc:sldMk cId="0" sldId="268"/>
        </pc:sldMkLst>
        <pc:spChg chg="add mod">
          <ac:chgData name="Mike Ross" userId="7954c944-6085-4b08-be0b-82a8f61afa5b" providerId="ADAL" clId="{8BF2813D-CC19-40AF-9D88-2204EED64FCD}" dt="2019-07-10T13:56:46.696" v="1223" actId="207"/>
          <ac:spMkLst>
            <pc:docMk/>
            <pc:sldMk cId="0" sldId="268"/>
            <ac:spMk id="2" creationId="{1727C9E1-0CA2-4D87-A238-92DE80E4610D}"/>
          </ac:spMkLst>
        </pc:spChg>
        <pc:spChg chg="mod">
          <ac:chgData name="Mike Ross" userId="7954c944-6085-4b08-be0b-82a8f61afa5b" providerId="ADAL" clId="{8BF2813D-CC19-40AF-9D88-2204EED64FCD}" dt="2019-07-10T13:49:09.939" v="532" actId="207"/>
          <ac:spMkLst>
            <pc:docMk/>
            <pc:sldMk cId="0" sldId="268"/>
            <ac:spMk id="114" creationId="{00000000-0000-0000-0000-000000000000}"/>
          </ac:spMkLst>
        </pc:spChg>
        <pc:spChg chg="mod ord">
          <ac:chgData name="Mike Ross" userId="7954c944-6085-4b08-be0b-82a8f61afa5b" providerId="ADAL" clId="{8BF2813D-CC19-40AF-9D88-2204EED64FCD}" dt="2019-07-10T13:56:07.622" v="1183" actId="20577"/>
          <ac:spMkLst>
            <pc:docMk/>
            <pc:sldMk cId="0" sldId="268"/>
            <ac:spMk id="116" creationId="{00000000-0000-0000-0000-000000000000}"/>
          </ac:spMkLst>
        </pc:spChg>
        <pc:spChg chg="del">
          <ac:chgData name="Mike Ross" userId="7954c944-6085-4b08-be0b-82a8f61afa5b" providerId="ADAL" clId="{8BF2813D-CC19-40AF-9D88-2204EED64FCD}" dt="2019-07-10T13:47:27.744" v="519" actId="478"/>
          <ac:spMkLst>
            <pc:docMk/>
            <pc:sldMk cId="0" sldId="268"/>
            <ac:spMk id="118" creationId="{00000000-0000-0000-0000-000000000000}"/>
          </ac:spMkLst>
        </pc:spChg>
        <pc:spChg chg="del">
          <ac:chgData name="Mike Ross" userId="7954c944-6085-4b08-be0b-82a8f61afa5b" providerId="ADAL" clId="{8BF2813D-CC19-40AF-9D88-2204EED64FCD}" dt="2019-07-10T13:47:32.705" v="521" actId="478"/>
          <ac:spMkLst>
            <pc:docMk/>
            <pc:sldMk cId="0" sldId="268"/>
            <ac:spMk id="120" creationId="{00000000-0000-0000-0000-000000000000}"/>
          </ac:spMkLst>
        </pc:spChg>
        <pc:picChg chg="add del mod ord">
          <ac:chgData name="Mike Ross" userId="7954c944-6085-4b08-be0b-82a8f61afa5b" providerId="ADAL" clId="{8BF2813D-CC19-40AF-9D88-2204EED64FCD}" dt="2019-07-10T13:54:49.913" v="1173" actId="478"/>
          <ac:picMkLst>
            <pc:docMk/>
            <pc:sldMk cId="0" sldId="268"/>
            <ac:picMk id="11" creationId="{50D10098-CC5B-4094-82A7-71596D44E5AA}"/>
          </ac:picMkLst>
        </pc:picChg>
        <pc:picChg chg="add del">
          <ac:chgData name="Mike Ross" userId="7954c944-6085-4b08-be0b-82a8f61afa5b" providerId="ADAL" clId="{8BF2813D-CC19-40AF-9D88-2204EED64FCD}" dt="2019-07-10T13:55:02.384" v="1175"/>
          <ac:picMkLst>
            <pc:docMk/>
            <pc:sldMk cId="0" sldId="268"/>
            <ac:picMk id="12" creationId="{866F4270-E08F-4C50-8880-7A10A22378B7}"/>
          </ac:picMkLst>
        </pc:picChg>
        <pc:picChg chg="add mod">
          <ac:chgData name="Mike Ross" userId="7954c944-6085-4b08-be0b-82a8f61afa5b" providerId="ADAL" clId="{8BF2813D-CC19-40AF-9D88-2204EED64FCD}" dt="2019-07-10T13:55:29.361" v="1180" actId="167"/>
          <ac:picMkLst>
            <pc:docMk/>
            <pc:sldMk cId="0" sldId="268"/>
            <ac:picMk id="13" creationId="{667E35F5-DFB0-45F9-8EB0-615F8949F7F1}"/>
          </ac:picMkLst>
        </pc:picChg>
        <pc:picChg chg="del mod">
          <ac:chgData name="Mike Ross" userId="7954c944-6085-4b08-be0b-82a8f61afa5b" providerId="ADAL" clId="{8BF2813D-CC19-40AF-9D88-2204EED64FCD}" dt="2019-07-10T13:34:45.064" v="517" actId="478"/>
          <ac:picMkLst>
            <pc:docMk/>
            <pc:sldMk cId="0" sldId="268"/>
            <ac:picMk id="115" creationId="{00000000-0000-0000-0000-000000000000}"/>
          </ac:picMkLst>
        </pc:picChg>
        <pc:picChg chg="del">
          <ac:chgData name="Mike Ross" userId="7954c944-6085-4b08-be0b-82a8f61afa5b" providerId="ADAL" clId="{8BF2813D-CC19-40AF-9D88-2204EED64FCD}" dt="2019-07-10T13:47:25.459" v="518" actId="478"/>
          <ac:picMkLst>
            <pc:docMk/>
            <pc:sldMk cId="0" sldId="268"/>
            <ac:picMk id="117" creationId="{00000000-0000-0000-0000-000000000000}"/>
          </ac:picMkLst>
        </pc:picChg>
        <pc:picChg chg="del">
          <ac:chgData name="Mike Ross" userId="7954c944-6085-4b08-be0b-82a8f61afa5b" providerId="ADAL" clId="{8BF2813D-CC19-40AF-9D88-2204EED64FCD}" dt="2019-07-10T13:47:30.337" v="520" actId="478"/>
          <ac:picMkLst>
            <pc:docMk/>
            <pc:sldMk cId="0" sldId="268"/>
            <ac:picMk id="119" creationId="{00000000-0000-0000-0000-000000000000}"/>
          </ac:picMkLst>
        </pc:picChg>
        <pc:picChg chg="add del mod">
          <ac:chgData name="Mike Ross" userId="7954c944-6085-4b08-be0b-82a8f61afa5b" providerId="ADAL" clId="{8BF2813D-CC19-40AF-9D88-2204EED64FCD}" dt="2019-07-10T13:31:31.128" v="513" actId="478"/>
          <ac:picMkLst>
            <pc:docMk/>
            <pc:sldMk cId="0" sldId="268"/>
            <ac:picMk id="4098" creationId="{A0C6E724-748A-41F9-99F6-B9E1C7816259}"/>
          </ac:picMkLst>
        </pc:picChg>
        <pc:picChg chg="add mod">
          <ac:chgData name="Mike Ross" userId="7954c944-6085-4b08-be0b-82a8f61afa5b" providerId="ADAL" clId="{8BF2813D-CC19-40AF-9D88-2204EED64FCD}" dt="2019-07-10T13:55:43.253" v="1181" actId="1076"/>
          <ac:picMkLst>
            <pc:docMk/>
            <pc:sldMk cId="0" sldId="268"/>
            <ac:picMk id="4100" creationId="{04196A22-9085-49A5-A92A-C54F28E7854F}"/>
          </ac:picMkLst>
        </pc:picChg>
      </pc:sldChg>
      <pc:sldChg chg="modSp">
        <pc:chgData name="Mike Ross" userId="7954c944-6085-4b08-be0b-82a8f61afa5b" providerId="ADAL" clId="{8BF2813D-CC19-40AF-9D88-2204EED64FCD}" dt="2019-07-10T13:59:07.832" v="1226" actId="20577"/>
        <pc:sldMkLst>
          <pc:docMk/>
          <pc:sldMk cId="0" sldId="269"/>
        </pc:sldMkLst>
        <pc:spChg chg="mod">
          <ac:chgData name="Mike Ross" userId="7954c944-6085-4b08-be0b-82a8f61afa5b" providerId="ADAL" clId="{8BF2813D-CC19-40AF-9D88-2204EED64FCD}" dt="2019-07-10T13:59:07.832" v="1226" actId="20577"/>
          <ac:spMkLst>
            <pc:docMk/>
            <pc:sldMk cId="0" sldId="269"/>
            <ac:spMk id="127" creationId="{00000000-0000-0000-0000-000000000000}"/>
          </ac:spMkLst>
        </pc:spChg>
      </pc:sldChg>
      <pc:sldChg chg="modSp">
        <pc:chgData name="Mike Ross" userId="7954c944-6085-4b08-be0b-82a8f61afa5b" providerId="ADAL" clId="{8BF2813D-CC19-40AF-9D88-2204EED64FCD}" dt="2019-08-05T14:02:16.652" v="1599" actId="20577"/>
        <pc:sldMkLst>
          <pc:docMk/>
          <pc:sldMk cId="0" sldId="270"/>
        </pc:sldMkLst>
        <pc:spChg chg="mod">
          <ac:chgData name="Mike Ross" userId="7954c944-6085-4b08-be0b-82a8f61afa5b" providerId="ADAL" clId="{8BF2813D-CC19-40AF-9D88-2204EED64FCD}" dt="2019-08-05T14:02:16.652" v="1599" actId="20577"/>
          <ac:spMkLst>
            <pc:docMk/>
            <pc:sldMk cId="0" sldId="270"/>
            <ac:spMk id="135" creationId="{00000000-0000-0000-0000-000000000000}"/>
          </ac:spMkLst>
        </pc:spChg>
        <pc:picChg chg="mod modCrop">
          <ac:chgData name="Mike Ross" userId="7954c944-6085-4b08-be0b-82a8f61afa5b" providerId="ADAL" clId="{8BF2813D-CC19-40AF-9D88-2204EED64FCD}" dt="2019-07-10T14:07:28.451" v="1244" actId="732"/>
          <ac:picMkLst>
            <pc:docMk/>
            <pc:sldMk cId="0" sldId="270"/>
            <ac:picMk id="132" creationId="{00000000-0000-0000-0000-000000000000}"/>
          </ac:picMkLst>
        </pc:picChg>
        <pc:picChg chg="mod">
          <ac:chgData name="Mike Ross" userId="7954c944-6085-4b08-be0b-82a8f61afa5b" providerId="ADAL" clId="{8BF2813D-CC19-40AF-9D88-2204EED64FCD}" dt="2019-07-10T14:08:14.119" v="1247" actId="14100"/>
          <ac:picMkLst>
            <pc:docMk/>
            <pc:sldMk cId="0" sldId="270"/>
            <ac:picMk id="133" creationId="{00000000-0000-0000-0000-000000000000}"/>
          </ac:picMkLst>
        </pc:picChg>
      </pc:sldChg>
      <pc:sldChg chg="addSp delSp modSp">
        <pc:chgData name="Mike Ross" userId="7954c944-6085-4b08-be0b-82a8f61afa5b" providerId="ADAL" clId="{8BF2813D-CC19-40AF-9D88-2204EED64FCD}" dt="2019-07-10T14:26:07.541" v="1419" actId="1076"/>
        <pc:sldMkLst>
          <pc:docMk/>
          <pc:sldMk cId="0" sldId="271"/>
        </pc:sldMkLst>
        <pc:spChg chg="mod">
          <ac:chgData name="Mike Ross" userId="7954c944-6085-4b08-be0b-82a8f61afa5b" providerId="ADAL" clId="{8BF2813D-CC19-40AF-9D88-2204EED64FCD}" dt="2019-07-10T14:25:56.074" v="1417" actId="6549"/>
          <ac:spMkLst>
            <pc:docMk/>
            <pc:sldMk cId="0" sldId="271"/>
            <ac:spMk id="141" creationId="{00000000-0000-0000-0000-000000000000}"/>
          </ac:spMkLst>
        </pc:spChg>
        <pc:spChg chg="del">
          <ac:chgData name="Mike Ross" userId="7954c944-6085-4b08-be0b-82a8f61afa5b" providerId="ADAL" clId="{8BF2813D-CC19-40AF-9D88-2204EED64FCD}" dt="2019-07-10T14:21:50.201" v="1268" actId="478"/>
          <ac:spMkLst>
            <pc:docMk/>
            <pc:sldMk cId="0" sldId="271"/>
            <ac:spMk id="142" creationId="{00000000-0000-0000-0000-000000000000}"/>
          </ac:spMkLst>
        </pc:spChg>
        <pc:spChg chg="del mod">
          <ac:chgData name="Mike Ross" userId="7954c944-6085-4b08-be0b-82a8f61afa5b" providerId="ADAL" clId="{8BF2813D-CC19-40AF-9D88-2204EED64FCD}" dt="2019-07-10T14:21:44.429" v="1267" actId="478"/>
          <ac:spMkLst>
            <pc:docMk/>
            <pc:sldMk cId="0" sldId="271"/>
            <ac:spMk id="145" creationId="{00000000-0000-0000-0000-000000000000}"/>
          </ac:spMkLst>
        </pc:spChg>
        <pc:picChg chg="add mod">
          <ac:chgData name="Mike Ross" userId="7954c944-6085-4b08-be0b-82a8f61afa5b" providerId="ADAL" clId="{8BF2813D-CC19-40AF-9D88-2204EED64FCD}" dt="2019-07-10T14:26:07.541" v="1419" actId="1076"/>
          <ac:picMkLst>
            <pc:docMk/>
            <pc:sldMk cId="0" sldId="271"/>
            <ac:picMk id="8" creationId="{DECD00A5-9506-4B42-8D80-40DE15C32EB5}"/>
          </ac:picMkLst>
        </pc:picChg>
        <pc:picChg chg="del">
          <ac:chgData name="Mike Ross" userId="7954c944-6085-4b08-be0b-82a8f61afa5b" providerId="ADAL" clId="{8BF2813D-CC19-40AF-9D88-2204EED64FCD}" dt="2019-07-10T14:21:51.405" v="1269" actId="478"/>
          <ac:picMkLst>
            <pc:docMk/>
            <pc:sldMk cId="0" sldId="271"/>
            <ac:picMk id="143" creationId="{00000000-0000-0000-0000-000000000000}"/>
          </ac:picMkLst>
        </pc:picChg>
        <pc:picChg chg="del mod">
          <ac:chgData name="Mike Ross" userId="7954c944-6085-4b08-be0b-82a8f61afa5b" providerId="ADAL" clId="{8BF2813D-CC19-40AF-9D88-2204EED64FCD}" dt="2019-07-10T14:21:15.589" v="1265" actId="478"/>
          <ac:picMkLst>
            <pc:docMk/>
            <pc:sldMk cId="0" sldId="271"/>
            <ac:picMk id="144" creationId="{00000000-0000-0000-0000-000000000000}"/>
          </ac:picMkLst>
        </pc:picChg>
      </pc:sldChg>
      <pc:sldChg chg="delSp modSp setBg">
        <pc:chgData name="Mike Ross" userId="7954c944-6085-4b08-be0b-82a8f61afa5b" providerId="ADAL" clId="{8BF2813D-CC19-40AF-9D88-2204EED64FCD}" dt="2019-07-10T14:39:08.060" v="1472" actId="1076"/>
        <pc:sldMkLst>
          <pc:docMk/>
          <pc:sldMk cId="0" sldId="272"/>
        </pc:sldMkLst>
        <pc:spChg chg="mod">
          <ac:chgData name="Mike Ross" userId="7954c944-6085-4b08-be0b-82a8f61afa5b" providerId="ADAL" clId="{8BF2813D-CC19-40AF-9D88-2204EED64FCD}" dt="2019-07-10T14:38:28.446" v="1466" actId="6549"/>
          <ac:spMkLst>
            <pc:docMk/>
            <pc:sldMk cId="0" sldId="272"/>
            <ac:spMk id="153" creationId="{00000000-0000-0000-0000-000000000000}"/>
          </ac:spMkLst>
        </pc:spChg>
        <pc:spChg chg="del mod">
          <ac:chgData name="Mike Ross" userId="7954c944-6085-4b08-be0b-82a8f61afa5b" providerId="ADAL" clId="{8BF2813D-CC19-40AF-9D88-2204EED64FCD}" dt="2019-07-10T14:36:57.146" v="1424" actId="478"/>
          <ac:spMkLst>
            <pc:docMk/>
            <pc:sldMk cId="0" sldId="272"/>
            <ac:spMk id="154" creationId="{00000000-0000-0000-0000-000000000000}"/>
          </ac:spMkLst>
        </pc:spChg>
        <pc:spChg chg="del">
          <ac:chgData name="Mike Ross" userId="7954c944-6085-4b08-be0b-82a8f61afa5b" providerId="ADAL" clId="{8BF2813D-CC19-40AF-9D88-2204EED64FCD}" dt="2019-07-10T14:36:52.498" v="1421" actId="478"/>
          <ac:spMkLst>
            <pc:docMk/>
            <pc:sldMk cId="0" sldId="272"/>
            <ac:spMk id="157" creationId="{00000000-0000-0000-0000-000000000000}"/>
          </ac:spMkLst>
        </pc:spChg>
        <pc:picChg chg="del mod">
          <ac:chgData name="Mike Ross" userId="7954c944-6085-4b08-be0b-82a8f61afa5b" providerId="ADAL" clId="{8BF2813D-CC19-40AF-9D88-2204EED64FCD}" dt="2019-07-10T14:38:50.059" v="1470" actId="478"/>
          <ac:picMkLst>
            <pc:docMk/>
            <pc:sldMk cId="0" sldId="272"/>
            <ac:picMk id="150" creationId="{00000000-0000-0000-0000-000000000000}"/>
          </ac:picMkLst>
        </pc:picChg>
        <pc:picChg chg="mod">
          <ac:chgData name="Mike Ross" userId="7954c944-6085-4b08-be0b-82a8f61afa5b" providerId="ADAL" clId="{8BF2813D-CC19-40AF-9D88-2204EED64FCD}" dt="2019-07-10T14:39:08.060" v="1472" actId="1076"/>
          <ac:picMkLst>
            <pc:docMk/>
            <pc:sldMk cId="0" sldId="272"/>
            <ac:picMk id="152" creationId="{00000000-0000-0000-0000-000000000000}"/>
          </ac:picMkLst>
        </pc:picChg>
        <pc:picChg chg="del">
          <ac:chgData name="Mike Ross" userId="7954c944-6085-4b08-be0b-82a8f61afa5b" providerId="ADAL" clId="{8BF2813D-CC19-40AF-9D88-2204EED64FCD}" dt="2019-07-10T14:36:54.427" v="1422" actId="478"/>
          <ac:picMkLst>
            <pc:docMk/>
            <pc:sldMk cId="0" sldId="272"/>
            <ac:picMk id="155" creationId="{00000000-0000-0000-0000-000000000000}"/>
          </ac:picMkLst>
        </pc:picChg>
        <pc:picChg chg="del">
          <ac:chgData name="Mike Ross" userId="7954c944-6085-4b08-be0b-82a8f61afa5b" providerId="ADAL" clId="{8BF2813D-CC19-40AF-9D88-2204EED64FCD}" dt="2019-07-10T14:36:49.234" v="1420" actId="478"/>
          <ac:picMkLst>
            <pc:docMk/>
            <pc:sldMk cId="0" sldId="272"/>
            <ac:picMk id="156" creationId="{00000000-0000-0000-0000-000000000000}"/>
          </ac:picMkLst>
        </pc:picChg>
      </pc:sldChg>
      <pc:sldChg chg="modSp">
        <pc:chgData name="Mike Ross" userId="7954c944-6085-4b08-be0b-82a8f61afa5b" providerId="ADAL" clId="{8BF2813D-CC19-40AF-9D88-2204EED64FCD}" dt="2019-07-10T14:39:23.796" v="1475" actId="20577"/>
        <pc:sldMkLst>
          <pc:docMk/>
          <pc:sldMk cId="0" sldId="273"/>
        </pc:sldMkLst>
        <pc:spChg chg="mod">
          <ac:chgData name="Mike Ross" userId="7954c944-6085-4b08-be0b-82a8f61afa5b" providerId="ADAL" clId="{8BF2813D-CC19-40AF-9D88-2204EED64FCD}" dt="2019-07-10T14:39:23.796" v="1475" actId="20577"/>
          <ac:spMkLst>
            <pc:docMk/>
            <pc:sldMk cId="0" sldId="273"/>
            <ac:spMk id="164" creationId="{00000000-0000-0000-0000-000000000000}"/>
          </ac:spMkLst>
        </pc:spChg>
      </pc:sldChg>
      <pc:sldChg chg="addSp delSp modSp">
        <pc:chgData name="Mike Ross" userId="7954c944-6085-4b08-be0b-82a8f61afa5b" providerId="ADAL" clId="{8BF2813D-CC19-40AF-9D88-2204EED64FCD}" dt="2019-07-10T15:45:17.512" v="1545" actId="20577"/>
        <pc:sldMkLst>
          <pc:docMk/>
          <pc:sldMk cId="0" sldId="274"/>
        </pc:sldMkLst>
        <pc:spChg chg="mod">
          <ac:chgData name="Mike Ross" userId="7954c944-6085-4b08-be0b-82a8f61afa5b" providerId="ADAL" clId="{8BF2813D-CC19-40AF-9D88-2204EED64FCD}" dt="2019-07-10T15:45:17.512" v="1545" actId="20577"/>
          <ac:spMkLst>
            <pc:docMk/>
            <pc:sldMk cId="0" sldId="274"/>
            <ac:spMk id="171" creationId="{00000000-0000-0000-0000-000000000000}"/>
          </ac:spMkLst>
        </pc:spChg>
        <pc:spChg chg="del">
          <ac:chgData name="Mike Ross" userId="7954c944-6085-4b08-be0b-82a8f61afa5b" providerId="ADAL" clId="{8BF2813D-CC19-40AF-9D88-2204EED64FCD}" dt="2019-07-10T14:53:32.280" v="1478" actId="478"/>
          <ac:spMkLst>
            <pc:docMk/>
            <pc:sldMk cId="0" sldId="274"/>
            <ac:spMk id="172" creationId="{00000000-0000-0000-0000-000000000000}"/>
          </ac:spMkLst>
        </pc:spChg>
        <pc:picChg chg="del">
          <ac:chgData name="Mike Ross" userId="7954c944-6085-4b08-be0b-82a8f61afa5b" providerId="ADAL" clId="{8BF2813D-CC19-40AF-9D88-2204EED64FCD}" dt="2019-07-10T14:53:27.033" v="1476" actId="478"/>
          <ac:picMkLst>
            <pc:docMk/>
            <pc:sldMk cId="0" sldId="274"/>
            <ac:picMk id="169" creationId="{00000000-0000-0000-0000-000000000000}"/>
          </ac:picMkLst>
        </pc:picChg>
        <pc:picChg chg="del">
          <ac:chgData name="Mike Ross" userId="7954c944-6085-4b08-be0b-82a8f61afa5b" providerId="ADAL" clId="{8BF2813D-CC19-40AF-9D88-2204EED64FCD}" dt="2019-07-10T14:53:29.561" v="1477" actId="478"/>
          <ac:picMkLst>
            <pc:docMk/>
            <pc:sldMk cId="0" sldId="274"/>
            <ac:picMk id="173" creationId="{00000000-0000-0000-0000-000000000000}"/>
          </ac:picMkLst>
        </pc:picChg>
        <pc:picChg chg="add del mod">
          <ac:chgData name="Mike Ross" userId="7954c944-6085-4b08-be0b-82a8f61afa5b" providerId="ADAL" clId="{8BF2813D-CC19-40AF-9D88-2204EED64FCD}" dt="2019-07-10T15:23:41.188" v="1487" actId="478"/>
          <ac:picMkLst>
            <pc:docMk/>
            <pc:sldMk cId="0" sldId="274"/>
            <ac:picMk id="5122" creationId="{F725F83D-D0A8-4606-9D57-99CB437BD29E}"/>
          </ac:picMkLst>
        </pc:picChg>
        <pc:picChg chg="add mod">
          <ac:chgData name="Mike Ross" userId="7954c944-6085-4b08-be0b-82a8f61afa5b" providerId="ADAL" clId="{8BF2813D-CC19-40AF-9D88-2204EED64FCD}" dt="2019-07-10T15:44:27.590" v="1497" actId="1076"/>
          <ac:picMkLst>
            <pc:docMk/>
            <pc:sldMk cId="0" sldId="274"/>
            <ac:picMk id="5124" creationId="{B5B3397A-8026-431E-94EE-A5F840F5CAE2}"/>
          </ac:picMkLst>
        </pc:picChg>
      </pc:sldChg>
      <pc:sldChg chg="delSp modSp setBg">
        <pc:chgData name="Mike Ross" userId="7954c944-6085-4b08-be0b-82a8f61afa5b" providerId="ADAL" clId="{8BF2813D-CC19-40AF-9D88-2204EED64FCD}" dt="2019-07-22T11:32:45.408" v="1592" actId="20577"/>
        <pc:sldMkLst>
          <pc:docMk/>
          <pc:sldMk cId="0" sldId="275"/>
        </pc:sldMkLst>
        <pc:spChg chg="mod">
          <ac:chgData name="Mike Ross" userId="7954c944-6085-4b08-be0b-82a8f61afa5b" providerId="ADAL" clId="{8BF2813D-CC19-40AF-9D88-2204EED64FCD}" dt="2019-07-22T11:32:45.408" v="1592" actId="20577"/>
          <ac:spMkLst>
            <pc:docMk/>
            <pc:sldMk cId="0" sldId="275"/>
            <ac:spMk id="181" creationId="{00000000-0000-0000-0000-000000000000}"/>
          </ac:spMkLst>
        </pc:spChg>
        <pc:picChg chg="del">
          <ac:chgData name="Mike Ross" userId="7954c944-6085-4b08-be0b-82a8f61afa5b" providerId="ADAL" clId="{8BF2813D-CC19-40AF-9D88-2204EED64FCD}" dt="2019-07-10T15:46:12.078" v="1553" actId="478"/>
          <ac:picMkLst>
            <pc:docMk/>
            <pc:sldMk cId="0" sldId="275"/>
            <ac:picMk id="178" creationId="{00000000-0000-0000-0000-000000000000}"/>
          </ac:picMkLst>
        </pc:picChg>
        <pc:picChg chg="mod modCrop">
          <ac:chgData name="Mike Ross" userId="7954c944-6085-4b08-be0b-82a8f61afa5b" providerId="ADAL" clId="{8BF2813D-CC19-40AF-9D88-2204EED64FCD}" dt="2019-07-10T15:46:23.883" v="1555" actId="732"/>
          <ac:picMkLst>
            <pc:docMk/>
            <pc:sldMk cId="0" sldId="275"/>
            <ac:picMk id="179" creationId="{00000000-0000-0000-0000-000000000000}"/>
          </ac:picMkLst>
        </pc:picChg>
      </pc:sldChg>
      <pc:sldChg chg="addSp delSp modSp add">
        <pc:chgData name="Mike Ross" userId="7954c944-6085-4b08-be0b-82a8f61afa5b" providerId="ADAL" clId="{8BF2813D-CC19-40AF-9D88-2204EED64FCD}" dt="2019-07-22T11:20:44.383" v="1582" actId="20577"/>
        <pc:sldMkLst>
          <pc:docMk/>
          <pc:sldMk cId="959795989" sldId="277"/>
        </pc:sldMkLst>
        <pc:spChg chg="mod">
          <ac:chgData name="Mike Ross" userId="7954c944-6085-4b08-be0b-82a8f61afa5b" providerId="ADAL" clId="{8BF2813D-CC19-40AF-9D88-2204EED64FCD}" dt="2019-07-22T11:20:44.383" v="1582" actId="20577"/>
          <ac:spMkLst>
            <pc:docMk/>
            <pc:sldMk cId="959795989" sldId="277"/>
            <ac:spMk id="71" creationId="{00000000-0000-0000-0000-000000000000}"/>
          </ac:spMkLst>
        </pc:spChg>
        <pc:spChg chg="del mod">
          <ac:chgData name="Mike Ross" userId="7954c944-6085-4b08-be0b-82a8f61afa5b" providerId="ADAL" clId="{8BF2813D-CC19-40AF-9D88-2204EED64FCD}" dt="2019-07-10T10:57:58.487" v="237"/>
          <ac:spMkLst>
            <pc:docMk/>
            <pc:sldMk cId="959795989" sldId="277"/>
            <ac:spMk id="72" creationId="{00000000-0000-0000-0000-000000000000}"/>
          </ac:spMkLst>
        </pc:spChg>
        <pc:picChg chg="del">
          <ac:chgData name="Mike Ross" userId="7954c944-6085-4b08-be0b-82a8f61afa5b" providerId="ADAL" clId="{8BF2813D-CC19-40AF-9D88-2204EED64FCD}" dt="2019-07-10T09:47:11.305" v="124" actId="478"/>
          <ac:picMkLst>
            <pc:docMk/>
            <pc:sldMk cId="959795989" sldId="277"/>
            <ac:picMk id="69" creationId="{00000000-0000-0000-0000-000000000000}"/>
          </ac:picMkLst>
        </pc:picChg>
        <pc:picChg chg="add mod">
          <ac:chgData name="Mike Ross" userId="7954c944-6085-4b08-be0b-82a8f61afa5b" providerId="ADAL" clId="{8BF2813D-CC19-40AF-9D88-2204EED64FCD}" dt="2019-07-10T09:49:50.613" v="163" actId="732"/>
          <ac:picMkLst>
            <pc:docMk/>
            <pc:sldMk cId="959795989" sldId="277"/>
            <ac:picMk id="1026" creationId="{51F8BEA8-BA82-4EBE-AE60-FF2A4452EC7B}"/>
          </ac:picMkLst>
        </pc:picChg>
      </pc:sldChg>
      <pc:sldMasterChg chg="modSldLayout">
        <pc:chgData name="Mike Ross" userId="7954c944-6085-4b08-be0b-82a8f61afa5b" providerId="ADAL" clId="{8BF2813D-CC19-40AF-9D88-2204EED64FCD}" dt="2019-07-10T09:37:03.535" v="110" actId="14100"/>
        <pc:sldMasterMkLst>
          <pc:docMk/>
          <pc:sldMasterMk cId="1310585009" sldId="2147483648"/>
        </pc:sldMasterMkLst>
        <pc:sldLayoutChg chg="modSp">
          <pc:chgData name="Mike Ross" userId="7954c944-6085-4b08-be0b-82a8f61afa5b" providerId="ADAL" clId="{8BF2813D-CC19-40AF-9D88-2204EED64FCD}" dt="2019-07-10T09:37:03.535" v="110" actId="14100"/>
          <pc:sldLayoutMkLst>
            <pc:docMk/>
            <pc:sldMasterMk cId="1310585009" sldId="2147483648"/>
            <pc:sldLayoutMk cId="3599343734" sldId="2147483650"/>
          </pc:sldLayoutMkLst>
          <pc:cxnChg chg="mod">
            <ac:chgData name="Mike Ross" userId="7954c944-6085-4b08-be0b-82a8f61afa5b" providerId="ADAL" clId="{8BF2813D-CC19-40AF-9D88-2204EED64FCD}" dt="2019-07-10T09:37:03.535" v="110" actId="14100"/>
            <ac:cxnSpMkLst>
              <pc:docMk/>
              <pc:sldMasterMk cId="1310585009" sldId="2147483648"/>
              <pc:sldLayoutMk cId="3599343734" sldId="2147483650"/>
              <ac:cxnSpMk id="8" creationId="{00000000-0000-0000-0000-000000000000}"/>
            </ac:cxnSpMkLst>
          </pc:cxnChg>
        </pc:sldLayoutChg>
      </pc:sldMasterChg>
    </pc:docChg>
  </pc:docChgLst>
  <pc:docChgLst>
    <pc:chgData name="Jessica Webb" userId="116bfa15-fab5-4298-95a6-2aaa2e478e3d" providerId="ADAL" clId="{8CD2869A-71FD-4CBB-8D4E-6D8FC88AD166}"/>
    <pc:docChg chg="custSel modSld modMainMaster">
      <pc:chgData name="Jessica Webb" userId="116bfa15-fab5-4298-95a6-2aaa2e478e3d" providerId="ADAL" clId="{8CD2869A-71FD-4CBB-8D4E-6D8FC88AD166}" dt="2019-08-06T08:30:02.967" v="43" actId="14100"/>
      <pc:docMkLst>
        <pc:docMk/>
      </pc:docMkLst>
      <pc:sldChg chg="addSp delSp modSp">
        <pc:chgData name="Jessica Webb" userId="116bfa15-fab5-4298-95a6-2aaa2e478e3d" providerId="ADAL" clId="{8CD2869A-71FD-4CBB-8D4E-6D8FC88AD166}" dt="2019-08-06T08:14:58.001" v="4"/>
        <pc:sldMkLst>
          <pc:docMk/>
          <pc:sldMk cId="0" sldId="263"/>
        </pc:sldMkLst>
        <pc:spChg chg="add del mod">
          <ac:chgData name="Jessica Webb" userId="116bfa15-fab5-4298-95a6-2aaa2e478e3d" providerId="ADAL" clId="{8CD2869A-71FD-4CBB-8D4E-6D8FC88AD166}" dt="2019-08-06T08:14:58.001" v="4"/>
          <ac:spMkLst>
            <pc:docMk/>
            <pc:sldMk cId="0" sldId="263"/>
            <ac:spMk id="2" creationId="{FCBDF4F1-A27B-4DBB-A78F-23FD6EE44F86}"/>
          </ac:spMkLst>
        </pc:spChg>
        <pc:spChg chg="add del mod">
          <ac:chgData name="Jessica Webb" userId="116bfa15-fab5-4298-95a6-2aaa2e478e3d" providerId="ADAL" clId="{8CD2869A-71FD-4CBB-8D4E-6D8FC88AD166}" dt="2019-08-06T08:14:58.001" v="4"/>
          <ac:spMkLst>
            <pc:docMk/>
            <pc:sldMk cId="0" sldId="263"/>
            <ac:spMk id="4" creationId="{EF870989-488D-4E42-852A-6E6D93F54BFB}"/>
          </ac:spMkLst>
        </pc:spChg>
      </pc:sldChg>
      <pc:sldChg chg="addSp delSp modSp">
        <pc:chgData name="Jessica Webb" userId="116bfa15-fab5-4298-95a6-2aaa2e478e3d" providerId="ADAL" clId="{8CD2869A-71FD-4CBB-8D4E-6D8FC88AD166}" dt="2019-08-06T08:15:00.969" v="5"/>
        <pc:sldMkLst>
          <pc:docMk/>
          <pc:sldMk cId="0" sldId="264"/>
        </pc:sldMkLst>
        <pc:spChg chg="add del mod">
          <ac:chgData name="Jessica Webb" userId="116bfa15-fab5-4298-95a6-2aaa2e478e3d" providerId="ADAL" clId="{8CD2869A-71FD-4CBB-8D4E-6D8FC88AD166}" dt="2019-08-06T08:15:00.969" v="5"/>
          <ac:spMkLst>
            <pc:docMk/>
            <pc:sldMk cId="0" sldId="264"/>
            <ac:spMk id="2" creationId="{AC91359B-425A-4199-A277-CB839BEDAEC9}"/>
          </ac:spMkLst>
        </pc:spChg>
        <pc:spChg chg="add del mod">
          <ac:chgData name="Jessica Webb" userId="116bfa15-fab5-4298-95a6-2aaa2e478e3d" providerId="ADAL" clId="{8CD2869A-71FD-4CBB-8D4E-6D8FC88AD166}" dt="2019-08-06T08:15:00.969" v="5"/>
          <ac:spMkLst>
            <pc:docMk/>
            <pc:sldMk cId="0" sldId="264"/>
            <ac:spMk id="4" creationId="{ABEFD81E-A1CC-416E-B83A-A8C982E0C8C6}"/>
          </ac:spMkLst>
        </pc:spChg>
      </pc:sldChg>
      <pc:sldChg chg="addSp delSp modSp">
        <pc:chgData name="Jessica Webb" userId="116bfa15-fab5-4298-95a6-2aaa2e478e3d" providerId="ADAL" clId="{8CD2869A-71FD-4CBB-8D4E-6D8FC88AD166}" dt="2019-08-06T08:20:25.476" v="33" actId="20577"/>
        <pc:sldMkLst>
          <pc:docMk/>
          <pc:sldMk cId="0" sldId="265"/>
        </pc:sldMkLst>
        <pc:spChg chg="add del mod">
          <ac:chgData name="Jessica Webb" userId="116bfa15-fab5-4298-95a6-2aaa2e478e3d" providerId="ADAL" clId="{8CD2869A-71FD-4CBB-8D4E-6D8FC88AD166}" dt="2019-08-06T08:15:04.216" v="6"/>
          <ac:spMkLst>
            <pc:docMk/>
            <pc:sldMk cId="0" sldId="265"/>
            <ac:spMk id="2" creationId="{75AC7744-F42D-4EE9-9629-73A2260268D4}"/>
          </ac:spMkLst>
        </pc:spChg>
        <pc:spChg chg="add del mod">
          <ac:chgData name="Jessica Webb" userId="116bfa15-fab5-4298-95a6-2aaa2e478e3d" providerId="ADAL" clId="{8CD2869A-71FD-4CBB-8D4E-6D8FC88AD166}" dt="2019-08-06T08:15:04.216" v="6"/>
          <ac:spMkLst>
            <pc:docMk/>
            <pc:sldMk cId="0" sldId="265"/>
            <ac:spMk id="3" creationId="{4A3DF398-9744-4280-894F-D0D77B6E93DA}"/>
          </ac:spMkLst>
        </pc:spChg>
        <pc:spChg chg="mod">
          <ac:chgData name="Jessica Webb" userId="116bfa15-fab5-4298-95a6-2aaa2e478e3d" providerId="ADAL" clId="{8CD2869A-71FD-4CBB-8D4E-6D8FC88AD166}" dt="2019-08-06T08:20:25.476" v="33" actId="20577"/>
          <ac:spMkLst>
            <pc:docMk/>
            <pc:sldMk cId="0" sldId="265"/>
            <ac:spMk id="93" creationId="{00000000-0000-0000-0000-000000000000}"/>
          </ac:spMkLst>
        </pc:spChg>
        <pc:spChg chg="mod">
          <ac:chgData name="Jessica Webb" userId="116bfa15-fab5-4298-95a6-2aaa2e478e3d" providerId="ADAL" clId="{8CD2869A-71FD-4CBB-8D4E-6D8FC88AD166}" dt="2019-08-06T08:15:08.880" v="8" actId="113"/>
          <ac:spMkLst>
            <pc:docMk/>
            <pc:sldMk cId="0" sldId="265"/>
            <ac:spMk id="94" creationId="{00000000-0000-0000-0000-000000000000}"/>
          </ac:spMkLst>
        </pc:spChg>
      </pc:sldChg>
      <pc:sldChg chg="addSp delSp modSp">
        <pc:chgData name="Jessica Webb" userId="116bfa15-fab5-4298-95a6-2aaa2e478e3d" providerId="ADAL" clId="{8CD2869A-71FD-4CBB-8D4E-6D8FC88AD166}" dt="2019-08-06T08:15:11.874" v="9"/>
        <pc:sldMkLst>
          <pc:docMk/>
          <pc:sldMk cId="0" sldId="266"/>
        </pc:sldMkLst>
        <pc:spChg chg="add del mod">
          <ac:chgData name="Jessica Webb" userId="116bfa15-fab5-4298-95a6-2aaa2e478e3d" providerId="ADAL" clId="{8CD2869A-71FD-4CBB-8D4E-6D8FC88AD166}" dt="2019-08-06T08:15:11.874" v="9"/>
          <ac:spMkLst>
            <pc:docMk/>
            <pc:sldMk cId="0" sldId="266"/>
            <ac:spMk id="2" creationId="{19258ACE-B6D8-4872-989E-C682B2082DAA}"/>
          </ac:spMkLst>
        </pc:spChg>
        <pc:spChg chg="add del mod">
          <ac:chgData name="Jessica Webb" userId="116bfa15-fab5-4298-95a6-2aaa2e478e3d" providerId="ADAL" clId="{8CD2869A-71FD-4CBB-8D4E-6D8FC88AD166}" dt="2019-08-06T08:15:11.874" v="9"/>
          <ac:spMkLst>
            <pc:docMk/>
            <pc:sldMk cId="0" sldId="266"/>
            <ac:spMk id="4" creationId="{D98A15E2-E060-4004-8E1F-DB8E88CA0D46}"/>
          </ac:spMkLst>
        </pc:spChg>
      </pc:sldChg>
      <pc:sldChg chg="addSp delSp modSp">
        <pc:chgData name="Jessica Webb" userId="116bfa15-fab5-4298-95a6-2aaa2e478e3d" providerId="ADAL" clId="{8CD2869A-71FD-4CBB-8D4E-6D8FC88AD166}" dt="2019-08-06T08:19:35.161" v="27"/>
        <pc:sldMkLst>
          <pc:docMk/>
          <pc:sldMk cId="0" sldId="267"/>
        </pc:sldMkLst>
        <pc:spChg chg="add del mod">
          <ac:chgData name="Jessica Webb" userId="116bfa15-fab5-4298-95a6-2aaa2e478e3d" providerId="ADAL" clId="{8CD2869A-71FD-4CBB-8D4E-6D8FC88AD166}" dt="2019-08-06T08:15:16.233" v="11"/>
          <ac:spMkLst>
            <pc:docMk/>
            <pc:sldMk cId="0" sldId="267"/>
            <ac:spMk id="2" creationId="{74F01AEE-7B23-473B-9412-EF6D9B7070F4}"/>
          </ac:spMkLst>
        </pc:spChg>
        <pc:spChg chg="add del mod">
          <ac:chgData name="Jessica Webb" userId="116bfa15-fab5-4298-95a6-2aaa2e478e3d" providerId="ADAL" clId="{8CD2869A-71FD-4CBB-8D4E-6D8FC88AD166}" dt="2019-08-06T08:15:16.233" v="11"/>
          <ac:spMkLst>
            <pc:docMk/>
            <pc:sldMk cId="0" sldId="267"/>
            <ac:spMk id="3" creationId="{AF536EB0-068F-4CD8-BD04-BFCA9EC221D9}"/>
          </ac:spMkLst>
        </pc:spChg>
        <pc:picChg chg="mod modCrop">
          <ac:chgData name="Jessica Webb" userId="116bfa15-fab5-4298-95a6-2aaa2e478e3d" providerId="ADAL" clId="{8CD2869A-71FD-4CBB-8D4E-6D8FC88AD166}" dt="2019-08-06T08:13:35.156" v="1" actId="732"/>
          <ac:picMkLst>
            <pc:docMk/>
            <pc:sldMk cId="0" sldId="267"/>
            <ac:picMk id="5" creationId="{9EC5CC51-FF11-EC46-95E0-299538D020CB}"/>
          </ac:picMkLst>
        </pc:picChg>
        <pc:picChg chg="add">
          <ac:chgData name="Jessica Webb" userId="116bfa15-fab5-4298-95a6-2aaa2e478e3d" providerId="ADAL" clId="{8CD2869A-71FD-4CBB-8D4E-6D8FC88AD166}" dt="2019-08-06T08:19:35.161" v="27"/>
          <ac:picMkLst>
            <pc:docMk/>
            <pc:sldMk cId="0" sldId="267"/>
            <ac:picMk id="7" creationId="{B4EA1434-7E1B-48FF-BBA0-FA4140BC34C8}"/>
          </ac:picMkLst>
        </pc:picChg>
      </pc:sldChg>
      <pc:sldChg chg="addSp delSp modSp">
        <pc:chgData name="Jessica Webb" userId="116bfa15-fab5-4298-95a6-2aaa2e478e3d" providerId="ADAL" clId="{8CD2869A-71FD-4CBB-8D4E-6D8FC88AD166}" dt="2019-08-06T08:15:23.120" v="15"/>
        <pc:sldMkLst>
          <pc:docMk/>
          <pc:sldMk cId="0" sldId="268"/>
        </pc:sldMkLst>
        <pc:spChg chg="add del mod">
          <ac:chgData name="Jessica Webb" userId="116bfa15-fab5-4298-95a6-2aaa2e478e3d" providerId="ADAL" clId="{8CD2869A-71FD-4CBB-8D4E-6D8FC88AD166}" dt="2019-08-06T08:15:23.120" v="15"/>
          <ac:spMkLst>
            <pc:docMk/>
            <pc:sldMk cId="0" sldId="268"/>
            <ac:spMk id="2" creationId="{9D922329-DE07-48E2-8E03-ECA219571859}"/>
          </ac:spMkLst>
        </pc:spChg>
        <pc:spChg chg="add del mod">
          <ac:chgData name="Jessica Webb" userId="116bfa15-fab5-4298-95a6-2aaa2e478e3d" providerId="ADAL" clId="{8CD2869A-71FD-4CBB-8D4E-6D8FC88AD166}" dt="2019-08-06T08:15:23.120" v="15"/>
          <ac:spMkLst>
            <pc:docMk/>
            <pc:sldMk cId="0" sldId="268"/>
            <ac:spMk id="3" creationId="{57EB62B5-322D-4513-9D70-705302DE771B}"/>
          </ac:spMkLst>
        </pc:spChg>
        <pc:spChg chg="add del mod">
          <ac:chgData name="Jessica Webb" userId="116bfa15-fab5-4298-95a6-2aaa2e478e3d" providerId="ADAL" clId="{8CD2869A-71FD-4CBB-8D4E-6D8FC88AD166}" dt="2019-08-06T08:15:21.953" v="14"/>
          <ac:spMkLst>
            <pc:docMk/>
            <pc:sldMk cId="0" sldId="268"/>
            <ac:spMk id="4" creationId="{22C2825C-7771-4D7D-8A8F-D51CCF00D9EF}"/>
          </ac:spMkLst>
        </pc:spChg>
        <pc:spChg chg="add del mod">
          <ac:chgData name="Jessica Webb" userId="116bfa15-fab5-4298-95a6-2aaa2e478e3d" providerId="ADAL" clId="{8CD2869A-71FD-4CBB-8D4E-6D8FC88AD166}" dt="2019-08-06T08:15:21.953" v="14"/>
          <ac:spMkLst>
            <pc:docMk/>
            <pc:sldMk cId="0" sldId="268"/>
            <ac:spMk id="5" creationId="{434506FC-D897-4967-8247-E5D62ABF2AC7}"/>
          </ac:spMkLst>
        </pc:spChg>
      </pc:sldChg>
      <pc:sldChg chg="addSp delSp modSp">
        <pc:chgData name="Jessica Webb" userId="116bfa15-fab5-4298-95a6-2aaa2e478e3d" providerId="ADAL" clId="{8CD2869A-71FD-4CBB-8D4E-6D8FC88AD166}" dt="2019-08-06T08:15:27.432" v="17"/>
        <pc:sldMkLst>
          <pc:docMk/>
          <pc:sldMk cId="0" sldId="269"/>
        </pc:sldMkLst>
        <pc:spChg chg="add del mod">
          <ac:chgData name="Jessica Webb" userId="116bfa15-fab5-4298-95a6-2aaa2e478e3d" providerId="ADAL" clId="{8CD2869A-71FD-4CBB-8D4E-6D8FC88AD166}" dt="2019-08-06T08:15:27.432" v="17"/>
          <ac:spMkLst>
            <pc:docMk/>
            <pc:sldMk cId="0" sldId="269"/>
            <ac:spMk id="2" creationId="{C19BF83E-DA31-48B0-9454-AE8B0875FEA5}"/>
          </ac:spMkLst>
        </pc:spChg>
        <pc:spChg chg="add del mod">
          <ac:chgData name="Jessica Webb" userId="116bfa15-fab5-4298-95a6-2aaa2e478e3d" providerId="ADAL" clId="{8CD2869A-71FD-4CBB-8D4E-6D8FC88AD166}" dt="2019-08-06T08:15:27.432" v="17"/>
          <ac:spMkLst>
            <pc:docMk/>
            <pc:sldMk cId="0" sldId="269"/>
            <ac:spMk id="3" creationId="{ABB494F1-4C12-4CE0-9D31-1EBD88D06C48}"/>
          </ac:spMkLst>
        </pc:spChg>
      </pc:sldChg>
      <pc:sldChg chg="addSp delSp modSp">
        <pc:chgData name="Jessica Webb" userId="116bfa15-fab5-4298-95a6-2aaa2e478e3d" providerId="ADAL" clId="{8CD2869A-71FD-4CBB-8D4E-6D8FC88AD166}" dt="2019-08-06T08:15:30.249" v="18"/>
        <pc:sldMkLst>
          <pc:docMk/>
          <pc:sldMk cId="0" sldId="270"/>
        </pc:sldMkLst>
        <pc:spChg chg="add del mod">
          <ac:chgData name="Jessica Webb" userId="116bfa15-fab5-4298-95a6-2aaa2e478e3d" providerId="ADAL" clId="{8CD2869A-71FD-4CBB-8D4E-6D8FC88AD166}" dt="2019-08-06T08:15:30.249" v="18"/>
          <ac:spMkLst>
            <pc:docMk/>
            <pc:sldMk cId="0" sldId="270"/>
            <ac:spMk id="2" creationId="{81AFD3ED-5A1D-45BF-9376-FDB81B3A819A}"/>
          </ac:spMkLst>
        </pc:spChg>
        <pc:spChg chg="add del mod">
          <ac:chgData name="Jessica Webb" userId="116bfa15-fab5-4298-95a6-2aaa2e478e3d" providerId="ADAL" clId="{8CD2869A-71FD-4CBB-8D4E-6D8FC88AD166}" dt="2019-08-06T08:15:30.249" v="18"/>
          <ac:spMkLst>
            <pc:docMk/>
            <pc:sldMk cId="0" sldId="270"/>
            <ac:spMk id="3" creationId="{0C0F89D8-01CA-42C7-802A-727D4E3206ED}"/>
          </ac:spMkLst>
        </pc:spChg>
      </pc:sldChg>
      <pc:sldChg chg="addSp delSp modSp">
        <pc:chgData name="Jessica Webb" userId="116bfa15-fab5-4298-95a6-2aaa2e478e3d" providerId="ADAL" clId="{8CD2869A-71FD-4CBB-8D4E-6D8FC88AD166}" dt="2019-08-06T08:15:33.497" v="19"/>
        <pc:sldMkLst>
          <pc:docMk/>
          <pc:sldMk cId="0" sldId="271"/>
        </pc:sldMkLst>
        <pc:spChg chg="add del mod">
          <ac:chgData name="Jessica Webb" userId="116bfa15-fab5-4298-95a6-2aaa2e478e3d" providerId="ADAL" clId="{8CD2869A-71FD-4CBB-8D4E-6D8FC88AD166}" dt="2019-08-06T08:15:33.497" v="19"/>
          <ac:spMkLst>
            <pc:docMk/>
            <pc:sldMk cId="0" sldId="271"/>
            <ac:spMk id="2" creationId="{6D1DA0A4-0AB1-4FCE-AE9C-DCE904D406D7}"/>
          </ac:spMkLst>
        </pc:spChg>
        <pc:spChg chg="add del mod">
          <ac:chgData name="Jessica Webb" userId="116bfa15-fab5-4298-95a6-2aaa2e478e3d" providerId="ADAL" clId="{8CD2869A-71FD-4CBB-8D4E-6D8FC88AD166}" dt="2019-08-06T08:15:33.497" v="19"/>
          <ac:spMkLst>
            <pc:docMk/>
            <pc:sldMk cId="0" sldId="271"/>
            <ac:spMk id="3" creationId="{8328ABB3-8139-4499-8528-62C0A481EAD4}"/>
          </ac:spMkLst>
        </pc:spChg>
      </pc:sldChg>
      <pc:sldChg chg="addSp delSp modSp">
        <pc:chgData name="Jessica Webb" userId="116bfa15-fab5-4298-95a6-2aaa2e478e3d" providerId="ADAL" clId="{8CD2869A-71FD-4CBB-8D4E-6D8FC88AD166}" dt="2019-08-06T08:19:45.203" v="28"/>
        <pc:sldMkLst>
          <pc:docMk/>
          <pc:sldMk cId="0" sldId="272"/>
        </pc:sldMkLst>
        <pc:spChg chg="add del mod">
          <ac:chgData name="Jessica Webb" userId="116bfa15-fab5-4298-95a6-2aaa2e478e3d" providerId="ADAL" clId="{8CD2869A-71FD-4CBB-8D4E-6D8FC88AD166}" dt="2019-08-06T08:15:37.329" v="20"/>
          <ac:spMkLst>
            <pc:docMk/>
            <pc:sldMk cId="0" sldId="272"/>
            <ac:spMk id="2" creationId="{04833888-6C1C-4B6A-AF59-8B1AC6270006}"/>
          </ac:spMkLst>
        </pc:spChg>
        <pc:spChg chg="add del mod">
          <ac:chgData name="Jessica Webb" userId="116bfa15-fab5-4298-95a6-2aaa2e478e3d" providerId="ADAL" clId="{8CD2869A-71FD-4CBB-8D4E-6D8FC88AD166}" dt="2019-08-06T08:15:37.329" v="20"/>
          <ac:spMkLst>
            <pc:docMk/>
            <pc:sldMk cId="0" sldId="272"/>
            <ac:spMk id="4" creationId="{6CCE7E90-56EB-4633-90B9-5906E8D0A823}"/>
          </ac:spMkLst>
        </pc:spChg>
        <pc:picChg chg="add">
          <ac:chgData name="Jessica Webb" userId="116bfa15-fab5-4298-95a6-2aaa2e478e3d" providerId="ADAL" clId="{8CD2869A-71FD-4CBB-8D4E-6D8FC88AD166}" dt="2019-08-06T08:19:45.203" v="28"/>
          <ac:picMkLst>
            <pc:docMk/>
            <pc:sldMk cId="0" sldId="272"/>
            <ac:picMk id="7" creationId="{0E97B1B1-3344-44DE-AC63-4716FE176C37}"/>
          </ac:picMkLst>
        </pc:picChg>
      </pc:sldChg>
      <pc:sldChg chg="addSp delSp modSp">
        <pc:chgData name="Jessica Webb" userId="116bfa15-fab5-4298-95a6-2aaa2e478e3d" providerId="ADAL" clId="{8CD2869A-71FD-4CBB-8D4E-6D8FC88AD166}" dt="2019-08-06T08:15:41.889" v="22"/>
        <pc:sldMkLst>
          <pc:docMk/>
          <pc:sldMk cId="0" sldId="273"/>
        </pc:sldMkLst>
        <pc:spChg chg="add del mod">
          <ac:chgData name="Jessica Webb" userId="116bfa15-fab5-4298-95a6-2aaa2e478e3d" providerId="ADAL" clId="{8CD2869A-71FD-4CBB-8D4E-6D8FC88AD166}" dt="2019-08-06T08:15:41.889" v="22"/>
          <ac:spMkLst>
            <pc:docMk/>
            <pc:sldMk cId="0" sldId="273"/>
            <ac:spMk id="2" creationId="{A89A4F04-A4F6-44A0-8224-9F1D37EC06E4}"/>
          </ac:spMkLst>
        </pc:spChg>
        <pc:spChg chg="add del mod">
          <ac:chgData name="Jessica Webb" userId="116bfa15-fab5-4298-95a6-2aaa2e478e3d" providerId="ADAL" clId="{8CD2869A-71FD-4CBB-8D4E-6D8FC88AD166}" dt="2019-08-06T08:15:41.889" v="22"/>
          <ac:spMkLst>
            <pc:docMk/>
            <pc:sldMk cId="0" sldId="273"/>
            <ac:spMk id="3" creationId="{2A10C37A-ADC3-45E3-B4E6-C9D0CB8B943D}"/>
          </ac:spMkLst>
        </pc:spChg>
      </pc:sldChg>
      <pc:sldChg chg="addSp delSp modSp">
        <pc:chgData name="Jessica Webb" userId="116bfa15-fab5-4298-95a6-2aaa2e478e3d" providerId="ADAL" clId="{8CD2869A-71FD-4CBB-8D4E-6D8FC88AD166}" dt="2019-08-06T08:15:47.529" v="23"/>
        <pc:sldMkLst>
          <pc:docMk/>
          <pc:sldMk cId="0" sldId="274"/>
        </pc:sldMkLst>
        <pc:spChg chg="add del mod">
          <ac:chgData name="Jessica Webb" userId="116bfa15-fab5-4298-95a6-2aaa2e478e3d" providerId="ADAL" clId="{8CD2869A-71FD-4CBB-8D4E-6D8FC88AD166}" dt="2019-08-06T08:15:47.529" v="23"/>
          <ac:spMkLst>
            <pc:docMk/>
            <pc:sldMk cId="0" sldId="274"/>
            <ac:spMk id="2" creationId="{62F07B29-F35A-49CB-A8EE-FB1E74AED489}"/>
          </ac:spMkLst>
        </pc:spChg>
        <pc:spChg chg="add del mod">
          <ac:chgData name="Jessica Webb" userId="116bfa15-fab5-4298-95a6-2aaa2e478e3d" providerId="ADAL" clId="{8CD2869A-71FD-4CBB-8D4E-6D8FC88AD166}" dt="2019-08-06T08:15:47.529" v="23"/>
          <ac:spMkLst>
            <pc:docMk/>
            <pc:sldMk cId="0" sldId="274"/>
            <ac:spMk id="4" creationId="{97930B2C-DAF3-4A82-9A75-F0B3D5726B9B}"/>
          </ac:spMkLst>
        </pc:spChg>
      </pc:sldChg>
      <pc:sldChg chg="addSp delSp modSp">
        <pc:chgData name="Jessica Webb" userId="116bfa15-fab5-4298-95a6-2aaa2e478e3d" providerId="ADAL" clId="{8CD2869A-71FD-4CBB-8D4E-6D8FC88AD166}" dt="2019-08-06T08:30:02.967" v="43" actId="14100"/>
        <pc:sldMkLst>
          <pc:docMk/>
          <pc:sldMk cId="0" sldId="275"/>
        </pc:sldMkLst>
        <pc:spChg chg="add del mod">
          <ac:chgData name="Jessica Webb" userId="116bfa15-fab5-4298-95a6-2aaa2e478e3d" providerId="ADAL" clId="{8CD2869A-71FD-4CBB-8D4E-6D8FC88AD166}" dt="2019-08-06T08:15:50.497" v="24"/>
          <ac:spMkLst>
            <pc:docMk/>
            <pc:sldMk cId="0" sldId="275"/>
            <ac:spMk id="2" creationId="{5586A718-235F-4AC7-8EE8-0E5B8F0F93DD}"/>
          </ac:spMkLst>
        </pc:spChg>
        <pc:spChg chg="add del mod">
          <ac:chgData name="Jessica Webb" userId="116bfa15-fab5-4298-95a6-2aaa2e478e3d" providerId="ADAL" clId="{8CD2869A-71FD-4CBB-8D4E-6D8FC88AD166}" dt="2019-08-06T08:15:50.497" v="24"/>
          <ac:spMkLst>
            <pc:docMk/>
            <pc:sldMk cId="0" sldId="275"/>
            <ac:spMk id="3" creationId="{F6F15086-200E-4A29-BEB5-F6E9F597D953}"/>
          </ac:spMkLst>
        </pc:spChg>
        <pc:picChg chg="del mod">
          <ac:chgData name="Jessica Webb" userId="116bfa15-fab5-4298-95a6-2aaa2e478e3d" providerId="ADAL" clId="{8CD2869A-71FD-4CBB-8D4E-6D8FC88AD166}" dt="2019-08-06T08:29:18.184" v="36" actId="478"/>
          <ac:picMkLst>
            <pc:docMk/>
            <pc:sldMk cId="0" sldId="275"/>
            <ac:picMk id="5" creationId="{8E0F74B9-40F6-C745-ADBC-36DE0ADE45E8}"/>
          </ac:picMkLst>
        </pc:picChg>
        <pc:picChg chg="add mod ord modCrop">
          <ac:chgData name="Jessica Webb" userId="116bfa15-fab5-4298-95a6-2aaa2e478e3d" providerId="ADAL" clId="{8CD2869A-71FD-4CBB-8D4E-6D8FC88AD166}" dt="2019-08-06T08:30:02.967" v="43" actId="14100"/>
          <ac:picMkLst>
            <pc:docMk/>
            <pc:sldMk cId="0" sldId="275"/>
            <ac:picMk id="6" creationId="{BC44D6B7-C74C-43EE-A154-314B0C1C5C6E}"/>
          </ac:picMkLst>
        </pc:picChg>
      </pc:sldChg>
      <pc:sldChg chg="addSp delSp modSp">
        <pc:chgData name="Jessica Webb" userId="116bfa15-fab5-4298-95a6-2aaa2e478e3d" providerId="ADAL" clId="{8CD2869A-71FD-4CBB-8D4E-6D8FC88AD166}" dt="2019-08-06T08:19:27.576" v="26"/>
        <pc:sldMkLst>
          <pc:docMk/>
          <pc:sldMk cId="959795989" sldId="277"/>
        </pc:sldMkLst>
        <pc:spChg chg="add del mod">
          <ac:chgData name="Jessica Webb" userId="116bfa15-fab5-4298-95a6-2aaa2e478e3d" providerId="ADAL" clId="{8CD2869A-71FD-4CBB-8D4E-6D8FC88AD166}" dt="2019-08-06T08:14:55.301" v="3"/>
          <ac:spMkLst>
            <pc:docMk/>
            <pc:sldMk cId="959795989" sldId="277"/>
            <ac:spMk id="2" creationId="{13CA249C-6CF6-442C-88CD-F3E6C5E3F5B6}"/>
          </ac:spMkLst>
        </pc:spChg>
        <pc:spChg chg="add del mod">
          <ac:chgData name="Jessica Webb" userId="116bfa15-fab5-4298-95a6-2aaa2e478e3d" providerId="ADAL" clId="{8CD2869A-71FD-4CBB-8D4E-6D8FC88AD166}" dt="2019-08-06T08:14:55.301" v="3"/>
          <ac:spMkLst>
            <pc:docMk/>
            <pc:sldMk cId="959795989" sldId="277"/>
            <ac:spMk id="4" creationId="{8F431921-D241-44CA-83A7-FFBD8605EBFE}"/>
          </ac:spMkLst>
        </pc:spChg>
        <pc:picChg chg="mod">
          <ac:chgData name="Jessica Webb" userId="116bfa15-fab5-4298-95a6-2aaa2e478e3d" providerId="ADAL" clId="{8CD2869A-71FD-4CBB-8D4E-6D8FC88AD166}" dt="2019-08-06T08:13:10.661" v="0" actId="14100"/>
          <ac:picMkLst>
            <pc:docMk/>
            <pc:sldMk cId="959795989" sldId="277"/>
            <ac:picMk id="3" creationId="{CA313396-0A25-4B05-9900-DCD3A71B3653}"/>
          </ac:picMkLst>
        </pc:picChg>
        <pc:picChg chg="add">
          <ac:chgData name="Jessica Webb" userId="116bfa15-fab5-4298-95a6-2aaa2e478e3d" providerId="ADAL" clId="{8CD2869A-71FD-4CBB-8D4E-6D8FC88AD166}" dt="2019-08-06T08:19:27.576" v="26"/>
          <ac:picMkLst>
            <pc:docMk/>
            <pc:sldMk cId="959795989" sldId="277"/>
            <ac:picMk id="7" creationId="{83681078-F639-4031-9A1E-A70EFDBE5C83}"/>
          </ac:picMkLst>
        </pc:picChg>
      </pc:sldChg>
      <pc:sldMasterChg chg="modSldLayout">
        <pc:chgData name="Jessica Webb" userId="116bfa15-fab5-4298-95a6-2aaa2e478e3d" providerId="ADAL" clId="{8CD2869A-71FD-4CBB-8D4E-6D8FC88AD166}" dt="2019-08-06T08:17:52.840" v="25" actId="14100"/>
        <pc:sldMasterMkLst>
          <pc:docMk/>
          <pc:sldMasterMk cId="1310585009" sldId="2147483648"/>
        </pc:sldMasterMkLst>
        <pc:sldLayoutChg chg="modSp">
          <pc:chgData name="Jessica Webb" userId="116bfa15-fab5-4298-95a6-2aaa2e478e3d" providerId="ADAL" clId="{8CD2869A-71FD-4CBB-8D4E-6D8FC88AD166}" dt="2019-08-06T08:17:52.840" v="25" actId="14100"/>
          <pc:sldLayoutMkLst>
            <pc:docMk/>
            <pc:sldMasterMk cId="1310585009" sldId="2147483648"/>
            <pc:sldLayoutMk cId="3599343734" sldId="2147483650"/>
          </pc:sldLayoutMkLst>
          <pc:cxnChg chg="mod">
            <ac:chgData name="Jessica Webb" userId="116bfa15-fab5-4298-95a6-2aaa2e478e3d" providerId="ADAL" clId="{8CD2869A-71FD-4CBB-8D4E-6D8FC88AD166}" dt="2019-08-06T08:17:52.840" v="25" actId="14100"/>
            <ac:cxnSpMkLst>
              <pc:docMk/>
              <pc:sldMasterMk cId="1310585009" sldId="2147483648"/>
              <pc:sldLayoutMk cId="3599343734" sldId="2147483650"/>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8/6/2019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 name="Google Shape;61;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8aa89d889_0_2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g58aa89d889_0_2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8752957e1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g58752957e1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b4af5bfc2_0_4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5b4af5bfc2_0_4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b4af5bfc2_0_8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b4af5bfc2_0_8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5b4af5bfc2_0_82: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b4af5bfc2_0_2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g5b4af5bfc2_0_2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8752957e1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58752957e1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38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5645bbcfc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g55645bbcfc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b4af5bfc2_0_1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 name="Google Shape;83;g5b4af5bfc2_0_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b4af5bfc2_0_7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b4af5bfc2_0_7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g5b4af5bfc2_0_7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645bbcfc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g55645bbcfc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5645bbcfc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g55645bbcfc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8aa89d889_0_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g58aa89d889_0_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4af5bfc2_0_7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b4af5bfc2_0_7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5b4af5bfc2_0_76: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700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5735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498B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D69501-CF20-4489-897C-C2E75912AF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94BAED09-B46B-4FEE-A464-65EC829AA3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Critical analysis, testing and evaluation</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46B7F1-50FB-44EB-8629-94BE62D5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9783E07-374C-4954-A682-C43A61FB3B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CB9565DA-5CA3-44BE-9A1B-97CE17D694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Critical analysis, testing and evaluation</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0B74B-DA75-457F-8999-568C9C833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5BB54B1D-98A9-4361-AA29-0D60782F8A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Critical analysis, testing and evaluation</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476D53-5C6B-492D-A1FE-B1E7050900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DB185552-B971-42A6-898E-6DD7DA243F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10" name="Picture 9"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1CDDF72B-5EDD-4C1E-AAB7-6D9940E4CF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Critical analysis, testing and evaluation</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45DD8-7BA7-43F2-8E89-8A0C1D4EAA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9E9EE44A-9F27-462D-A37C-6E82B32F6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DD37FBFF-CFA4-435A-BF76-14DE1A2EA5B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Critical analysis, testing and evaluation</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32E31"/>
                </a:solidFill>
                <a:latin typeface="Museo 100" panose="02000000000000000000" pitchFamily="50" charset="0"/>
              </a:rPr>
              <a:t>7552</a:t>
            </a:r>
            <a:endParaRPr lang="en-GB" dirty="0">
              <a:solidFill>
                <a:srgbClr val="632E31"/>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731124" y="1853663"/>
            <a:ext cx="2876176" cy="2134138"/>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Critical analysis, testing and evaluation</a:t>
            </a:r>
          </a:p>
          <a:p>
            <a:pPr>
              <a:lnSpc>
                <a:spcPts val="2000"/>
              </a:lnSpc>
              <a:spcBef>
                <a:spcPts val="3100"/>
              </a:spcBef>
            </a:pPr>
            <a:r>
              <a:rPr lang="en-US" sz="2000" b="0" spc="0" dirty="0">
                <a:latin typeface="Museo 100" panose="02000000000000000000" pitchFamily="2" charset="0"/>
              </a:rPr>
              <a:t>Unit </a:t>
            </a:r>
            <a:r>
              <a:rPr lang="en-GB" sz="2000" b="0" spc="0" dirty="0">
                <a:latin typeface="Museo 100" panose="02000000000000000000" pitchFamily="2" charset="0"/>
              </a:rPr>
              <a:t>14 Design processes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87002"/>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4500" b="1" dirty="0">
                <a:solidFill>
                  <a:srgbClr val="D87002"/>
                </a:solidFill>
                <a:latin typeface="Arial"/>
                <a:cs typeface="Arial"/>
              </a:rPr>
              <a:t>4</a:t>
            </a:r>
            <a:endParaRPr lang="en-US" sz="4500" b="1" dirty="0">
              <a:solidFill>
                <a:srgbClr val="D87002"/>
              </a:solidFill>
              <a:latin typeface="Arial"/>
              <a:cs typeface="Aria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body" sz="quarter" idx="13"/>
          </p:nvPr>
        </p:nvSpPr>
        <p:spPr/>
        <p:txBody>
          <a:bodyPr/>
          <a:lstStyle/>
          <a:p>
            <a:pPr lvl="0"/>
            <a:r>
              <a:rPr lang="en-GB" dirty="0"/>
              <a:t>Worksheet Task</a:t>
            </a:r>
          </a:p>
          <a:p>
            <a:pPr lvl="0"/>
            <a:endParaRPr lang="en-GB" dirty="0"/>
          </a:p>
        </p:txBody>
      </p:sp>
      <p:sp>
        <p:nvSpPr>
          <p:cNvPr id="127" name="Google Shape;127;p19"/>
          <p:cNvSpPr txBox="1">
            <a:spLocks noGrp="1"/>
          </p:cNvSpPr>
          <p:nvPr>
            <p:ph type="body" sz="quarter" idx="14"/>
          </p:nvPr>
        </p:nvSpPr>
        <p:spPr/>
        <p:txBody>
          <a:bodyPr/>
          <a:lstStyle/>
          <a:p>
            <a:pPr lvl="0"/>
            <a:r>
              <a:rPr lang="en-GB" dirty="0"/>
              <a:t>Complete </a:t>
            </a:r>
            <a:r>
              <a:rPr lang="en-GB" b="1" dirty="0"/>
              <a:t>Task 2 </a:t>
            </a:r>
            <a:r>
              <a:rPr lang="en-GB" dirty="0"/>
              <a:t>of your </a:t>
            </a:r>
            <a:r>
              <a:rPr lang="en-GB" b="1" dirty="0"/>
              <a:t>Worksheet</a:t>
            </a:r>
          </a:p>
          <a:p>
            <a:pPr lvl="0"/>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1"/>
        <p:cNvGrpSpPr/>
        <p:nvPr/>
      </p:nvGrpSpPr>
      <p:grpSpPr>
        <a:xfrm>
          <a:off x="0" y="0"/>
          <a:ext cx="0" cy="0"/>
          <a:chOff x="0" y="0"/>
          <a:chExt cx="0" cy="0"/>
        </a:xfrm>
      </p:grpSpPr>
      <p:sp>
        <p:nvSpPr>
          <p:cNvPr id="134" name="Google Shape;134;p20"/>
          <p:cNvSpPr txBox="1">
            <a:spLocks noGrp="1"/>
          </p:cNvSpPr>
          <p:nvPr>
            <p:ph type="body" sz="quarter" idx="13"/>
          </p:nvPr>
        </p:nvSpPr>
        <p:spPr/>
        <p:txBody>
          <a:bodyPr/>
          <a:lstStyle/>
          <a:p>
            <a:pPr lvl="0"/>
            <a:r>
              <a:rPr lang="en-GB" dirty="0"/>
              <a:t>UKAS</a:t>
            </a:r>
          </a:p>
        </p:txBody>
      </p:sp>
      <p:sp>
        <p:nvSpPr>
          <p:cNvPr id="135" name="Google Shape;135;p20"/>
          <p:cNvSpPr txBox="1">
            <a:spLocks noGrp="1"/>
          </p:cNvSpPr>
          <p:nvPr>
            <p:ph type="body" sz="quarter" idx="14"/>
          </p:nvPr>
        </p:nvSpPr>
        <p:spPr/>
        <p:txBody>
          <a:bodyPr/>
          <a:lstStyle/>
          <a:p>
            <a:pPr lvl="0"/>
            <a:r>
              <a:rPr lang="en-GB" dirty="0"/>
              <a:t>UKAS (United Kingdom Accreditation Service) approve certification bodies and testing facilities</a:t>
            </a:r>
          </a:p>
          <a:p>
            <a:pPr lvl="1"/>
            <a:r>
              <a:rPr lang="en-GB" dirty="0"/>
              <a:t>Any certification body, testing and calibration laboratory </a:t>
            </a:r>
            <a:br>
              <a:rPr lang="en-GB" dirty="0"/>
            </a:br>
            <a:r>
              <a:rPr lang="en-GB" dirty="0"/>
              <a:t>or inspection body should be UKAS accredited</a:t>
            </a:r>
          </a:p>
          <a:p>
            <a:pPr lvl="1"/>
            <a:r>
              <a:rPr lang="en-GB" dirty="0"/>
              <a:t>This ensures all testing and critical analysis </a:t>
            </a:r>
            <a:br>
              <a:rPr lang="en-GB" dirty="0"/>
            </a:br>
            <a:r>
              <a:rPr lang="en-GB" dirty="0"/>
              <a:t>is done in compliance with best practice</a:t>
            </a:r>
          </a:p>
          <a:p>
            <a:pPr lvl="1"/>
            <a:r>
              <a:rPr lang="en-GB" dirty="0"/>
              <a:t>Choosing UKAS accredited suppliers </a:t>
            </a:r>
            <a:br>
              <a:rPr lang="en-GB" dirty="0"/>
            </a:br>
            <a:r>
              <a:rPr lang="en-GB" dirty="0"/>
              <a:t>can limit product failure, down time </a:t>
            </a:r>
            <a:br>
              <a:rPr lang="en-GB" dirty="0"/>
            </a:br>
            <a:r>
              <a:rPr lang="en-GB" dirty="0"/>
              <a:t>and control manufacturing costs</a:t>
            </a:r>
          </a:p>
          <a:p>
            <a:pPr lvl="2"/>
            <a:r>
              <a:rPr lang="en-GB" dirty="0"/>
              <a:t>What could happen if companies do </a:t>
            </a:r>
            <a:br>
              <a:rPr lang="en-GB" dirty="0"/>
            </a:br>
            <a:r>
              <a:rPr lang="en-GB" dirty="0"/>
              <a:t>not use UKAS approved companies?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body" sz="quarter" idx="13"/>
          </p:nvPr>
        </p:nvSpPr>
        <p:spPr/>
        <p:txBody>
          <a:bodyPr/>
          <a:lstStyle/>
          <a:p>
            <a:pPr lvl="0"/>
            <a:r>
              <a:rPr lang="en-GB" dirty="0"/>
              <a:t>British Standards Institute (BSI)</a:t>
            </a:r>
          </a:p>
        </p:txBody>
      </p:sp>
      <p:sp>
        <p:nvSpPr>
          <p:cNvPr id="141" name="Google Shape;141;p21"/>
          <p:cNvSpPr txBox="1">
            <a:spLocks noGrp="1"/>
          </p:cNvSpPr>
          <p:nvPr>
            <p:ph type="body" sz="quarter" idx="14"/>
          </p:nvPr>
        </p:nvSpPr>
        <p:spPr/>
        <p:txBody>
          <a:bodyPr/>
          <a:lstStyle/>
          <a:p>
            <a:pPr lvl="0"/>
            <a:r>
              <a:rPr lang="en-GB" dirty="0"/>
              <a:t>BSI is the national standards body of the UK </a:t>
            </a:r>
          </a:p>
          <a:p>
            <a:pPr lvl="1"/>
            <a:r>
              <a:rPr lang="en-GB" dirty="0"/>
              <a:t>BSI produce technical standards for a range </a:t>
            </a:r>
            <a:br>
              <a:rPr lang="en-GB" dirty="0"/>
            </a:br>
            <a:r>
              <a:rPr lang="en-GB" dirty="0"/>
              <a:t>of products and services and supply </a:t>
            </a:r>
            <a:br>
              <a:rPr lang="en-GB" dirty="0"/>
            </a:br>
            <a:r>
              <a:rPr lang="en-GB" dirty="0"/>
              <a:t>certification and standards-related </a:t>
            </a:r>
            <a:br>
              <a:rPr lang="en-GB" dirty="0"/>
            </a:br>
            <a:r>
              <a:rPr lang="en-GB" dirty="0"/>
              <a:t>services to businesses globally</a:t>
            </a:r>
          </a:p>
          <a:p>
            <a:pPr lvl="1"/>
            <a:r>
              <a:rPr lang="en-GB" dirty="0"/>
              <a:t>Standards are an agreed way of doing </a:t>
            </a:r>
            <a:br>
              <a:rPr lang="en-GB" dirty="0"/>
            </a:br>
            <a:r>
              <a:rPr lang="en-GB" dirty="0"/>
              <a:t>something and are used to guide best practice</a:t>
            </a:r>
          </a:p>
          <a:p>
            <a:pPr lvl="1"/>
            <a:r>
              <a:rPr lang="en-GB" dirty="0"/>
              <a:t>Usually the use of standards is voluntary and does </a:t>
            </a:r>
            <a:br>
              <a:rPr lang="en-GB" dirty="0"/>
            </a:br>
            <a:r>
              <a:rPr lang="en-GB" dirty="0"/>
              <a:t>not impose legal responsibilities, however some legislation </a:t>
            </a:r>
            <a:br>
              <a:rPr lang="en-GB" dirty="0"/>
            </a:br>
            <a:r>
              <a:rPr lang="en-GB" dirty="0"/>
              <a:t>may call upon a specific standard effectively giving </a:t>
            </a:r>
            <a:br>
              <a:rPr lang="en-GB" dirty="0"/>
            </a:br>
            <a:r>
              <a:rPr lang="en-GB" dirty="0"/>
              <a:t>it legal force if it is not met and harm has been caused </a:t>
            </a:r>
          </a:p>
        </p:txBody>
      </p:sp>
      <p:pic>
        <p:nvPicPr>
          <p:cNvPr id="8" name="Picture 7" descr="A close up of a logo&#10;&#10;Description generated with very high confidence">
            <a:extLst>
              <a:ext uri="{FF2B5EF4-FFF2-40B4-BE49-F238E27FC236}">
                <a16:creationId xmlns:a16="http://schemas.microsoft.com/office/drawing/2014/main" id="{DECD00A5-9506-4B42-8D80-40DE15C32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5746" y="2305877"/>
            <a:ext cx="1952693" cy="2099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8E6"/>
        </a:solidFill>
        <a:effectLst/>
      </p:bgPr>
    </p:bg>
    <p:spTree>
      <p:nvGrpSpPr>
        <p:cNvPr id="1" name="Shape 149"/>
        <p:cNvGrpSpPr/>
        <p:nvPr/>
      </p:nvGrpSpPr>
      <p:grpSpPr>
        <a:xfrm>
          <a:off x="0" y="0"/>
          <a:ext cx="0" cy="0"/>
          <a:chOff x="0" y="0"/>
          <a:chExt cx="0" cy="0"/>
        </a:xfrm>
      </p:grpSpPr>
      <p:pic>
        <p:nvPicPr>
          <p:cNvPr id="3" name="Picture 2" descr="A large brown teddy bear&#10;&#10;Description automatically generated">
            <a:extLst>
              <a:ext uri="{FF2B5EF4-FFF2-40B4-BE49-F238E27FC236}">
                <a16:creationId xmlns:a16="http://schemas.microsoft.com/office/drawing/2014/main" id="{1DE63CA8-FC4C-354D-BD3A-8BDD6C2375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04708" y="680484"/>
            <a:ext cx="6039292" cy="6177516"/>
          </a:xfrm>
          <a:prstGeom prst="rect">
            <a:avLst/>
          </a:prstGeom>
        </p:spPr>
      </p:pic>
      <p:sp>
        <p:nvSpPr>
          <p:cNvPr id="151" name="Google Shape;151;p22"/>
          <p:cNvSpPr txBox="1">
            <a:spLocks noGrp="1"/>
          </p:cNvSpPr>
          <p:nvPr>
            <p:ph type="body" sz="quarter" idx="13"/>
          </p:nvPr>
        </p:nvSpPr>
        <p:spPr/>
        <p:txBody>
          <a:bodyPr/>
          <a:lstStyle/>
          <a:p>
            <a:pPr lvl="0"/>
            <a:r>
              <a:rPr lang="en-GB" dirty="0"/>
              <a:t>Testing methods</a:t>
            </a:r>
          </a:p>
        </p:txBody>
      </p:sp>
      <p:sp>
        <p:nvSpPr>
          <p:cNvPr id="153" name="Google Shape;153;p22"/>
          <p:cNvSpPr txBox="1">
            <a:spLocks noGrp="1"/>
          </p:cNvSpPr>
          <p:nvPr>
            <p:ph type="body" sz="quarter" idx="14"/>
          </p:nvPr>
        </p:nvSpPr>
        <p:spPr/>
        <p:txBody>
          <a:bodyPr/>
          <a:lstStyle/>
          <a:p>
            <a:pPr lvl="0"/>
            <a:r>
              <a:rPr lang="en-GB" dirty="0"/>
              <a:t>BS EN 71 is an important standard </a:t>
            </a:r>
            <a:br>
              <a:rPr lang="en-GB" dirty="0"/>
            </a:br>
            <a:r>
              <a:rPr lang="en-GB" dirty="0"/>
              <a:t>for child safety in toy design </a:t>
            </a:r>
          </a:p>
          <a:p>
            <a:pPr lvl="1"/>
            <a:r>
              <a:rPr lang="en-GB" dirty="0"/>
              <a:t>Toy safety testing includes tension </a:t>
            </a:r>
            <a:br>
              <a:rPr lang="en-GB" dirty="0"/>
            </a:br>
            <a:r>
              <a:rPr lang="en-GB" dirty="0"/>
              <a:t>testing, to see test whether toys </a:t>
            </a:r>
            <a:br>
              <a:rPr lang="en-GB" dirty="0"/>
            </a:br>
            <a:r>
              <a:rPr lang="en-GB" dirty="0"/>
              <a:t>can be ripped apart easily</a:t>
            </a:r>
          </a:p>
          <a:p>
            <a:pPr lvl="1"/>
            <a:r>
              <a:rPr lang="en-GB" dirty="0"/>
              <a:t>They also include testing for lead </a:t>
            </a:r>
            <a:br>
              <a:rPr lang="en-GB" dirty="0"/>
            </a:br>
            <a:r>
              <a:rPr lang="en-GB" dirty="0"/>
              <a:t>in any paints used on the toy and</a:t>
            </a:r>
            <a:br>
              <a:rPr lang="en-GB" dirty="0"/>
            </a:br>
            <a:r>
              <a:rPr lang="en-GB" dirty="0"/>
              <a:t>checking for any small parts which </a:t>
            </a:r>
            <a:br>
              <a:rPr lang="en-GB" dirty="0"/>
            </a:br>
            <a:r>
              <a:rPr lang="en-GB" dirty="0"/>
              <a:t>could be a choking hazard</a:t>
            </a:r>
          </a:p>
          <a:p>
            <a:pPr lvl="2"/>
            <a:r>
              <a:rPr lang="en-GB" dirty="0"/>
              <a:t>Why do many ball point pens have </a:t>
            </a:r>
            <a:br>
              <a:rPr lang="en-GB" dirty="0"/>
            </a:br>
            <a:r>
              <a:rPr lang="en-GB" dirty="0"/>
              <a:t>a hole in the top of the lid?</a:t>
            </a:r>
          </a:p>
        </p:txBody>
      </p:sp>
      <p:pic>
        <p:nvPicPr>
          <p:cNvPr id="7" name="Graphic 6">
            <a:extLst>
              <a:ext uri="{FF2B5EF4-FFF2-40B4-BE49-F238E27FC236}">
                <a16:creationId xmlns:a16="http://schemas.microsoft.com/office/drawing/2014/main" id="{0E97B1B1-3344-44DE-AC63-4716FE176C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sz="quarter" idx="13"/>
          </p:nvPr>
        </p:nvSpPr>
        <p:spPr/>
        <p:txBody>
          <a:bodyPr/>
          <a:lstStyle/>
          <a:p>
            <a:pPr lvl="0"/>
            <a:r>
              <a:rPr lang="en-GB" dirty="0"/>
              <a:t>Worksheet Task</a:t>
            </a:r>
          </a:p>
          <a:p>
            <a:pPr lvl="0"/>
            <a:endParaRPr lang="en-GB" dirty="0"/>
          </a:p>
        </p:txBody>
      </p:sp>
      <p:sp>
        <p:nvSpPr>
          <p:cNvPr id="164" name="Google Shape;164;p23"/>
          <p:cNvSpPr txBox="1">
            <a:spLocks noGrp="1"/>
          </p:cNvSpPr>
          <p:nvPr>
            <p:ph type="body" sz="quarter" idx="14"/>
          </p:nvPr>
        </p:nvSpPr>
        <p:spPr/>
        <p:txBody>
          <a:bodyPr/>
          <a:lstStyle/>
          <a:p>
            <a:pPr lvl="0"/>
            <a:r>
              <a:rPr lang="en-GB" dirty="0"/>
              <a:t>Complete </a:t>
            </a:r>
            <a:r>
              <a:rPr lang="en-GB" b="1" dirty="0"/>
              <a:t>Task 3 </a:t>
            </a:r>
            <a:r>
              <a:rPr lang="en-GB" dirty="0"/>
              <a:t>of your </a:t>
            </a:r>
            <a:r>
              <a:rPr lang="en-GB" b="1" dirty="0"/>
              <a:t>Worksheet</a:t>
            </a:r>
          </a:p>
          <a:p>
            <a:pPr lvl="0"/>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Picture 2" descr="A close up of a pencil&#10;&#10;Description automatically generated">
            <a:extLst>
              <a:ext uri="{FF2B5EF4-FFF2-40B4-BE49-F238E27FC236}">
                <a16:creationId xmlns:a16="http://schemas.microsoft.com/office/drawing/2014/main" id="{94B2E5E9-2485-5E43-8722-F80301FEA5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0825" y="4921031"/>
            <a:ext cx="6582350" cy="1307690"/>
          </a:xfrm>
          <a:prstGeom prst="rect">
            <a:avLst/>
          </a:prstGeom>
        </p:spPr>
      </p:pic>
      <p:sp>
        <p:nvSpPr>
          <p:cNvPr id="170" name="Google Shape;170;p24"/>
          <p:cNvSpPr txBox="1">
            <a:spLocks noGrp="1"/>
          </p:cNvSpPr>
          <p:nvPr>
            <p:ph type="body" sz="quarter" idx="13"/>
          </p:nvPr>
        </p:nvSpPr>
        <p:spPr/>
        <p:txBody>
          <a:bodyPr/>
          <a:lstStyle/>
          <a:p>
            <a:pPr lvl="0"/>
            <a:r>
              <a:rPr lang="en-GB" dirty="0"/>
              <a:t>Customer guarantee</a:t>
            </a:r>
          </a:p>
        </p:txBody>
      </p:sp>
      <p:sp>
        <p:nvSpPr>
          <p:cNvPr id="171" name="Google Shape;171;p24"/>
          <p:cNvSpPr txBox="1">
            <a:spLocks noGrp="1"/>
          </p:cNvSpPr>
          <p:nvPr>
            <p:ph type="body" sz="quarter" idx="14"/>
          </p:nvPr>
        </p:nvSpPr>
        <p:spPr/>
        <p:txBody>
          <a:bodyPr/>
          <a:lstStyle/>
          <a:p>
            <a:pPr lvl="0"/>
            <a:r>
              <a:rPr lang="en-GB" dirty="0"/>
              <a:t>Some companies use rigorous product testing to increase market share and gain a good reputation</a:t>
            </a:r>
          </a:p>
          <a:p>
            <a:pPr lvl="1"/>
            <a:r>
              <a:rPr lang="en-GB" dirty="0"/>
              <a:t>Both Dyson and IKEA have used videos of their product testing to advertise the quality of their products</a:t>
            </a:r>
          </a:p>
          <a:p>
            <a:pPr lvl="2"/>
            <a:r>
              <a:rPr lang="en-GB" dirty="0"/>
              <a:t>How can thorough testing be of benefit to both the consumer </a:t>
            </a:r>
            <a:br>
              <a:rPr lang="en-GB" dirty="0"/>
            </a:br>
            <a:r>
              <a:rPr lang="en-GB" dirty="0"/>
              <a:t>and the manufacturer?</a:t>
            </a:r>
          </a:p>
          <a:p>
            <a:pPr lvl="2"/>
            <a:r>
              <a:rPr lang="en-GB" dirty="0"/>
              <a:t>What can happen without rigorous testing?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E9F2"/>
        </a:solidFill>
        <a:effectLst/>
      </p:bgPr>
    </p:bg>
    <p:spTree>
      <p:nvGrpSpPr>
        <p:cNvPr id="1" name="Shape 177"/>
        <p:cNvGrpSpPr/>
        <p:nvPr/>
      </p:nvGrpSpPr>
      <p:grpSpPr>
        <a:xfrm>
          <a:off x="0" y="0"/>
          <a:ext cx="0" cy="0"/>
          <a:chOff x="0" y="0"/>
          <a:chExt cx="0" cy="0"/>
        </a:xfrm>
      </p:grpSpPr>
      <p:pic>
        <p:nvPicPr>
          <p:cNvPr id="6" name="Picture 5">
            <a:extLst>
              <a:ext uri="{FF2B5EF4-FFF2-40B4-BE49-F238E27FC236}">
                <a16:creationId xmlns:a16="http://schemas.microsoft.com/office/drawing/2014/main" id="{BC44D6B7-C74C-43EE-A154-314B0C1C5C6E}"/>
              </a:ext>
            </a:extLst>
          </p:cNvPr>
          <p:cNvPicPr>
            <a:picLocks noChangeAspect="1"/>
          </p:cNvPicPr>
          <p:nvPr/>
        </p:nvPicPr>
        <p:blipFill rotWithShape="1">
          <a:blip r:embed="rId3">
            <a:extLst>
              <a:ext uri="{28A0092B-C50C-407E-A947-70E740481C1C}">
                <a14:useLocalDpi xmlns:a14="http://schemas.microsoft.com/office/drawing/2010/main" val="0"/>
              </a:ext>
            </a:extLst>
          </a:blip>
          <a:srcRect t="10665" r="1223"/>
          <a:stretch/>
        </p:blipFill>
        <p:spPr>
          <a:xfrm>
            <a:off x="0" y="640080"/>
            <a:ext cx="9144000" cy="6217919"/>
          </a:xfrm>
          <a:prstGeom prst="rect">
            <a:avLst/>
          </a:prstGeom>
        </p:spPr>
      </p:pic>
      <p:sp>
        <p:nvSpPr>
          <p:cNvPr id="180" name="Google Shape;180;p25"/>
          <p:cNvSpPr txBox="1">
            <a:spLocks noGrp="1"/>
          </p:cNvSpPr>
          <p:nvPr>
            <p:ph type="body" sz="quarter" idx="13"/>
          </p:nvPr>
        </p:nvSpPr>
        <p:spPr/>
        <p:txBody>
          <a:bodyPr/>
          <a:lstStyle/>
          <a:p>
            <a:pPr lvl="0"/>
            <a:r>
              <a:rPr lang="en-GB" dirty="0"/>
              <a:t>Plenary</a:t>
            </a:r>
          </a:p>
        </p:txBody>
      </p:sp>
      <p:sp>
        <p:nvSpPr>
          <p:cNvPr id="181" name="Google Shape;181;p25"/>
          <p:cNvSpPr txBox="1">
            <a:spLocks noGrp="1"/>
          </p:cNvSpPr>
          <p:nvPr>
            <p:ph type="body" sz="quarter" idx="14"/>
          </p:nvPr>
        </p:nvSpPr>
        <p:spPr/>
        <p:txBody>
          <a:bodyPr/>
          <a:lstStyle/>
          <a:p>
            <a:pPr lvl="0"/>
            <a:r>
              <a:rPr lang="en-GB" dirty="0"/>
              <a:t>Discuss the following statement from UKAS: </a:t>
            </a:r>
          </a:p>
          <a:p>
            <a:pPr lvl="1"/>
            <a:r>
              <a:rPr lang="en-GB" dirty="0"/>
              <a:t>“Trust is placed in the products and services </a:t>
            </a:r>
            <a:br>
              <a:rPr lang="en-GB" dirty="0"/>
            </a:br>
            <a:r>
              <a:rPr lang="en-GB" dirty="0"/>
              <a:t>on offer, often without a second thought </a:t>
            </a:r>
            <a:br>
              <a:rPr lang="en-GB" dirty="0"/>
            </a:br>
            <a:r>
              <a:rPr lang="en-GB" dirty="0"/>
              <a:t>by the customer, such are the </a:t>
            </a:r>
            <a:br>
              <a:rPr lang="en-GB" dirty="0"/>
            </a:br>
            <a:r>
              <a:rPr lang="en-GB" dirty="0"/>
              <a:t>regulations and standards against </a:t>
            </a:r>
            <a:br>
              <a:rPr lang="en-GB" dirty="0"/>
            </a:br>
            <a:r>
              <a:rPr lang="en-GB" dirty="0"/>
              <a:t>which products are manufactured </a:t>
            </a:r>
            <a:br>
              <a:rPr lang="en-GB" dirty="0"/>
            </a:br>
            <a:r>
              <a:rPr lang="en-GB" dirty="0"/>
              <a:t>and services provided.”</a:t>
            </a:r>
          </a:p>
          <a:p>
            <a:pPr lvl="0"/>
            <a:endParaRPr lang="en-GB" dirty="0"/>
          </a:p>
        </p:txBody>
      </p:sp>
      <p:pic>
        <p:nvPicPr>
          <p:cNvPr id="9" name="Picture 8">
            <a:extLst>
              <a:ext uri="{FF2B5EF4-FFF2-40B4-BE49-F238E27FC236}">
                <a16:creationId xmlns:a16="http://schemas.microsoft.com/office/drawing/2014/main" id="{BE56EFAE-BCD7-164C-A31D-394E722867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1"/>
          <p:cNvSpPr txBox="1">
            <a:spLocks noGrp="1"/>
          </p:cNvSpPr>
          <p:nvPr>
            <p:ph type="body" sz="quarter" idx="14"/>
          </p:nvPr>
        </p:nvSpPr>
        <p:spPr/>
        <p:txBody>
          <a:bodyPr/>
          <a:lstStyle/>
          <a:p>
            <a:pPr lvl="0"/>
            <a:r>
              <a:rPr lang="en-GB" dirty="0"/>
              <a:t>Describe how critical analysis and evaluation of commercial and school projects can result in possible improvements and modifications </a:t>
            </a:r>
          </a:p>
          <a:p>
            <a:pPr lvl="0"/>
            <a:r>
              <a:rPr lang="en-GB" dirty="0"/>
              <a:t>Explain how products are required to undergo a range of testing methods before release to market</a:t>
            </a:r>
          </a:p>
        </p:txBody>
      </p:sp>
      <p:sp>
        <p:nvSpPr>
          <p:cNvPr id="6" name="Text Placeholder 5">
            <a:extLst>
              <a:ext uri="{FF2B5EF4-FFF2-40B4-BE49-F238E27FC236}">
                <a16:creationId xmlns:a16="http://schemas.microsoft.com/office/drawing/2014/main" id="{8A1B9F10-80A3-411B-8CAF-01B77B15AF7A}"/>
              </a:ext>
            </a:extLst>
          </p:cNvPr>
          <p:cNvSpPr>
            <a:spLocks noGrp="1"/>
          </p:cNvSpPr>
          <p:nvPr>
            <p:ph type="body" sz="quarter" idx="13"/>
          </p:nvPr>
        </p:nvSpPr>
        <p:spPr/>
        <p:txBody>
          <a:bodyPr/>
          <a:lstStyle/>
          <a:p>
            <a:r>
              <a:rPr lang="en-GB" dirty="0"/>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A small airplane sitting on the tarmac of an airport runway&#10;&#10;Description generated with very high confidence">
            <a:extLst>
              <a:ext uri="{FF2B5EF4-FFF2-40B4-BE49-F238E27FC236}">
                <a16:creationId xmlns:a16="http://schemas.microsoft.com/office/drawing/2014/main" id="{CA313396-0A25-4B05-9900-DCD3A71B36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7553"/>
            <a:ext cx="9143999" cy="6210448"/>
          </a:xfrm>
          <a:prstGeom prst="rect">
            <a:avLst/>
          </a:prstGeom>
        </p:spPr>
      </p:pic>
      <p:sp>
        <p:nvSpPr>
          <p:cNvPr id="70" name="Google Shape;70;p12"/>
          <p:cNvSpPr txBox="1">
            <a:spLocks noGrp="1"/>
          </p:cNvSpPr>
          <p:nvPr>
            <p:ph type="body" sz="quarter" idx="13"/>
          </p:nvPr>
        </p:nvSpPr>
        <p:spPr/>
        <p:txBody>
          <a:bodyPr/>
          <a:lstStyle/>
          <a:p>
            <a:pPr lvl="0"/>
            <a:r>
              <a:rPr lang="en-GB" dirty="0">
                <a:solidFill>
                  <a:schemeClr val="bg1"/>
                </a:solidFill>
              </a:rPr>
              <a:t>Starter</a:t>
            </a:r>
          </a:p>
        </p:txBody>
      </p:sp>
      <p:sp>
        <p:nvSpPr>
          <p:cNvPr id="71" name="Google Shape;71;p12"/>
          <p:cNvSpPr txBox="1">
            <a:spLocks noGrp="1"/>
          </p:cNvSpPr>
          <p:nvPr>
            <p:ph type="body" sz="quarter" idx="14"/>
          </p:nvPr>
        </p:nvSpPr>
        <p:spPr/>
        <p:txBody>
          <a:bodyPr/>
          <a:lstStyle/>
          <a:p>
            <a:pPr lvl="0"/>
            <a:r>
              <a:rPr lang="en-GB" dirty="0">
                <a:solidFill>
                  <a:schemeClr val="bg1"/>
                </a:solidFill>
              </a:rPr>
              <a:t>Discuss how test flights </a:t>
            </a:r>
            <a:br>
              <a:rPr lang="en-GB" dirty="0">
                <a:solidFill>
                  <a:schemeClr val="bg1"/>
                </a:solidFill>
              </a:rPr>
            </a:br>
            <a:r>
              <a:rPr lang="en-GB" dirty="0">
                <a:solidFill>
                  <a:schemeClr val="bg1"/>
                </a:solidFill>
              </a:rPr>
              <a:t>pre 1970s might differ </a:t>
            </a:r>
            <a:br>
              <a:rPr lang="en-GB" dirty="0">
                <a:solidFill>
                  <a:schemeClr val="bg1"/>
                </a:solidFill>
              </a:rPr>
            </a:br>
            <a:r>
              <a:rPr lang="en-GB" dirty="0">
                <a:solidFill>
                  <a:schemeClr val="bg1"/>
                </a:solidFill>
              </a:rPr>
              <a:t>from ones today</a:t>
            </a:r>
          </a:p>
        </p:txBody>
      </p:sp>
      <p:pic>
        <p:nvPicPr>
          <p:cNvPr id="7" name="Graphic 6">
            <a:extLst>
              <a:ext uri="{FF2B5EF4-FFF2-40B4-BE49-F238E27FC236}">
                <a16:creationId xmlns:a16="http://schemas.microsoft.com/office/drawing/2014/main" id="{83681078-F639-4031-9A1E-A70EFDBE5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extLst>
      <p:ext uri="{BB962C8B-B14F-4D97-AF65-F5344CB8AC3E}">
        <p14:creationId xmlns:p14="http://schemas.microsoft.com/office/powerpoint/2010/main" val="95979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 name="Picture 2" descr="A group of people standing next to a person&#10;&#10;Description automatically generated">
            <a:extLst>
              <a:ext uri="{FF2B5EF4-FFF2-40B4-BE49-F238E27FC236}">
                <a16:creationId xmlns:a16="http://schemas.microsoft.com/office/drawing/2014/main" id="{04ABEB31-E608-A246-98BB-390EF5600C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925795"/>
            <a:ext cx="9144000" cy="2932205"/>
          </a:xfrm>
          <a:prstGeom prst="rect">
            <a:avLst/>
          </a:prstGeom>
        </p:spPr>
      </p:pic>
      <p:pic>
        <p:nvPicPr>
          <p:cNvPr id="78" name="Google Shape;78;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0" y="3139077"/>
            <a:ext cx="9144000" cy="1691422"/>
          </a:xfrm>
          <a:prstGeom prst="rect">
            <a:avLst/>
          </a:prstGeom>
          <a:noFill/>
          <a:ln>
            <a:noFill/>
          </a:ln>
        </p:spPr>
      </p:pic>
      <p:sp>
        <p:nvSpPr>
          <p:cNvPr id="79" name="Google Shape;79;p13"/>
          <p:cNvSpPr txBox="1">
            <a:spLocks noGrp="1"/>
          </p:cNvSpPr>
          <p:nvPr>
            <p:ph type="body" sz="quarter" idx="13"/>
          </p:nvPr>
        </p:nvSpPr>
        <p:spPr/>
        <p:txBody>
          <a:bodyPr/>
          <a:lstStyle/>
          <a:p>
            <a:pPr lvl="0"/>
            <a:r>
              <a:rPr lang="en-GB" dirty="0"/>
              <a:t>Critical analysis </a:t>
            </a:r>
          </a:p>
        </p:txBody>
      </p:sp>
      <p:sp>
        <p:nvSpPr>
          <p:cNvPr id="80" name="Google Shape;80;p13"/>
          <p:cNvSpPr txBox="1">
            <a:spLocks noGrp="1"/>
          </p:cNvSpPr>
          <p:nvPr>
            <p:ph type="body" sz="quarter" idx="14"/>
          </p:nvPr>
        </p:nvSpPr>
        <p:spPr/>
        <p:txBody>
          <a:bodyPr/>
          <a:lstStyle/>
          <a:p>
            <a:pPr lvl="0"/>
            <a:r>
              <a:rPr lang="en-GB" dirty="0"/>
              <a:t>Critical analysis involves analysing the merits and faults of a design relating to the specification</a:t>
            </a:r>
          </a:p>
          <a:p>
            <a:r>
              <a:rPr lang="en-GB" dirty="0"/>
              <a:t>In your NEA project this should include: </a:t>
            </a:r>
          </a:p>
          <a:p>
            <a:pPr lvl="1"/>
            <a:r>
              <a:rPr lang="en-GB" dirty="0"/>
              <a:t>The testing of multiple prototypes and designs by a third party</a:t>
            </a:r>
          </a:p>
          <a:p>
            <a:pPr lvl="1"/>
            <a:r>
              <a:rPr lang="en-GB" dirty="0"/>
              <a:t>Reference to the specification throughout your design and development stages</a:t>
            </a:r>
          </a:p>
          <a:p>
            <a:pPr lvl="1"/>
            <a:r>
              <a:rPr lang="en-GB" dirty="0"/>
              <a:t>Creation of a justified range of possible modifications </a:t>
            </a:r>
            <a:br>
              <a:rPr lang="en-GB" dirty="0"/>
            </a:br>
            <a:r>
              <a:rPr lang="en-GB" dirty="0"/>
              <a:t>to better meet the specification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Picture 2">
            <a:extLst>
              <a:ext uri="{FF2B5EF4-FFF2-40B4-BE49-F238E27FC236}">
                <a16:creationId xmlns:a16="http://schemas.microsoft.com/office/drawing/2014/main" id="{1BA9DCCB-8C93-784C-8A5C-EFFCB5B2C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372996" y="3282426"/>
            <a:ext cx="6519038" cy="3575574"/>
          </a:xfrm>
          <a:prstGeom prst="rect">
            <a:avLst/>
          </a:prstGeom>
          <a:effectLst>
            <a:softEdge rad="266700"/>
          </a:effectLst>
        </p:spPr>
      </p:pic>
      <p:sp>
        <p:nvSpPr>
          <p:cNvPr id="86" name="Google Shape;86;p14"/>
          <p:cNvSpPr txBox="1">
            <a:spLocks noGrp="1"/>
          </p:cNvSpPr>
          <p:nvPr>
            <p:ph type="body" sz="quarter" idx="13"/>
          </p:nvPr>
        </p:nvSpPr>
        <p:spPr/>
        <p:txBody>
          <a:bodyPr/>
          <a:lstStyle/>
          <a:p>
            <a:pPr lvl="0"/>
            <a:r>
              <a:rPr lang="en-GB" dirty="0"/>
              <a:t>Commercial critical analysis </a:t>
            </a:r>
          </a:p>
        </p:txBody>
      </p:sp>
      <p:sp>
        <p:nvSpPr>
          <p:cNvPr id="87" name="Google Shape;87;p14"/>
          <p:cNvSpPr txBox="1">
            <a:spLocks noGrp="1"/>
          </p:cNvSpPr>
          <p:nvPr>
            <p:ph type="body" sz="quarter" idx="14"/>
          </p:nvPr>
        </p:nvSpPr>
        <p:spPr/>
        <p:txBody>
          <a:bodyPr/>
          <a:lstStyle/>
          <a:p>
            <a:pPr lvl="0"/>
            <a:r>
              <a:rPr lang="en-GB" dirty="0"/>
              <a:t>Commercial products are usually evaluated throughout the design process</a:t>
            </a:r>
          </a:p>
          <a:p>
            <a:pPr lvl="1"/>
            <a:r>
              <a:rPr lang="en-GB" dirty="0"/>
              <a:t>Product performance evaluations can be crucial in the development of future versions of the product</a:t>
            </a:r>
          </a:p>
          <a:p>
            <a:pPr lvl="2"/>
            <a:r>
              <a:rPr lang="en-GB" dirty="0"/>
              <a:t>Which products do you think have evolved the most in the past 30 years and why?</a:t>
            </a:r>
          </a:p>
        </p:txBody>
      </p:sp>
      <p:pic>
        <p:nvPicPr>
          <p:cNvPr id="6" name="Picture 5">
            <a:extLst>
              <a:ext uri="{FF2B5EF4-FFF2-40B4-BE49-F238E27FC236}">
                <a16:creationId xmlns:a16="http://schemas.microsoft.com/office/drawing/2014/main" id="{969AD5DB-A15B-4594-9560-36D05AA824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body" sz="quarter" idx="13"/>
          </p:nvPr>
        </p:nvSpPr>
        <p:spPr/>
        <p:txBody>
          <a:bodyPr/>
          <a:lstStyle/>
          <a:p>
            <a:pPr lvl="0"/>
            <a:r>
              <a:rPr lang="en-GB" dirty="0"/>
              <a:t>Worksheet Task</a:t>
            </a:r>
          </a:p>
          <a:p>
            <a:pPr lvl="0"/>
            <a:endParaRPr lang="en-GB" dirty="0"/>
          </a:p>
        </p:txBody>
      </p:sp>
      <p:sp>
        <p:nvSpPr>
          <p:cNvPr id="94" name="Google Shape;94;p15"/>
          <p:cNvSpPr txBox="1">
            <a:spLocks noGrp="1"/>
          </p:cNvSpPr>
          <p:nvPr>
            <p:ph type="body" sz="quarter" idx="14"/>
          </p:nvPr>
        </p:nvSpPr>
        <p:spPr/>
        <p:txBody>
          <a:bodyPr/>
          <a:lstStyle/>
          <a:p>
            <a:pPr lvl="0"/>
            <a:r>
              <a:rPr lang="en-US" dirty="0"/>
              <a:t>Complete </a:t>
            </a:r>
            <a:r>
              <a:rPr lang="en-US" b="1" dirty="0"/>
              <a:t>Task 1 </a:t>
            </a:r>
            <a:r>
              <a:rPr lang="en-US" dirty="0"/>
              <a:t>of your </a:t>
            </a:r>
            <a:r>
              <a:rPr lang="en-US" b="1" dirty="0"/>
              <a:t>Worksheet</a:t>
            </a:r>
          </a:p>
          <a:p>
            <a:pPr lvl="0"/>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a:extLst>
              <a:ext uri="{FF2B5EF4-FFF2-40B4-BE49-F238E27FC236}">
                <a16:creationId xmlns:a16="http://schemas.microsoft.com/office/drawing/2014/main" id="{2DA0A2A5-D926-8645-A0CF-B2DB8085B8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4379" y="2317751"/>
            <a:ext cx="4150743" cy="4540250"/>
          </a:xfrm>
          <a:prstGeom prst="rect">
            <a:avLst/>
          </a:prstGeom>
        </p:spPr>
      </p:pic>
      <p:sp>
        <p:nvSpPr>
          <p:cNvPr id="99" name="Google Shape;99;p16"/>
          <p:cNvSpPr txBox="1">
            <a:spLocks noGrp="1"/>
          </p:cNvSpPr>
          <p:nvPr>
            <p:ph type="body" sz="quarter" idx="13"/>
          </p:nvPr>
        </p:nvSpPr>
        <p:spPr/>
        <p:txBody>
          <a:bodyPr/>
          <a:lstStyle/>
          <a:p>
            <a:pPr lvl="0"/>
            <a:r>
              <a:rPr lang="en-GB" dirty="0"/>
              <a:t>Commercial cost of faults </a:t>
            </a:r>
          </a:p>
        </p:txBody>
      </p:sp>
      <p:sp>
        <p:nvSpPr>
          <p:cNvPr id="101" name="Google Shape;101;p16"/>
          <p:cNvSpPr txBox="1">
            <a:spLocks noGrp="1"/>
          </p:cNvSpPr>
          <p:nvPr>
            <p:ph type="body" sz="quarter" idx="14"/>
          </p:nvPr>
        </p:nvSpPr>
        <p:spPr/>
        <p:txBody>
          <a:bodyPr/>
          <a:lstStyle/>
          <a:p>
            <a:pPr lvl="0"/>
            <a:r>
              <a:rPr lang="en-GB" dirty="0"/>
              <a:t>Careful testing and evaluation has to be carried out before products are commercially viable</a:t>
            </a:r>
          </a:p>
          <a:p>
            <a:pPr lvl="1"/>
            <a:r>
              <a:rPr lang="en-GB" dirty="0"/>
              <a:t>Flaws in the design that affect product </a:t>
            </a:r>
            <a:br>
              <a:rPr lang="en-GB" dirty="0"/>
            </a:br>
            <a:r>
              <a:rPr lang="en-GB" dirty="0"/>
              <a:t>safety can result in harmful situations </a:t>
            </a:r>
          </a:p>
          <a:p>
            <a:pPr lvl="1"/>
            <a:r>
              <a:rPr lang="en-GB" dirty="0"/>
              <a:t>Product recall can be very expensive</a:t>
            </a:r>
          </a:p>
          <a:p>
            <a:pPr lvl="1"/>
            <a:r>
              <a:rPr lang="en-GB" dirty="0"/>
              <a:t>Rectifying faults during testing is </a:t>
            </a:r>
            <a:br>
              <a:rPr lang="en-GB" dirty="0"/>
            </a:br>
            <a:r>
              <a:rPr lang="en-GB" dirty="0"/>
              <a:t>easy compared to implementing </a:t>
            </a:r>
            <a:br>
              <a:rPr lang="en-GB" dirty="0"/>
            </a:br>
            <a:r>
              <a:rPr lang="en-GB" dirty="0"/>
              <a:t>changes during and </a:t>
            </a:r>
            <a:br>
              <a:rPr lang="en-GB" dirty="0"/>
            </a:br>
            <a:r>
              <a:rPr lang="en-GB" dirty="0"/>
              <a:t>after manufacture</a:t>
            </a:r>
          </a:p>
          <a:p>
            <a:pPr lvl="2"/>
            <a:r>
              <a:rPr lang="en-GB" dirty="0"/>
              <a:t>Discuss any product recalls</a:t>
            </a:r>
            <a:br>
              <a:rPr lang="en-GB" dirty="0"/>
            </a:br>
            <a:r>
              <a:rPr lang="en-GB" dirty="0"/>
              <a:t>that you are familiar with</a:t>
            </a:r>
          </a:p>
        </p:txBody>
      </p:sp>
      <p:pic>
        <p:nvPicPr>
          <p:cNvPr id="7" name="Picture 6">
            <a:extLst>
              <a:ext uri="{FF2B5EF4-FFF2-40B4-BE49-F238E27FC236}">
                <a16:creationId xmlns:a16="http://schemas.microsoft.com/office/drawing/2014/main" id="{0C524E10-56A1-D14B-9C42-59E0FC6C1C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ED0F6"/>
        </a:solidFill>
        <a:effectLst/>
      </p:bgPr>
    </p:bg>
    <p:spTree>
      <p:nvGrpSpPr>
        <p:cNvPr id="1" name="Shape 105"/>
        <p:cNvGrpSpPr/>
        <p:nvPr/>
      </p:nvGrpSpPr>
      <p:grpSpPr>
        <a:xfrm>
          <a:off x="0" y="0"/>
          <a:ext cx="0" cy="0"/>
          <a:chOff x="0" y="0"/>
          <a:chExt cx="0" cy="0"/>
        </a:xfrm>
      </p:grpSpPr>
      <p:pic>
        <p:nvPicPr>
          <p:cNvPr id="5" name="Picture 4" descr="A large passenger jet flying through a blue sky&#10;&#10;Description automatically generated">
            <a:extLst>
              <a:ext uri="{FF2B5EF4-FFF2-40B4-BE49-F238E27FC236}">
                <a16:creationId xmlns:a16="http://schemas.microsoft.com/office/drawing/2014/main" id="{9EC5CC51-FF11-EC46-95E0-299538D020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10353"/>
            <a:ext cx="9144000" cy="4647647"/>
          </a:xfrm>
          <a:prstGeom prst="rect">
            <a:avLst/>
          </a:prstGeom>
        </p:spPr>
      </p:pic>
      <p:sp>
        <p:nvSpPr>
          <p:cNvPr id="108" name="Google Shape;108;p17"/>
          <p:cNvSpPr txBox="1">
            <a:spLocks noGrp="1"/>
          </p:cNvSpPr>
          <p:nvPr>
            <p:ph type="body" sz="quarter" idx="13"/>
          </p:nvPr>
        </p:nvSpPr>
        <p:spPr/>
        <p:txBody>
          <a:bodyPr/>
          <a:lstStyle/>
          <a:p>
            <a:pPr lvl="0"/>
            <a:r>
              <a:rPr lang="en-GB" dirty="0"/>
              <a:t>Boeing 787 recall </a:t>
            </a:r>
          </a:p>
        </p:txBody>
      </p:sp>
      <p:sp>
        <p:nvSpPr>
          <p:cNvPr id="109" name="Google Shape;109;p17"/>
          <p:cNvSpPr txBox="1">
            <a:spLocks noGrp="1"/>
          </p:cNvSpPr>
          <p:nvPr>
            <p:ph type="body" sz="quarter" idx="14"/>
          </p:nvPr>
        </p:nvSpPr>
        <p:spPr/>
        <p:txBody>
          <a:bodyPr/>
          <a:lstStyle/>
          <a:p>
            <a:pPr lvl="0"/>
            <a:r>
              <a:rPr lang="en-GB" dirty="0"/>
              <a:t>The Boeing 787 Dreamliner was a very expensive product recall </a:t>
            </a:r>
          </a:p>
          <a:p>
            <a:pPr lvl="1"/>
            <a:r>
              <a:rPr lang="en-GB" dirty="0"/>
              <a:t>In 2013 the entire fleet was grounded for four months as the lithium ion batteries were found to be prone to catching fire</a:t>
            </a:r>
          </a:p>
          <a:p>
            <a:pPr lvl="2"/>
            <a:r>
              <a:rPr lang="en-GB" dirty="0">
                <a:solidFill>
                  <a:schemeClr val="tx1"/>
                </a:solidFill>
              </a:rPr>
              <a:t>What are the potential repercussions for a company </a:t>
            </a:r>
            <a:br>
              <a:rPr lang="en-GB" dirty="0">
                <a:solidFill>
                  <a:schemeClr val="tx1"/>
                </a:solidFill>
              </a:rPr>
            </a:br>
            <a:r>
              <a:rPr lang="en-GB" dirty="0">
                <a:solidFill>
                  <a:schemeClr val="tx1"/>
                </a:solidFill>
              </a:rPr>
              <a:t>that has to implement a product recall?</a:t>
            </a:r>
          </a:p>
        </p:txBody>
      </p:sp>
      <p:pic>
        <p:nvPicPr>
          <p:cNvPr id="7" name="Graphic 6">
            <a:extLst>
              <a:ext uri="{FF2B5EF4-FFF2-40B4-BE49-F238E27FC236}">
                <a16:creationId xmlns:a16="http://schemas.microsoft.com/office/drawing/2014/main" id="{B4EA1434-7E1B-48FF-BBA0-FA4140BC34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body" sz="quarter" idx="13"/>
          </p:nvPr>
        </p:nvSpPr>
        <p:spPr/>
        <p:txBody>
          <a:bodyPr/>
          <a:lstStyle/>
          <a:p>
            <a:pPr lvl="0"/>
            <a:r>
              <a:rPr lang="en-GB" dirty="0">
                <a:solidFill>
                  <a:schemeClr val="bg1"/>
                </a:solidFill>
              </a:rPr>
              <a:t>Critical performance testing</a:t>
            </a:r>
          </a:p>
        </p:txBody>
      </p:sp>
      <p:sp>
        <p:nvSpPr>
          <p:cNvPr id="116" name="Google Shape;116;p18"/>
          <p:cNvSpPr txBox="1">
            <a:spLocks noGrp="1"/>
          </p:cNvSpPr>
          <p:nvPr>
            <p:ph type="body" sz="quarter" idx="14"/>
          </p:nvPr>
        </p:nvSpPr>
        <p:spPr>
          <a:xfrm>
            <a:off x="724280" y="1704179"/>
            <a:ext cx="7894934" cy="3453607"/>
          </a:xfrm>
        </p:spPr>
        <p:txBody>
          <a:bodyPr/>
          <a:lstStyle/>
          <a:p>
            <a:pPr lvl="0"/>
            <a:r>
              <a:rPr lang="en-GB" dirty="0">
                <a:solidFill>
                  <a:schemeClr val="bg1"/>
                </a:solidFill>
              </a:rPr>
              <a:t>Sophisticated tests are often required to critically analyse a product’s performance in detail</a:t>
            </a:r>
          </a:p>
          <a:p>
            <a:pPr lvl="1"/>
            <a:r>
              <a:rPr lang="en-GB" dirty="0">
                <a:solidFill>
                  <a:schemeClr val="bg1"/>
                </a:solidFill>
              </a:rPr>
              <a:t>Many manufacturers have their own facilities for carrying out tests on their products but some are undertaken by specialists</a:t>
            </a:r>
          </a:p>
          <a:p>
            <a:pPr lvl="1"/>
            <a:r>
              <a:rPr lang="en-GB" dirty="0">
                <a:solidFill>
                  <a:schemeClr val="bg1"/>
                </a:solidFill>
              </a:rPr>
              <a:t>An anechoic chamber is used to eliminate noise contamination</a:t>
            </a:r>
          </a:p>
          <a:p>
            <a:pPr lvl="1"/>
            <a:r>
              <a:rPr lang="en-GB" dirty="0">
                <a:solidFill>
                  <a:schemeClr val="bg1"/>
                </a:solidFill>
              </a:rPr>
              <a:t>A wind tunnel is used to produce an airstream of known velocity past a vehicle or building to investigate flow dynamics</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63EDD4-B516-42D7-9BB5-A2F453A4FDE2}">
  <ds:schemaRefs>
    <ds:schemaRef ds:uri="http://schemas.microsoft.com/sharepoint/v3/contenttype/forms"/>
  </ds:schemaRefs>
</ds:datastoreItem>
</file>

<file path=customXml/itemProps2.xml><?xml version="1.0" encoding="utf-8"?>
<ds:datastoreItem xmlns:ds="http://schemas.openxmlformats.org/officeDocument/2006/customXml" ds:itemID="{4B2005CA-520D-4FEA-B8D5-9515A622A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5AC75-4EFB-4C92-B92E-B42541114D8B}">
  <ds:schemaRef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1859</TotalTime>
  <Words>432</Words>
  <Application>Microsoft Office PowerPoint</Application>
  <PresentationFormat>On-screen Show (4:3)</PresentationFormat>
  <Paragraphs>69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Museo 900</vt:lpstr>
      <vt:lpstr>Museo 500</vt:lpstr>
      <vt:lpstr>Museo900-Regular</vt:lpstr>
      <vt:lpstr>Arial</vt:lpstr>
      <vt:lpstr>Museo 700</vt:lpstr>
      <vt:lpstr>Museo 100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Leonora Sheppard</cp:lastModifiedBy>
  <cp:revision>240</cp:revision>
  <cp:lastPrinted>2016-07-07T15:33:43Z</cp:lastPrinted>
  <dcterms:created xsi:type="dcterms:W3CDTF">2016-07-06T09:17:47Z</dcterms:created>
  <dcterms:modified xsi:type="dcterms:W3CDTF">2019-08-06T13:37:26Z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