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2"/>
  </p:notesMasterIdLst>
  <p:sldIdLst>
    <p:sldId id="260" r:id="rId5"/>
    <p:sldId id="284" r:id="rId6"/>
    <p:sldId id="320" r:id="rId7"/>
    <p:sldId id="321" r:id="rId8"/>
    <p:sldId id="319" r:id="rId9"/>
    <p:sldId id="323" r:id="rId10"/>
    <p:sldId id="291" r:id="rId11"/>
    <p:sldId id="292" r:id="rId12"/>
    <p:sldId id="324" r:id="rId13"/>
    <p:sldId id="295" r:id="rId14"/>
    <p:sldId id="326" r:id="rId15"/>
    <p:sldId id="290" r:id="rId16"/>
    <p:sldId id="325" r:id="rId17"/>
    <p:sldId id="276" r:id="rId18"/>
    <p:sldId id="277" r:id="rId19"/>
    <p:sldId id="293" r:id="rId20"/>
    <p:sldId id="279" r:id="rId21"/>
    <p:sldId id="328" r:id="rId22"/>
    <p:sldId id="329" r:id="rId23"/>
    <p:sldId id="327" r:id="rId24"/>
    <p:sldId id="280" r:id="rId25"/>
    <p:sldId id="281" r:id="rId26"/>
    <p:sldId id="282" r:id="rId27"/>
    <p:sldId id="299" r:id="rId28"/>
    <p:sldId id="318" r:id="rId29"/>
    <p:sldId id="330" r:id="rId30"/>
    <p:sldId id="311"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3" userDrawn="1">
          <p15:clr>
            <a:srgbClr val="A4A3A4"/>
          </p15:clr>
        </p15:guide>
        <p15:guide id="2" orient="horz" pos="3232">
          <p15:clr>
            <a:srgbClr val="A4A3A4"/>
          </p15:clr>
        </p15:guide>
        <p15:guide id="3" orient="horz" pos="1912">
          <p15:clr>
            <a:srgbClr val="A4A3A4"/>
          </p15:clr>
        </p15:guide>
        <p15:guide id="4" pos="5465" userDrawn="1">
          <p15:clr>
            <a:srgbClr val="A4A3A4"/>
          </p15:clr>
        </p15:guide>
        <p15:guide id="5" pos="2880" userDrawn="1">
          <p15:clr>
            <a:srgbClr val="A4A3A4"/>
          </p15:clr>
        </p15:guide>
        <p15:guide id="6" orient="horz" pos="3226">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1931815-9CF1-2391-C1D4-00EAC94E6244}" name="James Franklin" initials="JF" userId="S::james.franklin@pgonline.co.uk::cf915d05-507f-491f-b4a6-b2aa085ee4b1" providerId="AD"/>
  <p188:author id="{E27F4D1F-E773-C6E3-06F7-93776AC26D5F}" name="Mike Bloys" initials="MB" userId="S::mike.bloys@pgonline.co.uk::1248c4d8-7b2b-4b32-b8bd-163ae845f9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F7FB"/>
    <a:srgbClr val="B2E8F4"/>
    <a:srgbClr val="787878"/>
    <a:srgbClr val="AAAA98"/>
    <a:srgbClr val="2C3039"/>
    <a:srgbClr val="A2A2A2"/>
    <a:srgbClr val="18181A"/>
    <a:srgbClr val="0E463C"/>
    <a:srgbClr val="58ACA5"/>
    <a:srgbClr val="1747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2" autoAdjust="0"/>
    <p:restoredTop sz="94630"/>
  </p:normalViewPr>
  <p:slideViewPr>
    <p:cSldViewPr snapToGrid="0" snapToObjects="1" showGuides="1">
      <p:cViewPr varScale="1">
        <p:scale>
          <a:sx n="58" d="100"/>
          <a:sy n="58" d="100"/>
        </p:scale>
        <p:origin x="726" y="42"/>
      </p:cViewPr>
      <p:guideLst>
        <p:guide orient="horz" pos="1253"/>
        <p:guide orient="horz" pos="3232"/>
        <p:guide orient="horz" pos="1912"/>
        <p:guide pos="5465"/>
        <p:guide pos="2880"/>
        <p:guide orient="horz" pos="3226"/>
      </p:guideLst>
    </p:cSldViewPr>
  </p:slideViewPr>
  <p:notesTextViewPr>
    <p:cViewPr>
      <p:scale>
        <a:sx n="100" d="100"/>
        <a:sy n="100" d="100"/>
      </p:scale>
      <p:origin x="0" y="0"/>
    </p:cViewPr>
  </p:notesTextViewPr>
  <p:sorterViewPr>
    <p:cViewPr>
      <p:scale>
        <a:sx n="140" d="100"/>
        <a:sy n="140" d="100"/>
      </p:scale>
      <p:origin x="0" y="-59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e Bloys" userId="1248c4d8-7b2b-4b32-b8bd-163ae845f9bb" providerId="ADAL" clId="{0433377D-B4C6-8841-BA22-D6D72F6BA2BB}"/>
    <pc:docChg chg="undo custSel modSld modMainMaster">
      <pc:chgData name="Mike Bloys" userId="1248c4d8-7b2b-4b32-b8bd-163ae845f9bb" providerId="ADAL" clId="{0433377D-B4C6-8841-BA22-D6D72F6BA2BB}" dt="2021-07-23T09:16:51.352" v="179" actId="5793"/>
      <pc:docMkLst>
        <pc:docMk/>
      </pc:docMkLst>
      <pc:sldChg chg="modSp mod modClrScheme chgLayout">
        <pc:chgData name="Mike Bloys" userId="1248c4d8-7b2b-4b32-b8bd-163ae845f9bb" providerId="ADAL" clId="{0433377D-B4C6-8841-BA22-D6D72F6BA2BB}" dt="2021-07-22T17:21:31.474" v="72" actId="700"/>
        <pc:sldMkLst>
          <pc:docMk/>
          <pc:sldMk cId="2542456931" sldId="284"/>
        </pc:sldMkLst>
        <pc:spChg chg="mod ord">
          <ac:chgData name="Mike Bloys" userId="1248c4d8-7b2b-4b32-b8bd-163ae845f9bb" providerId="ADAL" clId="{0433377D-B4C6-8841-BA22-D6D72F6BA2BB}" dt="2021-07-22T17:21:31.474" v="72" actId="700"/>
          <ac:spMkLst>
            <pc:docMk/>
            <pc:sldMk cId="2542456931" sldId="284"/>
            <ac:spMk id="3" creationId="{00000000-0000-0000-0000-000000000000}"/>
          </ac:spMkLst>
        </pc:spChg>
        <pc:spChg chg="mod ord">
          <ac:chgData name="Mike Bloys" userId="1248c4d8-7b2b-4b32-b8bd-163ae845f9bb" providerId="ADAL" clId="{0433377D-B4C6-8841-BA22-D6D72F6BA2BB}" dt="2021-07-22T17:21:31.474" v="72" actId="700"/>
          <ac:spMkLst>
            <pc:docMk/>
            <pc:sldMk cId="2542456931" sldId="284"/>
            <ac:spMk id="4" creationId="{00000000-0000-0000-0000-000000000000}"/>
          </ac:spMkLst>
        </pc:spChg>
      </pc:sldChg>
      <pc:sldChg chg="modSp mod">
        <pc:chgData name="Mike Bloys" userId="1248c4d8-7b2b-4b32-b8bd-163ae845f9bb" providerId="ADAL" clId="{0433377D-B4C6-8841-BA22-D6D72F6BA2BB}" dt="2021-07-23T08:46:35.764" v="118" actId="207"/>
        <pc:sldMkLst>
          <pc:docMk/>
          <pc:sldMk cId="428608259" sldId="287"/>
        </pc:sldMkLst>
        <pc:spChg chg="mod">
          <ac:chgData name="Mike Bloys" userId="1248c4d8-7b2b-4b32-b8bd-163ae845f9bb" providerId="ADAL" clId="{0433377D-B4C6-8841-BA22-D6D72F6BA2BB}" dt="2021-07-23T08:46:35.764" v="118" actId="207"/>
          <ac:spMkLst>
            <pc:docMk/>
            <pc:sldMk cId="428608259" sldId="287"/>
            <ac:spMk id="4" creationId="{00000000-0000-0000-0000-000000000000}"/>
          </ac:spMkLst>
        </pc:spChg>
        <pc:graphicFrameChg chg="modGraphic">
          <ac:chgData name="Mike Bloys" userId="1248c4d8-7b2b-4b32-b8bd-163ae845f9bb" providerId="ADAL" clId="{0433377D-B4C6-8841-BA22-D6D72F6BA2BB}" dt="2021-07-23T08:46:28.500" v="116" actId="207"/>
          <ac:graphicFrameMkLst>
            <pc:docMk/>
            <pc:sldMk cId="428608259" sldId="287"/>
            <ac:graphicFrameMk id="5" creationId="{00000000-0000-0000-0000-000000000000}"/>
          </ac:graphicFrameMkLst>
        </pc:graphicFrameChg>
      </pc:sldChg>
      <pc:sldChg chg="modSp mod">
        <pc:chgData name="Mike Bloys" userId="1248c4d8-7b2b-4b32-b8bd-163ae845f9bb" providerId="ADAL" clId="{0433377D-B4C6-8841-BA22-D6D72F6BA2BB}" dt="2021-07-23T08:46:57.252" v="121" actId="207"/>
        <pc:sldMkLst>
          <pc:docMk/>
          <pc:sldMk cId="3912875191" sldId="288"/>
        </pc:sldMkLst>
        <pc:spChg chg="mod">
          <ac:chgData name="Mike Bloys" userId="1248c4d8-7b2b-4b32-b8bd-163ae845f9bb" providerId="ADAL" clId="{0433377D-B4C6-8841-BA22-D6D72F6BA2BB}" dt="2021-07-23T08:46:57.252" v="121" actId="207"/>
          <ac:spMkLst>
            <pc:docMk/>
            <pc:sldMk cId="3912875191" sldId="288"/>
            <ac:spMk id="4" creationId="{00000000-0000-0000-0000-000000000000}"/>
          </ac:spMkLst>
        </pc:spChg>
        <pc:graphicFrameChg chg="modGraphic">
          <ac:chgData name="Mike Bloys" userId="1248c4d8-7b2b-4b32-b8bd-163ae845f9bb" providerId="ADAL" clId="{0433377D-B4C6-8841-BA22-D6D72F6BA2BB}" dt="2021-07-23T08:46:52.778" v="120" actId="207"/>
          <ac:graphicFrameMkLst>
            <pc:docMk/>
            <pc:sldMk cId="3912875191" sldId="288"/>
            <ac:graphicFrameMk id="5" creationId="{00000000-0000-0000-0000-000000000000}"/>
          </ac:graphicFrameMkLst>
        </pc:graphicFrameChg>
      </pc:sldChg>
      <pc:sldChg chg="modSp mod">
        <pc:chgData name="Mike Bloys" userId="1248c4d8-7b2b-4b32-b8bd-163ae845f9bb" providerId="ADAL" clId="{0433377D-B4C6-8841-BA22-D6D72F6BA2BB}" dt="2021-07-23T08:47:24.444" v="127" actId="207"/>
        <pc:sldMkLst>
          <pc:docMk/>
          <pc:sldMk cId="1918430168" sldId="289"/>
        </pc:sldMkLst>
        <pc:spChg chg="mod">
          <ac:chgData name="Mike Bloys" userId="1248c4d8-7b2b-4b32-b8bd-163ae845f9bb" providerId="ADAL" clId="{0433377D-B4C6-8841-BA22-D6D72F6BA2BB}" dt="2021-07-23T08:47:24.444" v="127" actId="207"/>
          <ac:spMkLst>
            <pc:docMk/>
            <pc:sldMk cId="1918430168" sldId="289"/>
            <ac:spMk id="4" creationId="{00000000-0000-0000-0000-000000000000}"/>
          </ac:spMkLst>
        </pc:spChg>
      </pc:sldChg>
      <pc:sldChg chg="modSp mod">
        <pc:chgData name="Mike Bloys" userId="1248c4d8-7b2b-4b32-b8bd-163ae845f9bb" providerId="ADAL" clId="{0433377D-B4C6-8841-BA22-D6D72F6BA2BB}" dt="2021-07-23T08:48:59.562" v="139" actId="20577"/>
        <pc:sldMkLst>
          <pc:docMk/>
          <pc:sldMk cId="2621621636" sldId="291"/>
        </pc:sldMkLst>
        <pc:spChg chg="mod">
          <ac:chgData name="Mike Bloys" userId="1248c4d8-7b2b-4b32-b8bd-163ae845f9bb" providerId="ADAL" clId="{0433377D-B4C6-8841-BA22-D6D72F6BA2BB}" dt="2021-07-23T08:48:59.562" v="139" actId="20577"/>
          <ac:spMkLst>
            <pc:docMk/>
            <pc:sldMk cId="2621621636" sldId="291"/>
            <ac:spMk id="4" creationId="{00000000-0000-0000-0000-000000000000}"/>
          </ac:spMkLst>
        </pc:spChg>
      </pc:sldChg>
      <pc:sldChg chg="modSp mod">
        <pc:chgData name="Mike Bloys" userId="1248c4d8-7b2b-4b32-b8bd-163ae845f9bb" providerId="ADAL" clId="{0433377D-B4C6-8841-BA22-D6D72F6BA2BB}" dt="2021-07-23T08:49:27.591" v="145" actId="207"/>
        <pc:sldMkLst>
          <pc:docMk/>
          <pc:sldMk cId="3136642099" sldId="292"/>
        </pc:sldMkLst>
        <pc:spChg chg="mod">
          <ac:chgData name="Mike Bloys" userId="1248c4d8-7b2b-4b32-b8bd-163ae845f9bb" providerId="ADAL" clId="{0433377D-B4C6-8841-BA22-D6D72F6BA2BB}" dt="2021-07-23T08:49:27.591" v="145" actId="207"/>
          <ac:spMkLst>
            <pc:docMk/>
            <pc:sldMk cId="3136642099" sldId="292"/>
            <ac:spMk id="4" creationId="{00000000-0000-0000-0000-000000000000}"/>
          </ac:spMkLst>
        </pc:spChg>
      </pc:sldChg>
      <pc:sldChg chg="modSp mod">
        <pc:chgData name="Mike Bloys" userId="1248c4d8-7b2b-4b32-b8bd-163ae845f9bb" providerId="ADAL" clId="{0433377D-B4C6-8841-BA22-D6D72F6BA2BB}" dt="2021-07-23T08:50:45.888" v="156" actId="207"/>
        <pc:sldMkLst>
          <pc:docMk/>
          <pc:sldMk cId="2300425221" sldId="295"/>
        </pc:sldMkLst>
        <pc:spChg chg="mod">
          <ac:chgData name="Mike Bloys" userId="1248c4d8-7b2b-4b32-b8bd-163ae845f9bb" providerId="ADAL" clId="{0433377D-B4C6-8841-BA22-D6D72F6BA2BB}" dt="2021-07-23T08:50:45.888" v="156" actId="207"/>
          <ac:spMkLst>
            <pc:docMk/>
            <pc:sldMk cId="2300425221" sldId="295"/>
            <ac:spMk id="4" creationId="{00000000-0000-0000-0000-000000000000}"/>
          </ac:spMkLst>
        </pc:spChg>
      </pc:sldChg>
      <pc:sldChg chg="modSp mod">
        <pc:chgData name="Mike Bloys" userId="1248c4d8-7b2b-4b32-b8bd-163ae845f9bb" providerId="ADAL" clId="{0433377D-B4C6-8841-BA22-D6D72F6BA2BB}" dt="2021-07-23T08:51:35.003" v="163" actId="208"/>
        <pc:sldMkLst>
          <pc:docMk/>
          <pc:sldMk cId="1456449982" sldId="298"/>
        </pc:sldMkLst>
        <pc:spChg chg="mod">
          <ac:chgData name="Mike Bloys" userId="1248c4d8-7b2b-4b32-b8bd-163ae845f9bb" providerId="ADAL" clId="{0433377D-B4C6-8841-BA22-D6D72F6BA2BB}" dt="2021-07-23T08:51:22.987" v="161" actId="207"/>
          <ac:spMkLst>
            <pc:docMk/>
            <pc:sldMk cId="1456449982" sldId="298"/>
            <ac:spMk id="3" creationId="{00000000-0000-0000-0000-000000000000}"/>
          </ac:spMkLst>
        </pc:spChg>
        <pc:spChg chg="mod">
          <ac:chgData name="Mike Bloys" userId="1248c4d8-7b2b-4b32-b8bd-163ae845f9bb" providerId="ADAL" clId="{0433377D-B4C6-8841-BA22-D6D72F6BA2BB}" dt="2021-07-23T08:51:29.503" v="162" actId="207"/>
          <ac:spMkLst>
            <pc:docMk/>
            <pc:sldMk cId="1456449982" sldId="298"/>
            <ac:spMk id="33" creationId="{00000000-0000-0000-0000-000000000000}"/>
          </ac:spMkLst>
        </pc:spChg>
        <pc:spChg chg="mod">
          <ac:chgData name="Mike Bloys" userId="1248c4d8-7b2b-4b32-b8bd-163ae845f9bb" providerId="ADAL" clId="{0433377D-B4C6-8841-BA22-D6D72F6BA2BB}" dt="2021-07-23T08:51:29.503" v="162" actId="207"/>
          <ac:spMkLst>
            <pc:docMk/>
            <pc:sldMk cId="1456449982" sldId="298"/>
            <ac:spMk id="34" creationId="{00000000-0000-0000-0000-000000000000}"/>
          </ac:spMkLst>
        </pc:spChg>
        <pc:spChg chg="mod">
          <ac:chgData name="Mike Bloys" userId="1248c4d8-7b2b-4b32-b8bd-163ae845f9bb" providerId="ADAL" clId="{0433377D-B4C6-8841-BA22-D6D72F6BA2BB}" dt="2021-07-23T08:51:29.503" v="162" actId="207"/>
          <ac:spMkLst>
            <pc:docMk/>
            <pc:sldMk cId="1456449982" sldId="298"/>
            <ac:spMk id="35" creationId="{00000000-0000-0000-0000-000000000000}"/>
          </ac:spMkLst>
        </pc:spChg>
        <pc:cxnChg chg="mod">
          <ac:chgData name="Mike Bloys" userId="1248c4d8-7b2b-4b32-b8bd-163ae845f9bb" providerId="ADAL" clId="{0433377D-B4C6-8841-BA22-D6D72F6BA2BB}" dt="2021-07-23T08:51:35.003" v="163" actId="208"/>
          <ac:cxnSpMkLst>
            <pc:docMk/>
            <pc:sldMk cId="1456449982" sldId="298"/>
            <ac:cxnSpMk id="26" creationId="{00000000-0000-0000-0000-000000000000}"/>
          </ac:cxnSpMkLst>
        </pc:cxnChg>
      </pc:sldChg>
      <pc:sldChg chg="modSp mod">
        <pc:chgData name="Mike Bloys" userId="1248c4d8-7b2b-4b32-b8bd-163ae845f9bb" providerId="ADAL" clId="{0433377D-B4C6-8841-BA22-D6D72F6BA2BB}" dt="2021-07-23T09:16:51.352" v="179" actId="5793"/>
        <pc:sldMkLst>
          <pc:docMk/>
          <pc:sldMk cId="1463995141" sldId="299"/>
        </pc:sldMkLst>
        <pc:spChg chg="mod">
          <ac:chgData name="Mike Bloys" userId="1248c4d8-7b2b-4b32-b8bd-163ae845f9bb" providerId="ADAL" clId="{0433377D-B4C6-8841-BA22-D6D72F6BA2BB}" dt="2021-07-23T09:16:51.352" v="179" actId="5793"/>
          <ac:spMkLst>
            <pc:docMk/>
            <pc:sldMk cId="1463995141" sldId="299"/>
            <ac:spMk id="4" creationId="{00000000-0000-0000-0000-000000000000}"/>
          </ac:spMkLst>
        </pc:spChg>
      </pc:sldChg>
      <pc:sldChg chg="modSp mod">
        <pc:chgData name="Mike Bloys" userId="1248c4d8-7b2b-4b32-b8bd-163ae845f9bb" providerId="ADAL" clId="{0433377D-B4C6-8841-BA22-D6D72F6BA2BB}" dt="2021-07-23T08:52:08.820" v="165" actId="207"/>
        <pc:sldMkLst>
          <pc:docMk/>
          <pc:sldMk cId="3240171118" sldId="306"/>
        </pc:sldMkLst>
        <pc:graphicFrameChg chg="mod modGraphic">
          <ac:chgData name="Mike Bloys" userId="1248c4d8-7b2b-4b32-b8bd-163ae845f9bb" providerId="ADAL" clId="{0433377D-B4C6-8841-BA22-D6D72F6BA2BB}" dt="2021-07-23T08:52:08.820" v="165" actId="207"/>
          <ac:graphicFrameMkLst>
            <pc:docMk/>
            <pc:sldMk cId="3240171118" sldId="306"/>
            <ac:graphicFrameMk id="16" creationId="{00000000-0000-0000-0000-000000000000}"/>
          </ac:graphicFrameMkLst>
        </pc:graphicFrameChg>
      </pc:sldChg>
      <pc:sldChg chg="modSp mod">
        <pc:chgData name="Mike Bloys" userId="1248c4d8-7b2b-4b32-b8bd-163ae845f9bb" providerId="ADAL" clId="{0433377D-B4C6-8841-BA22-D6D72F6BA2BB}" dt="2021-07-23T08:46:07.964" v="115" actId="207"/>
        <pc:sldMkLst>
          <pc:docMk/>
          <pc:sldMk cId="1937822333" sldId="313"/>
        </pc:sldMkLst>
        <pc:graphicFrameChg chg="modGraphic">
          <ac:chgData name="Mike Bloys" userId="1248c4d8-7b2b-4b32-b8bd-163ae845f9bb" providerId="ADAL" clId="{0433377D-B4C6-8841-BA22-D6D72F6BA2BB}" dt="2021-07-23T08:46:07.964" v="115" actId="207"/>
          <ac:graphicFrameMkLst>
            <pc:docMk/>
            <pc:sldMk cId="1937822333" sldId="313"/>
            <ac:graphicFrameMk id="5" creationId="{00000000-0000-0000-0000-000000000000}"/>
          </ac:graphicFrameMkLst>
        </pc:graphicFrameChg>
      </pc:sldChg>
      <pc:sldChg chg="addSp delSp modSp mod">
        <pc:chgData name="Mike Bloys" userId="1248c4d8-7b2b-4b32-b8bd-163ae845f9bb" providerId="ADAL" clId="{0433377D-B4C6-8841-BA22-D6D72F6BA2BB}" dt="2021-07-23T08:44:21.478" v="104" actId="18331"/>
        <pc:sldMkLst>
          <pc:docMk/>
          <pc:sldMk cId="3554935877" sldId="315"/>
        </pc:sldMkLst>
        <pc:picChg chg="add del mod">
          <ac:chgData name="Mike Bloys" userId="1248c4d8-7b2b-4b32-b8bd-163ae845f9bb" providerId="ADAL" clId="{0433377D-B4C6-8841-BA22-D6D72F6BA2BB}" dt="2021-07-23T08:37:19.231" v="83" actId="21"/>
          <ac:picMkLst>
            <pc:docMk/>
            <pc:sldMk cId="3554935877" sldId="315"/>
            <ac:picMk id="5" creationId="{79562836-79A5-9741-BCEF-5E8A3232B7F1}"/>
          </ac:picMkLst>
        </pc:picChg>
        <pc:picChg chg="del mod">
          <ac:chgData name="Mike Bloys" userId="1248c4d8-7b2b-4b32-b8bd-163ae845f9bb" providerId="ADAL" clId="{0433377D-B4C6-8841-BA22-D6D72F6BA2BB}" dt="2021-07-23T08:34:15.084" v="75" actId="478"/>
          <ac:picMkLst>
            <pc:docMk/>
            <pc:sldMk cId="3554935877" sldId="315"/>
            <ac:picMk id="7" creationId="{02788E8C-B55E-4C7D-9458-ED3296B9B725}"/>
          </ac:picMkLst>
        </pc:picChg>
        <pc:picChg chg="del">
          <ac:chgData name="Mike Bloys" userId="1248c4d8-7b2b-4b32-b8bd-163ae845f9bb" providerId="ADAL" clId="{0433377D-B4C6-8841-BA22-D6D72F6BA2BB}" dt="2021-07-23T08:34:17.196" v="76" actId="478"/>
          <ac:picMkLst>
            <pc:docMk/>
            <pc:sldMk cId="3554935877" sldId="315"/>
            <ac:picMk id="8" creationId="{F426D05D-F44E-4D10-AD66-C89EBD94A682}"/>
          </ac:picMkLst>
        </pc:picChg>
        <pc:picChg chg="add del mod">
          <ac:chgData name="Mike Bloys" userId="1248c4d8-7b2b-4b32-b8bd-163ae845f9bb" providerId="ADAL" clId="{0433377D-B4C6-8841-BA22-D6D72F6BA2BB}" dt="2021-07-23T08:38:10.608" v="93" actId="478"/>
          <ac:picMkLst>
            <pc:docMk/>
            <pc:sldMk cId="3554935877" sldId="315"/>
            <ac:picMk id="9" creationId="{FDCC93D3-14BA-EF47-84F2-93B377D2B92A}"/>
          </ac:picMkLst>
        </pc:picChg>
        <pc:picChg chg="add mod">
          <ac:chgData name="Mike Bloys" userId="1248c4d8-7b2b-4b32-b8bd-163ae845f9bb" providerId="ADAL" clId="{0433377D-B4C6-8841-BA22-D6D72F6BA2BB}" dt="2021-07-23T08:37:55.867" v="90" actId="167"/>
          <ac:picMkLst>
            <pc:docMk/>
            <pc:sldMk cId="3554935877" sldId="315"/>
            <ac:picMk id="10" creationId="{771BDCB5-DA10-9949-BF82-B6F7493F167B}"/>
          </ac:picMkLst>
        </pc:picChg>
        <pc:picChg chg="add del mod">
          <ac:chgData name="Mike Bloys" userId="1248c4d8-7b2b-4b32-b8bd-163ae845f9bb" providerId="ADAL" clId="{0433377D-B4C6-8841-BA22-D6D72F6BA2BB}" dt="2021-07-23T08:43:18.149" v="96" actId="21"/>
          <ac:picMkLst>
            <pc:docMk/>
            <pc:sldMk cId="3554935877" sldId="315"/>
            <ac:picMk id="11" creationId="{C52E901D-509A-2B44-B573-DCC545139161}"/>
          </ac:picMkLst>
        </pc:picChg>
        <pc:picChg chg="add mod modCrop">
          <ac:chgData name="Mike Bloys" userId="1248c4d8-7b2b-4b32-b8bd-163ae845f9bb" providerId="ADAL" clId="{0433377D-B4C6-8841-BA22-D6D72F6BA2BB}" dt="2021-07-23T08:44:21.478" v="104" actId="18331"/>
          <ac:picMkLst>
            <pc:docMk/>
            <pc:sldMk cId="3554935877" sldId="315"/>
            <ac:picMk id="13" creationId="{8AEDA1CB-F842-0844-9AB5-A3C691F49E75}"/>
          </ac:picMkLst>
        </pc:picChg>
        <pc:picChg chg="add del">
          <ac:chgData name="Mike Bloys" userId="1248c4d8-7b2b-4b32-b8bd-163ae845f9bb" providerId="ADAL" clId="{0433377D-B4C6-8841-BA22-D6D72F6BA2BB}" dt="2021-07-23T08:43:44.501" v="102" actId="478"/>
          <ac:picMkLst>
            <pc:docMk/>
            <pc:sldMk cId="3554935877" sldId="315"/>
            <ac:picMk id="1028" creationId="{92E6B4D3-35EC-4A65-8519-EA437F16D37D}"/>
          </ac:picMkLst>
        </pc:picChg>
      </pc:sldChg>
      <pc:sldChg chg="addSp delSp modSp mod chgLayout">
        <pc:chgData name="Mike Bloys" userId="1248c4d8-7b2b-4b32-b8bd-163ae845f9bb" providerId="ADAL" clId="{0433377D-B4C6-8841-BA22-D6D72F6BA2BB}" dt="2021-07-23T08:44:34.407" v="106" actId="6264"/>
        <pc:sldMkLst>
          <pc:docMk/>
          <pc:sldMk cId="3591071188" sldId="316"/>
        </pc:sldMkLst>
        <pc:spChg chg="mod ord">
          <ac:chgData name="Mike Bloys" userId="1248c4d8-7b2b-4b32-b8bd-163ae845f9bb" providerId="ADAL" clId="{0433377D-B4C6-8841-BA22-D6D72F6BA2BB}" dt="2021-07-23T08:44:34.407" v="106" actId="6264"/>
          <ac:spMkLst>
            <pc:docMk/>
            <pc:sldMk cId="3591071188" sldId="316"/>
            <ac:spMk id="2" creationId="{A076E545-FF11-4204-8454-AB880FF94E04}"/>
          </ac:spMkLst>
        </pc:spChg>
        <pc:spChg chg="mod ord">
          <ac:chgData name="Mike Bloys" userId="1248c4d8-7b2b-4b32-b8bd-163ae845f9bb" providerId="ADAL" clId="{0433377D-B4C6-8841-BA22-D6D72F6BA2BB}" dt="2021-07-23T08:44:34.407" v="106" actId="6264"/>
          <ac:spMkLst>
            <pc:docMk/>
            <pc:sldMk cId="3591071188" sldId="316"/>
            <ac:spMk id="3" creationId="{58539F46-7FA6-4998-86C4-93A728502A04}"/>
          </ac:spMkLst>
        </pc:spChg>
        <pc:spChg chg="add del mod">
          <ac:chgData name="Mike Bloys" userId="1248c4d8-7b2b-4b32-b8bd-163ae845f9bb" providerId="ADAL" clId="{0433377D-B4C6-8841-BA22-D6D72F6BA2BB}" dt="2021-07-23T08:44:34.407" v="106" actId="6264"/>
          <ac:spMkLst>
            <pc:docMk/>
            <pc:sldMk cId="3591071188" sldId="316"/>
            <ac:spMk id="4" creationId="{C1F2311D-11C6-2446-89F8-6CE4ED0F21BA}"/>
          </ac:spMkLst>
        </pc:spChg>
        <pc:spChg chg="add del mod">
          <ac:chgData name="Mike Bloys" userId="1248c4d8-7b2b-4b32-b8bd-163ae845f9bb" providerId="ADAL" clId="{0433377D-B4C6-8841-BA22-D6D72F6BA2BB}" dt="2021-07-23T08:44:34.407" v="106" actId="6264"/>
          <ac:spMkLst>
            <pc:docMk/>
            <pc:sldMk cId="3591071188" sldId="316"/>
            <ac:spMk id="5" creationId="{DB8EABCC-D290-7A4E-926D-61FD029F8BE0}"/>
          </ac:spMkLst>
        </pc:spChg>
      </pc:sldChg>
      <pc:sldChg chg="modSp mod">
        <pc:chgData name="Mike Bloys" userId="1248c4d8-7b2b-4b32-b8bd-163ae845f9bb" providerId="ADAL" clId="{0433377D-B4C6-8841-BA22-D6D72F6BA2BB}" dt="2021-07-23T08:50:21.560" v="153" actId="207"/>
        <pc:sldMkLst>
          <pc:docMk/>
          <pc:sldMk cId="227278076" sldId="324"/>
        </pc:sldMkLst>
        <pc:spChg chg="mod">
          <ac:chgData name="Mike Bloys" userId="1248c4d8-7b2b-4b32-b8bd-163ae845f9bb" providerId="ADAL" clId="{0433377D-B4C6-8841-BA22-D6D72F6BA2BB}" dt="2021-07-23T08:50:21.560" v="153" actId="207"/>
          <ac:spMkLst>
            <pc:docMk/>
            <pc:sldMk cId="227278076" sldId="324"/>
            <ac:spMk id="4" creationId="{00000000-0000-0000-0000-000000000000}"/>
          </ac:spMkLst>
        </pc:spChg>
        <pc:graphicFrameChg chg="mod modGraphic">
          <ac:chgData name="Mike Bloys" userId="1248c4d8-7b2b-4b32-b8bd-163ae845f9bb" providerId="ADAL" clId="{0433377D-B4C6-8841-BA22-D6D72F6BA2BB}" dt="2021-07-23T08:50:11.807" v="151"/>
          <ac:graphicFrameMkLst>
            <pc:docMk/>
            <pc:sldMk cId="227278076" sldId="324"/>
            <ac:graphicFrameMk id="2" creationId="{614C9AF7-C61E-44DC-9511-30671F44320F}"/>
          </ac:graphicFrameMkLst>
        </pc:graphicFrameChg>
      </pc:sldChg>
      <pc:sldChg chg="modSp mod">
        <pc:chgData name="Mike Bloys" userId="1248c4d8-7b2b-4b32-b8bd-163ae845f9bb" providerId="ADAL" clId="{0433377D-B4C6-8841-BA22-D6D72F6BA2BB}" dt="2021-07-23T08:50:32.585" v="155" actId="207"/>
        <pc:sldMkLst>
          <pc:docMk/>
          <pc:sldMk cId="3141151848" sldId="325"/>
        </pc:sldMkLst>
        <pc:spChg chg="mod">
          <ac:chgData name="Mike Bloys" userId="1248c4d8-7b2b-4b32-b8bd-163ae845f9bb" providerId="ADAL" clId="{0433377D-B4C6-8841-BA22-D6D72F6BA2BB}" dt="2021-07-23T08:50:32.585" v="155" actId="207"/>
          <ac:spMkLst>
            <pc:docMk/>
            <pc:sldMk cId="3141151848" sldId="325"/>
            <ac:spMk id="4" creationId="{00000000-0000-0000-0000-000000000000}"/>
          </ac:spMkLst>
        </pc:spChg>
      </pc:sldChg>
      <pc:sldChg chg="addSp delSp modSp mod">
        <pc:chgData name="Mike Bloys" userId="1248c4d8-7b2b-4b32-b8bd-163ae845f9bb" providerId="ADAL" clId="{0433377D-B4C6-8841-BA22-D6D72F6BA2BB}" dt="2021-07-23T09:16:20.557" v="176"/>
        <pc:sldMkLst>
          <pc:docMk/>
          <pc:sldMk cId="3791209561" sldId="326"/>
        </pc:sldMkLst>
        <pc:picChg chg="del">
          <ac:chgData name="Mike Bloys" userId="1248c4d8-7b2b-4b32-b8bd-163ae845f9bb" providerId="ADAL" clId="{0433377D-B4C6-8841-BA22-D6D72F6BA2BB}" dt="2021-07-23T08:36:43.874" v="77" actId="478"/>
          <ac:picMkLst>
            <pc:docMk/>
            <pc:sldMk cId="3791209561" sldId="326"/>
            <ac:picMk id="5" creationId="{EE620B51-6526-489B-B438-DE6B4FF45824}"/>
          </ac:picMkLst>
        </pc:picChg>
        <pc:picChg chg="add del mod">
          <ac:chgData name="Mike Bloys" userId="1248c4d8-7b2b-4b32-b8bd-163ae845f9bb" providerId="ADAL" clId="{0433377D-B4C6-8841-BA22-D6D72F6BA2BB}" dt="2021-07-23T09:15:36.556" v="168" actId="21"/>
          <ac:picMkLst>
            <pc:docMk/>
            <pc:sldMk cId="3791209561" sldId="326"/>
            <ac:picMk id="6" creationId="{D671A651-FC83-AE45-9160-785EAF32F9AD}"/>
          </ac:picMkLst>
        </pc:picChg>
        <pc:picChg chg="add mod">
          <ac:chgData name="Mike Bloys" userId="1248c4d8-7b2b-4b32-b8bd-163ae845f9bb" providerId="ADAL" clId="{0433377D-B4C6-8841-BA22-D6D72F6BA2BB}" dt="2021-07-23T09:16:09.076" v="175" actId="18331"/>
          <ac:picMkLst>
            <pc:docMk/>
            <pc:sldMk cId="3791209561" sldId="326"/>
            <ac:picMk id="8" creationId="{C295A7DA-F151-014A-B0AF-2DA4877C513B}"/>
          </ac:picMkLst>
        </pc:picChg>
        <pc:picChg chg="add mod">
          <ac:chgData name="Mike Bloys" userId="1248c4d8-7b2b-4b32-b8bd-163ae845f9bb" providerId="ADAL" clId="{0433377D-B4C6-8841-BA22-D6D72F6BA2BB}" dt="2021-07-23T09:16:20.557" v="176"/>
          <ac:picMkLst>
            <pc:docMk/>
            <pc:sldMk cId="3791209561" sldId="326"/>
            <ac:picMk id="9" creationId="{527893D0-9AB7-9845-8B6C-CEE1521D8FE1}"/>
          </ac:picMkLst>
        </pc:picChg>
        <pc:picChg chg="del">
          <ac:chgData name="Mike Bloys" userId="1248c4d8-7b2b-4b32-b8bd-163ae845f9bb" providerId="ADAL" clId="{0433377D-B4C6-8841-BA22-D6D72F6BA2BB}" dt="2021-07-23T09:15:59.232" v="174" actId="478"/>
          <ac:picMkLst>
            <pc:docMk/>
            <pc:sldMk cId="3791209561" sldId="326"/>
            <ac:picMk id="2050" creationId="{877FF1FF-CBA8-4000-BB43-59778EEDFDD6}"/>
          </ac:picMkLst>
        </pc:picChg>
      </pc:sldChg>
      <pc:sldMasterChg chg="delSldLayout modSldLayout sldLayoutOrd">
        <pc:chgData name="Mike Bloys" userId="1248c4d8-7b2b-4b32-b8bd-163ae845f9bb" providerId="ADAL" clId="{0433377D-B4C6-8841-BA22-D6D72F6BA2BB}" dt="2021-07-23T09:15:51.085" v="171" actId="21"/>
        <pc:sldMasterMkLst>
          <pc:docMk/>
          <pc:sldMasterMk cId="3316734550" sldId="2147483648"/>
        </pc:sldMasterMkLst>
        <pc:sldLayoutChg chg="delSp modSp">
          <pc:chgData name="Mike Bloys" userId="1248c4d8-7b2b-4b32-b8bd-163ae845f9bb" providerId="ADAL" clId="{0433377D-B4C6-8841-BA22-D6D72F6BA2BB}" dt="2021-07-22T17:14:47.872" v="2" actId="478"/>
          <pc:sldLayoutMkLst>
            <pc:docMk/>
            <pc:sldMasterMk cId="3316734550" sldId="2147483648"/>
            <pc:sldLayoutMk cId="3886385901" sldId="2147483649"/>
          </pc:sldLayoutMkLst>
          <pc:grpChg chg="del">
            <ac:chgData name="Mike Bloys" userId="1248c4d8-7b2b-4b32-b8bd-163ae845f9bb" providerId="ADAL" clId="{0433377D-B4C6-8841-BA22-D6D72F6BA2BB}" dt="2021-07-22T17:14:47.872" v="2" actId="478"/>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0433377D-B4C6-8841-BA22-D6D72F6BA2BB}" dt="2021-07-22T17:14:45.230" v="1" actId="18331"/>
            <ac:picMkLst>
              <pc:docMk/>
              <pc:sldMasterMk cId="3316734550" sldId="2147483648"/>
              <pc:sldLayoutMk cId="3886385901" sldId="2147483649"/>
              <ac:picMk id="5" creationId="{466C617B-0A74-4623-A698-327CD1F18CC4}"/>
            </ac:picMkLst>
          </pc:picChg>
        </pc:sldLayoutChg>
        <pc:sldLayoutChg chg="addSp delSp modSp mod">
          <pc:chgData name="Mike Bloys" userId="1248c4d8-7b2b-4b32-b8bd-163ae845f9bb" providerId="ADAL" clId="{0433377D-B4C6-8841-BA22-D6D72F6BA2BB}" dt="2021-07-22T17:18:42.807" v="56" actId="948"/>
          <pc:sldLayoutMkLst>
            <pc:docMk/>
            <pc:sldMasterMk cId="3316734550" sldId="2147483648"/>
            <pc:sldLayoutMk cId="2849720375" sldId="2147483652"/>
          </pc:sldLayoutMkLst>
          <pc:spChg chg="mod">
            <ac:chgData name="Mike Bloys" userId="1248c4d8-7b2b-4b32-b8bd-163ae845f9bb" providerId="ADAL" clId="{0433377D-B4C6-8841-BA22-D6D72F6BA2BB}" dt="2021-07-22T17:15:17.734" v="35" actId="20577"/>
            <ac:spMkLst>
              <pc:docMk/>
              <pc:sldMasterMk cId="3316734550" sldId="2147483648"/>
              <pc:sldLayoutMk cId="2849720375" sldId="2147483652"/>
              <ac:spMk id="3" creationId="{00000000-0000-0000-0000-000000000000}"/>
            </ac:spMkLst>
          </pc:spChg>
          <pc:spChg chg="mod">
            <ac:chgData name="Mike Bloys" userId="1248c4d8-7b2b-4b32-b8bd-163ae845f9bb" providerId="ADAL" clId="{0433377D-B4C6-8841-BA22-D6D72F6BA2BB}" dt="2021-07-22T17:18:42.807" v="56" actId="948"/>
            <ac:spMkLst>
              <pc:docMk/>
              <pc:sldMasterMk cId="3316734550" sldId="2147483648"/>
              <pc:sldLayoutMk cId="2849720375" sldId="2147483652"/>
              <ac:spMk id="8" creationId="{00000000-0000-0000-0000-000000000000}"/>
            </ac:spMkLst>
          </pc:spChg>
          <pc:picChg chg="del mod">
            <ac:chgData name="Mike Bloys" userId="1248c4d8-7b2b-4b32-b8bd-163ae845f9bb" providerId="ADAL" clId="{0433377D-B4C6-8841-BA22-D6D72F6BA2BB}" dt="2021-07-22T17:16:02.674" v="37" actId="478"/>
            <ac:picMkLst>
              <pc:docMk/>
              <pc:sldMasterMk cId="3316734550" sldId="2147483648"/>
              <pc:sldLayoutMk cId="2849720375" sldId="2147483652"/>
              <ac:picMk id="4" creationId="{00000000-0000-0000-0000-000000000000}"/>
            </ac:picMkLst>
          </pc:picChg>
          <pc:picChg chg="del">
            <ac:chgData name="Mike Bloys" userId="1248c4d8-7b2b-4b32-b8bd-163ae845f9bb" providerId="ADAL" clId="{0433377D-B4C6-8841-BA22-D6D72F6BA2BB}" dt="2021-07-22T17:16:02.674" v="37" actId="478"/>
            <ac:picMkLst>
              <pc:docMk/>
              <pc:sldMasterMk cId="3316734550" sldId="2147483648"/>
              <pc:sldLayoutMk cId="2849720375" sldId="2147483652"/>
              <ac:picMk id="5" creationId="{B476A126-1F7E-4247-8667-B9F285563C50}"/>
            </ac:picMkLst>
          </pc:picChg>
          <pc:picChg chg="add mod">
            <ac:chgData name="Mike Bloys" userId="1248c4d8-7b2b-4b32-b8bd-163ae845f9bb" providerId="ADAL" clId="{0433377D-B4C6-8841-BA22-D6D72F6BA2BB}" dt="2021-07-22T17:16:09.801" v="39" actId="167"/>
            <ac:picMkLst>
              <pc:docMk/>
              <pc:sldMasterMk cId="3316734550" sldId="2147483648"/>
              <pc:sldLayoutMk cId="2849720375" sldId="2147483652"/>
              <ac:picMk id="9" creationId="{17928F57-3A02-4647-9D97-68667C8F273E}"/>
            </ac:picMkLst>
          </pc:picChg>
          <pc:picChg chg="add mod">
            <ac:chgData name="Mike Bloys" userId="1248c4d8-7b2b-4b32-b8bd-163ae845f9bb" providerId="ADAL" clId="{0433377D-B4C6-8841-BA22-D6D72F6BA2BB}" dt="2021-07-22T17:16:09.801" v="39" actId="167"/>
            <ac:picMkLst>
              <pc:docMk/>
              <pc:sldMasterMk cId="3316734550" sldId="2147483648"/>
              <pc:sldLayoutMk cId="2849720375" sldId="2147483652"/>
              <ac:picMk id="10" creationId="{7748952A-9DBD-564D-A3A2-BB100838CAF2}"/>
            </ac:picMkLst>
          </pc:picChg>
        </pc:sldLayoutChg>
        <pc:sldLayoutChg chg="addSp delSp modSp mod ord">
          <pc:chgData name="Mike Bloys" userId="1248c4d8-7b2b-4b32-b8bd-163ae845f9bb" providerId="ADAL" clId="{0433377D-B4C6-8841-BA22-D6D72F6BA2BB}" dt="2021-07-23T09:15:51.085" v="171" actId="21"/>
          <pc:sldLayoutMkLst>
            <pc:docMk/>
            <pc:sldMasterMk cId="3316734550" sldId="2147483648"/>
            <pc:sldLayoutMk cId="4180777422" sldId="2147483653"/>
          </pc:sldLayoutMkLst>
          <pc:spChg chg="add mod">
            <ac:chgData name="Mike Bloys" userId="1248c4d8-7b2b-4b32-b8bd-163ae845f9bb" providerId="ADAL" clId="{0433377D-B4C6-8841-BA22-D6D72F6BA2BB}" dt="2021-07-22T17:18:14.704" v="52"/>
            <ac:spMkLst>
              <pc:docMk/>
              <pc:sldMasterMk cId="3316734550" sldId="2147483648"/>
              <pc:sldLayoutMk cId="4180777422" sldId="2147483653"/>
              <ac:spMk id="10" creationId="{AFB0EA00-AD7B-1942-A246-57CD3454669B}"/>
            </ac:spMkLst>
          </pc:spChg>
          <pc:spChg chg="mod">
            <ac:chgData name="Mike Bloys" userId="1248c4d8-7b2b-4b32-b8bd-163ae845f9bb" providerId="ADAL" clId="{0433377D-B4C6-8841-BA22-D6D72F6BA2BB}" dt="2021-07-22T17:18:32.661" v="55" actId="207"/>
            <ac:spMkLst>
              <pc:docMk/>
              <pc:sldMasterMk cId="3316734550" sldId="2147483648"/>
              <pc:sldLayoutMk cId="4180777422" sldId="2147483653"/>
              <ac:spMk id="12" creationId="{00000000-0000-0000-0000-000000000000}"/>
            </ac:spMkLst>
          </pc:spChg>
          <pc:spChg chg="del">
            <ac:chgData name="Mike Bloys" userId="1248c4d8-7b2b-4b32-b8bd-163ae845f9bb" providerId="ADAL" clId="{0433377D-B4C6-8841-BA22-D6D72F6BA2BB}" dt="2021-07-22T17:18:12.314" v="51" actId="478"/>
            <ac:spMkLst>
              <pc:docMk/>
              <pc:sldMasterMk cId="3316734550" sldId="2147483648"/>
              <pc:sldLayoutMk cId="4180777422" sldId="2147483653"/>
              <ac:spMk id="14" creationId="{00000000-0000-0000-0000-000000000000}"/>
            </ac:spMkLst>
          </pc:spChg>
          <pc:picChg chg="add mod">
            <ac:chgData name="Mike Bloys" userId="1248c4d8-7b2b-4b32-b8bd-163ae845f9bb" providerId="ADAL" clId="{0433377D-B4C6-8841-BA22-D6D72F6BA2BB}" dt="2021-07-22T17:18:14.704" v="52"/>
            <ac:picMkLst>
              <pc:docMk/>
              <pc:sldMasterMk cId="3316734550" sldId="2147483648"/>
              <pc:sldLayoutMk cId="4180777422" sldId="2147483653"/>
              <ac:picMk id="7" creationId="{7F8EACDD-4D2E-2E48-8430-A145513E10F4}"/>
            </ac:picMkLst>
          </pc:picChg>
          <pc:picChg chg="del">
            <ac:chgData name="Mike Bloys" userId="1248c4d8-7b2b-4b32-b8bd-163ae845f9bb" providerId="ADAL" clId="{0433377D-B4C6-8841-BA22-D6D72F6BA2BB}" dt="2021-07-22T17:18:12.314" v="51" actId="478"/>
            <ac:picMkLst>
              <pc:docMk/>
              <pc:sldMasterMk cId="3316734550" sldId="2147483648"/>
              <pc:sldLayoutMk cId="4180777422" sldId="2147483653"/>
              <ac:picMk id="8" creationId="{6683FD12-8041-4AC8-8747-9C9D139BEC3E}"/>
            </ac:picMkLst>
          </pc:picChg>
          <pc:picChg chg="add del mod modCrop">
            <ac:chgData name="Mike Bloys" userId="1248c4d8-7b2b-4b32-b8bd-163ae845f9bb" providerId="ADAL" clId="{0433377D-B4C6-8841-BA22-D6D72F6BA2BB}" dt="2021-07-23T08:37:47.377" v="88" actId="478"/>
            <ac:picMkLst>
              <pc:docMk/>
              <pc:sldMasterMk cId="3316734550" sldId="2147483648"/>
              <pc:sldLayoutMk cId="4180777422" sldId="2147483653"/>
              <ac:picMk id="8" creationId="{BA3B7FEE-B208-1046-99A4-942389987A4F}"/>
            </ac:picMkLst>
          </pc:picChg>
          <pc:picChg chg="add mod">
            <ac:chgData name="Mike Bloys" userId="1248c4d8-7b2b-4b32-b8bd-163ae845f9bb" providerId="ADAL" clId="{0433377D-B4C6-8841-BA22-D6D72F6BA2BB}" dt="2021-07-22T17:18:14.704" v="52"/>
            <ac:picMkLst>
              <pc:docMk/>
              <pc:sldMasterMk cId="3316734550" sldId="2147483648"/>
              <pc:sldLayoutMk cId="4180777422" sldId="2147483653"/>
              <ac:picMk id="9" creationId="{98141DA7-A9BB-A24C-9445-860C57FB32AE}"/>
            </ac:picMkLst>
          </pc:picChg>
          <pc:picChg chg="add del mod modCrop">
            <ac:chgData name="Mike Bloys" userId="1248c4d8-7b2b-4b32-b8bd-163ae845f9bb" providerId="ADAL" clId="{0433377D-B4C6-8841-BA22-D6D72F6BA2BB}" dt="2021-07-23T08:43:35.816" v="99" actId="21"/>
            <ac:picMkLst>
              <pc:docMk/>
              <pc:sldMasterMk cId="3316734550" sldId="2147483648"/>
              <pc:sldLayoutMk cId="4180777422" sldId="2147483653"/>
              <ac:picMk id="13" creationId="{52BA02AB-FC1C-F449-9F7D-CFC8454D6C77}"/>
            </ac:picMkLst>
          </pc:picChg>
          <pc:picChg chg="add del mod modCrop">
            <ac:chgData name="Mike Bloys" userId="1248c4d8-7b2b-4b32-b8bd-163ae845f9bb" providerId="ADAL" clId="{0433377D-B4C6-8841-BA22-D6D72F6BA2BB}" dt="2021-07-23T09:15:51.085" v="171" actId="21"/>
            <ac:picMkLst>
              <pc:docMk/>
              <pc:sldMasterMk cId="3316734550" sldId="2147483648"/>
              <pc:sldLayoutMk cId="4180777422" sldId="2147483653"/>
              <ac:picMk id="14" creationId="{C049610C-FFE6-EF47-A002-62C11849E4FC}"/>
            </ac:picMkLst>
          </pc:picChg>
          <pc:picChg chg="del">
            <ac:chgData name="Mike Bloys" userId="1248c4d8-7b2b-4b32-b8bd-163ae845f9bb" providerId="ADAL" clId="{0433377D-B4C6-8841-BA22-D6D72F6BA2BB}" dt="2021-07-22T17:18:12.314" v="51" actId="478"/>
            <ac:picMkLst>
              <pc:docMk/>
              <pc:sldMasterMk cId="3316734550" sldId="2147483648"/>
              <pc:sldLayoutMk cId="4180777422" sldId="2147483653"/>
              <ac:picMk id="17" creationId="{00000000-0000-0000-0000-000000000000}"/>
            </ac:picMkLst>
          </pc:picChg>
        </pc:sldLayoutChg>
        <pc:sldLayoutChg chg="modSp mod setBg">
          <pc:chgData name="Mike Bloys" userId="1248c4d8-7b2b-4b32-b8bd-163ae845f9bb" providerId="ADAL" clId="{0433377D-B4C6-8841-BA22-D6D72F6BA2BB}" dt="2021-07-22T17:17:16.930" v="43" actId="692"/>
          <pc:sldLayoutMkLst>
            <pc:docMk/>
            <pc:sldMasterMk cId="3316734550" sldId="2147483648"/>
            <pc:sldLayoutMk cId="2265425468" sldId="2147483654"/>
          </pc:sldLayoutMkLst>
          <pc:cxnChg chg="mod">
            <ac:chgData name="Mike Bloys" userId="1248c4d8-7b2b-4b32-b8bd-163ae845f9bb" providerId="ADAL" clId="{0433377D-B4C6-8841-BA22-D6D72F6BA2BB}" dt="2021-07-22T17:17:16.930" v="43" actId="692"/>
            <ac:cxnSpMkLst>
              <pc:docMk/>
              <pc:sldMasterMk cId="3316734550" sldId="2147483648"/>
              <pc:sldLayoutMk cId="2265425468" sldId="2147483654"/>
              <ac:cxnSpMk id="8" creationId="{00000000-0000-0000-0000-000000000000}"/>
            </ac:cxnSpMkLst>
          </pc:cxnChg>
        </pc:sldLayoutChg>
        <pc:sldLayoutChg chg="delSp del mod">
          <pc:chgData name="Mike Bloys" userId="1248c4d8-7b2b-4b32-b8bd-163ae845f9bb" providerId="ADAL" clId="{0433377D-B4C6-8841-BA22-D6D72F6BA2BB}" dt="2021-07-22T17:19:11.281" v="59" actId="2696"/>
          <pc:sldLayoutMkLst>
            <pc:docMk/>
            <pc:sldMasterMk cId="3316734550" sldId="2147483648"/>
            <pc:sldLayoutMk cId="2400860605" sldId="2147483655"/>
          </pc:sldLayoutMkLst>
          <pc:spChg chg="del">
            <ac:chgData name="Mike Bloys" userId="1248c4d8-7b2b-4b32-b8bd-163ae845f9bb" providerId="ADAL" clId="{0433377D-B4C6-8841-BA22-D6D72F6BA2BB}" dt="2021-07-22T17:19:02.643" v="58" actId="478"/>
            <ac:spMkLst>
              <pc:docMk/>
              <pc:sldMasterMk cId="3316734550" sldId="2147483648"/>
              <pc:sldLayoutMk cId="2400860605" sldId="2147483655"/>
              <ac:spMk id="13" creationId="{00000000-0000-0000-0000-000000000000}"/>
            </ac:spMkLst>
          </pc:spChg>
          <pc:picChg chg="del">
            <ac:chgData name="Mike Bloys" userId="1248c4d8-7b2b-4b32-b8bd-163ae845f9bb" providerId="ADAL" clId="{0433377D-B4C6-8841-BA22-D6D72F6BA2BB}" dt="2021-07-22T17:19:02.643" v="58" actId="478"/>
            <ac:picMkLst>
              <pc:docMk/>
              <pc:sldMasterMk cId="3316734550" sldId="2147483648"/>
              <pc:sldLayoutMk cId="2400860605" sldId="2147483655"/>
              <ac:picMk id="8" creationId="{9AB88C09-EB33-4683-BA84-9318ADF5D584}"/>
            </ac:picMkLst>
          </pc:picChg>
        </pc:sldLayoutChg>
        <pc:sldLayoutChg chg="addSp delSp modSp mod">
          <pc:chgData name="Mike Bloys" userId="1248c4d8-7b2b-4b32-b8bd-163ae845f9bb" providerId="ADAL" clId="{0433377D-B4C6-8841-BA22-D6D72F6BA2BB}" dt="2021-07-22T17:19:41.588" v="66" actId="207"/>
          <pc:sldLayoutMkLst>
            <pc:docMk/>
            <pc:sldMasterMk cId="3316734550" sldId="2147483648"/>
            <pc:sldLayoutMk cId="3315833090" sldId="2147483656"/>
          </pc:sldLayoutMkLst>
          <pc:spChg chg="mod">
            <ac:chgData name="Mike Bloys" userId="1248c4d8-7b2b-4b32-b8bd-163ae845f9bb" providerId="ADAL" clId="{0433377D-B4C6-8841-BA22-D6D72F6BA2BB}" dt="2021-07-22T17:19:41.588" v="66" actId="207"/>
            <ac:spMkLst>
              <pc:docMk/>
              <pc:sldMasterMk cId="3316734550" sldId="2147483648"/>
              <pc:sldLayoutMk cId="3315833090" sldId="2147483656"/>
              <ac:spMk id="10" creationId="{00000000-0000-0000-0000-000000000000}"/>
            </ac:spMkLst>
          </pc:spChg>
          <pc:spChg chg="add mod">
            <ac:chgData name="Mike Bloys" userId="1248c4d8-7b2b-4b32-b8bd-163ae845f9bb" providerId="ADAL" clId="{0433377D-B4C6-8841-BA22-D6D72F6BA2BB}" dt="2021-07-22T17:19:19.467" v="62"/>
            <ac:spMkLst>
              <pc:docMk/>
              <pc:sldMasterMk cId="3316734550" sldId="2147483648"/>
              <pc:sldLayoutMk cId="3315833090" sldId="2147483656"/>
              <ac:spMk id="11" creationId="{5DE58603-8156-4D47-A3B3-0C5A77EB0240}"/>
            </ac:spMkLst>
          </pc:spChg>
          <pc:spChg chg="del mod">
            <ac:chgData name="Mike Bloys" userId="1248c4d8-7b2b-4b32-b8bd-163ae845f9bb" providerId="ADAL" clId="{0433377D-B4C6-8841-BA22-D6D72F6BA2BB}" dt="2021-07-22T17:19:16.939" v="61" actId="478"/>
            <ac:spMkLst>
              <pc:docMk/>
              <pc:sldMasterMk cId="3316734550" sldId="2147483648"/>
              <pc:sldLayoutMk cId="3315833090" sldId="2147483656"/>
              <ac:spMk id="13" creationId="{00000000-0000-0000-0000-000000000000}"/>
            </ac:spMkLst>
          </pc:spChg>
          <pc:picChg chg="add mod">
            <ac:chgData name="Mike Bloys" userId="1248c4d8-7b2b-4b32-b8bd-163ae845f9bb" providerId="ADAL" clId="{0433377D-B4C6-8841-BA22-D6D72F6BA2BB}" dt="2021-07-22T17:19:19.467" v="62"/>
            <ac:picMkLst>
              <pc:docMk/>
              <pc:sldMasterMk cId="3316734550" sldId="2147483648"/>
              <pc:sldLayoutMk cId="3315833090" sldId="2147483656"/>
              <ac:picMk id="6" creationId="{079847E8-2EF4-2C49-9CC9-9F8AE3733110}"/>
            </ac:picMkLst>
          </pc:picChg>
          <pc:picChg chg="del mod">
            <ac:chgData name="Mike Bloys" userId="1248c4d8-7b2b-4b32-b8bd-163ae845f9bb" providerId="ADAL" clId="{0433377D-B4C6-8841-BA22-D6D72F6BA2BB}" dt="2021-07-22T17:19:16.939" v="61" actId="478"/>
            <ac:picMkLst>
              <pc:docMk/>
              <pc:sldMasterMk cId="3316734550" sldId="2147483648"/>
              <pc:sldLayoutMk cId="3315833090" sldId="2147483656"/>
              <ac:picMk id="7" creationId="{E9557E1F-0F03-4A92-9BAD-019933EFD868}"/>
            </ac:picMkLst>
          </pc:picChg>
          <pc:picChg chg="add del mod">
            <ac:chgData name="Mike Bloys" userId="1248c4d8-7b2b-4b32-b8bd-163ae845f9bb" providerId="ADAL" clId="{0433377D-B4C6-8841-BA22-D6D72F6BA2BB}" dt="2021-07-22T17:19:27.095" v="63" actId="478"/>
            <ac:picMkLst>
              <pc:docMk/>
              <pc:sldMasterMk cId="3316734550" sldId="2147483648"/>
              <pc:sldLayoutMk cId="3315833090" sldId="2147483656"/>
              <ac:picMk id="9" creationId="{6C011A7D-83E8-8D49-BCBC-96BE1C025AB2}"/>
            </ac:picMkLst>
          </pc:picChg>
        </pc:sldLayoutChg>
        <pc:sldLayoutChg chg="modSp mod setBg">
          <pc:chgData name="Mike Bloys" userId="1248c4d8-7b2b-4b32-b8bd-163ae845f9bb" providerId="ADAL" clId="{0433377D-B4C6-8841-BA22-D6D72F6BA2BB}" dt="2021-07-22T17:17:33.933" v="45"/>
          <pc:sldLayoutMkLst>
            <pc:docMk/>
            <pc:sldMasterMk cId="3316734550" sldId="2147483648"/>
            <pc:sldLayoutMk cId="393927180" sldId="2147483664"/>
          </pc:sldLayoutMkLst>
          <pc:cxnChg chg="mod">
            <ac:chgData name="Mike Bloys" userId="1248c4d8-7b2b-4b32-b8bd-163ae845f9bb" providerId="ADAL" clId="{0433377D-B4C6-8841-BA22-D6D72F6BA2BB}" dt="2021-07-22T17:17:25.452" v="44"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0433377D-B4C6-8841-BA22-D6D72F6BA2BB}" dt="2021-07-22T17:20:19.580" v="71" actId="20577"/>
          <pc:sldLayoutMkLst>
            <pc:docMk/>
            <pc:sldMasterMk cId="3316734550" sldId="2147483648"/>
            <pc:sldLayoutMk cId="2767036606" sldId="2147483665"/>
          </pc:sldLayoutMkLst>
          <pc:spChg chg="mod">
            <ac:chgData name="Mike Bloys" userId="1248c4d8-7b2b-4b32-b8bd-163ae845f9bb" providerId="ADAL" clId="{0433377D-B4C6-8841-BA22-D6D72F6BA2BB}" dt="2021-07-22T17:20:19.580" v="71" actId="20577"/>
            <ac:spMkLst>
              <pc:docMk/>
              <pc:sldMasterMk cId="3316734550" sldId="2147483648"/>
              <pc:sldLayoutMk cId="2767036606" sldId="2147483665"/>
              <ac:spMk id="8" creationId="{00000000-0000-0000-0000-000000000000}"/>
            </ac:spMkLst>
          </pc:spChg>
          <pc:spChg chg="add mod">
            <ac:chgData name="Mike Bloys" userId="1248c4d8-7b2b-4b32-b8bd-163ae845f9bb" providerId="ADAL" clId="{0433377D-B4C6-8841-BA22-D6D72F6BA2BB}" dt="2021-07-22T17:19:54.809" v="69"/>
            <ac:spMkLst>
              <pc:docMk/>
              <pc:sldMasterMk cId="3316734550" sldId="2147483648"/>
              <pc:sldLayoutMk cId="2767036606" sldId="2147483665"/>
              <ac:spMk id="10" creationId="{E7922DF1-CB97-C64E-BE70-B1D35D96F187}"/>
            </ac:spMkLst>
          </pc:spChg>
          <pc:spChg chg="del mod">
            <ac:chgData name="Mike Bloys" userId="1248c4d8-7b2b-4b32-b8bd-163ae845f9bb" providerId="ADAL" clId="{0433377D-B4C6-8841-BA22-D6D72F6BA2BB}" dt="2021-07-22T17:19:51.978" v="68" actId="478"/>
            <ac:spMkLst>
              <pc:docMk/>
              <pc:sldMasterMk cId="3316734550" sldId="2147483648"/>
              <pc:sldLayoutMk cId="2767036606" sldId="2147483665"/>
              <ac:spMk id="14" creationId="{00000000-0000-0000-0000-000000000000}"/>
            </ac:spMkLst>
          </pc:spChg>
          <pc:picChg chg="del mod">
            <ac:chgData name="Mike Bloys" userId="1248c4d8-7b2b-4b32-b8bd-163ae845f9bb" providerId="ADAL" clId="{0433377D-B4C6-8841-BA22-D6D72F6BA2BB}" dt="2021-07-22T17:19:51.978" v="68" actId="478"/>
            <ac:picMkLst>
              <pc:docMk/>
              <pc:sldMasterMk cId="3316734550" sldId="2147483648"/>
              <pc:sldLayoutMk cId="2767036606" sldId="2147483665"/>
              <ac:picMk id="6" creationId="{DCAC4C13-93D9-48B3-A051-5A790C655DA8}"/>
            </ac:picMkLst>
          </pc:picChg>
          <pc:picChg chg="add mod">
            <ac:chgData name="Mike Bloys" userId="1248c4d8-7b2b-4b32-b8bd-163ae845f9bb" providerId="ADAL" clId="{0433377D-B4C6-8841-BA22-D6D72F6BA2BB}" dt="2021-07-22T17:19:54.809" v="69"/>
            <ac:picMkLst>
              <pc:docMk/>
              <pc:sldMasterMk cId="3316734550" sldId="2147483648"/>
              <pc:sldLayoutMk cId="2767036606" sldId="2147483665"/>
              <ac:picMk id="7" creationId="{C8A831C5-3E82-E549-9C23-2D0714C1D618}"/>
            </ac:picMkLst>
          </pc:picChg>
          <pc:picChg chg="add mod">
            <ac:chgData name="Mike Bloys" userId="1248c4d8-7b2b-4b32-b8bd-163ae845f9bb" providerId="ADAL" clId="{0433377D-B4C6-8841-BA22-D6D72F6BA2BB}" dt="2021-07-22T17:19:54.809" v="69"/>
            <ac:picMkLst>
              <pc:docMk/>
              <pc:sldMasterMk cId="3316734550" sldId="2147483648"/>
              <pc:sldLayoutMk cId="2767036606" sldId="2147483665"/>
              <ac:picMk id="9" creationId="{963BBE44-7AC6-CD40-8C0E-3E0AA199197E}"/>
            </ac:picMkLst>
          </pc:picChg>
          <pc:picChg chg="del">
            <ac:chgData name="Mike Bloys" userId="1248c4d8-7b2b-4b32-b8bd-163ae845f9bb" providerId="ADAL" clId="{0433377D-B4C6-8841-BA22-D6D72F6BA2BB}" dt="2021-07-22T17:19:51.978" v="68" actId="478"/>
            <ac:picMkLst>
              <pc:docMk/>
              <pc:sldMasterMk cId="3316734550" sldId="2147483648"/>
              <pc:sldLayoutMk cId="2767036606" sldId="2147483665"/>
              <ac:picMk id="17" creationId="{00000000-0000-0000-0000-000000000000}"/>
            </ac:picMkLst>
          </pc:picChg>
        </pc:sldLayoutChg>
        <pc:sldLayoutChg chg="addSp delSp modSp mod">
          <pc:chgData name="Mike Bloys" userId="1248c4d8-7b2b-4b32-b8bd-163ae845f9bb" providerId="ADAL" clId="{0433377D-B4C6-8841-BA22-D6D72F6BA2BB}" dt="2021-07-22T17:18:54.244" v="57" actId="948"/>
          <pc:sldLayoutMkLst>
            <pc:docMk/>
            <pc:sldMasterMk cId="3316734550" sldId="2147483648"/>
            <pc:sldLayoutMk cId="3939891126" sldId="2147483666"/>
          </pc:sldLayoutMkLst>
          <pc:spChg chg="del">
            <ac:chgData name="Mike Bloys" userId="1248c4d8-7b2b-4b32-b8bd-163ae845f9bb" providerId="ADAL" clId="{0433377D-B4C6-8841-BA22-D6D72F6BA2BB}" dt="2021-07-22T17:17:45.088" v="46" actId="478"/>
            <ac:spMkLst>
              <pc:docMk/>
              <pc:sldMasterMk cId="3316734550" sldId="2147483648"/>
              <pc:sldLayoutMk cId="3939891126" sldId="2147483666"/>
              <ac:spMk id="3" creationId="{00000000-0000-0000-0000-000000000000}"/>
            </ac:spMkLst>
          </pc:spChg>
          <pc:spChg chg="mod">
            <ac:chgData name="Mike Bloys" userId="1248c4d8-7b2b-4b32-b8bd-163ae845f9bb" providerId="ADAL" clId="{0433377D-B4C6-8841-BA22-D6D72F6BA2BB}" dt="2021-07-22T17:18:54.244" v="57" actId="948"/>
            <ac:spMkLst>
              <pc:docMk/>
              <pc:sldMasterMk cId="3316734550" sldId="2147483648"/>
              <pc:sldLayoutMk cId="3939891126" sldId="2147483666"/>
              <ac:spMk id="8" creationId="{00000000-0000-0000-0000-000000000000}"/>
            </ac:spMkLst>
          </pc:spChg>
          <pc:spChg chg="add mod">
            <ac:chgData name="Mike Bloys" userId="1248c4d8-7b2b-4b32-b8bd-163ae845f9bb" providerId="ADAL" clId="{0433377D-B4C6-8841-BA22-D6D72F6BA2BB}" dt="2021-07-22T17:17:47.467" v="47"/>
            <ac:spMkLst>
              <pc:docMk/>
              <pc:sldMasterMk cId="3316734550" sldId="2147483648"/>
              <pc:sldLayoutMk cId="3939891126" sldId="2147483666"/>
              <ac:spMk id="12" creationId="{339D781C-E8D5-184E-8DF0-F240E6FB0755}"/>
            </ac:spMkLst>
          </pc:spChg>
          <pc:picChg chg="del">
            <ac:chgData name="Mike Bloys" userId="1248c4d8-7b2b-4b32-b8bd-163ae845f9bb" providerId="ADAL" clId="{0433377D-B4C6-8841-BA22-D6D72F6BA2BB}" dt="2021-07-22T17:17:45.088" v="46" actId="478"/>
            <ac:picMkLst>
              <pc:docMk/>
              <pc:sldMasterMk cId="3316734550" sldId="2147483648"/>
              <pc:sldLayoutMk cId="3939891126" sldId="2147483666"/>
              <ac:picMk id="4" creationId="{00000000-0000-0000-0000-000000000000}"/>
            </ac:picMkLst>
          </pc:picChg>
          <pc:picChg chg="del">
            <ac:chgData name="Mike Bloys" userId="1248c4d8-7b2b-4b32-b8bd-163ae845f9bb" providerId="ADAL" clId="{0433377D-B4C6-8841-BA22-D6D72F6BA2BB}" dt="2021-07-22T17:17:45.088" v="46" actId="478"/>
            <ac:picMkLst>
              <pc:docMk/>
              <pc:sldMasterMk cId="3316734550" sldId="2147483648"/>
              <pc:sldLayoutMk cId="3939891126" sldId="2147483666"/>
              <ac:picMk id="5" creationId="{B476A126-1F7E-4247-8667-B9F285563C50}"/>
            </ac:picMkLst>
          </pc:picChg>
          <pc:picChg chg="add mod">
            <ac:chgData name="Mike Bloys" userId="1248c4d8-7b2b-4b32-b8bd-163ae845f9bb" providerId="ADAL" clId="{0433377D-B4C6-8841-BA22-D6D72F6BA2BB}" dt="2021-07-22T17:17:47.467" v="47"/>
            <ac:picMkLst>
              <pc:docMk/>
              <pc:sldMasterMk cId="3316734550" sldId="2147483648"/>
              <pc:sldLayoutMk cId="3939891126" sldId="2147483666"/>
              <ac:picMk id="10" creationId="{99674236-3D2B-5444-B54A-A97FBCC2927E}"/>
            </ac:picMkLst>
          </pc:picChg>
          <pc:picChg chg="add mod">
            <ac:chgData name="Mike Bloys" userId="1248c4d8-7b2b-4b32-b8bd-163ae845f9bb" providerId="ADAL" clId="{0433377D-B4C6-8841-BA22-D6D72F6BA2BB}" dt="2021-07-22T17:17:47.467" v="47"/>
            <ac:picMkLst>
              <pc:docMk/>
              <pc:sldMasterMk cId="3316734550" sldId="2147483648"/>
              <pc:sldLayoutMk cId="3939891126" sldId="2147483666"/>
              <ac:picMk id="11" creationId="{2E51CEE1-7623-ED41-9370-A111EDA158D3}"/>
            </ac:picMkLst>
          </pc:picChg>
        </pc:sldLayoutChg>
      </pc:sldMasterChg>
    </pc:docChg>
  </pc:docChgLst>
  <pc:docChgLst>
    <pc:chgData name="Mike Bloys" userId="1248c4d8-7b2b-4b32-b8bd-163ae845f9bb" providerId="ADAL" clId="{97B4134F-5637-47EF-813D-996DA902AA74}"/>
    <pc:docChg chg="undo custSel modSld modMainMaster">
      <pc:chgData name="Mike Bloys" userId="1248c4d8-7b2b-4b32-b8bd-163ae845f9bb" providerId="ADAL" clId="{97B4134F-5637-47EF-813D-996DA902AA74}" dt="2021-12-02T10:00:13.041" v="392"/>
      <pc:docMkLst>
        <pc:docMk/>
      </pc:docMkLst>
      <pc:sldChg chg="modSp mod">
        <pc:chgData name="Mike Bloys" userId="1248c4d8-7b2b-4b32-b8bd-163ae845f9bb" providerId="ADAL" clId="{97B4134F-5637-47EF-813D-996DA902AA74}" dt="2021-11-16T15:54:02.307" v="280" actId="1076"/>
        <pc:sldMkLst>
          <pc:docMk/>
          <pc:sldMk cId="825168474" sldId="276"/>
        </pc:sldMkLst>
        <pc:spChg chg="mod">
          <ac:chgData name="Mike Bloys" userId="1248c4d8-7b2b-4b32-b8bd-163ae845f9bb" providerId="ADAL" clId="{97B4134F-5637-47EF-813D-996DA902AA74}" dt="2021-11-16T15:53:56.041" v="279" actId="555"/>
          <ac:spMkLst>
            <pc:docMk/>
            <pc:sldMk cId="825168474" sldId="276"/>
            <ac:spMk id="7" creationId="{00000000-0000-0000-0000-000000000000}"/>
          </ac:spMkLst>
        </pc:spChg>
        <pc:spChg chg="mod">
          <ac:chgData name="Mike Bloys" userId="1248c4d8-7b2b-4b32-b8bd-163ae845f9bb" providerId="ADAL" clId="{97B4134F-5637-47EF-813D-996DA902AA74}" dt="2021-11-16T15:53:56.041" v="279" actId="555"/>
          <ac:spMkLst>
            <pc:docMk/>
            <pc:sldMk cId="825168474" sldId="276"/>
            <ac:spMk id="8" creationId="{00000000-0000-0000-0000-000000000000}"/>
          </ac:spMkLst>
        </pc:spChg>
        <pc:spChg chg="mod">
          <ac:chgData name="Mike Bloys" userId="1248c4d8-7b2b-4b32-b8bd-163ae845f9bb" providerId="ADAL" clId="{97B4134F-5637-47EF-813D-996DA902AA74}" dt="2021-11-16T15:53:38.626" v="276" actId="465"/>
          <ac:spMkLst>
            <pc:docMk/>
            <pc:sldMk cId="825168474" sldId="276"/>
            <ac:spMk id="9" creationId="{00000000-0000-0000-0000-000000000000}"/>
          </ac:spMkLst>
        </pc:spChg>
        <pc:spChg chg="mod">
          <ac:chgData name="Mike Bloys" userId="1248c4d8-7b2b-4b32-b8bd-163ae845f9bb" providerId="ADAL" clId="{97B4134F-5637-47EF-813D-996DA902AA74}" dt="2021-11-16T15:53:47.626" v="277" actId="555"/>
          <ac:spMkLst>
            <pc:docMk/>
            <pc:sldMk cId="825168474" sldId="276"/>
            <ac:spMk id="10" creationId="{00000000-0000-0000-0000-000000000000}"/>
          </ac:spMkLst>
        </pc:spChg>
        <pc:spChg chg="mod">
          <ac:chgData name="Mike Bloys" userId="1248c4d8-7b2b-4b32-b8bd-163ae845f9bb" providerId="ADAL" clId="{97B4134F-5637-47EF-813D-996DA902AA74}" dt="2021-11-16T15:53:47.626" v="277" actId="555"/>
          <ac:spMkLst>
            <pc:docMk/>
            <pc:sldMk cId="825168474" sldId="276"/>
            <ac:spMk id="11" creationId="{00000000-0000-0000-0000-000000000000}"/>
          </ac:spMkLst>
        </pc:spChg>
        <pc:spChg chg="mod">
          <ac:chgData name="Mike Bloys" userId="1248c4d8-7b2b-4b32-b8bd-163ae845f9bb" providerId="ADAL" clId="{97B4134F-5637-47EF-813D-996DA902AA74}" dt="2021-11-16T15:53:38.626" v="276" actId="465"/>
          <ac:spMkLst>
            <pc:docMk/>
            <pc:sldMk cId="825168474" sldId="276"/>
            <ac:spMk id="12" creationId="{00000000-0000-0000-0000-000000000000}"/>
          </ac:spMkLst>
        </pc:spChg>
        <pc:spChg chg="mod">
          <ac:chgData name="Mike Bloys" userId="1248c4d8-7b2b-4b32-b8bd-163ae845f9bb" providerId="ADAL" clId="{97B4134F-5637-47EF-813D-996DA902AA74}" dt="2021-11-16T15:54:02.307" v="280" actId="1076"/>
          <ac:spMkLst>
            <pc:docMk/>
            <pc:sldMk cId="825168474" sldId="276"/>
            <ac:spMk id="13" creationId="{00000000-0000-0000-0000-000000000000}"/>
          </ac:spMkLst>
        </pc:spChg>
        <pc:spChg chg="mod">
          <ac:chgData name="Mike Bloys" userId="1248c4d8-7b2b-4b32-b8bd-163ae845f9bb" providerId="ADAL" clId="{97B4134F-5637-47EF-813D-996DA902AA74}" dt="2021-11-16T15:53:38.626" v="276" actId="465"/>
          <ac:spMkLst>
            <pc:docMk/>
            <pc:sldMk cId="825168474" sldId="276"/>
            <ac:spMk id="14" creationId="{00000000-0000-0000-0000-000000000000}"/>
          </ac:spMkLst>
        </pc:spChg>
        <pc:spChg chg="mod">
          <ac:chgData name="Mike Bloys" userId="1248c4d8-7b2b-4b32-b8bd-163ae845f9bb" providerId="ADAL" clId="{97B4134F-5637-47EF-813D-996DA902AA74}" dt="2021-11-16T15:53:11.867" v="274" actId="2085"/>
          <ac:spMkLst>
            <pc:docMk/>
            <pc:sldMk cId="825168474" sldId="276"/>
            <ac:spMk id="15" creationId="{00000000-0000-0000-0000-000000000000}"/>
          </ac:spMkLst>
        </pc:spChg>
        <pc:grpChg chg="mod">
          <ac:chgData name="Mike Bloys" userId="1248c4d8-7b2b-4b32-b8bd-163ae845f9bb" providerId="ADAL" clId="{97B4134F-5637-47EF-813D-996DA902AA74}" dt="2021-11-16T15:51:16.742" v="268" actId="1076"/>
          <ac:grpSpMkLst>
            <pc:docMk/>
            <pc:sldMk cId="825168474" sldId="276"/>
            <ac:grpSpMk id="16" creationId="{00000000-0000-0000-0000-000000000000}"/>
          </ac:grpSpMkLst>
        </pc:grpChg>
      </pc:sldChg>
      <pc:sldChg chg="modSp mod">
        <pc:chgData name="Mike Bloys" userId="1248c4d8-7b2b-4b32-b8bd-163ae845f9bb" providerId="ADAL" clId="{97B4134F-5637-47EF-813D-996DA902AA74}" dt="2021-11-16T15:54:38.963" v="284" actId="1076"/>
        <pc:sldMkLst>
          <pc:docMk/>
          <pc:sldMk cId="2247937894" sldId="277"/>
        </pc:sldMkLst>
        <pc:spChg chg="mod">
          <ac:chgData name="Mike Bloys" userId="1248c4d8-7b2b-4b32-b8bd-163ae845f9bb" providerId="ADAL" clId="{97B4134F-5637-47EF-813D-996DA902AA74}" dt="2021-11-16T15:54:31.155" v="283" actId="20577"/>
          <ac:spMkLst>
            <pc:docMk/>
            <pc:sldMk cId="2247937894" sldId="277"/>
            <ac:spMk id="3" creationId="{00000000-0000-0000-0000-000000000000}"/>
          </ac:spMkLst>
        </pc:spChg>
        <pc:picChg chg="mod">
          <ac:chgData name="Mike Bloys" userId="1248c4d8-7b2b-4b32-b8bd-163ae845f9bb" providerId="ADAL" clId="{97B4134F-5637-47EF-813D-996DA902AA74}" dt="2021-11-16T15:54:38.963" v="284" actId="1076"/>
          <ac:picMkLst>
            <pc:docMk/>
            <pc:sldMk cId="2247937894" sldId="277"/>
            <ac:picMk id="8" creationId="{EEFBE023-8140-44AB-B3E9-251B095C746E}"/>
          </ac:picMkLst>
        </pc:picChg>
      </pc:sldChg>
      <pc:sldChg chg="addSp delSp modSp mod">
        <pc:chgData name="Mike Bloys" userId="1248c4d8-7b2b-4b32-b8bd-163ae845f9bb" providerId="ADAL" clId="{97B4134F-5637-47EF-813D-996DA902AA74}" dt="2021-11-16T15:54:57.349" v="289" actId="207"/>
        <pc:sldMkLst>
          <pc:docMk/>
          <pc:sldMk cId="1171075181" sldId="279"/>
        </pc:sldMkLst>
        <pc:picChg chg="del">
          <ac:chgData name="Mike Bloys" userId="1248c4d8-7b2b-4b32-b8bd-163ae845f9bb" providerId="ADAL" clId="{97B4134F-5637-47EF-813D-996DA902AA74}" dt="2021-11-16T15:54:52.915" v="287" actId="478"/>
          <ac:picMkLst>
            <pc:docMk/>
            <pc:sldMk cId="1171075181" sldId="279"/>
            <ac:picMk id="5" creationId="{CA58E096-9D42-46BE-AAB7-18DA4E5D90E5}"/>
          </ac:picMkLst>
        </pc:picChg>
        <pc:picChg chg="add del mod">
          <ac:chgData name="Mike Bloys" userId="1248c4d8-7b2b-4b32-b8bd-163ae845f9bb" providerId="ADAL" clId="{97B4134F-5637-47EF-813D-996DA902AA74}" dt="2021-11-16T15:54:51.732" v="286"/>
          <ac:picMkLst>
            <pc:docMk/>
            <pc:sldMk cId="1171075181" sldId="279"/>
            <ac:picMk id="6" creationId="{F544D4F4-4F4A-423E-9D91-006A3ED61788}"/>
          </ac:picMkLst>
        </pc:picChg>
        <pc:picChg chg="add mod">
          <ac:chgData name="Mike Bloys" userId="1248c4d8-7b2b-4b32-b8bd-163ae845f9bb" providerId="ADAL" clId="{97B4134F-5637-47EF-813D-996DA902AA74}" dt="2021-11-16T15:54:57.349" v="289" actId="207"/>
          <ac:picMkLst>
            <pc:docMk/>
            <pc:sldMk cId="1171075181" sldId="279"/>
            <ac:picMk id="8" creationId="{6B5E236A-0EDF-42C6-A672-E333A63EBF8B}"/>
          </ac:picMkLst>
        </pc:picChg>
      </pc:sldChg>
      <pc:sldChg chg="modSp mod">
        <pc:chgData name="Mike Bloys" userId="1248c4d8-7b2b-4b32-b8bd-163ae845f9bb" providerId="ADAL" clId="{97B4134F-5637-47EF-813D-996DA902AA74}" dt="2021-11-16T15:57:34.514" v="323" actId="1076"/>
        <pc:sldMkLst>
          <pc:docMk/>
          <pc:sldMk cId="4120031876" sldId="280"/>
        </pc:sldMkLst>
        <pc:picChg chg="mod">
          <ac:chgData name="Mike Bloys" userId="1248c4d8-7b2b-4b32-b8bd-163ae845f9bb" providerId="ADAL" clId="{97B4134F-5637-47EF-813D-996DA902AA74}" dt="2021-11-16T15:57:34.514" v="323" actId="1076"/>
          <ac:picMkLst>
            <pc:docMk/>
            <pc:sldMk cId="4120031876" sldId="280"/>
            <ac:picMk id="8" creationId="{00000000-0000-0000-0000-000000000000}"/>
          </ac:picMkLst>
        </pc:picChg>
      </pc:sldChg>
      <pc:sldChg chg="addSp delSp modSp mod addCm delCm">
        <pc:chgData name="Mike Bloys" userId="1248c4d8-7b2b-4b32-b8bd-163ae845f9bb" providerId="ADAL" clId="{97B4134F-5637-47EF-813D-996DA902AA74}" dt="2021-12-02T09:59:47.036" v="391"/>
        <pc:sldMkLst>
          <pc:docMk/>
          <pc:sldMk cId="785477989" sldId="281"/>
        </pc:sldMkLst>
        <pc:picChg chg="add mod ord modCrop">
          <ac:chgData name="Mike Bloys" userId="1248c4d8-7b2b-4b32-b8bd-163ae845f9bb" providerId="ADAL" clId="{97B4134F-5637-47EF-813D-996DA902AA74}" dt="2021-11-16T15:58:49.031" v="330" actId="167"/>
          <ac:picMkLst>
            <pc:docMk/>
            <pc:sldMk cId="785477989" sldId="281"/>
            <ac:picMk id="5" creationId="{FE98717B-10CC-4F3C-82DF-570AED4D2F44}"/>
          </ac:picMkLst>
        </pc:picChg>
        <pc:picChg chg="del">
          <ac:chgData name="Mike Bloys" userId="1248c4d8-7b2b-4b32-b8bd-163ae845f9bb" providerId="ADAL" clId="{97B4134F-5637-47EF-813D-996DA902AA74}" dt="2021-11-16T15:58:45.202" v="329" actId="478"/>
          <ac:picMkLst>
            <pc:docMk/>
            <pc:sldMk cId="785477989" sldId="281"/>
            <ac:picMk id="6" creationId="{0B8623AC-98BB-45F9-9D18-C930E8FD373E}"/>
          </ac:picMkLst>
        </pc:picChg>
        <pc:picChg chg="add mod">
          <ac:chgData name="Mike Bloys" userId="1248c4d8-7b2b-4b32-b8bd-163ae845f9bb" providerId="ADAL" clId="{97B4134F-5637-47EF-813D-996DA902AA74}" dt="2021-11-16T15:59:06.536" v="332"/>
          <ac:picMkLst>
            <pc:docMk/>
            <pc:sldMk cId="785477989" sldId="281"/>
            <ac:picMk id="8" creationId="{59F058AE-42A7-4C7E-B08F-DD89C0F33B0E}"/>
          </ac:picMkLst>
        </pc:picChg>
        <pc:picChg chg="del">
          <ac:chgData name="Mike Bloys" userId="1248c4d8-7b2b-4b32-b8bd-163ae845f9bb" providerId="ADAL" clId="{97B4134F-5637-47EF-813D-996DA902AA74}" dt="2021-11-16T15:58:52.324" v="331" actId="478"/>
          <ac:picMkLst>
            <pc:docMk/>
            <pc:sldMk cId="785477989" sldId="281"/>
            <ac:picMk id="4098" creationId="{F3E0CDB5-A272-4315-9BAD-9338EC62CD33}"/>
          </ac:picMkLst>
        </pc:picChg>
      </pc:sldChg>
      <pc:sldChg chg="addSp delSp modSp mod">
        <pc:chgData name="Mike Bloys" userId="1248c4d8-7b2b-4b32-b8bd-163ae845f9bb" providerId="ADAL" clId="{97B4134F-5637-47EF-813D-996DA902AA74}" dt="2021-11-16T16:13:24.785" v="340" actId="1076"/>
        <pc:sldMkLst>
          <pc:docMk/>
          <pc:sldMk cId="2203101151" sldId="282"/>
        </pc:sldMkLst>
        <pc:spChg chg="del">
          <ac:chgData name="Mike Bloys" userId="1248c4d8-7b2b-4b32-b8bd-163ae845f9bb" providerId="ADAL" clId="{97B4134F-5637-47EF-813D-996DA902AA74}" dt="2021-11-16T16:13:20.305" v="338" actId="478"/>
          <ac:spMkLst>
            <pc:docMk/>
            <pc:sldMk cId="2203101151" sldId="282"/>
            <ac:spMk id="7" creationId="{2D173D67-4F99-4BB6-8995-C35B0C5A32FA}"/>
          </ac:spMkLst>
        </pc:spChg>
        <pc:picChg chg="add mod">
          <ac:chgData name="Mike Bloys" userId="1248c4d8-7b2b-4b32-b8bd-163ae845f9bb" providerId="ADAL" clId="{97B4134F-5637-47EF-813D-996DA902AA74}" dt="2021-11-16T16:13:24.785" v="340" actId="1076"/>
          <ac:picMkLst>
            <pc:docMk/>
            <pc:sldMk cId="2203101151" sldId="282"/>
            <ac:picMk id="5" creationId="{E5415109-D781-4618-9689-66505266AFFA}"/>
          </ac:picMkLst>
        </pc:picChg>
        <pc:picChg chg="del mod">
          <ac:chgData name="Mike Bloys" userId="1248c4d8-7b2b-4b32-b8bd-163ae845f9bb" providerId="ADAL" clId="{97B4134F-5637-47EF-813D-996DA902AA74}" dt="2021-11-16T16:13:21.233" v="339" actId="478"/>
          <ac:picMkLst>
            <pc:docMk/>
            <pc:sldMk cId="2203101151" sldId="282"/>
            <ac:picMk id="6" creationId="{CAF2B105-2FA3-43E3-B2B7-4DB77AC5FE42}"/>
          </ac:picMkLst>
        </pc:picChg>
      </pc:sldChg>
      <pc:sldChg chg="addSp delSp modSp mod chgLayout">
        <pc:chgData name="Mike Bloys" userId="1248c4d8-7b2b-4b32-b8bd-163ae845f9bb" providerId="ADAL" clId="{97B4134F-5637-47EF-813D-996DA902AA74}" dt="2021-11-16T14:27:21.966" v="91" actId="21"/>
        <pc:sldMkLst>
          <pc:docMk/>
          <pc:sldMk cId="2542456931" sldId="284"/>
        </pc:sldMkLst>
        <pc:spChg chg="mod ord">
          <ac:chgData name="Mike Bloys" userId="1248c4d8-7b2b-4b32-b8bd-163ae845f9bb" providerId="ADAL" clId="{97B4134F-5637-47EF-813D-996DA902AA74}" dt="2021-11-16T14:24:48.448" v="63" actId="6264"/>
          <ac:spMkLst>
            <pc:docMk/>
            <pc:sldMk cId="2542456931" sldId="284"/>
            <ac:spMk id="3" creationId="{00000000-0000-0000-0000-000000000000}"/>
          </ac:spMkLst>
        </pc:spChg>
        <pc:spChg chg="mod ord">
          <ac:chgData name="Mike Bloys" userId="1248c4d8-7b2b-4b32-b8bd-163ae845f9bb" providerId="ADAL" clId="{97B4134F-5637-47EF-813D-996DA902AA74}" dt="2021-11-16T14:26:38.186" v="80" actId="20577"/>
          <ac:spMkLst>
            <pc:docMk/>
            <pc:sldMk cId="2542456931" sldId="284"/>
            <ac:spMk id="4" creationId="{00000000-0000-0000-0000-000000000000}"/>
          </ac:spMkLst>
        </pc:spChg>
        <pc:spChg chg="add del mod">
          <ac:chgData name="Mike Bloys" userId="1248c4d8-7b2b-4b32-b8bd-163ae845f9bb" providerId="ADAL" clId="{97B4134F-5637-47EF-813D-996DA902AA74}" dt="2021-11-16T14:24:48.448" v="63" actId="6264"/>
          <ac:spMkLst>
            <pc:docMk/>
            <pc:sldMk cId="2542456931" sldId="284"/>
            <ac:spMk id="5" creationId="{A464C832-CCB2-4E45-9F0E-F73A36C537A0}"/>
          </ac:spMkLst>
        </pc:spChg>
        <pc:spChg chg="add del mod">
          <ac:chgData name="Mike Bloys" userId="1248c4d8-7b2b-4b32-b8bd-163ae845f9bb" providerId="ADAL" clId="{97B4134F-5637-47EF-813D-996DA902AA74}" dt="2021-11-16T14:24:48.448" v="63" actId="6264"/>
          <ac:spMkLst>
            <pc:docMk/>
            <pc:sldMk cId="2542456931" sldId="284"/>
            <ac:spMk id="6" creationId="{55B9D5B5-A9B7-494C-9574-57DECA177D38}"/>
          </ac:spMkLst>
        </pc:spChg>
        <pc:spChg chg="add mod">
          <ac:chgData name="Mike Bloys" userId="1248c4d8-7b2b-4b32-b8bd-163ae845f9bb" providerId="ADAL" clId="{97B4134F-5637-47EF-813D-996DA902AA74}" dt="2021-11-16T14:27:05.193" v="88" actId="1076"/>
          <ac:spMkLst>
            <pc:docMk/>
            <pc:sldMk cId="2542456931" sldId="284"/>
            <ac:spMk id="7" creationId="{0994C6D0-112E-46B2-B6F2-BF42B6F93F25}"/>
          </ac:spMkLst>
        </pc:spChg>
        <pc:spChg chg="add del mod">
          <ac:chgData name="Mike Bloys" userId="1248c4d8-7b2b-4b32-b8bd-163ae845f9bb" providerId="ADAL" clId="{97B4134F-5637-47EF-813D-996DA902AA74}" dt="2021-11-16T14:27:21.966" v="91" actId="21"/>
          <ac:spMkLst>
            <pc:docMk/>
            <pc:sldMk cId="2542456931" sldId="284"/>
            <ac:spMk id="8" creationId="{33B5EF1D-1792-41F7-8C8A-CE8BD6BE3304}"/>
          </ac:spMkLst>
        </pc:spChg>
      </pc:sldChg>
      <pc:sldChg chg="addSp delSp modSp mod">
        <pc:chgData name="Mike Bloys" userId="1248c4d8-7b2b-4b32-b8bd-163ae845f9bb" providerId="ADAL" clId="{97B4134F-5637-47EF-813D-996DA902AA74}" dt="2021-11-16T15:23:28.086" v="181" actId="1076"/>
        <pc:sldMkLst>
          <pc:docMk/>
          <pc:sldMk cId="2979332401" sldId="292"/>
        </pc:sldMkLst>
        <pc:grpChg chg="mod">
          <ac:chgData name="Mike Bloys" userId="1248c4d8-7b2b-4b32-b8bd-163ae845f9bb" providerId="ADAL" clId="{97B4134F-5637-47EF-813D-996DA902AA74}" dt="2021-11-16T15:23:28.086" v="181" actId="1076"/>
          <ac:grpSpMkLst>
            <pc:docMk/>
            <pc:sldMk cId="2979332401" sldId="292"/>
            <ac:grpSpMk id="17" creationId="{00000000-0000-0000-0000-000000000000}"/>
          </ac:grpSpMkLst>
        </pc:grpChg>
        <pc:picChg chg="mod">
          <ac:chgData name="Mike Bloys" userId="1248c4d8-7b2b-4b32-b8bd-163ae845f9bb" providerId="ADAL" clId="{97B4134F-5637-47EF-813D-996DA902AA74}" dt="2021-11-16T15:23:28.086" v="181" actId="1076"/>
          <ac:picMkLst>
            <pc:docMk/>
            <pc:sldMk cId="2979332401" sldId="292"/>
            <ac:picMk id="13" creationId="{00000000-0000-0000-0000-000000000000}"/>
          </ac:picMkLst>
        </pc:picChg>
        <pc:picChg chg="mod">
          <ac:chgData name="Mike Bloys" userId="1248c4d8-7b2b-4b32-b8bd-163ae845f9bb" providerId="ADAL" clId="{97B4134F-5637-47EF-813D-996DA902AA74}" dt="2021-11-16T15:23:28.086" v="181" actId="1076"/>
          <ac:picMkLst>
            <pc:docMk/>
            <pc:sldMk cId="2979332401" sldId="292"/>
            <ac:picMk id="1028" creationId="{00000000-0000-0000-0000-000000000000}"/>
          </ac:picMkLst>
        </pc:picChg>
        <pc:cxnChg chg="mod">
          <ac:chgData name="Mike Bloys" userId="1248c4d8-7b2b-4b32-b8bd-163ae845f9bb" providerId="ADAL" clId="{97B4134F-5637-47EF-813D-996DA902AA74}" dt="2021-11-16T15:22:42.315" v="177" actId="554"/>
          <ac:cxnSpMkLst>
            <pc:docMk/>
            <pc:sldMk cId="2979332401" sldId="292"/>
            <ac:cxnSpMk id="5" creationId="{00000000-0000-0000-0000-000000000000}"/>
          </ac:cxnSpMkLst>
        </pc:cxnChg>
        <pc:cxnChg chg="add mod">
          <ac:chgData name="Mike Bloys" userId="1248c4d8-7b2b-4b32-b8bd-163ae845f9bb" providerId="ADAL" clId="{97B4134F-5637-47EF-813D-996DA902AA74}" dt="2021-11-16T15:21:19.988" v="160" actId="692"/>
          <ac:cxnSpMkLst>
            <pc:docMk/>
            <pc:sldMk cId="2979332401" sldId="292"/>
            <ac:cxnSpMk id="6" creationId="{42EEB992-689E-44E5-ABEB-7B7F34D2CB92}"/>
          </ac:cxnSpMkLst>
        </pc:cxnChg>
        <pc:cxnChg chg="del">
          <ac:chgData name="Mike Bloys" userId="1248c4d8-7b2b-4b32-b8bd-163ae845f9bb" providerId="ADAL" clId="{97B4134F-5637-47EF-813D-996DA902AA74}" dt="2021-11-16T15:22:02.086" v="165" actId="478"/>
          <ac:cxnSpMkLst>
            <pc:docMk/>
            <pc:sldMk cId="2979332401" sldId="292"/>
            <ac:cxnSpMk id="15" creationId="{00000000-0000-0000-0000-000000000000}"/>
          </ac:cxnSpMkLst>
        </pc:cxnChg>
        <pc:cxnChg chg="del">
          <ac:chgData name="Mike Bloys" userId="1248c4d8-7b2b-4b32-b8bd-163ae845f9bb" providerId="ADAL" clId="{97B4134F-5637-47EF-813D-996DA902AA74}" dt="2021-11-16T15:21:48.165" v="164" actId="478"/>
          <ac:cxnSpMkLst>
            <pc:docMk/>
            <pc:sldMk cId="2979332401" sldId="292"/>
            <ac:cxnSpMk id="16" creationId="{00000000-0000-0000-0000-000000000000}"/>
          </ac:cxnSpMkLst>
        </pc:cxnChg>
        <pc:cxnChg chg="add mod">
          <ac:chgData name="Mike Bloys" userId="1248c4d8-7b2b-4b32-b8bd-163ae845f9bb" providerId="ADAL" clId="{97B4134F-5637-47EF-813D-996DA902AA74}" dt="2021-11-16T15:21:44.549" v="163" actId="14100"/>
          <ac:cxnSpMkLst>
            <pc:docMk/>
            <pc:sldMk cId="2979332401" sldId="292"/>
            <ac:cxnSpMk id="18" creationId="{AB5743EB-3711-409D-85E4-047F890F6CA3}"/>
          </ac:cxnSpMkLst>
        </pc:cxnChg>
        <pc:cxnChg chg="del">
          <ac:chgData name="Mike Bloys" userId="1248c4d8-7b2b-4b32-b8bd-163ae845f9bb" providerId="ADAL" clId="{97B4134F-5637-47EF-813D-996DA902AA74}" dt="2021-11-16T15:20:56.855" v="155" actId="478"/>
          <ac:cxnSpMkLst>
            <pc:docMk/>
            <pc:sldMk cId="2979332401" sldId="292"/>
            <ac:cxnSpMk id="19" creationId="{00000000-0000-0000-0000-000000000000}"/>
          </ac:cxnSpMkLst>
        </pc:cxnChg>
        <pc:cxnChg chg="add mod">
          <ac:chgData name="Mike Bloys" userId="1248c4d8-7b2b-4b32-b8bd-163ae845f9bb" providerId="ADAL" clId="{97B4134F-5637-47EF-813D-996DA902AA74}" dt="2021-11-16T15:22:59.909" v="179" actId="14100"/>
          <ac:cxnSpMkLst>
            <pc:docMk/>
            <pc:sldMk cId="2979332401" sldId="292"/>
            <ac:cxnSpMk id="20" creationId="{2F62711D-069B-4A90-A5BB-23D5A744DBE8}"/>
          </ac:cxnSpMkLst>
        </pc:cxnChg>
        <pc:cxnChg chg="add del mod">
          <ac:chgData name="Mike Bloys" userId="1248c4d8-7b2b-4b32-b8bd-163ae845f9bb" providerId="ADAL" clId="{97B4134F-5637-47EF-813D-996DA902AA74}" dt="2021-11-16T15:22:12.101" v="168" actId="478"/>
          <ac:cxnSpMkLst>
            <pc:docMk/>
            <pc:sldMk cId="2979332401" sldId="292"/>
            <ac:cxnSpMk id="21" creationId="{9D946EED-723C-47A4-BA09-7AC89C73E5CD}"/>
          </ac:cxnSpMkLst>
        </pc:cxnChg>
      </pc:sldChg>
      <pc:sldChg chg="addSp delSp modSp mod addCm delCm">
        <pc:chgData name="Mike Bloys" userId="1248c4d8-7b2b-4b32-b8bd-163ae845f9bb" providerId="ADAL" clId="{97B4134F-5637-47EF-813D-996DA902AA74}" dt="2021-12-02T09:57:52.004" v="390"/>
        <pc:sldMkLst>
          <pc:docMk/>
          <pc:sldMk cId="2792878187" sldId="295"/>
        </pc:sldMkLst>
        <pc:picChg chg="add del mod">
          <ac:chgData name="Mike Bloys" userId="1248c4d8-7b2b-4b32-b8bd-163ae845f9bb" providerId="ADAL" clId="{97B4134F-5637-47EF-813D-996DA902AA74}" dt="2021-11-16T15:35:36.232" v="229" actId="21"/>
          <ac:picMkLst>
            <pc:docMk/>
            <pc:sldMk cId="2792878187" sldId="295"/>
            <ac:picMk id="5" creationId="{C537BB77-F7B4-4C2E-B7E2-007EF869C8CB}"/>
          </ac:picMkLst>
        </pc:picChg>
        <pc:picChg chg="add del mod ord modCrop">
          <ac:chgData name="Mike Bloys" userId="1248c4d8-7b2b-4b32-b8bd-163ae845f9bb" providerId="ADAL" clId="{97B4134F-5637-47EF-813D-996DA902AA74}" dt="2021-11-16T15:37:16.040" v="244" actId="478"/>
          <ac:picMkLst>
            <pc:docMk/>
            <pc:sldMk cId="2792878187" sldId="295"/>
            <ac:picMk id="7" creationId="{77EDE632-32F2-4C39-8A94-0A64134BED0C}"/>
          </ac:picMkLst>
        </pc:picChg>
        <pc:picChg chg="add del mod ord">
          <ac:chgData name="Mike Bloys" userId="1248c4d8-7b2b-4b32-b8bd-163ae845f9bb" providerId="ADAL" clId="{97B4134F-5637-47EF-813D-996DA902AA74}" dt="2021-11-16T15:36:37.332" v="240" actId="478"/>
          <ac:picMkLst>
            <pc:docMk/>
            <pc:sldMk cId="2792878187" sldId="295"/>
            <ac:picMk id="8" creationId="{3CFAD4F9-9B82-4218-B23E-121470077EA5}"/>
          </ac:picMkLst>
        </pc:picChg>
        <pc:picChg chg="del">
          <ac:chgData name="Mike Bloys" userId="1248c4d8-7b2b-4b32-b8bd-163ae845f9bb" providerId="ADAL" clId="{97B4134F-5637-47EF-813D-996DA902AA74}" dt="2021-11-16T15:36:02.485" v="236" actId="478"/>
          <ac:picMkLst>
            <pc:docMk/>
            <pc:sldMk cId="2792878187" sldId="295"/>
            <ac:picMk id="9" creationId="{EDF69707-4735-458B-B4E1-3A155C6D2B42}"/>
          </ac:picMkLst>
        </pc:picChg>
        <pc:picChg chg="add mod ord modCrop">
          <ac:chgData name="Mike Bloys" userId="1248c4d8-7b2b-4b32-b8bd-163ae845f9bb" providerId="ADAL" clId="{97B4134F-5637-47EF-813D-996DA902AA74}" dt="2021-11-16T15:37:13.470" v="243" actId="167"/>
          <ac:picMkLst>
            <pc:docMk/>
            <pc:sldMk cId="2792878187" sldId="295"/>
            <ac:picMk id="11" creationId="{0E60E930-F41A-4840-8E6A-1CF30E93AB98}"/>
          </ac:picMkLst>
        </pc:picChg>
        <pc:picChg chg="add del mod">
          <ac:chgData name="Mike Bloys" userId="1248c4d8-7b2b-4b32-b8bd-163ae845f9bb" providerId="ADAL" clId="{97B4134F-5637-47EF-813D-996DA902AA74}" dt="2021-11-16T15:37:38.549" v="246" actId="478"/>
          <ac:picMkLst>
            <pc:docMk/>
            <pc:sldMk cId="2792878187" sldId="295"/>
            <ac:picMk id="13" creationId="{9A7CE093-B618-493F-BA7F-01F0611639AC}"/>
          </ac:picMkLst>
        </pc:picChg>
        <pc:picChg chg="add mod">
          <ac:chgData name="Mike Bloys" userId="1248c4d8-7b2b-4b32-b8bd-163ae845f9bb" providerId="ADAL" clId="{97B4134F-5637-47EF-813D-996DA902AA74}" dt="2021-11-16T15:37:46.632" v="247"/>
          <ac:picMkLst>
            <pc:docMk/>
            <pc:sldMk cId="2792878187" sldId="295"/>
            <ac:picMk id="14" creationId="{A19010A6-547B-43BA-BB97-1BD693249166}"/>
          </ac:picMkLst>
        </pc:picChg>
        <pc:picChg chg="del">
          <ac:chgData name="Mike Bloys" userId="1248c4d8-7b2b-4b32-b8bd-163ae845f9bb" providerId="ADAL" clId="{97B4134F-5637-47EF-813D-996DA902AA74}" dt="2021-11-16T15:35:57.637" v="235" actId="478"/>
          <ac:picMkLst>
            <pc:docMk/>
            <pc:sldMk cId="2792878187" sldId="295"/>
            <ac:picMk id="2054" creationId="{1FC360B8-7113-44FE-AC28-1DC5973CF01C}"/>
          </ac:picMkLst>
        </pc:picChg>
      </pc:sldChg>
      <pc:sldChg chg="addSp delSp modSp mod delCm">
        <pc:chgData name="Mike Bloys" userId="1248c4d8-7b2b-4b32-b8bd-163ae845f9bb" providerId="ADAL" clId="{97B4134F-5637-47EF-813D-996DA902AA74}" dt="2021-12-02T10:00:13.041" v="392"/>
        <pc:sldMkLst>
          <pc:docMk/>
          <pc:sldMk cId="3742505838" sldId="318"/>
        </pc:sldMkLst>
        <pc:spChg chg="add mod ord">
          <ac:chgData name="Mike Bloys" userId="1248c4d8-7b2b-4b32-b8bd-163ae845f9bb" providerId="ADAL" clId="{97B4134F-5637-47EF-813D-996DA902AA74}" dt="2021-11-16T16:48:12.366" v="388" actId="14100"/>
          <ac:spMkLst>
            <pc:docMk/>
            <pc:sldMk cId="3742505838" sldId="318"/>
            <ac:spMk id="8" creationId="{1D0B7AB2-646D-4B41-AAAC-7CA70CB37A90}"/>
          </ac:spMkLst>
        </pc:spChg>
        <pc:picChg chg="del">
          <ac:chgData name="Mike Bloys" userId="1248c4d8-7b2b-4b32-b8bd-163ae845f9bb" providerId="ADAL" clId="{97B4134F-5637-47EF-813D-996DA902AA74}" dt="2021-11-16T16:28:28.593" v="349" actId="478"/>
          <ac:picMkLst>
            <pc:docMk/>
            <pc:sldMk cId="3742505838" sldId="318"/>
            <ac:picMk id="3" creationId="{E202634D-793B-42CD-B0AC-87E4022DBB71}"/>
          </ac:picMkLst>
        </pc:picChg>
        <pc:picChg chg="add mod ord">
          <ac:chgData name="Mike Bloys" userId="1248c4d8-7b2b-4b32-b8bd-163ae845f9bb" providerId="ADAL" clId="{97B4134F-5637-47EF-813D-996DA902AA74}" dt="2021-11-16T16:47:56.963" v="386" actId="692"/>
          <ac:picMkLst>
            <pc:docMk/>
            <pc:sldMk cId="3742505838" sldId="318"/>
            <ac:picMk id="7" creationId="{985B0647-F736-46FA-B476-B88CC0A5B5F1}"/>
          </ac:picMkLst>
        </pc:picChg>
        <pc:picChg chg="del mod">
          <ac:chgData name="Mike Bloys" userId="1248c4d8-7b2b-4b32-b8bd-163ae845f9bb" providerId="ADAL" clId="{97B4134F-5637-47EF-813D-996DA902AA74}" dt="2021-11-16T16:28:37.313" v="352" actId="478"/>
          <ac:picMkLst>
            <pc:docMk/>
            <pc:sldMk cId="3742505838" sldId="318"/>
            <ac:picMk id="5122" creationId="{7F4B10AF-F039-4E2E-BB17-DDA2045F21C5}"/>
          </ac:picMkLst>
        </pc:picChg>
      </pc:sldChg>
      <pc:sldChg chg="addSp delSp modSp mod addCm delCm">
        <pc:chgData name="Mike Bloys" userId="1248c4d8-7b2b-4b32-b8bd-163ae845f9bb" providerId="ADAL" clId="{97B4134F-5637-47EF-813D-996DA902AA74}" dt="2021-12-02T09:51:57.220" v="389"/>
        <pc:sldMkLst>
          <pc:docMk/>
          <pc:sldMk cId="2946167287" sldId="320"/>
        </pc:sldMkLst>
        <pc:picChg chg="del">
          <ac:chgData name="Mike Bloys" userId="1248c4d8-7b2b-4b32-b8bd-163ae845f9bb" providerId="ADAL" clId="{97B4134F-5637-47EF-813D-996DA902AA74}" dt="2021-11-16T14:31:59.372" v="100" actId="478"/>
          <ac:picMkLst>
            <pc:docMk/>
            <pc:sldMk cId="2946167287" sldId="320"/>
            <ac:picMk id="3" creationId="{641CCA33-D528-45CD-AE72-472A44007790}"/>
          </ac:picMkLst>
        </pc:picChg>
        <pc:picChg chg="add del mod ord">
          <ac:chgData name="Mike Bloys" userId="1248c4d8-7b2b-4b32-b8bd-163ae845f9bb" providerId="ADAL" clId="{97B4134F-5637-47EF-813D-996DA902AA74}" dt="2021-11-16T14:34:18.472" v="104" actId="478"/>
          <ac:picMkLst>
            <pc:docMk/>
            <pc:sldMk cId="2946167287" sldId="320"/>
            <ac:picMk id="6" creationId="{BA521270-D038-4970-9D62-9C8F2FB42A83}"/>
          </ac:picMkLst>
        </pc:picChg>
        <pc:picChg chg="del">
          <ac:chgData name="Mike Bloys" userId="1248c4d8-7b2b-4b32-b8bd-163ae845f9bb" providerId="ADAL" clId="{97B4134F-5637-47EF-813D-996DA902AA74}" dt="2021-11-16T14:31:55.754" v="98" actId="478"/>
          <ac:picMkLst>
            <pc:docMk/>
            <pc:sldMk cId="2946167287" sldId="320"/>
            <ac:picMk id="7" creationId="{E5FA73D7-4197-47F3-B258-4A3C659D21D7}"/>
          </ac:picMkLst>
        </pc:picChg>
        <pc:picChg chg="add mod ord">
          <ac:chgData name="Mike Bloys" userId="1248c4d8-7b2b-4b32-b8bd-163ae845f9bb" providerId="ADAL" clId="{97B4134F-5637-47EF-813D-996DA902AA74}" dt="2021-11-16T14:34:17.107" v="103" actId="167"/>
          <ac:picMkLst>
            <pc:docMk/>
            <pc:sldMk cId="2946167287" sldId="320"/>
            <ac:picMk id="9" creationId="{F4A2D0EA-57A8-4D72-827D-7F3680A7B26E}"/>
          </ac:picMkLst>
        </pc:picChg>
        <pc:picChg chg="del">
          <ac:chgData name="Mike Bloys" userId="1248c4d8-7b2b-4b32-b8bd-163ae845f9bb" providerId="ADAL" clId="{97B4134F-5637-47EF-813D-996DA902AA74}" dt="2021-11-16T14:31:56.444" v="99" actId="478"/>
          <ac:picMkLst>
            <pc:docMk/>
            <pc:sldMk cId="2946167287" sldId="320"/>
            <ac:picMk id="1026" creationId="{F82538A7-9319-4979-A89F-8DE3EFABD0C1}"/>
          </ac:picMkLst>
        </pc:picChg>
      </pc:sldChg>
      <pc:sldChg chg="modSp mod">
        <pc:chgData name="Mike Bloys" userId="1248c4d8-7b2b-4b32-b8bd-163ae845f9bb" providerId="ADAL" clId="{97B4134F-5637-47EF-813D-996DA902AA74}" dt="2021-11-16T14:35:28.792" v="117" actId="1076"/>
        <pc:sldMkLst>
          <pc:docMk/>
          <pc:sldMk cId="1410620366" sldId="321"/>
        </pc:sldMkLst>
        <pc:graphicFrameChg chg="mod modGraphic">
          <ac:chgData name="Mike Bloys" userId="1248c4d8-7b2b-4b32-b8bd-163ae845f9bb" providerId="ADAL" clId="{97B4134F-5637-47EF-813D-996DA902AA74}" dt="2021-11-16T14:35:28.792" v="117" actId="1076"/>
          <ac:graphicFrameMkLst>
            <pc:docMk/>
            <pc:sldMk cId="1410620366" sldId="321"/>
            <ac:graphicFrameMk id="3" creationId="{EC1D441F-7F1F-4BB8-99A2-CF58BF566AFA}"/>
          </ac:graphicFrameMkLst>
        </pc:graphicFrameChg>
      </pc:sldChg>
      <pc:sldChg chg="addSp delSp modSp mod">
        <pc:chgData name="Mike Bloys" userId="1248c4d8-7b2b-4b32-b8bd-163ae845f9bb" providerId="ADAL" clId="{97B4134F-5637-47EF-813D-996DA902AA74}" dt="2021-11-16T15:19:11.165" v="145" actId="207"/>
        <pc:sldMkLst>
          <pc:docMk/>
          <pc:sldMk cId="2699406223" sldId="323"/>
        </pc:sldMkLst>
        <pc:spChg chg="mod">
          <ac:chgData name="Mike Bloys" userId="1248c4d8-7b2b-4b32-b8bd-163ae845f9bb" providerId="ADAL" clId="{97B4134F-5637-47EF-813D-996DA902AA74}" dt="2021-11-16T15:13:02.757" v="134" actId="20577"/>
          <ac:spMkLst>
            <pc:docMk/>
            <pc:sldMk cId="2699406223" sldId="323"/>
            <ac:spMk id="3" creationId="{00000000-0000-0000-0000-000000000000}"/>
          </ac:spMkLst>
        </pc:spChg>
        <pc:picChg chg="add del mod ord">
          <ac:chgData name="Mike Bloys" userId="1248c4d8-7b2b-4b32-b8bd-163ae845f9bb" providerId="ADAL" clId="{97B4134F-5637-47EF-813D-996DA902AA74}" dt="2021-11-16T15:09:31.350" v="125" actId="478"/>
          <ac:picMkLst>
            <pc:docMk/>
            <pc:sldMk cId="2699406223" sldId="323"/>
            <ac:picMk id="5" creationId="{9691C76B-7195-4D6D-A5D3-46891DA4DC4B}"/>
          </ac:picMkLst>
        </pc:picChg>
        <pc:picChg chg="del mod">
          <ac:chgData name="Mike Bloys" userId="1248c4d8-7b2b-4b32-b8bd-163ae845f9bb" providerId="ADAL" clId="{97B4134F-5637-47EF-813D-996DA902AA74}" dt="2021-11-16T15:08:12.389" v="122" actId="478"/>
          <ac:picMkLst>
            <pc:docMk/>
            <pc:sldMk cId="2699406223" sldId="323"/>
            <ac:picMk id="6" creationId="{00000000-0000-0000-0000-000000000000}"/>
          </ac:picMkLst>
        </pc:picChg>
        <pc:picChg chg="add del mod ord">
          <ac:chgData name="Mike Bloys" userId="1248c4d8-7b2b-4b32-b8bd-163ae845f9bb" providerId="ADAL" clId="{97B4134F-5637-47EF-813D-996DA902AA74}" dt="2021-11-16T15:12:47.126" v="130" actId="478"/>
          <ac:picMkLst>
            <pc:docMk/>
            <pc:sldMk cId="2699406223" sldId="323"/>
            <ac:picMk id="8" creationId="{B3307F8A-DF87-463F-99AF-56069932AA80}"/>
          </ac:picMkLst>
        </pc:picChg>
        <pc:picChg chg="add del mod ord">
          <ac:chgData name="Mike Bloys" userId="1248c4d8-7b2b-4b32-b8bd-163ae845f9bb" providerId="ADAL" clId="{97B4134F-5637-47EF-813D-996DA902AA74}" dt="2021-11-16T15:17:35.285" v="137" actId="478"/>
          <ac:picMkLst>
            <pc:docMk/>
            <pc:sldMk cId="2699406223" sldId="323"/>
            <ac:picMk id="10" creationId="{21FC52EF-538C-465D-BC9F-4B16ABBCC43A}"/>
          </ac:picMkLst>
        </pc:picChg>
        <pc:picChg chg="add del mod ord">
          <ac:chgData name="Mike Bloys" userId="1248c4d8-7b2b-4b32-b8bd-163ae845f9bb" providerId="ADAL" clId="{97B4134F-5637-47EF-813D-996DA902AA74}" dt="2021-11-16T15:18:27.545" v="138" actId="21"/>
          <ac:picMkLst>
            <pc:docMk/>
            <pc:sldMk cId="2699406223" sldId="323"/>
            <ac:picMk id="12" creationId="{0396EDFF-7363-4544-A19B-3F840A7C0C3F}"/>
          </ac:picMkLst>
        </pc:picChg>
        <pc:picChg chg="add mod ord">
          <ac:chgData name="Mike Bloys" userId="1248c4d8-7b2b-4b32-b8bd-163ae845f9bb" providerId="ADAL" clId="{97B4134F-5637-47EF-813D-996DA902AA74}" dt="2021-11-16T15:18:45.245" v="143" actId="167"/>
          <ac:picMkLst>
            <pc:docMk/>
            <pc:sldMk cId="2699406223" sldId="323"/>
            <ac:picMk id="13" creationId="{38434BD6-9323-4099-8FB9-4EFC9D9BA86D}"/>
          </ac:picMkLst>
        </pc:picChg>
        <pc:picChg chg="add mod">
          <ac:chgData name="Mike Bloys" userId="1248c4d8-7b2b-4b32-b8bd-163ae845f9bb" providerId="ADAL" clId="{97B4134F-5637-47EF-813D-996DA902AA74}" dt="2021-11-16T15:19:11.165" v="145" actId="207"/>
          <ac:picMkLst>
            <pc:docMk/>
            <pc:sldMk cId="2699406223" sldId="323"/>
            <ac:picMk id="14" creationId="{5508FB25-3195-47C2-A7C3-53AE29C89DC8}"/>
          </ac:picMkLst>
        </pc:picChg>
      </pc:sldChg>
      <pc:sldChg chg="addSp modSp mod">
        <pc:chgData name="Mike Bloys" userId="1248c4d8-7b2b-4b32-b8bd-163ae845f9bb" providerId="ADAL" clId="{97B4134F-5637-47EF-813D-996DA902AA74}" dt="2021-11-16T15:30:29.028" v="227" actId="1076"/>
        <pc:sldMkLst>
          <pc:docMk/>
          <pc:sldMk cId="3944629524" sldId="324"/>
        </pc:sldMkLst>
        <pc:spChg chg="mod">
          <ac:chgData name="Mike Bloys" userId="1248c4d8-7b2b-4b32-b8bd-163ae845f9bb" providerId="ADAL" clId="{97B4134F-5637-47EF-813D-996DA902AA74}" dt="2021-11-16T15:30:22.884" v="225" actId="14100"/>
          <ac:spMkLst>
            <pc:docMk/>
            <pc:sldMk cId="3944629524" sldId="324"/>
            <ac:spMk id="3" creationId="{00000000-0000-0000-0000-000000000000}"/>
          </ac:spMkLst>
        </pc:spChg>
        <pc:grpChg chg="add mod">
          <ac:chgData name="Mike Bloys" userId="1248c4d8-7b2b-4b32-b8bd-163ae845f9bb" providerId="ADAL" clId="{97B4134F-5637-47EF-813D-996DA902AA74}" dt="2021-11-16T15:30:29.028" v="227" actId="1076"/>
          <ac:grpSpMkLst>
            <pc:docMk/>
            <pc:sldMk cId="3944629524" sldId="324"/>
            <ac:grpSpMk id="4" creationId="{B4C5402A-A92B-42C7-8881-1842499B793F}"/>
          </ac:grpSpMkLst>
        </pc:grpChg>
        <pc:picChg chg="mod modCrop">
          <ac:chgData name="Mike Bloys" userId="1248c4d8-7b2b-4b32-b8bd-163ae845f9bb" providerId="ADAL" clId="{97B4134F-5637-47EF-813D-996DA902AA74}" dt="2021-11-16T15:30:09.179" v="223" actId="164"/>
          <ac:picMkLst>
            <pc:docMk/>
            <pc:sldMk cId="3944629524" sldId="324"/>
            <ac:picMk id="5" creationId="{00000000-0000-0000-0000-000000000000}"/>
          </ac:picMkLst>
        </pc:picChg>
        <pc:picChg chg="add mod modCrop">
          <ac:chgData name="Mike Bloys" userId="1248c4d8-7b2b-4b32-b8bd-163ae845f9bb" providerId="ADAL" clId="{97B4134F-5637-47EF-813D-996DA902AA74}" dt="2021-11-16T15:30:09.179" v="223" actId="164"/>
          <ac:picMkLst>
            <pc:docMk/>
            <pc:sldMk cId="3944629524" sldId="324"/>
            <ac:picMk id="6" creationId="{8CB2E059-FEFA-455E-9773-75EECB5EE93C}"/>
          </ac:picMkLst>
        </pc:picChg>
        <pc:picChg chg="add mod modCrop">
          <ac:chgData name="Mike Bloys" userId="1248c4d8-7b2b-4b32-b8bd-163ae845f9bb" providerId="ADAL" clId="{97B4134F-5637-47EF-813D-996DA902AA74}" dt="2021-11-16T15:30:09.179" v="223" actId="164"/>
          <ac:picMkLst>
            <pc:docMk/>
            <pc:sldMk cId="3944629524" sldId="324"/>
            <ac:picMk id="7" creationId="{EDD88A9C-C871-4AFC-99C7-E55938981596}"/>
          </ac:picMkLst>
        </pc:picChg>
        <pc:picChg chg="add mod modCrop">
          <ac:chgData name="Mike Bloys" userId="1248c4d8-7b2b-4b32-b8bd-163ae845f9bb" providerId="ADAL" clId="{97B4134F-5637-47EF-813D-996DA902AA74}" dt="2021-11-16T15:30:09.179" v="223" actId="164"/>
          <ac:picMkLst>
            <pc:docMk/>
            <pc:sldMk cId="3944629524" sldId="324"/>
            <ac:picMk id="8" creationId="{593AC36E-059A-4E0D-81AD-F227F1E0C0E5}"/>
          </ac:picMkLst>
        </pc:picChg>
        <pc:picChg chg="add mod modCrop">
          <ac:chgData name="Mike Bloys" userId="1248c4d8-7b2b-4b32-b8bd-163ae845f9bb" providerId="ADAL" clId="{97B4134F-5637-47EF-813D-996DA902AA74}" dt="2021-11-16T15:30:09.179" v="223" actId="164"/>
          <ac:picMkLst>
            <pc:docMk/>
            <pc:sldMk cId="3944629524" sldId="324"/>
            <ac:picMk id="9" creationId="{1706CBCD-E4EC-4D65-918E-DF2D8BCD22B0}"/>
          </ac:picMkLst>
        </pc:picChg>
        <pc:picChg chg="add mod modCrop">
          <ac:chgData name="Mike Bloys" userId="1248c4d8-7b2b-4b32-b8bd-163ae845f9bb" providerId="ADAL" clId="{97B4134F-5637-47EF-813D-996DA902AA74}" dt="2021-11-16T15:30:09.179" v="223" actId="164"/>
          <ac:picMkLst>
            <pc:docMk/>
            <pc:sldMk cId="3944629524" sldId="324"/>
            <ac:picMk id="10" creationId="{685FDF92-CE9B-4648-89A8-90D634D70126}"/>
          </ac:picMkLst>
        </pc:picChg>
        <pc:picChg chg="add mod modCrop">
          <ac:chgData name="Mike Bloys" userId="1248c4d8-7b2b-4b32-b8bd-163ae845f9bb" providerId="ADAL" clId="{97B4134F-5637-47EF-813D-996DA902AA74}" dt="2021-11-16T15:30:09.179" v="223" actId="164"/>
          <ac:picMkLst>
            <pc:docMk/>
            <pc:sldMk cId="3944629524" sldId="324"/>
            <ac:picMk id="11" creationId="{EC0A50BA-5357-4134-AD20-DCF720354920}"/>
          </ac:picMkLst>
        </pc:picChg>
      </pc:sldChg>
      <pc:sldChg chg="addSp delSp modSp mod">
        <pc:chgData name="Mike Bloys" userId="1248c4d8-7b2b-4b32-b8bd-163ae845f9bb" providerId="ADAL" clId="{97B4134F-5637-47EF-813D-996DA902AA74}" dt="2021-11-16T15:50:45.347" v="265" actId="1076"/>
        <pc:sldMkLst>
          <pc:docMk/>
          <pc:sldMk cId="570877805" sldId="326"/>
        </pc:sldMkLst>
        <pc:spChg chg="add del mod">
          <ac:chgData name="Mike Bloys" userId="1248c4d8-7b2b-4b32-b8bd-163ae845f9bb" providerId="ADAL" clId="{97B4134F-5637-47EF-813D-996DA902AA74}" dt="2021-11-16T15:50:41.860" v="264" actId="478"/>
          <ac:spMkLst>
            <pc:docMk/>
            <pc:sldMk cId="570877805" sldId="326"/>
            <ac:spMk id="10" creationId="{CD3883C1-9EBD-4BDA-A320-27059A4FD107}"/>
          </ac:spMkLst>
        </pc:spChg>
        <pc:spChg chg="del mod">
          <ac:chgData name="Mike Bloys" userId="1248c4d8-7b2b-4b32-b8bd-163ae845f9bb" providerId="ADAL" clId="{97B4134F-5637-47EF-813D-996DA902AA74}" dt="2021-11-16T15:49:51.397" v="252" actId="478"/>
          <ac:spMkLst>
            <pc:docMk/>
            <pc:sldMk cId="570877805" sldId="326"/>
            <ac:spMk id="11" creationId="{E1E6BAB9-CED5-479D-A85B-AE811C57F6C7}"/>
          </ac:spMkLst>
        </pc:spChg>
        <pc:spChg chg="del">
          <ac:chgData name="Mike Bloys" userId="1248c4d8-7b2b-4b32-b8bd-163ae845f9bb" providerId="ADAL" clId="{97B4134F-5637-47EF-813D-996DA902AA74}" dt="2021-11-16T15:49:54.243" v="253" actId="478"/>
          <ac:spMkLst>
            <pc:docMk/>
            <pc:sldMk cId="570877805" sldId="326"/>
            <ac:spMk id="14" creationId="{6F76D3DF-24A1-4F71-8E3E-A50D60B26929}"/>
          </ac:spMkLst>
        </pc:spChg>
        <pc:picChg chg="del">
          <ac:chgData name="Mike Bloys" userId="1248c4d8-7b2b-4b32-b8bd-163ae845f9bb" providerId="ADAL" clId="{97B4134F-5637-47EF-813D-996DA902AA74}" dt="2021-11-16T15:50:08.259" v="257" actId="478"/>
          <ac:picMkLst>
            <pc:docMk/>
            <pc:sldMk cId="570877805" sldId="326"/>
            <ac:picMk id="5" creationId="{75C717CD-9778-4E36-9810-BF037649DF3C}"/>
          </ac:picMkLst>
        </pc:picChg>
        <pc:picChg chg="add mod ord modCrop">
          <ac:chgData name="Mike Bloys" userId="1248c4d8-7b2b-4b32-b8bd-163ae845f9bb" providerId="ADAL" clId="{97B4134F-5637-47EF-813D-996DA902AA74}" dt="2021-11-16T15:50:45.347" v="265" actId="1076"/>
          <ac:picMkLst>
            <pc:docMk/>
            <pc:sldMk cId="570877805" sldId="326"/>
            <ac:picMk id="6" creationId="{781FADCE-5FE0-4A3D-844B-FE0A304B44C3}"/>
          </ac:picMkLst>
        </pc:picChg>
        <pc:picChg chg="del mod">
          <ac:chgData name="Mike Bloys" userId="1248c4d8-7b2b-4b32-b8bd-163ae845f9bb" providerId="ADAL" clId="{97B4134F-5637-47EF-813D-996DA902AA74}" dt="2021-11-16T15:50:41.860" v="264" actId="478"/>
          <ac:picMkLst>
            <pc:docMk/>
            <pc:sldMk cId="570877805" sldId="326"/>
            <ac:picMk id="9" creationId="{882538E4-6E7A-42D4-B3B6-D9762F982856}"/>
          </ac:picMkLst>
        </pc:picChg>
        <pc:picChg chg="add mod">
          <ac:chgData name="Mike Bloys" userId="1248c4d8-7b2b-4b32-b8bd-163ae845f9bb" providerId="ADAL" clId="{97B4134F-5637-47EF-813D-996DA902AA74}" dt="2021-11-16T15:50:21.639" v="260"/>
          <ac:picMkLst>
            <pc:docMk/>
            <pc:sldMk cId="570877805" sldId="326"/>
            <ac:picMk id="12" creationId="{1B28A01F-8533-48E0-A62B-A4354AED22A4}"/>
          </ac:picMkLst>
        </pc:picChg>
        <pc:picChg chg="del">
          <ac:chgData name="Mike Bloys" userId="1248c4d8-7b2b-4b32-b8bd-163ae845f9bb" providerId="ADAL" clId="{97B4134F-5637-47EF-813D-996DA902AA74}" dt="2021-11-16T15:50:13.123" v="259" actId="478"/>
          <ac:picMkLst>
            <pc:docMk/>
            <pc:sldMk cId="570877805" sldId="326"/>
            <ac:picMk id="3074" creationId="{D5BF75AA-8370-470C-AAC7-C900A8FA9D5C}"/>
          </ac:picMkLst>
        </pc:picChg>
      </pc:sldChg>
      <pc:sldChg chg="addSp modSp mod">
        <pc:chgData name="Mike Bloys" userId="1248c4d8-7b2b-4b32-b8bd-163ae845f9bb" providerId="ADAL" clId="{97B4134F-5637-47EF-813D-996DA902AA74}" dt="2021-11-16T15:57:26.247" v="322" actId="20577"/>
        <pc:sldMkLst>
          <pc:docMk/>
          <pc:sldMk cId="3126197104" sldId="327"/>
        </pc:sldMkLst>
        <pc:spChg chg="mod">
          <ac:chgData name="Mike Bloys" userId="1248c4d8-7b2b-4b32-b8bd-163ae845f9bb" providerId="ADAL" clId="{97B4134F-5637-47EF-813D-996DA902AA74}" dt="2021-11-16T15:57:26.247" v="322" actId="20577"/>
          <ac:spMkLst>
            <pc:docMk/>
            <pc:sldMk cId="3126197104" sldId="327"/>
            <ac:spMk id="3" creationId="{AB6034E0-4C3C-49DE-B51D-189179CDFB63}"/>
          </ac:spMkLst>
        </pc:spChg>
        <pc:picChg chg="mod ord modCrop">
          <ac:chgData name="Mike Bloys" userId="1248c4d8-7b2b-4b32-b8bd-163ae845f9bb" providerId="ADAL" clId="{97B4134F-5637-47EF-813D-996DA902AA74}" dt="2021-11-16T15:57:10.843" v="317" actId="1076"/>
          <ac:picMkLst>
            <pc:docMk/>
            <pc:sldMk cId="3126197104" sldId="327"/>
            <ac:picMk id="5" creationId="{A99EF192-5880-467E-A2FE-0DE95DE9EE7A}"/>
          </ac:picMkLst>
        </pc:picChg>
        <pc:picChg chg="add mod">
          <ac:chgData name="Mike Bloys" userId="1248c4d8-7b2b-4b32-b8bd-163ae845f9bb" providerId="ADAL" clId="{97B4134F-5637-47EF-813D-996DA902AA74}" dt="2021-11-16T15:55:18.759" v="291"/>
          <ac:picMkLst>
            <pc:docMk/>
            <pc:sldMk cId="3126197104" sldId="327"/>
            <ac:picMk id="6" creationId="{3F3B874D-6614-47BE-98B1-B8154E606FD7}"/>
          </ac:picMkLst>
        </pc:picChg>
      </pc:sldChg>
      <pc:sldMasterChg chg="modSldLayout">
        <pc:chgData name="Mike Bloys" userId="1248c4d8-7b2b-4b32-b8bd-163ae845f9bb" providerId="ADAL" clId="{97B4134F-5637-47EF-813D-996DA902AA74}" dt="2021-11-16T15:35:50.936" v="232" actId="21"/>
        <pc:sldMasterMkLst>
          <pc:docMk/>
          <pc:sldMasterMk cId="3316734550" sldId="2147483648"/>
        </pc:sldMasterMkLst>
        <pc:sldLayoutChg chg="modSp">
          <pc:chgData name="Mike Bloys" userId="1248c4d8-7b2b-4b32-b8bd-163ae845f9bb" providerId="ADAL" clId="{97B4134F-5637-47EF-813D-996DA902AA74}" dt="2021-11-16T12:45:58.111" v="0" actId="14826"/>
          <pc:sldLayoutMkLst>
            <pc:docMk/>
            <pc:sldMasterMk cId="3316734550" sldId="2147483648"/>
            <pc:sldLayoutMk cId="3886385901" sldId="2147483649"/>
          </pc:sldLayoutMkLst>
          <pc:picChg chg="mod">
            <ac:chgData name="Mike Bloys" userId="1248c4d8-7b2b-4b32-b8bd-163ae845f9bb" providerId="ADAL" clId="{97B4134F-5637-47EF-813D-996DA902AA74}" dt="2021-11-16T12:45:58.111" v="0" actId="14826"/>
            <ac:picMkLst>
              <pc:docMk/>
              <pc:sldMasterMk cId="3316734550" sldId="2147483648"/>
              <pc:sldLayoutMk cId="3886385901" sldId="2147483649"/>
              <ac:picMk id="5" creationId="{466C617B-0A74-4623-A698-327CD1F18CC4}"/>
            </ac:picMkLst>
          </pc:picChg>
        </pc:sldLayoutChg>
        <pc:sldLayoutChg chg="addSp delSp modSp mod">
          <pc:chgData name="Mike Bloys" userId="1248c4d8-7b2b-4b32-b8bd-163ae845f9bb" providerId="ADAL" clId="{97B4134F-5637-47EF-813D-996DA902AA74}" dt="2021-11-16T12:57:57.894" v="52" actId="14100"/>
          <pc:sldLayoutMkLst>
            <pc:docMk/>
            <pc:sldMasterMk cId="3316734550" sldId="2147483648"/>
            <pc:sldLayoutMk cId="2849720375" sldId="2147483652"/>
          </pc:sldLayoutMkLst>
          <pc:spChg chg="del">
            <ac:chgData name="Mike Bloys" userId="1248c4d8-7b2b-4b32-b8bd-163ae845f9bb" providerId="ADAL" clId="{97B4134F-5637-47EF-813D-996DA902AA74}" dt="2021-11-16T12:47:14.273" v="30"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97B4134F-5637-47EF-813D-996DA902AA74}" dt="2021-11-16T12:57:57.894" v="52" actId="14100"/>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97B4134F-5637-47EF-813D-996DA902AA74}" dt="2021-11-16T12:47:14.620" v="31"/>
            <ac:spMkLst>
              <pc:docMk/>
              <pc:sldMasterMk cId="3316734550" sldId="2147483648"/>
              <pc:sldLayoutMk cId="2849720375" sldId="2147483652"/>
              <ac:spMk id="12" creationId="{BF8E1A02-E262-4013-98A0-4B1409D0357B}"/>
            </ac:spMkLst>
          </pc:spChg>
          <pc:picChg chg="del">
            <ac:chgData name="Mike Bloys" userId="1248c4d8-7b2b-4b32-b8bd-163ae845f9bb" providerId="ADAL" clId="{97B4134F-5637-47EF-813D-996DA902AA74}" dt="2021-11-16T12:47:14.273" v="30" actId="478"/>
            <ac:picMkLst>
              <pc:docMk/>
              <pc:sldMasterMk cId="3316734550" sldId="2147483648"/>
              <pc:sldLayoutMk cId="2849720375" sldId="2147483652"/>
              <ac:picMk id="9" creationId="{17928F57-3A02-4647-9D97-68667C8F273E}"/>
            </ac:picMkLst>
          </pc:picChg>
          <pc:picChg chg="mod">
            <ac:chgData name="Mike Bloys" userId="1248c4d8-7b2b-4b32-b8bd-163ae845f9bb" providerId="ADAL" clId="{97B4134F-5637-47EF-813D-996DA902AA74}" dt="2021-11-16T12:49:51.954" v="41" actId="207"/>
            <ac:picMkLst>
              <pc:docMk/>
              <pc:sldMasterMk cId="3316734550" sldId="2147483648"/>
              <pc:sldLayoutMk cId="2849720375" sldId="2147483652"/>
              <ac:picMk id="10" creationId="{7748952A-9DBD-564D-A3A2-BB100838CAF2}"/>
            </ac:picMkLst>
          </pc:picChg>
          <pc:picChg chg="add mod">
            <ac:chgData name="Mike Bloys" userId="1248c4d8-7b2b-4b32-b8bd-163ae845f9bb" providerId="ADAL" clId="{97B4134F-5637-47EF-813D-996DA902AA74}" dt="2021-11-16T12:47:14.620" v="31"/>
            <ac:picMkLst>
              <pc:docMk/>
              <pc:sldMasterMk cId="3316734550" sldId="2147483648"/>
              <pc:sldLayoutMk cId="2849720375" sldId="2147483652"/>
              <ac:picMk id="11" creationId="{847CC5B8-DEFA-4347-8AAC-AB127539395B}"/>
            </ac:picMkLst>
          </pc:picChg>
        </pc:sldLayoutChg>
        <pc:sldLayoutChg chg="addSp delSp modSp mod">
          <pc:chgData name="Mike Bloys" userId="1248c4d8-7b2b-4b32-b8bd-163ae845f9bb" providerId="ADAL" clId="{97B4134F-5637-47EF-813D-996DA902AA74}" dt="2021-11-16T15:35:50.936" v="232" actId="21"/>
          <pc:sldLayoutMkLst>
            <pc:docMk/>
            <pc:sldMasterMk cId="3316734550" sldId="2147483648"/>
            <pc:sldLayoutMk cId="4180777422" sldId="2147483653"/>
          </pc:sldLayoutMkLst>
          <pc:spChg chg="del">
            <ac:chgData name="Mike Bloys" userId="1248c4d8-7b2b-4b32-b8bd-163ae845f9bb" providerId="ADAL" clId="{97B4134F-5637-47EF-813D-996DA902AA74}" dt="2021-11-16T12:46:48.113" v="1" actId="478"/>
            <ac:spMkLst>
              <pc:docMk/>
              <pc:sldMasterMk cId="3316734550" sldId="2147483648"/>
              <pc:sldLayoutMk cId="4180777422" sldId="2147483653"/>
              <ac:spMk id="10" creationId="{AFB0EA00-AD7B-1942-A246-57CD3454669B}"/>
            </ac:spMkLst>
          </pc:spChg>
          <pc:spChg chg="mod">
            <ac:chgData name="Mike Bloys" userId="1248c4d8-7b2b-4b32-b8bd-163ae845f9bb" providerId="ADAL" clId="{97B4134F-5637-47EF-813D-996DA902AA74}" dt="2021-11-16T12:57:52.527" v="51" actId="14100"/>
            <ac:spMkLst>
              <pc:docMk/>
              <pc:sldMasterMk cId="3316734550" sldId="2147483648"/>
              <pc:sldLayoutMk cId="4180777422" sldId="2147483653"/>
              <ac:spMk id="12" creationId="{00000000-0000-0000-0000-000000000000}"/>
            </ac:spMkLst>
          </pc:spChg>
          <pc:spChg chg="add mod">
            <ac:chgData name="Mike Bloys" userId="1248c4d8-7b2b-4b32-b8bd-163ae845f9bb" providerId="ADAL" clId="{97B4134F-5637-47EF-813D-996DA902AA74}" dt="2021-11-16T12:47:06.407" v="29" actId="20577"/>
            <ac:spMkLst>
              <pc:docMk/>
              <pc:sldMasterMk cId="3316734550" sldId="2147483648"/>
              <pc:sldLayoutMk cId="4180777422" sldId="2147483653"/>
              <ac:spMk id="13" creationId="{A3DDDFCD-A877-4A79-9C9A-BAD68DA9B1D9}"/>
            </ac:spMkLst>
          </pc:spChg>
          <pc:picChg chg="del">
            <ac:chgData name="Mike Bloys" userId="1248c4d8-7b2b-4b32-b8bd-163ae845f9bb" providerId="ADAL" clId="{97B4134F-5637-47EF-813D-996DA902AA74}" dt="2021-11-16T12:46:48.113" v="1" actId="478"/>
            <ac:picMkLst>
              <pc:docMk/>
              <pc:sldMasterMk cId="3316734550" sldId="2147483648"/>
              <pc:sldLayoutMk cId="4180777422" sldId="2147483653"/>
              <ac:picMk id="7" creationId="{7F8EACDD-4D2E-2E48-8430-A145513E10F4}"/>
            </ac:picMkLst>
          </pc:picChg>
          <pc:picChg chg="add mod">
            <ac:chgData name="Mike Bloys" userId="1248c4d8-7b2b-4b32-b8bd-163ae845f9bb" providerId="ADAL" clId="{97B4134F-5637-47EF-813D-996DA902AA74}" dt="2021-11-16T12:46:48.650" v="2"/>
            <ac:picMkLst>
              <pc:docMk/>
              <pc:sldMasterMk cId="3316734550" sldId="2147483648"/>
              <pc:sldLayoutMk cId="4180777422" sldId="2147483653"/>
              <ac:picMk id="8" creationId="{70EA50AC-B5C1-4E35-BC48-DFF662048BA0}"/>
            </ac:picMkLst>
          </pc:picChg>
          <pc:picChg chg="mod">
            <ac:chgData name="Mike Bloys" userId="1248c4d8-7b2b-4b32-b8bd-163ae845f9bb" providerId="ADAL" clId="{97B4134F-5637-47EF-813D-996DA902AA74}" dt="2021-11-16T12:49:55.082" v="42" actId="207"/>
            <ac:picMkLst>
              <pc:docMk/>
              <pc:sldMasterMk cId="3316734550" sldId="2147483648"/>
              <pc:sldLayoutMk cId="4180777422" sldId="2147483653"/>
              <ac:picMk id="9" creationId="{98141DA7-A9BB-A24C-9445-860C57FB32AE}"/>
            </ac:picMkLst>
          </pc:picChg>
          <pc:picChg chg="add del mod modCrop">
            <ac:chgData name="Mike Bloys" userId="1248c4d8-7b2b-4b32-b8bd-163ae845f9bb" providerId="ADAL" clId="{97B4134F-5637-47EF-813D-996DA902AA74}" dt="2021-11-16T15:18:40.875" v="141" actId="21"/>
            <ac:picMkLst>
              <pc:docMk/>
              <pc:sldMasterMk cId="3316734550" sldId="2147483648"/>
              <pc:sldLayoutMk cId="4180777422" sldId="2147483653"/>
              <ac:picMk id="14" creationId="{305CE9FC-FEC1-4AA1-8942-6A0081B88F5F}"/>
            </ac:picMkLst>
          </pc:picChg>
          <pc:picChg chg="add del mod modCrop">
            <ac:chgData name="Mike Bloys" userId="1248c4d8-7b2b-4b32-b8bd-163ae845f9bb" providerId="ADAL" clId="{97B4134F-5637-47EF-813D-996DA902AA74}" dt="2021-11-16T15:35:50.936" v="232" actId="21"/>
            <ac:picMkLst>
              <pc:docMk/>
              <pc:sldMasterMk cId="3316734550" sldId="2147483648"/>
              <pc:sldLayoutMk cId="4180777422" sldId="2147483653"/>
              <ac:picMk id="15" creationId="{D0ADDD71-A56B-41F3-8D87-2B0399B07910}"/>
            </ac:picMkLst>
          </pc:picChg>
        </pc:sldLayoutChg>
        <pc:sldLayoutChg chg="addSp delSp modSp mod">
          <pc:chgData name="Mike Bloys" userId="1248c4d8-7b2b-4b32-b8bd-163ae845f9bb" providerId="ADAL" clId="{97B4134F-5637-47EF-813D-996DA902AA74}" dt="2021-11-16T14:27:31.852" v="94" actId="478"/>
          <pc:sldLayoutMkLst>
            <pc:docMk/>
            <pc:sldMasterMk cId="3316734550" sldId="2147483648"/>
            <pc:sldLayoutMk cId="2265425468" sldId="2147483654"/>
          </pc:sldLayoutMkLst>
          <pc:spChg chg="add mod">
            <ac:chgData name="Mike Bloys" userId="1248c4d8-7b2b-4b32-b8bd-163ae845f9bb" providerId="ADAL" clId="{97B4134F-5637-47EF-813D-996DA902AA74}" dt="2021-11-16T14:19:33.646" v="60" actId="207"/>
            <ac:spMkLst>
              <pc:docMk/>
              <pc:sldMasterMk cId="3316734550" sldId="2147483648"/>
              <pc:sldLayoutMk cId="2265425468" sldId="2147483654"/>
              <ac:spMk id="6" creationId="{466D735F-2F14-4938-86EA-F178FF0AD1B9}"/>
            </ac:spMkLst>
          </pc:spChg>
          <pc:spChg chg="add del mod">
            <ac:chgData name="Mike Bloys" userId="1248c4d8-7b2b-4b32-b8bd-163ae845f9bb" providerId="ADAL" clId="{97B4134F-5637-47EF-813D-996DA902AA74}" dt="2021-11-16T14:27:31.852" v="94" actId="478"/>
            <ac:spMkLst>
              <pc:docMk/>
              <pc:sldMasterMk cId="3316734550" sldId="2147483648"/>
              <pc:sldLayoutMk cId="2265425468" sldId="2147483654"/>
              <ac:spMk id="7" creationId="{A91C1AC6-AD46-489C-A304-64304392B067}"/>
            </ac:spMkLst>
          </pc:spChg>
          <pc:spChg chg="del">
            <ac:chgData name="Mike Bloys" userId="1248c4d8-7b2b-4b32-b8bd-163ae845f9bb" providerId="ADAL" clId="{97B4134F-5637-47EF-813D-996DA902AA74}" dt="2021-11-16T14:19:25.422" v="59" actId="478"/>
            <ac:spMkLst>
              <pc:docMk/>
              <pc:sldMasterMk cId="3316734550" sldId="2147483648"/>
              <pc:sldLayoutMk cId="2265425468" sldId="2147483654"/>
              <ac:spMk id="10" creationId="{00000000-0000-0000-0000-000000000000}"/>
            </ac:spMkLst>
          </pc:spChg>
          <pc:cxnChg chg="mod">
            <ac:chgData name="Mike Bloys" userId="1248c4d8-7b2b-4b32-b8bd-163ae845f9bb" providerId="ADAL" clId="{97B4134F-5637-47EF-813D-996DA902AA74}" dt="2021-11-16T14:27:30.482" v="93" actId="14100"/>
            <ac:cxnSpMkLst>
              <pc:docMk/>
              <pc:sldMasterMk cId="3316734550" sldId="2147483648"/>
              <pc:sldLayoutMk cId="2265425468" sldId="2147483654"/>
              <ac:cxnSpMk id="8" creationId="{00000000-0000-0000-0000-000000000000}"/>
            </ac:cxnSpMkLst>
          </pc:cxnChg>
        </pc:sldLayoutChg>
        <pc:sldLayoutChg chg="addSp delSp modSp mod">
          <pc:chgData name="Mike Bloys" userId="1248c4d8-7b2b-4b32-b8bd-163ae845f9bb" providerId="ADAL" clId="{97B4134F-5637-47EF-813D-996DA902AA74}" dt="2021-11-16T12:58:08.375" v="54" actId="14100"/>
          <pc:sldLayoutMkLst>
            <pc:docMk/>
            <pc:sldMasterMk cId="3316734550" sldId="2147483648"/>
            <pc:sldLayoutMk cId="3315833090" sldId="2147483656"/>
          </pc:sldLayoutMkLst>
          <pc:spChg chg="add mod">
            <ac:chgData name="Mike Bloys" userId="1248c4d8-7b2b-4b32-b8bd-163ae845f9bb" providerId="ADAL" clId="{97B4134F-5637-47EF-813D-996DA902AA74}" dt="2021-11-16T12:48:36.676" v="35"/>
            <ac:spMkLst>
              <pc:docMk/>
              <pc:sldMasterMk cId="3316734550" sldId="2147483648"/>
              <pc:sldLayoutMk cId="3315833090" sldId="2147483656"/>
              <ac:spMk id="9" creationId="{06D610AE-6F38-43DB-ADE8-8D13FCE0B5C9}"/>
            </ac:spMkLst>
          </pc:spChg>
          <pc:spChg chg="mod">
            <ac:chgData name="Mike Bloys" userId="1248c4d8-7b2b-4b32-b8bd-163ae845f9bb" providerId="ADAL" clId="{97B4134F-5637-47EF-813D-996DA902AA74}" dt="2021-11-16T12:58:08.375" v="54" actId="14100"/>
            <ac:spMkLst>
              <pc:docMk/>
              <pc:sldMasterMk cId="3316734550" sldId="2147483648"/>
              <pc:sldLayoutMk cId="3315833090" sldId="2147483656"/>
              <ac:spMk id="10" creationId="{00000000-0000-0000-0000-000000000000}"/>
            </ac:spMkLst>
          </pc:spChg>
          <pc:spChg chg="del">
            <ac:chgData name="Mike Bloys" userId="1248c4d8-7b2b-4b32-b8bd-163ae845f9bb" providerId="ADAL" clId="{97B4134F-5637-47EF-813D-996DA902AA74}" dt="2021-11-16T12:48:36.193" v="34" actId="478"/>
            <ac:spMkLst>
              <pc:docMk/>
              <pc:sldMasterMk cId="3316734550" sldId="2147483648"/>
              <pc:sldLayoutMk cId="3315833090" sldId="2147483656"/>
              <ac:spMk id="11" creationId="{5DE58603-8156-4D47-A3B3-0C5A77EB0240}"/>
            </ac:spMkLst>
          </pc:spChg>
          <pc:picChg chg="del">
            <ac:chgData name="Mike Bloys" userId="1248c4d8-7b2b-4b32-b8bd-163ae845f9bb" providerId="ADAL" clId="{97B4134F-5637-47EF-813D-996DA902AA74}" dt="2021-11-16T12:48:36.193" v="34" actId="478"/>
            <ac:picMkLst>
              <pc:docMk/>
              <pc:sldMasterMk cId="3316734550" sldId="2147483648"/>
              <pc:sldLayoutMk cId="3315833090" sldId="2147483656"/>
              <ac:picMk id="6" creationId="{079847E8-2EF4-2C49-9CC9-9F8AE3733110}"/>
            </ac:picMkLst>
          </pc:picChg>
          <pc:picChg chg="add mod">
            <ac:chgData name="Mike Bloys" userId="1248c4d8-7b2b-4b32-b8bd-163ae845f9bb" providerId="ADAL" clId="{97B4134F-5637-47EF-813D-996DA902AA74}" dt="2021-11-16T12:48:36.676" v="35"/>
            <ac:picMkLst>
              <pc:docMk/>
              <pc:sldMasterMk cId="3316734550" sldId="2147483648"/>
              <pc:sldLayoutMk cId="3315833090" sldId="2147483656"/>
              <ac:picMk id="7" creationId="{23AF65CD-3E53-40E7-848B-FEED786F7BB2}"/>
            </ac:picMkLst>
          </pc:picChg>
        </pc:sldLayoutChg>
        <pc:sldLayoutChg chg="addSp delSp modSp mod setBg">
          <pc:chgData name="Mike Bloys" userId="1248c4d8-7b2b-4b32-b8bd-163ae845f9bb" providerId="ADAL" clId="{97B4134F-5637-47EF-813D-996DA902AA74}" dt="2021-11-16T14:19:40.715" v="62" actId="478"/>
          <pc:sldLayoutMkLst>
            <pc:docMk/>
            <pc:sldMasterMk cId="3316734550" sldId="2147483648"/>
            <pc:sldLayoutMk cId="393927180" sldId="2147483664"/>
          </pc:sldLayoutMkLst>
          <pc:spChg chg="add mod">
            <ac:chgData name="Mike Bloys" userId="1248c4d8-7b2b-4b32-b8bd-163ae845f9bb" providerId="ADAL" clId="{97B4134F-5637-47EF-813D-996DA902AA74}" dt="2021-11-16T14:19:38.175" v="61"/>
            <ac:spMkLst>
              <pc:docMk/>
              <pc:sldMasterMk cId="3316734550" sldId="2147483648"/>
              <pc:sldLayoutMk cId="393927180" sldId="2147483664"/>
              <ac:spMk id="5" creationId="{6381EEA5-6531-4432-A947-6EDBD4A9E21A}"/>
            </ac:spMkLst>
          </pc:spChg>
          <pc:spChg chg="del">
            <ac:chgData name="Mike Bloys" userId="1248c4d8-7b2b-4b32-b8bd-163ae845f9bb" providerId="ADAL" clId="{97B4134F-5637-47EF-813D-996DA902AA74}" dt="2021-11-16T14:19:40.715" v="62" actId="478"/>
            <ac:spMkLst>
              <pc:docMk/>
              <pc:sldMasterMk cId="3316734550" sldId="2147483648"/>
              <pc:sldLayoutMk cId="393927180" sldId="2147483664"/>
              <ac:spMk id="6" creationId="{00000000-0000-0000-0000-000000000000}"/>
            </ac:spMkLst>
          </pc:spChg>
        </pc:sldLayoutChg>
        <pc:sldLayoutChg chg="addSp delSp modSp mod">
          <pc:chgData name="Mike Bloys" userId="1248c4d8-7b2b-4b32-b8bd-163ae845f9bb" providerId="ADAL" clId="{97B4134F-5637-47EF-813D-996DA902AA74}" dt="2021-11-16T12:49:36.122" v="39" actId="207"/>
          <pc:sldLayoutMkLst>
            <pc:docMk/>
            <pc:sldMasterMk cId="3316734550" sldId="2147483648"/>
            <pc:sldLayoutMk cId="2767036606" sldId="2147483665"/>
          </pc:sldLayoutMkLst>
          <pc:spChg chg="del">
            <ac:chgData name="Mike Bloys" userId="1248c4d8-7b2b-4b32-b8bd-163ae845f9bb" providerId="ADAL" clId="{97B4134F-5637-47EF-813D-996DA902AA74}" dt="2021-11-16T12:48:40.528" v="36" actId="478"/>
            <ac:spMkLst>
              <pc:docMk/>
              <pc:sldMasterMk cId="3316734550" sldId="2147483648"/>
              <pc:sldLayoutMk cId="2767036606" sldId="2147483665"/>
              <ac:spMk id="10" creationId="{E7922DF1-CB97-C64E-BE70-B1D35D96F187}"/>
            </ac:spMkLst>
          </pc:spChg>
          <pc:spChg chg="add mod">
            <ac:chgData name="Mike Bloys" userId="1248c4d8-7b2b-4b32-b8bd-163ae845f9bb" providerId="ADAL" clId="{97B4134F-5637-47EF-813D-996DA902AA74}" dt="2021-11-16T12:48:41.380" v="37"/>
            <ac:spMkLst>
              <pc:docMk/>
              <pc:sldMasterMk cId="3316734550" sldId="2147483648"/>
              <pc:sldLayoutMk cId="2767036606" sldId="2147483665"/>
              <ac:spMk id="11" creationId="{BFDD260B-A135-46C0-AE68-A2F570EC3A2D}"/>
            </ac:spMkLst>
          </pc:spChg>
          <pc:picChg chg="add mod">
            <ac:chgData name="Mike Bloys" userId="1248c4d8-7b2b-4b32-b8bd-163ae845f9bb" providerId="ADAL" clId="{97B4134F-5637-47EF-813D-996DA902AA74}" dt="2021-11-16T12:48:41.380" v="37"/>
            <ac:picMkLst>
              <pc:docMk/>
              <pc:sldMasterMk cId="3316734550" sldId="2147483648"/>
              <pc:sldLayoutMk cId="2767036606" sldId="2147483665"/>
              <ac:picMk id="6" creationId="{9D324DC3-2D71-4AAC-96D6-52E35D8678FF}"/>
            </ac:picMkLst>
          </pc:picChg>
          <pc:picChg chg="del">
            <ac:chgData name="Mike Bloys" userId="1248c4d8-7b2b-4b32-b8bd-163ae845f9bb" providerId="ADAL" clId="{97B4134F-5637-47EF-813D-996DA902AA74}" dt="2021-11-16T12:48:40.528" v="36" actId="478"/>
            <ac:picMkLst>
              <pc:docMk/>
              <pc:sldMasterMk cId="3316734550" sldId="2147483648"/>
              <pc:sldLayoutMk cId="2767036606" sldId="2147483665"/>
              <ac:picMk id="7" creationId="{C8A831C5-3E82-E549-9C23-2D0714C1D618}"/>
            </ac:picMkLst>
          </pc:picChg>
          <pc:picChg chg="mod">
            <ac:chgData name="Mike Bloys" userId="1248c4d8-7b2b-4b32-b8bd-163ae845f9bb" providerId="ADAL" clId="{97B4134F-5637-47EF-813D-996DA902AA74}" dt="2021-11-16T12:49:36.122" v="39" actId="207"/>
            <ac:picMkLst>
              <pc:docMk/>
              <pc:sldMasterMk cId="3316734550" sldId="2147483648"/>
              <pc:sldLayoutMk cId="2767036606" sldId="2147483665"/>
              <ac:picMk id="9" creationId="{963BBE44-7AC6-CD40-8C0E-3E0AA199197E}"/>
            </ac:picMkLst>
          </pc:picChg>
        </pc:sldLayoutChg>
        <pc:sldLayoutChg chg="addSp delSp modSp mod">
          <pc:chgData name="Mike Bloys" userId="1248c4d8-7b2b-4b32-b8bd-163ae845f9bb" providerId="ADAL" clId="{97B4134F-5637-47EF-813D-996DA902AA74}" dt="2021-11-16T12:58:03.926" v="53" actId="14100"/>
          <pc:sldLayoutMkLst>
            <pc:docMk/>
            <pc:sldMasterMk cId="3316734550" sldId="2147483648"/>
            <pc:sldLayoutMk cId="3939891126" sldId="2147483666"/>
          </pc:sldLayoutMkLst>
          <pc:spChg chg="mod">
            <ac:chgData name="Mike Bloys" userId="1248c4d8-7b2b-4b32-b8bd-163ae845f9bb" providerId="ADAL" clId="{97B4134F-5637-47EF-813D-996DA902AA74}" dt="2021-11-16T12:58:03.926" v="53" actId="14100"/>
            <ac:spMkLst>
              <pc:docMk/>
              <pc:sldMasterMk cId="3316734550" sldId="2147483648"/>
              <pc:sldLayoutMk cId="3939891126" sldId="2147483666"/>
              <ac:spMk id="8" creationId="{00000000-0000-0000-0000-000000000000}"/>
            </ac:spMkLst>
          </pc:spChg>
          <pc:spChg chg="del">
            <ac:chgData name="Mike Bloys" userId="1248c4d8-7b2b-4b32-b8bd-163ae845f9bb" providerId="ADAL" clId="{97B4134F-5637-47EF-813D-996DA902AA74}" dt="2021-11-16T12:47:17.632" v="32" actId="478"/>
            <ac:spMkLst>
              <pc:docMk/>
              <pc:sldMasterMk cId="3316734550" sldId="2147483648"/>
              <pc:sldLayoutMk cId="3939891126" sldId="2147483666"/>
              <ac:spMk id="12" creationId="{339D781C-E8D5-184E-8DF0-F240E6FB0755}"/>
            </ac:spMkLst>
          </pc:spChg>
          <pc:spChg chg="add mod">
            <ac:chgData name="Mike Bloys" userId="1248c4d8-7b2b-4b32-b8bd-163ae845f9bb" providerId="ADAL" clId="{97B4134F-5637-47EF-813D-996DA902AA74}" dt="2021-11-16T12:47:18.004" v="33"/>
            <ac:spMkLst>
              <pc:docMk/>
              <pc:sldMasterMk cId="3316734550" sldId="2147483648"/>
              <pc:sldLayoutMk cId="3939891126" sldId="2147483666"/>
              <ac:spMk id="14" creationId="{2A87EB62-F5CD-4516-A3EF-5D3C4E4EFCAA}"/>
            </ac:spMkLst>
          </pc:spChg>
          <pc:picChg chg="del">
            <ac:chgData name="Mike Bloys" userId="1248c4d8-7b2b-4b32-b8bd-163ae845f9bb" providerId="ADAL" clId="{97B4134F-5637-47EF-813D-996DA902AA74}" dt="2021-11-16T12:47:17.632" v="32" actId="478"/>
            <ac:picMkLst>
              <pc:docMk/>
              <pc:sldMasterMk cId="3316734550" sldId="2147483648"/>
              <pc:sldLayoutMk cId="3939891126" sldId="2147483666"/>
              <ac:picMk id="10" creationId="{99674236-3D2B-5444-B54A-A97FBCC2927E}"/>
            </ac:picMkLst>
          </pc:picChg>
          <pc:picChg chg="mod">
            <ac:chgData name="Mike Bloys" userId="1248c4d8-7b2b-4b32-b8bd-163ae845f9bb" providerId="ADAL" clId="{97B4134F-5637-47EF-813D-996DA902AA74}" dt="2021-11-16T12:49:46.764" v="40" actId="207"/>
            <ac:picMkLst>
              <pc:docMk/>
              <pc:sldMasterMk cId="3316734550" sldId="2147483648"/>
              <pc:sldLayoutMk cId="3939891126" sldId="2147483666"/>
              <ac:picMk id="11" creationId="{2E51CEE1-7623-ED41-9370-A111EDA158D3}"/>
            </ac:picMkLst>
          </pc:picChg>
          <pc:picChg chg="add mod">
            <ac:chgData name="Mike Bloys" userId="1248c4d8-7b2b-4b32-b8bd-163ae845f9bb" providerId="ADAL" clId="{97B4134F-5637-47EF-813D-996DA902AA74}" dt="2021-11-16T12:47:18.004" v="33"/>
            <ac:picMkLst>
              <pc:docMk/>
              <pc:sldMasterMk cId="3316734550" sldId="2147483648"/>
              <pc:sldLayoutMk cId="3939891126" sldId="2147483666"/>
              <ac:picMk id="13" creationId="{6C4D150C-6194-4A08-8964-74F4341843FE}"/>
            </ac:picMkLst>
          </pc:picChg>
        </pc:sldLayoutChg>
      </pc:sldMasterChg>
    </pc:docChg>
  </pc:docChgLst>
  <pc:docChgLst>
    <pc:chgData name="James Franklin" userId="cf915d05-507f-491f-b4a6-b2aa085ee4b1" providerId="ADAL" clId="{F456D98F-EEA0-4D0C-AA1B-B300AAB9F27E}"/>
    <pc:docChg chg="undo custSel addSld delSld modSld sldOrd">
      <pc:chgData name="James Franklin" userId="cf915d05-507f-491f-b4a6-b2aa085ee4b1" providerId="ADAL" clId="{F456D98F-EEA0-4D0C-AA1B-B300AAB9F27E}" dt="2020-03-03T14:22:27.236" v="3001" actId="20577"/>
      <pc:docMkLst>
        <pc:docMk/>
      </pc:docMkLst>
      <pc:sldChg chg="modSp">
        <pc:chgData name="James Franklin" userId="cf915d05-507f-491f-b4a6-b2aa085ee4b1" providerId="ADAL" clId="{F456D98F-EEA0-4D0C-AA1B-B300AAB9F27E}" dt="2020-03-02T15:24:57.547" v="0" actId="6549"/>
        <pc:sldMkLst>
          <pc:docMk/>
          <pc:sldMk cId="2542456931" sldId="284"/>
        </pc:sldMkLst>
        <pc:spChg chg="mod">
          <ac:chgData name="James Franklin" userId="cf915d05-507f-491f-b4a6-b2aa085ee4b1" providerId="ADAL" clId="{F456D98F-EEA0-4D0C-AA1B-B300AAB9F27E}" dt="2020-03-02T15:24:57.547" v="0" actId="6549"/>
          <ac:spMkLst>
            <pc:docMk/>
            <pc:sldMk cId="2542456931" sldId="284"/>
            <ac:spMk id="4" creationId="{00000000-0000-0000-0000-000000000000}"/>
          </ac:spMkLst>
        </pc:spChg>
      </pc:sldChg>
      <pc:sldChg chg="modSp del">
        <pc:chgData name="James Franklin" userId="cf915d05-507f-491f-b4a6-b2aa085ee4b1" providerId="ADAL" clId="{F456D98F-EEA0-4D0C-AA1B-B300AAB9F27E}" dt="2020-03-02T15:50:05.505" v="451" actId="47"/>
        <pc:sldMkLst>
          <pc:docMk/>
          <pc:sldMk cId="624868983" sldId="286"/>
        </pc:sldMkLst>
        <pc:spChg chg="mod">
          <ac:chgData name="James Franklin" userId="cf915d05-507f-491f-b4a6-b2aa085ee4b1" providerId="ADAL" clId="{F456D98F-EEA0-4D0C-AA1B-B300AAB9F27E}" dt="2020-03-02T15:48:36.669" v="396" actId="20577"/>
          <ac:spMkLst>
            <pc:docMk/>
            <pc:sldMk cId="624868983" sldId="286"/>
            <ac:spMk id="4" creationId="{00000000-0000-0000-0000-000000000000}"/>
          </ac:spMkLst>
        </pc:spChg>
      </pc:sldChg>
      <pc:sldChg chg="modSp">
        <pc:chgData name="James Franklin" userId="cf915d05-507f-491f-b4a6-b2aa085ee4b1" providerId="ADAL" clId="{F456D98F-EEA0-4D0C-AA1B-B300AAB9F27E}" dt="2020-03-02T15:53:30.749" v="577" actId="20577"/>
        <pc:sldMkLst>
          <pc:docMk/>
          <pc:sldMk cId="428608259" sldId="287"/>
        </pc:sldMkLst>
        <pc:spChg chg="mod">
          <ac:chgData name="James Franklin" userId="cf915d05-507f-491f-b4a6-b2aa085ee4b1" providerId="ADAL" clId="{F456D98F-EEA0-4D0C-AA1B-B300AAB9F27E}" dt="2020-03-02T15:53:30.749" v="577" actId="20577"/>
          <ac:spMkLst>
            <pc:docMk/>
            <pc:sldMk cId="428608259" sldId="287"/>
            <ac:spMk id="4" creationId="{00000000-0000-0000-0000-000000000000}"/>
          </ac:spMkLst>
        </pc:spChg>
      </pc:sldChg>
      <pc:sldChg chg="modSp">
        <pc:chgData name="James Franklin" userId="cf915d05-507f-491f-b4a6-b2aa085ee4b1" providerId="ADAL" clId="{F456D98F-EEA0-4D0C-AA1B-B300AAB9F27E}" dt="2020-03-02T15:55:23.206" v="589" actId="20577"/>
        <pc:sldMkLst>
          <pc:docMk/>
          <pc:sldMk cId="1918430168" sldId="289"/>
        </pc:sldMkLst>
        <pc:spChg chg="mod">
          <ac:chgData name="James Franklin" userId="cf915d05-507f-491f-b4a6-b2aa085ee4b1" providerId="ADAL" clId="{F456D98F-EEA0-4D0C-AA1B-B300AAB9F27E}" dt="2020-03-02T15:55:23.206" v="589" actId="20577"/>
          <ac:spMkLst>
            <pc:docMk/>
            <pc:sldMk cId="1918430168" sldId="289"/>
            <ac:spMk id="4" creationId="{00000000-0000-0000-0000-000000000000}"/>
          </ac:spMkLst>
        </pc:spChg>
      </pc:sldChg>
      <pc:sldChg chg="modSp">
        <pc:chgData name="James Franklin" userId="cf915d05-507f-491f-b4a6-b2aa085ee4b1" providerId="ADAL" clId="{F456D98F-EEA0-4D0C-AA1B-B300AAB9F27E}" dt="2020-03-02T16:00:36.582" v="892" actId="113"/>
        <pc:sldMkLst>
          <pc:docMk/>
          <pc:sldMk cId="1540939022" sldId="290"/>
        </pc:sldMkLst>
        <pc:spChg chg="mod">
          <ac:chgData name="James Franklin" userId="cf915d05-507f-491f-b4a6-b2aa085ee4b1" providerId="ADAL" clId="{F456D98F-EEA0-4D0C-AA1B-B300AAB9F27E}" dt="2020-03-02T16:00:36.582" v="892" actId="113"/>
          <ac:spMkLst>
            <pc:docMk/>
            <pc:sldMk cId="1540939022" sldId="290"/>
            <ac:spMk id="4" creationId="{00000000-0000-0000-0000-000000000000}"/>
          </ac:spMkLst>
        </pc:spChg>
      </pc:sldChg>
      <pc:sldChg chg="modSp">
        <pc:chgData name="James Franklin" userId="cf915d05-507f-491f-b4a6-b2aa085ee4b1" providerId="ADAL" clId="{F456D98F-EEA0-4D0C-AA1B-B300AAB9F27E}" dt="2020-03-02T16:00:54.989" v="908" actId="113"/>
        <pc:sldMkLst>
          <pc:docMk/>
          <pc:sldMk cId="3784374972" sldId="293"/>
        </pc:sldMkLst>
        <pc:spChg chg="mod">
          <ac:chgData name="James Franklin" userId="cf915d05-507f-491f-b4a6-b2aa085ee4b1" providerId="ADAL" clId="{F456D98F-EEA0-4D0C-AA1B-B300AAB9F27E}" dt="2020-03-02T16:00:54.989" v="908" actId="113"/>
          <ac:spMkLst>
            <pc:docMk/>
            <pc:sldMk cId="3784374972" sldId="293"/>
            <ac:spMk id="4" creationId="{00000000-0000-0000-0000-000000000000}"/>
          </ac:spMkLst>
        </pc:spChg>
      </pc:sldChg>
      <pc:sldChg chg="modSp">
        <pc:chgData name="James Franklin" userId="cf915d05-507f-491f-b4a6-b2aa085ee4b1" providerId="ADAL" clId="{F456D98F-EEA0-4D0C-AA1B-B300AAB9F27E}" dt="2020-03-02T16:40:22.565" v="1406" actId="20577"/>
        <pc:sldMkLst>
          <pc:docMk/>
          <pc:sldMk cId="3959948642" sldId="294"/>
        </pc:sldMkLst>
        <pc:spChg chg="mod">
          <ac:chgData name="James Franklin" userId="cf915d05-507f-491f-b4a6-b2aa085ee4b1" providerId="ADAL" clId="{F456D98F-EEA0-4D0C-AA1B-B300AAB9F27E}" dt="2020-03-02T16:40:22.565" v="1406" actId="20577"/>
          <ac:spMkLst>
            <pc:docMk/>
            <pc:sldMk cId="3959948642" sldId="294"/>
            <ac:spMk id="4" creationId="{00000000-0000-0000-0000-000000000000}"/>
          </ac:spMkLst>
        </pc:spChg>
      </pc:sldChg>
      <pc:sldChg chg="del">
        <pc:chgData name="James Franklin" userId="cf915d05-507f-491f-b4a6-b2aa085ee4b1" providerId="ADAL" clId="{F456D98F-EEA0-4D0C-AA1B-B300AAB9F27E}" dt="2020-03-02T16:50:34.092" v="1566" actId="47"/>
        <pc:sldMkLst>
          <pc:docMk/>
          <pc:sldMk cId="259050091" sldId="308"/>
        </pc:sldMkLst>
      </pc:sldChg>
      <pc:sldChg chg="del">
        <pc:chgData name="James Franklin" userId="cf915d05-507f-491f-b4a6-b2aa085ee4b1" providerId="ADAL" clId="{F456D98F-EEA0-4D0C-AA1B-B300AAB9F27E}" dt="2020-03-02T16:50:36.138" v="1567" actId="47"/>
        <pc:sldMkLst>
          <pc:docMk/>
          <pc:sldMk cId="3817535676" sldId="309"/>
        </pc:sldMkLst>
      </pc:sldChg>
      <pc:sldChg chg="del">
        <pc:chgData name="James Franklin" userId="cf915d05-507f-491f-b4a6-b2aa085ee4b1" providerId="ADAL" clId="{F456D98F-EEA0-4D0C-AA1B-B300AAB9F27E}" dt="2020-03-02T16:50:38.504" v="1568" actId="47"/>
        <pc:sldMkLst>
          <pc:docMk/>
          <pc:sldMk cId="93491676" sldId="310"/>
        </pc:sldMkLst>
      </pc:sldChg>
      <pc:sldChg chg="modSp">
        <pc:chgData name="James Franklin" userId="cf915d05-507f-491f-b4a6-b2aa085ee4b1" providerId="ADAL" clId="{F456D98F-EEA0-4D0C-AA1B-B300AAB9F27E}" dt="2020-03-02T15:50:47.311" v="461" actId="20577"/>
        <pc:sldMkLst>
          <pc:docMk/>
          <pc:sldMk cId="1937822333" sldId="313"/>
        </pc:sldMkLst>
        <pc:spChg chg="mod">
          <ac:chgData name="James Franklin" userId="cf915d05-507f-491f-b4a6-b2aa085ee4b1" providerId="ADAL" clId="{F456D98F-EEA0-4D0C-AA1B-B300AAB9F27E}" dt="2020-03-02T15:49:57.533" v="450" actId="20577"/>
          <ac:spMkLst>
            <pc:docMk/>
            <pc:sldMk cId="1937822333" sldId="313"/>
            <ac:spMk id="4" creationId="{00000000-0000-0000-0000-000000000000}"/>
          </ac:spMkLst>
        </pc:spChg>
        <pc:graphicFrameChg chg="mod modGraphic">
          <ac:chgData name="James Franklin" userId="cf915d05-507f-491f-b4a6-b2aa085ee4b1" providerId="ADAL" clId="{F456D98F-EEA0-4D0C-AA1B-B300AAB9F27E}" dt="2020-03-02T15:50:47.311" v="461" actId="20577"/>
          <ac:graphicFrameMkLst>
            <pc:docMk/>
            <pc:sldMk cId="1937822333" sldId="313"/>
            <ac:graphicFrameMk id="5" creationId="{00000000-0000-0000-0000-000000000000}"/>
          </ac:graphicFrameMkLst>
        </pc:graphicFrameChg>
      </pc:sldChg>
      <pc:sldChg chg="modSp del">
        <pc:chgData name="James Franklin" userId="cf915d05-507f-491f-b4a6-b2aa085ee4b1" providerId="ADAL" clId="{F456D98F-EEA0-4D0C-AA1B-B300AAB9F27E}" dt="2020-03-03T09:45:12.491" v="2563" actId="47"/>
        <pc:sldMkLst>
          <pc:docMk/>
          <pc:sldMk cId="2048605439" sldId="314"/>
        </pc:sldMkLst>
        <pc:spChg chg="mod">
          <ac:chgData name="James Franklin" userId="cf915d05-507f-491f-b4a6-b2aa085ee4b1" providerId="ADAL" clId="{F456D98F-EEA0-4D0C-AA1B-B300AAB9F27E}" dt="2020-03-02T15:25:34.667" v="1" actId="6549"/>
          <ac:spMkLst>
            <pc:docMk/>
            <pc:sldMk cId="2048605439" sldId="314"/>
            <ac:spMk id="5" creationId="{00000000-0000-0000-0000-000000000000}"/>
          </ac:spMkLst>
        </pc:spChg>
      </pc:sldChg>
      <pc:sldChg chg="add del">
        <pc:chgData name="James Franklin" userId="cf915d05-507f-491f-b4a6-b2aa085ee4b1" providerId="ADAL" clId="{F456D98F-EEA0-4D0C-AA1B-B300AAB9F27E}" dt="2020-03-02T15:25:43.213" v="3"/>
        <pc:sldMkLst>
          <pc:docMk/>
          <pc:sldMk cId="2766099574" sldId="315"/>
        </pc:sldMkLst>
      </pc:sldChg>
      <pc:sldChg chg="addSp delSp modSp add ord">
        <pc:chgData name="James Franklin" userId="cf915d05-507f-491f-b4a6-b2aa085ee4b1" providerId="ADAL" clId="{F456D98F-EEA0-4D0C-AA1B-B300AAB9F27E}" dt="2020-03-02T16:46:58.845" v="1564" actId="20577"/>
        <pc:sldMkLst>
          <pc:docMk/>
          <pc:sldMk cId="3554935877" sldId="315"/>
        </pc:sldMkLst>
        <pc:spChg chg="mod">
          <ac:chgData name="James Franklin" userId="cf915d05-507f-491f-b4a6-b2aa085ee4b1" providerId="ADAL" clId="{F456D98F-EEA0-4D0C-AA1B-B300AAB9F27E}" dt="2020-03-02T15:25:50.221" v="13" actId="20577"/>
          <ac:spMkLst>
            <pc:docMk/>
            <pc:sldMk cId="3554935877" sldId="315"/>
            <ac:spMk id="2" creationId="{040B699D-A91D-4616-9A56-8704D35EB02A}"/>
          </ac:spMkLst>
        </pc:spChg>
        <pc:spChg chg="mod">
          <ac:chgData name="James Franklin" userId="cf915d05-507f-491f-b4a6-b2aa085ee4b1" providerId="ADAL" clId="{F456D98F-EEA0-4D0C-AA1B-B300AAB9F27E}" dt="2020-03-02T15:41:35.430" v="142" actId="20577"/>
          <ac:spMkLst>
            <pc:docMk/>
            <pc:sldMk cId="3554935877" sldId="315"/>
            <ac:spMk id="3" creationId="{30138D9D-C9C1-4990-AC37-0D9C68A9B5D5}"/>
          </ac:spMkLst>
        </pc:spChg>
        <pc:spChg chg="add mod">
          <ac:chgData name="James Franklin" userId="cf915d05-507f-491f-b4a6-b2aa085ee4b1" providerId="ADAL" clId="{F456D98F-EEA0-4D0C-AA1B-B300AAB9F27E}" dt="2020-03-02T16:46:58.845" v="1564" actId="20577"/>
          <ac:spMkLst>
            <pc:docMk/>
            <pc:sldMk cId="3554935877" sldId="315"/>
            <ac:spMk id="5" creationId="{CEA1D3DF-B89A-4F17-BF4F-0C46B00B2C23}"/>
          </ac:spMkLst>
        </pc:spChg>
        <pc:picChg chg="add mod">
          <ac:chgData name="James Franklin" userId="cf915d05-507f-491f-b4a6-b2aa085ee4b1" providerId="ADAL" clId="{F456D98F-EEA0-4D0C-AA1B-B300AAB9F27E}" dt="2020-03-02T15:40:18.630" v="122" actId="1076"/>
          <ac:picMkLst>
            <pc:docMk/>
            <pc:sldMk cId="3554935877" sldId="315"/>
            <ac:picMk id="4" creationId="{3ED50421-8062-4189-AB03-074EC54E5BE4}"/>
          </ac:picMkLst>
        </pc:picChg>
        <pc:picChg chg="add del">
          <ac:chgData name="James Franklin" userId="cf915d05-507f-491f-b4a6-b2aa085ee4b1" providerId="ADAL" clId="{F456D98F-EEA0-4D0C-AA1B-B300AAB9F27E}" dt="2020-03-02T15:40:05.847" v="119" actId="478"/>
          <ac:picMkLst>
            <pc:docMk/>
            <pc:sldMk cId="3554935877" sldId="315"/>
            <ac:picMk id="1026" creationId="{9EAC9F95-9712-4B59-9D3B-8D5FC5390A28}"/>
          </ac:picMkLst>
        </pc:picChg>
        <pc:picChg chg="add mod">
          <ac:chgData name="James Franklin" userId="cf915d05-507f-491f-b4a6-b2aa085ee4b1" providerId="ADAL" clId="{F456D98F-EEA0-4D0C-AA1B-B300AAB9F27E}" dt="2020-03-02T15:40:52.938" v="129" actId="167"/>
          <ac:picMkLst>
            <pc:docMk/>
            <pc:sldMk cId="3554935877" sldId="315"/>
            <ac:picMk id="1028" creationId="{1D2205E5-71D2-43EA-9C85-894E3807F6EF}"/>
          </ac:picMkLst>
        </pc:picChg>
      </pc:sldChg>
      <pc:sldChg chg="addSp modSp add">
        <pc:chgData name="James Franklin" userId="cf915d05-507f-491f-b4a6-b2aa085ee4b1" providerId="ADAL" clId="{F456D98F-EEA0-4D0C-AA1B-B300AAB9F27E}" dt="2020-03-02T15:47:42.428" v="317" actId="207"/>
        <pc:sldMkLst>
          <pc:docMk/>
          <pc:sldMk cId="3591071188" sldId="316"/>
        </pc:sldMkLst>
        <pc:spChg chg="mod">
          <ac:chgData name="James Franklin" userId="cf915d05-507f-491f-b4a6-b2aa085ee4b1" providerId="ADAL" clId="{F456D98F-EEA0-4D0C-AA1B-B300AAB9F27E}" dt="2020-03-02T15:35:50.053" v="108" actId="20577"/>
          <ac:spMkLst>
            <pc:docMk/>
            <pc:sldMk cId="3591071188" sldId="316"/>
            <ac:spMk id="2" creationId="{A076E545-FF11-4204-8454-AB880FF94E04}"/>
          </ac:spMkLst>
        </pc:spChg>
        <pc:spChg chg="mod">
          <ac:chgData name="James Franklin" userId="cf915d05-507f-491f-b4a6-b2aa085ee4b1" providerId="ADAL" clId="{F456D98F-EEA0-4D0C-AA1B-B300AAB9F27E}" dt="2020-03-02T15:47:42.428" v="317" actId="207"/>
          <ac:spMkLst>
            <pc:docMk/>
            <pc:sldMk cId="3591071188" sldId="316"/>
            <ac:spMk id="3" creationId="{58539F46-7FA6-4998-86C4-93A728502A04}"/>
          </ac:spMkLst>
        </pc:spChg>
        <pc:spChg chg="add mod">
          <ac:chgData name="James Franklin" userId="cf915d05-507f-491f-b4a6-b2aa085ee4b1" providerId="ADAL" clId="{F456D98F-EEA0-4D0C-AA1B-B300AAB9F27E}" dt="2020-03-02T15:35:45.112" v="101" actId="207"/>
          <ac:spMkLst>
            <pc:docMk/>
            <pc:sldMk cId="3591071188" sldId="316"/>
            <ac:spMk id="4" creationId="{D6206177-56CA-417E-8E62-65A1AC303D8F}"/>
          </ac:spMkLst>
        </pc:spChg>
      </pc:sldChg>
      <pc:sldChg chg="addSp modSp add">
        <pc:chgData name="James Franklin" userId="cf915d05-507f-491f-b4a6-b2aa085ee4b1" providerId="ADAL" clId="{F456D98F-EEA0-4D0C-AA1B-B300AAB9F27E}" dt="2020-03-03T14:22:27.236" v="3001" actId="20577"/>
        <pc:sldMkLst>
          <pc:docMk/>
          <pc:sldMk cId="3377395835" sldId="317"/>
        </pc:sldMkLst>
        <pc:spChg chg="mod">
          <ac:chgData name="James Franklin" userId="cf915d05-507f-491f-b4a6-b2aa085ee4b1" providerId="ADAL" clId="{F456D98F-EEA0-4D0C-AA1B-B300AAB9F27E}" dt="2020-03-02T15:51:17.893" v="502" actId="20577"/>
          <ac:spMkLst>
            <pc:docMk/>
            <pc:sldMk cId="3377395835" sldId="317"/>
            <ac:spMk id="2" creationId="{03403FA4-4E7E-414F-87BB-108BB42C837D}"/>
          </ac:spMkLst>
        </pc:spChg>
        <pc:spChg chg="mod">
          <ac:chgData name="James Franklin" userId="cf915d05-507f-491f-b4a6-b2aa085ee4b1" providerId="ADAL" clId="{F456D98F-EEA0-4D0C-AA1B-B300AAB9F27E}" dt="2020-03-03T14:22:27.236" v="3001" actId="20577"/>
          <ac:spMkLst>
            <pc:docMk/>
            <pc:sldMk cId="3377395835" sldId="317"/>
            <ac:spMk id="3" creationId="{B824653B-DDBD-4B1C-8CA0-032B575995AB}"/>
          </ac:spMkLst>
        </pc:spChg>
        <pc:spChg chg="add">
          <ac:chgData name="James Franklin" userId="cf915d05-507f-491f-b4a6-b2aa085ee4b1" providerId="ADAL" clId="{F456D98F-EEA0-4D0C-AA1B-B300AAB9F27E}" dt="2020-03-02T15:50:13.470" v="453"/>
          <ac:spMkLst>
            <pc:docMk/>
            <pc:sldMk cId="3377395835" sldId="317"/>
            <ac:spMk id="4" creationId="{F36E195C-2528-45F8-A2AA-4D6CFD0800E7}"/>
          </ac:spMkLst>
        </pc:spChg>
      </pc:sldChg>
      <pc:sldChg chg="addSp modSp add">
        <pc:chgData name="James Franklin" userId="cf915d05-507f-491f-b4a6-b2aa085ee4b1" providerId="ADAL" clId="{F456D98F-EEA0-4D0C-AA1B-B300AAB9F27E}" dt="2020-03-02T15:59:08.558" v="876" actId="207"/>
        <pc:sldMkLst>
          <pc:docMk/>
          <pc:sldMk cId="1331524694" sldId="318"/>
        </pc:sldMkLst>
        <pc:spChg chg="mod">
          <ac:chgData name="James Franklin" userId="cf915d05-507f-491f-b4a6-b2aa085ee4b1" providerId="ADAL" clId="{F456D98F-EEA0-4D0C-AA1B-B300AAB9F27E}" dt="2020-03-02T15:55:47.636" v="615" actId="20577"/>
          <ac:spMkLst>
            <pc:docMk/>
            <pc:sldMk cId="1331524694" sldId="318"/>
            <ac:spMk id="2" creationId="{A7E083A3-B377-4D7F-8193-F392EEE49C20}"/>
          </ac:spMkLst>
        </pc:spChg>
        <pc:spChg chg="mod">
          <ac:chgData name="James Franklin" userId="cf915d05-507f-491f-b4a6-b2aa085ee4b1" providerId="ADAL" clId="{F456D98F-EEA0-4D0C-AA1B-B300AAB9F27E}" dt="2020-03-02T15:59:08.558" v="876" actId="207"/>
          <ac:spMkLst>
            <pc:docMk/>
            <pc:sldMk cId="1331524694" sldId="318"/>
            <ac:spMk id="3" creationId="{F337B8E0-9A34-4760-BF2D-83799C0B5D60}"/>
          </ac:spMkLst>
        </pc:spChg>
        <pc:spChg chg="add">
          <ac:chgData name="James Franklin" userId="cf915d05-507f-491f-b4a6-b2aa085ee4b1" providerId="ADAL" clId="{F456D98F-EEA0-4D0C-AA1B-B300AAB9F27E}" dt="2020-03-02T15:55:49.129" v="616"/>
          <ac:spMkLst>
            <pc:docMk/>
            <pc:sldMk cId="1331524694" sldId="318"/>
            <ac:spMk id="4" creationId="{DF023BE3-2D7E-416D-9DF1-4E8BDFDA9BCB}"/>
          </ac:spMkLst>
        </pc:spChg>
      </pc:sldChg>
      <pc:sldChg chg="addSp delSp modSp add">
        <pc:chgData name="James Franklin" userId="cf915d05-507f-491f-b4a6-b2aa085ee4b1" providerId="ADAL" clId="{F456D98F-EEA0-4D0C-AA1B-B300AAB9F27E}" dt="2020-03-02T16:50:50.052" v="1569" actId="1076"/>
        <pc:sldMkLst>
          <pc:docMk/>
          <pc:sldMk cId="2666053668" sldId="319"/>
        </pc:sldMkLst>
        <pc:spChg chg="mod">
          <ac:chgData name="James Franklin" userId="cf915d05-507f-491f-b4a6-b2aa085ee4b1" providerId="ADAL" clId="{F456D98F-EEA0-4D0C-AA1B-B300AAB9F27E}" dt="2020-03-02T16:33:59.236" v="948" actId="20577"/>
          <ac:spMkLst>
            <pc:docMk/>
            <pc:sldMk cId="2666053668" sldId="319"/>
            <ac:spMk id="2" creationId="{55715713-7BB1-4C5A-B92E-9F053E245C43}"/>
          </ac:spMkLst>
        </pc:spChg>
        <pc:spChg chg="mod">
          <ac:chgData name="James Franklin" userId="cf915d05-507f-491f-b4a6-b2aa085ee4b1" providerId="ADAL" clId="{F456D98F-EEA0-4D0C-AA1B-B300AAB9F27E}" dt="2020-03-02T16:36:27.637" v="1089" actId="207"/>
          <ac:spMkLst>
            <pc:docMk/>
            <pc:sldMk cId="2666053668" sldId="319"/>
            <ac:spMk id="3" creationId="{126B1CAC-3850-4880-952A-143FCB0DE68F}"/>
          </ac:spMkLst>
        </pc:spChg>
        <pc:spChg chg="add mod">
          <ac:chgData name="James Franklin" userId="cf915d05-507f-491f-b4a6-b2aa085ee4b1" providerId="ADAL" clId="{F456D98F-EEA0-4D0C-AA1B-B300AAB9F27E}" dt="2020-03-02T16:50:50.052" v="1569" actId="1076"/>
          <ac:spMkLst>
            <pc:docMk/>
            <pc:sldMk cId="2666053668" sldId="319"/>
            <ac:spMk id="4" creationId="{D562DEE5-913C-45DA-BA99-914484793CBC}"/>
          </ac:spMkLst>
        </pc:spChg>
        <pc:spChg chg="add del mod">
          <ac:chgData name="James Franklin" userId="cf915d05-507f-491f-b4a6-b2aa085ee4b1" providerId="ADAL" clId="{F456D98F-EEA0-4D0C-AA1B-B300AAB9F27E}" dt="2020-03-02T16:34:21.771" v="954"/>
          <ac:spMkLst>
            <pc:docMk/>
            <pc:sldMk cId="2666053668" sldId="319"/>
            <ac:spMk id="5" creationId="{8BB84113-4119-443B-ADD3-E942FE12F57C}"/>
          </ac:spMkLst>
        </pc:spChg>
        <pc:spChg chg="add del mod">
          <ac:chgData name="James Franklin" userId="cf915d05-507f-491f-b4a6-b2aa085ee4b1" providerId="ADAL" clId="{F456D98F-EEA0-4D0C-AA1B-B300AAB9F27E}" dt="2020-03-02T16:34:21.771" v="954"/>
          <ac:spMkLst>
            <pc:docMk/>
            <pc:sldMk cId="2666053668" sldId="319"/>
            <ac:spMk id="6" creationId="{18803BC4-3147-4007-AC74-A20DD3FC4889}"/>
          </ac:spMkLst>
        </pc:spChg>
      </pc:sldChg>
      <pc:sldChg chg="addSp modSp add">
        <pc:chgData name="James Franklin" userId="cf915d05-507f-491f-b4a6-b2aa085ee4b1" providerId="ADAL" clId="{F456D98F-EEA0-4D0C-AA1B-B300AAB9F27E}" dt="2020-03-03T09:33:12.140" v="2174" actId="1076"/>
        <pc:sldMkLst>
          <pc:docMk/>
          <pc:sldMk cId="2547750006" sldId="320"/>
        </pc:sldMkLst>
        <pc:spChg chg="mod">
          <ac:chgData name="James Franklin" userId="cf915d05-507f-491f-b4a6-b2aa085ee4b1" providerId="ADAL" clId="{F456D98F-EEA0-4D0C-AA1B-B300AAB9F27E}" dt="2020-03-02T16:52:50.683" v="1586" actId="20577"/>
          <ac:spMkLst>
            <pc:docMk/>
            <pc:sldMk cId="2547750006" sldId="320"/>
            <ac:spMk id="2" creationId="{3F30A105-D82F-45AC-91E0-B049C5A9FFAF}"/>
          </ac:spMkLst>
        </pc:spChg>
        <pc:spChg chg="mod">
          <ac:chgData name="James Franklin" userId="cf915d05-507f-491f-b4a6-b2aa085ee4b1" providerId="ADAL" clId="{F456D98F-EEA0-4D0C-AA1B-B300AAB9F27E}" dt="2020-03-02T17:04:51.901" v="2083" actId="20577"/>
          <ac:spMkLst>
            <pc:docMk/>
            <pc:sldMk cId="2547750006" sldId="320"/>
            <ac:spMk id="3" creationId="{C558FFD0-10E7-4741-B83D-7AED62FE1C5E}"/>
          </ac:spMkLst>
        </pc:spChg>
        <pc:spChg chg="add">
          <ac:chgData name="James Franklin" userId="cf915d05-507f-491f-b4a6-b2aa085ee4b1" providerId="ADAL" clId="{F456D98F-EEA0-4D0C-AA1B-B300AAB9F27E}" dt="2020-03-02T16:50:55.006" v="1570"/>
          <ac:spMkLst>
            <pc:docMk/>
            <pc:sldMk cId="2547750006" sldId="320"/>
            <ac:spMk id="4" creationId="{7B1DA7E7-646D-42B3-BE6E-C2248B2C9EC4}"/>
          </ac:spMkLst>
        </pc:spChg>
        <pc:spChg chg="add mod">
          <ac:chgData name="James Franklin" userId="cf915d05-507f-491f-b4a6-b2aa085ee4b1" providerId="ADAL" clId="{F456D98F-EEA0-4D0C-AA1B-B300AAB9F27E}" dt="2020-03-03T09:33:12.140" v="2174" actId="1076"/>
          <ac:spMkLst>
            <pc:docMk/>
            <pc:sldMk cId="2547750006" sldId="320"/>
            <ac:spMk id="5" creationId="{5DD985DE-CE1D-40C7-A7D9-4DB53CA016E8}"/>
          </ac:spMkLst>
        </pc:spChg>
      </pc:sldChg>
      <pc:sldChg chg="modSp add ord">
        <pc:chgData name="James Franklin" userId="cf915d05-507f-491f-b4a6-b2aa085ee4b1" providerId="ADAL" clId="{F456D98F-EEA0-4D0C-AA1B-B300AAB9F27E}" dt="2020-03-03T09:45:21.490" v="2598" actId="20577"/>
        <pc:sldMkLst>
          <pc:docMk/>
          <pc:sldMk cId="359555635" sldId="321"/>
        </pc:sldMkLst>
        <pc:spChg chg="mod">
          <ac:chgData name="James Franklin" userId="cf915d05-507f-491f-b4a6-b2aa085ee4b1" providerId="ADAL" clId="{F456D98F-EEA0-4D0C-AA1B-B300AAB9F27E}" dt="2020-03-03T09:15:31.057" v="2095" actId="20577"/>
          <ac:spMkLst>
            <pc:docMk/>
            <pc:sldMk cId="359555635" sldId="321"/>
            <ac:spMk id="2" creationId="{91B3414B-74D0-4E02-9D84-44D17D1703DC}"/>
          </ac:spMkLst>
        </pc:spChg>
        <pc:spChg chg="mod">
          <ac:chgData name="James Franklin" userId="cf915d05-507f-491f-b4a6-b2aa085ee4b1" providerId="ADAL" clId="{F456D98F-EEA0-4D0C-AA1B-B300AAB9F27E}" dt="2020-03-03T09:45:21.490" v="2598" actId="20577"/>
          <ac:spMkLst>
            <pc:docMk/>
            <pc:sldMk cId="359555635" sldId="321"/>
            <ac:spMk id="3" creationId="{42DD66E1-4C96-4B0C-A0CF-0C06EA95D964}"/>
          </ac:spMkLst>
        </pc:spChg>
      </pc:sldChg>
      <pc:sldChg chg="add del">
        <pc:chgData name="James Franklin" userId="cf915d05-507f-491f-b4a6-b2aa085ee4b1" providerId="ADAL" clId="{F456D98F-EEA0-4D0C-AA1B-B300AAB9F27E}" dt="2020-03-03T09:15:24.355" v="2085"/>
        <pc:sldMkLst>
          <pc:docMk/>
          <pc:sldMk cId="2652423772" sldId="321"/>
        </pc:sldMkLst>
      </pc:sldChg>
      <pc:sldChg chg="addSp modSp add">
        <pc:chgData name="James Franklin" userId="cf915d05-507f-491f-b4a6-b2aa085ee4b1" providerId="ADAL" clId="{F456D98F-EEA0-4D0C-AA1B-B300AAB9F27E}" dt="2020-03-03T09:50:24.973" v="2882"/>
        <pc:sldMkLst>
          <pc:docMk/>
          <pc:sldMk cId="3246953194" sldId="322"/>
        </pc:sldMkLst>
        <pc:spChg chg="mod">
          <ac:chgData name="James Franklin" userId="cf915d05-507f-491f-b4a6-b2aa085ee4b1" providerId="ADAL" clId="{F456D98F-EEA0-4D0C-AA1B-B300AAB9F27E}" dt="2020-03-03T09:45:38.256" v="2606" actId="20577"/>
          <ac:spMkLst>
            <pc:docMk/>
            <pc:sldMk cId="3246953194" sldId="322"/>
            <ac:spMk id="2" creationId="{4430F7B0-B670-436F-A67F-0349EDC3CA8D}"/>
          </ac:spMkLst>
        </pc:spChg>
        <pc:spChg chg="mod">
          <ac:chgData name="James Franklin" userId="cf915d05-507f-491f-b4a6-b2aa085ee4b1" providerId="ADAL" clId="{F456D98F-EEA0-4D0C-AA1B-B300AAB9F27E}" dt="2020-03-03T09:50:16.779" v="2881" actId="207"/>
          <ac:spMkLst>
            <pc:docMk/>
            <pc:sldMk cId="3246953194" sldId="322"/>
            <ac:spMk id="3" creationId="{849D9F46-5A56-4D30-83D3-05C3F304FBA4}"/>
          </ac:spMkLst>
        </pc:spChg>
        <pc:spChg chg="add">
          <ac:chgData name="James Franklin" userId="cf915d05-507f-491f-b4a6-b2aa085ee4b1" providerId="ADAL" clId="{F456D98F-EEA0-4D0C-AA1B-B300AAB9F27E}" dt="2020-03-03T09:50:24.973" v="2882"/>
          <ac:spMkLst>
            <pc:docMk/>
            <pc:sldMk cId="3246953194" sldId="322"/>
            <ac:spMk id="4" creationId="{DBB36767-BFB8-4C6E-8201-2F32667B5636}"/>
          </ac:spMkLst>
        </pc:spChg>
      </pc:sldChg>
    </pc:docChg>
  </pc:docChgLst>
  <pc:docChgLst>
    <pc:chgData name="James Franklin" userId="cf915d05-507f-491f-b4a6-b2aa085ee4b1" providerId="ADAL" clId="{CBDCB03D-C1F4-4CA2-B52D-6F0791AFF301}"/>
    <pc:docChg chg="undo custSel addSld delSld modSld sldOrd">
      <pc:chgData name="James Franklin" userId="cf915d05-507f-491f-b4a6-b2aa085ee4b1" providerId="ADAL" clId="{CBDCB03D-C1F4-4CA2-B52D-6F0791AFF301}" dt="2021-07-22T10:57:11.006" v="1262" actId="478"/>
      <pc:docMkLst>
        <pc:docMk/>
      </pc:docMkLst>
      <pc:sldChg chg="modSp mod">
        <pc:chgData name="James Franklin" userId="cf915d05-507f-491f-b4a6-b2aa085ee4b1" providerId="ADAL" clId="{CBDCB03D-C1F4-4CA2-B52D-6F0791AFF301}" dt="2021-07-15T10:31:48.041" v="93" actId="20577"/>
        <pc:sldMkLst>
          <pc:docMk/>
          <pc:sldMk cId="2542456931" sldId="284"/>
        </pc:sldMkLst>
        <pc:spChg chg="mod">
          <ac:chgData name="James Franklin" userId="cf915d05-507f-491f-b4a6-b2aa085ee4b1" providerId="ADAL" clId="{CBDCB03D-C1F4-4CA2-B52D-6F0791AFF301}" dt="2021-07-15T10:31:48.041" v="93" actId="20577"/>
          <ac:spMkLst>
            <pc:docMk/>
            <pc:sldMk cId="2542456931" sldId="284"/>
            <ac:spMk id="4" creationId="{00000000-0000-0000-0000-000000000000}"/>
          </ac:spMkLst>
        </pc:spChg>
      </pc:sldChg>
      <pc:sldChg chg="modSp mod">
        <pc:chgData name="James Franklin" userId="cf915d05-507f-491f-b4a6-b2aa085ee4b1" providerId="ADAL" clId="{CBDCB03D-C1F4-4CA2-B52D-6F0791AFF301}" dt="2021-07-15T11:04:07.974" v="526" actId="113"/>
        <pc:sldMkLst>
          <pc:docMk/>
          <pc:sldMk cId="3784374972" sldId="293"/>
        </pc:sldMkLst>
        <pc:spChg chg="mod">
          <ac:chgData name="James Franklin" userId="cf915d05-507f-491f-b4a6-b2aa085ee4b1" providerId="ADAL" clId="{CBDCB03D-C1F4-4CA2-B52D-6F0791AFF301}" dt="2021-07-15T11:04:07.974" v="526" actId="113"/>
          <ac:spMkLst>
            <pc:docMk/>
            <pc:sldMk cId="3784374972" sldId="293"/>
            <ac:spMk id="4" creationId="{00000000-0000-0000-0000-000000000000}"/>
          </ac:spMkLst>
        </pc:spChg>
      </pc:sldChg>
      <pc:sldChg chg="modSp mod">
        <pc:chgData name="James Franklin" userId="cf915d05-507f-491f-b4a6-b2aa085ee4b1" providerId="ADAL" clId="{CBDCB03D-C1F4-4CA2-B52D-6F0791AFF301}" dt="2021-07-15T11:37:40.772" v="722" actId="20577"/>
        <pc:sldMkLst>
          <pc:docMk/>
          <pc:sldMk cId="3959948642" sldId="294"/>
        </pc:sldMkLst>
        <pc:spChg chg="mod">
          <ac:chgData name="James Franklin" userId="cf915d05-507f-491f-b4a6-b2aa085ee4b1" providerId="ADAL" clId="{CBDCB03D-C1F4-4CA2-B52D-6F0791AFF301}" dt="2021-07-15T11:37:40.772" v="722" actId="20577"/>
          <ac:spMkLst>
            <pc:docMk/>
            <pc:sldMk cId="3959948642" sldId="294"/>
            <ac:spMk id="4" creationId="{00000000-0000-0000-0000-000000000000}"/>
          </ac:spMkLst>
        </pc:spChg>
      </pc:sldChg>
      <pc:sldChg chg="addSp modSp del">
        <pc:chgData name="James Franklin" userId="cf915d05-507f-491f-b4a6-b2aa085ee4b1" providerId="ADAL" clId="{CBDCB03D-C1F4-4CA2-B52D-6F0791AFF301}" dt="2021-07-22T10:56:51.288" v="1256" actId="47"/>
        <pc:sldMkLst>
          <pc:docMk/>
          <pc:sldMk cId="3331707200" sldId="301"/>
        </pc:sldMkLst>
        <pc:cxnChg chg="add mod">
          <ac:chgData name="James Franklin" userId="cf915d05-507f-491f-b4a6-b2aa085ee4b1" providerId="ADAL" clId="{CBDCB03D-C1F4-4CA2-B52D-6F0791AFF301}" dt="2021-07-15T11:38:37.880" v="728"/>
          <ac:cxnSpMkLst>
            <pc:docMk/>
            <pc:sldMk cId="3331707200" sldId="301"/>
            <ac:cxnSpMk id="13" creationId="{2DD2EC84-8A1B-4B49-B89D-1E5C7502D0C9}"/>
          </ac:cxnSpMkLst>
        </pc:cxnChg>
      </pc:sldChg>
      <pc:sldChg chg="addSp delSp modSp mod">
        <pc:chgData name="James Franklin" userId="cf915d05-507f-491f-b4a6-b2aa085ee4b1" providerId="ADAL" clId="{CBDCB03D-C1F4-4CA2-B52D-6F0791AFF301}" dt="2021-07-15T11:38:36.156" v="727" actId="21"/>
        <pc:sldMkLst>
          <pc:docMk/>
          <pc:sldMk cId="1836284230" sldId="307"/>
        </pc:sldMkLst>
        <pc:cxnChg chg="add del mod">
          <ac:chgData name="James Franklin" userId="cf915d05-507f-491f-b4a6-b2aa085ee4b1" providerId="ADAL" clId="{CBDCB03D-C1F4-4CA2-B52D-6F0791AFF301}" dt="2021-07-15T11:38:36.156" v="727" actId="21"/>
          <ac:cxnSpMkLst>
            <pc:docMk/>
            <pc:sldMk cId="1836284230" sldId="307"/>
            <ac:cxnSpMk id="6" creationId="{A0F4CBB9-0106-49AF-A239-6D67DE9EA7EA}"/>
          </ac:cxnSpMkLst>
        </pc:cxnChg>
      </pc:sldChg>
      <pc:sldChg chg="addSp modSp del">
        <pc:chgData name="James Franklin" userId="cf915d05-507f-491f-b4a6-b2aa085ee4b1" providerId="ADAL" clId="{CBDCB03D-C1F4-4CA2-B52D-6F0791AFF301}" dt="2021-07-22T10:56:53.286" v="1258" actId="47"/>
        <pc:sldMkLst>
          <pc:docMk/>
          <pc:sldMk cId="555319969" sldId="312"/>
        </pc:sldMkLst>
        <pc:cxnChg chg="add mod">
          <ac:chgData name="James Franklin" userId="cf915d05-507f-491f-b4a6-b2aa085ee4b1" providerId="ADAL" clId="{CBDCB03D-C1F4-4CA2-B52D-6F0791AFF301}" dt="2021-07-15T11:44:41.456" v="1250"/>
          <ac:cxnSpMkLst>
            <pc:docMk/>
            <pc:sldMk cId="555319969" sldId="312"/>
            <ac:cxnSpMk id="14" creationId="{A33F6FC9-DA64-4C66-9948-323E59DAB6E5}"/>
          </ac:cxnSpMkLst>
        </pc:cxnChg>
      </pc:sldChg>
      <pc:sldChg chg="addSp delSp modSp mod setBg">
        <pc:chgData name="James Franklin" userId="cf915d05-507f-491f-b4a6-b2aa085ee4b1" providerId="ADAL" clId="{CBDCB03D-C1F4-4CA2-B52D-6F0791AFF301}" dt="2021-07-15T10:43:44.379" v="123" actId="1076"/>
        <pc:sldMkLst>
          <pc:docMk/>
          <pc:sldMk cId="3554935877" sldId="315"/>
        </pc:sldMkLst>
        <pc:spChg chg="mod">
          <ac:chgData name="James Franklin" userId="cf915d05-507f-491f-b4a6-b2aa085ee4b1" providerId="ADAL" clId="{CBDCB03D-C1F4-4CA2-B52D-6F0791AFF301}" dt="2021-07-15T10:42:27.909" v="111" actId="207"/>
          <ac:spMkLst>
            <pc:docMk/>
            <pc:sldMk cId="3554935877" sldId="315"/>
            <ac:spMk id="2" creationId="{040B699D-A91D-4616-9A56-8704D35EB02A}"/>
          </ac:spMkLst>
        </pc:spChg>
        <pc:spChg chg="mod">
          <ac:chgData name="James Franklin" userId="cf915d05-507f-491f-b4a6-b2aa085ee4b1" providerId="ADAL" clId="{CBDCB03D-C1F4-4CA2-B52D-6F0791AFF301}" dt="2021-07-15T10:42:27.909" v="111" actId="207"/>
          <ac:spMkLst>
            <pc:docMk/>
            <pc:sldMk cId="3554935877" sldId="315"/>
            <ac:spMk id="3" creationId="{30138D9D-C9C1-4990-AC37-0D9C68A9B5D5}"/>
          </ac:spMkLst>
        </pc:spChg>
        <pc:picChg chg="add del mod">
          <ac:chgData name="James Franklin" userId="cf915d05-507f-491f-b4a6-b2aa085ee4b1" providerId="ADAL" clId="{CBDCB03D-C1F4-4CA2-B52D-6F0791AFF301}" dt="2021-07-15T10:41:59.061" v="103" actId="478"/>
          <ac:picMkLst>
            <pc:docMk/>
            <pc:sldMk cId="3554935877" sldId="315"/>
            <ac:picMk id="5" creationId="{556E7E58-7982-4369-840E-1D06A8733571}"/>
          </ac:picMkLst>
        </pc:picChg>
        <pc:picChg chg="mod">
          <ac:chgData name="James Franklin" userId="cf915d05-507f-491f-b4a6-b2aa085ee4b1" providerId="ADAL" clId="{CBDCB03D-C1F4-4CA2-B52D-6F0791AFF301}" dt="2021-07-15T10:32:22.177" v="94" actId="1076"/>
          <ac:picMkLst>
            <pc:docMk/>
            <pc:sldMk cId="3554935877" sldId="315"/>
            <ac:picMk id="7" creationId="{02788E8C-B55E-4C7D-9458-ED3296B9B725}"/>
          </ac:picMkLst>
        </pc:picChg>
        <pc:picChg chg="add mod">
          <ac:chgData name="James Franklin" userId="cf915d05-507f-491f-b4a6-b2aa085ee4b1" providerId="ADAL" clId="{CBDCB03D-C1F4-4CA2-B52D-6F0791AFF301}" dt="2021-07-15T10:42:02.555" v="105" actId="1076"/>
          <ac:picMkLst>
            <pc:docMk/>
            <pc:sldMk cId="3554935877" sldId="315"/>
            <ac:picMk id="8" creationId="{F426D05D-F44E-4D10-AD66-C89EBD94A682}"/>
          </ac:picMkLst>
        </pc:picChg>
        <pc:picChg chg="add del mod">
          <ac:chgData name="James Franklin" userId="cf915d05-507f-491f-b4a6-b2aa085ee4b1" providerId="ADAL" clId="{CBDCB03D-C1F4-4CA2-B52D-6F0791AFF301}" dt="2021-07-15T10:39:55.309" v="101" actId="478"/>
          <ac:picMkLst>
            <pc:docMk/>
            <pc:sldMk cId="3554935877" sldId="315"/>
            <ac:picMk id="1026" creationId="{2EF5E2A4-9BCD-4361-84D6-FDA04AC78047}"/>
          </ac:picMkLst>
        </pc:picChg>
        <pc:picChg chg="add mod">
          <ac:chgData name="James Franklin" userId="cf915d05-507f-491f-b4a6-b2aa085ee4b1" providerId="ADAL" clId="{CBDCB03D-C1F4-4CA2-B52D-6F0791AFF301}" dt="2021-07-15T10:43:44.379" v="123" actId="1076"/>
          <ac:picMkLst>
            <pc:docMk/>
            <pc:sldMk cId="3554935877" sldId="315"/>
            <ac:picMk id="1028" creationId="{92E6B4D3-35EC-4A65-8519-EA437F16D37D}"/>
          </ac:picMkLst>
        </pc:picChg>
      </pc:sldChg>
      <pc:sldChg chg="addSp modSp del">
        <pc:chgData name="James Franklin" userId="cf915d05-507f-491f-b4a6-b2aa085ee4b1" providerId="ADAL" clId="{CBDCB03D-C1F4-4CA2-B52D-6F0791AFF301}" dt="2021-07-22T10:56:52.541" v="1257" actId="47"/>
        <pc:sldMkLst>
          <pc:docMk/>
          <pc:sldMk cId="2547750006" sldId="320"/>
        </pc:sldMkLst>
        <pc:cxnChg chg="add mod">
          <ac:chgData name="James Franklin" userId="cf915d05-507f-491f-b4a6-b2aa085ee4b1" providerId="ADAL" clId="{CBDCB03D-C1F4-4CA2-B52D-6F0791AFF301}" dt="2021-07-15T11:44:39.709" v="1249"/>
          <ac:cxnSpMkLst>
            <pc:docMk/>
            <pc:sldMk cId="2547750006" sldId="320"/>
            <ac:cxnSpMk id="4" creationId="{519F1140-318C-4E3E-8E86-4296EC6352A0}"/>
          </ac:cxnSpMkLst>
        </pc:cxnChg>
      </pc:sldChg>
      <pc:sldChg chg="addSp delSp modSp mod">
        <pc:chgData name="James Franklin" userId="cf915d05-507f-491f-b4a6-b2aa085ee4b1" providerId="ADAL" clId="{CBDCB03D-C1F4-4CA2-B52D-6F0791AFF301}" dt="2021-07-22T10:57:04.689" v="1260" actId="6549"/>
        <pc:sldMkLst>
          <pc:docMk/>
          <pc:sldMk cId="359555635" sldId="321"/>
        </pc:sldMkLst>
        <pc:spChg chg="mod">
          <ac:chgData name="James Franklin" userId="cf915d05-507f-491f-b4a6-b2aa085ee4b1" providerId="ADAL" clId="{CBDCB03D-C1F4-4CA2-B52D-6F0791AFF301}" dt="2021-07-22T10:57:04.689" v="1260" actId="6549"/>
          <ac:spMkLst>
            <pc:docMk/>
            <pc:sldMk cId="359555635" sldId="321"/>
            <ac:spMk id="3" creationId="{42DD66E1-4C96-4B0C-A0CF-0C06EA95D964}"/>
          </ac:spMkLst>
        </pc:spChg>
        <pc:cxnChg chg="add del mod">
          <ac:chgData name="James Franklin" userId="cf915d05-507f-491f-b4a6-b2aa085ee4b1" providerId="ADAL" clId="{CBDCB03D-C1F4-4CA2-B52D-6F0791AFF301}" dt="2021-07-22T10:57:02.004" v="1259" actId="478"/>
          <ac:cxnSpMkLst>
            <pc:docMk/>
            <pc:sldMk cId="359555635" sldId="321"/>
            <ac:cxnSpMk id="4" creationId="{B7A95EB5-737C-4FE9-B0A7-DFB40FF70790}"/>
          </ac:cxnSpMkLst>
        </pc:cxnChg>
      </pc:sldChg>
      <pc:sldChg chg="addSp delSp modSp mod">
        <pc:chgData name="James Franklin" userId="cf915d05-507f-491f-b4a6-b2aa085ee4b1" providerId="ADAL" clId="{CBDCB03D-C1F4-4CA2-B52D-6F0791AFF301}" dt="2021-07-22T10:57:11.006" v="1262" actId="478"/>
        <pc:sldMkLst>
          <pc:docMk/>
          <pc:sldMk cId="3246953194" sldId="322"/>
        </pc:sldMkLst>
        <pc:spChg chg="mod">
          <ac:chgData name="James Franklin" userId="cf915d05-507f-491f-b4a6-b2aa085ee4b1" providerId="ADAL" clId="{CBDCB03D-C1F4-4CA2-B52D-6F0791AFF301}" dt="2021-07-22T10:57:09.134" v="1261" actId="6549"/>
          <ac:spMkLst>
            <pc:docMk/>
            <pc:sldMk cId="3246953194" sldId="322"/>
            <ac:spMk id="3" creationId="{849D9F46-5A56-4D30-83D3-05C3F304FBA4}"/>
          </ac:spMkLst>
        </pc:spChg>
        <pc:cxnChg chg="add del mod">
          <ac:chgData name="James Franklin" userId="cf915d05-507f-491f-b4a6-b2aa085ee4b1" providerId="ADAL" clId="{CBDCB03D-C1F4-4CA2-B52D-6F0791AFF301}" dt="2021-07-22T10:57:11.006" v="1262" actId="478"/>
          <ac:cxnSpMkLst>
            <pc:docMk/>
            <pc:sldMk cId="3246953194" sldId="322"/>
            <ac:cxnSpMk id="4" creationId="{FCBD6976-F235-43EC-B6D9-88092D8BEA3D}"/>
          </ac:cxnSpMkLst>
        </pc:cxnChg>
      </pc:sldChg>
      <pc:sldChg chg="modSp add del mod">
        <pc:chgData name="James Franklin" userId="cf915d05-507f-491f-b4a6-b2aa085ee4b1" providerId="ADAL" clId="{CBDCB03D-C1F4-4CA2-B52D-6F0791AFF301}" dt="2021-07-15T11:04:11.993" v="527" actId="47"/>
        <pc:sldMkLst>
          <pc:docMk/>
          <pc:sldMk cId="3183478324" sldId="323"/>
        </pc:sldMkLst>
        <pc:spChg chg="mod">
          <ac:chgData name="James Franklin" userId="cf915d05-507f-491f-b4a6-b2aa085ee4b1" providerId="ADAL" clId="{CBDCB03D-C1F4-4CA2-B52D-6F0791AFF301}" dt="2021-07-15T10:45:53.364" v="126" actId="20577"/>
          <ac:spMkLst>
            <pc:docMk/>
            <pc:sldMk cId="3183478324" sldId="323"/>
            <ac:spMk id="4" creationId="{00000000-0000-0000-0000-000000000000}"/>
          </ac:spMkLst>
        </pc:spChg>
      </pc:sldChg>
      <pc:sldChg chg="addSp modSp add mod ord">
        <pc:chgData name="James Franklin" userId="cf915d05-507f-491f-b4a6-b2aa085ee4b1" providerId="ADAL" clId="{CBDCB03D-C1F4-4CA2-B52D-6F0791AFF301}" dt="2021-07-15T11:03:34.647" v="499" actId="20577"/>
        <pc:sldMkLst>
          <pc:docMk/>
          <pc:sldMk cId="227278076" sldId="324"/>
        </pc:sldMkLst>
        <pc:spChg chg="mod">
          <ac:chgData name="James Franklin" userId="cf915d05-507f-491f-b4a6-b2aa085ee4b1" providerId="ADAL" clId="{CBDCB03D-C1F4-4CA2-B52D-6F0791AFF301}" dt="2021-07-15T10:47:03.646" v="239" actId="6549"/>
          <ac:spMkLst>
            <pc:docMk/>
            <pc:sldMk cId="227278076" sldId="324"/>
            <ac:spMk id="3" creationId="{00000000-0000-0000-0000-000000000000}"/>
          </ac:spMkLst>
        </pc:spChg>
        <pc:spChg chg="mod">
          <ac:chgData name="James Franklin" userId="cf915d05-507f-491f-b4a6-b2aa085ee4b1" providerId="ADAL" clId="{CBDCB03D-C1F4-4CA2-B52D-6F0791AFF301}" dt="2021-07-15T11:03:34.647" v="499" actId="20577"/>
          <ac:spMkLst>
            <pc:docMk/>
            <pc:sldMk cId="227278076" sldId="324"/>
            <ac:spMk id="4" creationId="{00000000-0000-0000-0000-000000000000}"/>
          </ac:spMkLst>
        </pc:spChg>
        <pc:graphicFrameChg chg="add mod modGraphic">
          <ac:chgData name="James Franklin" userId="cf915d05-507f-491f-b4a6-b2aa085ee4b1" providerId="ADAL" clId="{CBDCB03D-C1F4-4CA2-B52D-6F0791AFF301}" dt="2021-07-15T11:02:29.606" v="436" actId="20577"/>
          <ac:graphicFrameMkLst>
            <pc:docMk/>
            <pc:sldMk cId="227278076" sldId="324"/>
            <ac:graphicFrameMk id="2" creationId="{614C9AF7-C61E-44DC-9511-30671F44320F}"/>
          </ac:graphicFrameMkLst>
        </pc:graphicFrameChg>
      </pc:sldChg>
      <pc:sldChg chg="delSp modSp add mod modClrScheme chgLayout">
        <pc:chgData name="James Franklin" userId="cf915d05-507f-491f-b4a6-b2aa085ee4b1" providerId="ADAL" clId="{CBDCB03D-C1F4-4CA2-B52D-6F0791AFF301}" dt="2021-07-15T11:08:36.431" v="574" actId="207"/>
        <pc:sldMkLst>
          <pc:docMk/>
          <pc:sldMk cId="3141151848" sldId="325"/>
        </pc:sldMkLst>
        <pc:spChg chg="mod ord">
          <ac:chgData name="James Franklin" userId="cf915d05-507f-491f-b4a6-b2aa085ee4b1" providerId="ADAL" clId="{CBDCB03D-C1F4-4CA2-B52D-6F0791AFF301}" dt="2021-07-15T11:06:15.076" v="528" actId="20577"/>
          <ac:spMkLst>
            <pc:docMk/>
            <pc:sldMk cId="3141151848" sldId="325"/>
            <ac:spMk id="3" creationId="{00000000-0000-0000-0000-000000000000}"/>
          </ac:spMkLst>
        </pc:spChg>
        <pc:spChg chg="mod ord">
          <ac:chgData name="James Franklin" userId="cf915d05-507f-491f-b4a6-b2aa085ee4b1" providerId="ADAL" clId="{CBDCB03D-C1F4-4CA2-B52D-6F0791AFF301}" dt="2021-07-15T11:08:36.431" v="574" actId="207"/>
          <ac:spMkLst>
            <pc:docMk/>
            <pc:sldMk cId="3141151848" sldId="325"/>
            <ac:spMk id="4" creationId="{00000000-0000-0000-0000-000000000000}"/>
          </ac:spMkLst>
        </pc:spChg>
        <pc:graphicFrameChg chg="del">
          <ac:chgData name="James Franklin" userId="cf915d05-507f-491f-b4a6-b2aa085ee4b1" providerId="ADAL" clId="{CBDCB03D-C1F4-4CA2-B52D-6F0791AFF301}" dt="2021-07-15T11:03:50.899" v="503" actId="478"/>
          <ac:graphicFrameMkLst>
            <pc:docMk/>
            <pc:sldMk cId="3141151848" sldId="325"/>
            <ac:graphicFrameMk id="2" creationId="{614C9AF7-C61E-44DC-9511-30671F44320F}"/>
          </ac:graphicFrameMkLst>
        </pc:graphicFrameChg>
      </pc:sldChg>
      <pc:sldChg chg="addSp modSp new mod">
        <pc:chgData name="James Franklin" userId="cf915d05-507f-491f-b4a6-b2aa085ee4b1" providerId="ADAL" clId="{CBDCB03D-C1F4-4CA2-B52D-6F0791AFF301}" dt="2021-07-15T11:44:26.418" v="1248" actId="20577"/>
        <pc:sldMkLst>
          <pc:docMk/>
          <pc:sldMk cId="3791209561" sldId="326"/>
        </pc:sldMkLst>
        <pc:spChg chg="mod">
          <ac:chgData name="James Franklin" userId="cf915d05-507f-491f-b4a6-b2aa085ee4b1" providerId="ADAL" clId="{CBDCB03D-C1F4-4CA2-B52D-6F0791AFF301}" dt="2021-07-15T11:43:21.160" v="1217" actId="207"/>
          <ac:spMkLst>
            <pc:docMk/>
            <pc:sldMk cId="3791209561" sldId="326"/>
            <ac:spMk id="2" creationId="{53AA439E-14B3-4887-8552-ABEB7BBB7D04}"/>
          </ac:spMkLst>
        </pc:spChg>
        <pc:spChg chg="mod">
          <ac:chgData name="James Franklin" userId="cf915d05-507f-491f-b4a6-b2aa085ee4b1" providerId="ADAL" clId="{CBDCB03D-C1F4-4CA2-B52D-6F0791AFF301}" dt="2021-07-15T11:44:26.418" v="1248" actId="20577"/>
          <ac:spMkLst>
            <pc:docMk/>
            <pc:sldMk cId="3791209561" sldId="326"/>
            <ac:spMk id="3" creationId="{8ECBCAAA-C50A-4197-A275-D214949BD4D5}"/>
          </ac:spMkLst>
        </pc:spChg>
        <pc:picChg chg="add mod">
          <ac:chgData name="James Franklin" userId="cf915d05-507f-491f-b4a6-b2aa085ee4b1" providerId="ADAL" clId="{CBDCB03D-C1F4-4CA2-B52D-6F0791AFF301}" dt="2021-07-15T11:42:38.098" v="1209" actId="1076"/>
          <ac:picMkLst>
            <pc:docMk/>
            <pc:sldMk cId="3791209561" sldId="326"/>
            <ac:picMk id="5" creationId="{EE620B51-6526-489B-B438-DE6B4FF45824}"/>
          </ac:picMkLst>
        </pc:picChg>
        <pc:picChg chg="add mod">
          <ac:chgData name="James Franklin" userId="cf915d05-507f-491f-b4a6-b2aa085ee4b1" providerId="ADAL" clId="{CBDCB03D-C1F4-4CA2-B52D-6F0791AFF301}" dt="2021-07-15T11:44:01.585" v="1225" actId="732"/>
          <ac:picMkLst>
            <pc:docMk/>
            <pc:sldMk cId="3791209561" sldId="326"/>
            <ac:picMk id="2050" creationId="{877FF1FF-CBA8-4000-BB43-59778EEDFDD6}"/>
          </ac:picMkLst>
        </pc:picChg>
      </pc:sldChg>
      <pc:sldChg chg="modSp add mod modClrScheme chgLayout">
        <pc:chgData name="James Franklin" userId="cf915d05-507f-491f-b4a6-b2aa085ee4b1" providerId="ADAL" clId="{CBDCB03D-C1F4-4CA2-B52D-6F0791AFF301}" dt="2021-07-15T11:41:56.885" v="1206" actId="700"/>
        <pc:sldMkLst>
          <pc:docMk/>
          <pc:sldMk cId="4263601986" sldId="327"/>
        </pc:sldMkLst>
        <pc:spChg chg="mod ord">
          <ac:chgData name="James Franklin" userId="cf915d05-507f-491f-b4a6-b2aa085ee4b1" providerId="ADAL" clId="{CBDCB03D-C1F4-4CA2-B52D-6F0791AFF301}" dt="2021-07-15T11:41:56.885" v="1206" actId="700"/>
          <ac:spMkLst>
            <pc:docMk/>
            <pc:sldMk cId="4263601986" sldId="327"/>
            <ac:spMk id="2" creationId="{53AA439E-14B3-4887-8552-ABEB7BBB7D04}"/>
          </ac:spMkLst>
        </pc:spChg>
        <pc:spChg chg="mod ord">
          <ac:chgData name="James Franklin" userId="cf915d05-507f-491f-b4a6-b2aa085ee4b1" providerId="ADAL" clId="{CBDCB03D-C1F4-4CA2-B52D-6F0791AFF301}" dt="2021-07-15T11:41:56.885" v="1206" actId="700"/>
          <ac:spMkLst>
            <pc:docMk/>
            <pc:sldMk cId="4263601986" sldId="327"/>
            <ac:spMk id="3" creationId="{8ECBCAAA-C50A-4197-A275-D214949BD4D5}"/>
          </ac:spMkLst>
        </pc:spChg>
      </pc:sldChg>
    </pc:docChg>
  </pc:docChgLst>
  <pc:docChgLst>
    <pc:chgData name="Mike Bloys" userId="1248c4d8-7b2b-4b32-b8bd-163ae845f9bb" providerId="ADAL" clId="{6B731184-56C7-41F7-A2AC-5C3D027D7E9C}"/>
    <pc:docChg chg="modSld modMainMaster">
      <pc:chgData name="Mike Bloys" userId="1248c4d8-7b2b-4b32-b8bd-163ae845f9bb" providerId="ADAL" clId="{6B731184-56C7-41F7-A2AC-5C3D027D7E9C}" dt="2020-05-29T13:55:36.594" v="2"/>
      <pc:docMkLst>
        <pc:docMk/>
      </pc:docMkLst>
      <pc:sldChg chg="addSp delSp modSp">
        <pc:chgData name="Mike Bloys" userId="1248c4d8-7b2b-4b32-b8bd-163ae845f9bb" providerId="ADAL" clId="{6B731184-56C7-41F7-A2AC-5C3D027D7E9C}" dt="2020-05-29T13:55:33.042" v="1" actId="21"/>
        <pc:sldMkLst>
          <pc:docMk/>
          <pc:sldMk cId="3097358543" sldId="260"/>
        </pc:sldMkLst>
        <pc:spChg chg="mod">
          <ac:chgData name="Mike Bloys" userId="1248c4d8-7b2b-4b32-b8bd-163ae845f9bb" providerId="ADAL" clId="{6B731184-56C7-41F7-A2AC-5C3D027D7E9C}" dt="2020-05-29T13:55:30.803" v="0"/>
          <ac:spMkLst>
            <pc:docMk/>
            <pc:sldMk cId="3097358543" sldId="260"/>
            <ac:spMk id="3" creationId="{37828B74-A53E-4A19-BF3B-928DCA25C2D6}"/>
          </ac:spMkLst>
        </pc:spChg>
        <pc:grpChg chg="add del mod">
          <ac:chgData name="Mike Bloys" userId="1248c4d8-7b2b-4b32-b8bd-163ae845f9bb" providerId="ADAL" clId="{6B731184-56C7-41F7-A2AC-5C3D027D7E9C}" dt="2020-05-29T13:55:33.042" v="1" actId="21"/>
          <ac:grpSpMkLst>
            <pc:docMk/>
            <pc:sldMk cId="3097358543" sldId="260"/>
            <ac:grpSpMk id="2" creationId="{71B5E9AC-0178-4197-8C18-EC56B37B6D02}"/>
          </ac:grpSpMkLst>
        </pc:grpChg>
        <pc:picChg chg="mod">
          <ac:chgData name="Mike Bloys" userId="1248c4d8-7b2b-4b32-b8bd-163ae845f9bb" providerId="ADAL" clId="{6B731184-56C7-41F7-A2AC-5C3D027D7E9C}" dt="2020-05-29T13:55:30.803" v="0"/>
          <ac:picMkLst>
            <pc:docMk/>
            <pc:sldMk cId="3097358543" sldId="260"/>
            <ac:picMk id="4" creationId="{801922A2-457D-4B0A-B393-C4ADDB4EEFA3}"/>
          </ac:picMkLst>
        </pc:picChg>
      </pc:sldChg>
      <pc:sldMasterChg chg="modSldLayout">
        <pc:chgData name="Mike Bloys" userId="1248c4d8-7b2b-4b32-b8bd-163ae845f9bb" providerId="ADAL" clId="{6B731184-56C7-41F7-A2AC-5C3D027D7E9C}" dt="2020-05-29T13:55:36.594" v="2"/>
        <pc:sldMasterMkLst>
          <pc:docMk/>
          <pc:sldMasterMk cId="3316734550" sldId="2147483648"/>
        </pc:sldMasterMkLst>
        <pc:sldLayoutChg chg="addSp modSp">
          <pc:chgData name="Mike Bloys" userId="1248c4d8-7b2b-4b32-b8bd-163ae845f9bb" providerId="ADAL" clId="{6B731184-56C7-41F7-A2AC-5C3D027D7E9C}" dt="2020-05-29T13:55:36.594" v="2"/>
          <pc:sldLayoutMkLst>
            <pc:docMk/>
            <pc:sldMasterMk cId="3316734550" sldId="2147483648"/>
            <pc:sldLayoutMk cId="3886385901" sldId="2147483649"/>
          </pc:sldLayoutMkLst>
          <pc:spChg chg="mod">
            <ac:chgData name="Mike Bloys" userId="1248c4d8-7b2b-4b32-b8bd-163ae845f9bb" providerId="ADAL" clId="{6B731184-56C7-41F7-A2AC-5C3D027D7E9C}" dt="2020-05-29T13:55:36.594" v="2"/>
            <ac:spMkLst>
              <pc:docMk/>
              <pc:sldMasterMk cId="3316734550" sldId="2147483648"/>
              <pc:sldLayoutMk cId="3886385901" sldId="2147483649"/>
              <ac:spMk id="4" creationId="{BCD2AD0D-24A3-4322-BA34-FAC46813F9B8}"/>
            </ac:spMkLst>
          </pc:spChg>
          <pc:grpChg chg="add mod">
            <ac:chgData name="Mike Bloys" userId="1248c4d8-7b2b-4b32-b8bd-163ae845f9bb" providerId="ADAL" clId="{6B731184-56C7-41F7-A2AC-5C3D027D7E9C}" dt="2020-05-29T13:55:36.594" v="2"/>
            <ac:grpSpMkLst>
              <pc:docMk/>
              <pc:sldMasterMk cId="3316734550" sldId="2147483648"/>
              <pc:sldLayoutMk cId="3886385901" sldId="2147483649"/>
              <ac:grpSpMk id="3" creationId="{8257D1D6-CE02-40CC-86C3-B2B90C9DFD98}"/>
            </ac:grpSpMkLst>
          </pc:grpChg>
          <pc:picChg chg="mod">
            <ac:chgData name="Mike Bloys" userId="1248c4d8-7b2b-4b32-b8bd-163ae845f9bb" providerId="ADAL" clId="{6B731184-56C7-41F7-A2AC-5C3D027D7E9C}" dt="2020-05-29T13:55:36.594" v="2"/>
            <ac:picMkLst>
              <pc:docMk/>
              <pc:sldMasterMk cId="3316734550" sldId="2147483648"/>
              <pc:sldLayoutMk cId="3886385901" sldId="2147483649"/>
              <ac:picMk id="6" creationId="{B62A96A5-E859-4C1C-8B8C-B33ED0C4A0CF}"/>
            </ac:picMkLst>
          </pc:picChg>
        </pc:sldLayoutChg>
      </pc:sldMasterChg>
    </pc:docChg>
  </pc:docChgLst>
  <pc:docChgLst>
    <pc:chgData name="James Franklin" userId="cf915d05-507f-491f-b4a6-b2aa085ee4b1" providerId="ADAL" clId="{13693FB5-BC96-466C-9CD2-8DEA8BFB599A}"/>
    <pc:docChg chg="undo custSel addSld delSld modSld sldOrd">
      <pc:chgData name="James Franklin" userId="cf915d05-507f-491f-b4a6-b2aa085ee4b1" providerId="ADAL" clId="{13693FB5-BC96-466C-9CD2-8DEA8BFB599A}" dt="2021-12-01T15:32:09.069" v="8614" actId="20577"/>
      <pc:docMkLst>
        <pc:docMk/>
      </pc:docMkLst>
      <pc:sldChg chg="add del">
        <pc:chgData name="James Franklin" userId="cf915d05-507f-491f-b4a6-b2aa085ee4b1" providerId="ADAL" clId="{13693FB5-BC96-466C-9CD2-8DEA8BFB599A}" dt="2021-11-08T15:16:24.707" v="5797" actId="47"/>
        <pc:sldMkLst>
          <pc:docMk/>
          <pc:sldMk cId="3179367448" sldId="262"/>
        </pc:sldMkLst>
      </pc:sldChg>
      <pc:sldChg chg="modSp add mod">
        <pc:chgData name="James Franklin" userId="cf915d05-507f-491f-b4a6-b2aa085ee4b1" providerId="ADAL" clId="{13693FB5-BC96-466C-9CD2-8DEA8BFB599A}" dt="2021-11-08T14:50:21.378" v="3708" actId="6549"/>
        <pc:sldMkLst>
          <pc:docMk/>
          <pc:sldMk cId="825168474" sldId="276"/>
        </pc:sldMkLst>
        <pc:spChg chg="mod">
          <ac:chgData name="James Franklin" userId="cf915d05-507f-491f-b4a6-b2aa085ee4b1" providerId="ADAL" clId="{13693FB5-BC96-466C-9CD2-8DEA8BFB599A}" dt="2021-11-08T14:50:21.378" v="3708" actId="6549"/>
          <ac:spMkLst>
            <pc:docMk/>
            <pc:sldMk cId="825168474" sldId="276"/>
            <ac:spMk id="3" creationId="{00000000-0000-0000-0000-000000000000}"/>
          </ac:spMkLst>
        </pc:spChg>
      </pc:sldChg>
      <pc:sldChg chg="addSp delSp modSp add mod">
        <pc:chgData name="James Franklin" userId="cf915d05-507f-491f-b4a6-b2aa085ee4b1" providerId="ADAL" clId="{13693FB5-BC96-466C-9CD2-8DEA8BFB599A}" dt="2021-11-24T11:14:32.321" v="8375" actId="20577"/>
        <pc:sldMkLst>
          <pc:docMk/>
          <pc:sldMk cId="2247937894" sldId="277"/>
        </pc:sldMkLst>
        <pc:spChg chg="mod">
          <ac:chgData name="James Franklin" userId="cf915d05-507f-491f-b4a6-b2aa085ee4b1" providerId="ADAL" clId="{13693FB5-BC96-466C-9CD2-8DEA8BFB599A}" dt="2021-11-24T11:14:32.321" v="8375" actId="20577"/>
          <ac:spMkLst>
            <pc:docMk/>
            <pc:sldMk cId="2247937894" sldId="277"/>
            <ac:spMk id="3" creationId="{00000000-0000-0000-0000-000000000000}"/>
          </ac:spMkLst>
        </pc:spChg>
        <pc:picChg chg="del">
          <ac:chgData name="James Franklin" userId="cf915d05-507f-491f-b4a6-b2aa085ee4b1" providerId="ADAL" clId="{13693FB5-BC96-466C-9CD2-8DEA8BFB599A}" dt="2021-11-08T14:52:24.750" v="3713" actId="478"/>
          <ac:picMkLst>
            <pc:docMk/>
            <pc:sldMk cId="2247937894" sldId="277"/>
            <ac:picMk id="5" creationId="{00000000-0000-0000-0000-000000000000}"/>
          </ac:picMkLst>
        </pc:picChg>
        <pc:picChg chg="add del">
          <ac:chgData name="James Franklin" userId="cf915d05-507f-491f-b4a6-b2aa085ee4b1" providerId="ADAL" clId="{13693FB5-BC96-466C-9CD2-8DEA8BFB599A}" dt="2021-11-08T14:52:02.831" v="3710" actId="478"/>
          <ac:picMkLst>
            <pc:docMk/>
            <pc:sldMk cId="2247937894" sldId="277"/>
            <ac:picMk id="6" creationId="{4609BDE4-C3A9-4EE2-8F1E-B4F6AADC49C7}"/>
          </ac:picMkLst>
        </pc:picChg>
        <pc:picChg chg="add mod">
          <ac:chgData name="James Franklin" userId="cf915d05-507f-491f-b4a6-b2aa085ee4b1" providerId="ADAL" clId="{13693FB5-BC96-466C-9CD2-8DEA8BFB599A}" dt="2021-11-08T14:52:31.246" v="3715" actId="14100"/>
          <ac:picMkLst>
            <pc:docMk/>
            <pc:sldMk cId="2247937894" sldId="277"/>
            <ac:picMk id="8" creationId="{EEFBE023-8140-44AB-B3E9-251B095C746E}"/>
          </ac:picMkLst>
        </pc:picChg>
      </pc:sldChg>
      <pc:sldChg chg="modSp add mod ord">
        <pc:chgData name="James Franklin" userId="cf915d05-507f-491f-b4a6-b2aa085ee4b1" providerId="ADAL" clId="{13693FB5-BC96-466C-9CD2-8DEA8BFB599A}" dt="2021-11-08T15:35:17.987" v="5930" actId="113"/>
        <pc:sldMkLst>
          <pc:docMk/>
          <pc:sldMk cId="1171075181" sldId="279"/>
        </pc:sldMkLst>
        <pc:spChg chg="mod">
          <ac:chgData name="James Franklin" userId="cf915d05-507f-491f-b4a6-b2aa085ee4b1" providerId="ADAL" clId="{13693FB5-BC96-466C-9CD2-8DEA8BFB599A}" dt="2021-11-08T15:18:43.582" v="5819" actId="20577"/>
          <ac:spMkLst>
            <pc:docMk/>
            <pc:sldMk cId="1171075181" sldId="279"/>
            <ac:spMk id="2" creationId="{00000000-0000-0000-0000-000000000000}"/>
          </ac:spMkLst>
        </pc:spChg>
        <pc:spChg chg="mod">
          <ac:chgData name="James Franklin" userId="cf915d05-507f-491f-b4a6-b2aa085ee4b1" providerId="ADAL" clId="{13693FB5-BC96-466C-9CD2-8DEA8BFB599A}" dt="2021-11-08T15:35:17.987" v="5930" actId="113"/>
          <ac:spMkLst>
            <pc:docMk/>
            <pc:sldMk cId="1171075181" sldId="279"/>
            <ac:spMk id="3" creationId="{00000000-0000-0000-0000-000000000000}"/>
          </ac:spMkLst>
        </pc:spChg>
      </pc:sldChg>
      <pc:sldChg chg="modSp add mod">
        <pc:chgData name="James Franklin" userId="cf915d05-507f-491f-b4a6-b2aa085ee4b1" providerId="ADAL" clId="{13693FB5-BC96-466C-9CD2-8DEA8BFB599A}" dt="2021-11-08T15:07:27.677" v="5081" actId="20577"/>
        <pc:sldMkLst>
          <pc:docMk/>
          <pc:sldMk cId="4120031876" sldId="280"/>
        </pc:sldMkLst>
        <pc:spChg chg="mod">
          <ac:chgData name="James Franklin" userId="cf915d05-507f-491f-b4a6-b2aa085ee4b1" providerId="ADAL" clId="{13693FB5-BC96-466C-9CD2-8DEA8BFB599A}" dt="2021-11-08T15:07:27.677" v="5081" actId="20577"/>
          <ac:spMkLst>
            <pc:docMk/>
            <pc:sldMk cId="4120031876" sldId="280"/>
            <ac:spMk id="3" creationId="{00000000-0000-0000-0000-000000000000}"/>
          </ac:spMkLst>
        </pc:spChg>
      </pc:sldChg>
      <pc:sldChg chg="addSp delSp modSp add mod">
        <pc:chgData name="James Franklin" userId="cf915d05-507f-491f-b4a6-b2aa085ee4b1" providerId="ADAL" clId="{13693FB5-BC96-466C-9CD2-8DEA8BFB599A}" dt="2021-11-08T15:12:21.727" v="5588" actId="20577"/>
        <pc:sldMkLst>
          <pc:docMk/>
          <pc:sldMk cId="785477989" sldId="281"/>
        </pc:sldMkLst>
        <pc:spChg chg="mod">
          <ac:chgData name="James Franklin" userId="cf915d05-507f-491f-b4a6-b2aa085ee4b1" providerId="ADAL" clId="{13693FB5-BC96-466C-9CD2-8DEA8BFB599A}" dt="2021-11-08T15:12:21.727" v="5588" actId="20577"/>
          <ac:spMkLst>
            <pc:docMk/>
            <pc:sldMk cId="785477989" sldId="281"/>
            <ac:spMk id="3" creationId="{00000000-0000-0000-0000-000000000000}"/>
          </ac:spMkLst>
        </pc:spChg>
        <pc:picChg chg="del">
          <ac:chgData name="James Franklin" userId="cf915d05-507f-491f-b4a6-b2aa085ee4b1" providerId="ADAL" clId="{13693FB5-BC96-466C-9CD2-8DEA8BFB599A}" dt="2021-11-08T15:08:41.943" v="5163" actId="478"/>
          <ac:picMkLst>
            <pc:docMk/>
            <pc:sldMk cId="785477989" sldId="281"/>
            <ac:picMk id="4" creationId="{00000000-0000-0000-0000-000000000000}"/>
          </ac:picMkLst>
        </pc:picChg>
        <pc:picChg chg="add mod">
          <ac:chgData name="James Franklin" userId="cf915d05-507f-491f-b4a6-b2aa085ee4b1" providerId="ADAL" clId="{13693FB5-BC96-466C-9CD2-8DEA8BFB599A}" dt="2021-11-08T15:09:54.053" v="5166" actId="1076"/>
          <ac:picMkLst>
            <pc:docMk/>
            <pc:sldMk cId="785477989" sldId="281"/>
            <ac:picMk id="6" creationId="{0B8623AC-98BB-45F9-9D18-C930E8FD373E}"/>
          </ac:picMkLst>
        </pc:picChg>
        <pc:picChg chg="add mod">
          <ac:chgData name="James Franklin" userId="cf915d05-507f-491f-b4a6-b2aa085ee4b1" providerId="ADAL" clId="{13693FB5-BC96-466C-9CD2-8DEA8BFB599A}" dt="2021-11-08T15:10:22.438" v="5173" actId="167"/>
          <ac:picMkLst>
            <pc:docMk/>
            <pc:sldMk cId="785477989" sldId="281"/>
            <ac:picMk id="4098" creationId="{F3E0CDB5-A272-4315-9BAD-9338EC62CD33}"/>
          </ac:picMkLst>
        </pc:picChg>
      </pc:sldChg>
      <pc:sldChg chg="addSp delSp modSp add mod">
        <pc:chgData name="James Franklin" userId="cf915d05-507f-491f-b4a6-b2aa085ee4b1" providerId="ADAL" clId="{13693FB5-BC96-466C-9CD2-8DEA8BFB599A}" dt="2021-11-24T11:16:03.384" v="8603" actId="20577"/>
        <pc:sldMkLst>
          <pc:docMk/>
          <pc:sldMk cId="2203101151" sldId="282"/>
        </pc:sldMkLst>
        <pc:spChg chg="mod">
          <ac:chgData name="James Franklin" userId="cf915d05-507f-491f-b4a6-b2aa085ee4b1" providerId="ADAL" clId="{13693FB5-BC96-466C-9CD2-8DEA8BFB599A}" dt="2021-11-24T11:16:03.384" v="8603" actId="20577"/>
          <ac:spMkLst>
            <pc:docMk/>
            <pc:sldMk cId="2203101151" sldId="282"/>
            <ac:spMk id="3" creationId="{00000000-0000-0000-0000-000000000000}"/>
          </ac:spMkLst>
        </pc:spChg>
        <pc:spChg chg="add mod">
          <ac:chgData name="James Franklin" userId="cf915d05-507f-491f-b4a6-b2aa085ee4b1" providerId="ADAL" clId="{13693FB5-BC96-466C-9CD2-8DEA8BFB599A}" dt="2021-11-08T15:15:13.085" v="5740" actId="20577"/>
          <ac:spMkLst>
            <pc:docMk/>
            <pc:sldMk cId="2203101151" sldId="282"/>
            <ac:spMk id="7" creationId="{2D173D67-4F99-4BB6-8995-C35B0C5A32FA}"/>
          </ac:spMkLst>
        </pc:spChg>
        <pc:picChg chg="del">
          <ac:chgData name="James Franklin" userId="cf915d05-507f-491f-b4a6-b2aa085ee4b1" providerId="ADAL" clId="{13693FB5-BC96-466C-9CD2-8DEA8BFB599A}" dt="2021-11-08T15:14:07.992" v="5592" actId="478"/>
          <ac:picMkLst>
            <pc:docMk/>
            <pc:sldMk cId="2203101151" sldId="282"/>
            <ac:picMk id="4" creationId="{00000000-0000-0000-0000-000000000000}"/>
          </ac:picMkLst>
        </pc:picChg>
        <pc:picChg chg="add mod">
          <ac:chgData name="James Franklin" userId="cf915d05-507f-491f-b4a6-b2aa085ee4b1" providerId="ADAL" clId="{13693FB5-BC96-466C-9CD2-8DEA8BFB599A}" dt="2021-11-08T15:14:12.861" v="5595" actId="1076"/>
          <ac:picMkLst>
            <pc:docMk/>
            <pc:sldMk cId="2203101151" sldId="282"/>
            <ac:picMk id="6" creationId="{CAF2B105-2FA3-43E3-B2B7-4DB77AC5FE42}"/>
          </ac:picMkLst>
        </pc:picChg>
      </pc:sldChg>
      <pc:sldChg chg="addSp delSp modSp mod">
        <pc:chgData name="James Franklin" userId="cf915d05-507f-491f-b4a6-b2aa085ee4b1" providerId="ADAL" clId="{13693FB5-BC96-466C-9CD2-8DEA8BFB599A}" dt="2021-12-01T08:55:19.614" v="8605" actId="478"/>
        <pc:sldMkLst>
          <pc:docMk/>
          <pc:sldMk cId="2542456931" sldId="284"/>
        </pc:sldMkLst>
        <pc:spChg chg="add del mod">
          <ac:chgData name="James Franklin" userId="cf915d05-507f-491f-b4a6-b2aa085ee4b1" providerId="ADAL" clId="{13693FB5-BC96-466C-9CD2-8DEA8BFB599A}" dt="2021-12-01T08:55:19.614" v="8605" actId="478"/>
          <ac:spMkLst>
            <pc:docMk/>
            <pc:sldMk cId="2542456931" sldId="284"/>
            <ac:spMk id="2" creationId="{F4642BC4-473B-44C7-B2B8-2A4F9916A833}"/>
          </ac:spMkLst>
        </pc:spChg>
        <pc:spChg chg="mod">
          <ac:chgData name="James Franklin" userId="cf915d05-507f-491f-b4a6-b2aa085ee4b1" providerId="ADAL" clId="{13693FB5-BC96-466C-9CD2-8DEA8BFB599A}" dt="2021-11-08T15:47:05.166" v="6729" actId="6549"/>
          <ac:spMkLst>
            <pc:docMk/>
            <pc:sldMk cId="2542456931" sldId="284"/>
            <ac:spMk id="4" creationId="{00000000-0000-0000-0000-000000000000}"/>
          </ac:spMkLst>
        </pc:spChg>
      </pc:sldChg>
      <pc:sldChg chg="del">
        <pc:chgData name="James Franklin" userId="cf915d05-507f-491f-b4a6-b2aa085ee4b1" providerId="ADAL" clId="{13693FB5-BC96-466C-9CD2-8DEA8BFB599A}" dt="2021-11-08T11:45:39.161" v="413" actId="47"/>
        <pc:sldMkLst>
          <pc:docMk/>
          <pc:sldMk cId="428608259" sldId="287"/>
        </pc:sldMkLst>
      </pc:sldChg>
      <pc:sldChg chg="add del">
        <pc:chgData name="James Franklin" userId="cf915d05-507f-491f-b4a6-b2aa085ee4b1" providerId="ADAL" clId="{13693FB5-BC96-466C-9CD2-8DEA8BFB599A}" dt="2021-11-08T14:55:27.892" v="4035" actId="47"/>
        <pc:sldMkLst>
          <pc:docMk/>
          <pc:sldMk cId="848347650" sldId="287"/>
        </pc:sldMkLst>
      </pc:sldChg>
      <pc:sldChg chg="del">
        <pc:chgData name="James Franklin" userId="cf915d05-507f-491f-b4a6-b2aa085ee4b1" providerId="ADAL" clId="{13693FB5-BC96-466C-9CD2-8DEA8BFB599A}" dt="2021-11-08T11:45:39.161" v="413" actId="47"/>
        <pc:sldMkLst>
          <pc:docMk/>
          <pc:sldMk cId="3912875191" sldId="288"/>
        </pc:sldMkLst>
      </pc:sldChg>
      <pc:sldChg chg="del">
        <pc:chgData name="James Franklin" userId="cf915d05-507f-491f-b4a6-b2aa085ee4b1" providerId="ADAL" clId="{13693FB5-BC96-466C-9CD2-8DEA8BFB599A}" dt="2021-11-08T11:45:39.161" v="413" actId="47"/>
        <pc:sldMkLst>
          <pc:docMk/>
          <pc:sldMk cId="1918430168" sldId="289"/>
        </pc:sldMkLst>
      </pc:sldChg>
      <pc:sldChg chg="modSp mod ord">
        <pc:chgData name="James Franklin" userId="cf915d05-507f-491f-b4a6-b2aa085ee4b1" providerId="ADAL" clId="{13693FB5-BC96-466C-9CD2-8DEA8BFB599A}" dt="2021-11-08T12:48:44.040" v="1598"/>
        <pc:sldMkLst>
          <pc:docMk/>
          <pc:sldMk cId="1540939022" sldId="290"/>
        </pc:sldMkLst>
        <pc:spChg chg="mod">
          <ac:chgData name="James Franklin" userId="cf915d05-507f-491f-b4a6-b2aa085ee4b1" providerId="ADAL" clId="{13693FB5-BC96-466C-9CD2-8DEA8BFB599A}" dt="2021-11-08T11:45:41.800" v="414" actId="6549"/>
          <ac:spMkLst>
            <pc:docMk/>
            <pc:sldMk cId="1540939022" sldId="290"/>
            <ac:spMk id="4" creationId="{00000000-0000-0000-0000-000000000000}"/>
          </ac:spMkLst>
        </pc:spChg>
      </pc:sldChg>
      <pc:sldChg chg="modSp add mod modClrScheme chgLayout">
        <pc:chgData name="James Franklin" userId="cf915d05-507f-491f-b4a6-b2aa085ee4b1" providerId="ADAL" clId="{13693FB5-BC96-466C-9CD2-8DEA8BFB599A}" dt="2021-11-24T11:10:58.089" v="8037" actId="6549"/>
        <pc:sldMkLst>
          <pc:docMk/>
          <pc:sldMk cId="1538327582" sldId="291"/>
        </pc:sldMkLst>
        <pc:spChg chg="mod ord">
          <ac:chgData name="James Franklin" userId="cf915d05-507f-491f-b4a6-b2aa085ee4b1" providerId="ADAL" clId="{13693FB5-BC96-466C-9CD2-8DEA8BFB599A}" dt="2021-11-08T12:50:01.586" v="1628" actId="700"/>
          <ac:spMkLst>
            <pc:docMk/>
            <pc:sldMk cId="1538327582" sldId="291"/>
            <ac:spMk id="2" creationId="{00000000-0000-0000-0000-000000000000}"/>
          </ac:spMkLst>
        </pc:spChg>
        <pc:spChg chg="mod ord">
          <ac:chgData name="James Franklin" userId="cf915d05-507f-491f-b4a6-b2aa085ee4b1" providerId="ADAL" clId="{13693FB5-BC96-466C-9CD2-8DEA8BFB599A}" dt="2021-11-24T11:10:58.089" v="8037" actId="6549"/>
          <ac:spMkLst>
            <pc:docMk/>
            <pc:sldMk cId="1538327582" sldId="291"/>
            <ac:spMk id="3" creationId="{00000000-0000-0000-0000-000000000000}"/>
          </ac:spMkLst>
        </pc:spChg>
      </pc:sldChg>
      <pc:sldChg chg="del">
        <pc:chgData name="James Franklin" userId="cf915d05-507f-491f-b4a6-b2aa085ee4b1" providerId="ADAL" clId="{13693FB5-BC96-466C-9CD2-8DEA8BFB599A}" dt="2021-11-08T11:45:45.082" v="415" actId="47"/>
        <pc:sldMkLst>
          <pc:docMk/>
          <pc:sldMk cId="2621621636" sldId="291"/>
        </pc:sldMkLst>
      </pc:sldChg>
      <pc:sldChg chg="modSp add mod">
        <pc:chgData name="James Franklin" userId="cf915d05-507f-491f-b4a6-b2aa085ee4b1" providerId="ADAL" clId="{13693FB5-BC96-466C-9CD2-8DEA8BFB599A}" dt="2021-11-24T11:11:19.432" v="8057" actId="20577"/>
        <pc:sldMkLst>
          <pc:docMk/>
          <pc:sldMk cId="2979332401" sldId="292"/>
        </pc:sldMkLst>
        <pc:spChg chg="mod">
          <ac:chgData name="James Franklin" userId="cf915d05-507f-491f-b4a6-b2aa085ee4b1" providerId="ADAL" clId="{13693FB5-BC96-466C-9CD2-8DEA8BFB599A}" dt="2021-11-24T11:11:19.432" v="8057" actId="20577"/>
          <ac:spMkLst>
            <pc:docMk/>
            <pc:sldMk cId="2979332401" sldId="292"/>
            <ac:spMk id="3" creationId="{00000000-0000-0000-0000-000000000000}"/>
          </ac:spMkLst>
        </pc:spChg>
        <pc:cxnChg chg="mod">
          <ac:chgData name="James Franklin" userId="cf915d05-507f-491f-b4a6-b2aa085ee4b1" providerId="ADAL" clId="{13693FB5-BC96-466C-9CD2-8DEA8BFB599A}" dt="2021-11-08T12:53:22.848" v="1825" actId="1076"/>
          <ac:cxnSpMkLst>
            <pc:docMk/>
            <pc:sldMk cId="2979332401" sldId="292"/>
            <ac:cxnSpMk id="5" creationId="{00000000-0000-0000-0000-000000000000}"/>
          </ac:cxnSpMkLst>
        </pc:cxnChg>
        <pc:cxnChg chg="mod">
          <ac:chgData name="James Franklin" userId="cf915d05-507f-491f-b4a6-b2aa085ee4b1" providerId="ADAL" clId="{13693FB5-BC96-466C-9CD2-8DEA8BFB599A}" dt="2021-11-08T12:53:12.168" v="1822" actId="14100"/>
          <ac:cxnSpMkLst>
            <pc:docMk/>
            <pc:sldMk cId="2979332401" sldId="292"/>
            <ac:cxnSpMk id="15" creationId="{00000000-0000-0000-0000-000000000000}"/>
          </ac:cxnSpMkLst>
        </pc:cxnChg>
        <pc:cxnChg chg="mod">
          <ac:chgData name="James Franklin" userId="cf915d05-507f-491f-b4a6-b2aa085ee4b1" providerId="ADAL" clId="{13693FB5-BC96-466C-9CD2-8DEA8BFB599A}" dt="2021-11-08T12:53:07.408" v="1821" actId="14100"/>
          <ac:cxnSpMkLst>
            <pc:docMk/>
            <pc:sldMk cId="2979332401" sldId="292"/>
            <ac:cxnSpMk id="16" creationId="{00000000-0000-0000-0000-000000000000}"/>
          </ac:cxnSpMkLst>
        </pc:cxnChg>
      </pc:sldChg>
      <pc:sldChg chg="del">
        <pc:chgData name="James Franklin" userId="cf915d05-507f-491f-b4a6-b2aa085ee4b1" providerId="ADAL" clId="{13693FB5-BC96-466C-9CD2-8DEA8BFB599A}" dt="2021-11-08T11:45:45.082" v="415" actId="47"/>
        <pc:sldMkLst>
          <pc:docMk/>
          <pc:sldMk cId="3136642099" sldId="292"/>
        </pc:sldMkLst>
      </pc:sldChg>
      <pc:sldChg chg="modSp mod ord">
        <pc:chgData name="James Franklin" userId="cf915d05-507f-491f-b4a6-b2aa085ee4b1" providerId="ADAL" clId="{13693FB5-BC96-466C-9CD2-8DEA8BFB599A}" dt="2021-11-08T12:48:54.608" v="1600"/>
        <pc:sldMkLst>
          <pc:docMk/>
          <pc:sldMk cId="3784374972" sldId="293"/>
        </pc:sldMkLst>
        <pc:spChg chg="mod">
          <ac:chgData name="James Franklin" userId="cf915d05-507f-491f-b4a6-b2aa085ee4b1" providerId="ADAL" clId="{13693FB5-BC96-466C-9CD2-8DEA8BFB599A}" dt="2021-11-08T11:45:49.122" v="419" actId="6549"/>
          <ac:spMkLst>
            <pc:docMk/>
            <pc:sldMk cId="3784374972" sldId="293"/>
            <ac:spMk id="4" creationId="{00000000-0000-0000-0000-000000000000}"/>
          </ac:spMkLst>
        </pc:spChg>
      </pc:sldChg>
      <pc:sldChg chg="del">
        <pc:chgData name="James Franklin" userId="cf915d05-507f-491f-b4a6-b2aa085ee4b1" providerId="ADAL" clId="{13693FB5-BC96-466C-9CD2-8DEA8BFB599A}" dt="2021-11-08T11:45:53.792" v="420" actId="47"/>
        <pc:sldMkLst>
          <pc:docMk/>
          <pc:sldMk cId="3959948642" sldId="294"/>
        </pc:sldMkLst>
      </pc:sldChg>
      <pc:sldChg chg="del">
        <pc:chgData name="James Franklin" userId="cf915d05-507f-491f-b4a6-b2aa085ee4b1" providerId="ADAL" clId="{13693FB5-BC96-466C-9CD2-8DEA8BFB599A}" dt="2021-11-08T11:45:53.792" v="420" actId="47"/>
        <pc:sldMkLst>
          <pc:docMk/>
          <pc:sldMk cId="2300425221" sldId="295"/>
        </pc:sldMkLst>
      </pc:sldChg>
      <pc:sldChg chg="addSp delSp modSp add mod setBg">
        <pc:chgData name="James Franklin" userId="cf915d05-507f-491f-b4a6-b2aa085ee4b1" providerId="ADAL" clId="{13693FB5-BC96-466C-9CD2-8DEA8BFB599A}" dt="2021-11-08T14:32:17.127" v="2476" actId="6549"/>
        <pc:sldMkLst>
          <pc:docMk/>
          <pc:sldMk cId="2792878187" sldId="295"/>
        </pc:sldMkLst>
        <pc:spChg chg="mod">
          <ac:chgData name="James Franklin" userId="cf915d05-507f-491f-b4a6-b2aa085ee4b1" providerId="ADAL" clId="{13693FB5-BC96-466C-9CD2-8DEA8BFB599A}" dt="2021-11-08T13:09:51.645" v="2216" actId="207"/>
          <ac:spMkLst>
            <pc:docMk/>
            <pc:sldMk cId="2792878187" sldId="295"/>
            <ac:spMk id="2" creationId="{00000000-0000-0000-0000-000000000000}"/>
          </ac:spMkLst>
        </pc:spChg>
        <pc:spChg chg="mod">
          <ac:chgData name="James Franklin" userId="cf915d05-507f-491f-b4a6-b2aa085ee4b1" providerId="ADAL" clId="{13693FB5-BC96-466C-9CD2-8DEA8BFB599A}" dt="2021-11-08T14:32:17.127" v="2476" actId="6549"/>
          <ac:spMkLst>
            <pc:docMk/>
            <pc:sldMk cId="2792878187" sldId="295"/>
            <ac:spMk id="3" creationId="{00000000-0000-0000-0000-000000000000}"/>
          </ac:spMkLst>
        </pc:spChg>
        <pc:picChg chg="add del mod">
          <ac:chgData name="James Franklin" userId="cf915d05-507f-491f-b4a6-b2aa085ee4b1" providerId="ADAL" clId="{13693FB5-BC96-466C-9CD2-8DEA8BFB599A}" dt="2021-11-08T13:00:22.089" v="2196" actId="22"/>
          <ac:picMkLst>
            <pc:docMk/>
            <pc:sldMk cId="2792878187" sldId="295"/>
            <ac:picMk id="5" creationId="{9CEEF9EF-DEF0-419A-9361-123FF8EC781F}"/>
          </ac:picMkLst>
        </pc:picChg>
        <pc:picChg chg="add del mod">
          <ac:chgData name="James Franklin" userId="cf915d05-507f-491f-b4a6-b2aa085ee4b1" providerId="ADAL" clId="{13693FB5-BC96-466C-9CD2-8DEA8BFB599A}" dt="2021-11-08T13:08:55.187" v="2205" actId="478"/>
          <ac:picMkLst>
            <pc:docMk/>
            <pc:sldMk cId="2792878187" sldId="295"/>
            <ac:picMk id="7" creationId="{C365C381-D49B-4E4B-8892-B043DFDA0F7E}"/>
          </ac:picMkLst>
        </pc:picChg>
        <pc:picChg chg="add mod">
          <ac:chgData name="James Franklin" userId="cf915d05-507f-491f-b4a6-b2aa085ee4b1" providerId="ADAL" clId="{13693FB5-BC96-466C-9CD2-8DEA8BFB599A}" dt="2021-11-08T13:09:01.504" v="2207" actId="1076"/>
          <ac:picMkLst>
            <pc:docMk/>
            <pc:sldMk cId="2792878187" sldId="295"/>
            <ac:picMk id="9" creationId="{EDF69707-4735-458B-B4E1-3A155C6D2B42}"/>
          </ac:picMkLst>
        </pc:picChg>
        <pc:picChg chg="del">
          <ac:chgData name="James Franklin" userId="cf915d05-507f-491f-b4a6-b2aa085ee4b1" providerId="ADAL" clId="{13693FB5-BC96-466C-9CD2-8DEA8BFB599A}" dt="2021-11-08T13:00:10.123" v="2191" actId="478"/>
          <ac:picMkLst>
            <pc:docMk/>
            <pc:sldMk cId="2792878187" sldId="295"/>
            <ac:picMk id="13" creationId="{00000000-0000-0000-0000-000000000000}"/>
          </ac:picMkLst>
        </pc:picChg>
        <pc:picChg chg="add del">
          <ac:chgData name="James Franklin" userId="cf915d05-507f-491f-b4a6-b2aa085ee4b1" providerId="ADAL" clId="{13693FB5-BC96-466C-9CD2-8DEA8BFB599A}" dt="2021-11-08T13:00:22.473" v="2197"/>
          <ac:picMkLst>
            <pc:docMk/>
            <pc:sldMk cId="2792878187" sldId="295"/>
            <ac:picMk id="2050" creationId="{2D43678A-4513-41A7-8DF0-6C4AC9994351}"/>
          </ac:picMkLst>
        </pc:picChg>
        <pc:picChg chg="add del mod">
          <ac:chgData name="James Franklin" userId="cf915d05-507f-491f-b4a6-b2aa085ee4b1" providerId="ADAL" clId="{13693FB5-BC96-466C-9CD2-8DEA8BFB599A}" dt="2021-11-08T13:08:43.153" v="2202" actId="478"/>
          <ac:picMkLst>
            <pc:docMk/>
            <pc:sldMk cId="2792878187" sldId="295"/>
            <ac:picMk id="2052" creationId="{53BBB091-8B36-43E5-A9E4-80044427EF00}"/>
          </ac:picMkLst>
        </pc:picChg>
        <pc:picChg chg="add mod">
          <ac:chgData name="James Franklin" userId="cf915d05-507f-491f-b4a6-b2aa085ee4b1" providerId="ADAL" clId="{13693FB5-BC96-466C-9CD2-8DEA8BFB599A}" dt="2021-11-08T13:09:38.571" v="2214" actId="167"/>
          <ac:picMkLst>
            <pc:docMk/>
            <pc:sldMk cId="2792878187" sldId="295"/>
            <ac:picMk id="2054" creationId="{1FC360B8-7113-44FE-AC28-1DC5973CF01C}"/>
          </ac:picMkLst>
        </pc:picChg>
      </pc:sldChg>
      <pc:sldChg chg="del">
        <pc:chgData name="James Franklin" userId="cf915d05-507f-491f-b4a6-b2aa085ee4b1" providerId="ADAL" clId="{13693FB5-BC96-466C-9CD2-8DEA8BFB599A}" dt="2021-11-08T11:45:53.792" v="420" actId="47"/>
        <pc:sldMkLst>
          <pc:docMk/>
          <pc:sldMk cId="437694511" sldId="296"/>
        </pc:sldMkLst>
      </pc:sldChg>
      <pc:sldChg chg="add del ord">
        <pc:chgData name="James Franklin" userId="cf915d05-507f-491f-b4a6-b2aa085ee4b1" providerId="ADAL" clId="{13693FB5-BC96-466C-9CD2-8DEA8BFB599A}" dt="2021-11-08T14:40:15.557" v="2880" actId="47"/>
        <pc:sldMkLst>
          <pc:docMk/>
          <pc:sldMk cId="2531516060" sldId="296"/>
        </pc:sldMkLst>
      </pc:sldChg>
      <pc:sldChg chg="del">
        <pc:chgData name="James Franklin" userId="cf915d05-507f-491f-b4a6-b2aa085ee4b1" providerId="ADAL" clId="{13693FB5-BC96-466C-9CD2-8DEA8BFB599A}" dt="2021-11-08T11:45:53.792" v="420" actId="47"/>
        <pc:sldMkLst>
          <pc:docMk/>
          <pc:sldMk cId="1456449982" sldId="298"/>
        </pc:sldMkLst>
      </pc:sldChg>
      <pc:sldChg chg="modSp mod ord">
        <pc:chgData name="James Franklin" userId="cf915d05-507f-491f-b4a6-b2aa085ee4b1" providerId="ADAL" clId="{13693FB5-BC96-466C-9CD2-8DEA8BFB599A}" dt="2021-12-01T15:32:09.069" v="8614" actId="20577"/>
        <pc:sldMkLst>
          <pc:docMk/>
          <pc:sldMk cId="1463995141" sldId="299"/>
        </pc:sldMkLst>
        <pc:spChg chg="mod">
          <ac:chgData name="James Franklin" userId="cf915d05-507f-491f-b4a6-b2aa085ee4b1" providerId="ADAL" clId="{13693FB5-BC96-466C-9CD2-8DEA8BFB599A}" dt="2021-12-01T15:32:09.069" v="8614" actId="20577"/>
          <ac:spMkLst>
            <pc:docMk/>
            <pc:sldMk cId="1463995141" sldId="299"/>
            <ac:spMk id="4" creationId="{00000000-0000-0000-0000-000000000000}"/>
          </ac:spMkLst>
        </pc:spChg>
      </pc:sldChg>
      <pc:sldChg chg="del">
        <pc:chgData name="James Franklin" userId="cf915d05-507f-491f-b4a6-b2aa085ee4b1" providerId="ADAL" clId="{13693FB5-BC96-466C-9CD2-8DEA8BFB599A}" dt="2021-11-08T11:45:53.792" v="420" actId="47"/>
        <pc:sldMkLst>
          <pc:docMk/>
          <pc:sldMk cId="3547013280" sldId="305"/>
        </pc:sldMkLst>
      </pc:sldChg>
      <pc:sldChg chg="del">
        <pc:chgData name="James Franklin" userId="cf915d05-507f-491f-b4a6-b2aa085ee4b1" providerId="ADAL" clId="{13693FB5-BC96-466C-9CD2-8DEA8BFB599A}" dt="2021-11-08T11:45:53.792" v="420" actId="47"/>
        <pc:sldMkLst>
          <pc:docMk/>
          <pc:sldMk cId="3240171118" sldId="306"/>
        </pc:sldMkLst>
      </pc:sldChg>
      <pc:sldChg chg="del">
        <pc:chgData name="James Franklin" userId="cf915d05-507f-491f-b4a6-b2aa085ee4b1" providerId="ADAL" clId="{13693FB5-BC96-466C-9CD2-8DEA8BFB599A}" dt="2021-11-08T11:45:53.792" v="420" actId="47"/>
        <pc:sldMkLst>
          <pc:docMk/>
          <pc:sldMk cId="1836284230" sldId="307"/>
        </pc:sldMkLst>
      </pc:sldChg>
      <pc:sldChg chg="addSp delSp modSp new del mod ord modClrScheme chgLayout">
        <pc:chgData name="James Franklin" userId="cf915d05-507f-491f-b4a6-b2aa085ee4b1" providerId="ADAL" clId="{13693FB5-BC96-466C-9CD2-8DEA8BFB599A}" dt="2021-11-08T15:47:39.748" v="6853" actId="47"/>
        <pc:sldMkLst>
          <pc:docMk/>
          <pc:sldMk cId="1091584999" sldId="312"/>
        </pc:sldMkLst>
        <pc:spChg chg="del mod ord">
          <ac:chgData name="James Franklin" userId="cf915d05-507f-491f-b4a6-b2aa085ee4b1" providerId="ADAL" clId="{13693FB5-BC96-466C-9CD2-8DEA8BFB599A}" dt="2021-11-08T11:46:04.077" v="426" actId="700"/>
          <ac:spMkLst>
            <pc:docMk/>
            <pc:sldMk cId="1091584999" sldId="312"/>
            <ac:spMk id="2" creationId="{0D7C642A-CDED-4E36-BFCB-B56C1DBEA007}"/>
          </ac:spMkLst>
        </pc:spChg>
        <pc:spChg chg="del mod ord">
          <ac:chgData name="James Franklin" userId="cf915d05-507f-491f-b4a6-b2aa085ee4b1" providerId="ADAL" clId="{13693FB5-BC96-466C-9CD2-8DEA8BFB599A}" dt="2021-11-08T11:46:04.077" v="426" actId="700"/>
          <ac:spMkLst>
            <pc:docMk/>
            <pc:sldMk cId="1091584999" sldId="312"/>
            <ac:spMk id="3" creationId="{A64C2C6A-D3B3-4DE3-A75D-00127E137263}"/>
          </ac:spMkLst>
        </pc:spChg>
        <pc:spChg chg="add mod ord">
          <ac:chgData name="James Franklin" userId="cf915d05-507f-491f-b4a6-b2aa085ee4b1" providerId="ADAL" clId="{13693FB5-BC96-466C-9CD2-8DEA8BFB599A}" dt="2021-11-08T11:46:21.305" v="448" actId="20577"/>
          <ac:spMkLst>
            <pc:docMk/>
            <pc:sldMk cId="1091584999" sldId="312"/>
            <ac:spMk id="4" creationId="{4005B46D-B3FD-41B6-A235-CA207DA5D45F}"/>
          </ac:spMkLst>
        </pc:spChg>
        <pc:spChg chg="add mod ord">
          <ac:chgData name="James Franklin" userId="cf915d05-507f-491f-b4a6-b2aa085ee4b1" providerId="ADAL" clId="{13693FB5-BC96-466C-9CD2-8DEA8BFB599A}" dt="2021-11-08T11:46:04.077" v="426" actId="700"/>
          <ac:spMkLst>
            <pc:docMk/>
            <pc:sldMk cId="1091584999" sldId="312"/>
            <ac:spMk id="5" creationId="{505A51BF-AC08-49A5-966B-CDCF909D35DE}"/>
          </ac:spMkLst>
        </pc:spChg>
      </pc:sldChg>
      <pc:sldChg chg="del">
        <pc:chgData name="James Franklin" userId="cf915d05-507f-491f-b4a6-b2aa085ee4b1" providerId="ADAL" clId="{13693FB5-BC96-466C-9CD2-8DEA8BFB599A}" dt="2021-11-08T11:45:39.161" v="413" actId="47"/>
        <pc:sldMkLst>
          <pc:docMk/>
          <pc:sldMk cId="1937822333" sldId="313"/>
        </pc:sldMkLst>
      </pc:sldChg>
      <pc:sldChg chg="add del">
        <pc:chgData name="James Franklin" userId="cf915d05-507f-491f-b4a6-b2aa085ee4b1" providerId="ADAL" clId="{13693FB5-BC96-466C-9CD2-8DEA8BFB599A}" dt="2021-11-08T12:49:21.438" v="1625" actId="47"/>
        <pc:sldMkLst>
          <pc:docMk/>
          <pc:sldMk cId="3544919713" sldId="313"/>
        </pc:sldMkLst>
      </pc:sldChg>
      <pc:sldChg chg="add del">
        <pc:chgData name="James Franklin" userId="cf915d05-507f-491f-b4a6-b2aa085ee4b1" providerId="ADAL" clId="{13693FB5-BC96-466C-9CD2-8DEA8BFB599A}" dt="2021-11-08T12:49:20.742" v="1624" actId="47"/>
        <pc:sldMkLst>
          <pc:docMk/>
          <pc:sldMk cId="2819008608" sldId="314"/>
        </pc:sldMkLst>
      </pc:sldChg>
      <pc:sldChg chg="addSp delSp modSp add del mod modClrScheme chgLayout">
        <pc:chgData name="James Franklin" userId="cf915d05-507f-491f-b4a6-b2aa085ee4b1" providerId="ADAL" clId="{13693FB5-BC96-466C-9CD2-8DEA8BFB599A}" dt="2021-11-08T16:01:14.041" v="7535" actId="47"/>
        <pc:sldMkLst>
          <pc:docMk/>
          <pc:sldMk cId="1855152631" sldId="315"/>
        </pc:sldMkLst>
        <pc:spChg chg="add mod ord">
          <ac:chgData name="James Franklin" userId="cf915d05-507f-491f-b4a6-b2aa085ee4b1" providerId="ADAL" clId="{13693FB5-BC96-466C-9CD2-8DEA8BFB599A}" dt="2021-11-08T12:49:25.580" v="1626" actId="700"/>
          <ac:spMkLst>
            <pc:docMk/>
            <pc:sldMk cId="1855152631" sldId="315"/>
            <ac:spMk id="2" creationId="{059B25C7-FBC9-4F76-B000-054BE3FFA14A}"/>
          </ac:spMkLst>
        </pc:spChg>
        <pc:spChg chg="mod ord">
          <ac:chgData name="James Franklin" userId="cf915d05-507f-491f-b4a6-b2aa085ee4b1" providerId="ADAL" clId="{13693FB5-BC96-466C-9CD2-8DEA8BFB599A}" dt="2021-11-08T12:49:25.580" v="1626" actId="700"/>
          <ac:spMkLst>
            <pc:docMk/>
            <pc:sldMk cId="1855152631" sldId="315"/>
            <ac:spMk id="4" creationId="{4005B46D-B3FD-41B6-A235-CA207DA5D45F}"/>
          </ac:spMkLst>
        </pc:spChg>
        <pc:spChg chg="del mod ord">
          <ac:chgData name="James Franklin" userId="cf915d05-507f-491f-b4a6-b2aa085ee4b1" providerId="ADAL" clId="{13693FB5-BC96-466C-9CD2-8DEA8BFB599A}" dt="2021-11-08T12:49:25.580" v="1626" actId="700"/>
          <ac:spMkLst>
            <pc:docMk/>
            <pc:sldMk cId="1855152631" sldId="315"/>
            <ac:spMk id="5" creationId="{505A51BF-AC08-49A5-966B-CDCF909D35DE}"/>
          </ac:spMkLst>
        </pc:spChg>
      </pc:sldChg>
      <pc:sldChg chg="del">
        <pc:chgData name="James Franklin" userId="cf915d05-507f-491f-b4a6-b2aa085ee4b1" providerId="ADAL" clId="{13693FB5-BC96-466C-9CD2-8DEA8BFB599A}" dt="2021-11-08T11:45:39.161" v="413" actId="47"/>
        <pc:sldMkLst>
          <pc:docMk/>
          <pc:sldMk cId="3554935877" sldId="315"/>
        </pc:sldMkLst>
      </pc:sldChg>
      <pc:sldChg chg="del">
        <pc:chgData name="James Franklin" userId="cf915d05-507f-491f-b4a6-b2aa085ee4b1" providerId="ADAL" clId="{13693FB5-BC96-466C-9CD2-8DEA8BFB599A}" dt="2021-11-08T11:45:39.161" v="413" actId="47"/>
        <pc:sldMkLst>
          <pc:docMk/>
          <pc:sldMk cId="3591071188" sldId="316"/>
        </pc:sldMkLst>
      </pc:sldChg>
      <pc:sldChg chg="add del">
        <pc:chgData name="James Franklin" userId="cf915d05-507f-491f-b4a6-b2aa085ee4b1" providerId="ADAL" clId="{13693FB5-BC96-466C-9CD2-8DEA8BFB599A}" dt="2021-11-08T12:49:20.189" v="1623" actId="47"/>
        <pc:sldMkLst>
          <pc:docMk/>
          <pc:sldMk cId="3651414614" sldId="316"/>
        </pc:sldMkLst>
      </pc:sldChg>
      <pc:sldChg chg="modSp add del mod">
        <pc:chgData name="James Franklin" userId="cf915d05-507f-491f-b4a6-b2aa085ee4b1" providerId="ADAL" clId="{13693FB5-BC96-466C-9CD2-8DEA8BFB599A}" dt="2021-11-08T12:48:30.443" v="1590" actId="47"/>
        <pc:sldMkLst>
          <pc:docMk/>
          <pc:sldMk cId="2627323269" sldId="317"/>
        </pc:sldMkLst>
        <pc:spChg chg="mod">
          <ac:chgData name="James Franklin" userId="cf915d05-507f-491f-b4a6-b2aa085ee4b1" providerId="ADAL" clId="{13693FB5-BC96-466C-9CD2-8DEA8BFB599A}" dt="2021-11-08T12:48:25.121" v="1589" actId="20577"/>
          <ac:spMkLst>
            <pc:docMk/>
            <pc:sldMk cId="2627323269" sldId="317"/>
            <ac:spMk id="4" creationId="{4005B46D-B3FD-41B6-A235-CA207DA5D45F}"/>
          </ac:spMkLst>
        </pc:spChg>
      </pc:sldChg>
      <pc:sldChg chg="del">
        <pc:chgData name="James Franklin" userId="cf915d05-507f-491f-b4a6-b2aa085ee4b1" providerId="ADAL" clId="{13693FB5-BC96-466C-9CD2-8DEA8BFB599A}" dt="2021-11-08T11:45:39.161" v="413" actId="47"/>
        <pc:sldMkLst>
          <pc:docMk/>
          <pc:sldMk cId="3377395835" sldId="317"/>
        </pc:sldMkLst>
      </pc:sldChg>
      <pc:sldChg chg="del">
        <pc:chgData name="James Franklin" userId="cf915d05-507f-491f-b4a6-b2aa085ee4b1" providerId="ADAL" clId="{13693FB5-BC96-466C-9CD2-8DEA8BFB599A}" dt="2021-11-08T11:45:39.161" v="413" actId="47"/>
        <pc:sldMkLst>
          <pc:docMk/>
          <pc:sldMk cId="1331524694" sldId="318"/>
        </pc:sldMkLst>
      </pc:sldChg>
      <pc:sldChg chg="addSp delSp modSp add mod setBg addCm">
        <pc:chgData name="James Franklin" userId="cf915d05-507f-491f-b4a6-b2aa085ee4b1" providerId="ADAL" clId="{13693FB5-BC96-466C-9CD2-8DEA8BFB599A}" dt="2021-12-01T10:17:36.681" v="8606" actId="478"/>
        <pc:sldMkLst>
          <pc:docMk/>
          <pc:sldMk cId="3742505838" sldId="318"/>
        </pc:sldMkLst>
        <pc:spChg chg="mod">
          <ac:chgData name="James Franklin" userId="cf915d05-507f-491f-b4a6-b2aa085ee4b1" providerId="ADAL" clId="{13693FB5-BC96-466C-9CD2-8DEA8BFB599A}" dt="2021-11-08T12:49:12.406" v="1611" actId="20577"/>
          <ac:spMkLst>
            <pc:docMk/>
            <pc:sldMk cId="3742505838" sldId="318"/>
            <ac:spMk id="4" creationId="{4005B46D-B3FD-41B6-A235-CA207DA5D45F}"/>
          </ac:spMkLst>
        </pc:spChg>
        <pc:spChg chg="mod">
          <ac:chgData name="James Franklin" userId="cf915d05-507f-491f-b4a6-b2aa085ee4b1" providerId="ADAL" clId="{13693FB5-BC96-466C-9CD2-8DEA8BFB599A}" dt="2021-11-08T16:08:35.797" v="7792" actId="20577"/>
          <ac:spMkLst>
            <pc:docMk/>
            <pc:sldMk cId="3742505838" sldId="318"/>
            <ac:spMk id="5" creationId="{505A51BF-AC08-49A5-966B-CDCF909D35DE}"/>
          </ac:spMkLst>
        </pc:spChg>
        <pc:spChg chg="add del mod">
          <ac:chgData name="James Franklin" userId="cf915d05-507f-491f-b4a6-b2aa085ee4b1" providerId="ADAL" clId="{13693FB5-BC96-466C-9CD2-8DEA8BFB599A}" dt="2021-12-01T10:17:36.681" v="8606" actId="478"/>
          <ac:spMkLst>
            <pc:docMk/>
            <pc:sldMk cId="3742505838" sldId="318"/>
            <ac:spMk id="6" creationId="{225F27E7-AC76-414E-8B64-6ABA685E3CF7}"/>
          </ac:spMkLst>
        </pc:spChg>
        <pc:picChg chg="add mod">
          <ac:chgData name="James Franklin" userId="cf915d05-507f-491f-b4a6-b2aa085ee4b1" providerId="ADAL" clId="{13693FB5-BC96-466C-9CD2-8DEA8BFB599A}" dt="2021-11-08T16:04:58.132" v="7541" actId="1076"/>
          <ac:picMkLst>
            <pc:docMk/>
            <pc:sldMk cId="3742505838" sldId="318"/>
            <ac:picMk id="3" creationId="{E202634D-793B-42CD-B0AC-87E4022DBB71}"/>
          </ac:picMkLst>
        </pc:picChg>
        <pc:picChg chg="add mod">
          <ac:chgData name="James Franklin" userId="cf915d05-507f-491f-b4a6-b2aa085ee4b1" providerId="ADAL" clId="{13693FB5-BC96-466C-9CD2-8DEA8BFB599A}" dt="2021-11-08T16:05:32.092" v="7549" actId="1076"/>
          <ac:picMkLst>
            <pc:docMk/>
            <pc:sldMk cId="3742505838" sldId="318"/>
            <ac:picMk id="5122" creationId="{7F4B10AF-F039-4E2E-BB17-DDA2045F21C5}"/>
          </ac:picMkLst>
        </pc:picChg>
      </pc:sldChg>
      <pc:sldChg chg="modSp add mod ord modClrScheme chgLayout">
        <pc:chgData name="James Franklin" userId="cf915d05-507f-491f-b4a6-b2aa085ee4b1" providerId="ADAL" clId="{13693FB5-BC96-466C-9CD2-8DEA8BFB599A}" dt="2021-11-08T15:51:22.566" v="7358" actId="207"/>
        <pc:sldMkLst>
          <pc:docMk/>
          <pc:sldMk cId="2168142696" sldId="319"/>
        </pc:sldMkLst>
        <pc:spChg chg="mod ord">
          <ac:chgData name="James Franklin" userId="cf915d05-507f-491f-b4a6-b2aa085ee4b1" providerId="ADAL" clId="{13693FB5-BC96-466C-9CD2-8DEA8BFB599A}" dt="2021-11-08T15:51:18.646" v="7357" actId="700"/>
          <ac:spMkLst>
            <pc:docMk/>
            <pc:sldMk cId="2168142696" sldId="319"/>
            <ac:spMk id="4" creationId="{4005B46D-B3FD-41B6-A235-CA207DA5D45F}"/>
          </ac:spMkLst>
        </pc:spChg>
        <pc:spChg chg="mod ord">
          <ac:chgData name="James Franklin" userId="cf915d05-507f-491f-b4a6-b2aa085ee4b1" providerId="ADAL" clId="{13693FB5-BC96-466C-9CD2-8DEA8BFB599A}" dt="2021-11-08T15:51:22.566" v="7358" actId="207"/>
          <ac:spMkLst>
            <pc:docMk/>
            <pc:sldMk cId="2168142696" sldId="319"/>
            <ac:spMk id="5" creationId="{505A51BF-AC08-49A5-966B-CDCF909D35DE}"/>
          </ac:spMkLst>
        </pc:spChg>
      </pc:sldChg>
      <pc:sldChg chg="del">
        <pc:chgData name="James Franklin" userId="cf915d05-507f-491f-b4a6-b2aa085ee4b1" providerId="ADAL" clId="{13693FB5-BC96-466C-9CD2-8DEA8BFB599A}" dt="2021-11-08T11:45:45.082" v="415" actId="47"/>
        <pc:sldMkLst>
          <pc:docMk/>
          <pc:sldMk cId="2666053668" sldId="319"/>
        </pc:sldMkLst>
      </pc:sldChg>
      <pc:sldChg chg="addSp modSp add mod">
        <pc:chgData name="James Franklin" userId="cf915d05-507f-491f-b4a6-b2aa085ee4b1" providerId="ADAL" clId="{13693FB5-BC96-466C-9CD2-8DEA8BFB599A}" dt="2021-11-08T11:49:13.553" v="639" actId="1076"/>
        <pc:sldMkLst>
          <pc:docMk/>
          <pc:sldMk cId="2946167287" sldId="320"/>
        </pc:sldMkLst>
        <pc:spChg chg="mod">
          <ac:chgData name="James Franklin" userId="cf915d05-507f-491f-b4a6-b2aa085ee4b1" providerId="ADAL" clId="{13693FB5-BC96-466C-9CD2-8DEA8BFB599A}" dt="2021-11-08T11:46:25.674" v="455" actId="20577"/>
          <ac:spMkLst>
            <pc:docMk/>
            <pc:sldMk cId="2946167287" sldId="320"/>
            <ac:spMk id="4" creationId="{4005B46D-B3FD-41B6-A235-CA207DA5D45F}"/>
          </ac:spMkLst>
        </pc:spChg>
        <pc:spChg chg="mod">
          <ac:chgData name="James Franklin" userId="cf915d05-507f-491f-b4a6-b2aa085ee4b1" providerId="ADAL" clId="{13693FB5-BC96-466C-9CD2-8DEA8BFB599A}" dt="2021-11-08T11:47:45.907" v="626" actId="20577"/>
          <ac:spMkLst>
            <pc:docMk/>
            <pc:sldMk cId="2946167287" sldId="320"/>
            <ac:spMk id="5" creationId="{505A51BF-AC08-49A5-966B-CDCF909D35DE}"/>
          </ac:spMkLst>
        </pc:spChg>
        <pc:picChg chg="add mod">
          <ac:chgData name="James Franklin" userId="cf915d05-507f-491f-b4a6-b2aa085ee4b1" providerId="ADAL" clId="{13693FB5-BC96-466C-9CD2-8DEA8BFB599A}" dt="2021-11-08T11:48:41.561" v="630" actId="1076"/>
          <ac:picMkLst>
            <pc:docMk/>
            <pc:sldMk cId="2946167287" sldId="320"/>
            <ac:picMk id="3" creationId="{641CCA33-D528-45CD-AE72-472A44007790}"/>
          </ac:picMkLst>
        </pc:picChg>
        <pc:picChg chg="add mod">
          <ac:chgData name="James Franklin" userId="cf915d05-507f-491f-b4a6-b2aa085ee4b1" providerId="ADAL" clId="{13693FB5-BC96-466C-9CD2-8DEA8BFB599A}" dt="2021-11-08T11:49:13.553" v="639" actId="1076"/>
          <ac:picMkLst>
            <pc:docMk/>
            <pc:sldMk cId="2946167287" sldId="320"/>
            <ac:picMk id="7" creationId="{E5FA73D7-4197-47F3-B258-4A3C659D21D7}"/>
          </ac:picMkLst>
        </pc:picChg>
        <pc:picChg chg="add mod">
          <ac:chgData name="James Franklin" userId="cf915d05-507f-491f-b4a6-b2aa085ee4b1" providerId="ADAL" clId="{13693FB5-BC96-466C-9CD2-8DEA8BFB599A}" dt="2021-11-08T11:49:13.553" v="639" actId="1076"/>
          <ac:picMkLst>
            <pc:docMk/>
            <pc:sldMk cId="2946167287" sldId="320"/>
            <ac:picMk id="1026" creationId="{F82538A7-9319-4979-A89F-8DE3EFABD0C1}"/>
          </ac:picMkLst>
        </pc:picChg>
      </pc:sldChg>
      <pc:sldChg chg="del">
        <pc:chgData name="James Franklin" userId="cf915d05-507f-491f-b4a6-b2aa085ee4b1" providerId="ADAL" clId="{13693FB5-BC96-466C-9CD2-8DEA8BFB599A}" dt="2021-11-08T11:45:59.280" v="423" actId="47"/>
        <pc:sldMkLst>
          <pc:docMk/>
          <pc:sldMk cId="359555635" sldId="321"/>
        </pc:sldMkLst>
      </pc:sldChg>
      <pc:sldChg chg="addSp delSp modSp add mod modClrScheme chgLayout">
        <pc:chgData name="James Franklin" userId="cf915d05-507f-491f-b4a6-b2aa085ee4b1" providerId="ADAL" clId="{13693FB5-BC96-466C-9CD2-8DEA8BFB599A}" dt="2021-11-08T15:48:41.573" v="6960" actId="20577"/>
        <pc:sldMkLst>
          <pc:docMk/>
          <pc:sldMk cId="1410620366" sldId="321"/>
        </pc:sldMkLst>
        <pc:spChg chg="mod ord">
          <ac:chgData name="James Franklin" userId="cf915d05-507f-491f-b4a6-b2aa085ee4b1" providerId="ADAL" clId="{13693FB5-BC96-466C-9CD2-8DEA8BFB599A}" dt="2021-11-08T15:48:00.854" v="6855" actId="6264"/>
          <ac:spMkLst>
            <pc:docMk/>
            <pc:sldMk cId="1410620366" sldId="321"/>
            <ac:spMk id="4" creationId="{4005B46D-B3FD-41B6-A235-CA207DA5D45F}"/>
          </ac:spMkLst>
        </pc:spChg>
        <pc:spChg chg="del">
          <ac:chgData name="James Franklin" userId="cf915d05-507f-491f-b4a6-b2aa085ee4b1" providerId="ADAL" clId="{13693FB5-BC96-466C-9CD2-8DEA8BFB599A}" dt="2021-11-08T11:49:25.402" v="647" actId="478"/>
          <ac:spMkLst>
            <pc:docMk/>
            <pc:sldMk cId="1410620366" sldId="321"/>
            <ac:spMk id="5" creationId="{505A51BF-AC08-49A5-966B-CDCF909D35DE}"/>
          </ac:spMkLst>
        </pc:spChg>
        <pc:spChg chg="add del mod ord">
          <ac:chgData name="James Franklin" userId="cf915d05-507f-491f-b4a6-b2aa085ee4b1" providerId="ADAL" clId="{13693FB5-BC96-466C-9CD2-8DEA8BFB599A}" dt="2021-11-08T12:25:36.084" v="1209" actId="478"/>
          <ac:spMkLst>
            <pc:docMk/>
            <pc:sldMk cId="1410620366" sldId="321"/>
            <ac:spMk id="6" creationId="{26F5C1ED-92B2-4575-93B8-4231823E1E46}"/>
          </ac:spMkLst>
        </pc:spChg>
        <pc:spChg chg="add del mod">
          <ac:chgData name="James Franklin" userId="cf915d05-507f-491f-b4a6-b2aa085ee4b1" providerId="ADAL" clId="{13693FB5-BC96-466C-9CD2-8DEA8BFB599A}" dt="2021-11-08T15:48:00.854" v="6855" actId="6264"/>
          <ac:spMkLst>
            <pc:docMk/>
            <pc:sldMk cId="1410620366" sldId="321"/>
            <ac:spMk id="7" creationId="{FE183A7D-039F-444E-A4F5-CB06E5A70B95}"/>
          </ac:spMkLst>
        </pc:spChg>
        <pc:spChg chg="add mod ord">
          <ac:chgData name="James Franklin" userId="cf915d05-507f-491f-b4a6-b2aa085ee4b1" providerId="ADAL" clId="{13693FB5-BC96-466C-9CD2-8DEA8BFB599A}" dt="2021-11-08T15:48:41.573" v="6960" actId="20577"/>
          <ac:spMkLst>
            <pc:docMk/>
            <pc:sldMk cId="1410620366" sldId="321"/>
            <ac:spMk id="8" creationId="{6A0B4FF6-063E-402D-B97D-F6AD550033D6}"/>
          </ac:spMkLst>
        </pc:spChg>
        <pc:graphicFrameChg chg="add del mod modGraphic">
          <ac:chgData name="James Franklin" userId="cf915d05-507f-491f-b4a6-b2aa085ee4b1" providerId="ADAL" clId="{13693FB5-BC96-466C-9CD2-8DEA8BFB599A}" dt="2021-11-08T11:49:46.811" v="653" actId="3680"/>
          <ac:graphicFrameMkLst>
            <pc:docMk/>
            <pc:sldMk cId="1410620366" sldId="321"/>
            <ac:graphicFrameMk id="2" creationId="{AB8D31FB-CA91-4A55-962F-34F265F83A17}"/>
          </ac:graphicFrameMkLst>
        </pc:graphicFrameChg>
        <pc:graphicFrameChg chg="add mod modGraphic">
          <ac:chgData name="James Franklin" userId="cf915d05-507f-491f-b4a6-b2aa085ee4b1" providerId="ADAL" clId="{13693FB5-BC96-466C-9CD2-8DEA8BFB599A}" dt="2021-11-08T15:48:35.597" v="6958" actId="1076"/>
          <ac:graphicFrameMkLst>
            <pc:docMk/>
            <pc:sldMk cId="1410620366" sldId="321"/>
            <ac:graphicFrameMk id="3" creationId="{EC1D441F-7F1F-4BB8-99A2-CF58BF566AFA}"/>
          </ac:graphicFrameMkLst>
        </pc:graphicFrameChg>
      </pc:sldChg>
      <pc:sldChg chg="modSp add del mod ord">
        <pc:chgData name="James Franklin" userId="cf915d05-507f-491f-b4a6-b2aa085ee4b1" providerId="ADAL" clId="{13693FB5-BC96-466C-9CD2-8DEA8BFB599A}" dt="2021-11-08T12:49:51.935" v="1627" actId="47"/>
        <pc:sldMkLst>
          <pc:docMk/>
          <pc:sldMk cId="2636013894" sldId="322"/>
        </pc:sldMkLst>
        <pc:spChg chg="mod">
          <ac:chgData name="James Franklin" userId="cf915d05-507f-491f-b4a6-b2aa085ee4b1" providerId="ADAL" clId="{13693FB5-BC96-466C-9CD2-8DEA8BFB599A}" dt="2021-11-08T12:26:25.841" v="1244" actId="20577"/>
          <ac:spMkLst>
            <pc:docMk/>
            <pc:sldMk cId="2636013894" sldId="322"/>
            <ac:spMk id="4" creationId="{4005B46D-B3FD-41B6-A235-CA207DA5D45F}"/>
          </ac:spMkLst>
        </pc:spChg>
        <pc:spChg chg="mod">
          <ac:chgData name="James Franklin" userId="cf915d05-507f-491f-b4a6-b2aa085ee4b1" providerId="ADAL" clId="{13693FB5-BC96-466C-9CD2-8DEA8BFB599A}" dt="2021-11-08T12:26:35.146" v="1281" actId="20577"/>
          <ac:spMkLst>
            <pc:docMk/>
            <pc:sldMk cId="2636013894" sldId="322"/>
            <ac:spMk id="5" creationId="{505A51BF-AC08-49A5-966B-CDCF909D35DE}"/>
          </ac:spMkLst>
        </pc:spChg>
      </pc:sldChg>
      <pc:sldChg chg="del">
        <pc:chgData name="James Franklin" userId="cf915d05-507f-491f-b4a6-b2aa085ee4b1" providerId="ADAL" clId="{13693FB5-BC96-466C-9CD2-8DEA8BFB599A}" dt="2021-11-08T11:45:59.465" v="424" actId="47"/>
        <pc:sldMkLst>
          <pc:docMk/>
          <pc:sldMk cId="3246953194" sldId="322"/>
        </pc:sldMkLst>
      </pc:sldChg>
      <pc:sldChg chg="modSp add mod">
        <pc:chgData name="James Franklin" userId="cf915d05-507f-491f-b4a6-b2aa085ee4b1" providerId="ADAL" clId="{13693FB5-BC96-466C-9CD2-8DEA8BFB599A}" dt="2021-11-08T12:50:55.899" v="1759" actId="113"/>
        <pc:sldMkLst>
          <pc:docMk/>
          <pc:sldMk cId="2699406223" sldId="323"/>
        </pc:sldMkLst>
        <pc:spChg chg="mod">
          <ac:chgData name="James Franklin" userId="cf915d05-507f-491f-b4a6-b2aa085ee4b1" providerId="ADAL" clId="{13693FB5-BC96-466C-9CD2-8DEA8BFB599A}" dt="2021-11-08T12:50:55.899" v="1759" actId="113"/>
          <ac:spMkLst>
            <pc:docMk/>
            <pc:sldMk cId="2699406223" sldId="323"/>
            <ac:spMk id="3" creationId="{00000000-0000-0000-0000-000000000000}"/>
          </ac:spMkLst>
        </pc:spChg>
      </pc:sldChg>
      <pc:sldChg chg="del">
        <pc:chgData name="James Franklin" userId="cf915d05-507f-491f-b4a6-b2aa085ee4b1" providerId="ADAL" clId="{13693FB5-BC96-466C-9CD2-8DEA8BFB599A}" dt="2021-11-08T11:45:45.082" v="415" actId="47"/>
        <pc:sldMkLst>
          <pc:docMk/>
          <pc:sldMk cId="227278076" sldId="324"/>
        </pc:sldMkLst>
      </pc:sldChg>
      <pc:sldChg chg="modSp add mod">
        <pc:chgData name="James Franklin" userId="cf915d05-507f-491f-b4a6-b2aa085ee4b1" providerId="ADAL" clId="{13693FB5-BC96-466C-9CD2-8DEA8BFB599A}" dt="2021-11-08T12:56:16.225" v="2190" actId="20577"/>
        <pc:sldMkLst>
          <pc:docMk/>
          <pc:sldMk cId="3944629524" sldId="324"/>
        </pc:sldMkLst>
        <pc:spChg chg="mod">
          <ac:chgData name="James Franklin" userId="cf915d05-507f-491f-b4a6-b2aa085ee4b1" providerId="ADAL" clId="{13693FB5-BC96-466C-9CD2-8DEA8BFB599A}" dt="2021-11-08T12:56:16.225" v="2190" actId="20577"/>
          <ac:spMkLst>
            <pc:docMk/>
            <pc:sldMk cId="3944629524" sldId="324"/>
            <ac:spMk id="3" creationId="{00000000-0000-0000-0000-000000000000}"/>
          </ac:spMkLst>
        </pc:spChg>
        <pc:picChg chg="mod">
          <ac:chgData name="James Franklin" userId="cf915d05-507f-491f-b4a6-b2aa085ee4b1" providerId="ADAL" clId="{13693FB5-BC96-466C-9CD2-8DEA8BFB599A}" dt="2021-11-08T12:54:28.152" v="1882" actId="1076"/>
          <ac:picMkLst>
            <pc:docMk/>
            <pc:sldMk cId="3944629524" sldId="324"/>
            <ac:picMk id="5" creationId="{00000000-0000-0000-0000-000000000000}"/>
          </ac:picMkLst>
        </pc:picChg>
      </pc:sldChg>
      <pc:sldChg chg="del">
        <pc:chgData name="James Franklin" userId="cf915d05-507f-491f-b4a6-b2aa085ee4b1" providerId="ADAL" clId="{13693FB5-BC96-466C-9CD2-8DEA8BFB599A}" dt="2021-11-08T11:45:45.082" v="415" actId="47"/>
        <pc:sldMkLst>
          <pc:docMk/>
          <pc:sldMk cId="3141151848" sldId="325"/>
        </pc:sldMkLst>
      </pc:sldChg>
      <pc:sldChg chg="modSp new mod ord">
        <pc:chgData name="James Franklin" userId="cf915d05-507f-491f-b4a6-b2aa085ee4b1" providerId="ADAL" clId="{13693FB5-BC96-466C-9CD2-8DEA8BFB599A}" dt="2021-11-24T11:13:17.737" v="8262" actId="20577"/>
        <pc:sldMkLst>
          <pc:docMk/>
          <pc:sldMk cId="3518487013" sldId="325"/>
        </pc:sldMkLst>
        <pc:spChg chg="mod">
          <ac:chgData name="James Franklin" userId="cf915d05-507f-491f-b4a6-b2aa085ee4b1" providerId="ADAL" clId="{13693FB5-BC96-466C-9CD2-8DEA8BFB599A}" dt="2021-11-08T12:32:38.641" v="1530" actId="20577"/>
          <ac:spMkLst>
            <pc:docMk/>
            <pc:sldMk cId="3518487013" sldId="325"/>
            <ac:spMk id="2" creationId="{AA7047CF-82A9-47FE-89FA-4138E1C7C835}"/>
          </ac:spMkLst>
        </pc:spChg>
        <pc:spChg chg="mod">
          <ac:chgData name="James Franklin" userId="cf915d05-507f-491f-b4a6-b2aa085ee4b1" providerId="ADAL" clId="{13693FB5-BC96-466C-9CD2-8DEA8BFB599A}" dt="2021-11-24T11:13:17.737" v="8262" actId="20577"/>
          <ac:spMkLst>
            <pc:docMk/>
            <pc:sldMk cId="3518487013" sldId="325"/>
            <ac:spMk id="3" creationId="{FA324780-5E34-434C-97E1-74BC0FBDD22A}"/>
          </ac:spMkLst>
        </pc:spChg>
      </pc:sldChg>
      <pc:sldChg chg="addSp delSp modSp new mod ord">
        <pc:chgData name="James Franklin" userId="cf915d05-507f-491f-b4a6-b2aa085ee4b1" providerId="ADAL" clId="{13693FB5-BC96-466C-9CD2-8DEA8BFB599A}" dt="2021-11-09T11:19:30.018" v="7805" actId="20577"/>
        <pc:sldMkLst>
          <pc:docMk/>
          <pc:sldMk cId="570877805" sldId="326"/>
        </pc:sldMkLst>
        <pc:spChg chg="mod">
          <ac:chgData name="James Franklin" userId="cf915d05-507f-491f-b4a6-b2aa085ee4b1" providerId="ADAL" clId="{13693FB5-BC96-466C-9CD2-8DEA8BFB599A}" dt="2021-11-08T14:38:30.990" v="2515" actId="20577"/>
          <ac:spMkLst>
            <pc:docMk/>
            <pc:sldMk cId="570877805" sldId="326"/>
            <ac:spMk id="2" creationId="{240B24A8-9105-4A90-85F2-8371FA67D92F}"/>
          </ac:spMkLst>
        </pc:spChg>
        <pc:spChg chg="mod">
          <ac:chgData name="James Franklin" userId="cf915d05-507f-491f-b4a6-b2aa085ee4b1" providerId="ADAL" clId="{13693FB5-BC96-466C-9CD2-8DEA8BFB599A}" dt="2021-11-09T11:19:30.018" v="7805" actId="20577"/>
          <ac:spMkLst>
            <pc:docMk/>
            <pc:sldMk cId="570877805" sldId="326"/>
            <ac:spMk id="3" creationId="{9E6194E7-57B0-40B6-8013-33CE3108B443}"/>
          </ac:spMkLst>
        </pc:spChg>
        <pc:spChg chg="add mod">
          <ac:chgData name="James Franklin" userId="cf915d05-507f-491f-b4a6-b2aa085ee4b1" providerId="ADAL" clId="{13693FB5-BC96-466C-9CD2-8DEA8BFB599A}" dt="2021-11-08T14:46:59.988" v="3499" actId="2085"/>
          <ac:spMkLst>
            <pc:docMk/>
            <pc:sldMk cId="570877805" sldId="326"/>
            <ac:spMk id="10" creationId="{CD3883C1-9EBD-4BDA-A320-27059A4FD107}"/>
          </ac:spMkLst>
        </pc:spChg>
        <pc:spChg chg="add mod">
          <ac:chgData name="James Franklin" userId="cf915d05-507f-491f-b4a6-b2aa085ee4b1" providerId="ADAL" clId="{13693FB5-BC96-466C-9CD2-8DEA8BFB599A}" dt="2021-11-08T14:48:09.560" v="3528" actId="20577"/>
          <ac:spMkLst>
            <pc:docMk/>
            <pc:sldMk cId="570877805" sldId="326"/>
            <ac:spMk id="11" creationId="{E1E6BAB9-CED5-479D-A85B-AE811C57F6C7}"/>
          </ac:spMkLst>
        </pc:spChg>
        <pc:spChg chg="add mod">
          <ac:chgData name="James Franklin" userId="cf915d05-507f-491f-b4a6-b2aa085ee4b1" providerId="ADAL" clId="{13693FB5-BC96-466C-9CD2-8DEA8BFB599A}" dt="2021-11-08T14:48:38.631" v="3631" actId="20577"/>
          <ac:spMkLst>
            <pc:docMk/>
            <pc:sldMk cId="570877805" sldId="326"/>
            <ac:spMk id="14" creationId="{6F76D3DF-24A1-4F71-8E3E-A50D60B26929}"/>
          </ac:spMkLst>
        </pc:spChg>
        <pc:picChg chg="add mod">
          <ac:chgData name="James Franklin" userId="cf915d05-507f-491f-b4a6-b2aa085ee4b1" providerId="ADAL" clId="{13693FB5-BC96-466C-9CD2-8DEA8BFB599A}" dt="2021-11-08T14:34:29.630" v="2482" actId="1076"/>
          <ac:picMkLst>
            <pc:docMk/>
            <pc:sldMk cId="570877805" sldId="326"/>
            <ac:picMk id="5" creationId="{75C717CD-9778-4E36-9810-BF037649DF3C}"/>
          </ac:picMkLst>
        </pc:picChg>
        <pc:picChg chg="add del mod modCrop">
          <ac:chgData name="James Franklin" userId="cf915d05-507f-491f-b4a6-b2aa085ee4b1" providerId="ADAL" clId="{13693FB5-BC96-466C-9CD2-8DEA8BFB599A}" dt="2021-11-08T14:46:24.017" v="3486" actId="478"/>
          <ac:picMkLst>
            <pc:docMk/>
            <pc:sldMk cId="570877805" sldId="326"/>
            <ac:picMk id="7" creationId="{56FD831B-6757-491C-8415-E19D5143175C}"/>
          </ac:picMkLst>
        </pc:picChg>
        <pc:picChg chg="add mod ord">
          <ac:chgData name="James Franklin" userId="cf915d05-507f-491f-b4a6-b2aa085ee4b1" providerId="ADAL" clId="{13693FB5-BC96-466C-9CD2-8DEA8BFB599A}" dt="2021-11-08T14:47:06.574" v="3502" actId="1076"/>
          <ac:picMkLst>
            <pc:docMk/>
            <pc:sldMk cId="570877805" sldId="326"/>
            <ac:picMk id="9" creationId="{882538E4-6E7A-42D4-B3B6-D9762F982856}"/>
          </ac:picMkLst>
        </pc:picChg>
        <pc:picChg chg="add del">
          <ac:chgData name="James Franklin" userId="cf915d05-507f-491f-b4a6-b2aa085ee4b1" providerId="ADAL" clId="{13693FB5-BC96-466C-9CD2-8DEA8BFB599A}" dt="2021-11-08T14:47:37.615" v="3505" actId="22"/>
          <ac:picMkLst>
            <pc:docMk/>
            <pc:sldMk cId="570877805" sldId="326"/>
            <ac:picMk id="13" creationId="{169DC9B1-EDB7-46D0-9FA1-25BEFCEF7C84}"/>
          </ac:picMkLst>
        </pc:picChg>
        <pc:picChg chg="add mod">
          <ac:chgData name="James Franklin" userId="cf915d05-507f-491f-b4a6-b2aa085ee4b1" providerId="ADAL" clId="{13693FB5-BC96-466C-9CD2-8DEA8BFB599A}" dt="2021-11-08T14:38:52.082" v="2608" actId="167"/>
          <ac:picMkLst>
            <pc:docMk/>
            <pc:sldMk cId="570877805" sldId="326"/>
            <ac:picMk id="3074" creationId="{D5BF75AA-8370-470C-AAC7-C900A8FA9D5C}"/>
          </ac:picMkLst>
        </pc:picChg>
      </pc:sldChg>
      <pc:sldChg chg="del">
        <pc:chgData name="James Franklin" userId="cf915d05-507f-491f-b4a6-b2aa085ee4b1" providerId="ADAL" clId="{13693FB5-BC96-466C-9CD2-8DEA8BFB599A}" dt="2021-11-08T11:45:53.792" v="420" actId="47"/>
        <pc:sldMkLst>
          <pc:docMk/>
          <pc:sldMk cId="3791209561" sldId="326"/>
        </pc:sldMkLst>
      </pc:sldChg>
      <pc:sldChg chg="addSp modSp new mod ord">
        <pc:chgData name="James Franklin" userId="cf915d05-507f-491f-b4a6-b2aa085ee4b1" providerId="ADAL" clId="{13693FB5-BC96-466C-9CD2-8DEA8BFB599A}" dt="2021-11-08T15:04:59.765" v="4727" actId="20577"/>
        <pc:sldMkLst>
          <pc:docMk/>
          <pc:sldMk cId="3126197104" sldId="327"/>
        </pc:sldMkLst>
        <pc:spChg chg="mod">
          <ac:chgData name="James Franklin" userId="cf915d05-507f-491f-b4a6-b2aa085ee4b1" providerId="ADAL" clId="{13693FB5-BC96-466C-9CD2-8DEA8BFB599A}" dt="2021-11-08T14:55:45.446" v="4052" actId="20577"/>
          <ac:spMkLst>
            <pc:docMk/>
            <pc:sldMk cId="3126197104" sldId="327"/>
            <ac:spMk id="2" creationId="{EF9E961A-F831-4F90-BC8A-E5B8F1E0D225}"/>
          </ac:spMkLst>
        </pc:spChg>
        <pc:spChg chg="mod">
          <ac:chgData name="James Franklin" userId="cf915d05-507f-491f-b4a6-b2aa085ee4b1" providerId="ADAL" clId="{13693FB5-BC96-466C-9CD2-8DEA8BFB599A}" dt="2021-11-08T15:04:59.765" v="4727" actId="20577"/>
          <ac:spMkLst>
            <pc:docMk/>
            <pc:sldMk cId="3126197104" sldId="327"/>
            <ac:spMk id="3" creationId="{AB6034E0-4C3C-49DE-B51D-189179CDFB63}"/>
          </ac:spMkLst>
        </pc:spChg>
        <pc:picChg chg="add mod modCrop">
          <ac:chgData name="James Franklin" userId="cf915d05-507f-491f-b4a6-b2aa085ee4b1" providerId="ADAL" clId="{13693FB5-BC96-466C-9CD2-8DEA8BFB599A}" dt="2021-11-08T15:00:01.605" v="4058" actId="1076"/>
          <ac:picMkLst>
            <pc:docMk/>
            <pc:sldMk cId="3126197104" sldId="327"/>
            <ac:picMk id="5" creationId="{A99EF192-5880-467E-A2FE-0DE95DE9EE7A}"/>
          </ac:picMkLst>
        </pc:picChg>
      </pc:sldChg>
      <pc:sldChg chg="del">
        <pc:chgData name="James Franklin" userId="cf915d05-507f-491f-b4a6-b2aa085ee4b1" providerId="ADAL" clId="{13693FB5-BC96-466C-9CD2-8DEA8BFB599A}" dt="2021-11-08T11:45:53.792" v="420" actId="47"/>
        <pc:sldMkLst>
          <pc:docMk/>
          <pc:sldMk cId="4263601986" sldId="327"/>
        </pc:sldMkLst>
      </pc:sldChg>
      <pc:sldChg chg="addSp delSp modSp new mod modClrScheme chgLayout">
        <pc:chgData name="James Franklin" userId="cf915d05-507f-491f-b4a6-b2aa085ee4b1" providerId="ADAL" clId="{13693FB5-BC96-466C-9CD2-8DEA8BFB599A}" dt="2021-11-08T15:41:43.535" v="6257" actId="20577"/>
        <pc:sldMkLst>
          <pc:docMk/>
          <pc:sldMk cId="418803006" sldId="328"/>
        </pc:sldMkLst>
        <pc:spChg chg="del mod ord">
          <ac:chgData name="James Franklin" userId="cf915d05-507f-491f-b4a6-b2aa085ee4b1" providerId="ADAL" clId="{13693FB5-BC96-466C-9CD2-8DEA8BFB599A}" dt="2021-11-08T15:35:25.193" v="5932" actId="700"/>
          <ac:spMkLst>
            <pc:docMk/>
            <pc:sldMk cId="418803006" sldId="328"/>
            <ac:spMk id="2" creationId="{A3D42D9C-393F-4B08-AB18-AEADFFD32775}"/>
          </ac:spMkLst>
        </pc:spChg>
        <pc:spChg chg="del mod ord">
          <ac:chgData name="James Franklin" userId="cf915d05-507f-491f-b4a6-b2aa085ee4b1" providerId="ADAL" clId="{13693FB5-BC96-466C-9CD2-8DEA8BFB599A}" dt="2021-11-08T15:35:25.193" v="5932" actId="700"/>
          <ac:spMkLst>
            <pc:docMk/>
            <pc:sldMk cId="418803006" sldId="328"/>
            <ac:spMk id="3" creationId="{96FAE9F7-E27A-423B-97F8-0B5DCFCB7188}"/>
          </ac:spMkLst>
        </pc:spChg>
        <pc:spChg chg="add mod ord">
          <ac:chgData name="James Franklin" userId="cf915d05-507f-491f-b4a6-b2aa085ee4b1" providerId="ADAL" clId="{13693FB5-BC96-466C-9CD2-8DEA8BFB599A}" dt="2021-11-08T15:35:31.101" v="5952" actId="20577"/>
          <ac:spMkLst>
            <pc:docMk/>
            <pc:sldMk cId="418803006" sldId="328"/>
            <ac:spMk id="4" creationId="{616E490A-F607-4A09-A400-879BDD729951}"/>
          </ac:spMkLst>
        </pc:spChg>
        <pc:spChg chg="add mod ord">
          <ac:chgData name="James Franklin" userId="cf915d05-507f-491f-b4a6-b2aa085ee4b1" providerId="ADAL" clId="{13693FB5-BC96-466C-9CD2-8DEA8BFB599A}" dt="2021-11-08T15:41:43.535" v="6257" actId="20577"/>
          <ac:spMkLst>
            <pc:docMk/>
            <pc:sldMk cId="418803006" sldId="328"/>
            <ac:spMk id="5" creationId="{E9FBA1CA-C8A2-4654-B1DF-73AE6FC63943}"/>
          </ac:spMkLst>
        </pc:spChg>
      </pc:sldChg>
      <pc:sldChg chg="new del">
        <pc:chgData name="James Franklin" userId="cf915d05-507f-491f-b4a6-b2aa085ee4b1" providerId="ADAL" clId="{13693FB5-BC96-466C-9CD2-8DEA8BFB599A}" dt="2021-11-08T15:40:05.051" v="6253" actId="47"/>
        <pc:sldMkLst>
          <pc:docMk/>
          <pc:sldMk cId="186600088" sldId="329"/>
        </pc:sldMkLst>
      </pc:sldChg>
      <pc:sldChg chg="modSp new mod ord">
        <pc:chgData name="James Franklin" userId="cf915d05-507f-491f-b4a6-b2aa085ee4b1" providerId="ADAL" clId="{13693FB5-BC96-466C-9CD2-8DEA8BFB599A}" dt="2021-11-08T15:46:40.146" v="6728" actId="6549"/>
        <pc:sldMkLst>
          <pc:docMk/>
          <pc:sldMk cId="781407574" sldId="329"/>
        </pc:sldMkLst>
        <pc:spChg chg="mod">
          <ac:chgData name="James Franklin" userId="cf915d05-507f-491f-b4a6-b2aa085ee4b1" providerId="ADAL" clId="{13693FB5-BC96-466C-9CD2-8DEA8BFB599A}" dt="2021-11-08T15:41:53.084" v="6274" actId="20577"/>
          <ac:spMkLst>
            <pc:docMk/>
            <pc:sldMk cId="781407574" sldId="329"/>
            <ac:spMk id="2" creationId="{547D63AC-D6CA-47A1-A511-01CED0902851}"/>
          </ac:spMkLst>
        </pc:spChg>
        <pc:spChg chg="mod">
          <ac:chgData name="James Franklin" userId="cf915d05-507f-491f-b4a6-b2aa085ee4b1" providerId="ADAL" clId="{13693FB5-BC96-466C-9CD2-8DEA8BFB599A}" dt="2021-11-08T15:46:40.146" v="6728" actId="6549"/>
          <ac:spMkLst>
            <pc:docMk/>
            <pc:sldMk cId="781407574" sldId="329"/>
            <ac:spMk id="3" creationId="{D806EDC4-11D4-425F-8E2E-BD560F6DE93F}"/>
          </ac:spMkLst>
        </pc:spChg>
      </pc:sldChg>
      <pc:sldChg chg="modSp add mod modClrScheme chgLayout">
        <pc:chgData name="James Franklin" userId="cf915d05-507f-491f-b4a6-b2aa085ee4b1" providerId="ADAL" clId="{13693FB5-BC96-466C-9CD2-8DEA8BFB599A}" dt="2021-11-08T16:07:35.675" v="7552" actId="207"/>
        <pc:sldMkLst>
          <pc:docMk/>
          <pc:sldMk cId="1525719470" sldId="330"/>
        </pc:sldMkLst>
        <pc:spChg chg="mod ord">
          <ac:chgData name="James Franklin" userId="cf915d05-507f-491f-b4a6-b2aa085ee4b1" providerId="ADAL" clId="{13693FB5-BC96-466C-9CD2-8DEA8BFB599A}" dt="2021-11-08T16:01:17.025" v="7536" actId="700"/>
          <ac:spMkLst>
            <pc:docMk/>
            <pc:sldMk cId="1525719470" sldId="330"/>
            <ac:spMk id="4" creationId="{4005B46D-B3FD-41B6-A235-CA207DA5D45F}"/>
          </ac:spMkLst>
        </pc:spChg>
        <pc:spChg chg="mod ord">
          <ac:chgData name="James Franklin" userId="cf915d05-507f-491f-b4a6-b2aa085ee4b1" providerId="ADAL" clId="{13693FB5-BC96-466C-9CD2-8DEA8BFB599A}" dt="2021-11-08T16:07:35.675" v="7552" actId="207"/>
          <ac:spMkLst>
            <pc:docMk/>
            <pc:sldMk cId="1525719470" sldId="330"/>
            <ac:spMk id="5" creationId="{505A51BF-AC08-49A5-966B-CDCF909D35DE}"/>
          </ac:spMkLst>
        </pc:spChg>
      </pc:sldChg>
    </pc:docChg>
  </pc:docChgLst>
  <pc:docChgLst>
    <pc:chgData name="Leonora Sheppard" userId="3688f6d8-1f97-408e-a4fe-cc859c551ddb" providerId="ADAL" clId="{B9A97E65-8C86-408E-8190-7629BDF3846E}"/>
    <pc:docChg chg="modSld">
      <pc:chgData name="Leonora Sheppard" userId="3688f6d8-1f97-408e-a4fe-cc859c551ddb" providerId="ADAL" clId="{B9A97E65-8C86-408E-8190-7629BDF3846E}" dt="2021-07-21T14:24:21.810" v="0" actId="20577"/>
      <pc:docMkLst>
        <pc:docMk/>
      </pc:docMkLst>
      <pc:sldChg chg="modSp mod">
        <pc:chgData name="Leonora Sheppard" userId="3688f6d8-1f97-408e-a4fe-cc859c551ddb" providerId="ADAL" clId="{B9A97E65-8C86-408E-8190-7629BDF3846E}" dt="2021-07-21T14:24:21.810" v="0" actId="20577"/>
        <pc:sldMkLst>
          <pc:docMk/>
          <pc:sldMk cId="1836284230" sldId="307"/>
        </pc:sldMkLst>
        <pc:spChg chg="mod">
          <ac:chgData name="Leonora Sheppard" userId="3688f6d8-1f97-408e-a4fe-cc859c551ddb" providerId="ADAL" clId="{B9A97E65-8C86-408E-8190-7629BDF3846E}" dt="2021-07-21T14:24:21.810" v="0" actId="20577"/>
          <ac:spMkLst>
            <pc:docMk/>
            <pc:sldMk cId="1836284230" sldId="307"/>
            <ac:spMk id="3" creationId="{00000000-0000-0000-0000-000000000000}"/>
          </ac:spMkLst>
        </pc:spChg>
      </pc:sldChg>
    </pc:docChg>
  </pc:docChgLst>
  <pc:docChgLst>
    <pc:chgData name="Rob Heathcote" userId="62419938-1f1d-43ca-9327-cfd6c1894440" providerId="ADAL" clId="{65190012-4F94-4D72-A1A3-96E0D19CE9C0}"/>
    <pc:docChg chg="undo custSel modSld">
      <pc:chgData name="Rob Heathcote" userId="62419938-1f1d-43ca-9327-cfd6c1894440" providerId="ADAL" clId="{65190012-4F94-4D72-A1A3-96E0D19CE9C0}" dt="2021-12-02T16:05:26.276" v="14"/>
      <pc:docMkLst>
        <pc:docMk/>
      </pc:docMkLst>
      <pc:sldChg chg="modSp mod setBg">
        <pc:chgData name="Rob Heathcote" userId="62419938-1f1d-43ca-9327-cfd6c1894440" providerId="ADAL" clId="{65190012-4F94-4D72-A1A3-96E0D19CE9C0}" dt="2021-12-02T16:05:26.276" v="14"/>
        <pc:sldMkLst>
          <pc:docMk/>
          <pc:sldMk cId="3742505838" sldId="318"/>
        </pc:sldMkLst>
        <pc:picChg chg="mod">
          <ac:chgData name="Rob Heathcote" userId="62419938-1f1d-43ca-9327-cfd6c1894440" providerId="ADAL" clId="{65190012-4F94-4D72-A1A3-96E0D19CE9C0}" dt="2021-12-02T16:05:08.535" v="12" actId="1076"/>
          <ac:picMkLst>
            <pc:docMk/>
            <pc:sldMk cId="3742505838" sldId="318"/>
            <ac:picMk id="7" creationId="{985B0647-F736-46FA-B476-B88CC0A5B5F1}"/>
          </ac:picMkLst>
        </pc:picChg>
      </pc:sldChg>
    </pc:docChg>
  </pc:docChgLst>
  <pc:docChgLst>
    <pc:chgData name="Rob Heathcote" userId="62419938-1f1d-43ca-9327-cfd6c1894440" providerId="ADAL" clId="{14933B22-CE16-40FA-806D-F5A17F595228}"/>
    <pc:docChg chg="undo redo custSel modSld modMainMaster">
      <pc:chgData name="Rob Heathcote" userId="62419938-1f1d-43ca-9327-cfd6c1894440" providerId="ADAL" clId="{14933B22-CE16-40FA-806D-F5A17F595228}" dt="2020-03-05T09:34:12.400" v="174" actId="20577"/>
      <pc:docMkLst>
        <pc:docMk/>
      </pc:docMkLst>
      <pc:sldChg chg="addSp delSp modSp">
        <pc:chgData name="Rob Heathcote" userId="62419938-1f1d-43ca-9327-cfd6c1894440" providerId="ADAL" clId="{14933B22-CE16-40FA-806D-F5A17F595228}" dt="2020-03-05T08:10:21.813" v="2" actId="478"/>
        <pc:sldMkLst>
          <pc:docMk/>
          <pc:sldMk cId="3097358543" sldId="260"/>
        </pc:sldMkLst>
        <pc:spChg chg="add del mod">
          <ac:chgData name="Rob Heathcote" userId="62419938-1f1d-43ca-9327-cfd6c1894440" providerId="ADAL" clId="{14933B22-CE16-40FA-806D-F5A17F595228}" dt="2020-03-05T08:10:21.813" v="2" actId="478"/>
          <ac:spMkLst>
            <pc:docMk/>
            <pc:sldMk cId="3097358543" sldId="260"/>
            <ac:spMk id="3" creationId="{FB57EF4D-CFA9-4972-BBF0-A069A5AD42B9}"/>
          </ac:spMkLst>
        </pc:spChg>
        <pc:spChg chg="del">
          <ac:chgData name="Rob Heathcote" userId="62419938-1f1d-43ca-9327-cfd6c1894440" providerId="ADAL" clId="{14933B22-CE16-40FA-806D-F5A17F595228}" dt="2020-03-05T08:10:18.112" v="1" actId="478"/>
          <ac:spMkLst>
            <pc:docMk/>
            <pc:sldMk cId="3097358543" sldId="260"/>
            <ac:spMk id="5"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6" creationId="{00000000-0000-0000-0000-000000000000}"/>
          </ac:spMkLst>
        </pc:spChg>
        <pc:spChg chg="del">
          <ac:chgData name="Rob Heathcote" userId="62419938-1f1d-43ca-9327-cfd6c1894440" providerId="ADAL" clId="{14933B22-CE16-40FA-806D-F5A17F595228}" dt="2020-03-05T08:10:18.112" v="1" actId="478"/>
          <ac:spMkLst>
            <pc:docMk/>
            <pc:sldMk cId="3097358543" sldId="260"/>
            <ac:spMk id="7" creationId="{00000000-0000-0000-0000-000000000000}"/>
          </ac:spMkLst>
        </pc:spChg>
        <pc:spChg chg="add del mod">
          <ac:chgData name="Rob Heathcote" userId="62419938-1f1d-43ca-9327-cfd6c1894440" providerId="ADAL" clId="{14933B22-CE16-40FA-806D-F5A17F595228}" dt="2020-03-05T08:10:21.813" v="2" actId="478"/>
          <ac:spMkLst>
            <pc:docMk/>
            <pc:sldMk cId="3097358543" sldId="260"/>
            <ac:spMk id="11" creationId="{89F44373-5B03-4DA9-B00B-FF5025051CF2}"/>
          </ac:spMkLst>
        </pc:spChg>
        <pc:spChg chg="add del mod">
          <ac:chgData name="Rob Heathcote" userId="62419938-1f1d-43ca-9327-cfd6c1894440" providerId="ADAL" clId="{14933B22-CE16-40FA-806D-F5A17F595228}" dt="2020-03-05T08:10:21.813" v="2" actId="478"/>
          <ac:spMkLst>
            <pc:docMk/>
            <pc:sldMk cId="3097358543" sldId="260"/>
            <ac:spMk id="13" creationId="{B90AF5F0-9F88-4DC8-B33C-3F3B74725EEB}"/>
          </ac:spMkLst>
        </pc:spChg>
        <pc:grpChg chg="del">
          <ac:chgData name="Rob Heathcote" userId="62419938-1f1d-43ca-9327-cfd6c1894440" providerId="ADAL" clId="{14933B22-CE16-40FA-806D-F5A17F595228}" dt="2020-03-05T08:10:15.854" v="0" actId="478"/>
          <ac:grpSpMkLst>
            <pc:docMk/>
            <pc:sldMk cId="3097358543" sldId="260"/>
            <ac:grpSpMk id="8" creationId="{00000000-0000-0000-0000-000000000000}"/>
          </ac:grpSpMkLst>
        </pc:grpChg>
      </pc:sldChg>
      <pc:sldChg chg="modSp">
        <pc:chgData name="Rob Heathcote" userId="62419938-1f1d-43ca-9327-cfd6c1894440" providerId="ADAL" clId="{14933B22-CE16-40FA-806D-F5A17F595228}" dt="2020-03-05T09:31:37.935" v="130" actId="207"/>
        <pc:sldMkLst>
          <pc:docMk/>
          <pc:sldMk cId="428608259" sldId="287"/>
        </pc:sldMkLst>
        <pc:spChg chg="mod">
          <ac:chgData name="Rob Heathcote" userId="62419938-1f1d-43ca-9327-cfd6c1894440" providerId="ADAL" clId="{14933B22-CE16-40FA-806D-F5A17F595228}" dt="2020-03-05T09:31:37.935" v="130" actId="207"/>
          <ac:spMkLst>
            <pc:docMk/>
            <pc:sldMk cId="428608259" sldId="287"/>
            <ac:spMk id="4" creationId="{00000000-0000-0000-0000-000000000000}"/>
          </ac:spMkLst>
        </pc:spChg>
        <pc:graphicFrameChg chg="modGraphic">
          <ac:chgData name="Rob Heathcote" userId="62419938-1f1d-43ca-9327-cfd6c1894440" providerId="ADAL" clId="{14933B22-CE16-40FA-806D-F5A17F595228}" dt="2020-03-05T09:31:30.168" v="127" actId="207"/>
          <ac:graphicFrameMkLst>
            <pc:docMk/>
            <pc:sldMk cId="428608259" sldId="287"/>
            <ac:graphicFrameMk id="5" creationId="{00000000-0000-0000-0000-000000000000}"/>
          </ac:graphicFrameMkLst>
        </pc:graphicFrameChg>
      </pc:sldChg>
      <pc:sldChg chg="modSp">
        <pc:chgData name="Rob Heathcote" userId="62419938-1f1d-43ca-9327-cfd6c1894440" providerId="ADAL" clId="{14933B22-CE16-40FA-806D-F5A17F595228}" dt="2020-03-05T09:31:51.245" v="133" actId="207"/>
        <pc:sldMkLst>
          <pc:docMk/>
          <pc:sldMk cId="3912875191" sldId="288"/>
        </pc:sldMkLst>
        <pc:spChg chg="mod">
          <ac:chgData name="Rob Heathcote" userId="62419938-1f1d-43ca-9327-cfd6c1894440" providerId="ADAL" clId="{14933B22-CE16-40FA-806D-F5A17F595228}" dt="2020-03-05T09:31:51.245" v="133" actId="207"/>
          <ac:spMkLst>
            <pc:docMk/>
            <pc:sldMk cId="3912875191" sldId="288"/>
            <ac:spMk id="4" creationId="{00000000-0000-0000-0000-000000000000}"/>
          </ac:spMkLst>
        </pc:spChg>
        <pc:graphicFrameChg chg="modGraphic">
          <ac:chgData name="Rob Heathcote" userId="62419938-1f1d-43ca-9327-cfd6c1894440" providerId="ADAL" clId="{14933B22-CE16-40FA-806D-F5A17F595228}" dt="2020-03-05T09:31:47.083" v="132" actId="207"/>
          <ac:graphicFrameMkLst>
            <pc:docMk/>
            <pc:sldMk cId="3912875191" sldId="288"/>
            <ac:graphicFrameMk id="5" creationId="{00000000-0000-0000-0000-000000000000}"/>
          </ac:graphicFrameMkLst>
        </pc:graphicFrameChg>
      </pc:sldChg>
      <pc:sldChg chg="modSp">
        <pc:chgData name="Rob Heathcote" userId="62419938-1f1d-43ca-9327-cfd6c1894440" providerId="ADAL" clId="{14933B22-CE16-40FA-806D-F5A17F595228}" dt="2020-03-05T09:31:59.864" v="139" actId="207"/>
        <pc:sldMkLst>
          <pc:docMk/>
          <pc:sldMk cId="1918430168" sldId="289"/>
        </pc:sldMkLst>
        <pc:spChg chg="mod">
          <ac:chgData name="Rob Heathcote" userId="62419938-1f1d-43ca-9327-cfd6c1894440" providerId="ADAL" clId="{14933B22-CE16-40FA-806D-F5A17F595228}" dt="2020-03-05T09:31:59.864" v="139" actId="207"/>
          <ac:spMkLst>
            <pc:docMk/>
            <pc:sldMk cId="1918430168" sldId="289"/>
            <ac:spMk id="4" creationId="{00000000-0000-0000-0000-000000000000}"/>
          </ac:spMkLst>
        </pc:spChg>
      </pc:sldChg>
      <pc:sldChg chg="modSp">
        <pc:chgData name="Rob Heathcote" userId="62419938-1f1d-43ca-9327-cfd6c1894440" providerId="ADAL" clId="{14933B22-CE16-40FA-806D-F5A17F595228}" dt="2020-03-05T09:32:22.232" v="147" actId="207"/>
        <pc:sldMkLst>
          <pc:docMk/>
          <pc:sldMk cId="2621621636" sldId="291"/>
        </pc:sldMkLst>
        <pc:spChg chg="mod">
          <ac:chgData name="Rob Heathcote" userId="62419938-1f1d-43ca-9327-cfd6c1894440" providerId="ADAL" clId="{14933B22-CE16-40FA-806D-F5A17F595228}" dt="2020-03-05T09:32:22.232" v="147" actId="207"/>
          <ac:spMkLst>
            <pc:docMk/>
            <pc:sldMk cId="2621621636" sldId="291"/>
            <ac:spMk id="4" creationId="{00000000-0000-0000-0000-000000000000}"/>
          </ac:spMkLst>
        </pc:spChg>
      </pc:sldChg>
      <pc:sldChg chg="modSp">
        <pc:chgData name="Rob Heathcote" userId="62419938-1f1d-43ca-9327-cfd6c1894440" providerId="ADAL" clId="{14933B22-CE16-40FA-806D-F5A17F595228}" dt="2020-03-05T09:32:34.585" v="153" actId="207"/>
        <pc:sldMkLst>
          <pc:docMk/>
          <pc:sldMk cId="3136642099" sldId="292"/>
        </pc:sldMkLst>
        <pc:spChg chg="mod">
          <ac:chgData name="Rob Heathcote" userId="62419938-1f1d-43ca-9327-cfd6c1894440" providerId="ADAL" clId="{14933B22-CE16-40FA-806D-F5A17F595228}" dt="2020-03-05T09:32:34.585" v="153" actId="207"/>
          <ac:spMkLst>
            <pc:docMk/>
            <pc:sldMk cId="3136642099" sldId="292"/>
            <ac:spMk id="4" creationId="{00000000-0000-0000-0000-000000000000}"/>
          </ac:spMkLst>
        </pc:spChg>
      </pc:sldChg>
      <pc:sldChg chg="modSp">
        <pc:chgData name="Rob Heathcote" userId="62419938-1f1d-43ca-9327-cfd6c1894440" providerId="ADAL" clId="{14933B22-CE16-40FA-806D-F5A17F595228}" dt="2020-03-05T09:32:40.744" v="154" actId="207"/>
        <pc:sldMkLst>
          <pc:docMk/>
          <pc:sldMk cId="2300425221" sldId="295"/>
        </pc:sldMkLst>
        <pc:spChg chg="mod">
          <ac:chgData name="Rob Heathcote" userId="62419938-1f1d-43ca-9327-cfd6c1894440" providerId="ADAL" clId="{14933B22-CE16-40FA-806D-F5A17F595228}" dt="2020-03-05T09:32:40.744" v="154" actId="207"/>
          <ac:spMkLst>
            <pc:docMk/>
            <pc:sldMk cId="2300425221" sldId="295"/>
            <ac:spMk id="4" creationId="{00000000-0000-0000-0000-000000000000}"/>
          </ac:spMkLst>
        </pc:spChg>
      </pc:sldChg>
      <pc:sldChg chg="modSp">
        <pc:chgData name="Rob Heathcote" userId="62419938-1f1d-43ca-9327-cfd6c1894440" providerId="ADAL" clId="{14933B22-CE16-40FA-806D-F5A17F595228}" dt="2020-03-05T09:33:22.130" v="163"/>
        <pc:sldMkLst>
          <pc:docMk/>
          <pc:sldMk cId="3331707200" sldId="301"/>
        </pc:sldMkLst>
        <pc:graphicFrameChg chg="mod">
          <ac:chgData name="Rob Heathcote" userId="62419938-1f1d-43ca-9327-cfd6c1894440" providerId="ADAL" clId="{14933B22-CE16-40FA-806D-F5A17F595228}" dt="2020-03-05T09:33:18.911" v="162"/>
          <ac:graphicFrameMkLst>
            <pc:docMk/>
            <pc:sldMk cId="3331707200" sldId="301"/>
            <ac:graphicFrameMk id="4" creationId="{00000000-0000-0000-0000-000000000000}"/>
          </ac:graphicFrameMkLst>
        </pc:graphicFrameChg>
        <pc:graphicFrameChg chg="mod">
          <ac:chgData name="Rob Heathcote" userId="62419938-1f1d-43ca-9327-cfd6c1894440" providerId="ADAL" clId="{14933B22-CE16-40FA-806D-F5A17F595228}" dt="2020-03-05T09:33:22.130" v="163"/>
          <ac:graphicFrameMkLst>
            <pc:docMk/>
            <pc:sldMk cId="3331707200" sldId="301"/>
            <ac:graphicFrameMk id="6" creationId="{00000000-0000-0000-0000-000000000000}"/>
          </ac:graphicFrameMkLst>
        </pc:graphicFrameChg>
      </pc:sldChg>
      <pc:sldChg chg="modSp">
        <pc:chgData name="Rob Heathcote" userId="62419938-1f1d-43ca-9327-cfd6c1894440" providerId="ADAL" clId="{14933B22-CE16-40FA-806D-F5A17F595228}" dt="2020-03-05T09:33:02.399" v="160" actId="207"/>
        <pc:sldMkLst>
          <pc:docMk/>
          <pc:sldMk cId="3240171118" sldId="306"/>
        </pc:sldMkLst>
        <pc:graphicFrameChg chg="modGraphic">
          <ac:chgData name="Rob Heathcote" userId="62419938-1f1d-43ca-9327-cfd6c1894440" providerId="ADAL" clId="{14933B22-CE16-40FA-806D-F5A17F595228}" dt="2020-03-05T09:33:02.399" v="160" actId="207"/>
          <ac:graphicFrameMkLst>
            <pc:docMk/>
            <pc:sldMk cId="3240171118" sldId="306"/>
            <ac:graphicFrameMk id="16" creationId="{00000000-0000-0000-0000-000000000000}"/>
          </ac:graphicFrameMkLst>
        </pc:graphicFrameChg>
      </pc:sldChg>
      <pc:sldChg chg="modSp">
        <pc:chgData name="Rob Heathcote" userId="62419938-1f1d-43ca-9327-cfd6c1894440" providerId="ADAL" clId="{14933B22-CE16-40FA-806D-F5A17F595228}" dt="2020-03-05T09:33:29.426" v="165"/>
        <pc:sldMkLst>
          <pc:docMk/>
          <pc:sldMk cId="555319969" sldId="312"/>
        </pc:sldMkLst>
        <pc:graphicFrameChg chg="mod">
          <ac:chgData name="Rob Heathcote" userId="62419938-1f1d-43ca-9327-cfd6c1894440" providerId="ADAL" clId="{14933B22-CE16-40FA-806D-F5A17F595228}" dt="2020-03-05T09:33:27.003" v="164"/>
          <ac:graphicFrameMkLst>
            <pc:docMk/>
            <pc:sldMk cId="555319969" sldId="312"/>
            <ac:graphicFrameMk id="12" creationId="{00000000-0000-0000-0000-000000000000}"/>
          </ac:graphicFrameMkLst>
        </pc:graphicFrameChg>
        <pc:graphicFrameChg chg="mod">
          <ac:chgData name="Rob Heathcote" userId="62419938-1f1d-43ca-9327-cfd6c1894440" providerId="ADAL" clId="{14933B22-CE16-40FA-806D-F5A17F595228}" dt="2020-03-05T09:33:29.426" v="165"/>
          <ac:graphicFrameMkLst>
            <pc:docMk/>
            <pc:sldMk cId="555319969" sldId="312"/>
            <ac:graphicFrameMk id="13" creationId="{00000000-0000-0000-0000-000000000000}"/>
          </ac:graphicFrameMkLst>
        </pc:graphicFrameChg>
      </pc:sldChg>
      <pc:sldChg chg="modSp">
        <pc:chgData name="Rob Heathcote" userId="62419938-1f1d-43ca-9327-cfd6c1894440" providerId="ADAL" clId="{14933B22-CE16-40FA-806D-F5A17F595228}" dt="2020-03-05T09:31:21.609" v="126" actId="207"/>
        <pc:sldMkLst>
          <pc:docMk/>
          <pc:sldMk cId="1937822333" sldId="313"/>
        </pc:sldMkLst>
        <pc:graphicFrameChg chg="modGraphic">
          <ac:chgData name="Rob Heathcote" userId="62419938-1f1d-43ca-9327-cfd6c1894440" providerId="ADAL" clId="{14933B22-CE16-40FA-806D-F5A17F595228}" dt="2020-03-05T09:31:21.609" v="126" actId="207"/>
          <ac:graphicFrameMkLst>
            <pc:docMk/>
            <pc:sldMk cId="1937822333" sldId="313"/>
            <ac:graphicFrameMk id="5" creationId="{00000000-0000-0000-0000-000000000000}"/>
          </ac:graphicFrameMkLst>
        </pc:graphicFrameChg>
      </pc:sldChg>
      <pc:sldChg chg="addSp delSp modSp">
        <pc:chgData name="Rob Heathcote" userId="62419938-1f1d-43ca-9327-cfd6c1894440" providerId="ADAL" clId="{14933B22-CE16-40FA-806D-F5A17F595228}" dt="2020-03-05T09:29:06.344" v="98"/>
        <pc:sldMkLst>
          <pc:docMk/>
          <pc:sldMk cId="3554935877" sldId="315"/>
        </pc:sldMkLst>
        <pc:spChg chg="del">
          <ac:chgData name="Rob Heathcote" userId="62419938-1f1d-43ca-9327-cfd6c1894440" providerId="ADAL" clId="{14933B22-CE16-40FA-806D-F5A17F595228}" dt="2020-03-05T09:28:48.272" v="95" actId="478"/>
          <ac:spMkLst>
            <pc:docMk/>
            <pc:sldMk cId="3554935877" sldId="315"/>
            <ac:spMk id="5" creationId="{CEA1D3DF-B89A-4F17-BF4F-0C46B00B2C23}"/>
          </ac:spMkLst>
        </pc:spChg>
        <pc:picChg chg="del">
          <ac:chgData name="Rob Heathcote" userId="62419938-1f1d-43ca-9327-cfd6c1894440" providerId="ADAL" clId="{14933B22-CE16-40FA-806D-F5A17F595228}" dt="2020-03-05T09:28:49.431" v="96" actId="478"/>
          <ac:picMkLst>
            <pc:docMk/>
            <pc:sldMk cId="3554935877" sldId="315"/>
            <ac:picMk id="4" creationId="{3ED50421-8062-4189-AB03-074EC54E5BE4}"/>
          </ac:picMkLst>
        </pc:picChg>
        <pc:picChg chg="add mod ord modCrop">
          <ac:chgData name="Rob Heathcote" userId="62419938-1f1d-43ca-9327-cfd6c1894440" providerId="ADAL" clId="{14933B22-CE16-40FA-806D-F5A17F595228}" dt="2020-03-05T09:28:37.943" v="94" actId="732"/>
          <ac:picMkLst>
            <pc:docMk/>
            <pc:sldMk cId="3554935877" sldId="315"/>
            <ac:picMk id="7" creationId="{02788E8C-B55E-4C7D-9458-ED3296B9B725}"/>
          </ac:picMkLst>
        </pc:picChg>
        <pc:picChg chg="add del">
          <ac:chgData name="Rob Heathcote" userId="62419938-1f1d-43ca-9327-cfd6c1894440" providerId="ADAL" clId="{14933B22-CE16-40FA-806D-F5A17F595228}" dt="2020-03-05T09:29:06.344" v="98"/>
          <ac:picMkLst>
            <pc:docMk/>
            <pc:sldMk cId="3554935877" sldId="315"/>
            <ac:picMk id="9" creationId="{F0AD7F15-07D0-4293-87C9-C05299B47F19}"/>
          </ac:picMkLst>
        </pc:picChg>
        <pc:picChg chg="del">
          <ac:chgData name="Rob Heathcote" userId="62419938-1f1d-43ca-9327-cfd6c1894440" providerId="ADAL" clId="{14933B22-CE16-40FA-806D-F5A17F595228}" dt="2020-03-05T09:28:17.232" v="81" actId="478"/>
          <ac:picMkLst>
            <pc:docMk/>
            <pc:sldMk cId="3554935877" sldId="315"/>
            <ac:picMk id="1028" creationId="{1D2205E5-71D2-43EA-9C85-894E3807F6EF}"/>
          </ac:picMkLst>
        </pc:picChg>
      </pc:sldChg>
      <pc:sldChg chg="delSp">
        <pc:chgData name="Rob Heathcote" userId="62419938-1f1d-43ca-9327-cfd6c1894440" providerId="ADAL" clId="{14933B22-CE16-40FA-806D-F5A17F595228}" dt="2020-03-05T09:29:25.406" v="100" actId="478"/>
        <pc:sldMkLst>
          <pc:docMk/>
          <pc:sldMk cId="3591071188" sldId="316"/>
        </pc:sldMkLst>
        <pc:spChg chg="del">
          <ac:chgData name="Rob Heathcote" userId="62419938-1f1d-43ca-9327-cfd6c1894440" providerId="ADAL" clId="{14933B22-CE16-40FA-806D-F5A17F595228}" dt="2020-03-05T09:29:25.406" v="100" actId="478"/>
          <ac:spMkLst>
            <pc:docMk/>
            <pc:sldMk cId="3591071188" sldId="316"/>
            <ac:spMk id="4" creationId="{D6206177-56CA-417E-8E62-65A1AC303D8F}"/>
          </ac:spMkLst>
        </pc:spChg>
      </pc:sldChg>
      <pc:sldChg chg="delSp">
        <pc:chgData name="Rob Heathcote" userId="62419938-1f1d-43ca-9327-cfd6c1894440" providerId="ADAL" clId="{14933B22-CE16-40FA-806D-F5A17F595228}" dt="2020-03-05T09:29:32" v="101" actId="478"/>
        <pc:sldMkLst>
          <pc:docMk/>
          <pc:sldMk cId="3377395835" sldId="317"/>
        </pc:sldMkLst>
        <pc:spChg chg="del">
          <ac:chgData name="Rob Heathcote" userId="62419938-1f1d-43ca-9327-cfd6c1894440" providerId="ADAL" clId="{14933B22-CE16-40FA-806D-F5A17F595228}" dt="2020-03-05T09:29:32" v="101" actId="478"/>
          <ac:spMkLst>
            <pc:docMk/>
            <pc:sldMk cId="3377395835" sldId="317"/>
            <ac:spMk id="4" creationId="{F36E195C-2528-45F8-A2AA-4D6CFD0800E7}"/>
          </ac:spMkLst>
        </pc:spChg>
      </pc:sldChg>
      <pc:sldChg chg="delSp">
        <pc:chgData name="Rob Heathcote" userId="62419938-1f1d-43ca-9327-cfd6c1894440" providerId="ADAL" clId="{14933B22-CE16-40FA-806D-F5A17F595228}" dt="2020-03-05T09:29:38.063" v="102" actId="478"/>
        <pc:sldMkLst>
          <pc:docMk/>
          <pc:sldMk cId="1331524694" sldId="318"/>
        </pc:sldMkLst>
        <pc:spChg chg="del">
          <ac:chgData name="Rob Heathcote" userId="62419938-1f1d-43ca-9327-cfd6c1894440" providerId="ADAL" clId="{14933B22-CE16-40FA-806D-F5A17F595228}" dt="2020-03-05T09:29:38.063" v="102" actId="478"/>
          <ac:spMkLst>
            <pc:docMk/>
            <pc:sldMk cId="1331524694" sldId="318"/>
            <ac:spMk id="4" creationId="{DF023BE3-2D7E-416D-9DF1-4E8BDFDA9BCB}"/>
          </ac:spMkLst>
        </pc:spChg>
      </pc:sldChg>
      <pc:sldChg chg="delSp">
        <pc:chgData name="Rob Heathcote" userId="62419938-1f1d-43ca-9327-cfd6c1894440" providerId="ADAL" clId="{14933B22-CE16-40FA-806D-F5A17F595228}" dt="2020-03-05T09:29:44.592" v="103" actId="478"/>
        <pc:sldMkLst>
          <pc:docMk/>
          <pc:sldMk cId="2666053668" sldId="319"/>
        </pc:sldMkLst>
        <pc:spChg chg="del">
          <ac:chgData name="Rob Heathcote" userId="62419938-1f1d-43ca-9327-cfd6c1894440" providerId="ADAL" clId="{14933B22-CE16-40FA-806D-F5A17F595228}" dt="2020-03-05T09:29:44.592" v="103" actId="478"/>
          <ac:spMkLst>
            <pc:docMk/>
            <pc:sldMk cId="2666053668" sldId="319"/>
            <ac:spMk id="4" creationId="{D562DEE5-913C-45DA-BA99-914484793CBC}"/>
          </ac:spMkLst>
        </pc:spChg>
      </pc:sldChg>
      <pc:sldChg chg="delSp modSp">
        <pc:chgData name="Rob Heathcote" userId="62419938-1f1d-43ca-9327-cfd6c1894440" providerId="ADAL" clId="{14933B22-CE16-40FA-806D-F5A17F595228}" dt="2020-03-05T09:34:12.400" v="174" actId="20577"/>
        <pc:sldMkLst>
          <pc:docMk/>
          <pc:sldMk cId="2547750006" sldId="320"/>
        </pc:sldMkLst>
        <pc:spChg chg="mod">
          <ac:chgData name="Rob Heathcote" userId="62419938-1f1d-43ca-9327-cfd6c1894440" providerId="ADAL" clId="{14933B22-CE16-40FA-806D-F5A17F595228}" dt="2020-03-05T09:34:12.400" v="174" actId="20577"/>
          <ac:spMkLst>
            <pc:docMk/>
            <pc:sldMk cId="2547750006" sldId="320"/>
            <ac:spMk id="3" creationId="{C558FFD0-10E7-4741-B83D-7AED62FE1C5E}"/>
          </ac:spMkLst>
        </pc:spChg>
        <pc:spChg chg="del">
          <ac:chgData name="Rob Heathcote" userId="62419938-1f1d-43ca-9327-cfd6c1894440" providerId="ADAL" clId="{14933B22-CE16-40FA-806D-F5A17F595228}" dt="2020-03-05T09:29:55.456" v="104" actId="478"/>
          <ac:spMkLst>
            <pc:docMk/>
            <pc:sldMk cId="2547750006" sldId="320"/>
            <ac:spMk id="4" creationId="{7B1DA7E7-646D-42B3-BE6E-C2248B2C9EC4}"/>
          </ac:spMkLst>
        </pc:spChg>
        <pc:spChg chg="del">
          <ac:chgData name="Rob Heathcote" userId="62419938-1f1d-43ca-9327-cfd6c1894440" providerId="ADAL" clId="{14933B22-CE16-40FA-806D-F5A17F595228}" dt="2020-03-05T09:33:59.271" v="166" actId="478"/>
          <ac:spMkLst>
            <pc:docMk/>
            <pc:sldMk cId="2547750006" sldId="320"/>
            <ac:spMk id="5" creationId="{5DD985DE-CE1D-40C7-A7D9-4DB53CA016E8}"/>
          </ac:spMkLst>
        </pc:spChg>
      </pc:sldChg>
      <pc:sldChg chg="delSp">
        <pc:chgData name="Rob Heathcote" userId="62419938-1f1d-43ca-9327-cfd6c1894440" providerId="ADAL" clId="{14933B22-CE16-40FA-806D-F5A17F595228}" dt="2020-03-05T09:29:59.135" v="105" actId="478"/>
        <pc:sldMkLst>
          <pc:docMk/>
          <pc:sldMk cId="3246953194" sldId="322"/>
        </pc:sldMkLst>
        <pc:spChg chg="del">
          <ac:chgData name="Rob Heathcote" userId="62419938-1f1d-43ca-9327-cfd6c1894440" providerId="ADAL" clId="{14933B22-CE16-40FA-806D-F5A17F595228}" dt="2020-03-05T09:29:59.135" v="105" actId="478"/>
          <ac:spMkLst>
            <pc:docMk/>
            <pc:sldMk cId="3246953194" sldId="322"/>
            <ac:spMk id="4" creationId="{DBB36767-BFB8-4C6E-8201-2F32667B5636}"/>
          </ac:spMkLst>
        </pc:spChg>
      </pc:sldChg>
      <pc:sldMasterChg chg="modSldLayout">
        <pc:chgData name="Rob Heathcote" userId="62419938-1f1d-43ca-9327-cfd6c1894440" providerId="ADAL" clId="{14933B22-CE16-40FA-806D-F5A17F595228}" dt="2020-03-05T09:29:19.312" v="99" actId="478"/>
        <pc:sldMasterMkLst>
          <pc:docMk/>
          <pc:sldMasterMk cId="3316734550" sldId="2147483648"/>
        </pc:sldMasterMkLst>
        <pc:sldLayoutChg chg="addSp delSp modSp">
          <pc:chgData name="Rob Heathcote" userId="62419938-1f1d-43ca-9327-cfd6c1894440" providerId="ADAL" clId="{14933B22-CE16-40FA-806D-F5A17F595228}" dt="2020-03-05T08:11:12.085" v="6" actId="962"/>
          <pc:sldLayoutMkLst>
            <pc:docMk/>
            <pc:sldMasterMk cId="3316734550" sldId="2147483648"/>
            <pc:sldLayoutMk cId="3886385901" sldId="2147483649"/>
          </pc:sldLayoutMkLst>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3"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14933B22-CE16-40FA-806D-F5A17F595228}" dt="2020-03-05T08:10:58.061" v="3" actId="478"/>
            <ac:spMkLst>
              <pc:docMk/>
              <pc:sldMasterMk cId="3316734550" sldId="2147483648"/>
              <pc:sldLayoutMk cId="3886385901" sldId="2147483649"/>
              <ac:spMk id="24" creationId="{00000000-0000-0000-0000-000000000000}"/>
            </ac:spMkLst>
          </pc:sp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2" creationId="{00000000-0000-0000-0000-000000000000}"/>
            </ac:picMkLst>
          </pc:picChg>
          <pc:picChg chg="add mod">
            <ac:chgData name="Rob Heathcote" userId="62419938-1f1d-43ca-9327-cfd6c1894440" providerId="ADAL" clId="{14933B22-CE16-40FA-806D-F5A17F595228}" dt="2020-03-05T08:11:12.085" v="6" actId="962"/>
            <ac:picMkLst>
              <pc:docMk/>
              <pc:sldMasterMk cId="3316734550" sldId="2147483648"/>
              <pc:sldLayoutMk cId="3886385901" sldId="2147483649"/>
              <ac:picMk id="5" creationId="{466C617B-0A74-4623-A698-327CD1F18CC4}"/>
            </ac:picMkLst>
          </pc:picChg>
          <pc:picChg chg="del">
            <ac:chgData name="Rob Heathcote" userId="62419938-1f1d-43ca-9327-cfd6c1894440" providerId="ADAL" clId="{14933B22-CE16-40FA-806D-F5A17F595228}" dt="2020-03-05T08:10:58.061" v="3" actId="478"/>
            <ac:picMkLst>
              <pc:docMk/>
              <pc:sldMasterMk cId="3316734550" sldId="2147483648"/>
              <pc:sldLayoutMk cId="3886385901" sldId="2147483649"/>
              <ac:picMk id="9" creationId="{00000000-0000-0000-0000-000000000000}"/>
            </ac:picMkLst>
          </pc:picChg>
          <pc:cxnChg chg="del">
            <ac:chgData name="Rob Heathcote" userId="62419938-1f1d-43ca-9327-cfd6c1894440" providerId="ADAL" clId="{14933B22-CE16-40FA-806D-F5A17F595228}" dt="2020-03-05T08:10:58.061" v="3" actId="478"/>
            <ac:cxnSpMkLst>
              <pc:docMk/>
              <pc:sldMasterMk cId="3316734550" sldId="2147483648"/>
              <pc:sldLayoutMk cId="3886385901" sldId="2147483649"/>
              <ac:cxnSpMk id="14" creationId="{00000000-0000-0000-0000-000000000000}"/>
            </ac:cxnSpMkLst>
          </pc:cxnChg>
        </pc:sldLayoutChg>
        <pc:sldLayoutChg chg="addSp delSp modSp">
          <pc:chgData name="Rob Heathcote" userId="62419938-1f1d-43ca-9327-cfd6c1894440" providerId="ADAL" clId="{14933B22-CE16-40FA-806D-F5A17F595228}" dt="2020-03-05T08:24:41.829" v="71" actId="20577"/>
          <pc:sldLayoutMkLst>
            <pc:docMk/>
            <pc:sldMasterMk cId="3316734550" sldId="2147483648"/>
            <pc:sldLayoutMk cId="2849720375" sldId="2147483652"/>
          </pc:sldLayoutMkLst>
          <pc:spChg chg="mod">
            <ac:chgData name="Rob Heathcote" userId="62419938-1f1d-43ca-9327-cfd6c1894440" providerId="ADAL" clId="{14933B22-CE16-40FA-806D-F5A17F595228}" dt="2020-03-05T08:24:41.829" v="71" actId="20577"/>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14933B22-CE16-40FA-806D-F5A17F595228}" dt="2020-03-05T08:13:36.886" v="18"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14933B22-CE16-40FA-806D-F5A17F595228}" dt="2020-03-05T08:15:54.413" v="52" actId="171"/>
            <ac:picMkLst>
              <pc:docMk/>
              <pc:sldMasterMk cId="3316734550" sldId="2147483648"/>
              <pc:sldLayoutMk cId="2849720375" sldId="2147483652"/>
              <ac:picMk id="5" creationId="{B476A126-1F7E-4247-8667-B9F285563C50}"/>
            </ac:picMkLst>
          </pc:picChg>
          <pc:picChg chg="del">
            <ac:chgData name="Rob Heathcote" userId="62419938-1f1d-43ca-9327-cfd6c1894440" providerId="ADAL" clId="{14933B22-CE16-40FA-806D-F5A17F595228}" dt="2020-03-05T08:15:34.069" v="46"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14933B22-CE16-40FA-806D-F5A17F595228}" dt="2020-03-05T08:14:08.262" v="29" actId="478"/>
            <ac:picMkLst>
              <pc:docMk/>
              <pc:sldMasterMk cId="3316734550" sldId="2147483648"/>
              <pc:sldLayoutMk cId="2849720375" sldId="2147483652"/>
              <ac:picMk id="10" creationId="{3E64B0F4-63BD-40C0-B78C-48A319E73C67}"/>
            </ac:picMkLst>
          </pc:picChg>
        </pc:sldLayoutChg>
        <pc:sldLayoutChg chg="addSp delSp modSp">
          <pc:chgData name="Rob Heathcote" userId="62419938-1f1d-43ca-9327-cfd6c1894440" providerId="ADAL" clId="{14933B22-CE16-40FA-806D-F5A17F595228}" dt="2020-03-05T08:24:51.510" v="72"/>
          <pc:sldLayoutMkLst>
            <pc:docMk/>
            <pc:sldMasterMk cId="3316734550" sldId="2147483648"/>
            <pc:sldLayoutMk cId="4180777422" sldId="2147483653"/>
          </pc:sldLayoutMkLst>
          <pc:spChg chg="mod">
            <ac:chgData name="Rob Heathcote" userId="62419938-1f1d-43ca-9327-cfd6c1894440" providerId="ADAL" clId="{14933B22-CE16-40FA-806D-F5A17F595228}" dt="2020-03-05T08:13:57.720" v="26" actId="207"/>
            <ac:spMkLst>
              <pc:docMk/>
              <pc:sldMasterMk cId="3316734550" sldId="2147483648"/>
              <pc:sldLayoutMk cId="4180777422" sldId="2147483653"/>
              <ac:spMk id="12" creationId="{00000000-0000-0000-0000-000000000000}"/>
            </ac:spMkLst>
          </pc:spChg>
          <pc:spChg chg="mod">
            <ac:chgData name="Rob Heathcote" userId="62419938-1f1d-43ca-9327-cfd6c1894440" providerId="ADAL" clId="{14933B22-CE16-40FA-806D-F5A17F595228}" dt="2020-03-05T08:24:51.510" v="72"/>
            <ac:spMkLst>
              <pc:docMk/>
              <pc:sldMasterMk cId="3316734550" sldId="2147483648"/>
              <pc:sldLayoutMk cId="4180777422" sldId="2147483653"/>
              <ac:spMk id="14" creationId="{00000000-0000-0000-0000-000000000000}"/>
            </ac:spMkLst>
          </pc:spChg>
          <pc:picChg chg="del">
            <ac:chgData name="Rob Heathcote" userId="62419938-1f1d-43ca-9327-cfd6c1894440" providerId="ADAL" clId="{14933B22-CE16-40FA-806D-F5A17F595228}" dt="2020-03-05T08:15:32.950" v="45" actId="478"/>
            <ac:picMkLst>
              <pc:docMk/>
              <pc:sldMasterMk cId="3316734550" sldId="2147483648"/>
              <pc:sldLayoutMk cId="4180777422" sldId="2147483653"/>
              <ac:picMk id="7" creationId="{00000000-0000-0000-0000-000000000000}"/>
            </ac:picMkLst>
          </pc:picChg>
          <pc:picChg chg="add ord">
            <ac:chgData name="Rob Heathcote" userId="62419938-1f1d-43ca-9327-cfd6c1894440" providerId="ADAL" clId="{14933B22-CE16-40FA-806D-F5A17F595228}" dt="2020-03-05T08:15:57.367" v="54" actId="171"/>
            <ac:picMkLst>
              <pc:docMk/>
              <pc:sldMasterMk cId="3316734550" sldId="2147483648"/>
              <pc:sldLayoutMk cId="4180777422" sldId="2147483653"/>
              <ac:picMk id="8" creationId="{6683FD12-8041-4AC8-8747-9C9D139BEC3E}"/>
            </ac:picMkLst>
          </pc:picChg>
        </pc:sldLayoutChg>
        <pc:sldLayoutChg chg="addSp delSp modSp setBg">
          <pc:chgData name="Rob Heathcote" userId="62419938-1f1d-43ca-9327-cfd6c1894440" providerId="ADAL" clId="{14933B22-CE16-40FA-806D-F5A17F595228}" dt="2020-03-05T08:12:49.423" v="14" actId="207"/>
          <pc:sldLayoutMkLst>
            <pc:docMk/>
            <pc:sldMasterMk cId="3316734550" sldId="2147483648"/>
            <pc:sldLayoutMk cId="2265425468" sldId="2147483654"/>
          </pc:sldLayoutMkLst>
          <pc:spChg chg="mod">
            <ac:chgData name="Rob Heathcote" userId="62419938-1f1d-43ca-9327-cfd6c1894440" providerId="ADAL" clId="{14933B22-CE16-40FA-806D-F5A17F595228}" dt="2020-03-05T08:12:49.423" v="14" actId="207"/>
            <ac:spMkLst>
              <pc:docMk/>
              <pc:sldMasterMk cId="3316734550" sldId="2147483648"/>
              <pc:sldLayoutMk cId="2265425468" sldId="2147483654"/>
              <ac:spMk id="10" creationId="{00000000-0000-0000-0000-000000000000}"/>
            </ac:spMkLst>
          </pc:spChg>
          <pc:picChg chg="add del">
            <ac:chgData name="Rob Heathcote" userId="62419938-1f1d-43ca-9327-cfd6c1894440" providerId="ADAL" clId="{14933B22-CE16-40FA-806D-F5A17F595228}" dt="2020-03-05T08:12:25.927" v="10"/>
            <ac:picMkLst>
              <pc:docMk/>
              <pc:sldMasterMk cId="3316734550" sldId="2147483648"/>
              <pc:sldLayoutMk cId="2265425468" sldId="2147483654"/>
              <ac:picMk id="6" creationId="{8EC79629-24AD-40DB-82FB-1CE69AA95B39}"/>
            </ac:picMkLst>
          </pc:picChg>
        </pc:sldLayoutChg>
        <pc:sldLayoutChg chg="addSp delSp modSp">
          <pc:chgData name="Rob Heathcote" userId="62419938-1f1d-43ca-9327-cfd6c1894440" providerId="ADAL" clId="{14933B22-CE16-40FA-806D-F5A17F595228}" dt="2020-03-05T08:24:53.534" v="73"/>
          <pc:sldLayoutMkLst>
            <pc:docMk/>
            <pc:sldMasterMk cId="3316734550" sldId="2147483648"/>
            <pc:sldLayoutMk cId="2400860605" sldId="2147483655"/>
          </pc:sldLayoutMkLst>
          <pc:spChg chg="mod">
            <ac:chgData name="Rob Heathcote" userId="62419938-1f1d-43ca-9327-cfd6c1894440" providerId="ADAL" clId="{14933B22-CE16-40FA-806D-F5A17F595228}" dt="2020-03-05T08:14:00.049" v="27" actId="207"/>
            <ac:spMkLst>
              <pc:docMk/>
              <pc:sldMasterMk cId="3316734550" sldId="2147483648"/>
              <pc:sldLayoutMk cId="2400860605" sldId="2147483655"/>
              <ac:spMk id="10" creationId="{00000000-0000-0000-0000-000000000000}"/>
            </ac:spMkLst>
          </pc:spChg>
          <pc:spChg chg="mod">
            <ac:chgData name="Rob Heathcote" userId="62419938-1f1d-43ca-9327-cfd6c1894440" providerId="ADAL" clId="{14933B22-CE16-40FA-806D-F5A17F595228}" dt="2020-03-05T08:24:53.534" v="73"/>
            <ac:spMkLst>
              <pc:docMk/>
              <pc:sldMasterMk cId="3316734550" sldId="2147483648"/>
              <pc:sldLayoutMk cId="2400860605" sldId="2147483655"/>
              <ac:spMk id="13" creationId="{00000000-0000-0000-0000-000000000000}"/>
            </ac:spMkLst>
          </pc:spChg>
          <pc:picChg chg="del">
            <ac:chgData name="Rob Heathcote" userId="62419938-1f1d-43ca-9327-cfd6c1894440" providerId="ADAL" clId="{14933B22-CE16-40FA-806D-F5A17F595228}" dt="2020-03-05T08:15:31.861" v="44" actId="478"/>
            <ac:picMkLst>
              <pc:docMk/>
              <pc:sldMasterMk cId="3316734550" sldId="2147483648"/>
              <pc:sldLayoutMk cId="2400860605" sldId="2147483655"/>
              <ac:picMk id="7" creationId="{00000000-0000-0000-0000-000000000000}"/>
            </ac:picMkLst>
          </pc:picChg>
          <pc:picChg chg="add mod ord">
            <ac:chgData name="Rob Heathcote" userId="62419938-1f1d-43ca-9327-cfd6c1894440" providerId="ADAL" clId="{14933B22-CE16-40FA-806D-F5A17F595228}" dt="2020-03-05T08:16:01.438" v="58" actId="1035"/>
            <ac:picMkLst>
              <pc:docMk/>
              <pc:sldMasterMk cId="3316734550" sldId="2147483648"/>
              <pc:sldLayoutMk cId="2400860605" sldId="2147483655"/>
              <ac:picMk id="8" creationId="{9AB88C09-EB33-4683-BA84-9318ADF5D584}"/>
            </ac:picMkLst>
          </pc:picChg>
        </pc:sldLayoutChg>
        <pc:sldLayoutChg chg="addSp delSp modSp">
          <pc:chgData name="Rob Heathcote" userId="62419938-1f1d-43ca-9327-cfd6c1894440" providerId="ADAL" clId="{14933B22-CE16-40FA-806D-F5A17F595228}" dt="2020-03-05T08:24:55.605" v="74"/>
          <pc:sldLayoutMkLst>
            <pc:docMk/>
            <pc:sldMasterMk cId="3316734550" sldId="2147483648"/>
            <pc:sldLayoutMk cId="3315833090" sldId="2147483656"/>
          </pc:sldLayoutMkLst>
          <pc:spChg chg="mod">
            <ac:chgData name="Rob Heathcote" userId="62419938-1f1d-43ca-9327-cfd6c1894440" providerId="ADAL" clId="{14933B22-CE16-40FA-806D-F5A17F595228}" dt="2020-03-05T08:14:01.793" v="28" actId="207"/>
            <ac:spMkLst>
              <pc:docMk/>
              <pc:sldMasterMk cId="3316734550" sldId="2147483648"/>
              <pc:sldLayoutMk cId="3315833090" sldId="2147483656"/>
              <ac:spMk id="10" creationId="{00000000-0000-0000-0000-000000000000}"/>
            </ac:spMkLst>
          </pc:spChg>
          <pc:spChg chg="add del mod">
            <ac:chgData name="Rob Heathcote" userId="62419938-1f1d-43ca-9327-cfd6c1894440" providerId="ADAL" clId="{14933B22-CE16-40FA-806D-F5A17F595228}" dt="2020-03-05T08:24:55.605" v="74"/>
            <ac:spMkLst>
              <pc:docMk/>
              <pc:sldMasterMk cId="3316734550" sldId="2147483648"/>
              <pc:sldLayoutMk cId="3315833090" sldId="2147483656"/>
              <ac:spMk id="13" creationId="{00000000-0000-0000-0000-000000000000}"/>
            </ac:spMkLst>
          </pc:spChg>
          <pc:picChg chg="del">
            <ac:chgData name="Rob Heathcote" userId="62419938-1f1d-43ca-9327-cfd6c1894440" providerId="ADAL" clId="{14933B22-CE16-40FA-806D-F5A17F595228}" dt="2020-03-05T08:15:30.558" v="43" actId="478"/>
            <ac:picMkLst>
              <pc:docMk/>
              <pc:sldMasterMk cId="3316734550" sldId="2147483648"/>
              <pc:sldLayoutMk cId="3315833090" sldId="2147483656"/>
              <ac:picMk id="6" creationId="{00000000-0000-0000-0000-000000000000}"/>
            </ac:picMkLst>
          </pc:picChg>
          <pc:picChg chg="add ord">
            <ac:chgData name="Rob Heathcote" userId="62419938-1f1d-43ca-9327-cfd6c1894440" providerId="ADAL" clId="{14933B22-CE16-40FA-806D-F5A17F595228}" dt="2020-03-05T08:16:04.654" v="60" actId="171"/>
            <ac:picMkLst>
              <pc:docMk/>
              <pc:sldMasterMk cId="3316734550" sldId="2147483648"/>
              <pc:sldLayoutMk cId="3315833090" sldId="2147483656"/>
              <ac:picMk id="7" creationId="{E9557E1F-0F03-4A92-9BAD-019933EFD868}"/>
            </ac:picMkLst>
          </pc:picChg>
        </pc:sldLayoutChg>
        <pc:sldLayoutChg chg="addSp delSp modSp setBg">
          <pc:chgData name="Rob Heathcote" userId="62419938-1f1d-43ca-9327-cfd6c1894440" providerId="ADAL" clId="{14933B22-CE16-40FA-806D-F5A17F595228}" dt="2020-03-05T09:25:52.622" v="77" actId="14100"/>
          <pc:sldLayoutMkLst>
            <pc:docMk/>
            <pc:sldMasterMk cId="3316734550" sldId="2147483648"/>
            <pc:sldLayoutMk cId="393927180" sldId="2147483664"/>
          </pc:sldLayoutMkLst>
          <pc:spChg chg="mod">
            <ac:chgData name="Rob Heathcote" userId="62419938-1f1d-43ca-9327-cfd6c1894440" providerId="ADAL" clId="{14933B22-CE16-40FA-806D-F5A17F595228}" dt="2020-03-05T08:12:43.541" v="13" actId="207"/>
            <ac:spMkLst>
              <pc:docMk/>
              <pc:sldMasterMk cId="3316734550" sldId="2147483648"/>
              <pc:sldLayoutMk cId="393927180" sldId="2147483664"/>
              <ac:spMk id="6" creationId="{00000000-0000-0000-0000-000000000000}"/>
            </ac:spMkLst>
          </pc:spChg>
          <pc:picChg chg="add del">
            <ac:chgData name="Rob Heathcote" userId="62419938-1f1d-43ca-9327-cfd6c1894440" providerId="ADAL" clId="{14933B22-CE16-40FA-806D-F5A17F595228}" dt="2020-03-05T08:13:30.032" v="16"/>
            <ac:picMkLst>
              <pc:docMk/>
              <pc:sldMasterMk cId="3316734550" sldId="2147483648"/>
              <pc:sldLayoutMk cId="393927180" sldId="2147483664"/>
              <ac:picMk id="5" creationId="{0E24EF5F-2681-4CDC-B414-248472D2E65E}"/>
            </ac:picMkLst>
          </pc:picChg>
          <pc:cxnChg chg="mod">
            <ac:chgData name="Rob Heathcote" userId="62419938-1f1d-43ca-9327-cfd6c1894440" providerId="ADAL" clId="{14933B22-CE16-40FA-806D-F5A17F595228}" dt="2020-03-05T09:25:52.622" v="77" actId="14100"/>
            <ac:cxnSpMkLst>
              <pc:docMk/>
              <pc:sldMasterMk cId="3316734550" sldId="2147483648"/>
              <pc:sldLayoutMk cId="393927180" sldId="2147483664"/>
              <ac:cxnSpMk id="9" creationId="{00000000-0000-0000-0000-000000000000}"/>
            </ac:cxnSpMkLst>
          </pc:cxnChg>
        </pc:sldLayoutChg>
        <pc:sldLayoutChg chg="addSp delSp modSp">
          <pc:chgData name="Rob Heathcote" userId="62419938-1f1d-43ca-9327-cfd6c1894440" providerId="ADAL" clId="{14933B22-CE16-40FA-806D-F5A17F595228}" dt="2020-03-05T08:24:57.501" v="75"/>
          <pc:sldLayoutMkLst>
            <pc:docMk/>
            <pc:sldMasterMk cId="3316734550" sldId="2147483648"/>
            <pc:sldLayoutMk cId="2767036606" sldId="2147483665"/>
          </pc:sldLayoutMkLst>
          <pc:spChg chg="mod">
            <ac:chgData name="Rob Heathcote" userId="62419938-1f1d-43ca-9327-cfd6c1894440" providerId="ADAL" clId="{14933B22-CE16-40FA-806D-F5A17F595228}" dt="2020-03-05T08:13:48.712" v="25" actId="20577"/>
            <ac:spMkLst>
              <pc:docMk/>
              <pc:sldMasterMk cId="3316734550" sldId="2147483648"/>
              <pc:sldLayoutMk cId="2767036606" sldId="2147483665"/>
              <ac:spMk id="8" creationId="{00000000-0000-0000-0000-000000000000}"/>
            </ac:spMkLst>
          </pc:spChg>
          <pc:spChg chg="mod">
            <ac:chgData name="Rob Heathcote" userId="62419938-1f1d-43ca-9327-cfd6c1894440" providerId="ADAL" clId="{14933B22-CE16-40FA-806D-F5A17F595228}" dt="2020-03-05T08:24:57.501" v="75"/>
            <ac:spMkLst>
              <pc:docMk/>
              <pc:sldMasterMk cId="3316734550" sldId="2147483648"/>
              <pc:sldLayoutMk cId="2767036606" sldId="2147483665"/>
              <ac:spMk id="14" creationId="{00000000-0000-0000-0000-000000000000}"/>
            </ac:spMkLst>
          </pc:spChg>
          <pc:picChg chg="add ord">
            <ac:chgData name="Rob Heathcote" userId="62419938-1f1d-43ca-9327-cfd6c1894440" providerId="ADAL" clId="{14933B22-CE16-40FA-806D-F5A17F595228}" dt="2020-03-05T08:16:09.678" v="64" actId="171"/>
            <ac:picMkLst>
              <pc:docMk/>
              <pc:sldMasterMk cId="3316734550" sldId="2147483648"/>
              <pc:sldLayoutMk cId="2767036606" sldId="2147483665"/>
              <ac:picMk id="6" creationId="{DCAC4C13-93D9-48B3-A051-5A790C655DA8}"/>
            </ac:picMkLst>
          </pc:picChg>
          <pc:picChg chg="del">
            <ac:chgData name="Rob Heathcote" userId="62419938-1f1d-43ca-9327-cfd6c1894440" providerId="ADAL" clId="{14933B22-CE16-40FA-806D-F5A17F595228}" dt="2020-03-05T08:15:25.766" v="40" actId="478"/>
            <ac:picMkLst>
              <pc:docMk/>
              <pc:sldMasterMk cId="3316734550" sldId="2147483648"/>
              <pc:sldLayoutMk cId="2767036606" sldId="2147483665"/>
              <ac:picMk id="7" creationId="{00000000-0000-0000-0000-000000000000}"/>
            </ac:picMkLst>
          </pc:picChg>
        </pc:sldLayoutChg>
        <pc:sldLayoutChg chg="addSp delSp">
          <pc:chgData name="Rob Heathcote" userId="62419938-1f1d-43ca-9327-cfd6c1894440" providerId="ADAL" clId="{14933B22-CE16-40FA-806D-F5A17F595228}" dt="2020-03-05T09:29:19.312" v="99" actId="478"/>
          <pc:sldLayoutMkLst>
            <pc:docMk/>
            <pc:sldMasterMk cId="3316734550" sldId="2147483648"/>
            <pc:sldLayoutMk cId="3939891126" sldId="2147483666"/>
          </pc:sldLayoutMkLst>
          <pc:picChg chg="del">
            <ac:chgData name="Rob Heathcote" userId="62419938-1f1d-43ca-9327-cfd6c1894440" providerId="ADAL" clId="{14933B22-CE16-40FA-806D-F5A17F595228}" dt="2020-03-05T09:29:19.312" v="99" actId="478"/>
            <ac:picMkLst>
              <pc:docMk/>
              <pc:sldMasterMk cId="3316734550" sldId="2147483648"/>
              <pc:sldLayoutMk cId="3939891126" sldId="2147483666"/>
              <ac:picMk id="6" creationId="{00000000-0000-0000-0000-000000000000}"/>
            </ac:picMkLst>
          </pc:picChg>
          <pc:picChg chg="add">
            <ac:chgData name="Rob Heathcote" userId="62419938-1f1d-43ca-9327-cfd6c1894440" providerId="ADAL" clId="{14933B22-CE16-40FA-806D-F5A17F595228}" dt="2020-03-05T08:26:02.660" v="76"/>
            <ac:picMkLst>
              <pc:docMk/>
              <pc:sldMasterMk cId="3316734550" sldId="2147483648"/>
              <pc:sldLayoutMk cId="3939891126" sldId="2147483666"/>
              <ac:picMk id="9" creationId="{0919CE46-A311-4B12-B17D-D33A924CF93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20/09/2022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jpeg"/><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6C617B-0A74-4623-A698-327CD1F18CC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2C3039"/>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421537"/>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6" name="Text Placeholder 11">
            <a:extLst>
              <a:ext uri="{FF2B5EF4-FFF2-40B4-BE49-F238E27FC236}">
                <a16:creationId xmlns:a16="http://schemas.microsoft.com/office/drawing/2014/main" id="{466D735F-2F14-4938-86EA-F178FF0AD1B9}"/>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AAAA98"/>
        </a:solidFill>
        <a:effectLst/>
      </p:bgPr>
    </p:bg>
    <p:spTree>
      <p:nvGrpSpPr>
        <p:cNvPr id="1" name=""/>
        <p:cNvGrpSpPr/>
        <p:nvPr/>
      </p:nvGrpSpPr>
      <p:grpSpPr>
        <a:xfrm>
          <a:off x="0" y="0"/>
          <a:ext cx="0" cy="0"/>
          <a:chOff x="0" y="0"/>
          <a:chExt cx="0" cy="0"/>
        </a:xfrm>
      </p:grpSpPr>
      <p:cxnSp>
        <p:nvCxnSpPr>
          <p:cNvPr id="9" name="Straight Connector 8"/>
          <p:cNvCxnSpPr>
            <a:cxnSpLocks/>
          </p:cNvCxnSpPr>
          <p:nvPr userDrawn="1"/>
        </p:nvCxnSpPr>
        <p:spPr>
          <a:xfrm>
            <a:off x="584200" y="1702800"/>
            <a:ext cx="0" cy="339171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5" name="Text Placeholder 11">
            <a:extLst>
              <a:ext uri="{FF2B5EF4-FFF2-40B4-BE49-F238E27FC236}">
                <a16:creationId xmlns:a16="http://schemas.microsoft.com/office/drawing/2014/main" id="{6381EEA5-6531-4432-A947-6EDBD4A9E21A}"/>
              </a:ext>
            </a:extLst>
          </p:cNvPr>
          <p:cNvSpPr>
            <a:spLocks noGrp="1"/>
          </p:cNvSpPr>
          <p:nvPr>
            <p:ph type="body" sz="quarter" idx="15"/>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sz="2000">
                <a:solidFill>
                  <a:schemeClr val="bg1"/>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2"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tx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98141DA7-A9BB-A24C-9445-860C57FB32A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8" name="Picture 7">
            <a:extLst>
              <a:ext uri="{FF2B5EF4-FFF2-40B4-BE49-F238E27FC236}">
                <a16:creationId xmlns:a16="http://schemas.microsoft.com/office/drawing/2014/main" id="{70EA50AC-B5C1-4E35-BC48-DFF662048BA0}"/>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3" name="TextBox 12">
            <a:extLst>
              <a:ext uri="{FF2B5EF4-FFF2-40B4-BE49-F238E27FC236}">
                <a16:creationId xmlns:a16="http://schemas.microsoft.com/office/drawing/2014/main" id="{A3DDDFCD-A877-4A79-9C9A-BAD68DA9B1D9}"/>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Operating systems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7748952A-9DBD-564D-A3A2-BB100838CAF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descr="Untitled-1.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tx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11" name="Picture 10">
            <a:extLst>
              <a:ext uri="{FF2B5EF4-FFF2-40B4-BE49-F238E27FC236}">
                <a16:creationId xmlns:a16="http://schemas.microsoft.com/office/drawing/2014/main" id="{847CC5B8-DEFA-4347-8AAC-AB127539395B}"/>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2" name="TextBox 11">
            <a:extLst>
              <a:ext uri="{FF2B5EF4-FFF2-40B4-BE49-F238E27FC236}">
                <a16:creationId xmlns:a16="http://schemas.microsoft.com/office/drawing/2014/main" id="{BF8E1A02-E262-4013-98A0-4B1409D0357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Operating systems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tx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Graphic 8">
            <a:extLst>
              <a:ext uri="{FF2B5EF4-FFF2-40B4-BE49-F238E27FC236}">
                <a16:creationId xmlns:a16="http://schemas.microsoft.com/office/drawing/2014/main" id="{0919CE46-A311-4B12-B17D-D33A924CF93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1" name="Graphic 10">
            <a:extLst>
              <a:ext uri="{FF2B5EF4-FFF2-40B4-BE49-F238E27FC236}">
                <a16:creationId xmlns:a16="http://schemas.microsoft.com/office/drawing/2014/main" id="{2E51CEE1-7623-ED41-9370-A111EDA158D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6C4D150C-6194-4A08-8964-74F4341843FE}"/>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4" name="TextBox 13">
            <a:extLst>
              <a:ext uri="{FF2B5EF4-FFF2-40B4-BE49-F238E27FC236}">
                <a16:creationId xmlns:a16="http://schemas.microsoft.com/office/drawing/2014/main" id="{2A87EB62-F5CD-4516-A3EF-5D3C4E4EFCAA}"/>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Operating systems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3939891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4280" y="1704179"/>
            <a:ext cx="7797230" cy="5153821"/>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chemeClr val="tx2"/>
                </a:solidFill>
                <a:latin typeface="Arial"/>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7878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23AF65CD-3E53-40E7-848B-FEED786F7B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9" name="TextBox 8">
            <a:extLst>
              <a:ext uri="{FF2B5EF4-FFF2-40B4-BE49-F238E27FC236}">
                <a16:creationId xmlns:a16="http://schemas.microsoft.com/office/drawing/2014/main" id="{06D610AE-6F38-43DB-ADE8-8D13FCE0B5C9}"/>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Operating systems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9" name="Graphic 8">
            <a:extLst>
              <a:ext uri="{FF2B5EF4-FFF2-40B4-BE49-F238E27FC236}">
                <a16:creationId xmlns:a16="http://schemas.microsoft.com/office/drawing/2014/main" id="{963BBE44-7AC6-CD40-8C0E-3E0AA19919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9D324DC3-2D71-4AAC-96D6-52E35D8678FF}"/>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09132"/>
          </a:xfrm>
          <a:prstGeom prst="rect">
            <a:avLst/>
          </a:prstGeom>
        </p:spPr>
      </p:pic>
      <p:sp>
        <p:nvSpPr>
          <p:cNvPr id="11" name="TextBox 10">
            <a:extLst>
              <a:ext uri="{FF2B5EF4-FFF2-40B4-BE49-F238E27FC236}">
                <a16:creationId xmlns:a16="http://schemas.microsoft.com/office/drawing/2014/main" id="{BFDD260B-A135-46C0-AE68-A2F570EC3A2D}"/>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Operating systems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6 Software</a:t>
            </a:r>
          </a:p>
        </p:txBody>
      </p:sp>
    </p:spTree>
    <p:extLst>
      <p:ext uri="{BB962C8B-B14F-4D97-AF65-F5344CB8AC3E}">
        <p14:creationId xmlns:p14="http://schemas.microsoft.com/office/powerpoint/2010/main" val="2767036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3" r:id="rId4"/>
    <p:sldLayoutId id="2147483652" r:id="rId5"/>
    <p:sldLayoutId id="2147483666"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8181A"/>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E60E930-F41A-4840-8E6A-1CF30E93AB9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609132"/>
            <a:ext cx="9144000" cy="6248868"/>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Menu-driven interfaces</a:t>
            </a:r>
          </a:p>
        </p:txBody>
      </p:sp>
      <p:sp>
        <p:nvSpPr>
          <p:cNvPr id="3" name="Text Placeholder 2"/>
          <p:cNvSpPr>
            <a:spLocks noGrp="1"/>
          </p:cNvSpPr>
          <p:nvPr>
            <p:ph type="body" sz="quarter" idx="14"/>
          </p:nvPr>
        </p:nvSpPr>
        <p:spPr/>
        <p:txBody>
          <a:bodyPr/>
          <a:lstStyle/>
          <a:p>
            <a:r>
              <a:rPr lang="en-GB" dirty="0">
                <a:solidFill>
                  <a:schemeClr val="bg1"/>
                </a:solidFill>
              </a:rPr>
              <a:t>Menu-driven interfaces make use of menus where the user selects options that lead to </a:t>
            </a:r>
            <a:br>
              <a:rPr lang="en-GB" dirty="0">
                <a:solidFill>
                  <a:schemeClr val="bg1"/>
                </a:solidFill>
              </a:rPr>
            </a:br>
            <a:r>
              <a:rPr lang="en-GB" dirty="0">
                <a:solidFill>
                  <a:schemeClr val="bg1"/>
                </a:solidFill>
              </a:rPr>
              <a:t>further sub-menus</a:t>
            </a:r>
          </a:p>
          <a:p>
            <a:pPr lvl="1"/>
            <a:r>
              <a:rPr lang="en-GB" dirty="0">
                <a:solidFill>
                  <a:schemeClr val="bg1"/>
                </a:solidFill>
              </a:rPr>
              <a:t>Some music players still make use of menus</a:t>
            </a:r>
          </a:p>
          <a:p>
            <a:pPr lvl="1"/>
            <a:r>
              <a:rPr lang="en-GB" dirty="0">
                <a:solidFill>
                  <a:schemeClr val="bg1"/>
                </a:solidFill>
              </a:rPr>
              <a:t>Menus are often used for settings on televisions</a:t>
            </a:r>
          </a:p>
        </p:txBody>
      </p:sp>
      <p:pic>
        <p:nvPicPr>
          <p:cNvPr id="14" name="Graphic 13">
            <a:extLst>
              <a:ext uri="{FF2B5EF4-FFF2-40B4-BE49-F238E27FC236}">
                <a16:creationId xmlns:a16="http://schemas.microsoft.com/office/drawing/2014/main" id="{A19010A6-547B-43BA-BB97-1BD69324916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792878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81FADCE-5FE0-4A3D-844B-FE0A304B44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14"/>
          <a:stretch/>
        </p:blipFill>
        <p:spPr>
          <a:xfrm>
            <a:off x="3657601" y="2713898"/>
            <a:ext cx="5486400" cy="4144102"/>
          </a:xfrm>
          <a:prstGeom prst="rect">
            <a:avLst/>
          </a:prstGeom>
        </p:spPr>
      </p:pic>
      <p:sp>
        <p:nvSpPr>
          <p:cNvPr id="2" name="Text Placeholder 1">
            <a:extLst>
              <a:ext uri="{FF2B5EF4-FFF2-40B4-BE49-F238E27FC236}">
                <a16:creationId xmlns:a16="http://schemas.microsoft.com/office/drawing/2014/main" id="{240B24A8-9105-4A90-85F2-8371FA67D92F}"/>
              </a:ext>
            </a:extLst>
          </p:cNvPr>
          <p:cNvSpPr>
            <a:spLocks noGrp="1"/>
          </p:cNvSpPr>
          <p:nvPr>
            <p:ph type="body" sz="quarter" idx="13"/>
          </p:nvPr>
        </p:nvSpPr>
        <p:spPr/>
        <p:txBody>
          <a:bodyPr/>
          <a:lstStyle/>
          <a:p>
            <a:r>
              <a:rPr lang="en-GB" dirty="0"/>
              <a:t>Command line interface</a:t>
            </a:r>
          </a:p>
        </p:txBody>
      </p:sp>
      <p:sp>
        <p:nvSpPr>
          <p:cNvPr id="3" name="Text Placeholder 2">
            <a:extLst>
              <a:ext uri="{FF2B5EF4-FFF2-40B4-BE49-F238E27FC236}">
                <a16:creationId xmlns:a16="http://schemas.microsoft.com/office/drawing/2014/main" id="{9E6194E7-57B0-40B6-8013-33CE3108B443}"/>
              </a:ext>
            </a:extLst>
          </p:cNvPr>
          <p:cNvSpPr>
            <a:spLocks noGrp="1"/>
          </p:cNvSpPr>
          <p:nvPr>
            <p:ph type="body" sz="quarter" idx="14"/>
          </p:nvPr>
        </p:nvSpPr>
        <p:spPr/>
        <p:txBody>
          <a:bodyPr/>
          <a:lstStyle/>
          <a:p>
            <a:r>
              <a:rPr lang="en-GB" dirty="0"/>
              <a:t>Command line interfaces are also known as </a:t>
            </a:r>
            <a:br>
              <a:rPr lang="en-GB" dirty="0"/>
            </a:br>
            <a:r>
              <a:rPr lang="en-GB" dirty="0"/>
              <a:t>text-based user interfaces</a:t>
            </a:r>
          </a:p>
          <a:p>
            <a:pPr lvl="1"/>
            <a:r>
              <a:rPr lang="en-GB" dirty="0"/>
              <a:t>They allow the user to enter commands by typing</a:t>
            </a:r>
          </a:p>
          <a:p>
            <a:pPr lvl="1"/>
            <a:r>
              <a:rPr lang="en-GB" dirty="0"/>
              <a:t>Only text is displayed</a:t>
            </a:r>
          </a:p>
          <a:p>
            <a:pPr lvl="1"/>
            <a:r>
              <a:rPr lang="en-GB" dirty="0"/>
              <a:t>Command line interfaces </a:t>
            </a:r>
            <a:br>
              <a:rPr lang="en-GB" dirty="0"/>
            </a:br>
            <a:r>
              <a:rPr lang="en-GB" dirty="0"/>
              <a:t>are faster to use for some </a:t>
            </a:r>
            <a:br>
              <a:rPr lang="en-GB" dirty="0"/>
            </a:br>
            <a:r>
              <a:rPr lang="en-GB" dirty="0"/>
              <a:t>tasks if the user knows </a:t>
            </a:r>
            <a:br>
              <a:rPr lang="en-GB" dirty="0"/>
            </a:br>
            <a:r>
              <a:rPr lang="en-GB" dirty="0"/>
              <a:t>how to use them</a:t>
            </a:r>
          </a:p>
          <a:p>
            <a:pPr lvl="1"/>
            <a:r>
              <a:rPr lang="en-GB" dirty="0"/>
              <a:t>They also take less disk</a:t>
            </a:r>
            <a:br>
              <a:rPr lang="en-GB" dirty="0"/>
            </a:br>
            <a:r>
              <a:rPr lang="en-GB" dirty="0"/>
              <a:t>space and RAM</a:t>
            </a:r>
          </a:p>
          <a:p>
            <a:pPr lvl="1"/>
            <a:endParaRPr lang="en-GB" dirty="0"/>
          </a:p>
        </p:txBody>
      </p:sp>
      <p:pic>
        <p:nvPicPr>
          <p:cNvPr id="12" name="Graphic 11">
            <a:extLst>
              <a:ext uri="{FF2B5EF4-FFF2-40B4-BE49-F238E27FC236}">
                <a16:creationId xmlns:a16="http://schemas.microsoft.com/office/drawing/2014/main" id="{1B28A01F-8533-48E0-A62B-A4354AED22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570877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sym typeface="Wingdings" panose="05000000000000000000" pitchFamily="2" charset="2"/>
              </a:rPr>
              <a:t>Worksheet 2</a:t>
            </a:r>
          </a:p>
        </p:txBody>
      </p:sp>
      <p:sp>
        <p:nvSpPr>
          <p:cNvPr id="4" name="Text Placeholder 3"/>
          <p:cNvSpPr>
            <a:spLocks noGrp="1"/>
          </p:cNvSpPr>
          <p:nvPr>
            <p:ph type="body" sz="quarter" idx="14"/>
          </p:nvPr>
        </p:nvSpPr>
        <p:spPr/>
        <p:txBody>
          <a:bodyPr/>
          <a:lstStyle/>
          <a:p>
            <a:r>
              <a:rPr lang="en-GB" dirty="0"/>
              <a:t>Complete </a:t>
            </a:r>
            <a:r>
              <a:rPr lang="en-GB" b="1" dirty="0"/>
              <a:t>Task 1 </a:t>
            </a:r>
            <a:r>
              <a:rPr lang="en-GB" dirty="0"/>
              <a:t>on </a:t>
            </a:r>
            <a:r>
              <a:rPr lang="en-GB" b="1" dirty="0"/>
              <a:t>Worksheet 2</a:t>
            </a:r>
          </a:p>
          <a:p>
            <a:endParaRPr lang="en-GB" dirty="0"/>
          </a:p>
        </p:txBody>
      </p:sp>
    </p:spTree>
    <p:extLst>
      <p:ext uri="{BB962C8B-B14F-4D97-AF65-F5344CB8AC3E}">
        <p14:creationId xmlns:p14="http://schemas.microsoft.com/office/powerpoint/2010/main" val="1540939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7047CF-82A9-47FE-89FA-4138E1C7C835}"/>
              </a:ext>
            </a:extLst>
          </p:cNvPr>
          <p:cNvSpPr>
            <a:spLocks noGrp="1"/>
          </p:cNvSpPr>
          <p:nvPr>
            <p:ph type="body" sz="quarter" idx="13"/>
          </p:nvPr>
        </p:nvSpPr>
        <p:spPr/>
        <p:txBody>
          <a:bodyPr/>
          <a:lstStyle/>
          <a:p>
            <a:r>
              <a:rPr lang="en-GB" dirty="0"/>
              <a:t>Platform for running programs</a:t>
            </a:r>
          </a:p>
        </p:txBody>
      </p:sp>
      <p:sp>
        <p:nvSpPr>
          <p:cNvPr id="3" name="Text Placeholder 2">
            <a:extLst>
              <a:ext uri="{FF2B5EF4-FFF2-40B4-BE49-F238E27FC236}">
                <a16:creationId xmlns:a16="http://schemas.microsoft.com/office/drawing/2014/main" id="{FA324780-5E34-434C-97E1-74BC0FBDD22A}"/>
              </a:ext>
            </a:extLst>
          </p:cNvPr>
          <p:cNvSpPr>
            <a:spLocks noGrp="1"/>
          </p:cNvSpPr>
          <p:nvPr>
            <p:ph type="body" sz="quarter" idx="14"/>
          </p:nvPr>
        </p:nvSpPr>
        <p:spPr/>
        <p:txBody>
          <a:bodyPr/>
          <a:lstStyle/>
          <a:p>
            <a:r>
              <a:rPr lang="en-GB" dirty="0"/>
              <a:t>When you open a program the operating system loads the program into RAM</a:t>
            </a:r>
          </a:p>
          <a:p>
            <a:pPr lvl="1"/>
            <a:r>
              <a:rPr lang="en-GB" dirty="0"/>
              <a:t>The operating system provides a platform for each program that is running on the computer</a:t>
            </a:r>
          </a:p>
          <a:p>
            <a:pPr lvl="1"/>
            <a:r>
              <a:rPr lang="en-GB" dirty="0"/>
              <a:t>The operating system deals with where the program and data goes in memory (memory management), the saving of files and how much time each program has to use the CPU </a:t>
            </a:r>
            <a:br>
              <a:rPr lang="en-GB" dirty="0"/>
            </a:br>
            <a:r>
              <a:rPr lang="en-GB" dirty="0"/>
              <a:t>(task management)</a:t>
            </a:r>
          </a:p>
          <a:p>
            <a:pPr lvl="1"/>
            <a:r>
              <a:rPr lang="en-GB" dirty="0"/>
              <a:t>This is why software is released for a particular operating system as well as a particular computer architecture</a:t>
            </a:r>
          </a:p>
        </p:txBody>
      </p:sp>
    </p:spTree>
    <p:extLst>
      <p:ext uri="{BB962C8B-B14F-4D97-AF65-F5344CB8AC3E}">
        <p14:creationId xmlns:p14="http://schemas.microsoft.com/office/powerpoint/2010/main" val="35184870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Memory management</a:t>
            </a:r>
          </a:p>
        </p:txBody>
      </p:sp>
      <p:sp>
        <p:nvSpPr>
          <p:cNvPr id="3" name="Text Placeholder 2"/>
          <p:cNvSpPr>
            <a:spLocks noGrp="1"/>
          </p:cNvSpPr>
          <p:nvPr>
            <p:ph type="body" sz="quarter" idx="14"/>
          </p:nvPr>
        </p:nvSpPr>
        <p:spPr>
          <a:xfrm>
            <a:off x="724280" y="1704179"/>
            <a:ext cx="4743070" cy="4782346"/>
          </a:xfrm>
        </p:spPr>
        <p:txBody>
          <a:bodyPr/>
          <a:lstStyle/>
          <a:p>
            <a:r>
              <a:rPr lang="en-GB" dirty="0"/>
              <a:t>To run a program, the computer must copy each program from storage into main memory</a:t>
            </a:r>
            <a:endParaRPr lang="en-GB" b="1" dirty="0">
              <a:solidFill>
                <a:srgbClr val="B2D90B"/>
              </a:solidFill>
            </a:endParaRPr>
          </a:p>
          <a:p>
            <a:pPr lvl="1"/>
            <a:r>
              <a:rPr lang="en-GB" dirty="0"/>
              <a:t>Data used by the program is also copied into main memory</a:t>
            </a:r>
          </a:p>
          <a:p>
            <a:pPr lvl="1"/>
            <a:r>
              <a:rPr lang="en-GB" dirty="0"/>
              <a:t>The operating system keeps a record of where each program and its data are located</a:t>
            </a:r>
          </a:p>
          <a:p>
            <a:pPr lvl="1"/>
            <a:r>
              <a:rPr lang="en-GB" dirty="0"/>
              <a:t>The operating system also makes sure that programs do not overwrite existing programs</a:t>
            </a:r>
          </a:p>
          <a:p>
            <a:endParaRPr lang="en-GB" dirty="0"/>
          </a:p>
          <a:p>
            <a:endParaRPr lang="en-GB" dirty="0"/>
          </a:p>
        </p:txBody>
      </p:sp>
      <p:grpSp>
        <p:nvGrpSpPr>
          <p:cNvPr id="16" name="Group 15"/>
          <p:cNvGrpSpPr/>
          <p:nvPr/>
        </p:nvGrpSpPr>
        <p:grpSpPr>
          <a:xfrm>
            <a:off x="5826648" y="1818167"/>
            <a:ext cx="2873597" cy="4199861"/>
            <a:chOff x="5667153" y="1818167"/>
            <a:chExt cx="2873597" cy="4199861"/>
          </a:xfrm>
        </p:grpSpPr>
        <p:sp>
          <p:nvSpPr>
            <p:cNvPr id="5" name="Rounded Rectangle 4"/>
            <p:cNvSpPr/>
            <p:nvPr/>
          </p:nvSpPr>
          <p:spPr>
            <a:xfrm>
              <a:off x="5667153" y="1818167"/>
              <a:ext cx="2873597" cy="4199861"/>
            </a:xfrm>
            <a:prstGeom prst="roundRect">
              <a:avLst>
                <a:gd name="adj" fmla="val 3347"/>
              </a:avLst>
            </a:prstGeom>
            <a:solidFill>
              <a:srgbClr val="E7E7E7"/>
            </a:solidFill>
            <a:ln>
              <a:solidFill>
                <a:srgbClr val="72727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sp>
          <p:nvSpPr>
            <p:cNvPr id="6" name="TextBox 5"/>
            <p:cNvSpPr txBox="1"/>
            <p:nvPr/>
          </p:nvSpPr>
          <p:spPr>
            <a:xfrm>
              <a:off x="5677786" y="1856457"/>
              <a:ext cx="1917513" cy="307777"/>
            </a:xfrm>
            <a:prstGeom prst="rect">
              <a:avLst/>
            </a:prstGeom>
            <a:noFill/>
          </p:spPr>
          <p:txBody>
            <a:bodyPr wrap="none" rtlCol="0">
              <a:spAutoFit/>
            </a:bodyPr>
            <a:lstStyle/>
            <a:p>
              <a:r>
                <a:rPr lang="en-GB" sz="1400" b="1" dirty="0">
                  <a:latin typeface="Arial" panose="020B0604020202020204" pitchFamily="34" charset="0"/>
                  <a:cs typeface="Arial" panose="020B0604020202020204" pitchFamily="34" charset="0"/>
                </a:rPr>
                <a:t>Main memory (RAM)</a:t>
              </a:r>
            </a:p>
          </p:txBody>
        </p:sp>
        <p:sp>
          <p:nvSpPr>
            <p:cNvPr id="7" name="Rounded Rectangle 6"/>
            <p:cNvSpPr/>
            <p:nvPr/>
          </p:nvSpPr>
          <p:spPr>
            <a:xfrm>
              <a:off x="5752215" y="4030323"/>
              <a:ext cx="988828" cy="541057"/>
            </a:xfrm>
            <a:prstGeom prst="roundRect">
              <a:avLst/>
            </a:prstGeom>
            <a:solidFill>
              <a:srgbClr val="B2D90B"/>
            </a:solidFill>
            <a:ln w="19050">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Program B</a:t>
              </a:r>
            </a:p>
          </p:txBody>
        </p:sp>
        <p:sp>
          <p:nvSpPr>
            <p:cNvPr id="8" name="Rounded Rectangle 7"/>
            <p:cNvSpPr/>
            <p:nvPr/>
          </p:nvSpPr>
          <p:spPr>
            <a:xfrm>
              <a:off x="6836736" y="3713002"/>
              <a:ext cx="988828" cy="858378"/>
            </a:xfrm>
            <a:prstGeom prst="roundRect">
              <a:avLst/>
            </a:prstGeom>
            <a:solidFill>
              <a:srgbClr val="C40A36"/>
            </a:solidFill>
            <a:ln w="19050">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Program A</a:t>
              </a:r>
            </a:p>
          </p:txBody>
        </p:sp>
        <p:sp>
          <p:nvSpPr>
            <p:cNvPr id="9" name="Rounded Rectangle 8"/>
            <p:cNvSpPr/>
            <p:nvPr/>
          </p:nvSpPr>
          <p:spPr>
            <a:xfrm>
              <a:off x="5741577" y="4667382"/>
              <a:ext cx="1616148" cy="858378"/>
            </a:xfrm>
            <a:prstGeom prst="roundRect">
              <a:avLst/>
            </a:prstGeom>
            <a:solidFill>
              <a:srgbClr val="00B0F0"/>
            </a:solidFill>
            <a:ln w="19050">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OS</a:t>
              </a:r>
            </a:p>
          </p:txBody>
        </p:sp>
        <p:sp>
          <p:nvSpPr>
            <p:cNvPr id="10" name="Rounded Rectangle 9"/>
            <p:cNvSpPr/>
            <p:nvPr/>
          </p:nvSpPr>
          <p:spPr>
            <a:xfrm>
              <a:off x="6836736" y="5621764"/>
              <a:ext cx="1616148" cy="294327"/>
            </a:xfrm>
            <a:prstGeom prst="roundRect">
              <a:avLst/>
            </a:prstGeom>
            <a:solidFill>
              <a:srgbClr val="B2D90B"/>
            </a:solidFill>
            <a:ln w="19050">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Program E</a:t>
              </a:r>
            </a:p>
          </p:txBody>
        </p:sp>
        <p:sp>
          <p:nvSpPr>
            <p:cNvPr id="11" name="Rounded Rectangle 10"/>
            <p:cNvSpPr/>
            <p:nvPr/>
          </p:nvSpPr>
          <p:spPr>
            <a:xfrm>
              <a:off x="5752215" y="5621764"/>
              <a:ext cx="988828" cy="294327"/>
            </a:xfrm>
            <a:prstGeom prst="roundRect">
              <a:avLst/>
            </a:prstGeom>
            <a:solidFill>
              <a:srgbClr val="FF607E"/>
            </a:solidFill>
            <a:ln w="19050">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Array</a:t>
              </a:r>
            </a:p>
          </p:txBody>
        </p:sp>
        <p:sp>
          <p:nvSpPr>
            <p:cNvPr id="12" name="Rounded Rectangle 11"/>
            <p:cNvSpPr/>
            <p:nvPr/>
          </p:nvSpPr>
          <p:spPr>
            <a:xfrm>
              <a:off x="5752215" y="3075943"/>
              <a:ext cx="1499190" cy="541057"/>
            </a:xfrm>
            <a:prstGeom prst="roundRect">
              <a:avLst/>
            </a:prstGeom>
            <a:solidFill>
              <a:srgbClr val="17E083"/>
            </a:solidFill>
            <a:ln w="19050">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Program A</a:t>
              </a:r>
            </a:p>
          </p:txBody>
        </p:sp>
        <p:sp>
          <p:nvSpPr>
            <p:cNvPr id="13" name="Rounded Rectangle 12"/>
            <p:cNvSpPr/>
            <p:nvPr/>
          </p:nvSpPr>
          <p:spPr>
            <a:xfrm>
              <a:off x="7335985" y="3075943"/>
              <a:ext cx="1128012" cy="541057"/>
            </a:xfrm>
            <a:prstGeom prst="roundRect">
              <a:avLst/>
            </a:prstGeom>
            <a:solidFill>
              <a:srgbClr val="FF607E"/>
            </a:solidFill>
            <a:ln w="19050">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File C</a:t>
              </a:r>
            </a:p>
          </p:txBody>
        </p:sp>
        <p:sp>
          <p:nvSpPr>
            <p:cNvPr id="14" name="Rounded Rectangle 13"/>
            <p:cNvSpPr/>
            <p:nvPr/>
          </p:nvSpPr>
          <p:spPr>
            <a:xfrm>
              <a:off x="6634716" y="2670940"/>
              <a:ext cx="1829281" cy="309001"/>
            </a:xfrm>
            <a:prstGeom prst="roundRect">
              <a:avLst/>
            </a:prstGeom>
            <a:solidFill>
              <a:srgbClr val="B2D90B"/>
            </a:solidFill>
            <a:ln w="19050">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Program D</a:t>
              </a:r>
            </a:p>
          </p:txBody>
        </p:sp>
        <p:sp>
          <p:nvSpPr>
            <p:cNvPr id="15" name="Rounded Rectangle 14"/>
            <p:cNvSpPr/>
            <p:nvPr/>
          </p:nvSpPr>
          <p:spPr>
            <a:xfrm>
              <a:off x="5752215" y="2265937"/>
              <a:ext cx="1829281" cy="309001"/>
            </a:xfrm>
            <a:prstGeom prst="roundRect">
              <a:avLst/>
            </a:prstGeom>
            <a:solidFill>
              <a:schemeClr val="tx2"/>
            </a:solidFill>
            <a:ln w="19050">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r>
                <a:rPr lang="en-GB" sz="1200" dirty="0">
                  <a:latin typeface="Arial" panose="020B0604020202020204" pitchFamily="34" charset="0"/>
                  <a:cs typeface="Arial" panose="020B0604020202020204" pitchFamily="34" charset="0"/>
                </a:rPr>
                <a:t>File A</a:t>
              </a:r>
            </a:p>
          </p:txBody>
        </p:sp>
      </p:grpSp>
    </p:spTree>
    <p:extLst>
      <p:ext uri="{BB962C8B-B14F-4D97-AF65-F5344CB8AC3E}">
        <p14:creationId xmlns:p14="http://schemas.microsoft.com/office/powerpoint/2010/main" val="825168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Multi-tasking</a:t>
            </a:r>
          </a:p>
        </p:txBody>
      </p:sp>
      <p:sp>
        <p:nvSpPr>
          <p:cNvPr id="3" name="Text Placeholder 2"/>
          <p:cNvSpPr>
            <a:spLocks noGrp="1"/>
          </p:cNvSpPr>
          <p:nvPr>
            <p:ph type="body" sz="quarter" idx="14"/>
          </p:nvPr>
        </p:nvSpPr>
        <p:spPr/>
        <p:txBody>
          <a:bodyPr/>
          <a:lstStyle/>
          <a:p>
            <a:pPr>
              <a:spcAft>
                <a:spcPts val="1200"/>
              </a:spcAft>
            </a:pPr>
            <a:r>
              <a:rPr lang="en-GB" dirty="0"/>
              <a:t>People use their computers to run several programs at the same time</a:t>
            </a:r>
          </a:p>
          <a:p>
            <a:pPr lvl="1"/>
            <a:r>
              <a:rPr lang="en-GB" dirty="0"/>
              <a:t>Each program is given a short time on the CPU </a:t>
            </a:r>
            <a:br>
              <a:rPr lang="en-GB" dirty="0"/>
            </a:br>
            <a:r>
              <a:rPr lang="en-GB" dirty="0"/>
              <a:t>before it is paused by the </a:t>
            </a:r>
            <a:br>
              <a:rPr lang="en-GB" dirty="0"/>
            </a:br>
            <a:r>
              <a:rPr lang="en-GB" dirty="0"/>
              <a:t>operating system</a:t>
            </a:r>
          </a:p>
          <a:p>
            <a:pPr lvl="1"/>
            <a:r>
              <a:rPr lang="en-GB" dirty="0"/>
              <a:t>The operating system then allows </a:t>
            </a:r>
            <a:br>
              <a:rPr lang="en-GB" dirty="0"/>
            </a:br>
            <a:r>
              <a:rPr lang="en-GB" dirty="0"/>
              <a:t>the next program to make use of </a:t>
            </a:r>
            <a:br>
              <a:rPr lang="en-GB" dirty="0"/>
            </a:br>
            <a:r>
              <a:rPr lang="en-GB" dirty="0"/>
              <a:t>the CPU for a short time</a:t>
            </a:r>
          </a:p>
          <a:p>
            <a:pPr lvl="1"/>
            <a:r>
              <a:rPr lang="en-GB" dirty="0"/>
              <a:t>By switching quickly between </a:t>
            </a:r>
            <a:br>
              <a:rPr lang="en-GB" dirty="0"/>
            </a:br>
            <a:r>
              <a:rPr lang="en-GB" dirty="0"/>
              <a:t>different programs (tasks), it appears </a:t>
            </a:r>
            <a:br>
              <a:rPr lang="en-GB" dirty="0"/>
            </a:br>
            <a:r>
              <a:rPr lang="en-GB" dirty="0"/>
              <a:t>to the user that all of them are </a:t>
            </a:r>
            <a:br>
              <a:rPr lang="en-GB" dirty="0"/>
            </a:br>
            <a:r>
              <a:rPr lang="en-GB" dirty="0"/>
              <a:t>happening at the same time</a:t>
            </a:r>
          </a:p>
          <a:p>
            <a:pPr>
              <a:spcAft>
                <a:spcPts val="1200"/>
              </a:spcAft>
            </a:pPr>
            <a:endParaRPr lang="en-GB" dirty="0"/>
          </a:p>
        </p:txBody>
      </p:sp>
      <p:pic>
        <p:nvPicPr>
          <p:cNvPr id="8" name="Picture 7">
            <a:extLst>
              <a:ext uri="{FF2B5EF4-FFF2-40B4-BE49-F238E27FC236}">
                <a16:creationId xmlns:a16="http://schemas.microsoft.com/office/drawing/2014/main" id="{EEFBE023-8140-44AB-B3E9-251B095C746E}"/>
              </a:ext>
            </a:extLst>
          </p:cNvPr>
          <p:cNvPicPr>
            <a:picLocks noChangeAspect="1"/>
          </p:cNvPicPr>
          <p:nvPr/>
        </p:nvPicPr>
        <p:blipFill>
          <a:blip r:embed="rId2"/>
          <a:stretch>
            <a:fillRect/>
          </a:stretch>
        </p:blipFill>
        <p:spPr>
          <a:xfrm>
            <a:off x="5873560" y="3035300"/>
            <a:ext cx="2811736" cy="2652205"/>
          </a:xfrm>
          <a:prstGeom prst="rect">
            <a:avLst/>
          </a:prstGeom>
        </p:spPr>
      </p:pic>
    </p:spTree>
    <p:extLst>
      <p:ext uri="{BB962C8B-B14F-4D97-AF65-F5344CB8AC3E}">
        <p14:creationId xmlns:p14="http://schemas.microsoft.com/office/powerpoint/2010/main" val="2247937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sym typeface="Wingdings" panose="05000000000000000000" pitchFamily="2" charset="2"/>
              </a:rPr>
              <a:t>Worksheet 2</a:t>
            </a:r>
          </a:p>
        </p:txBody>
      </p:sp>
      <p:sp>
        <p:nvSpPr>
          <p:cNvPr id="4" name="Text Placeholder 3"/>
          <p:cNvSpPr>
            <a:spLocks noGrp="1"/>
          </p:cNvSpPr>
          <p:nvPr>
            <p:ph type="body" sz="quarter" idx="14"/>
          </p:nvPr>
        </p:nvSpPr>
        <p:spPr/>
        <p:txBody>
          <a:bodyPr/>
          <a:lstStyle/>
          <a:p>
            <a:r>
              <a:rPr lang="en-GB" dirty="0"/>
              <a:t>Complete </a:t>
            </a:r>
            <a:r>
              <a:rPr lang="en-GB" b="1" dirty="0"/>
              <a:t>Task 2 </a:t>
            </a:r>
            <a:r>
              <a:rPr lang="en-GB" dirty="0"/>
              <a:t>on </a:t>
            </a:r>
            <a:r>
              <a:rPr lang="en-GB" b="1" dirty="0"/>
              <a:t>Worksheet 2</a:t>
            </a:r>
          </a:p>
          <a:p>
            <a:endParaRPr lang="en-GB" dirty="0"/>
          </a:p>
        </p:txBody>
      </p:sp>
    </p:spTree>
    <p:extLst>
      <p:ext uri="{BB962C8B-B14F-4D97-AF65-F5344CB8AC3E}">
        <p14:creationId xmlns:p14="http://schemas.microsoft.com/office/powerpoint/2010/main" val="37843749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25408"/>
          <a:stretch/>
        </p:blipFill>
        <p:spPr>
          <a:xfrm>
            <a:off x="1016000" y="2463800"/>
            <a:ext cx="8128000" cy="4394200"/>
          </a:xfrm>
          <a:prstGeom prst="rect">
            <a:avLst/>
          </a:prstGeom>
        </p:spPr>
      </p:pic>
      <p:sp>
        <p:nvSpPr>
          <p:cNvPr id="2" name="Text Placeholder 1"/>
          <p:cNvSpPr>
            <a:spLocks noGrp="1"/>
          </p:cNvSpPr>
          <p:nvPr>
            <p:ph type="body" sz="quarter" idx="13"/>
          </p:nvPr>
        </p:nvSpPr>
        <p:spPr/>
        <p:txBody>
          <a:bodyPr/>
          <a:lstStyle/>
          <a:p>
            <a:r>
              <a:rPr lang="en-GB" dirty="0"/>
              <a:t>Managing peripherals</a:t>
            </a:r>
          </a:p>
        </p:txBody>
      </p:sp>
      <p:sp>
        <p:nvSpPr>
          <p:cNvPr id="3" name="Text Placeholder 2"/>
          <p:cNvSpPr>
            <a:spLocks noGrp="1"/>
          </p:cNvSpPr>
          <p:nvPr>
            <p:ph type="body" sz="quarter" idx="14"/>
          </p:nvPr>
        </p:nvSpPr>
        <p:spPr/>
        <p:txBody>
          <a:bodyPr/>
          <a:lstStyle/>
          <a:p>
            <a:r>
              <a:rPr lang="en-GB" dirty="0"/>
              <a:t>Peripheral devices include keyboards, mice </a:t>
            </a:r>
            <a:br>
              <a:rPr lang="en-GB" dirty="0"/>
            </a:br>
            <a:r>
              <a:rPr lang="en-GB" dirty="0"/>
              <a:t>and printers</a:t>
            </a:r>
          </a:p>
          <a:p>
            <a:pPr lvl="1"/>
            <a:r>
              <a:rPr lang="en-GB" dirty="0"/>
              <a:t>Name at least </a:t>
            </a:r>
            <a:r>
              <a:rPr lang="en-GB" b="1" dirty="0"/>
              <a:t>four</a:t>
            </a:r>
            <a:r>
              <a:rPr lang="en-GB" dirty="0"/>
              <a:t> other </a:t>
            </a:r>
            <a:br>
              <a:rPr lang="en-GB" dirty="0"/>
            </a:br>
            <a:r>
              <a:rPr lang="en-GB" dirty="0"/>
              <a:t>peripheral devices</a:t>
            </a:r>
          </a:p>
        </p:txBody>
      </p:sp>
      <p:pic>
        <p:nvPicPr>
          <p:cNvPr id="8" name="Graphic 7">
            <a:extLst>
              <a:ext uri="{FF2B5EF4-FFF2-40B4-BE49-F238E27FC236}">
                <a16:creationId xmlns:a16="http://schemas.microsoft.com/office/drawing/2014/main" id="{6B5E236A-0EDF-42C6-A672-E333A63EBF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1171075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16E490A-F607-4A09-A400-879BDD729951}"/>
              </a:ext>
            </a:extLst>
          </p:cNvPr>
          <p:cNvSpPr>
            <a:spLocks noGrp="1"/>
          </p:cNvSpPr>
          <p:nvPr>
            <p:ph type="body" sz="quarter" idx="13"/>
          </p:nvPr>
        </p:nvSpPr>
        <p:spPr/>
        <p:txBody>
          <a:bodyPr/>
          <a:lstStyle/>
          <a:p>
            <a:r>
              <a:rPr lang="en-GB" dirty="0"/>
              <a:t>Peripheral devices</a:t>
            </a:r>
          </a:p>
        </p:txBody>
      </p:sp>
      <p:sp>
        <p:nvSpPr>
          <p:cNvPr id="5" name="Text Placeholder 4">
            <a:extLst>
              <a:ext uri="{FF2B5EF4-FFF2-40B4-BE49-F238E27FC236}">
                <a16:creationId xmlns:a16="http://schemas.microsoft.com/office/drawing/2014/main" id="{E9FBA1CA-C8A2-4654-B1DF-73AE6FC63943}"/>
              </a:ext>
            </a:extLst>
          </p:cNvPr>
          <p:cNvSpPr>
            <a:spLocks noGrp="1"/>
          </p:cNvSpPr>
          <p:nvPr>
            <p:ph type="body" sz="quarter" idx="14"/>
          </p:nvPr>
        </p:nvSpPr>
        <p:spPr/>
        <p:txBody>
          <a:bodyPr/>
          <a:lstStyle/>
          <a:p>
            <a:r>
              <a:rPr lang="en-GB" dirty="0"/>
              <a:t>Some other peripheral devices include:</a:t>
            </a:r>
          </a:p>
          <a:p>
            <a:pPr lvl="1"/>
            <a:r>
              <a:rPr lang="en-GB" dirty="0">
                <a:solidFill>
                  <a:srgbClr val="FF0000"/>
                </a:solidFill>
              </a:rPr>
              <a:t>Digital cameras and webcams</a:t>
            </a:r>
          </a:p>
          <a:p>
            <a:pPr lvl="1"/>
            <a:r>
              <a:rPr lang="en-GB" dirty="0">
                <a:solidFill>
                  <a:srgbClr val="FF0000"/>
                </a:solidFill>
              </a:rPr>
              <a:t>Graphics tablets</a:t>
            </a:r>
          </a:p>
          <a:p>
            <a:pPr lvl="1"/>
            <a:r>
              <a:rPr lang="en-GB" dirty="0">
                <a:solidFill>
                  <a:srgbClr val="FF0000"/>
                </a:solidFill>
              </a:rPr>
              <a:t>Microphones</a:t>
            </a:r>
          </a:p>
          <a:p>
            <a:pPr lvl="1"/>
            <a:r>
              <a:rPr lang="en-GB" dirty="0">
                <a:solidFill>
                  <a:srgbClr val="FF0000"/>
                </a:solidFill>
              </a:rPr>
              <a:t>Solid state media (USB sticks and SD cards)</a:t>
            </a:r>
          </a:p>
          <a:p>
            <a:pPr lvl="1"/>
            <a:r>
              <a:rPr lang="en-GB" dirty="0">
                <a:solidFill>
                  <a:srgbClr val="FF0000"/>
                </a:solidFill>
              </a:rPr>
              <a:t>Magnetic tape drives</a:t>
            </a:r>
          </a:p>
          <a:p>
            <a:pPr lvl="1"/>
            <a:r>
              <a:rPr lang="en-GB" dirty="0">
                <a:solidFill>
                  <a:srgbClr val="FF0000"/>
                </a:solidFill>
              </a:rPr>
              <a:t>Bar code reader</a:t>
            </a:r>
          </a:p>
          <a:p>
            <a:pPr lvl="1"/>
            <a:r>
              <a:rPr lang="en-GB" dirty="0">
                <a:solidFill>
                  <a:srgbClr val="FF0000"/>
                </a:solidFill>
              </a:rPr>
              <a:t>RFID reader</a:t>
            </a:r>
          </a:p>
          <a:p>
            <a:pPr lvl="1"/>
            <a:r>
              <a:rPr lang="en-GB" dirty="0">
                <a:solidFill>
                  <a:srgbClr val="FF0000"/>
                </a:solidFill>
              </a:rPr>
              <a:t>Optical drives (CD, Blu-ray and DVD drives)</a:t>
            </a:r>
          </a:p>
        </p:txBody>
      </p:sp>
    </p:spTree>
    <p:extLst>
      <p:ext uri="{BB962C8B-B14F-4D97-AF65-F5344CB8AC3E}">
        <p14:creationId xmlns:p14="http://schemas.microsoft.com/office/powerpoint/2010/main" val="418803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7D63AC-D6CA-47A1-A511-01CED0902851}"/>
              </a:ext>
            </a:extLst>
          </p:cNvPr>
          <p:cNvSpPr>
            <a:spLocks noGrp="1"/>
          </p:cNvSpPr>
          <p:nvPr>
            <p:ph type="body" sz="quarter" idx="13"/>
          </p:nvPr>
        </p:nvSpPr>
        <p:spPr/>
        <p:txBody>
          <a:bodyPr/>
          <a:lstStyle/>
          <a:p>
            <a:r>
              <a:rPr lang="en-GB" dirty="0"/>
              <a:t>Device drivers</a:t>
            </a:r>
          </a:p>
        </p:txBody>
      </p:sp>
      <p:sp>
        <p:nvSpPr>
          <p:cNvPr id="3" name="Text Placeholder 2">
            <a:extLst>
              <a:ext uri="{FF2B5EF4-FFF2-40B4-BE49-F238E27FC236}">
                <a16:creationId xmlns:a16="http://schemas.microsoft.com/office/drawing/2014/main" id="{D806EDC4-11D4-425F-8E2E-BD560F6DE93F}"/>
              </a:ext>
            </a:extLst>
          </p:cNvPr>
          <p:cNvSpPr>
            <a:spLocks noGrp="1"/>
          </p:cNvSpPr>
          <p:nvPr>
            <p:ph type="body" sz="quarter" idx="14"/>
          </p:nvPr>
        </p:nvSpPr>
        <p:spPr/>
        <p:txBody>
          <a:bodyPr/>
          <a:lstStyle/>
          <a:p>
            <a:r>
              <a:rPr lang="en-GB" dirty="0"/>
              <a:t>Each peripheral device requires a device driver </a:t>
            </a:r>
            <a:br>
              <a:rPr lang="en-GB" dirty="0"/>
            </a:br>
            <a:r>
              <a:rPr lang="en-GB" dirty="0"/>
              <a:t>to operate</a:t>
            </a:r>
          </a:p>
          <a:p>
            <a:pPr lvl="1"/>
            <a:r>
              <a:rPr lang="en-GB" dirty="0"/>
              <a:t>The device driver allows the operating system (and therefore programs) to access the device</a:t>
            </a:r>
          </a:p>
          <a:p>
            <a:pPr lvl="1"/>
            <a:r>
              <a:rPr lang="en-GB" dirty="0"/>
              <a:t>The device driver must be installed before the device may </a:t>
            </a:r>
            <a:br>
              <a:rPr lang="en-GB" dirty="0"/>
            </a:br>
            <a:r>
              <a:rPr lang="en-GB" dirty="0"/>
              <a:t>be used </a:t>
            </a:r>
          </a:p>
          <a:p>
            <a:pPr lvl="1"/>
            <a:r>
              <a:rPr lang="en-GB" dirty="0"/>
              <a:t>Device drivers will be written in assembly language or a language that can access low level instructions – this is because they have to precisely control the hardware devices</a:t>
            </a:r>
          </a:p>
        </p:txBody>
      </p:sp>
    </p:spTree>
    <p:extLst>
      <p:ext uri="{BB962C8B-B14F-4D97-AF65-F5344CB8AC3E}">
        <p14:creationId xmlns:p14="http://schemas.microsoft.com/office/powerpoint/2010/main" val="7814075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p:txBody>
          <a:bodyPr/>
          <a:lstStyle/>
          <a:p>
            <a:r>
              <a:rPr lang="en-GB" dirty="0"/>
              <a:t>Describe the role and basic functions of an operating system including (4.1.2):</a:t>
            </a:r>
          </a:p>
          <a:p>
            <a:endParaRPr lang="en-GB" dirty="0"/>
          </a:p>
          <a:p>
            <a:endParaRPr lang="en-GB" dirty="0"/>
          </a:p>
          <a:p>
            <a:endParaRPr lang="en-GB" dirty="0"/>
          </a:p>
          <a:p>
            <a:endParaRPr lang="en-GB" dirty="0"/>
          </a:p>
          <a:p>
            <a:r>
              <a:rPr lang="en-GB" dirty="0"/>
              <a:t>Understand how hardware, firmware and an operating system are required to run </a:t>
            </a:r>
            <a:r>
              <a:rPr lang="en-GB"/>
              <a:t>applications software (4.1.2)</a:t>
            </a:r>
            <a:endParaRPr lang="en-GB" dirty="0"/>
          </a:p>
          <a:p>
            <a:pPr lvl="1"/>
            <a:endParaRPr lang="en-GB" dirty="0"/>
          </a:p>
        </p:txBody>
      </p:sp>
      <p:sp>
        <p:nvSpPr>
          <p:cNvPr id="7" name="Text Placeholder 3">
            <a:extLst>
              <a:ext uri="{FF2B5EF4-FFF2-40B4-BE49-F238E27FC236}">
                <a16:creationId xmlns:a16="http://schemas.microsoft.com/office/drawing/2014/main" id="{0994C6D0-112E-46B2-B6F2-BF42B6F93F25}"/>
              </a:ext>
            </a:extLst>
          </p:cNvPr>
          <p:cNvSpPr txBox="1">
            <a:spLocks/>
          </p:cNvSpPr>
          <p:nvPr/>
        </p:nvSpPr>
        <p:spPr>
          <a:xfrm>
            <a:off x="723900" y="2653047"/>
            <a:ext cx="7797230" cy="2067059"/>
          </a:xfrm>
          <a:prstGeom prst="rect">
            <a:avLst/>
          </a:prstGeom>
        </p:spPr>
        <p:txBody>
          <a:bodyPr vert="horz" lIns="0" tIns="0" numCol="2"/>
          <a:lstStyle>
            <a:lvl1pPr marL="271463" indent="-271463" algn="l" defTabSz="457200" rtl="0" eaLnBrk="1" latinLnBrk="0" hangingPunct="1">
              <a:lnSpc>
                <a:spcPct val="100000"/>
              </a:lnSpc>
              <a:spcBef>
                <a:spcPts val="0"/>
              </a:spcBef>
              <a:spcAft>
                <a:spcPts val="1400"/>
              </a:spcAft>
              <a:buFont typeface="Arial"/>
              <a:buChar char="•"/>
              <a:defRPr sz="2500" kern="1200">
                <a:solidFill>
                  <a:schemeClr val="bg1"/>
                </a:solidFill>
                <a:latin typeface="Arial"/>
                <a:ea typeface="+mn-ea"/>
                <a:cs typeface="Arial"/>
              </a:defRPr>
            </a:lvl1pPr>
            <a:lvl2pPr marL="723900" indent="-279400" algn="l" defTabSz="457200" rtl="0" eaLnBrk="1" latinLnBrk="0" hangingPunct="1">
              <a:lnSpc>
                <a:spcPct val="100000"/>
              </a:lnSpc>
              <a:spcBef>
                <a:spcPts val="0"/>
              </a:spcBef>
              <a:spcAft>
                <a:spcPts val="1200"/>
              </a:spcAft>
              <a:buFont typeface="Arial"/>
              <a:buChar char="•"/>
              <a:defRPr sz="2000" kern="1200">
                <a:solidFill>
                  <a:schemeClr val="bg1"/>
                </a:solidFill>
                <a:latin typeface="Arial"/>
                <a:ea typeface="+mn-ea"/>
                <a:cs typeface="Arial"/>
              </a:defRPr>
            </a:lvl2pPr>
            <a:lvl3pPr marL="723900" indent="-279400" algn="l" defTabSz="457200" rtl="0" eaLnBrk="1" latinLnBrk="0" hangingPunct="1">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GB" dirty="0"/>
              <a:t>Managing files</a:t>
            </a:r>
          </a:p>
          <a:p>
            <a:pPr lvl="1"/>
            <a:r>
              <a:rPr lang="en-GB" dirty="0"/>
              <a:t>Providing an interface</a:t>
            </a:r>
          </a:p>
          <a:p>
            <a:pPr lvl="1"/>
            <a:r>
              <a:rPr lang="en-GB" dirty="0"/>
              <a:t>Managing peripherals </a:t>
            </a:r>
            <a:br>
              <a:rPr lang="en-GB" dirty="0"/>
            </a:br>
            <a:r>
              <a:rPr lang="en-GB" dirty="0"/>
              <a:t>and drivers</a:t>
            </a:r>
          </a:p>
          <a:p>
            <a:pPr lvl="1"/>
            <a:r>
              <a:rPr lang="en-GB" dirty="0"/>
              <a:t>Managing memory</a:t>
            </a:r>
          </a:p>
          <a:p>
            <a:pPr lvl="1"/>
            <a:r>
              <a:rPr lang="en-GB" dirty="0"/>
              <a:t>Managing multitasking</a:t>
            </a:r>
          </a:p>
          <a:p>
            <a:pPr lvl="1"/>
            <a:r>
              <a:rPr lang="en-GB" dirty="0"/>
              <a:t>Providing a platform for running applications</a:t>
            </a:r>
          </a:p>
          <a:p>
            <a:pPr lvl="1"/>
            <a:r>
              <a:rPr lang="en-GB" dirty="0"/>
              <a:t>Providing system security</a:t>
            </a:r>
          </a:p>
          <a:p>
            <a:pPr lvl="1"/>
            <a:r>
              <a:rPr lang="en-GB" dirty="0"/>
              <a:t>Managing user accounts</a:t>
            </a:r>
          </a:p>
        </p:txBody>
      </p:sp>
    </p:spTree>
    <p:extLst>
      <p:ext uri="{BB962C8B-B14F-4D97-AF65-F5344CB8AC3E}">
        <p14:creationId xmlns:p14="http://schemas.microsoft.com/office/powerpoint/2010/main" val="2542456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9EF192-5880-467E-A2FE-0DE95DE9EE7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12609" b="5693"/>
          <a:stretch/>
        </p:blipFill>
        <p:spPr>
          <a:xfrm>
            <a:off x="6533618" y="2214534"/>
            <a:ext cx="2381781" cy="3886585"/>
          </a:xfrm>
          <a:prstGeom prst="rect">
            <a:avLst/>
          </a:prstGeom>
        </p:spPr>
      </p:pic>
      <p:sp>
        <p:nvSpPr>
          <p:cNvPr id="2" name="Text Placeholder 1">
            <a:extLst>
              <a:ext uri="{FF2B5EF4-FFF2-40B4-BE49-F238E27FC236}">
                <a16:creationId xmlns:a16="http://schemas.microsoft.com/office/drawing/2014/main" id="{EF9E961A-F831-4F90-BC8A-E5B8F1E0D225}"/>
              </a:ext>
            </a:extLst>
          </p:cNvPr>
          <p:cNvSpPr>
            <a:spLocks noGrp="1"/>
          </p:cNvSpPr>
          <p:nvPr>
            <p:ph type="body" sz="quarter" idx="13"/>
          </p:nvPr>
        </p:nvSpPr>
        <p:spPr/>
        <p:txBody>
          <a:bodyPr/>
          <a:lstStyle/>
          <a:p>
            <a:r>
              <a:rPr lang="en-GB" dirty="0"/>
              <a:t>Managing files</a:t>
            </a:r>
          </a:p>
        </p:txBody>
      </p:sp>
      <p:sp>
        <p:nvSpPr>
          <p:cNvPr id="3" name="Text Placeholder 2">
            <a:extLst>
              <a:ext uri="{FF2B5EF4-FFF2-40B4-BE49-F238E27FC236}">
                <a16:creationId xmlns:a16="http://schemas.microsoft.com/office/drawing/2014/main" id="{AB6034E0-4C3C-49DE-B51D-189179CDFB63}"/>
              </a:ext>
            </a:extLst>
          </p:cNvPr>
          <p:cNvSpPr>
            <a:spLocks noGrp="1"/>
          </p:cNvSpPr>
          <p:nvPr>
            <p:ph type="body" sz="quarter" idx="14"/>
          </p:nvPr>
        </p:nvSpPr>
        <p:spPr/>
        <p:txBody>
          <a:bodyPr/>
          <a:lstStyle/>
          <a:p>
            <a:r>
              <a:rPr lang="en-GB" dirty="0"/>
              <a:t>Operating systems contain a file system</a:t>
            </a:r>
          </a:p>
          <a:p>
            <a:pPr lvl="1"/>
            <a:r>
              <a:rPr lang="en-GB" dirty="0"/>
              <a:t>This allows both users and programs </a:t>
            </a:r>
            <a:br>
              <a:rPr lang="en-GB" dirty="0"/>
            </a:br>
            <a:r>
              <a:rPr lang="en-GB" dirty="0"/>
              <a:t>the ability to copy, save and rename files</a:t>
            </a:r>
          </a:p>
          <a:p>
            <a:pPr lvl="1"/>
            <a:r>
              <a:rPr lang="en-GB" dirty="0"/>
              <a:t>Files may also be placed in folder which </a:t>
            </a:r>
            <a:br>
              <a:rPr lang="en-GB" dirty="0"/>
            </a:br>
            <a:r>
              <a:rPr lang="en-GB" dirty="0"/>
              <a:t>are also known as directories in </a:t>
            </a:r>
            <a:br>
              <a:rPr lang="en-GB" dirty="0"/>
            </a:br>
            <a:r>
              <a:rPr lang="en-GB" dirty="0"/>
              <a:t>text-based systems</a:t>
            </a:r>
          </a:p>
          <a:p>
            <a:pPr lvl="1"/>
            <a:r>
              <a:rPr lang="en-GB" dirty="0"/>
              <a:t>Saving files is often a complicated process, </a:t>
            </a:r>
            <a:br>
              <a:rPr lang="en-GB" dirty="0"/>
            </a:br>
            <a:r>
              <a:rPr lang="en-GB" dirty="0"/>
              <a:t>but for the programmer it is easy as they </a:t>
            </a:r>
            <a:br>
              <a:rPr lang="en-GB" dirty="0"/>
            </a:br>
            <a:r>
              <a:rPr lang="en-GB" dirty="0"/>
              <a:t>just ask the operating system to do it</a:t>
            </a:r>
          </a:p>
          <a:p>
            <a:pPr lvl="1"/>
            <a:r>
              <a:rPr lang="en-GB" dirty="0"/>
              <a:t>Why is it hard for an operating system </a:t>
            </a:r>
            <a:br>
              <a:rPr lang="en-GB" dirty="0"/>
            </a:br>
            <a:r>
              <a:rPr lang="en-GB" dirty="0"/>
              <a:t>to save a file?</a:t>
            </a:r>
          </a:p>
        </p:txBody>
      </p:sp>
      <p:pic>
        <p:nvPicPr>
          <p:cNvPr id="6" name="Graphic 5">
            <a:extLst>
              <a:ext uri="{FF2B5EF4-FFF2-40B4-BE49-F238E27FC236}">
                <a16:creationId xmlns:a16="http://schemas.microsoft.com/office/drawing/2014/main" id="{3F3B874D-6614-47BE-98B1-B8154E606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26197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Disk and file management</a:t>
            </a:r>
          </a:p>
        </p:txBody>
      </p:sp>
      <p:sp>
        <p:nvSpPr>
          <p:cNvPr id="3" name="Text Placeholder 2"/>
          <p:cNvSpPr>
            <a:spLocks noGrp="1"/>
          </p:cNvSpPr>
          <p:nvPr>
            <p:ph type="body" sz="quarter" idx="14"/>
          </p:nvPr>
        </p:nvSpPr>
        <p:spPr>
          <a:xfrm>
            <a:off x="724280" y="1704179"/>
            <a:ext cx="3790570" cy="3453607"/>
          </a:xfrm>
        </p:spPr>
        <p:txBody>
          <a:bodyPr/>
          <a:lstStyle/>
          <a:p>
            <a:r>
              <a:rPr lang="en-GB" dirty="0"/>
              <a:t>The operating system must manage the following</a:t>
            </a:r>
          </a:p>
          <a:p>
            <a:pPr lvl="1"/>
            <a:r>
              <a:rPr lang="en-GB" dirty="0"/>
              <a:t>Which platter to save to</a:t>
            </a:r>
          </a:p>
          <a:p>
            <a:pPr lvl="1"/>
            <a:r>
              <a:rPr lang="en-GB" dirty="0"/>
              <a:t>Which track to send the drive head to</a:t>
            </a:r>
          </a:p>
          <a:p>
            <a:pPr lvl="1"/>
            <a:r>
              <a:rPr lang="en-GB" dirty="0"/>
              <a:t>Which sector needs to be accessed</a:t>
            </a:r>
          </a:p>
          <a:p>
            <a:pPr lvl="1"/>
            <a:r>
              <a:rPr lang="en-GB" dirty="0"/>
              <a:t>Make sure that files don’t write over existing ones</a:t>
            </a:r>
          </a:p>
          <a:p>
            <a:pPr lvl="1">
              <a:buNone/>
            </a:pP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8541" y="2196505"/>
            <a:ext cx="3637147" cy="3541434"/>
          </a:xfrm>
          <a:prstGeom prst="rect">
            <a:avLst/>
          </a:prstGeom>
        </p:spPr>
      </p:pic>
    </p:spTree>
    <p:extLst>
      <p:ext uri="{BB962C8B-B14F-4D97-AF65-F5344CB8AC3E}">
        <p14:creationId xmlns:p14="http://schemas.microsoft.com/office/powerpoint/2010/main" val="41200318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98717B-10CC-4F3C-82DF-570AED4D2F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140499" y="1734115"/>
            <a:ext cx="5003501" cy="5123885"/>
          </a:xfrm>
          <a:prstGeom prst="rect">
            <a:avLst/>
          </a:prstGeom>
        </p:spPr>
      </p:pic>
      <p:sp>
        <p:nvSpPr>
          <p:cNvPr id="2" name="Text Placeholder 1"/>
          <p:cNvSpPr>
            <a:spLocks noGrp="1"/>
          </p:cNvSpPr>
          <p:nvPr>
            <p:ph type="body" sz="quarter" idx="13"/>
          </p:nvPr>
        </p:nvSpPr>
        <p:spPr/>
        <p:txBody>
          <a:bodyPr/>
          <a:lstStyle/>
          <a:p>
            <a:r>
              <a:rPr lang="en-GB" dirty="0"/>
              <a:t>Managing security</a:t>
            </a:r>
            <a:endParaRPr lang="en-GB" b="0" dirty="0"/>
          </a:p>
        </p:txBody>
      </p:sp>
      <p:sp>
        <p:nvSpPr>
          <p:cNvPr id="3" name="Text Placeholder 2"/>
          <p:cNvSpPr>
            <a:spLocks noGrp="1"/>
          </p:cNvSpPr>
          <p:nvPr>
            <p:ph type="body" sz="quarter" idx="14"/>
          </p:nvPr>
        </p:nvSpPr>
        <p:spPr/>
        <p:txBody>
          <a:bodyPr/>
          <a:lstStyle/>
          <a:p>
            <a:r>
              <a:rPr lang="en-GB" dirty="0"/>
              <a:t>The operating system is responsible for the security of the computer system</a:t>
            </a:r>
          </a:p>
          <a:p>
            <a:pPr lvl="1"/>
            <a:r>
              <a:rPr lang="en-GB" dirty="0"/>
              <a:t>Authorised users are checked with a </a:t>
            </a:r>
            <a:br>
              <a:rPr lang="en-GB" dirty="0"/>
            </a:br>
            <a:r>
              <a:rPr lang="en-GB" dirty="0"/>
              <a:t>username and password combination, </a:t>
            </a:r>
            <a:br>
              <a:rPr lang="en-GB" dirty="0"/>
            </a:br>
            <a:r>
              <a:rPr lang="en-GB" dirty="0"/>
              <a:t>PIN, fingerprint or facial recognition</a:t>
            </a:r>
          </a:p>
          <a:p>
            <a:pPr lvl="1"/>
            <a:r>
              <a:rPr lang="en-GB" dirty="0"/>
              <a:t>Access to certain programs may </a:t>
            </a:r>
            <a:br>
              <a:rPr lang="en-GB" dirty="0"/>
            </a:br>
            <a:r>
              <a:rPr lang="en-GB" dirty="0"/>
              <a:t>be restricted</a:t>
            </a:r>
          </a:p>
          <a:p>
            <a:pPr lvl="1"/>
            <a:r>
              <a:rPr lang="en-GB" dirty="0"/>
              <a:t>Individual files may be protected</a:t>
            </a:r>
          </a:p>
          <a:p>
            <a:pPr lvl="1"/>
            <a:r>
              <a:rPr lang="en-GB" dirty="0"/>
              <a:t>Other rights may be restricted, </a:t>
            </a:r>
            <a:br>
              <a:rPr lang="en-GB" dirty="0"/>
            </a:br>
            <a:r>
              <a:rPr lang="en-GB" dirty="0"/>
              <a:t>such as the ability to </a:t>
            </a:r>
            <a:br>
              <a:rPr lang="en-GB" dirty="0"/>
            </a:br>
            <a:r>
              <a:rPr lang="en-GB" dirty="0"/>
              <a:t>install software</a:t>
            </a:r>
          </a:p>
          <a:p>
            <a:endParaRPr lang="en-GB" dirty="0"/>
          </a:p>
        </p:txBody>
      </p:sp>
      <p:pic>
        <p:nvPicPr>
          <p:cNvPr id="8" name="Graphic 7">
            <a:extLst>
              <a:ext uri="{FF2B5EF4-FFF2-40B4-BE49-F238E27FC236}">
                <a16:creationId xmlns:a16="http://schemas.microsoft.com/office/drawing/2014/main" id="{59F058AE-42A7-4C7E-B08F-DD89C0F33B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785477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Access rights</a:t>
            </a:r>
          </a:p>
        </p:txBody>
      </p:sp>
      <p:sp>
        <p:nvSpPr>
          <p:cNvPr id="3" name="Text Placeholder 2"/>
          <p:cNvSpPr>
            <a:spLocks noGrp="1"/>
          </p:cNvSpPr>
          <p:nvPr>
            <p:ph type="body" sz="quarter" idx="14"/>
          </p:nvPr>
        </p:nvSpPr>
        <p:spPr>
          <a:xfrm>
            <a:off x="724280" y="1704179"/>
            <a:ext cx="4809745" cy="3453607"/>
          </a:xfrm>
        </p:spPr>
        <p:txBody>
          <a:bodyPr/>
          <a:lstStyle/>
          <a:p>
            <a:r>
              <a:rPr lang="en-GB" dirty="0"/>
              <a:t>Access rights:</a:t>
            </a:r>
          </a:p>
          <a:p>
            <a:pPr lvl="1"/>
            <a:r>
              <a:rPr lang="en-GB" dirty="0"/>
              <a:t>If a computer is used by more than one person, users need to be restricted as to which files they may see</a:t>
            </a:r>
          </a:p>
          <a:p>
            <a:pPr lvl="1"/>
            <a:r>
              <a:rPr lang="en-GB" dirty="0"/>
              <a:t>A user may be given access to just the files they have made, whilst a system administrator may have access to all files</a:t>
            </a:r>
          </a:p>
          <a:p>
            <a:pPr lvl="1"/>
            <a:r>
              <a:rPr lang="en-GB" dirty="0"/>
              <a:t>Some users may be allowed to read files but not edit them</a:t>
            </a:r>
          </a:p>
          <a:p>
            <a:r>
              <a:rPr lang="en-GB" dirty="0"/>
              <a:t>Discuss how access rights </a:t>
            </a:r>
            <a:br>
              <a:rPr lang="en-GB" dirty="0"/>
            </a:br>
            <a:r>
              <a:rPr lang="en-GB" dirty="0"/>
              <a:t>are used in your school</a:t>
            </a:r>
          </a:p>
        </p:txBody>
      </p:sp>
      <p:pic>
        <p:nvPicPr>
          <p:cNvPr id="5" name="Picture 4">
            <a:extLst>
              <a:ext uri="{FF2B5EF4-FFF2-40B4-BE49-F238E27FC236}">
                <a16:creationId xmlns:a16="http://schemas.microsoft.com/office/drawing/2014/main" id="{E5415109-D781-4618-9689-66505266AFFA}"/>
              </a:ext>
            </a:extLst>
          </p:cNvPr>
          <p:cNvPicPr>
            <a:picLocks noChangeAspect="1"/>
          </p:cNvPicPr>
          <p:nvPr/>
        </p:nvPicPr>
        <p:blipFill>
          <a:blip r:embed="rId2"/>
          <a:stretch>
            <a:fillRect/>
          </a:stretch>
        </p:blipFill>
        <p:spPr>
          <a:xfrm>
            <a:off x="5742159" y="1976438"/>
            <a:ext cx="2933529" cy="4113406"/>
          </a:xfrm>
          <a:prstGeom prst="rect">
            <a:avLst/>
          </a:prstGeom>
        </p:spPr>
      </p:pic>
    </p:spTree>
    <p:extLst>
      <p:ext uri="{BB962C8B-B14F-4D97-AF65-F5344CB8AC3E}">
        <p14:creationId xmlns:p14="http://schemas.microsoft.com/office/powerpoint/2010/main" val="2203101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p:txBody>
          <a:bodyPr/>
          <a:lstStyle/>
          <a:p>
            <a:r>
              <a:rPr lang="en-GB" dirty="0">
                <a:sym typeface="Wingdings" panose="05000000000000000000" pitchFamily="2" charset="2"/>
              </a:rPr>
              <a:t>Worksheet 2</a:t>
            </a:r>
          </a:p>
        </p:txBody>
      </p:sp>
      <p:sp>
        <p:nvSpPr>
          <p:cNvPr id="4" name="Text Placeholder 3"/>
          <p:cNvSpPr>
            <a:spLocks noGrp="1"/>
          </p:cNvSpPr>
          <p:nvPr>
            <p:ph type="body" sz="quarter" idx="14"/>
          </p:nvPr>
        </p:nvSpPr>
        <p:spPr/>
        <p:txBody>
          <a:bodyPr/>
          <a:lstStyle/>
          <a:p>
            <a:r>
              <a:rPr lang="en-GB" dirty="0"/>
              <a:t>Complete </a:t>
            </a:r>
            <a:r>
              <a:rPr lang="en-GB" b="1" dirty="0"/>
              <a:t>Task 3 </a:t>
            </a:r>
            <a:r>
              <a:rPr lang="en-GB" dirty="0"/>
              <a:t>on </a:t>
            </a:r>
            <a:r>
              <a:rPr lang="en-GB" b="1" dirty="0"/>
              <a:t>Worksheet 2b Jigsaw</a:t>
            </a:r>
          </a:p>
          <a:p>
            <a:pPr marL="0" indent="0">
              <a:buNone/>
            </a:pPr>
            <a:endParaRPr lang="en-GB" b="1" dirty="0"/>
          </a:p>
          <a:p>
            <a:endParaRPr lang="en-GB" dirty="0"/>
          </a:p>
        </p:txBody>
      </p:sp>
    </p:spTree>
    <p:extLst>
      <p:ext uri="{BB962C8B-B14F-4D97-AF65-F5344CB8AC3E}">
        <p14:creationId xmlns:p14="http://schemas.microsoft.com/office/powerpoint/2010/main" val="1463995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5F7F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D0B7AB2-646D-4B41-AAAC-7CA70CB37A90}"/>
              </a:ext>
            </a:extLst>
          </p:cNvPr>
          <p:cNvSpPr/>
          <p:nvPr/>
        </p:nvSpPr>
        <p:spPr>
          <a:xfrm>
            <a:off x="3437082" y="6153150"/>
            <a:ext cx="2296968" cy="7048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985B0647-F736-46FA-B476-B88CC0A5B5F1}"/>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2028297" y="2802701"/>
            <a:ext cx="5087405" cy="3395290"/>
          </a:xfrm>
          <a:prstGeom prst="rect">
            <a:avLst/>
          </a:prstGeom>
          <a:ln w="98425">
            <a:solidFill>
              <a:schemeClr val="tx1"/>
            </a:solidFill>
          </a:ln>
        </p:spPr>
      </p:pic>
      <p:sp>
        <p:nvSpPr>
          <p:cNvPr id="4" name="Text Placeholder 3">
            <a:extLst>
              <a:ext uri="{FF2B5EF4-FFF2-40B4-BE49-F238E27FC236}">
                <a16:creationId xmlns:a16="http://schemas.microsoft.com/office/drawing/2014/main" id="{4005B46D-B3FD-41B6-A235-CA207DA5D45F}"/>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505A51BF-AC08-49A5-966B-CDCF909D35DE}"/>
              </a:ext>
            </a:extLst>
          </p:cNvPr>
          <p:cNvSpPr>
            <a:spLocks noGrp="1"/>
          </p:cNvSpPr>
          <p:nvPr>
            <p:ph type="body" sz="quarter" idx="14"/>
          </p:nvPr>
        </p:nvSpPr>
        <p:spPr/>
        <p:txBody>
          <a:bodyPr/>
          <a:lstStyle/>
          <a:p>
            <a:r>
              <a:rPr lang="en-GB" dirty="0"/>
              <a:t>In pairs, name eight functions that operating systems are responsible for</a:t>
            </a:r>
          </a:p>
        </p:txBody>
      </p:sp>
    </p:spTree>
    <p:extLst>
      <p:ext uri="{BB962C8B-B14F-4D97-AF65-F5344CB8AC3E}">
        <p14:creationId xmlns:p14="http://schemas.microsoft.com/office/powerpoint/2010/main" val="3742505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05B46D-B3FD-41B6-A235-CA207DA5D45F}"/>
              </a:ext>
            </a:extLst>
          </p:cNvPr>
          <p:cNvSpPr>
            <a:spLocks noGrp="1"/>
          </p:cNvSpPr>
          <p:nvPr>
            <p:ph type="body" sz="quarter" idx="13"/>
          </p:nvPr>
        </p:nvSpPr>
        <p:spPr/>
        <p:txBody>
          <a:bodyPr/>
          <a:lstStyle/>
          <a:p>
            <a:r>
              <a:rPr lang="en-GB" dirty="0"/>
              <a:t>Plenary</a:t>
            </a:r>
          </a:p>
        </p:txBody>
      </p:sp>
      <p:sp>
        <p:nvSpPr>
          <p:cNvPr id="5" name="Text Placeholder 4">
            <a:extLst>
              <a:ext uri="{FF2B5EF4-FFF2-40B4-BE49-F238E27FC236}">
                <a16:creationId xmlns:a16="http://schemas.microsoft.com/office/drawing/2014/main" id="{505A51BF-AC08-49A5-966B-CDCF909D35DE}"/>
              </a:ext>
            </a:extLst>
          </p:cNvPr>
          <p:cNvSpPr>
            <a:spLocks noGrp="1"/>
          </p:cNvSpPr>
          <p:nvPr>
            <p:ph type="body" sz="quarter" idx="14"/>
          </p:nvPr>
        </p:nvSpPr>
        <p:spPr/>
        <p:txBody>
          <a:bodyPr/>
          <a:lstStyle/>
          <a:p>
            <a:r>
              <a:rPr lang="en-GB" dirty="0"/>
              <a:t>Name eight functions that operating systems are responsible for:</a:t>
            </a:r>
          </a:p>
          <a:p>
            <a:pPr lvl="1"/>
            <a:r>
              <a:rPr lang="en-GB" dirty="0">
                <a:solidFill>
                  <a:srgbClr val="FF0000"/>
                </a:solidFill>
              </a:rPr>
              <a:t>Managing files</a:t>
            </a:r>
          </a:p>
          <a:p>
            <a:pPr lvl="1"/>
            <a:r>
              <a:rPr lang="en-GB" dirty="0">
                <a:solidFill>
                  <a:srgbClr val="FF0000"/>
                </a:solidFill>
              </a:rPr>
              <a:t>Providing an interface</a:t>
            </a:r>
          </a:p>
          <a:p>
            <a:pPr lvl="1"/>
            <a:r>
              <a:rPr lang="en-GB" dirty="0">
                <a:solidFill>
                  <a:srgbClr val="FF0000"/>
                </a:solidFill>
              </a:rPr>
              <a:t>Managing peripherals and drivers</a:t>
            </a:r>
          </a:p>
          <a:p>
            <a:pPr lvl="1"/>
            <a:r>
              <a:rPr lang="en-GB" dirty="0">
                <a:solidFill>
                  <a:srgbClr val="FF0000"/>
                </a:solidFill>
              </a:rPr>
              <a:t>Managing memory</a:t>
            </a:r>
          </a:p>
          <a:p>
            <a:pPr lvl="1"/>
            <a:r>
              <a:rPr lang="en-GB" dirty="0">
                <a:solidFill>
                  <a:srgbClr val="FF0000"/>
                </a:solidFill>
              </a:rPr>
              <a:t>Managing multitasking</a:t>
            </a:r>
          </a:p>
          <a:p>
            <a:pPr lvl="1"/>
            <a:r>
              <a:rPr lang="en-GB" dirty="0">
                <a:solidFill>
                  <a:srgbClr val="FF0000"/>
                </a:solidFill>
              </a:rPr>
              <a:t>Providing a platform for running applications</a:t>
            </a:r>
          </a:p>
          <a:p>
            <a:pPr lvl="1"/>
            <a:r>
              <a:rPr lang="en-GB" dirty="0">
                <a:solidFill>
                  <a:srgbClr val="FF0000"/>
                </a:solidFill>
              </a:rPr>
              <a:t>Providing system security</a:t>
            </a:r>
          </a:p>
          <a:p>
            <a:pPr lvl="1"/>
            <a:r>
              <a:rPr lang="en-GB" dirty="0">
                <a:solidFill>
                  <a:srgbClr val="FF0000"/>
                </a:solidFill>
              </a:rPr>
              <a:t>Managing user accounts</a:t>
            </a:r>
          </a:p>
          <a:p>
            <a:endParaRPr lang="en-GB" dirty="0"/>
          </a:p>
        </p:txBody>
      </p:sp>
    </p:spTree>
    <p:extLst>
      <p:ext uri="{BB962C8B-B14F-4D97-AF65-F5344CB8AC3E}">
        <p14:creationId xmlns:p14="http://schemas.microsoft.com/office/powerpoint/2010/main" val="1525719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4A2D0EA-57A8-4D72-827D-7F3680A7B2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3479815"/>
            <a:ext cx="9144000" cy="2249899"/>
          </a:xfrm>
          <a:prstGeom prst="rect">
            <a:avLst/>
          </a:prstGeom>
        </p:spPr>
      </p:pic>
      <p:sp>
        <p:nvSpPr>
          <p:cNvPr id="4" name="Text Placeholder 3">
            <a:extLst>
              <a:ext uri="{FF2B5EF4-FFF2-40B4-BE49-F238E27FC236}">
                <a16:creationId xmlns:a16="http://schemas.microsoft.com/office/drawing/2014/main" id="{4005B46D-B3FD-41B6-A235-CA207DA5D45F}"/>
              </a:ext>
            </a:extLst>
          </p:cNvPr>
          <p:cNvSpPr>
            <a:spLocks noGrp="1"/>
          </p:cNvSpPr>
          <p:nvPr>
            <p:ph type="body" sz="quarter" idx="13"/>
          </p:nvPr>
        </p:nvSpPr>
        <p:spPr/>
        <p:txBody>
          <a:bodyPr/>
          <a:lstStyle/>
          <a:p>
            <a:r>
              <a:rPr lang="en-GB" dirty="0"/>
              <a:t>Starter</a:t>
            </a:r>
          </a:p>
        </p:txBody>
      </p:sp>
      <p:sp>
        <p:nvSpPr>
          <p:cNvPr id="5" name="Text Placeholder 4">
            <a:extLst>
              <a:ext uri="{FF2B5EF4-FFF2-40B4-BE49-F238E27FC236}">
                <a16:creationId xmlns:a16="http://schemas.microsoft.com/office/drawing/2014/main" id="{505A51BF-AC08-49A5-966B-CDCF909D35DE}"/>
              </a:ext>
            </a:extLst>
          </p:cNvPr>
          <p:cNvSpPr>
            <a:spLocks noGrp="1"/>
          </p:cNvSpPr>
          <p:nvPr>
            <p:ph type="body" sz="quarter" idx="14"/>
          </p:nvPr>
        </p:nvSpPr>
        <p:spPr/>
        <p:txBody>
          <a:bodyPr/>
          <a:lstStyle/>
          <a:p>
            <a:r>
              <a:rPr lang="en-GB" dirty="0"/>
              <a:t>In pairs, write down as many operating systems </a:t>
            </a:r>
            <a:br>
              <a:rPr lang="en-GB" dirty="0"/>
            </a:br>
            <a:r>
              <a:rPr lang="en-GB" dirty="0"/>
              <a:t>as possible</a:t>
            </a:r>
          </a:p>
          <a:p>
            <a:pPr lvl="1"/>
            <a:r>
              <a:rPr lang="en-GB" dirty="0"/>
              <a:t>Also write down the devices that the operating systems are used on</a:t>
            </a:r>
          </a:p>
        </p:txBody>
      </p:sp>
    </p:spTree>
    <p:extLst>
      <p:ext uri="{BB962C8B-B14F-4D97-AF65-F5344CB8AC3E}">
        <p14:creationId xmlns:p14="http://schemas.microsoft.com/office/powerpoint/2010/main" val="294616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05B46D-B3FD-41B6-A235-CA207DA5D45F}"/>
              </a:ext>
            </a:extLst>
          </p:cNvPr>
          <p:cNvSpPr>
            <a:spLocks noGrp="1"/>
          </p:cNvSpPr>
          <p:nvPr>
            <p:ph type="body" sz="quarter" idx="13"/>
          </p:nvPr>
        </p:nvSpPr>
        <p:spPr>
          <a:xfrm>
            <a:off x="724280" y="906233"/>
            <a:ext cx="7816470" cy="670772"/>
          </a:xfrm>
        </p:spPr>
        <p:txBody>
          <a:bodyPr/>
          <a:lstStyle/>
          <a:p>
            <a:r>
              <a:rPr lang="en-GB" dirty="0"/>
              <a:t>Starter</a:t>
            </a:r>
          </a:p>
        </p:txBody>
      </p:sp>
      <p:sp>
        <p:nvSpPr>
          <p:cNvPr id="8" name="Text Placeholder 7">
            <a:extLst>
              <a:ext uri="{FF2B5EF4-FFF2-40B4-BE49-F238E27FC236}">
                <a16:creationId xmlns:a16="http://schemas.microsoft.com/office/drawing/2014/main" id="{6A0B4FF6-063E-402D-B97D-F6AD550033D6}"/>
              </a:ext>
            </a:extLst>
          </p:cNvPr>
          <p:cNvSpPr>
            <a:spLocks noGrp="1"/>
          </p:cNvSpPr>
          <p:nvPr>
            <p:ph type="body" sz="quarter" idx="14"/>
          </p:nvPr>
        </p:nvSpPr>
        <p:spPr/>
        <p:txBody>
          <a:bodyPr/>
          <a:lstStyle/>
          <a:p>
            <a:endParaRPr lang="en-GB" dirty="0"/>
          </a:p>
          <a:p>
            <a:endParaRPr lang="en-GB" dirty="0"/>
          </a:p>
          <a:p>
            <a:endParaRPr lang="en-GB" dirty="0"/>
          </a:p>
          <a:p>
            <a:endParaRPr lang="en-GB" dirty="0"/>
          </a:p>
          <a:p>
            <a:endParaRPr lang="en-GB" dirty="0"/>
          </a:p>
          <a:p>
            <a:endParaRPr lang="en-GB" dirty="0"/>
          </a:p>
          <a:p>
            <a:endParaRPr lang="en-GB" dirty="0"/>
          </a:p>
          <a:p>
            <a:pPr lvl="1"/>
            <a:r>
              <a:rPr lang="en-GB" dirty="0"/>
              <a:t>What is an operating system and what is it responsible </a:t>
            </a:r>
            <a:br>
              <a:rPr lang="en-GB" dirty="0"/>
            </a:br>
            <a:r>
              <a:rPr lang="en-GB" dirty="0"/>
              <a:t>for doing?</a:t>
            </a:r>
          </a:p>
        </p:txBody>
      </p:sp>
      <p:graphicFrame>
        <p:nvGraphicFramePr>
          <p:cNvPr id="3" name="Table 5">
            <a:extLst>
              <a:ext uri="{FF2B5EF4-FFF2-40B4-BE49-F238E27FC236}">
                <a16:creationId xmlns:a16="http://schemas.microsoft.com/office/drawing/2014/main" id="{EC1D441F-7F1F-4BB8-99A2-CF58BF566AFA}"/>
              </a:ext>
            </a:extLst>
          </p:cNvPr>
          <p:cNvGraphicFramePr>
            <a:graphicFrameLocks noGrp="1"/>
          </p:cNvGraphicFramePr>
          <p:nvPr>
            <p:extLst>
              <p:ext uri="{D42A27DB-BD31-4B8C-83A1-F6EECF244321}">
                <p14:modId xmlns:p14="http://schemas.microsoft.com/office/powerpoint/2010/main" val="1857590280"/>
              </p:ext>
            </p:extLst>
          </p:nvPr>
        </p:nvGraphicFramePr>
        <p:xfrm>
          <a:off x="724280" y="1700214"/>
          <a:ext cx="7992000" cy="3870960"/>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3767148298"/>
                    </a:ext>
                  </a:extLst>
                </a:gridCol>
                <a:gridCol w="5112000">
                  <a:extLst>
                    <a:ext uri="{9D8B030D-6E8A-4147-A177-3AD203B41FA5}">
                      <a16:colId xmlns:a16="http://schemas.microsoft.com/office/drawing/2014/main" val="1796168166"/>
                    </a:ext>
                  </a:extLst>
                </a:gridCol>
              </a:tblGrid>
              <a:tr h="329323">
                <a:tc>
                  <a:txBody>
                    <a:bodyPr/>
                    <a:lstStyle/>
                    <a:p>
                      <a:r>
                        <a:rPr lang="en-GB" dirty="0"/>
                        <a:t>Operating system</a:t>
                      </a:r>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Used on the following devices</a:t>
                      </a:r>
                    </a:p>
                  </a:txBody>
                  <a:tcPr>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582404814"/>
                  </a:ext>
                </a:extLst>
              </a:tr>
              <a:tr h="370840">
                <a:tc>
                  <a:txBody>
                    <a:bodyPr/>
                    <a:lstStyle/>
                    <a:p>
                      <a:r>
                        <a:rPr lang="en-GB" dirty="0">
                          <a:solidFill>
                            <a:srgbClr val="FF0000"/>
                          </a:solidFill>
                        </a:rPr>
                        <a:t>MacOS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solidFill>
                            <a:srgbClr val="FF0000"/>
                          </a:solidFill>
                        </a:rPr>
                        <a:t>Apple Mac computers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147682459"/>
                  </a:ext>
                </a:extLst>
              </a:tr>
              <a:tr h="370840">
                <a:tc>
                  <a:txBody>
                    <a:bodyPr/>
                    <a:lstStyle/>
                    <a:p>
                      <a:r>
                        <a:rPr lang="en-GB" dirty="0">
                          <a:solidFill>
                            <a:srgbClr val="FF0000"/>
                          </a:solidFill>
                        </a:rPr>
                        <a:t>Windows 10, Windows 11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solidFill>
                            <a:srgbClr val="FF0000"/>
                          </a:solidFill>
                        </a:rPr>
                        <a:t>PCs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323163248"/>
                  </a:ext>
                </a:extLst>
              </a:tr>
              <a:tr h="370840">
                <a:tc>
                  <a:txBody>
                    <a:bodyPr/>
                    <a:lstStyle/>
                    <a:p>
                      <a:r>
                        <a:rPr lang="en-GB" dirty="0">
                          <a:solidFill>
                            <a:srgbClr val="FF0000"/>
                          </a:solidFill>
                        </a:rPr>
                        <a:t>iOS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solidFill>
                            <a:srgbClr val="FF0000"/>
                          </a:solidFill>
                        </a:rPr>
                        <a:t>Apple iPhone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377108538"/>
                  </a:ext>
                </a:extLst>
              </a:tr>
              <a:tr h="370840">
                <a:tc>
                  <a:txBody>
                    <a:bodyPr/>
                    <a:lstStyle/>
                    <a:p>
                      <a:r>
                        <a:rPr lang="en-GB" dirty="0" err="1">
                          <a:solidFill>
                            <a:srgbClr val="FF0000"/>
                          </a:solidFill>
                        </a:rPr>
                        <a:t>iPadOS</a:t>
                      </a:r>
                      <a:endParaRPr lang="en-GB" dirty="0">
                        <a:solidFill>
                          <a:srgbClr val="FF0000"/>
                        </a:solidFill>
                      </a:endParaRP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solidFill>
                            <a:srgbClr val="FF0000"/>
                          </a:solidFill>
                        </a:rPr>
                        <a:t>Apple iPad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995513079"/>
                  </a:ext>
                </a:extLst>
              </a:tr>
              <a:tr h="370840">
                <a:tc>
                  <a:txBody>
                    <a:bodyPr/>
                    <a:lstStyle/>
                    <a:p>
                      <a:r>
                        <a:rPr lang="en-GB" dirty="0">
                          <a:solidFill>
                            <a:srgbClr val="FF0000"/>
                          </a:solidFill>
                        </a:rPr>
                        <a:t>Android (based on Linux)</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solidFill>
                            <a:srgbClr val="FF0000"/>
                          </a:solidFill>
                        </a:rPr>
                        <a:t>Various smartphones and tablets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81625458"/>
                  </a:ext>
                </a:extLst>
              </a:tr>
              <a:tr h="370840">
                <a:tc>
                  <a:txBody>
                    <a:bodyPr/>
                    <a:lstStyle/>
                    <a:p>
                      <a:r>
                        <a:rPr lang="en-GB" dirty="0">
                          <a:solidFill>
                            <a:srgbClr val="FF0000"/>
                          </a:solidFill>
                        </a:rPr>
                        <a:t>Linux</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solidFill>
                            <a:srgbClr val="FF0000"/>
                          </a:solidFill>
                        </a:rPr>
                        <a:t>Servers; some home or work computers, especially for those with technical computer jobs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923105351"/>
                  </a:ext>
                </a:extLst>
              </a:tr>
              <a:tr h="370840">
                <a:tc>
                  <a:txBody>
                    <a:bodyPr/>
                    <a:lstStyle/>
                    <a:p>
                      <a:r>
                        <a:rPr lang="en-GB" dirty="0">
                          <a:solidFill>
                            <a:srgbClr val="FF0000"/>
                          </a:solidFill>
                        </a:rPr>
                        <a:t>Raspberry Pi OS (based on Linux)</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solidFill>
                            <a:srgbClr val="FF0000"/>
                          </a:solidFill>
                        </a:rPr>
                        <a:t>The operating system for </a:t>
                      </a:r>
                      <a:br>
                        <a:rPr lang="en-GB" dirty="0">
                          <a:solidFill>
                            <a:srgbClr val="FF0000"/>
                          </a:solidFill>
                        </a:rPr>
                      </a:br>
                      <a:r>
                        <a:rPr lang="en-GB" dirty="0">
                          <a:solidFill>
                            <a:srgbClr val="FF0000"/>
                          </a:solidFill>
                        </a:rPr>
                        <a:t>Raspberry Pi</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05439157"/>
                  </a:ext>
                </a:extLst>
              </a:tr>
              <a:tr h="370840">
                <a:tc>
                  <a:txBody>
                    <a:bodyPr/>
                    <a:lstStyle/>
                    <a:p>
                      <a:r>
                        <a:rPr lang="en-GB" dirty="0">
                          <a:solidFill>
                            <a:srgbClr val="FF0000"/>
                          </a:solidFill>
                        </a:rPr>
                        <a:t>Chrome OS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r>
                        <a:rPr lang="en-GB" dirty="0">
                          <a:solidFill>
                            <a:srgbClr val="FF0000"/>
                          </a:solidFill>
                        </a:rPr>
                        <a:t>Chromebook</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1975427748"/>
                  </a:ext>
                </a:extLst>
              </a:tr>
            </a:tbl>
          </a:graphicData>
        </a:graphic>
      </p:graphicFrame>
    </p:spTree>
    <p:extLst>
      <p:ext uri="{BB962C8B-B14F-4D97-AF65-F5344CB8AC3E}">
        <p14:creationId xmlns:p14="http://schemas.microsoft.com/office/powerpoint/2010/main" val="1410620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005B46D-B3FD-41B6-A235-CA207DA5D45F}"/>
              </a:ext>
            </a:extLst>
          </p:cNvPr>
          <p:cNvSpPr>
            <a:spLocks noGrp="1"/>
          </p:cNvSpPr>
          <p:nvPr>
            <p:ph type="body" sz="quarter" idx="13"/>
          </p:nvPr>
        </p:nvSpPr>
        <p:spPr/>
        <p:txBody>
          <a:bodyPr/>
          <a:lstStyle/>
          <a:p>
            <a:r>
              <a:rPr lang="en-GB" dirty="0"/>
              <a:t>Operating system</a:t>
            </a:r>
          </a:p>
        </p:txBody>
      </p:sp>
      <p:sp>
        <p:nvSpPr>
          <p:cNvPr id="5" name="Text Placeholder 4">
            <a:extLst>
              <a:ext uri="{FF2B5EF4-FFF2-40B4-BE49-F238E27FC236}">
                <a16:creationId xmlns:a16="http://schemas.microsoft.com/office/drawing/2014/main" id="{505A51BF-AC08-49A5-966B-CDCF909D35DE}"/>
              </a:ext>
            </a:extLst>
          </p:cNvPr>
          <p:cNvSpPr>
            <a:spLocks noGrp="1"/>
          </p:cNvSpPr>
          <p:nvPr>
            <p:ph type="body" sz="quarter" idx="14"/>
          </p:nvPr>
        </p:nvSpPr>
        <p:spPr/>
        <p:txBody>
          <a:bodyPr/>
          <a:lstStyle/>
          <a:p>
            <a:r>
              <a:rPr lang="en-GB" dirty="0">
                <a:solidFill>
                  <a:srgbClr val="FF0000"/>
                </a:solidFill>
              </a:rPr>
              <a:t>An operating system is responsible for managing the hardware and software in a computer including</a:t>
            </a:r>
            <a:r>
              <a:rPr lang="en-GB" dirty="0"/>
              <a:t>:</a:t>
            </a:r>
          </a:p>
          <a:p>
            <a:pPr lvl="1"/>
            <a:r>
              <a:rPr lang="en-GB" sz="2300" dirty="0"/>
              <a:t>Managing files</a:t>
            </a:r>
          </a:p>
          <a:p>
            <a:pPr lvl="1"/>
            <a:r>
              <a:rPr lang="en-GB" sz="2300" dirty="0"/>
              <a:t>Providing an interface</a:t>
            </a:r>
          </a:p>
          <a:p>
            <a:pPr lvl="1"/>
            <a:r>
              <a:rPr lang="en-GB" sz="2300" dirty="0"/>
              <a:t>Managing peripherals and drivers</a:t>
            </a:r>
          </a:p>
          <a:p>
            <a:pPr lvl="1"/>
            <a:r>
              <a:rPr lang="en-GB" sz="2300" dirty="0"/>
              <a:t>Managing memory</a:t>
            </a:r>
          </a:p>
          <a:p>
            <a:pPr lvl="1"/>
            <a:r>
              <a:rPr lang="en-GB" sz="2300" dirty="0"/>
              <a:t>Managing multitasking</a:t>
            </a:r>
          </a:p>
          <a:p>
            <a:pPr lvl="1"/>
            <a:r>
              <a:rPr lang="en-GB" sz="2300" dirty="0"/>
              <a:t>Providing a platform for running applications</a:t>
            </a:r>
          </a:p>
          <a:p>
            <a:pPr lvl="1"/>
            <a:r>
              <a:rPr lang="en-GB" sz="2300" dirty="0"/>
              <a:t>Providing system security</a:t>
            </a:r>
          </a:p>
          <a:p>
            <a:pPr lvl="1"/>
            <a:r>
              <a:rPr lang="en-GB" sz="2300" dirty="0"/>
              <a:t>Managing user accounts</a:t>
            </a:r>
          </a:p>
          <a:p>
            <a:endParaRPr lang="en-GB" dirty="0"/>
          </a:p>
        </p:txBody>
      </p:sp>
    </p:spTree>
    <p:extLst>
      <p:ext uri="{BB962C8B-B14F-4D97-AF65-F5344CB8AC3E}">
        <p14:creationId xmlns:p14="http://schemas.microsoft.com/office/powerpoint/2010/main" val="2168142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8434BD6-9323-4099-8FB9-4EFC9D9BA86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31" y="609132"/>
            <a:ext cx="9139938" cy="6248868"/>
          </a:xfrm>
          <a:prstGeom prst="rect">
            <a:avLst/>
          </a:prstGeom>
        </p:spPr>
      </p:pic>
      <p:sp>
        <p:nvSpPr>
          <p:cNvPr id="2" name="Text Placeholder 1"/>
          <p:cNvSpPr>
            <a:spLocks noGrp="1"/>
          </p:cNvSpPr>
          <p:nvPr>
            <p:ph type="body" sz="quarter" idx="13"/>
          </p:nvPr>
        </p:nvSpPr>
        <p:spPr/>
        <p:txBody>
          <a:bodyPr/>
          <a:lstStyle/>
          <a:p>
            <a:r>
              <a:rPr lang="en-GB" dirty="0"/>
              <a:t>User interface</a:t>
            </a:r>
          </a:p>
        </p:txBody>
      </p:sp>
      <p:sp>
        <p:nvSpPr>
          <p:cNvPr id="3" name="Text Placeholder 2"/>
          <p:cNvSpPr>
            <a:spLocks noGrp="1"/>
          </p:cNvSpPr>
          <p:nvPr>
            <p:ph type="body" sz="quarter" idx="14"/>
          </p:nvPr>
        </p:nvSpPr>
        <p:spPr/>
        <p:txBody>
          <a:bodyPr/>
          <a:lstStyle/>
          <a:p>
            <a:pPr>
              <a:spcAft>
                <a:spcPts val="600"/>
              </a:spcAft>
            </a:pPr>
            <a:r>
              <a:rPr lang="en-GB" dirty="0"/>
              <a:t>Without a user interface we would have </a:t>
            </a:r>
            <a:br>
              <a:rPr lang="en-GB" dirty="0"/>
            </a:br>
            <a:r>
              <a:rPr lang="en-GB" dirty="0"/>
              <a:t>no way of communicating with a computer</a:t>
            </a:r>
          </a:p>
          <a:p>
            <a:pPr>
              <a:spcAft>
                <a:spcPts val="600"/>
              </a:spcAft>
            </a:pPr>
            <a:r>
              <a:rPr lang="en-GB" dirty="0"/>
              <a:t>The user interface allows</a:t>
            </a:r>
            <a:br>
              <a:rPr lang="en-GB" dirty="0"/>
            </a:br>
            <a:r>
              <a:rPr lang="en-GB" dirty="0"/>
              <a:t>the user to tell the </a:t>
            </a:r>
            <a:br>
              <a:rPr lang="en-GB" dirty="0"/>
            </a:br>
            <a:r>
              <a:rPr lang="en-GB" dirty="0"/>
              <a:t>computer what to do</a:t>
            </a:r>
          </a:p>
          <a:p>
            <a:pPr lvl="1">
              <a:spcAft>
                <a:spcPts val="600"/>
              </a:spcAft>
            </a:pPr>
            <a:r>
              <a:rPr lang="en-GB" dirty="0"/>
              <a:t>The user interface also </a:t>
            </a:r>
            <a:br>
              <a:rPr lang="en-GB" dirty="0"/>
            </a:br>
            <a:r>
              <a:rPr lang="en-GB" dirty="0"/>
              <a:t>shows the results </a:t>
            </a:r>
            <a:br>
              <a:rPr lang="en-GB" dirty="0"/>
            </a:br>
            <a:r>
              <a:rPr lang="en-GB" dirty="0"/>
              <a:t>after processing</a:t>
            </a:r>
          </a:p>
          <a:p>
            <a:pPr>
              <a:spcAft>
                <a:spcPts val="600"/>
              </a:spcAft>
            </a:pPr>
            <a:endParaRPr lang="en-GB" dirty="0"/>
          </a:p>
          <a:p>
            <a:pPr>
              <a:spcAft>
                <a:spcPts val="600"/>
              </a:spcAft>
            </a:pPr>
            <a:endParaRPr lang="en-GB" dirty="0"/>
          </a:p>
          <a:p>
            <a:pPr lvl="1">
              <a:spcAft>
                <a:spcPts val="600"/>
              </a:spcAft>
            </a:pPr>
            <a:r>
              <a:rPr lang="en-GB" dirty="0"/>
              <a:t>Name </a:t>
            </a:r>
            <a:r>
              <a:rPr lang="en-GB" b="1" dirty="0"/>
              <a:t>three </a:t>
            </a:r>
            <a:r>
              <a:rPr lang="en-GB" dirty="0"/>
              <a:t>different types </a:t>
            </a:r>
            <a:br>
              <a:rPr lang="en-GB" dirty="0"/>
            </a:br>
            <a:r>
              <a:rPr lang="en-GB" dirty="0"/>
              <a:t>of user interface</a:t>
            </a:r>
          </a:p>
        </p:txBody>
      </p:sp>
      <p:pic>
        <p:nvPicPr>
          <p:cNvPr id="14" name="Graphic 13">
            <a:extLst>
              <a:ext uri="{FF2B5EF4-FFF2-40B4-BE49-F238E27FC236}">
                <a16:creationId xmlns:a16="http://schemas.microsoft.com/office/drawing/2014/main" id="{5508FB25-3195-47C2-A7C3-53AE29C89D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699406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Types of user interface</a:t>
            </a:r>
          </a:p>
        </p:txBody>
      </p:sp>
      <p:sp>
        <p:nvSpPr>
          <p:cNvPr id="3" name="Text Placeholder 2"/>
          <p:cNvSpPr>
            <a:spLocks noGrp="1"/>
          </p:cNvSpPr>
          <p:nvPr>
            <p:ph type="body" sz="quarter" idx="14"/>
          </p:nvPr>
        </p:nvSpPr>
        <p:spPr/>
        <p:txBody>
          <a:bodyPr/>
          <a:lstStyle/>
          <a:p>
            <a:r>
              <a:rPr lang="en-GB" dirty="0">
                <a:solidFill>
                  <a:srgbClr val="FF0000"/>
                </a:solidFill>
              </a:rPr>
              <a:t>GUI: Graphical User Interface</a:t>
            </a:r>
          </a:p>
          <a:p>
            <a:pPr lvl="1"/>
            <a:r>
              <a:rPr lang="en-GB" dirty="0"/>
              <a:t>WIMP: Windows, Icons, Menus and Pointers</a:t>
            </a:r>
          </a:p>
          <a:p>
            <a:r>
              <a:rPr lang="en-GB" dirty="0">
                <a:solidFill>
                  <a:srgbClr val="FF0000"/>
                </a:solidFill>
              </a:rPr>
              <a:t>Menu-driven interface</a:t>
            </a:r>
          </a:p>
          <a:p>
            <a:r>
              <a:rPr lang="en-GB" dirty="0">
                <a:solidFill>
                  <a:srgbClr val="FF0000"/>
                </a:solidFill>
              </a:rPr>
              <a:t>CLI: Command Line Interface</a:t>
            </a:r>
          </a:p>
          <a:p>
            <a:pPr lvl="1"/>
            <a:r>
              <a:rPr lang="en-GB" dirty="0"/>
              <a:t>Text is used. Commands are typed and all output is in text</a:t>
            </a:r>
            <a:br>
              <a:rPr lang="en-GB" dirty="0"/>
            </a:br>
            <a:r>
              <a:rPr lang="en-GB" dirty="0"/>
              <a:t>This type of interface is used in Windows command prompt</a:t>
            </a:r>
          </a:p>
          <a:p>
            <a:r>
              <a:rPr lang="en-GB" sz="2400" dirty="0">
                <a:solidFill>
                  <a:srgbClr val="FF0000"/>
                </a:solidFill>
              </a:rPr>
              <a:t>Voice activated</a:t>
            </a:r>
            <a:r>
              <a:rPr lang="en-GB" sz="2400" dirty="0"/>
              <a:t> </a:t>
            </a:r>
            <a:endParaRPr lang="en-GB" dirty="0">
              <a:solidFill>
                <a:srgbClr val="FF0000"/>
              </a:solidFill>
            </a:endParaRPr>
          </a:p>
          <a:p>
            <a:pPr lvl="1"/>
            <a:r>
              <a:rPr lang="en-GB" dirty="0"/>
              <a:t>This is used by assistants such as Siri and Amazon Alexa</a:t>
            </a:r>
            <a:endParaRPr lang="en-GB" sz="2400" dirty="0"/>
          </a:p>
          <a:p>
            <a:r>
              <a:rPr lang="en-GB" sz="2400" dirty="0">
                <a:solidFill>
                  <a:srgbClr val="FF0000"/>
                </a:solidFill>
              </a:rPr>
              <a:t>Real-time</a:t>
            </a:r>
          </a:p>
          <a:p>
            <a:pPr lvl="1"/>
            <a:r>
              <a:rPr lang="en-GB" dirty="0"/>
              <a:t>sensors detect inputs, actuators output actions</a:t>
            </a:r>
          </a:p>
          <a:p>
            <a:pPr lvl="1"/>
            <a:endParaRPr lang="en-GB" dirty="0"/>
          </a:p>
        </p:txBody>
      </p:sp>
    </p:spTree>
    <p:extLst>
      <p:ext uri="{BB962C8B-B14F-4D97-AF65-F5344CB8AC3E}">
        <p14:creationId xmlns:p14="http://schemas.microsoft.com/office/powerpoint/2010/main" val="1538327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104776" y="2782686"/>
            <a:ext cx="7133768" cy="3481082"/>
            <a:chOff x="1104776" y="2782686"/>
            <a:chExt cx="7133768" cy="3481082"/>
          </a:xfrm>
        </p:grpSpPr>
        <p:pic>
          <p:nvPicPr>
            <p:cNvPr id="1028" name="Picture 4" descr="C:\Users\Rob\AppData\Roaming\PixelMetrics\CaptureWiz\Temp\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776" y="2782686"/>
              <a:ext cx="7133768" cy="348108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580" y="5197498"/>
              <a:ext cx="185401" cy="299884"/>
            </a:xfrm>
            <a:prstGeom prst="rect">
              <a:avLst/>
            </a:prstGeom>
          </p:spPr>
        </p:pic>
      </p:grpSp>
      <p:sp>
        <p:nvSpPr>
          <p:cNvPr id="2" name="Text Placeholder 1"/>
          <p:cNvSpPr>
            <a:spLocks noGrp="1"/>
          </p:cNvSpPr>
          <p:nvPr>
            <p:ph type="body" sz="quarter" idx="13"/>
          </p:nvPr>
        </p:nvSpPr>
        <p:spPr/>
        <p:txBody>
          <a:bodyPr/>
          <a:lstStyle/>
          <a:p>
            <a:r>
              <a:rPr lang="en-GB" dirty="0"/>
              <a:t>WIMP interfaces</a:t>
            </a:r>
            <a:endParaRPr lang="en-GB" b="0" dirty="0"/>
          </a:p>
        </p:txBody>
      </p:sp>
      <p:sp>
        <p:nvSpPr>
          <p:cNvPr id="3" name="Text Placeholder 2"/>
          <p:cNvSpPr>
            <a:spLocks noGrp="1"/>
          </p:cNvSpPr>
          <p:nvPr>
            <p:ph type="body" sz="quarter" idx="14"/>
          </p:nvPr>
        </p:nvSpPr>
        <p:spPr/>
        <p:txBody>
          <a:bodyPr/>
          <a:lstStyle/>
          <a:p>
            <a:r>
              <a:rPr lang="en-GB" dirty="0"/>
              <a:t>Windows makes use of a WIMP user interface</a:t>
            </a:r>
          </a:p>
          <a:p>
            <a:pPr lvl="1"/>
            <a:r>
              <a:rPr lang="en-GB" dirty="0"/>
              <a:t>This is because it uses: Windows, Icons, Menus and Pointers</a:t>
            </a:r>
          </a:p>
          <a:p>
            <a:endParaRPr lang="en-GB" dirty="0"/>
          </a:p>
        </p:txBody>
      </p:sp>
      <p:cxnSp>
        <p:nvCxnSpPr>
          <p:cNvPr id="5" name="Straight Arrow Connector 4"/>
          <p:cNvCxnSpPr>
            <a:cxnSpLocks/>
          </p:cNvCxnSpPr>
          <p:nvPr/>
        </p:nvCxnSpPr>
        <p:spPr>
          <a:xfrm>
            <a:off x="4632515" y="2647342"/>
            <a:ext cx="0" cy="250710"/>
          </a:xfrm>
          <a:prstGeom prst="straightConnector1">
            <a:avLst/>
          </a:prstGeom>
          <a:ln w="25400">
            <a:solidFill>
              <a:schemeClr val="accent6"/>
            </a:solidFill>
            <a:headEnd type="oval"/>
            <a:tailEnd type="triangle"/>
          </a:ln>
        </p:spPr>
        <p:style>
          <a:lnRef idx="1">
            <a:schemeClr val="accent2"/>
          </a:lnRef>
          <a:fillRef idx="0">
            <a:schemeClr val="accent2"/>
          </a:fillRef>
          <a:effectRef idx="0">
            <a:schemeClr val="accent2"/>
          </a:effectRef>
          <a:fontRef idx="minor">
            <a:schemeClr val="tx1"/>
          </a:fontRef>
        </p:style>
      </p:cxnSp>
      <p:cxnSp>
        <p:nvCxnSpPr>
          <p:cNvPr id="6" name="Connector: Elbow 5">
            <a:extLst>
              <a:ext uri="{FF2B5EF4-FFF2-40B4-BE49-F238E27FC236}">
                <a16:creationId xmlns:a16="http://schemas.microsoft.com/office/drawing/2014/main" id="{42EEB992-689E-44E5-ABEB-7B7F34D2CB92}"/>
              </a:ext>
            </a:extLst>
          </p:cNvPr>
          <p:cNvCxnSpPr>
            <a:cxnSpLocks/>
          </p:cNvCxnSpPr>
          <p:nvPr/>
        </p:nvCxnSpPr>
        <p:spPr>
          <a:xfrm flipV="1">
            <a:off x="4748981" y="2647342"/>
            <a:ext cx="3125019" cy="2693008"/>
          </a:xfrm>
          <a:prstGeom prst="bentConnector3">
            <a:avLst>
              <a:gd name="adj1" fmla="val 100393"/>
            </a:avLst>
          </a:prstGeom>
          <a:ln>
            <a:solidFill>
              <a:schemeClr val="accent6"/>
            </a:solidFill>
            <a:headEnd type="triangle" w="med" len="med"/>
            <a:tailEnd type="oval"/>
          </a:ln>
          <a:effectLst/>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AB5743EB-3711-409D-85E4-047F890F6CA3}"/>
              </a:ext>
            </a:extLst>
          </p:cNvPr>
          <p:cNvCxnSpPr>
            <a:cxnSpLocks/>
          </p:cNvCxnSpPr>
          <p:nvPr/>
        </p:nvCxnSpPr>
        <p:spPr>
          <a:xfrm flipV="1">
            <a:off x="4163962" y="2647342"/>
            <a:ext cx="2329801" cy="2131135"/>
          </a:xfrm>
          <a:prstGeom prst="bentConnector3">
            <a:avLst>
              <a:gd name="adj1" fmla="val 99333"/>
            </a:avLst>
          </a:prstGeom>
          <a:ln>
            <a:solidFill>
              <a:schemeClr val="accent6"/>
            </a:solidFill>
            <a:headEnd type="triangle" w="med" len="med"/>
            <a:tailEnd type="oval"/>
          </a:ln>
          <a:effectLst/>
        </p:spPr>
        <p:style>
          <a:lnRef idx="2">
            <a:schemeClr val="accent1"/>
          </a:lnRef>
          <a:fillRef idx="0">
            <a:schemeClr val="accent1"/>
          </a:fillRef>
          <a:effectRef idx="1">
            <a:schemeClr val="accent1"/>
          </a:effectRef>
          <a:fontRef idx="minor">
            <a:schemeClr val="tx1"/>
          </a:fontRef>
        </p:style>
      </p:cxnSp>
      <p:cxnSp>
        <p:nvCxnSpPr>
          <p:cNvPr id="20" name="Connector: Elbow 19">
            <a:extLst>
              <a:ext uri="{FF2B5EF4-FFF2-40B4-BE49-F238E27FC236}">
                <a16:creationId xmlns:a16="http://schemas.microsoft.com/office/drawing/2014/main" id="{2F62711D-069B-4A90-A5BB-23D5A744DBE8}"/>
              </a:ext>
            </a:extLst>
          </p:cNvPr>
          <p:cNvCxnSpPr>
            <a:cxnSpLocks/>
          </p:cNvCxnSpPr>
          <p:nvPr/>
        </p:nvCxnSpPr>
        <p:spPr>
          <a:xfrm flipV="1">
            <a:off x="4286250" y="2647343"/>
            <a:ext cx="1335122" cy="876907"/>
          </a:xfrm>
          <a:prstGeom prst="bentConnector3">
            <a:avLst>
              <a:gd name="adj1" fmla="val 99464"/>
            </a:avLst>
          </a:prstGeom>
          <a:ln>
            <a:solidFill>
              <a:schemeClr val="accent6"/>
            </a:solidFill>
            <a:headEnd type="triangle" w="med" len="med"/>
            <a:tailEnd type="ova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9332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WIMP interfaces</a:t>
            </a:r>
          </a:p>
          <a:p>
            <a:endParaRPr lang="en-GB" dirty="0"/>
          </a:p>
        </p:txBody>
      </p:sp>
      <p:sp>
        <p:nvSpPr>
          <p:cNvPr id="3" name="Text Placeholder 2"/>
          <p:cNvSpPr>
            <a:spLocks noGrp="1"/>
          </p:cNvSpPr>
          <p:nvPr>
            <p:ph type="body" sz="quarter" idx="14"/>
          </p:nvPr>
        </p:nvSpPr>
        <p:spPr>
          <a:xfrm>
            <a:off x="724280" y="1704179"/>
            <a:ext cx="6806820" cy="5153821"/>
          </a:xfrm>
        </p:spPr>
        <p:txBody>
          <a:bodyPr/>
          <a:lstStyle/>
          <a:p>
            <a:pPr lvl="1"/>
            <a:r>
              <a:rPr lang="en-GB" dirty="0"/>
              <a:t>Windows are used to show each different program that is currently open</a:t>
            </a:r>
          </a:p>
          <a:p>
            <a:pPr lvl="1"/>
            <a:r>
              <a:rPr lang="en-GB" dirty="0"/>
              <a:t>The user can click on icons using a pointer or cursor</a:t>
            </a:r>
          </a:p>
          <a:p>
            <a:pPr lvl="1"/>
            <a:r>
              <a:rPr lang="en-GB" dirty="0"/>
              <a:t>Icons represent key functions rather than having to </a:t>
            </a:r>
            <a:br>
              <a:rPr lang="en-GB" dirty="0"/>
            </a:br>
            <a:r>
              <a:rPr lang="en-GB" dirty="0"/>
              <a:t>type instructions</a:t>
            </a:r>
          </a:p>
          <a:p>
            <a:pPr lvl="1"/>
            <a:r>
              <a:rPr lang="en-GB" dirty="0"/>
              <a:t>Icons are also used to launch programs</a:t>
            </a:r>
          </a:p>
          <a:p>
            <a:pPr lvl="1"/>
            <a:r>
              <a:rPr lang="en-GB" dirty="0"/>
              <a:t>Menus are used within programs and also as context-sensitive menus when you right-click</a:t>
            </a:r>
          </a:p>
          <a:p>
            <a:pPr lvl="1"/>
            <a:r>
              <a:rPr lang="en-GB" dirty="0">
                <a:sym typeface="Wingdings" pitchFamily="2" charset="2"/>
              </a:rPr>
              <a:t>Different shaped pointers indicate the current function of the pointer or state of the computer</a:t>
            </a:r>
            <a:endParaRPr lang="en-GB" dirty="0"/>
          </a:p>
        </p:txBody>
      </p:sp>
      <p:grpSp>
        <p:nvGrpSpPr>
          <p:cNvPr id="4" name="Group 3">
            <a:extLst>
              <a:ext uri="{FF2B5EF4-FFF2-40B4-BE49-F238E27FC236}">
                <a16:creationId xmlns:a16="http://schemas.microsoft.com/office/drawing/2014/main" id="{B4C5402A-A92B-42C7-8881-1842499B793F}"/>
              </a:ext>
            </a:extLst>
          </p:cNvPr>
          <p:cNvGrpSpPr/>
          <p:nvPr/>
        </p:nvGrpSpPr>
        <p:grpSpPr>
          <a:xfrm>
            <a:off x="8032748" y="1488105"/>
            <a:ext cx="603252" cy="4558562"/>
            <a:chOff x="8032748" y="1298510"/>
            <a:chExt cx="603252" cy="4558562"/>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104212" y="5326969"/>
              <a:ext cx="417298" cy="530103"/>
            </a:xfrm>
            <a:prstGeom prst="rect">
              <a:avLst/>
            </a:prstGeom>
          </p:spPr>
        </p:pic>
        <p:pic>
          <p:nvPicPr>
            <p:cNvPr id="6" name="Picture 5">
              <a:extLst>
                <a:ext uri="{FF2B5EF4-FFF2-40B4-BE49-F238E27FC236}">
                  <a16:creationId xmlns:a16="http://schemas.microsoft.com/office/drawing/2014/main" id="{8CB2E059-FEFA-455E-9773-75EECB5EE93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032748" y="4655560"/>
              <a:ext cx="603252" cy="530103"/>
            </a:xfrm>
            <a:prstGeom prst="rect">
              <a:avLst/>
            </a:prstGeom>
          </p:spPr>
        </p:pic>
        <p:pic>
          <p:nvPicPr>
            <p:cNvPr id="7" name="Picture 6">
              <a:extLst>
                <a:ext uri="{FF2B5EF4-FFF2-40B4-BE49-F238E27FC236}">
                  <a16:creationId xmlns:a16="http://schemas.microsoft.com/office/drawing/2014/main" id="{EDD88A9C-C871-4AFC-99C7-E55938981596}"/>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8104212" y="3984150"/>
              <a:ext cx="436538" cy="530103"/>
            </a:xfrm>
            <a:prstGeom prst="rect">
              <a:avLst/>
            </a:prstGeom>
          </p:spPr>
        </p:pic>
        <p:pic>
          <p:nvPicPr>
            <p:cNvPr id="8" name="Picture 7">
              <a:extLst>
                <a:ext uri="{FF2B5EF4-FFF2-40B4-BE49-F238E27FC236}">
                  <a16:creationId xmlns:a16="http://schemas.microsoft.com/office/drawing/2014/main" id="{593AC36E-059A-4E0D-81AD-F227F1E0C0E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153400" y="2645761"/>
              <a:ext cx="368110" cy="530103"/>
            </a:xfrm>
            <a:prstGeom prst="rect">
              <a:avLst/>
            </a:prstGeom>
          </p:spPr>
        </p:pic>
        <p:pic>
          <p:nvPicPr>
            <p:cNvPr id="9" name="Picture 8">
              <a:extLst>
                <a:ext uri="{FF2B5EF4-FFF2-40B4-BE49-F238E27FC236}">
                  <a16:creationId xmlns:a16="http://schemas.microsoft.com/office/drawing/2014/main" id="{1706CBCD-E4EC-4D65-918E-DF2D8BCD22B0}"/>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32749" y="3312740"/>
              <a:ext cx="603251" cy="530103"/>
            </a:xfrm>
            <a:prstGeom prst="rect">
              <a:avLst/>
            </a:prstGeom>
          </p:spPr>
        </p:pic>
        <p:pic>
          <p:nvPicPr>
            <p:cNvPr id="10" name="Picture 9">
              <a:extLst>
                <a:ext uri="{FF2B5EF4-FFF2-40B4-BE49-F238E27FC236}">
                  <a16:creationId xmlns:a16="http://schemas.microsoft.com/office/drawing/2014/main" id="{685FDF92-CE9B-4648-89A8-90D634D70126}"/>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8104212" y="1969920"/>
              <a:ext cx="531788" cy="530103"/>
            </a:xfrm>
            <a:prstGeom prst="rect">
              <a:avLst/>
            </a:prstGeom>
          </p:spPr>
        </p:pic>
        <p:pic>
          <p:nvPicPr>
            <p:cNvPr id="11" name="Picture 10">
              <a:extLst>
                <a:ext uri="{FF2B5EF4-FFF2-40B4-BE49-F238E27FC236}">
                  <a16:creationId xmlns:a16="http://schemas.microsoft.com/office/drawing/2014/main" id="{EC0A50BA-5357-4134-AD20-DCF720354920}"/>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8104212" y="1298510"/>
              <a:ext cx="417298" cy="530103"/>
            </a:xfrm>
            <a:prstGeom prst="rect">
              <a:avLst/>
            </a:prstGeom>
          </p:spPr>
        </p:pic>
      </p:grpSp>
    </p:spTree>
    <p:extLst>
      <p:ext uri="{BB962C8B-B14F-4D97-AF65-F5344CB8AC3E}">
        <p14:creationId xmlns:p14="http://schemas.microsoft.com/office/powerpoint/2010/main" val="3944629524"/>
      </p:ext>
    </p:extLst>
  </p:cSld>
  <p:clrMapOvr>
    <a:masterClrMapping/>
  </p:clrMapOvr>
</p:sld>
</file>

<file path=ppt/theme/theme1.xml><?xml version="1.0" encoding="utf-8"?>
<a:theme xmlns:a="http://schemas.openxmlformats.org/drawingml/2006/main" name="Unit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E4FDE1-DD94-423F-90CC-9B1C251287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AE19FA4-0C96-4EA4-A310-EE64CCAA7D07}">
  <ds:schemaRefs>
    <ds:schemaRef ds:uri="http://schemas.microsoft.com/sharepoint/v3/contenttype/forms"/>
  </ds:schemaRefs>
</ds:datastoreItem>
</file>

<file path=customXml/itemProps3.xml><?xml version="1.0" encoding="utf-8"?>
<ds:datastoreItem xmlns:ds="http://schemas.openxmlformats.org/officeDocument/2006/customXml" ds:itemID="{38A39263-1CF1-47D3-BA34-1696DBCFA18D}">
  <ds:schemaRefs>
    <ds:schemaRef ds:uri="94dce8ab-38ff-4714-b1ed-1fc5e4d9abd1"/>
    <ds:schemaRef ds:uri="http://purl.org/dc/elements/1.1/"/>
    <ds:schemaRef ds:uri="http://schemas.microsoft.com/office/2006/metadata/properties"/>
    <ds:schemaRef ds:uri="http://schemas.openxmlformats.org/package/2006/metadata/core-properties"/>
    <ds:schemaRef ds:uri="http://www.w3.org/XML/1998/namespace"/>
    <ds:schemaRef ds:uri="http://schemas.microsoft.com/office/2006/documentManagement/types"/>
    <ds:schemaRef ds:uri="http://purl.org/dc/dcmitype/"/>
    <ds:schemaRef ds:uri="1ef05dc5-97a2-498b-bf7c-bd189143a1ff"/>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Unit 4</Template>
  <TotalTime>7362</TotalTime>
  <Words>1224</Words>
  <Application>Microsoft Office PowerPoint</Application>
  <PresentationFormat>On-screen Show (4:3)</PresentationFormat>
  <Paragraphs>177</Paragraphs>
  <Slides>27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Unit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Ruari Mears</cp:lastModifiedBy>
  <cp:revision>100</cp:revision>
  <dcterms:created xsi:type="dcterms:W3CDTF">2014-09-01T16:04:28Z</dcterms:created>
  <dcterms:modified xsi:type="dcterms:W3CDTF">2022-09-20T15:31:47Z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