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38"/>
  </p:notesMasterIdLst>
  <p:sldIdLst>
    <p:sldId id="260" r:id="rId5"/>
    <p:sldId id="261" r:id="rId6"/>
    <p:sldId id="284" r:id="rId7"/>
    <p:sldId id="263" r:id="rId8"/>
    <p:sldId id="264" r:id="rId9"/>
    <p:sldId id="279" r:id="rId10"/>
    <p:sldId id="280" r:id="rId11"/>
    <p:sldId id="265" r:id="rId12"/>
    <p:sldId id="289" r:id="rId13"/>
    <p:sldId id="286" r:id="rId14"/>
    <p:sldId id="266" r:id="rId15"/>
    <p:sldId id="267" r:id="rId16"/>
    <p:sldId id="283" r:id="rId17"/>
    <p:sldId id="268" r:id="rId18"/>
    <p:sldId id="269" r:id="rId19"/>
    <p:sldId id="270" r:id="rId20"/>
    <p:sldId id="271" r:id="rId21"/>
    <p:sldId id="288" r:id="rId22"/>
    <p:sldId id="281" r:id="rId23"/>
    <p:sldId id="272" r:id="rId24"/>
    <p:sldId id="273" r:id="rId25"/>
    <p:sldId id="276" r:id="rId26"/>
    <p:sldId id="285" r:id="rId27"/>
    <p:sldId id="275" r:id="rId28"/>
    <p:sldId id="282" r:id="rId29"/>
    <p:sldId id="292" r:id="rId30"/>
    <p:sldId id="294" r:id="rId31"/>
    <p:sldId id="290" r:id="rId32"/>
    <p:sldId id="291" r:id="rId33"/>
    <p:sldId id="295" r:id="rId34"/>
    <p:sldId id="277" r:id="rId35"/>
    <p:sldId id="287" r:id="rId36"/>
    <p:sldId id="278" r:id="rId37"/>
  </p:sldIdLst>
  <p:sldSz cx="9144000" cy="6858000" type="screen4x3"/>
  <p:notesSz cx="6858000" cy="9144000"/>
  <p:embeddedFontLst>
    <p:embeddedFont>
      <p:font typeface="Calibri" panose="020F0502020204030204" pitchFamily="34" charset="0"/>
      <p:regular r:id="rId39"/>
      <p:bold r:id="rId40"/>
      <p:italic r:id="rId41"/>
      <p:boldItalic r:id="rId42"/>
    </p:embeddedFont>
    <p:embeddedFont>
      <p:font typeface="Comic Sans MS" panose="030F0702030302020204" pitchFamily="66" charset="0"/>
      <p:regular r:id="rId43"/>
      <p:bold r:id="rId44"/>
      <p:italic r:id="rId45"/>
      <p:boldItalic r:id="rId4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3" clrIdx="0">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63C"/>
    <a:srgbClr val="58ACA5"/>
    <a:srgbClr val="D2A022"/>
    <a:srgbClr val="3E7FC3"/>
    <a:srgbClr val="F68B38"/>
    <a:srgbClr val="B32E25"/>
    <a:srgbClr val="5EC9DC"/>
    <a:srgbClr val="1950A4"/>
    <a:srgbClr val="6992D2"/>
    <a:srgbClr val="EBEBE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96170"/>
  </p:normalViewPr>
  <p:slideViewPr>
    <p:cSldViewPr snapToGrid="0" snapToObjects="1" showGuides="1">
      <p:cViewPr varScale="1">
        <p:scale>
          <a:sx n="58" d="100"/>
          <a:sy n="58" d="100"/>
        </p:scale>
        <p:origin x="600" y="60"/>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Heathcote" userId="62419938-1f1d-43ca-9327-cfd6c1894440" providerId="ADAL" clId="{52643AC1-171D-4974-AB62-6D35D7A1D092}"/>
    <pc:docChg chg="undo custSel modSld modMainMaster">
      <pc:chgData name="Rob Heathcote" userId="62419938-1f1d-43ca-9327-cfd6c1894440" providerId="ADAL" clId="{52643AC1-171D-4974-AB62-6D35D7A1D092}" dt="2020-03-05T08:06:36.197" v="88" actId="478"/>
      <pc:docMkLst>
        <pc:docMk/>
      </pc:docMkLst>
      <pc:sldChg chg="delSp">
        <pc:chgData name="Rob Heathcote" userId="62419938-1f1d-43ca-9327-cfd6c1894440" providerId="ADAL" clId="{52643AC1-171D-4974-AB62-6D35D7A1D092}" dt="2020-03-05T08:06:36.197" v="88" actId="478"/>
        <pc:sldMkLst>
          <pc:docMk/>
          <pc:sldMk cId="3097358543" sldId="260"/>
        </pc:sldMkLst>
        <pc:spChg chg="del">
          <ac:chgData name="Rob Heathcote" userId="62419938-1f1d-43ca-9327-cfd6c1894440" providerId="ADAL" clId="{52643AC1-171D-4974-AB62-6D35D7A1D092}" dt="2020-03-05T08:06:18.853" v="85" actId="478"/>
          <ac:spMkLst>
            <pc:docMk/>
            <pc:sldMk cId="3097358543" sldId="260"/>
            <ac:spMk id="5" creationId="{00000000-0000-0000-0000-000000000000}"/>
          </ac:spMkLst>
        </pc:spChg>
        <pc:spChg chg="del">
          <ac:chgData name="Rob Heathcote" userId="62419938-1f1d-43ca-9327-cfd6c1894440" providerId="ADAL" clId="{52643AC1-171D-4974-AB62-6D35D7A1D092}" dt="2020-03-05T08:06:18.853" v="85" actId="478"/>
          <ac:spMkLst>
            <pc:docMk/>
            <pc:sldMk cId="3097358543" sldId="260"/>
            <ac:spMk id="6" creationId="{00000000-0000-0000-0000-000000000000}"/>
          </ac:spMkLst>
        </pc:spChg>
        <pc:spChg chg="del">
          <ac:chgData name="Rob Heathcote" userId="62419938-1f1d-43ca-9327-cfd6c1894440" providerId="ADAL" clId="{52643AC1-171D-4974-AB62-6D35D7A1D092}" dt="2020-03-05T08:06:31.565" v="87" actId="478"/>
          <ac:spMkLst>
            <pc:docMk/>
            <pc:sldMk cId="3097358543" sldId="260"/>
            <ac:spMk id="7" creationId="{00000000-0000-0000-0000-000000000000}"/>
          </ac:spMkLst>
        </pc:spChg>
        <pc:grpChg chg="del">
          <ac:chgData name="Rob Heathcote" userId="62419938-1f1d-43ca-9327-cfd6c1894440" providerId="ADAL" clId="{52643AC1-171D-4974-AB62-6D35D7A1D092}" dt="2020-03-05T08:06:36.197" v="88" actId="478"/>
          <ac:grpSpMkLst>
            <pc:docMk/>
            <pc:sldMk cId="3097358543" sldId="260"/>
            <ac:grpSpMk id="8" creationId="{00000000-0000-0000-0000-000000000000}"/>
          </ac:grpSpMkLst>
        </pc:grpChg>
      </pc:sldChg>
      <pc:sldMasterChg chg="modSldLayout">
        <pc:chgData name="Rob Heathcote" userId="62419938-1f1d-43ca-9327-cfd6c1894440" providerId="ADAL" clId="{52643AC1-171D-4974-AB62-6D35D7A1D092}" dt="2020-03-05T08:06:26.605" v="86" actId="478"/>
        <pc:sldMasterMkLst>
          <pc:docMk/>
          <pc:sldMasterMk cId="3316734550" sldId="2147483648"/>
        </pc:sldMasterMkLst>
        <pc:sldLayoutChg chg="addSp delSp modSp">
          <pc:chgData name="Rob Heathcote" userId="62419938-1f1d-43ca-9327-cfd6c1894440" providerId="ADAL" clId="{52643AC1-171D-4974-AB62-6D35D7A1D092}" dt="2020-03-05T08:06:26.605" v="86" actId="478"/>
          <pc:sldLayoutMkLst>
            <pc:docMk/>
            <pc:sldMasterMk cId="3316734550" sldId="2147483648"/>
            <pc:sldLayoutMk cId="3886385901" sldId="2147483649"/>
          </pc:sldLayoutMkLst>
          <pc:spChg chg="del">
            <ac:chgData name="Rob Heathcote" userId="62419938-1f1d-43ca-9327-cfd6c1894440" providerId="ADAL" clId="{52643AC1-171D-4974-AB62-6D35D7A1D092}" dt="2020-03-05T08:00:15.629" v="15" actId="478"/>
            <ac:spMkLst>
              <pc:docMk/>
              <pc:sldMasterMk cId="3316734550" sldId="2147483648"/>
              <pc:sldLayoutMk cId="3886385901" sldId="2147483649"/>
              <ac:spMk id="10" creationId="{00000000-0000-0000-0000-000000000000}"/>
            </ac:spMkLst>
          </pc:spChg>
          <pc:spChg chg="del">
            <ac:chgData name="Rob Heathcote" userId="62419938-1f1d-43ca-9327-cfd6c1894440" providerId="ADAL" clId="{52643AC1-171D-4974-AB62-6D35D7A1D092}" dt="2020-03-05T08:00:23.276" v="19" actId="478"/>
            <ac:spMkLst>
              <pc:docMk/>
              <pc:sldMasterMk cId="3316734550" sldId="2147483648"/>
              <pc:sldLayoutMk cId="3886385901" sldId="2147483649"/>
              <ac:spMk id="20" creationId="{00000000-0000-0000-0000-000000000000}"/>
            </ac:spMkLst>
          </pc:spChg>
          <pc:spChg chg="del">
            <ac:chgData name="Rob Heathcote" userId="62419938-1f1d-43ca-9327-cfd6c1894440" providerId="ADAL" clId="{52643AC1-171D-4974-AB62-6D35D7A1D092}" dt="2020-03-05T08:00:21.085" v="18" actId="478"/>
            <ac:spMkLst>
              <pc:docMk/>
              <pc:sldMasterMk cId="3316734550" sldId="2147483648"/>
              <pc:sldLayoutMk cId="3886385901" sldId="2147483649"/>
              <ac:spMk id="21" creationId="{00000000-0000-0000-0000-000000000000}"/>
            </ac:spMkLst>
          </pc:spChg>
          <pc:spChg chg="del">
            <ac:chgData name="Rob Heathcote" userId="62419938-1f1d-43ca-9327-cfd6c1894440" providerId="ADAL" clId="{52643AC1-171D-4974-AB62-6D35D7A1D092}" dt="2020-03-05T08:00:25.717" v="20" actId="478"/>
            <ac:spMkLst>
              <pc:docMk/>
              <pc:sldMasterMk cId="3316734550" sldId="2147483648"/>
              <pc:sldLayoutMk cId="3886385901" sldId="2147483649"/>
              <ac:spMk id="24" creationId="{00000000-0000-0000-0000-000000000000}"/>
            </ac:spMkLst>
          </pc:spChg>
          <pc:picChg chg="add del mod ord">
            <ac:chgData name="Rob Heathcote" userId="62419938-1f1d-43ca-9327-cfd6c1894440" providerId="ADAL" clId="{52643AC1-171D-4974-AB62-6D35D7A1D092}" dt="2020-03-05T08:00:17.647" v="17" actId="478"/>
            <ac:picMkLst>
              <pc:docMk/>
              <pc:sldMasterMk cId="3316734550" sldId="2147483648"/>
              <pc:sldLayoutMk cId="3886385901" sldId="2147483649"/>
              <ac:picMk id="3" creationId="{6E1C4A5A-09EB-4C05-B872-191E22348813}"/>
            </ac:picMkLst>
          </pc:picChg>
          <pc:picChg chg="del">
            <ac:chgData name="Rob Heathcote" userId="62419938-1f1d-43ca-9327-cfd6c1894440" providerId="ADAL" clId="{52643AC1-171D-4974-AB62-6D35D7A1D092}" dt="2020-03-05T08:06:26.605" v="86" actId="478"/>
            <ac:picMkLst>
              <pc:docMk/>
              <pc:sldMasterMk cId="3316734550" sldId="2147483648"/>
              <pc:sldLayoutMk cId="3886385901" sldId="2147483649"/>
              <ac:picMk id="8" creationId="{00000000-0000-0000-0000-000000000000}"/>
            </ac:picMkLst>
          </pc:picChg>
          <pc:picChg chg="del">
            <ac:chgData name="Rob Heathcote" userId="62419938-1f1d-43ca-9327-cfd6c1894440" providerId="ADAL" clId="{52643AC1-171D-4974-AB62-6D35D7A1D092}" dt="2020-03-05T08:00:03.439" v="0" actId="478"/>
            <ac:picMkLst>
              <pc:docMk/>
              <pc:sldMasterMk cId="3316734550" sldId="2147483648"/>
              <pc:sldLayoutMk cId="3886385901" sldId="2147483649"/>
              <ac:picMk id="9" creationId="{00000000-0000-0000-0000-000000000000}"/>
            </ac:picMkLst>
          </pc:picChg>
        </pc:sldLayoutChg>
        <pc:sldLayoutChg chg="addSp delSp modSp">
          <pc:chgData name="Rob Heathcote" userId="62419938-1f1d-43ca-9327-cfd6c1894440" providerId="ADAL" clId="{52643AC1-171D-4974-AB62-6D35D7A1D092}" dt="2020-03-05T08:05:05.845" v="84" actId="478"/>
          <pc:sldLayoutMkLst>
            <pc:docMk/>
            <pc:sldMasterMk cId="3316734550" sldId="2147483648"/>
            <pc:sldLayoutMk cId="2849720375" sldId="2147483652"/>
          </pc:sldLayoutMkLst>
          <pc:spChg chg="mod">
            <ac:chgData name="Rob Heathcote" userId="62419938-1f1d-43ca-9327-cfd6c1894440" providerId="ADAL" clId="{52643AC1-171D-4974-AB62-6D35D7A1D092}" dt="2020-03-05T08:01:30.360" v="53" actId="6549"/>
            <ac:spMkLst>
              <pc:docMk/>
              <pc:sldMasterMk cId="3316734550" sldId="2147483648"/>
              <pc:sldLayoutMk cId="2849720375" sldId="2147483652"/>
              <ac:spMk id="3" creationId="{00000000-0000-0000-0000-000000000000}"/>
            </ac:spMkLst>
          </pc:spChg>
          <pc:spChg chg="mod">
            <ac:chgData name="Rob Heathcote" userId="62419938-1f1d-43ca-9327-cfd6c1894440" providerId="ADAL" clId="{52643AC1-171D-4974-AB62-6D35D7A1D092}" dt="2020-03-05T08:03:56.301" v="75" actId="207"/>
            <ac:spMkLst>
              <pc:docMk/>
              <pc:sldMasterMk cId="3316734550" sldId="2147483648"/>
              <pc:sldLayoutMk cId="2849720375" sldId="2147483652"/>
              <ac:spMk id="8" creationId="{00000000-0000-0000-0000-000000000000}"/>
            </ac:spMkLst>
          </pc:spChg>
          <pc:picChg chg="add mod ord">
            <ac:chgData name="Rob Heathcote" userId="62419938-1f1d-43ca-9327-cfd6c1894440" providerId="ADAL" clId="{52643AC1-171D-4974-AB62-6D35D7A1D092}" dt="2020-03-05T08:01:12.230" v="30" actId="171"/>
            <ac:picMkLst>
              <pc:docMk/>
              <pc:sldMasterMk cId="3316734550" sldId="2147483648"/>
              <pc:sldLayoutMk cId="2849720375" sldId="2147483652"/>
              <ac:picMk id="4" creationId="{E12333BD-23C8-4C57-85FB-842C510FF7B6}"/>
            </ac:picMkLst>
          </pc:picChg>
          <pc:picChg chg="del">
            <ac:chgData name="Rob Heathcote" userId="62419938-1f1d-43ca-9327-cfd6c1894440" providerId="ADAL" clId="{52643AC1-171D-4974-AB62-6D35D7A1D092}" dt="2020-03-05T08:01:06.365" v="22" actId="478"/>
            <ac:picMkLst>
              <pc:docMk/>
              <pc:sldMasterMk cId="3316734550" sldId="2147483648"/>
              <pc:sldLayoutMk cId="2849720375" sldId="2147483652"/>
              <ac:picMk id="9" creationId="{00000000-0000-0000-0000-000000000000}"/>
            </ac:picMkLst>
          </pc:picChg>
          <pc:picChg chg="add del">
            <ac:chgData name="Rob Heathcote" userId="62419938-1f1d-43ca-9327-cfd6c1894440" providerId="ADAL" clId="{52643AC1-171D-4974-AB62-6D35D7A1D092}" dt="2020-03-05T08:05:05.845" v="84" actId="478"/>
            <ac:picMkLst>
              <pc:docMk/>
              <pc:sldMasterMk cId="3316734550" sldId="2147483648"/>
              <pc:sldLayoutMk cId="2849720375" sldId="2147483652"/>
              <ac:picMk id="10" creationId="{02B08CA7-BE4C-4AB4-A6D9-4685775514EF}"/>
            </ac:picMkLst>
          </pc:picChg>
        </pc:sldLayoutChg>
        <pc:sldLayoutChg chg="addSp delSp modSp">
          <pc:chgData name="Rob Heathcote" userId="62419938-1f1d-43ca-9327-cfd6c1894440" providerId="ADAL" clId="{52643AC1-171D-4974-AB62-6D35D7A1D092}" dt="2020-03-05T08:04:14.419" v="77" actId="207"/>
          <pc:sldLayoutMkLst>
            <pc:docMk/>
            <pc:sldMasterMk cId="3316734550" sldId="2147483648"/>
            <pc:sldLayoutMk cId="4180777422" sldId="2147483653"/>
          </pc:sldLayoutMkLst>
          <pc:spChg chg="add">
            <ac:chgData name="Rob Heathcote" userId="62419938-1f1d-43ca-9327-cfd6c1894440" providerId="ADAL" clId="{52643AC1-171D-4974-AB62-6D35D7A1D092}" dt="2020-03-05T08:01:47.268" v="55"/>
            <ac:spMkLst>
              <pc:docMk/>
              <pc:sldMasterMk cId="3316734550" sldId="2147483648"/>
              <pc:sldLayoutMk cId="4180777422" sldId="2147483653"/>
              <ac:spMk id="10" creationId="{C9AA62C9-E8BA-4487-919E-B42771A274C8}"/>
            </ac:spMkLst>
          </pc:spChg>
          <pc:spChg chg="mod">
            <ac:chgData name="Rob Heathcote" userId="62419938-1f1d-43ca-9327-cfd6c1894440" providerId="ADAL" clId="{52643AC1-171D-4974-AB62-6D35D7A1D092}" dt="2020-03-05T08:04:14.419" v="77" actId="207"/>
            <ac:spMkLst>
              <pc:docMk/>
              <pc:sldMasterMk cId="3316734550" sldId="2147483648"/>
              <pc:sldLayoutMk cId="4180777422" sldId="2147483653"/>
              <ac:spMk id="27" creationId="{00000000-0000-0000-0000-000000000000}"/>
            </ac:spMkLst>
          </pc:spChg>
          <pc:spChg chg="del">
            <ac:chgData name="Rob Heathcote" userId="62419938-1f1d-43ca-9327-cfd6c1894440" providerId="ADAL" clId="{52643AC1-171D-4974-AB62-6D35D7A1D092}" dt="2020-03-05T08:01:38.174" v="54" actId="478"/>
            <ac:spMkLst>
              <pc:docMk/>
              <pc:sldMasterMk cId="3316734550" sldId="2147483648"/>
              <pc:sldLayoutMk cId="4180777422" sldId="2147483653"/>
              <ac:spMk id="28" creationId="{00000000-0000-0000-0000-000000000000}"/>
            </ac:spMkLst>
          </pc:spChg>
          <pc:picChg chg="del">
            <ac:chgData name="Rob Heathcote" userId="62419938-1f1d-43ca-9327-cfd6c1894440" providerId="ADAL" clId="{52643AC1-171D-4974-AB62-6D35D7A1D092}" dt="2020-03-05T08:01:38.174" v="54" actId="478"/>
            <ac:picMkLst>
              <pc:docMk/>
              <pc:sldMasterMk cId="3316734550" sldId="2147483648"/>
              <pc:sldLayoutMk cId="4180777422" sldId="2147483653"/>
              <ac:picMk id="7" creationId="{00000000-0000-0000-0000-000000000000}"/>
            </ac:picMkLst>
          </pc:picChg>
          <pc:picChg chg="add">
            <ac:chgData name="Rob Heathcote" userId="62419938-1f1d-43ca-9327-cfd6c1894440" providerId="ADAL" clId="{52643AC1-171D-4974-AB62-6D35D7A1D092}" dt="2020-03-05T08:01:47.268" v="55"/>
            <ac:picMkLst>
              <pc:docMk/>
              <pc:sldMasterMk cId="3316734550" sldId="2147483648"/>
              <pc:sldLayoutMk cId="4180777422" sldId="2147483653"/>
              <ac:picMk id="9" creationId="{3255156C-BCD8-4521-9C5D-CF7B4BC21461}"/>
            </ac:picMkLst>
          </pc:picChg>
        </pc:sldLayoutChg>
        <pc:sldLayoutChg chg="addSp delSp modSp">
          <pc:chgData name="Rob Heathcote" userId="62419938-1f1d-43ca-9327-cfd6c1894440" providerId="ADAL" clId="{52643AC1-171D-4974-AB62-6D35D7A1D092}" dt="2020-03-05T08:04:22.645" v="79" actId="207"/>
          <pc:sldLayoutMkLst>
            <pc:docMk/>
            <pc:sldMasterMk cId="3316734550" sldId="2147483648"/>
            <pc:sldLayoutMk cId="2400860605" sldId="2147483655"/>
          </pc:sldLayoutMkLst>
          <pc:spChg chg="add">
            <ac:chgData name="Rob Heathcote" userId="62419938-1f1d-43ca-9327-cfd6c1894440" providerId="ADAL" clId="{52643AC1-171D-4974-AB62-6D35D7A1D092}" dt="2020-03-05T08:01:51.393" v="57"/>
            <ac:spMkLst>
              <pc:docMk/>
              <pc:sldMasterMk cId="3316734550" sldId="2147483648"/>
              <pc:sldLayoutMk cId="2400860605" sldId="2147483655"/>
              <ac:spMk id="9" creationId="{FD55C676-7380-4D17-9A71-B810355D7F22}"/>
            </ac:spMkLst>
          </pc:spChg>
          <pc:spChg chg="mod">
            <ac:chgData name="Rob Heathcote" userId="62419938-1f1d-43ca-9327-cfd6c1894440" providerId="ADAL" clId="{52643AC1-171D-4974-AB62-6D35D7A1D092}" dt="2020-03-05T08:04:22.645" v="79" actId="207"/>
            <ac:spMkLst>
              <pc:docMk/>
              <pc:sldMasterMk cId="3316734550" sldId="2147483648"/>
              <pc:sldLayoutMk cId="2400860605" sldId="2147483655"/>
              <ac:spMk id="26" creationId="{00000000-0000-0000-0000-000000000000}"/>
            </ac:spMkLst>
          </pc:spChg>
          <pc:spChg chg="del">
            <ac:chgData name="Rob Heathcote" userId="62419938-1f1d-43ca-9327-cfd6c1894440" providerId="ADAL" clId="{52643AC1-171D-4974-AB62-6D35D7A1D092}" dt="2020-03-05T08:01:51.070" v="56" actId="478"/>
            <ac:spMkLst>
              <pc:docMk/>
              <pc:sldMasterMk cId="3316734550" sldId="2147483648"/>
              <pc:sldLayoutMk cId="2400860605" sldId="2147483655"/>
              <ac:spMk id="27" creationId="{00000000-0000-0000-0000-000000000000}"/>
            </ac:spMkLst>
          </pc:spChg>
          <pc:picChg chg="del">
            <ac:chgData name="Rob Heathcote" userId="62419938-1f1d-43ca-9327-cfd6c1894440" providerId="ADAL" clId="{52643AC1-171D-4974-AB62-6D35D7A1D092}" dt="2020-03-05T08:01:51.070" v="56" actId="478"/>
            <ac:picMkLst>
              <pc:docMk/>
              <pc:sldMasterMk cId="3316734550" sldId="2147483648"/>
              <pc:sldLayoutMk cId="2400860605" sldId="2147483655"/>
              <ac:picMk id="7" creationId="{00000000-0000-0000-0000-000000000000}"/>
            </ac:picMkLst>
          </pc:picChg>
          <pc:picChg chg="add">
            <ac:chgData name="Rob Heathcote" userId="62419938-1f1d-43ca-9327-cfd6c1894440" providerId="ADAL" clId="{52643AC1-171D-4974-AB62-6D35D7A1D092}" dt="2020-03-05T08:01:51.393" v="57"/>
            <ac:picMkLst>
              <pc:docMk/>
              <pc:sldMasterMk cId="3316734550" sldId="2147483648"/>
              <pc:sldLayoutMk cId="2400860605" sldId="2147483655"/>
              <ac:picMk id="8" creationId="{B2B370F0-D5A9-4B52-97FD-64A1402889E7}"/>
            </ac:picMkLst>
          </pc:picChg>
        </pc:sldLayoutChg>
        <pc:sldLayoutChg chg="addSp delSp modSp">
          <pc:chgData name="Rob Heathcote" userId="62419938-1f1d-43ca-9327-cfd6c1894440" providerId="ADAL" clId="{52643AC1-171D-4974-AB62-6D35D7A1D092}" dt="2020-03-05T08:04:30.136" v="81" actId="207"/>
          <pc:sldLayoutMkLst>
            <pc:docMk/>
            <pc:sldMasterMk cId="3316734550" sldId="2147483648"/>
            <pc:sldLayoutMk cId="3315833090" sldId="2147483656"/>
          </pc:sldLayoutMkLst>
          <pc:spChg chg="add">
            <ac:chgData name="Rob Heathcote" userId="62419938-1f1d-43ca-9327-cfd6c1894440" providerId="ADAL" clId="{52643AC1-171D-4974-AB62-6D35D7A1D092}" dt="2020-03-05T08:01:54.705" v="59"/>
            <ac:spMkLst>
              <pc:docMk/>
              <pc:sldMasterMk cId="3316734550" sldId="2147483648"/>
              <pc:sldLayoutMk cId="3315833090" sldId="2147483656"/>
              <ac:spMk id="8" creationId="{6BC9FC53-D825-4002-ADB7-823147B14172}"/>
            </ac:spMkLst>
          </pc:spChg>
          <pc:spChg chg="mod">
            <ac:chgData name="Rob Heathcote" userId="62419938-1f1d-43ca-9327-cfd6c1894440" providerId="ADAL" clId="{52643AC1-171D-4974-AB62-6D35D7A1D092}" dt="2020-03-05T08:04:30.136" v="81" actId="207"/>
            <ac:spMkLst>
              <pc:docMk/>
              <pc:sldMasterMk cId="3316734550" sldId="2147483648"/>
              <pc:sldLayoutMk cId="3315833090" sldId="2147483656"/>
              <ac:spMk id="25" creationId="{00000000-0000-0000-0000-000000000000}"/>
            </ac:spMkLst>
          </pc:spChg>
          <pc:spChg chg="del">
            <ac:chgData name="Rob Heathcote" userId="62419938-1f1d-43ca-9327-cfd6c1894440" providerId="ADAL" clId="{52643AC1-171D-4974-AB62-6D35D7A1D092}" dt="2020-03-05T08:01:54.437" v="58" actId="478"/>
            <ac:spMkLst>
              <pc:docMk/>
              <pc:sldMasterMk cId="3316734550" sldId="2147483648"/>
              <pc:sldLayoutMk cId="3315833090" sldId="2147483656"/>
              <ac:spMk id="26" creationId="{00000000-0000-0000-0000-000000000000}"/>
            </ac:spMkLst>
          </pc:spChg>
          <pc:picChg chg="del">
            <ac:chgData name="Rob Heathcote" userId="62419938-1f1d-43ca-9327-cfd6c1894440" providerId="ADAL" clId="{52643AC1-171D-4974-AB62-6D35D7A1D092}" dt="2020-03-05T08:01:54.437" v="58" actId="478"/>
            <ac:picMkLst>
              <pc:docMk/>
              <pc:sldMasterMk cId="3316734550" sldId="2147483648"/>
              <pc:sldLayoutMk cId="3315833090" sldId="2147483656"/>
              <ac:picMk id="6" creationId="{00000000-0000-0000-0000-000000000000}"/>
            </ac:picMkLst>
          </pc:picChg>
          <pc:picChg chg="add">
            <ac:chgData name="Rob Heathcote" userId="62419938-1f1d-43ca-9327-cfd6c1894440" providerId="ADAL" clId="{52643AC1-171D-4974-AB62-6D35D7A1D092}" dt="2020-03-05T08:01:54.705" v="59"/>
            <ac:picMkLst>
              <pc:docMk/>
              <pc:sldMasterMk cId="3316734550" sldId="2147483648"/>
              <pc:sldLayoutMk cId="3315833090" sldId="2147483656"/>
              <ac:picMk id="7" creationId="{5F15E4BA-44A1-4FBD-B5FF-77CFFC5A7788}"/>
            </ac:picMkLst>
          </pc:picChg>
        </pc:sldLayoutChg>
        <pc:sldLayoutChg chg="modSp setBg">
          <pc:chgData name="Rob Heathcote" userId="62419938-1f1d-43ca-9327-cfd6c1894440" providerId="ADAL" clId="{52643AC1-171D-4974-AB62-6D35D7A1D092}" dt="2020-03-05T08:03:18.008" v="70" actId="207"/>
          <pc:sldLayoutMkLst>
            <pc:docMk/>
            <pc:sldMasterMk cId="3316734550" sldId="2147483648"/>
            <pc:sldLayoutMk cId="393927180" sldId="2147483664"/>
          </pc:sldLayoutMkLst>
          <pc:spChg chg="mod">
            <ac:chgData name="Rob Heathcote" userId="62419938-1f1d-43ca-9327-cfd6c1894440" providerId="ADAL" clId="{52643AC1-171D-4974-AB62-6D35D7A1D092}" dt="2020-03-05T08:03:18.008" v="70" actId="207"/>
            <ac:spMkLst>
              <pc:docMk/>
              <pc:sldMasterMk cId="3316734550" sldId="2147483648"/>
              <pc:sldLayoutMk cId="393927180" sldId="2147483664"/>
              <ac:spMk id="10" creationId="{00000000-0000-0000-0000-000000000000}"/>
            </ac:spMkLst>
          </pc:spChg>
        </pc:sldLayoutChg>
        <pc:sldLayoutChg chg="addSp delSp modSp">
          <pc:chgData name="Rob Heathcote" userId="62419938-1f1d-43ca-9327-cfd6c1894440" providerId="ADAL" clId="{52643AC1-171D-4974-AB62-6D35D7A1D092}" dt="2020-03-05T08:02:04.255" v="65" actId="20577"/>
          <pc:sldLayoutMkLst>
            <pc:docMk/>
            <pc:sldMasterMk cId="3316734550" sldId="2147483648"/>
            <pc:sldLayoutMk cId="487712265" sldId="2147483665"/>
          </pc:sldLayoutMkLst>
          <pc:spChg chg="mod">
            <ac:chgData name="Rob Heathcote" userId="62419938-1f1d-43ca-9327-cfd6c1894440" providerId="ADAL" clId="{52643AC1-171D-4974-AB62-6D35D7A1D092}" dt="2020-03-05T08:02:04.255" v="65" actId="20577"/>
            <ac:spMkLst>
              <pc:docMk/>
              <pc:sldMasterMk cId="3316734550" sldId="2147483648"/>
              <pc:sldLayoutMk cId="487712265" sldId="2147483665"/>
              <ac:spMk id="8" creationId="{00000000-0000-0000-0000-000000000000}"/>
            </ac:spMkLst>
          </pc:spChg>
          <pc:spChg chg="add">
            <ac:chgData name="Rob Heathcote" userId="62419938-1f1d-43ca-9327-cfd6c1894440" providerId="ADAL" clId="{52643AC1-171D-4974-AB62-6D35D7A1D092}" dt="2020-03-05T08:01:58.529" v="61"/>
            <ac:spMkLst>
              <pc:docMk/>
              <pc:sldMasterMk cId="3316734550" sldId="2147483648"/>
              <pc:sldLayoutMk cId="487712265" sldId="2147483665"/>
              <ac:spMk id="9" creationId="{85CBFDD3-691E-49EF-8099-8E63C39BDF8B}"/>
            </ac:spMkLst>
          </pc:spChg>
          <pc:spChg chg="del">
            <ac:chgData name="Rob Heathcote" userId="62419938-1f1d-43ca-9327-cfd6c1894440" providerId="ADAL" clId="{52643AC1-171D-4974-AB62-6D35D7A1D092}" dt="2020-03-05T08:01:58.070" v="60" actId="478"/>
            <ac:spMkLst>
              <pc:docMk/>
              <pc:sldMasterMk cId="3316734550" sldId="2147483648"/>
              <pc:sldLayoutMk cId="487712265" sldId="2147483665"/>
              <ac:spMk id="28" creationId="{00000000-0000-0000-0000-000000000000}"/>
            </ac:spMkLst>
          </pc:spChg>
          <pc:picChg chg="add">
            <ac:chgData name="Rob Heathcote" userId="62419938-1f1d-43ca-9327-cfd6c1894440" providerId="ADAL" clId="{52643AC1-171D-4974-AB62-6D35D7A1D092}" dt="2020-03-05T08:01:58.529" v="61"/>
            <ac:picMkLst>
              <pc:docMk/>
              <pc:sldMasterMk cId="3316734550" sldId="2147483648"/>
              <pc:sldLayoutMk cId="487712265" sldId="2147483665"/>
              <ac:picMk id="6" creationId="{8C26EC69-48B6-41BB-B076-FBAEE4D4F724}"/>
            </ac:picMkLst>
          </pc:picChg>
          <pc:picChg chg="del">
            <ac:chgData name="Rob Heathcote" userId="62419938-1f1d-43ca-9327-cfd6c1894440" providerId="ADAL" clId="{52643AC1-171D-4974-AB62-6D35D7A1D092}" dt="2020-03-05T08:01:58.070" v="60" actId="478"/>
            <ac:picMkLst>
              <pc:docMk/>
              <pc:sldMasterMk cId="3316734550" sldId="2147483648"/>
              <pc:sldLayoutMk cId="487712265" sldId="2147483665"/>
              <ac:picMk id="7" creationId="{00000000-0000-0000-0000-000000000000}"/>
            </ac:picMkLst>
          </pc:picChg>
        </pc:sldLayoutChg>
        <pc:sldLayoutChg chg="addSp delSp modSp setBg">
          <pc:chgData name="Rob Heathcote" userId="62419938-1f1d-43ca-9327-cfd6c1894440" providerId="ADAL" clId="{52643AC1-171D-4974-AB62-6D35D7A1D092}" dt="2020-03-05T08:04:54.069" v="83" actId="207"/>
          <pc:sldLayoutMkLst>
            <pc:docMk/>
            <pc:sldMasterMk cId="3316734550" sldId="2147483648"/>
            <pc:sldLayoutMk cId="1093718466" sldId="2147483666"/>
          </pc:sldLayoutMkLst>
          <pc:spChg chg="mod">
            <ac:chgData name="Rob Heathcote" userId="62419938-1f1d-43ca-9327-cfd6c1894440" providerId="ADAL" clId="{52643AC1-171D-4974-AB62-6D35D7A1D092}" dt="2020-03-05T08:04:54.069" v="83" actId="207"/>
            <ac:spMkLst>
              <pc:docMk/>
              <pc:sldMasterMk cId="3316734550" sldId="2147483648"/>
              <pc:sldLayoutMk cId="1093718466" sldId="2147483666"/>
              <ac:spMk id="10" creationId="{00000000-0000-0000-0000-000000000000}"/>
            </ac:spMkLst>
          </pc:spChg>
          <pc:picChg chg="add del mod">
            <ac:chgData name="Rob Heathcote" userId="62419938-1f1d-43ca-9327-cfd6c1894440" providerId="ADAL" clId="{52643AC1-171D-4974-AB62-6D35D7A1D092}" dt="2020-03-05T08:03:37.010" v="72"/>
            <ac:picMkLst>
              <pc:docMk/>
              <pc:sldMasterMk cId="3316734550" sldId="2147483648"/>
              <pc:sldLayoutMk cId="1093718466" sldId="2147483666"/>
              <ac:picMk id="2" creationId="{BC0FEFD4-CE72-4D8F-BAE0-056BF4850D58}"/>
            </ac:picMkLst>
          </pc:picChg>
        </pc:sldLayoutChg>
      </pc:sldMasterChg>
    </pc:docChg>
  </pc:docChgLst>
  <pc:docChgLst>
    <pc:chgData name="James Franklin" userId="cf915d05-507f-491f-b4a6-b2aa085ee4b1" providerId="ADAL" clId="{85B90544-D433-4212-8D20-0503E1564FBD}"/>
    <pc:docChg chg="undo custSel addSld delSld modSld sldOrd">
      <pc:chgData name="James Franklin" userId="cf915d05-507f-491f-b4a6-b2aa085ee4b1" providerId="ADAL" clId="{85B90544-D433-4212-8D20-0503E1564FBD}" dt="2020-03-03T14:06:06.119" v="2812" actId="20577"/>
      <pc:docMkLst>
        <pc:docMk/>
      </pc:docMkLst>
      <pc:sldChg chg="del">
        <pc:chgData name="James Franklin" userId="cf915d05-507f-491f-b4a6-b2aa085ee4b1" providerId="ADAL" clId="{85B90544-D433-4212-8D20-0503E1564FBD}" dt="2020-03-02T11:40:41.832" v="187" actId="47"/>
        <pc:sldMkLst>
          <pc:docMk/>
          <pc:sldMk cId="3657859214" sldId="262"/>
        </pc:sldMkLst>
      </pc:sldChg>
      <pc:sldChg chg="addSp delSp modSp setBg addCm modCm">
        <pc:chgData name="James Franklin" userId="cf915d05-507f-491f-b4a6-b2aa085ee4b1" providerId="ADAL" clId="{85B90544-D433-4212-8D20-0503E1564FBD}" dt="2020-03-02T11:47:40.402" v="212" actId="1076"/>
        <pc:sldMkLst>
          <pc:docMk/>
          <pc:sldMk cId="990921403" sldId="263"/>
        </pc:sldMkLst>
        <pc:spChg chg="mod">
          <ac:chgData name="James Franklin" userId="cf915d05-507f-491f-b4a6-b2aa085ee4b1" providerId="ADAL" clId="{85B90544-D433-4212-8D20-0503E1564FBD}" dt="2020-03-02T11:47:23.182" v="210" actId="15"/>
          <ac:spMkLst>
            <pc:docMk/>
            <pc:sldMk cId="990921403" sldId="263"/>
            <ac:spMk id="4" creationId="{00000000-0000-0000-0000-000000000000}"/>
          </ac:spMkLst>
        </pc:spChg>
        <pc:spChg chg="add del mod">
          <ac:chgData name="James Franklin" userId="cf915d05-507f-491f-b4a6-b2aa085ee4b1" providerId="ADAL" clId="{85B90544-D433-4212-8D20-0503E1564FBD}" dt="2020-03-02T11:46:45.656" v="204"/>
          <ac:spMkLst>
            <pc:docMk/>
            <pc:sldMk cId="990921403" sldId="263"/>
            <ac:spMk id="6" creationId="{C0F91A7E-0B96-40BC-B1AE-67D89F802EB0}"/>
          </ac:spMkLst>
        </pc:spChg>
        <pc:spChg chg="add del mod">
          <ac:chgData name="James Franklin" userId="cf915d05-507f-491f-b4a6-b2aa085ee4b1" providerId="ADAL" clId="{85B90544-D433-4212-8D20-0503E1564FBD}" dt="2020-03-02T11:46:45.656" v="204"/>
          <ac:spMkLst>
            <pc:docMk/>
            <pc:sldMk cId="990921403" sldId="263"/>
            <ac:spMk id="7" creationId="{B2F9E932-C434-44E4-946F-401BDC52C3EA}"/>
          </ac:spMkLst>
        </pc:spChg>
        <pc:picChg chg="add mod">
          <ac:chgData name="James Franklin" userId="cf915d05-507f-491f-b4a6-b2aa085ee4b1" providerId="ADAL" clId="{85B90544-D433-4212-8D20-0503E1564FBD}" dt="2020-03-02T11:43:24.130" v="197" actId="1076"/>
          <ac:picMkLst>
            <pc:docMk/>
            <pc:sldMk cId="990921403" sldId="263"/>
            <ac:picMk id="2" creationId="{380E3EAF-CBA0-4E7C-BAC5-E01AC0971031}"/>
          </ac:picMkLst>
        </pc:picChg>
        <pc:picChg chg="del">
          <ac:chgData name="James Franklin" userId="cf915d05-507f-491f-b4a6-b2aa085ee4b1" providerId="ADAL" clId="{85B90544-D433-4212-8D20-0503E1564FBD}" dt="2020-03-02T11:40:53.386" v="188" actId="478"/>
          <ac:picMkLst>
            <pc:docMk/>
            <pc:sldMk cId="990921403" sldId="263"/>
            <ac:picMk id="5" creationId="{00000000-0000-0000-0000-000000000000}"/>
          </ac:picMkLst>
        </pc:picChg>
        <pc:picChg chg="add mod">
          <ac:chgData name="James Franklin" userId="cf915d05-507f-491f-b4a6-b2aa085ee4b1" providerId="ADAL" clId="{85B90544-D433-4212-8D20-0503E1564FBD}" dt="2020-03-02T11:47:40.402" v="212" actId="1076"/>
          <ac:picMkLst>
            <pc:docMk/>
            <pc:sldMk cId="990921403" sldId="263"/>
            <ac:picMk id="2050" creationId="{19EB7153-C370-4334-AF7B-056403C9EAF2}"/>
          </ac:picMkLst>
        </pc:picChg>
      </pc:sldChg>
      <pc:sldChg chg="addSp modSp">
        <pc:chgData name="James Franklin" userId="cf915d05-507f-491f-b4a6-b2aa085ee4b1" providerId="ADAL" clId="{85B90544-D433-4212-8D20-0503E1564FBD}" dt="2020-03-02T11:50:50.819" v="236" actId="20577"/>
        <pc:sldMkLst>
          <pc:docMk/>
          <pc:sldMk cId="1408696727" sldId="264"/>
        </pc:sldMkLst>
        <pc:spChg chg="mod">
          <ac:chgData name="James Franklin" userId="cf915d05-507f-491f-b4a6-b2aa085ee4b1" providerId="ADAL" clId="{85B90544-D433-4212-8D20-0503E1564FBD}" dt="2020-03-02T11:50:50.819" v="236" actId="20577"/>
          <ac:spMkLst>
            <pc:docMk/>
            <pc:sldMk cId="1408696727" sldId="264"/>
            <ac:spMk id="4" creationId="{00000000-0000-0000-0000-000000000000}"/>
          </ac:spMkLst>
        </pc:spChg>
        <pc:picChg chg="add mod">
          <ac:chgData name="James Franklin" userId="cf915d05-507f-491f-b4a6-b2aa085ee4b1" providerId="ADAL" clId="{85B90544-D433-4212-8D20-0503E1564FBD}" dt="2020-03-02T11:49:10.739" v="217" actId="1076"/>
          <ac:picMkLst>
            <pc:docMk/>
            <pc:sldMk cId="1408696727" sldId="264"/>
            <ac:picMk id="2" creationId="{CA737D67-705A-4E42-A78A-A6EE6BAF50A0}"/>
          </ac:picMkLst>
        </pc:picChg>
        <pc:picChg chg="add mod">
          <ac:chgData name="James Franklin" userId="cf915d05-507f-491f-b4a6-b2aa085ee4b1" providerId="ADAL" clId="{85B90544-D433-4212-8D20-0503E1564FBD}" dt="2020-03-02T11:50:42.395" v="233" actId="14100"/>
          <ac:picMkLst>
            <pc:docMk/>
            <pc:sldMk cId="1408696727" sldId="264"/>
            <ac:picMk id="3074" creationId="{B54639F5-D9F5-4645-B6B5-F1B6318EF206}"/>
          </ac:picMkLst>
        </pc:picChg>
      </pc:sldChg>
      <pc:sldChg chg="modSp">
        <pc:chgData name="James Franklin" userId="cf915d05-507f-491f-b4a6-b2aa085ee4b1" providerId="ADAL" clId="{85B90544-D433-4212-8D20-0503E1564FBD}" dt="2020-03-02T12:42:51.186" v="1725" actId="20577"/>
        <pc:sldMkLst>
          <pc:docMk/>
          <pc:sldMk cId="3292513092" sldId="265"/>
        </pc:sldMkLst>
        <pc:spChg chg="mod">
          <ac:chgData name="James Franklin" userId="cf915d05-507f-491f-b4a6-b2aa085ee4b1" providerId="ADAL" clId="{85B90544-D433-4212-8D20-0503E1564FBD}" dt="2020-03-02T12:42:51.186" v="1725" actId="20577"/>
          <ac:spMkLst>
            <pc:docMk/>
            <pc:sldMk cId="3292513092" sldId="265"/>
            <ac:spMk id="2" creationId="{00000000-0000-0000-0000-000000000000}"/>
          </ac:spMkLst>
        </pc:spChg>
      </pc:sldChg>
      <pc:sldChg chg="modSp">
        <pc:chgData name="James Franklin" userId="cf915d05-507f-491f-b4a6-b2aa085ee4b1" providerId="ADAL" clId="{85B90544-D433-4212-8D20-0503E1564FBD}" dt="2020-03-02T12:00:35.082" v="282" actId="20577"/>
        <pc:sldMkLst>
          <pc:docMk/>
          <pc:sldMk cId="3807880298" sldId="266"/>
        </pc:sldMkLst>
        <pc:graphicFrameChg chg="modGraphic">
          <ac:chgData name="James Franklin" userId="cf915d05-507f-491f-b4a6-b2aa085ee4b1" providerId="ADAL" clId="{85B90544-D433-4212-8D20-0503E1564FBD}" dt="2020-03-02T12:00:35.082" v="282" actId="20577"/>
          <ac:graphicFrameMkLst>
            <pc:docMk/>
            <pc:sldMk cId="3807880298" sldId="266"/>
            <ac:graphicFrameMk id="4" creationId="{00000000-0000-0000-0000-000000000000}"/>
          </ac:graphicFrameMkLst>
        </pc:graphicFrameChg>
      </pc:sldChg>
      <pc:sldChg chg="addSp delSp modSp">
        <pc:chgData name="James Franklin" userId="cf915d05-507f-491f-b4a6-b2aa085ee4b1" providerId="ADAL" clId="{85B90544-D433-4212-8D20-0503E1564FBD}" dt="2020-03-02T12:03:03.682" v="381" actId="1076"/>
        <pc:sldMkLst>
          <pc:docMk/>
          <pc:sldMk cId="4040386850" sldId="267"/>
        </pc:sldMkLst>
        <pc:spChg chg="add del mod">
          <ac:chgData name="James Franklin" userId="cf915d05-507f-491f-b4a6-b2aa085ee4b1" providerId="ADAL" clId="{85B90544-D433-4212-8D20-0503E1564FBD}" dt="2020-03-02T12:02:36.157" v="285"/>
          <ac:spMkLst>
            <pc:docMk/>
            <pc:sldMk cId="4040386850" sldId="267"/>
            <ac:spMk id="2" creationId="{B9A1D5DD-E3DC-4A1B-BE2B-7EC33EA69EA2}"/>
          </ac:spMkLst>
        </pc:spChg>
        <pc:spChg chg="add mod">
          <ac:chgData name="James Franklin" userId="cf915d05-507f-491f-b4a6-b2aa085ee4b1" providerId="ADAL" clId="{85B90544-D433-4212-8D20-0503E1564FBD}" dt="2020-03-02T12:02:58.658" v="380" actId="20577"/>
          <ac:spMkLst>
            <pc:docMk/>
            <pc:sldMk cId="4040386850" sldId="267"/>
            <ac:spMk id="3" creationId="{1CFE151E-051E-4172-8A79-EFD9C2AA7E59}"/>
          </ac:spMkLst>
        </pc:spChg>
        <pc:graphicFrameChg chg="mod modGraphic">
          <ac:chgData name="James Franklin" userId="cf915d05-507f-491f-b4a6-b2aa085ee4b1" providerId="ADAL" clId="{85B90544-D433-4212-8D20-0503E1564FBD}" dt="2020-03-02T12:03:03.682" v="381" actId="1076"/>
          <ac:graphicFrameMkLst>
            <pc:docMk/>
            <pc:sldMk cId="4040386850" sldId="267"/>
            <ac:graphicFrameMk id="5" creationId="{00000000-0000-0000-0000-000000000000}"/>
          </ac:graphicFrameMkLst>
        </pc:graphicFrameChg>
      </pc:sldChg>
      <pc:sldChg chg="modSp">
        <pc:chgData name="James Franklin" userId="cf915d05-507f-491f-b4a6-b2aa085ee4b1" providerId="ADAL" clId="{85B90544-D433-4212-8D20-0503E1564FBD}" dt="2020-03-02T12:04:12.729" v="435" actId="1076"/>
        <pc:sldMkLst>
          <pc:docMk/>
          <pc:sldMk cId="3698801213" sldId="268"/>
        </pc:sldMkLst>
        <pc:spChg chg="mod">
          <ac:chgData name="James Franklin" userId="cf915d05-507f-491f-b4a6-b2aa085ee4b1" providerId="ADAL" clId="{85B90544-D433-4212-8D20-0503E1564FBD}" dt="2020-03-02T12:04:01.307" v="432" actId="6549"/>
          <ac:spMkLst>
            <pc:docMk/>
            <pc:sldMk cId="3698801213" sldId="268"/>
            <ac:spMk id="4" creationId="{00000000-0000-0000-0000-000000000000}"/>
          </ac:spMkLst>
        </pc:spChg>
        <pc:picChg chg="mod">
          <ac:chgData name="James Franklin" userId="cf915d05-507f-491f-b4a6-b2aa085ee4b1" providerId="ADAL" clId="{85B90544-D433-4212-8D20-0503E1564FBD}" dt="2020-03-02T12:04:12.729" v="435" actId="1076"/>
          <ac:picMkLst>
            <pc:docMk/>
            <pc:sldMk cId="3698801213" sldId="268"/>
            <ac:picMk id="2" creationId="{00000000-0000-0000-0000-000000000000}"/>
          </ac:picMkLst>
        </pc:picChg>
      </pc:sldChg>
      <pc:sldChg chg="modSp">
        <pc:chgData name="James Franklin" userId="cf915d05-507f-491f-b4a6-b2aa085ee4b1" providerId="ADAL" clId="{85B90544-D433-4212-8D20-0503E1564FBD}" dt="2020-03-02T12:06:03.791" v="452" actId="113"/>
        <pc:sldMkLst>
          <pc:docMk/>
          <pc:sldMk cId="1045926848" sldId="272"/>
        </pc:sldMkLst>
        <pc:spChg chg="mod">
          <ac:chgData name="James Franklin" userId="cf915d05-507f-491f-b4a6-b2aa085ee4b1" providerId="ADAL" clId="{85B90544-D433-4212-8D20-0503E1564FBD}" dt="2020-03-02T12:06:03.791" v="452" actId="113"/>
          <ac:spMkLst>
            <pc:docMk/>
            <pc:sldMk cId="1045926848" sldId="272"/>
            <ac:spMk id="2" creationId="{00000000-0000-0000-0000-000000000000}"/>
          </ac:spMkLst>
        </pc:spChg>
      </pc:sldChg>
      <pc:sldChg chg="modSp">
        <pc:chgData name="James Franklin" userId="cf915d05-507f-491f-b4a6-b2aa085ee4b1" providerId="ADAL" clId="{85B90544-D433-4212-8D20-0503E1564FBD}" dt="2020-03-02T12:14:05.052" v="713" actId="20577"/>
        <pc:sldMkLst>
          <pc:docMk/>
          <pc:sldMk cId="477279864" sldId="273"/>
        </pc:sldMkLst>
        <pc:spChg chg="mod">
          <ac:chgData name="James Franklin" userId="cf915d05-507f-491f-b4a6-b2aa085ee4b1" providerId="ADAL" clId="{85B90544-D433-4212-8D20-0503E1564FBD}" dt="2020-03-02T12:14:05.052" v="713" actId="20577"/>
          <ac:spMkLst>
            <pc:docMk/>
            <pc:sldMk cId="477279864" sldId="273"/>
            <ac:spMk id="5" creationId="{00000000-0000-0000-0000-000000000000}"/>
          </ac:spMkLst>
        </pc:spChg>
        <pc:graphicFrameChg chg="mod">
          <ac:chgData name="James Franklin" userId="cf915d05-507f-491f-b4a6-b2aa085ee4b1" providerId="ADAL" clId="{85B90544-D433-4212-8D20-0503E1564FBD}" dt="2020-03-02T12:13:59.049" v="711" actId="1076"/>
          <ac:graphicFrameMkLst>
            <pc:docMk/>
            <pc:sldMk cId="477279864" sldId="273"/>
            <ac:graphicFrameMk id="4" creationId="{00000000-0000-0000-0000-000000000000}"/>
          </ac:graphicFrameMkLst>
        </pc:graphicFrameChg>
      </pc:sldChg>
      <pc:sldChg chg="modSp">
        <pc:chgData name="James Franklin" userId="cf915d05-507f-491f-b4a6-b2aa085ee4b1" providerId="ADAL" clId="{85B90544-D433-4212-8D20-0503E1564FBD}" dt="2020-03-02T12:26:10.882" v="1498" actId="20577"/>
        <pc:sldMkLst>
          <pc:docMk/>
          <pc:sldMk cId="1475951657" sldId="275"/>
        </pc:sldMkLst>
        <pc:spChg chg="mod">
          <ac:chgData name="James Franklin" userId="cf915d05-507f-491f-b4a6-b2aa085ee4b1" providerId="ADAL" clId="{85B90544-D433-4212-8D20-0503E1564FBD}" dt="2020-03-02T12:26:10.882" v="1498" actId="20577"/>
          <ac:spMkLst>
            <pc:docMk/>
            <pc:sldMk cId="1475951657" sldId="275"/>
            <ac:spMk id="3" creationId="{00000000-0000-0000-0000-000000000000}"/>
          </ac:spMkLst>
        </pc:spChg>
      </pc:sldChg>
      <pc:sldChg chg="modSp">
        <pc:chgData name="James Franklin" userId="cf915d05-507f-491f-b4a6-b2aa085ee4b1" providerId="ADAL" clId="{85B90544-D433-4212-8D20-0503E1564FBD}" dt="2020-03-03T14:06:06.119" v="2812" actId="20577"/>
        <pc:sldMkLst>
          <pc:docMk/>
          <pc:sldMk cId="1769958477" sldId="276"/>
        </pc:sldMkLst>
        <pc:spChg chg="mod">
          <ac:chgData name="James Franklin" userId="cf915d05-507f-491f-b4a6-b2aa085ee4b1" providerId="ADAL" clId="{85B90544-D433-4212-8D20-0503E1564FBD}" dt="2020-03-03T14:06:06.119" v="2812" actId="20577"/>
          <ac:spMkLst>
            <pc:docMk/>
            <pc:sldMk cId="1769958477" sldId="276"/>
            <ac:spMk id="3" creationId="{00000000-0000-0000-0000-000000000000}"/>
          </ac:spMkLst>
        </pc:spChg>
      </pc:sldChg>
      <pc:sldChg chg="addSp delSp modSp">
        <pc:chgData name="James Franklin" userId="cf915d05-507f-491f-b4a6-b2aa085ee4b1" providerId="ADAL" clId="{85B90544-D433-4212-8D20-0503E1564FBD}" dt="2020-03-02T14:13:38.126" v="2337" actId="732"/>
        <pc:sldMkLst>
          <pc:docMk/>
          <pc:sldMk cId="3460746874" sldId="277"/>
        </pc:sldMkLst>
        <pc:spChg chg="mod">
          <ac:chgData name="James Franklin" userId="cf915d05-507f-491f-b4a6-b2aa085ee4b1" providerId="ADAL" clId="{85B90544-D433-4212-8D20-0503E1564FBD}" dt="2020-03-02T12:56:08.121" v="2315" actId="20577"/>
          <ac:spMkLst>
            <pc:docMk/>
            <pc:sldMk cId="3460746874" sldId="277"/>
            <ac:spMk id="3" creationId="{00000000-0000-0000-0000-000000000000}"/>
          </ac:spMkLst>
        </pc:spChg>
        <pc:picChg chg="add del mod">
          <ac:chgData name="James Franklin" userId="cf915d05-507f-491f-b4a6-b2aa085ee4b1" providerId="ADAL" clId="{85B90544-D433-4212-8D20-0503E1564FBD}" dt="2020-03-02T14:11:34.403" v="2318" actId="478"/>
          <ac:picMkLst>
            <pc:docMk/>
            <pc:sldMk cId="3460746874" sldId="277"/>
            <ac:picMk id="4" creationId="{CEBAFA25-EF57-4636-8195-58631876DA88}"/>
          </ac:picMkLst>
        </pc:picChg>
        <pc:picChg chg="add mod">
          <ac:chgData name="James Franklin" userId="cf915d05-507f-491f-b4a6-b2aa085ee4b1" providerId="ADAL" clId="{85B90544-D433-4212-8D20-0503E1564FBD}" dt="2020-03-02T14:12:38.391" v="2323" actId="1076"/>
          <ac:picMkLst>
            <pc:docMk/>
            <pc:sldMk cId="3460746874" sldId="277"/>
            <ac:picMk id="5" creationId="{6DED8169-B76E-4710-A861-CD5CA67903C1}"/>
          </ac:picMkLst>
        </pc:picChg>
        <pc:picChg chg="add del mod">
          <ac:chgData name="James Franklin" userId="cf915d05-507f-491f-b4a6-b2aa085ee4b1" providerId="ADAL" clId="{85B90544-D433-4212-8D20-0503E1564FBD}" dt="2020-03-02T14:11:32.804" v="2317" actId="478"/>
          <ac:picMkLst>
            <pc:docMk/>
            <pc:sldMk cId="3460746874" sldId="277"/>
            <ac:picMk id="5122" creationId="{D39ACB33-EBAD-4093-9E97-FB5B6CE831C5}"/>
          </ac:picMkLst>
        </pc:picChg>
        <pc:picChg chg="add del">
          <ac:chgData name="James Franklin" userId="cf915d05-507f-491f-b4a6-b2aa085ee4b1" providerId="ADAL" clId="{85B90544-D433-4212-8D20-0503E1564FBD}" dt="2020-03-02T14:12:28.117" v="2320" actId="478"/>
          <ac:picMkLst>
            <pc:docMk/>
            <pc:sldMk cId="3460746874" sldId="277"/>
            <ac:picMk id="5124" creationId="{371B1095-4FC2-43E3-B285-787CD681187D}"/>
          </ac:picMkLst>
        </pc:picChg>
        <pc:picChg chg="add mod">
          <ac:chgData name="James Franklin" userId="cf915d05-507f-491f-b4a6-b2aa085ee4b1" providerId="ADAL" clId="{85B90544-D433-4212-8D20-0503E1564FBD}" dt="2020-03-02T14:13:38.126" v="2337" actId="732"/>
          <ac:picMkLst>
            <pc:docMk/>
            <pc:sldMk cId="3460746874" sldId="277"/>
            <ac:picMk id="5126" creationId="{379AE47B-9D25-4699-94FF-1B9675D32228}"/>
          </ac:picMkLst>
        </pc:picChg>
      </pc:sldChg>
      <pc:sldChg chg="modSp">
        <pc:chgData name="James Franklin" userId="cf915d05-507f-491f-b4a6-b2aa085ee4b1" providerId="ADAL" clId="{85B90544-D433-4212-8D20-0503E1564FBD}" dt="2020-03-02T11:56:26.019" v="243" actId="20577"/>
        <pc:sldMkLst>
          <pc:docMk/>
          <pc:sldMk cId="2368086085" sldId="279"/>
        </pc:sldMkLst>
        <pc:spChg chg="mod">
          <ac:chgData name="James Franklin" userId="cf915d05-507f-491f-b4a6-b2aa085ee4b1" providerId="ADAL" clId="{85B90544-D433-4212-8D20-0503E1564FBD}" dt="2020-03-02T11:56:26.019" v="243" actId="20577"/>
          <ac:spMkLst>
            <pc:docMk/>
            <pc:sldMk cId="2368086085" sldId="279"/>
            <ac:spMk id="3" creationId="{00000000-0000-0000-0000-000000000000}"/>
          </ac:spMkLst>
        </pc:spChg>
      </pc:sldChg>
      <pc:sldChg chg="modSp">
        <pc:chgData name="James Franklin" userId="cf915d05-507f-491f-b4a6-b2aa085ee4b1" providerId="ADAL" clId="{85B90544-D433-4212-8D20-0503E1564FBD}" dt="2020-03-02T12:39:26.051" v="1524" actId="113"/>
        <pc:sldMkLst>
          <pc:docMk/>
          <pc:sldMk cId="464189532" sldId="282"/>
        </pc:sldMkLst>
        <pc:spChg chg="mod">
          <ac:chgData name="James Franklin" userId="cf915d05-507f-491f-b4a6-b2aa085ee4b1" providerId="ADAL" clId="{85B90544-D433-4212-8D20-0503E1564FBD}" dt="2020-03-02T12:39:26.051" v="1524" actId="113"/>
          <ac:spMkLst>
            <pc:docMk/>
            <pc:sldMk cId="464189532" sldId="282"/>
            <ac:spMk id="2" creationId="{00000000-0000-0000-0000-000000000000}"/>
          </ac:spMkLst>
        </pc:spChg>
      </pc:sldChg>
      <pc:sldChg chg="add del">
        <pc:chgData name="James Franklin" userId="cf915d05-507f-491f-b4a6-b2aa085ee4b1" providerId="ADAL" clId="{85B90544-D433-4212-8D20-0503E1564FBD}" dt="2020-03-02T11:32:48.118" v="1"/>
        <pc:sldMkLst>
          <pc:docMk/>
          <pc:sldMk cId="1637712484" sldId="284"/>
        </pc:sldMkLst>
      </pc:sldChg>
      <pc:sldChg chg="addSp delSp modSp add ord setBg">
        <pc:chgData name="James Franklin" userId="cf915d05-507f-491f-b4a6-b2aa085ee4b1" providerId="ADAL" clId="{85B90544-D433-4212-8D20-0503E1564FBD}" dt="2020-03-02T11:40:35.547" v="186" actId="20577"/>
        <pc:sldMkLst>
          <pc:docMk/>
          <pc:sldMk cId="3003053793" sldId="284"/>
        </pc:sldMkLst>
        <pc:spChg chg="mod">
          <ac:chgData name="James Franklin" userId="cf915d05-507f-491f-b4a6-b2aa085ee4b1" providerId="ADAL" clId="{85B90544-D433-4212-8D20-0503E1564FBD}" dt="2020-03-02T11:39:59.322" v="40" actId="207"/>
          <ac:spMkLst>
            <pc:docMk/>
            <pc:sldMk cId="3003053793" sldId="284"/>
            <ac:spMk id="2" creationId="{F51B83AF-6B0F-4320-A62D-28D7779163F2}"/>
          </ac:spMkLst>
        </pc:spChg>
        <pc:spChg chg="mod">
          <ac:chgData name="James Franklin" userId="cf915d05-507f-491f-b4a6-b2aa085ee4b1" providerId="ADAL" clId="{85B90544-D433-4212-8D20-0503E1564FBD}" dt="2020-03-02T11:40:35.547" v="186" actId="20577"/>
          <ac:spMkLst>
            <pc:docMk/>
            <pc:sldMk cId="3003053793" sldId="284"/>
            <ac:spMk id="3" creationId="{1DC05190-9086-4046-9D9B-4B35781C673D}"/>
          </ac:spMkLst>
        </pc:spChg>
        <pc:picChg chg="add del mod">
          <ac:chgData name="James Franklin" userId="cf915d05-507f-491f-b4a6-b2aa085ee4b1" providerId="ADAL" clId="{85B90544-D433-4212-8D20-0503E1564FBD}" dt="2020-03-02T11:35:54.195" v="34" actId="478"/>
          <ac:picMkLst>
            <pc:docMk/>
            <pc:sldMk cId="3003053793" sldId="284"/>
            <ac:picMk id="4" creationId="{867513BD-8F93-48E7-9559-C286D566C309}"/>
          </ac:picMkLst>
        </pc:picChg>
        <pc:picChg chg="add del mod">
          <ac:chgData name="James Franklin" userId="cf915d05-507f-491f-b4a6-b2aa085ee4b1" providerId="ADAL" clId="{85B90544-D433-4212-8D20-0503E1564FBD}" dt="2020-03-02T11:35:53.834" v="33"/>
          <ac:picMkLst>
            <pc:docMk/>
            <pc:sldMk cId="3003053793" sldId="284"/>
            <ac:picMk id="5" creationId="{CE66B27A-0344-4EF1-9E63-588267BFBC77}"/>
          </ac:picMkLst>
        </pc:picChg>
        <pc:picChg chg="add del mod">
          <ac:chgData name="James Franklin" userId="cf915d05-507f-491f-b4a6-b2aa085ee4b1" providerId="ADAL" clId="{85B90544-D433-4212-8D20-0503E1564FBD}" dt="2020-03-02T11:39:45.269" v="38" actId="167"/>
          <ac:picMkLst>
            <pc:docMk/>
            <pc:sldMk cId="3003053793" sldId="284"/>
            <ac:picMk id="1026" creationId="{ED780F00-20D9-42EB-84FC-BCBF2F11A86C}"/>
          </ac:picMkLst>
        </pc:picChg>
        <pc:picChg chg="add del">
          <ac:chgData name="James Franklin" userId="cf915d05-507f-491f-b4a6-b2aa085ee4b1" providerId="ADAL" clId="{85B90544-D433-4212-8D20-0503E1564FBD}" dt="2020-03-02T11:35:54.585" v="35"/>
          <ac:picMkLst>
            <pc:docMk/>
            <pc:sldMk cId="3003053793" sldId="284"/>
            <ac:picMk id="1028" creationId="{E32E5604-CAA8-4B60-8CA0-E5DF5F8728E8}"/>
          </ac:picMkLst>
        </pc:picChg>
      </pc:sldChg>
      <pc:sldChg chg="addSp modSp add">
        <pc:chgData name="James Franklin" userId="cf915d05-507f-491f-b4a6-b2aa085ee4b1" providerId="ADAL" clId="{85B90544-D433-4212-8D20-0503E1564FBD}" dt="2020-03-02T12:22:21.276" v="1180" actId="20577"/>
        <pc:sldMkLst>
          <pc:docMk/>
          <pc:sldMk cId="918423468" sldId="285"/>
        </pc:sldMkLst>
        <pc:spChg chg="mod">
          <ac:chgData name="James Franklin" userId="cf915d05-507f-491f-b4a6-b2aa085ee4b1" providerId="ADAL" clId="{85B90544-D433-4212-8D20-0503E1564FBD}" dt="2020-03-02T12:15:23.257" v="740" actId="20577"/>
          <ac:spMkLst>
            <pc:docMk/>
            <pc:sldMk cId="918423468" sldId="285"/>
            <ac:spMk id="2" creationId="{E85B85FA-EEAA-45AB-8F77-08222CF1D9B7}"/>
          </ac:spMkLst>
        </pc:spChg>
        <pc:spChg chg="mod">
          <ac:chgData name="James Franklin" userId="cf915d05-507f-491f-b4a6-b2aa085ee4b1" providerId="ADAL" clId="{85B90544-D433-4212-8D20-0503E1564FBD}" dt="2020-03-02T12:22:21.276" v="1180" actId="20577"/>
          <ac:spMkLst>
            <pc:docMk/>
            <pc:sldMk cId="918423468" sldId="285"/>
            <ac:spMk id="3" creationId="{82FCF1FD-01DC-4840-BB9B-6681DD086A20}"/>
          </ac:spMkLst>
        </pc:spChg>
        <pc:spChg chg="add mod">
          <ac:chgData name="James Franklin" userId="cf915d05-507f-491f-b4a6-b2aa085ee4b1" providerId="ADAL" clId="{85B90544-D433-4212-8D20-0503E1564FBD}" dt="2020-03-02T12:15:06.677" v="726" actId="207"/>
          <ac:spMkLst>
            <pc:docMk/>
            <pc:sldMk cId="918423468" sldId="285"/>
            <ac:spMk id="4" creationId="{69BBD470-7B1A-4D1F-A6F6-21F288B6DB27}"/>
          </ac:spMkLst>
        </pc:spChg>
      </pc:sldChg>
      <pc:sldChg chg="addSp modSp add setBg">
        <pc:chgData name="James Franklin" userId="cf915d05-507f-491f-b4a6-b2aa085ee4b1" providerId="ADAL" clId="{85B90544-D433-4212-8D20-0503E1564FBD}" dt="2020-03-02T12:49:06.321" v="1882" actId="167"/>
        <pc:sldMkLst>
          <pc:docMk/>
          <pc:sldMk cId="3555955918" sldId="286"/>
        </pc:sldMkLst>
        <pc:spChg chg="mod">
          <ac:chgData name="James Franklin" userId="cf915d05-507f-491f-b4a6-b2aa085ee4b1" providerId="ADAL" clId="{85B90544-D433-4212-8D20-0503E1564FBD}" dt="2020-03-02T12:47:59.485" v="1868" actId="207"/>
          <ac:spMkLst>
            <pc:docMk/>
            <pc:sldMk cId="3555955918" sldId="286"/>
            <ac:spMk id="2" creationId="{C7D06232-C212-49A8-86B4-2ABF66BDFEE2}"/>
          </ac:spMkLst>
        </pc:spChg>
        <pc:spChg chg="mod">
          <ac:chgData name="James Franklin" userId="cf915d05-507f-491f-b4a6-b2aa085ee4b1" providerId="ADAL" clId="{85B90544-D433-4212-8D20-0503E1564FBD}" dt="2020-03-02T12:47:59.485" v="1868" actId="207"/>
          <ac:spMkLst>
            <pc:docMk/>
            <pc:sldMk cId="3555955918" sldId="286"/>
            <ac:spMk id="3" creationId="{B8100AAA-BF7F-4666-9BCD-9CAEA5D74069}"/>
          </ac:spMkLst>
        </pc:spChg>
        <pc:spChg chg="add">
          <ac:chgData name="James Franklin" userId="cf915d05-507f-491f-b4a6-b2aa085ee4b1" providerId="ADAL" clId="{85B90544-D433-4212-8D20-0503E1564FBD}" dt="2020-03-02T12:47:55.753" v="1867"/>
          <ac:spMkLst>
            <pc:docMk/>
            <pc:sldMk cId="3555955918" sldId="286"/>
            <ac:spMk id="5" creationId="{C0ED4C2B-D09C-4BF0-BADF-EA3FF381588B}"/>
          </ac:spMkLst>
        </pc:spChg>
        <pc:picChg chg="add mod">
          <ac:chgData name="James Franklin" userId="cf915d05-507f-491f-b4a6-b2aa085ee4b1" providerId="ADAL" clId="{85B90544-D433-4212-8D20-0503E1564FBD}" dt="2020-03-02T12:48:11.552" v="1871" actId="1076"/>
          <ac:picMkLst>
            <pc:docMk/>
            <pc:sldMk cId="3555955918" sldId="286"/>
            <ac:picMk id="4" creationId="{527729FA-8C69-40D4-978F-9CA19EE43220}"/>
          </ac:picMkLst>
        </pc:picChg>
        <pc:picChg chg="add mod">
          <ac:chgData name="James Franklin" userId="cf915d05-507f-491f-b4a6-b2aa085ee4b1" providerId="ADAL" clId="{85B90544-D433-4212-8D20-0503E1564FBD}" dt="2020-03-02T12:49:06.321" v="1882" actId="167"/>
          <ac:picMkLst>
            <pc:docMk/>
            <pc:sldMk cId="3555955918" sldId="286"/>
            <ac:picMk id="4098" creationId="{E97B585D-15D0-466F-A56A-07119AF0BB6B}"/>
          </ac:picMkLst>
        </pc:picChg>
      </pc:sldChg>
      <pc:sldChg chg="addSp modSp add">
        <pc:chgData name="James Franklin" userId="cf915d05-507f-491f-b4a6-b2aa085ee4b1" providerId="ADAL" clId="{85B90544-D433-4212-8D20-0503E1564FBD}" dt="2020-03-02T12:54:39.557" v="2303"/>
        <pc:sldMkLst>
          <pc:docMk/>
          <pc:sldMk cId="2094632236" sldId="287"/>
        </pc:sldMkLst>
        <pc:spChg chg="mod">
          <ac:chgData name="James Franklin" userId="cf915d05-507f-491f-b4a6-b2aa085ee4b1" providerId="ADAL" clId="{85B90544-D433-4212-8D20-0503E1564FBD}" dt="2020-03-02T12:54:30.001" v="2302" actId="207"/>
          <ac:spMkLst>
            <pc:docMk/>
            <pc:sldMk cId="2094632236" sldId="287"/>
            <ac:spMk id="3" creationId="{00000000-0000-0000-0000-000000000000}"/>
          </ac:spMkLst>
        </pc:spChg>
        <pc:spChg chg="add">
          <ac:chgData name="James Franklin" userId="cf915d05-507f-491f-b4a6-b2aa085ee4b1" providerId="ADAL" clId="{85B90544-D433-4212-8D20-0503E1564FBD}" dt="2020-03-02T12:54:39.557" v="2303"/>
          <ac:spMkLst>
            <pc:docMk/>
            <pc:sldMk cId="2094632236" sldId="287"/>
            <ac:spMk id="4" creationId="{50C2604B-E711-429C-93B4-3395E55C314E}"/>
          </ac:spMkLst>
        </pc:spChg>
      </pc:sldChg>
      <pc:sldChg chg="addSp modSp add">
        <pc:chgData name="James Franklin" userId="cf915d05-507f-491f-b4a6-b2aa085ee4b1" providerId="ADAL" clId="{85B90544-D433-4212-8D20-0503E1564FBD}" dt="2020-03-03T11:12:52.847" v="2719" actId="113"/>
        <pc:sldMkLst>
          <pc:docMk/>
          <pc:sldMk cId="731314941" sldId="288"/>
        </pc:sldMkLst>
        <pc:spChg chg="mod">
          <ac:chgData name="James Franklin" userId="cf915d05-507f-491f-b4a6-b2aa085ee4b1" providerId="ADAL" clId="{85B90544-D433-4212-8D20-0503E1564FBD}" dt="2020-03-03T11:08:16.091" v="2368" actId="20577"/>
          <ac:spMkLst>
            <pc:docMk/>
            <pc:sldMk cId="731314941" sldId="288"/>
            <ac:spMk id="2" creationId="{0FD9367B-1969-4B12-8724-98041769025F}"/>
          </ac:spMkLst>
        </pc:spChg>
        <pc:spChg chg="mod">
          <ac:chgData name="James Franklin" userId="cf915d05-507f-491f-b4a6-b2aa085ee4b1" providerId="ADAL" clId="{85B90544-D433-4212-8D20-0503E1564FBD}" dt="2020-03-03T11:10:57.207" v="2663" actId="20577"/>
          <ac:spMkLst>
            <pc:docMk/>
            <pc:sldMk cId="731314941" sldId="288"/>
            <ac:spMk id="3" creationId="{F30ED1DF-0763-4636-8D00-8927326CE67F}"/>
          </ac:spMkLst>
        </pc:spChg>
        <pc:spChg chg="add mod">
          <ac:chgData name="James Franklin" userId="cf915d05-507f-491f-b4a6-b2aa085ee4b1" providerId="ADAL" clId="{85B90544-D433-4212-8D20-0503E1564FBD}" dt="2020-03-03T11:12:52.847" v="2719" actId="113"/>
          <ac:spMkLst>
            <pc:docMk/>
            <pc:sldMk cId="731314941" sldId="288"/>
            <ac:spMk id="5" creationId="{AD1E0904-59FA-49F3-97D3-5CB99172F530}"/>
          </ac:spMkLst>
        </pc:spChg>
        <pc:spChg chg="add mod">
          <ac:chgData name="James Franklin" userId="cf915d05-507f-491f-b4a6-b2aa085ee4b1" providerId="ADAL" clId="{85B90544-D433-4212-8D20-0503E1564FBD}" dt="2020-03-03T11:12:51.442" v="2718" actId="113"/>
          <ac:spMkLst>
            <pc:docMk/>
            <pc:sldMk cId="731314941" sldId="288"/>
            <ac:spMk id="6" creationId="{8C2EBA36-B663-4F9C-BC1A-DD9FD981FA7A}"/>
          </ac:spMkLst>
        </pc:spChg>
        <pc:spChg chg="add mod">
          <ac:chgData name="James Franklin" userId="cf915d05-507f-491f-b4a6-b2aa085ee4b1" providerId="ADAL" clId="{85B90544-D433-4212-8D20-0503E1564FBD}" dt="2020-03-03T11:12:30.959" v="2714" actId="1076"/>
          <ac:spMkLst>
            <pc:docMk/>
            <pc:sldMk cId="731314941" sldId="288"/>
            <ac:spMk id="9" creationId="{99B001E3-1789-4790-9495-CD971048E1C6}"/>
          </ac:spMkLst>
        </pc:spChg>
        <pc:spChg chg="add mod">
          <ac:chgData name="James Franklin" userId="cf915d05-507f-491f-b4a6-b2aa085ee4b1" providerId="ADAL" clId="{85B90544-D433-4212-8D20-0503E1564FBD}" dt="2020-03-03T11:12:26.071" v="2713" actId="1076"/>
          <ac:spMkLst>
            <pc:docMk/>
            <pc:sldMk cId="731314941" sldId="288"/>
            <ac:spMk id="11" creationId="{8A636298-061F-4F3A-AA49-9AEF2D03E147}"/>
          </ac:spMkLst>
        </pc:spChg>
        <pc:graphicFrameChg chg="add mod modGraphic">
          <ac:chgData name="James Franklin" userId="cf915d05-507f-491f-b4a6-b2aa085ee4b1" providerId="ADAL" clId="{85B90544-D433-4212-8D20-0503E1564FBD}" dt="2020-03-03T11:11:07.151" v="2665" actId="1076"/>
          <ac:graphicFrameMkLst>
            <pc:docMk/>
            <pc:sldMk cId="731314941" sldId="288"/>
            <ac:graphicFrameMk id="4" creationId="{B6BE31CE-6997-411B-B3F5-724ADBF9E28D}"/>
          </ac:graphicFrameMkLst>
        </pc:graphicFrameChg>
        <pc:cxnChg chg="add mod">
          <ac:chgData name="James Franklin" userId="cf915d05-507f-491f-b4a6-b2aa085ee4b1" providerId="ADAL" clId="{85B90544-D433-4212-8D20-0503E1564FBD}" dt="2020-03-03T11:12:33.991" v="2715" actId="1076"/>
          <ac:cxnSpMkLst>
            <pc:docMk/>
            <pc:sldMk cId="731314941" sldId="288"/>
            <ac:cxnSpMk id="8" creationId="{E5788BC0-3B4C-42F7-A96A-41287FDA1EE2}"/>
          </ac:cxnSpMkLst>
        </pc:cxnChg>
        <pc:cxnChg chg="add mod">
          <ac:chgData name="James Franklin" userId="cf915d05-507f-491f-b4a6-b2aa085ee4b1" providerId="ADAL" clId="{85B90544-D433-4212-8D20-0503E1564FBD}" dt="2020-03-03T11:12:44.503" v="2717" actId="14100"/>
          <ac:cxnSpMkLst>
            <pc:docMk/>
            <pc:sldMk cId="731314941" sldId="288"/>
            <ac:cxnSpMk id="10" creationId="{1C20751B-01CD-43D3-8C81-46FE387F833A}"/>
          </ac:cxnSpMkLst>
        </pc:cxnChg>
      </pc:sldChg>
    </pc:docChg>
  </pc:docChgLst>
  <pc:docChgLst>
    <pc:chgData name="James Franklin" userId="cf915d05-507f-491f-b4a6-b2aa085ee4b1" providerId="ADAL" clId="{3B22237F-930D-4C10-933E-6CD9646E90B4}"/>
    <pc:docChg chg="undo custSel addSld delSld modSld sldOrd">
      <pc:chgData name="James Franklin" userId="cf915d05-507f-491f-b4a6-b2aa085ee4b1" providerId="ADAL" clId="{3B22237F-930D-4C10-933E-6CD9646E90B4}" dt="2021-07-22T10:46:57.153" v="3391" actId="20577"/>
      <pc:docMkLst>
        <pc:docMk/>
      </pc:docMkLst>
      <pc:sldChg chg="addSp modSp mod">
        <pc:chgData name="James Franklin" userId="cf915d05-507f-491f-b4a6-b2aa085ee4b1" providerId="ADAL" clId="{3B22237F-930D-4C10-933E-6CD9646E90B4}" dt="2021-07-13T13:23:28.372" v="756" actId="207"/>
        <pc:sldMkLst>
          <pc:docMk/>
          <pc:sldMk cId="3097358543" sldId="260"/>
        </pc:sldMkLst>
        <pc:spChg chg="add mod">
          <ac:chgData name="James Franklin" userId="cf915d05-507f-491f-b4a6-b2aa085ee4b1" providerId="ADAL" clId="{3B22237F-930D-4C10-933E-6CD9646E90B4}" dt="2021-07-13T13:23:28.372" v="756" actId="207"/>
          <ac:spMkLst>
            <pc:docMk/>
            <pc:sldMk cId="3097358543" sldId="260"/>
            <ac:spMk id="2" creationId="{24007CD4-C2D9-47F1-91A4-3DE077CFB0C5}"/>
          </ac:spMkLst>
        </pc:spChg>
      </pc:sldChg>
      <pc:sldChg chg="addSp modSp mod">
        <pc:chgData name="James Franklin" userId="cf915d05-507f-491f-b4a6-b2aa085ee4b1" providerId="ADAL" clId="{3B22237F-930D-4C10-933E-6CD9646E90B4}" dt="2021-07-14T14:55:37.855" v="3274" actId="1076"/>
        <pc:sldMkLst>
          <pc:docMk/>
          <pc:sldMk cId="644322881" sldId="261"/>
        </pc:sldMkLst>
        <pc:spChg chg="add mod">
          <ac:chgData name="James Franklin" userId="cf915d05-507f-491f-b4a6-b2aa085ee4b1" providerId="ADAL" clId="{3B22237F-930D-4C10-933E-6CD9646E90B4}" dt="2021-07-14T14:55:37.855" v="3274" actId="1076"/>
          <ac:spMkLst>
            <pc:docMk/>
            <pc:sldMk cId="644322881" sldId="261"/>
            <ac:spMk id="2" creationId="{D5D8B091-F572-40E7-A242-ABDBE054138F}"/>
          </ac:spMkLst>
        </pc:spChg>
        <pc:spChg chg="mod">
          <ac:chgData name="James Franklin" userId="cf915d05-507f-491f-b4a6-b2aa085ee4b1" providerId="ADAL" clId="{3B22237F-930D-4C10-933E-6CD9646E90B4}" dt="2021-07-13T11:44:30.529" v="146" actId="6549"/>
          <ac:spMkLst>
            <pc:docMk/>
            <pc:sldMk cId="644322881" sldId="261"/>
            <ac:spMk id="4" creationId="{00000000-0000-0000-0000-000000000000}"/>
          </ac:spMkLst>
        </pc:spChg>
      </pc:sldChg>
      <pc:sldChg chg="addSp delSp modSp mod">
        <pc:chgData name="James Franklin" userId="cf915d05-507f-491f-b4a6-b2aa085ee4b1" providerId="ADAL" clId="{3B22237F-930D-4C10-933E-6CD9646E90B4}" dt="2021-07-14T11:34:30.898" v="2041" actId="14"/>
        <pc:sldMkLst>
          <pc:docMk/>
          <pc:sldMk cId="1408696727" sldId="264"/>
        </pc:sldMkLst>
        <pc:spChg chg="add del mod">
          <ac:chgData name="James Franklin" userId="cf915d05-507f-491f-b4a6-b2aa085ee4b1" providerId="ADAL" clId="{3B22237F-930D-4C10-933E-6CD9646E90B4}" dt="2021-07-14T11:17:35.442" v="984" actId="478"/>
          <ac:spMkLst>
            <pc:docMk/>
            <pc:sldMk cId="1408696727" sldId="264"/>
            <ac:spMk id="2" creationId="{31257E3A-2921-4B39-9439-C19E4E16FD00}"/>
          </ac:spMkLst>
        </pc:spChg>
        <pc:spChg chg="mod">
          <ac:chgData name="James Franklin" userId="cf915d05-507f-491f-b4a6-b2aa085ee4b1" providerId="ADAL" clId="{3B22237F-930D-4C10-933E-6CD9646E90B4}" dt="2021-07-14T11:34:30.898" v="2041" actId="14"/>
          <ac:spMkLst>
            <pc:docMk/>
            <pc:sldMk cId="1408696727" sldId="264"/>
            <ac:spMk id="4" creationId="{00000000-0000-0000-0000-000000000000}"/>
          </ac:spMkLst>
        </pc:spChg>
      </pc:sldChg>
      <pc:sldChg chg="addSp modSp mod">
        <pc:chgData name="James Franklin" userId="cf915d05-507f-491f-b4a6-b2aa085ee4b1" providerId="ADAL" clId="{3B22237F-930D-4C10-933E-6CD9646E90B4}" dt="2021-07-22T10:45:34.642" v="3382" actId="20577"/>
        <pc:sldMkLst>
          <pc:docMk/>
          <pc:sldMk cId="3292513092" sldId="265"/>
        </pc:sldMkLst>
        <pc:spChg chg="mod">
          <ac:chgData name="James Franklin" userId="cf915d05-507f-491f-b4a6-b2aa085ee4b1" providerId="ADAL" clId="{3B22237F-930D-4C10-933E-6CD9646E90B4}" dt="2021-07-22T10:45:34.642" v="3382" actId="20577"/>
          <ac:spMkLst>
            <pc:docMk/>
            <pc:sldMk cId="3292513092" sldId="265"/>
            <ac:spMk id="2" creationId="{00000000-0000-0000-0000-000000000000}"/>
          </ac:spMkLst>
        </pc:spChg>
        <pc:spChg chg="add mod">
          <ac:chgData name="James Franklin" userId="cf915d05-507f-491f-b4a6-b2aa085ee4b1" providerId="ADAL" clId="{3B22237F-930D-4C10-933E-6CD9646E90B4}" dt="2021-07-13T12:01:17.191" v="710" actId="1076"/>
          <ac:spMkLst>
            <pc:docMk/>
            <pc:sldMk cId="3292513092" sldId="265"/>
            <ac:spMk id="3" creationId="{075EB425-09FD-4F63-AD7B-16B96A51B87D}"/>
          </ac:spMkLst>
        </pc:spChg>
      </pc:sldChg>
      <pc:sldChg chg="modSp mod">
        <pc:chgData name="James Franklin" userId="cf915d05-507f-491f-b4a6-b2aa085ee4b1" providerId="ADAL" clId="{3B22237F-930D-4C10-933E-6CD9646E90B4}" dt="2021-07-13T13:16:38.623" v="723" actId="20577"/>
        <pc:sldMkLst>
          <pc:docMk/>
          <pc:sldMk cId="3807880298" sldId="266"/>
        </pc:sldMkLst>
        <pc:graphicFrameChg chg="modGraphic">
          <ac:chgData name="James Franklin" userId="cf915d05-507f-491f-b4a6-b2aa085ee4b1" providerId="ADAL" clId="{3B22237F-930D-4C10-933E-6CD9646E90B4}" dt="2021-07-13T13:16:38.623" v="723" actId="20577"/>
          <ac:graphicFrameMkLst>
            <pc:docMk/>
            <pc:sldMk cId="3807880298" sldId="266"/>
            <ac:graphicFrameMk id="4" creationId="{00000000-0000-0000-0000-000000000000}"/>
          </ac:graphicFrameMkLst>
        </pc:graphicFrameChg>
      </pc:sldChg>
      <pc:sldChg chg="modSp mod">
        <pc:chgData name="James Franklin" userId="cf915d05-507f-491f-b4a6-b2aa085ee4b1" providerId="ADAL" clId="{3B22237F-930D-4C10-933E-6CD9646E90B4}" dt="2021-07-13T13:17:32.158" v="727" actId="20577"/>
        <pc:sldMkLst>
          <pc:docMk/>
          <pc:sldMk cId="3460746874" sldId="277"/>
        </pc:sldMkLst>
        <pc:spChg chg="mod">
          <ac:chgData name="James Franklin" userId="cf915d05-507f-491f-b4a6-b2aa085ee4b1" providerId="ADAL" clId="{3B22237F-930D-4C10-933E-6CD9646E90B4}" dt="2021-07-13T13:17:32.158" v="727" actId="20577"/>
          <ac:spMkLst>
            <pc:docMk/>
            <pc:sldMk cId="3460746874" sldId="277"/>
            <ac:spMk id="3" creationId="{00000000-0000-0000-0000-000000000000}"/>
          </ac:spMkLst>
        </pc:spChg>
      </pc:sldChg>
      <pc:sldChg chg="modSp mod">
        <pc:chgData name="James Franklin" userId="cf915d05-507f-491f-b4a6-b2aa085ee4b1" providerId="ADAL" clId="{3B22237F-930D-4C10-933E-6CD9646E90B4}" dt="2021-07-22T10:46:38.694" v="3387" actId="20577"/>
        <pc:sldMkLst>
          <pc:docMk/>
          <pc:sldMk cId="1374655441" sldId="281"/>
        </pc:sldMkLst>
        <pc:spChg chg="mod">
          <ac:chgData name="James Franklin" userId="cf915d05-507f-491f-b4a6-b2aa085ee4b1" providerId="ADAL" clId="{3B22237F-930D-4C10-933E-6CD9646E90B4}" dt="2021-07-22T10:46:38.694" v="3387" actId="20577"/>
          <ac:spMkLst>
            <pc:docMk/>
            <pc:sldMk cId="1374655441" sldId="281"/>
            <ac:spMk id="3" creationId="{00000000-0000-0000-0000-000000000000}"/>
          </ac:spMkLst>
        </pc:spChg>
      </pc:sldChg>
      <pc:sldChg chg="addSp delSp modSp mod addCm modCm">
        <pc:chgData name="James Franklin" userId="cf915d05-507f-491f-b4a6-b2aa085ee4b1" providerId="ADAL" clId="{3B22237F-930D-4C10-933E-6CD9646E90B4}" dt="2021-07-13T13:21:59.912" v="754"/>
        <pc:sldMkLst>
          <pc:docMk/>
          <pc:sldMk cId="3003053793" sldId="284"/>
        </pc:sldMkLst>
        <pc:picChg chg="add del mod">
          <ac:chgData name="James Franklin" userId="cf915d05-507f-491f-b4a6-b2aa085ee4b1" providerId="ADAL" clId="{3B22237F-930D-4C10-933E-6CD9646E90B4}" dt="2021-07-13T13:20:20.576" v="742" actId="478"/>
          <ac:picMkLst>
            <pc:docMk/>
            <pc:sldMk cId="3003053793" sldId="284"/>
            <ac:picMk id="6" creationId="{BD65FFFA-3B81-465D-8BF2-016A04541852}"/>
          </ac:picMkLst>
        </pc:picChg>
        <pc:picChg chg="add del mod">
          <ac:chgData name="James Franklin" userId="cf915d05-507f-491f-b4a6-b2aa085ee4b1" providerId="ADAL" clId="{3B22237F-930D-4C10-933E-6CD9646E90B4}" dt="2021-07-13T13:20:18.728" v="741" actId="478"/>
          <ac:picMkLst>
            <pc:docMk/>
            <pc:sldMk cId="3003053793" sldId="284"/>
            <ac:picMk id="2050" creationId="{23B8EC9F-BC04-4D2A-9186-2FD077EC83F2}"/>
          </ac:picMkLst>
        </pc:picChg>
        <pc:picChg chg="add mod">
          <ac:chgData name="James Franklin" userId="cf915d05-507f-491f-b4a6-b2aa085ee4b1" providerId="ADAL" clId="{3B22237F-930D-4C10-933E-6CD9646E90B4}" dt="2021-07-13T13:21:27.429" v="749" actId="1076"/>
          <ac:picMkLst>
            <pc:docMk/>
            <pc:sldMk cId="3003053793" sldId="284"/>
            <ac:picMk id="2052" creationId="{EFBF4FA0-9A2F-4123-B481-EE1604903EE7}"/>
          </ac:picMkLst>
        </pc:picChg>
        <pc:picChg chg="add mod">
          <ac:chgData name="James Franklin" userId="cf915d05-507f-491f-b4a6-b2aa085ee4b1" providerId="ADAL" clId="{3B22237F-930D-4C10-933E-6CD9646E90B4}" dt="2021-07-13T13:21:35.533" v="752" actId="14100"/>
          <ac:picMkLst>
            <pc:docMk/>
            <pc:sldMk cId="3003053793" sldId="284"/>
            <ac:picMk id="2054" creationId="{83ABF355-BD6F-476B-8BF4-4C159B7DF6ED}"/>
          </ac:picMkLst>
        </pc:picChg>
        <pc:picChg chg="add mod">
          <ac:chgData name="James Franklin" userId="cf915d05-507f-491f-b4a6-b2aa085ee4b1" providerId="ADAL" clId="{3B22237F-930D-4C10-933E-6CD9646E90B4}" dt="2021-07-13T13:21:27.429" v="749" actId="1076"/>
          <ac:picMkLst>
            <pc:docMk/>
            <pc:sldMk cId="3003053793" sldId="284"/>
            <ac:picMk id="2056" creationId="{33BCC759-2C7E-42EF-B422-24E94696A8F1}"/>
          </ac:picMkLst>
        </pc:picChg>
      </pc:sldChg>
      <pc:sldChg chg="addSp delSp modSp mod setBg">
        <pc:chgData name="James Franklin" userId="cf915d05-507f-491f-b4a6-b2aa085ee4b1" providerId="ADAL" clId="{3B22237F-930D-4C10-933E-6CD9646E90B4}" dt="2021-07-13T12:01:30.426" v="716" actId="404"/>
        <pc:sldMkLst>
          <pc:docMk/>
          <pc:sldMk cId="3555955918" sldId="286"/>
        </pc:sldMkLst>
        <pc:spChg chg="mod">
          <ac:chgData name="James Franklin" userId="cf915d05-507f-491f-b4a6-b2aa085ee4b1" providerId="ADAL" clId="{3B22237F-930D-4C10-933E-6CD9646E90B4}" dt="2021-07-13T12:01:30.426" v="716" actId="404"/>
          <ac:spMkLst>
            <pc:docMk/>
            <pc:sldMk cId="3555955918" sldId="286"/>
            <ac:spMk id="3" creationId="{B8100AAA-BF7F-4666-9BCD-9CAEA5D74069}"/>
          </ac:spMkLst>
        </pc:spChg>
        <pc:picChg chg="add mod">
          <ac:chgData name="James Franklin" userId="cf915d05-507f-491f-b4a6-b2aa085ee4b1" providerId="ADAL" clId="{3B22237F-930D-4C10-933E-6CD9646E90B4}" dt="2021-07-13T11:53:09.760" v="269" actId="1076"/>
          <ac:picMkLst>
            <pc:docMk/>
            <pc:sldMk cId="3555955918" sldId="286"/>
            <ac:picMk id="5" creationId="{BEF80CFE-1AA6-4F59-8D00-F72ACB6A4EE2}"/>
          </ac:picMkLst>
        </pc:picChg>
        <pc:picChg chg="del mod">
          <ac:chgData name="James Franklin" userId="cf915d05-507f-491f-b4a6-b2aa085ee4b1" providerId="ADAL" clId="{3B22237F-930D-4C10-933E-6CD9646E90B4}" dt="2021-07-13T11:54:23.498" v="283" actId="478"/>
          <ac:picMkLst>
            <pc:docMk/>
            <pc:sldMk cId="3555955918" sldId="286"/>
            <ac:picMk id="7" creationId="{FC0EEE06-73A5-457F-8F38-DD7D8678A783}"/>
          </ac:picMkLst>
        </pc:picChg>
        <pc:picChg chg="add mod">
          <ac:chgData name="James Franklin" userId="cf915d05-507f-491f-b4a6-b2aa085ee4b1" providerId="ADAL" clId="{3B22237F-930D-4C10-933E-6CD9646E90B4}" dt="2021-07-13T11:55:22.174" v="297" actId="732"/>
          <ac:picMkLst>
            <pc:docMk/>
            <pc:sldMk cId="3555955918" sldId="286"/>
            <ac:picMk id="1026" creationId="{9CBF503B-4D32-47C4-AD3B-67682AE80126}"/>
          </ac:picMkLst>
        </pc:picChg>
      </pc:sldChg>
      <pc:sldChg chg="modSp mod">
        <pc:chgData name="James Franklin" userId="cf915d05-507f-491f-b4a6-b2aa085ee4b1" providerId="ADAL" clId="{3B22237F-930D-4C10-933E-6CD9646E90B4}" dt="2021-07-13T13:17:40.133" v="731" actId="20577"/>
        <pc:sldMkLst>
          <pc:docMk/>
          <pc:sldMk cId="2094632236" sldId="287"/>
        </pc:sldMkLst>
        <pc:spChg chg="mod">
          <ac:chgData name="James Franklin" userId="cf915d05-507f-491f-b4a6-b2aa085ee4b1" providerId="ADAL" clId="{3B22237F-930D-4C10-933E-6CD9646E90B4}" dt="2021-07-13T13:17:40.133" v="731" actId="20577"/>
          <ac:spMkLst>
            <pc:docMk/>
            <pc:sldMk cId="2094632236" sldId="287"/>
            <ac:spMk id="3" creationId="{00000000-0000-0000-0000-000000000000}"/>
          </ac:spMkLst>
        </pc:spChg>
      </pc:sldChg>
      <pc:sldChg chg="modSp new mod">
        <pc:chgData name="James Franklin" userId="cf915d05-507f-491f-b4a6-b2aa085ee4b1" providerId="ADAL" clId="{3B22237F-930D-4C10-933E-6CD9646E90B4}" dt="2021-07-13T12:00:35.400" v="662" actId="20577"/>
        <pc:sldMkLst>
          <pc:docMk/>
          <pc:sldMk cId="2428677725" sldId="289"/>
        </pc:sldMkLst>
        <pc:spChg chg="mod">
          <ac:chgData name="James Franklin" userId="cf915d05-507f-491f-b4a6-b2aa085ee4b1" providerId="ADAL" clId="{3B22237F-930D-4C10-933E-6CD9646E90B4}" dt="2021-07-13T11:57:30.176" v="416" actId="20577"/>
          <ac:spMkLst>
            <pc:docMk/>
            <pc:sldMk cId="2428677725" sldId="289"/>
            <ac:spMk id="2" creationId="{40D5D7E1-4FF0-4420-A0F8-0CD42213AD2A}"/>
          </ac:spMkLst>
        </pc:spChg>
        <pc:spChg chg="mod">
          <ac:chgData name="James Franklin" userId="cf915d05-507f-491f-b4a6-b2aa085ee4b1" providerId="ADAL" clId="{3B22237F-930D-4C10-933E-6CD9646E90B4}" dt="2021-07-13T12:00:35.400" v="662" actId="20577"/>
          <ac:spMkLst>
            <pc:docMk/>
            <pc:sldMk cId="2428677725" sldId="289"/>
            <ac:spMk id="3" creationId="{8AFA7907-0413-4A18-861D-B41680748C04}"/>
          </ac:spMkLst>
        </pc:spChg>
      </pc:sldChg>
      <pc:sldChg chg="addSp delSp modSp new mod ord modClrScheme addCm modCm chgLayout">
        <pc:chgData name="James Franklin" userId="cf915d05-507f-491f-b4a6-b2aa085ee4b1" providerId="ADAL" clId="{3B22237F-930D-4C10-933E-6CD9646E90B4}" dt="2021-07-22T10:46:57.153" v="3391" actId="20577"/>
        <pc:sldMkLst>
          <pc:docMk/>
          <pc:sldMk cId="4076850340" sldId="290"/>
        </pc:sldMkLst>
        <pc:spChg chg="del mod ord">
          <ac:chgData name="James Franklin" userId="cf915d05-507f-491f-b4a6-b2aa085ee4b1" providerId="ADAL" clId="{3B22237F-930D-4C10-933E-6CD9646E90B4}" dt="2021-07-14T11:16:44.946" v="980" actId="700"/>
          <ac:spMkLst>
            <pc:docMk/>
            <pc:sldMk cId="4076850340" sldId="290"/>
            <ac:spMk id="2" creationId="{C9574E2F-5060-4C24-BBF0-B784594A2F24}"/>
          </ac:spMkLst>
        </pc:spChg>
        <pc:spChg chg="del mod ord">
          <ac:chgData name="James Franklin" userId="cf915d05-507f-491f-b4a6-b2aa085ee4b1" providerId="ADAL" clId="{3B22237F-930D-4C10-933E-6CD9646E90B4}" dt="2021-07-14T11:16:44.946" v="980" actId="700"/>
          <ac:spMkLst>
            <pc:docMk/>
            <pc:sldMk cId="4076850340" sldId="290"/>
            <ac:spMk id="3" creationId="{1ACAF8DB-14B2-49EB-9F71-2AB1F07F42E3}"/>
          </ac:spMkLst>
        </pc:spChg>
        <pc:spChg chg="add mod ord">
          <ac:chgData name="James Franklin" userId="cf915d05-507f-491f-b4a6-b2aa085ee4b1" providerId="ADAL" clId="{3B22237F-930D-4C10-933E-6CD9646E90B4}" dt="2021-07-14T11:17:50.760" v="1008" actId="20577"/>
          <ac:spMkLst>
            <pc:docMk/>
            <pc:sldMk cId="4076850340" sldId="290"/>
            <ac:spMk id="4" creationId="{088FDFE3-5E3F-4022-B238-4ECAC3317F9C}"/>
          </ac:spMkLst>
        </pc:spChg>
        <pc:spChg chg="add mod ord">
          <ac:chgData name="James Franklin" userId="cf915d05-507f-491f-b4a6-b2aa085ee4b1" providerId="ADAL" clId="{3B22237F-930D-4C10-933E-6CD9646E90B4}" dt="2021-07-22T10:46:57.153" v="3391" actId="20577"/>
          <ac:spMkLst>
            <pc:docMk/>
            <pc:sldMk cId="4076850340" sldId="290"/>
            <ac:spMk id="5" creationId="{714CA032-D934-4C71-A05E-BFF0244348CD}"/>
          </ac:spMkLst>
        </pc:spChg>
        <pc:spChg chg="add del mod">
          <ac:chgData name="James Franklin" userId="cf915d05-507f-491f-b4a6-b2aa085ee4b1" providerId="ADAL" clId="{3B22237F-930D-4C10-933E-6CD9646E90B4}" dt="2021-07-14T11:24:27.481" v="1517" actId="478"/>
          <ac:spMkLst>
            <pc:docMk/>
            <pc:sldMk cId="4076850340" sldId="290"/>
            <ac:spMk id="8" creationId="{62A85E3E-DF87-4E58-8EC3-353F8F618A3B}"/>
          </ac:spMkLst>
        </pc:spChg>
        <pc:spChg chg="add del mod">
          <ac:chgData name="James Franklin" userId="cf915d05-507f-491f-b4a6-b2aa085ee4b1" providerId="ADAL" clId="{3B22237F-930D-4C10-933E-6CD9646E90B4}" dt="2021-07-14T11:21:45.562" v="1254" actId="478"/>
          <ac:spMkLst>
            <pc:docMk/>
            <pc:sldMk cId="4076850340" sldId="290"/>
            <ac:spMk id="9" creationId="{D37EBC88-E7E5-48B2-B775-AC09E0C164ED}"/>
          </ac:spMkLst>
        </pc:spChg>
        <pc:spChg chg="add del mod">
          <ac:chgData name="James Franklin" userId="cf915d05-507f-491f-b4a6-b2aa085ee4b1" providerId="ADAL" clId="{3B22237F-930D-4C10-933E-6CD9646E90B4}" dt="2021-07-14T11:25:01.522" v="1523" actId="478"/>
          <ac:spMkLst>
            <pc:docMk/>
            <pc:sldMk cId="4076850340" sldId="290"/>
            <ac:spMk id="10" creationId="{47324AFF-2B8B-4EC4-BCF1-FF8DD635AB49}"/>
          </ac:spMkLst>
        </pc:spChg>
        <pc:spChg chg="add mod">
          <ac:chgData name="James Franklin" userId="cf915d05-507f-491f-b4a6-b2aa085ee4b1" providerId="ADAL" clId="{3B22237F-930D-4C10-933E-6CD9646E90B4}" dt="2021-07-14T11:29:45.283" v="1660" actId="6549"/>
          <ac:spMkLst>
            <pc:docMk/>
            <pc:sldMk cId="4076850340" sldId="290"/>
            <ac:spMk id="11" creationId="{66C85F71-C8ED-4C9A-9567-ABE15457EE1F}"/>
          </ac:spMkLst>
        </pc:spChg>
        <pc:spChg chg="add del mod">
          <ac:chgData name="James Franklin" userId="cf915d05-507f-491f-b4a6-b2aa085ee4b1" providerId="ADAL" clId="{3B22237F-930D-4C10-933E-6CD9646E90B4}" dt="2021-07-14T11:26:24.283" v="1569" actId="478"/>
          <ac:spMkLst>
            <pc:docMk/>
            <pc:sldMk cId="4076850340" sldId="290"/>
            <ac:spMk id="12" creationId="{3114296E-0174-4374-8AE7-6BF3E3F4F967}"/>
          </ac:spMkLst>
        </pc:spChg>
        <pc:spChg chg="add mod">
          <ac:chgData name="James Franklin" userId="cf915d05-507f-491f-b4a6-b2aa085ee4b1" providerId="ADAL" clId="{3B22237F-930D-4C10-933E-6CD9646E90B4}" dt="2021-07-14T11:28:53.488" v="1630" actId="164"/>
          <ac:spMkLst>
            <pc:docMk/>
            <pc:sldMk cId="4076850340" sldId="290"/>
            <ac:spMk id="13" creationId="{4621B311-62EC-4970-A797-85928EC7AF43}"/>
          </ac:spMkLst>
        </pc:spChg>
        <pc:spChg chg="add mod">
          <ac:chgData name="James Franklin" userId="cf915d05-507f-491f-b4a6-b2aa085ee4b1" providerId="ADAL" clId="{3B22237F-930D-4C10-933E-6CD9646E90B4}" dt="2021-07-14T11:29:47.938" v="1661" actId="6549"/>
          <ac:spMkLst>
            <pc:docMk/>
            <pc:sldMk cId="4076850340" sldId="290"/>
            <ac:spMk id="15" creationId="{F3C8BE8C-9C9B-41BF-B839-D6B1E70D1560}"/>
          </ac:spMkLst>
        </pc:spChg>
        <pc:spChg chg="add mod">
          <ac:chgData name="James Franklin" userId="cf915d05-507f-491f-b4a6-b2aa085ee4b1" providerId="ADAL" clId="{3B22237F-930D-4C10-933E-6CD9646E90B4}" dt="2021-07-14T11:28:53.488" v="1630" actId="164"/>
          <ac:spMkLst>
            <pc:docMk/>
            <pc:sldMk cId="4076850340" sldId="290"/>
            <ac:spMk id="16" creationId="{003210AA-92A5-41ED-93C6-298A59498323}"/>
          </ac:spMkLst>
        </pc:spChg>
        <pc:spChg chg="add mod">
          <ac:chgData name="James Franklin" userId="cf915d05-507f-491f-b4a6-b2aa085ee4b1" providerId="ADAL" clId="{3B22237F-930D-4C10-933E-6CD9646E90B4}" dt="2021-07-14T11:29:50.883" v="1662" actId="6549"/>
          <ac:spMkLst>
            <pc:docMk/>
            <pc:sldMk cId="4076850340" sldId="290"/>
            <ac:spMk id="17" creationId="{C2B710F8-CAA0-4A46-B38D-4353B5F04E53}"/>
          </ac:spMkLst>
        </pc:spChg>
        <pc:spChg chg="add mod">
          <ac:chgData name="James Franklin" userId="cf915d05-507f-491f-b4a6-b2aa085ee4b1" providerId="ADAL" clId="{3B22237F-930D-4C10-933E-6CD9646E90B4}" dt="2021-07-14T11:28:53.488" v="1630" actId="164"/>
          <ac:spMkLst>
            <pc:docMk/>
            <pc:sldMk cId="4076850340" sldId="290"/>
            <ac:spMk id="18" creationId="{D3229BD6-DEEA-4BDA-B451-42E382B638E9}"/>
          </ac:spMkLst>
        </pc:spChg>
        <pc:grpChg chg="add mod">
          <ac:chgData name="James Franklin" userId="cf915d05-507f-491f-b4a6-b2aa085ee4b1" providerId="ADAL" clId="{3B22237F-930D-4C10-933E-6CD9646E90B4}" dt="2021-07-14T11:29:10.559" v="1634" actId="1076"/>
          <ac:grpSpMkLst>
            <pc:docMk/>
            <pc:sldMk cId="4076850340" sldId="290"/>
            <ac:grpSpMk id="14" creationId="{5B3FC1C2-54D2-40D5-AE7A-6A3043E7EA01}"/>
          </ac:grpSpMkLst>
        </pc:grpChg>
        <pc:picChg chg="add mod">
          <ac:chgData name="James Franklin" userId="cf915d05-507f-491f-b4a6-b2aa085ee4b1" providerId="ADAL" clId="{3B22237F-930D-4C10-933E-6CD9646E90B4}" dt="2021-07-14T11:20:58.352" v="1243" actId="1076"/>
          <ac:picMkLst>
            <pc:docMk/>
            <pc:sldMk cId="4076850340" sldId="290"/>
            <ac:picMk id="7" creationId="{4338D8F6-F0A0-42A3-8F80-7DA5A33FA542}"/>
          </ac:picMkLst>
        </pc:picChg>
        <pc:picChg chg="add del">
          <ac:chgData name="James Franklin" userId="cf915d05-507f-491f-b4a6-b2aa085ee4b1" providerId="ADAL" clId="{3B22237F-930D-4C10-933E-6CD9646E90B4}" dt="2021-07-14T11:29:22.127" v="1638" actId="478"/>
          <ac:picMkLst>
            <pc:docMk/>
            <pc:sldMk cId="4076850340" sldId="290"/>
            <ac:picMk id="20" creationId="{9932308A-8B82-469C-94E6-A2A5CD9430AF}"/>
          </ac:picMkLst>
        </pc:picChg>
        <pc:picChg chg="add mod">
          <ac:chgData name="James Franklin" userId="cf915d05-507f-491f-b4a6-b2aa085ee4b1" providerId="ADAL" clId="{3B22237F-930D-4C10-933E-6CD9646E90B4}" dt="2021-07-14T11:23:23.743" v="1505" actId="1076"/>
          <ac:picMkLst>
            <pc:docMk/>
            <pc:sldMk cId="4076850340" sldId="290"/>
            <ac:picMk id="1026" creationId="{990D63CF-5906-4EBF-8FDA-2111FEEEC777}"/>
          </ac:picMkLst>
        </pc:picChg>
      </pc:sldChg>
      <pc:sldChg chg="modSp add mod ord modClrScheme chgLayout">
        <pc:chgData name="James Franklin" userId="cf915d05-507f-491f-b4a6-b2aa085ee4b1" providerId="ADAL" clId="{3B22237F-930D-4C10-933E-6CD9646E90B4}" dt="2021-07-14T13:42:38.992" v="2045"/>
        <pc:sldMkLst>
          <pc:docMk/>
          <pc:sldMk cId="990057538" sldId="291"/>
        </pc:sldMkLst>
        <pc:spChg chg="mod ord">
          <ac:chgData name="James Franklin" userId="cf915d05-507f-491f-b4a6-b2aa085ee4b1" providerId="ADAL" clId="{3B22237F-930D-4C10-933E-6CD9646E90B4}" dt="2021-07-14T11:30:40.474" v="1666" actId="700"/>
          <ac:spMkLst>
            <pc:docMk/>
            <pc:sldMk cId="990057538" sldId="291"/>
            <ac:spMk id="4" creationId="{088FDFE3-5E3F-4022-B238-4ECAC3317F9C}"/>
          </ac:spMkLst>
        </pc:spChg>
        <pc:spChg chg="mod ord">
          <ac:chgData name="James Franklin" userId="cf915d05-507f-491f-b4a6-b2aa085ee4b1" providerId="ADAL" clId="{3B22237F-930D-4C10-933E-6CD9646E90B4}" dt="2021-07-14T11:34:03.155" v="2039" actId="207"/>
          <ac:spMkLst>
            <pc:docMk/>
            <pc:sldMk cId="990057538" sldId="291"/>
            <ac:spMk id="5" creationId="{714CA032-D934-4C71-A05E-BFF0244348CD}"/>
          </ac:spMkLst>
        </pc:spChg>
      </pc:sldChg>
      <pc:sldChg chg="addSp modSp new mod ord">
        <pc:chgData name="James Franklin" userId="cf915d05-507f-491f-b4a6-b2aa085ee4b1" providerId="ADAL" clId="{3B22237F-930D-4C10-933E-6CD9646E90B4}" dt="2021-07-14T14:56:20.919" v="3380" actId="20577"/>
        <pc:sldMkLst>
          <pc:docMk/>
          <pc:sldMk cId="2164958771" sldId="292"/>
        </pc:sldMkLst>
        <pc:spChg chg="mod">
          <ac:chgData name="James Franklin" userId="cf915d05-507f-491f-b4a6-b2aa085ee4b1" providerId="ADAL" clId="{3B22237F-930D-4C10-933E-6CD9646E90B4}" dt="2021-07-14T13:44:27.136" v="2066" actId="20577"/>
          <ac:spMkLst>
            <pc:docMk/>
            <pc:sldMk cId="2164958771" sldId="292"/>
            <ac:spMk id="2" creationId="{363C7FCD-B0FD-4B80-BF48-2B7C0B6837E4}"/>
          </ac:spMkLst>
        </pc:spChg>
        <pc:spChg chg="mod">
          <ac:chgData name="James Franklin" userId="cf915d05-507f-491f-b4a6-b2aa085ee4b1" providerId="ADAL" clId="{3B22237F-930D-4C10-933E-6CD9646E90B4}" dt="2021-07-14T13:55:47.891" v="2672"/>
          <ac:spMkLst>
            <pc:docMk/>
            <pc:sldMk cId="2164958771" sldId="292"/>
            <ac:spMk id="3" creationId="{018282B3-65B2-4FF0-A600-27A5F58A7B16}"/>
          </ac:spMkLst>
        </pc:spChg>
        <pc:spChg chg="add mod">
          <ac:chgData name="James Franklin" userId="cf915d05-507f-491f-b4a6-b2aa085ee4b1" providerId="ADAL" clId="{3B22237F-930D-4C10-933E-6CD9646E90B4}" dt="2021-07-14T14:56:20.919" v="3380" actId="20577"/>
          <ac:spMkLst>
            <pc:docMk/>
            <pc:sldMk cId="2164958771" sldId="292"/>
            <ac:spMk id="4" creationId="{17176350-BA10-4EFF-8231-FB51BF4CF0E3}"/>
          </ac:spMkLst>
        </pc:spChg>
      </pc:sldChg>
      <pc:sldChg chg="modSp new del mod">
        <pc:chgData name="James Franklin" userId="cf915d05-507f-491f-b4a6-b2aa085ee4b1" providerId="ADAL" clId="{3B22237F-930D-4C10-933E-6CD9646E90B4}" dt="2021-07-14T13:51:10.985" v="2424" actId="47"/>
        <pc:sldMkLst>
          <pc:docMk/>
          <pc:sldMk cId="3043990665" sldId="293"/>
        </pc:sldMkLst>
        <pc:spChg chg="mod">
          <ac:chgData name="James Franklin" userId="cf915d05-507f-491f-b4a6-b2aa085ee4b1" providerId="ADAL" clId="{3B22237F-930D-4C10-933E-6CD9646E90B4}" dt="2021-07-14T13:50:58.416" v="2422" actId="20577"/>
          <ac:spMkLst>
            <pc:docMk/>
            <pc:sldMk cId="3043990665" sldId="293"/>
            <ac:spMk id="2" creationId="{F04E2EB6-EA27-4D96-80E1-63091D97F384}"/>
          </ac:spMkLst>
        </pc:spChg>
      </pc:sldChg>
      <pc:sldChg chg="addSp modSp add mod modClrScheme chgLayout">
        <pc:chgData name="James Franklin" userId="cf915d05-507f-491f-b4a6-b2aa085ee4b1" providerId="ADAL" clId="{3B22237F-930D-4C10-933E-6CD9646E90B4}" dt="2021-07-14T14:01:56.090" v="2956" actId="207"/>
        <pc:sldMkLst>
          <pc:docMk/>
          <pc:sldMk cId="254788354" sldId="294"/>
        </pc:sldMkLst>
        <pc:spChg chg="mod ord">
          <ac:chgData name="James Franklin" userId="cf915d05-507f-491f-b4a6-b2aa085ee4b1" providerId="ADAL" clId="{3B22237F-930D-4C10-933E-6CD9646E90B4}" dt="2021-07-14T13:51:15.130" v="2425" actId="700"/>
          <ac:spMkLst>
            <pc:docMk/>
            <pc:sldMk cId="254788354" sldId="294"/>
            <ac:spMk id="2" creationId="{363C7FCD-B0FD-4B80-BF48-2B7C0B6837E4}"/>
          </ac:spMkLst>
        </pc:spChg>
        <pc:spChg chg="mod ord">
          <ac:chgData name="James Franklin" userId="cf915d05-507f-491f-b4a6-b2aa085ee4b1" providerId="ADAL" clId="{3B22237F-930D-4C10-933E-6CD9646E90B4}" dt="2021-07-14T14:01:56.090" v="2956" actId="207"/>
          <ac:spMkLst>
            <pc:docMk/>
            <pc:sldMk cId="254788354" sldId="294"/>
            <ac:spMk id="3" creationId="{018282B3-65B2-4FF0-A600-27A5F58A7B16}"/>
          </ac:spMkLst>
        </pc:spChg>
        <pc:spChg chg="add mod">
          <ac:chgData name="James Franklin" userId="cf915d05-507f-491f-b4a6-b2aa085ee4b1" providerId="ADAL" clId="{3B22237F-930D-4C10-933E-6CD9646E90B4}" dt="2021-07-14T14:00:07.360" v="2752" actId="1076"/>
          <ac:spMkLst>
            <pc:docMk/>
            <pc:sldMk cId="254788354" sldId="294"/>
            <ac:spMk id="4" creationId="{C914E96E-7654-4DB2-9491-3522C8AA31A9}"/>
          </ac:spMkLst>
        </pc:spChg>
        <pc:spChg chg="add mod">
          <ac:chgData name="James Franklin" userId="cf915d05-507f-491f-b4a6-b2aa085ee4b1" providerId="ADAL" clId="{3B22237F-930D-4C10-933E-6CD9646E90B4}" dt="2021-07-14T14:00:46.249" v="2832" actId="20577"/>
          <ac:spMkLst>
            <pc:docMk/>
            <pc:sldMk cId="254788354" sldId="294"/>
            <ac:spMk id="5" creationId="{E58318BF-D3D0-4D17-B067-5679AC6661FF}"/>
          </ac:spMkLst>
        </pc:spChg>
      </pc:sldChg>
      <pc:sldChg chg="modSp add mod ord">
        <pc:chgData name="James Franklin" userId="cf915d05-507f-491f-b4a6-b2aa085ee4b1" providerId="ADAL" clId="{3B22237F-930D-4C10-933E-6CD9646E90B4}" dt="2021-07-14T14:08:28.137" v="2994" actId="20577"/>
        <pc:sldMkLst>
          <pc:docMk/>
          <pc:sldMk cId="384732063" sldId="295"/>
        </pc:sldMkLst>
        <pc:spChg chg="mod">
          <ac:chgData name="James Franklin" userId="cf915d05-507f-491f-b4a6-b2aa085ee4b1" providerId="ADAL" clId="{3B22237F-930D-4C10-933E-6CD9646E90B4}" dt="2021-07-14T14:08:28.137" v="2994" actId="20577"/>
          <ac:spMkLst>
            <pc:docMk/>
            <pc:sldMk cId="384732063" sldId="295"/>
            <ac:spMk id="2" creationId="{00000000-0000-0000-0000-000000000000}"/>
          </ac:spMkLst>
        </pc:spChg>
      </pc:sldChg>
    </pc:docChg>
  </pc:docChgLst>
  <pc:docChgLst>
    <pc:chgData name="Rob Heathcote" userId="62419938-1f1d-43ca-9327-cfd6c1894440" providerId="ADAL" clId="{713C6CB9-D263-4DEE-B2D0-9EAE112A0C56}"/>
    <pc:docChg chg="undo custSel modSld modMainMaster">
      <pc:chgData name="Rob Heathcote" userId="62419938-1f1d-43ca-9327-cfd6c1894440" providerId="ADAL" clId="{713C6CB9-D263-4DEE-B2D0-9EAE112A0C56}" dt="2020-03-05T09:24:49.174" v="250" actId="207"/>
      <pc:docMkLst>
        <pc:docMk/>
      </pc:docMkLst>
      <pc:sldChg chg="addSp delSp modSp delCm">
        <pc:chgData name="Rob Heathcote" userId="62419938-1f1d-43ca-9327-cfd6c1894440" providerId="ADAL" clId="{713C6CB9-D263-4DEE-B2D0-9EAE112A0C56}" dt="2020-03-05T09:23:50.401" v="245" actId="171"/>
        <pc:sldMkLst>
          <pc:docMk/>
          <pc:sldMk cId="990921403" sldId="263"/>
        </pc:sldMkLst>
        <pc:picChg chg="del">
          <ac:chgData name="Rob Heathcote" userId="62419938-1f1d-43ca-9327-cfd6c1894440" providerId="ADAL" clId="{713C6CB9-D263-4DEE-B2D0-9EAE112A0C56}" dt="2020-03-05T09:17:20.878" v="201" actId="478"/>
          <ac:picMkLst>
            <pc:docMk/>
            <pc:sldMk cId="990921403" sldId="263"/>
            <ac:picMk id="2" creationId="{380E3EAF-CBA0-4E7C-BAC5-E01AC0971031}"/>
          </ac:picMkLst>
        </pc:picChg>
        <pc:picChg chg="add del">
          <ac:chgData name="Rob Heathcote" userId="62419938-1f1d-43ca-9327-cfd6c1894440" providerId="ADAL" clId="{713C6CB9-D263-4DEE-B2D0-9EAE112A0C56}" dt="2020-03-05T09:09:59.383" v="181" actId="478"/>
          <ac:picMkLst>
            <pc:docMk/>
            <pc:sldMk cId="990921403" sldId="263"/>
            <ac:picMk id="5" creationId="{8B774DDD-F23B-4B2C-974C-429B3A53C9B9}"/>
          </ac:picMkLst>
        </pc:picChg>
        <pc:picChg chg="add del mod">
          <ac:chgData name="Rob Heathcote" userId="62419938-1f1d-43ca-9327-cfd6c1894440" providerId="ADAL" clId="{713C6CB9-D263-4DEE-B2D0-9EAE112A0C56}" dt="2020-03-05T09:16:43.111" v="195" actId="478"/>
          <ac:picMkLst>
            <pc:docMk/>
            <pc:sldMk cId="990921403" sldId="263"/>
            <ac:picMk id="7" creationId="{20CA9BC9-DB27-419D-8FE7-F419BC910DE3}"/>
          </ac:picMkLst>
        </pc:picChg>
        <pc:picChg chg="add del mod ord modCrop">
          <ac:chgData name="Rob Heathcote" userId="62419938-1f1d-43ca-9327-cfd6c1894440" providerId="ADAL" clId="{713C6CB9-D263-4DEE-B2D0-9EAE112A0C56}" dt="2020-03-05T09:23:13.943" v="226" actId="478"/>
          <ac:picMkLst>
            <pc:docMk/>
            <pc:sldMk cId="990921403" sldId="263"/>
            <ac:picMk id="9" creationId="{54C4543A-B118-49D7-BC39-6AC804052483}"/>
          </ac:picMkLst>
        </pc:picChg>
        <pc:picChg chg="add">
          <ac:chgData name="Rob Heathcote" userId="62419938-1f1d-43ca-9327-cfd6c1894440" providerId="ADAL" clId="{713C6CB9-D263-4DEE-B2D0-9EAE112A0C56}" dt="2020-03-05T09:17:54.552" v="206"/>
          <ac:picMkLst>
            <pc:docMk/>
            <pc:sldMk cId="990921403" sldId="263"/>
            <ac:picMk id="11" creationId="{1B881DE9-A354-4ABF-8020-41FF3CCDDD50}"/>
          </ac:picMkLst>
        </pc:picChg>
        <pc:picChg chg="add mod ord modCrop">
          <ac:chgData name="Rob Heathcote" userId="62419938-1f1d-43ca-9327-cfd6c1894440" providerId="ADAL" clId="{713C6CB9-D263-4DEE-B2D0-9EAE112A0C56}" dt="2020-03-05T09:23:50.401" v="245" actId="171"/>
          <ac:picMkLst>
            <pc:docMk/>
            <pc:sldMk cId="990921403" sldId="263"/>
            <ac:picMk id="12" creationId="{72337A54-03C4-4188-8B58-5EC2CB288AB8}"/>
          </ac:picMkLst>
        </pc:picChg>
        <pc:picChg chg="del">
          <ac:chgData name="Rob Heathcote" userId="62419938-1f1d-43ca-9327-cfd6c1894440" providerId="ADAL" clId="{713C6CB9-D263-4DEE-B2D0-9EAE112A0C56}" dt="2020-03-05T08:52:19.192" v="179" actId="478"/>
          <ac:picMkLst>
            <pc:docMk/>
            <pc:sldMk cId="990921403" sldId="263"/>
            <ac:picMk id="2050" creationId="{19EB7153-C370-4334-AF7B-056403C9EAF2}"/>
          </ac:picMkLst>
        </pc:picChg>
      </pc:sldChg>
      <pc:sldChg chg="delSp">
        <pc:chgData name="Rob Heathcote" userId="62419938-1f1d-43ca-9327-cfd6c1894440" providerId="ADAL" clId="{713C6CB9-D263-4DEE-B2D0-9EAE112A0C56}" dt="2020-03-05T08:47:48.991" v="172" actId="478"/>
        <pc:sldMkLst>
          <pc:docMk/>
          <pc:sldMk cId="1408696727" sldId="264"/>
        </pc:sldMkLst>
        <pc:picChg chg="del">
          <ac:chgData name="Rob Heathcote" userId="62419938-1f1d-43ca-9327-cfd6c1894440" providerId="ADAL" clId="{713C6CB9-D263-4DEE-B2D0-9EAE112A0C56}" dt="2020-03-05T08:47:47.534" v="171" actId="478"/>
          <ac:picMkLst>
            <pc:docMk/>
            <pc:sldMk cId="1408696727" sldId="264"/>
            <ac:picMk id="2" creationId="{CA737D67-705A-4E42-A78A-A6EE6BAF50A0}"/>
          </ac:picMkLst>
        </pc:picChg>
        <pc:picChg chg="del">
          <ac:chgData name="Rob Heathcote" userId="62419938-1f1d-43ca-9327-cfd6c1894440" providerId="ADAL" clId="{713C6CB9-D263-4DEE-B2D0-9EAE112A0C56}" dt="2020-03-05T08:47:48.991" v="172" actId="478"/>
          <ac:picMkLst>
            <pc:docMk/>
            <pc:sldMk cId="1408696727" sldId="264"/>
            <ac:picMk id="3074" creationId="{B54639F5-D9F5-4645-B6B5-F1B6318EF206}"/>
          </ac:picMkLst>
        </pc:picChg>
      </pc:sldChg>
      <pc:sldChg chg="modSp">
        <pc:chgData name="Rob Heathcote" userId="62419938-1f1d-43ca-9327-cfd6c1894440" providerId="ADAL" clId="{713C6CB9-D263-4DEE-B2D0-9EAE112A0C56}" dt="2020-03-05T09:20:43.907" v="225" actId="207"/>
        <pc:sldMkLst>
          <pc:docMk/>
          <pc:sldMk cId="3292513092" sldId="265"/>
        </pc:sldMkLst>
        <pc:spChg chg="mod">
          <ac:chgData name="Rob Heathcote" userId="62419938-1f1d-43ca-9327-cfd6c1894440" providerId="ADAL" clId="{713C6CB9-D263-4DEE-B2D0-9EAE112A0C56}" dt="2020-03-05T09:20:43.907" v="225" actId="207"/>
          <ac:spMkLst>
            <pc:docMk/>
            <pc:sldMk cId="3292513092" sldId="265"/>
            <ac:spMk id="2" creationId="{00000000-0000-0000-0000-000000000000}"/>
          </ac:spMkLst>
        </pc:spChg>
      </pc:sldChg>
      <pc:sldChg chg="modSp">
        <pc:chgData name="Rob Heathcote" userId="62419938-1f1d-43ca-9327-cfd6c1894440" providerId="ADAL" clId="{713C6CB9-D263-4DEE-B2D0-9EAE112A0C56}" dt="2020-03-05T09:24:35.380" v="249"/>
        <pc:sldMkLst>
          <pc:docMk/>
          <pc:sldMk cId="3807880298" sldId="266"/>
        </pc:sldMkLst>
        <pc:graphicFrameChg chg="mod modGraphic">
          <ac:chgData name="Rob Heathcote" userId="62419938-1f1d-43ca-9327-cfd6c1894440" providerId="ADAL" clId="{713C6CB9-D263-4DEE-B2D0-9EAE112A0C56}" dt="2020-03-05T09:24:35.380" v="249"/>
          <ac:graphicFrameMkLst>
            <pc:docMk/>
            <pc:sldMk cId="3807880298" sldId="266"/>
            <ac:graphicFrameMk id="4" creationId="{00000000-0000-0000-0000-000000000000}"/>
          </ac:graphicFrameMkLst>
        </pc:graphicFrameChg>
      </pc:sldChg>
      <pc:sldChg chg="modSp">
        <pc:chgData name="Rob Heathcote" userId="62419938-1f1d-43ca-9327-cfd6c1894440" providerId="ADAL" clId="{713C6CB9-D263-4DEE-B2D0-9EAE112A0C56}" dt="2020-03-05T09:19:20.968" v="214"/>
        <pc:sldMkLst>
          <pc:docMk/>
          <pc:sldMk cId="4040386850" sldId="267"/>
        </pc:sldMkLst>
        <pc:graphicFrameChg chg="mod modGraphic">
          <ac:chgData name="Rob Heathcote" userId="62419938-1f1d-43ca-9327-cfd6c1894440" providerId="ADAL" clId="{713C6CB9-D263-4DEE-B2D0-9EAE112A0C56}" dt="2020-03-05T09:19:20.968" v="214"/>
          <ac:graphicFrameMkLst>
            <pc:docMk/>
            <pc:sldMk cId="4040386850" sldId="267"/>
            <ac:graphicFrameMk id="5" creationId="{00000000-0000-0000-0000-000000000000}"/>
          </ac:graphicFrameMkLst>
        </pc:graphicFrameChg>
      </pc:sldChg>
      <pc:sldChg chg="modSp">
        <pc:chgData name="Rob Heathcote" userId="62419938-1f1d-43ca-9327-cfd6c1894440" providerId="ADAL" clId="{713C6CB9-D263-4DEE-B2D0-9EAE112A0C56}" dt="2020-03-05T09:19:37.317" v="217" actId="207"/>
        <pc:sldMkLst>
          <pc:docMk/>
          <pc:sldMk cId="307978707" sldId="269"/>
        </pc:sldMkLst>
        <pc:graphicFrameChg chg="modGraphic">
          <ac:chgData name="Rob Heathcote" userId="62419938-1f1d-43ca-9327-cfd6c1894440" providerId="ADAL" clId="{713C6CB9-D263-4DEE-B2D0-9EAE112A0C56}" dt="2020-03-05T09:19:37.317" v="217" actId="207"/>
          <ac:graphicFrameMkLst>
            <pc:docMk/>
            <pc:sldMk cId="307978707" sldId="269"/>
            <ac:graphicFrameMk id="5" creationId="{00000000-0000-0000-0000-000000000000}"/>
          </ac:graphicFrameMkLst>
        </pc:graphicFrameChg>
      </pc:sldChg>
      <pc:sldChg chg="modSp">
        <pc:chgData name="Rob Heathcote" userId="62419938-1f1d-43ca-9327-cfd6c1894440" providerId="ADAL" clId="{713C6CB9-D263-4DEE-B2D0-9EAE112A0C56}" dt="2020-03-05T09:24:49.174" v="250" actId="207"/>
        <pc:sldMkLst>
          <pc:docMk/>
          <pc:sldMk cId="2686487396" sldId="270"/>
        </pc:sldMkLst>
        <pc:graphicFrameChg chg="modGraphic">
          <ac:chgData name="Rob Heathcote" userId="62419938-1f1d-43ca-9327-cfd6c1894440" providerId="ADAL" clId="{713C6CB9-D263-4DEE-B2D0-9EAE112A0C56}" dt="2020-03-05T09:24:49.174" v="250" actId="207"/>
          <ac:graphicFrameMkLst>
            <pc:docMk/>
            <pc:sldMk cId="2686487396" sldId="270"/>
            <ac:graphicFrameMk id="5" creationId="{00000000-0000-0000-0000-000000000000}"/>
          </ac:graphicFrameMkLst>
        </pc:graphicFrameChg>
      </pc:sldChg>
      <pc:sldChg chg="modSp">
        <pc:chgData name="Rob Heathcote" userId="62419938-1f1d-43ca-9327-cfd6c1894440" providerId="ADAL" clId="{713C6CB9-D263-4DEE-B2D0-9EAE112A0C56}" dt="2020-03-05T09:19:55.607" v="220" actId="207"/>
        <pc:sldMkLst>
          <pc:docMk/>
          <pc:sldMk cId="173915510" sldId="271"/>
        </pc:sldMkLst>
        <pc:graphicFrameChg chg="modGraphic">
          <ac:chgData name="Rob Heathcote" userId="62419938-1f1d-43ca-9327-cfd6c1894440" providerId="ADAL" clId="{713C6CB9-D263-4DEE-B2D0-9EAE112A0C56}" dt="2020-03-05T09:19:55.607" v="220" actId="207"/>
          <ac:graphicFrameMkLst>
            <pc:docMk/>
            <pc:sldMk cId="173915510" sldId="271"/>
            <ac:graphicFrameMk id="8" creationId="{00000000-0000-0000-0000-000000000000}"/>
          </ac:graphicFrameMkLst>
        </pc:graphicFrameChg>
      </pc:sldChg>
      <pc:sldChg chg="modSp">
        <pc:chgData name="Rob Heathcote" userId="62419938-1f1d-43ca-9327-cfd6c1894440" providerId="ADAL" clId="{713C6CB9-D263-4DEE-B2D0-9EAE112A0C56}" dt="2020-03-05T08:43:29.960" v="129" actId="207"/>
        <pc:sldMkLst>
          <pc:docMk/>
          <pc:sldMk cId="477279864" sldId="273"/>
        </pc:sldMkLst>
        <pc:graphicFrameChg chg="modGraphic">
          <ac:chgData name="Rob Heathcote" userId="62419938-1f1d-43ca-9327-cfd6c1894440" providerId="ADAL" clId="{713C6CB9-D263-4DEE-B2D0-9EAE112A0C56}" dt="2020-03-05T08:43:29.960" v="129" actId="207"/>
          <ac:graphicFrameMkLst>
            <pc:docMk/>
            <pc:sldMk cId="477279864" sldId="273"/>
            <ac:graphicFrameMk id="4" creationId="{00000000-0000-0000-0000-000000000000}"/>
          </ac:graphicFrameMkLst>
        </pc:graphicFrameChg>
      </pc:sldChg>
      <pc:sldChg chg="modSp">
        <pc:chgData name="Rob Heathcote" userId="62419938-1f1d-43ca-9327-cfd6c1894440" providerId="ADAL" clId="{713C6CB9-D263-4DEE-B2D0-9EAE112A0C56}" dt="2020-03-05T08:43:40.156" v="132" actId="20577"/>
        <pc:sldMkLst>
          <pc:docMk/>
          <pc:sldMk cId="1769958477" sldId="276"/>
        </pc:sldMkLst>
        <pc:spChg chg="mod">
          <ac:chgData name="Rob Heathcote" userId="62419938-1f1d-43ca-9327-cfd6c1894440" providerId="ADAL" clId="{713C6CB9-D263-4DEE-B2D0-9EAE112A0C56}" dt="2020-03-05T08:43:40.156" v="132" actId="20577"/>
          <ac:spMkLst>
            <pc:docMk/>
            <pc:sldMk cId="1769958477" sldId="276"/>
            <ac:spMk id="3" creationId="{00000000-0000-0000-0000-000000000000}"/>
          </ac:spMkLst>
        </pc:spChg>
      </pc:sldChg>
      <pc:sldChg chg="delSp modSp">
        <pc:chgData name="Rob Heathcote" userId="62419938-1f1d-43ca-9327-cfd6c1894440" providerId="ADAL" clId="{713C6CB9-D263-4DEE-B2D0-9EAE112A0C56}" dt="2020-03-05T08:33:33.049" v="50" actId="6549"/>
        <pc:sldMkLst>
          <pc:docMk/>
          <pc:sldMk cId="3460746874" sldId="277"/>
        </pc:sldMkLst>
        <pc:spChg chg="mod">
          <ac:chgData name="Rob Heathcote" userId="62419938-1f1d-43ca-9327-cfd6c1894440" providerId="ADAL" clId="{713C6CB9-D263-4DEE-B2D0-9EAE112A0C56}" dt="2020-03-05T08:33:33.049" v="50" actId="6549"/>
          <ac:spMkLst>
            <pc:docMk/>
            <pc:sldMk cId="3460746874" sldId="277"/>
            <ac:spMk id="3" creationId="{00000000-0000-0000-0000-000000000000}"/>
          </ac:spMkLst>
        </pc:spChg>
        <pc:picChg chg="del">
          <ac:chgData name="Rob Heathcote" userId="62419938-1f1d-43ca-9327-cfd6c1894440" providerId="ADAL" clId="{713C6CB9-D263-4DEE-B2D0-9EAE112A0C56}" dt="2020-03-05T08:33:27.764" v="46" actId="478"/>
          <ac:picMkLst>
            <pc:docMk/>
            <pc:sldMk cId="3460746874" sldId="277"/>
            <ac:picMk id="5" creationId="{6DED8169-B76E-4710-A861-CD5CA67903C1}"/>
          </ac:picMkLst>
        </pc:picChg>
        <pc:picChg chg="del">
          <ac:chgData name="Rob Heathcote" userId="62419938-1f1d-43ca-9327-cfd6c1894440" providerId="ADAL" clId="{713C6CB9-D263-4DEE-B2D0-9EAE112A0C56}" dt="2020-03-05T08:33:25.567" v="45" actId="478"/>
          <ac:picMkLst>
            <pc:docMk/>
            <pc:sldMk cId="3460746874" sldId="277"/>
            <ac:picMk id="5126" creationId="{379AE47B-9D25-4699-94FF-1B9675D32228}"/>
          </ac:picMkLst>
        </pc:picChg>
      </pc:sldChg>
      <pc:sldChg chg="modSp">
        <pc:chgData name="Rob Heathcote" userId="62419938-1f1d-43ca-9327-cfd6c1894440" providerId="ADAL" clId="{713C6CB9-D263-4DEE-B2D0-9EAE112A0C56}" dt="2020-03-05T09:18:41.165" v="211"/>
        <pc:sldMkLst>
          <pc:docMk/>
          <pc:sldMk cId="3928355373" sldId="283"/>
        </pc:sldMkLst>
        <pc:graphicFrameChg chg="mod modGraphic">
          <ac:chgData name="Rob Heathcote" userId="62419938-1f1d-43ca-9327-cfd6c1894440" providerId="ADAL" clId="{713C6CB9-D263-4DEE-B2D0-9EAE112A0C56}" dt="2020-03-05T09:18:41.165" v="211"/>
          <ac:graphicFrameMkLst>
            <pc:docMk/>
            <pc:sldMk cId="3928355373" sldId="283"/>
            <ac:graphicFrameMk id="5" creationId="{00000000-0000-0000-0000-000000000000}"/>
          </ac:graphicFrameMkLst>
        </pc:graphicFrameChg>
      </pc:sldChg>
      <pc:sldChg chg="addSp delSp modSp">
        <pc:chgData name="Rob Heathcote" userId="62419938-1f1d-43ca-9327-cfd6c1894440" providerId="ADAL" clId="{713C6CB9-D263-4DEE-B2D0-9EAE112A0C56}" dt="2020-03-05T09:24:13.470" v="246" actId="478"/>
        <pc:sldMkLst>
          <pc:docMk/>
          <pc:sldMk cId="3003053793" sldId="284"/>
        </pc:sldMkLst>
        <pc:picChg chg="del">
          <ac:chgData name="Rob Heathcote" userId="62419938-1f1d-43ca-9327-cfd6c1894440" providerId="ADAL" clId="{713C6CB9-D263-4DEE-B2D0-9EAE112A0C56}" dt="2020-03-05T09:24:13.470" v="246" actId="478"/>
          <ac:picMkLst>
            <pc:docMk/>
            <pc:sldMk cId="3003053793" sldId="284"/>
            <ac:picMk id="4" creationId="{867513BD-8F93-48E7-9559-C286D566C309}"/>
          </ac:picMkLst>
        </pc:picChg>
        <pc:picChg chg="add mod">
          <ac:chgData name="Rob Heathcote" userId="62419938-1f1d-43ca-9327-cfd6c1894440" providerId="ADAL" clId="{713C6CB9-D263-4DEE-B2D0-9EAE112A0C56}" dt="2020-03-05T08:51:58.917" v="178" actId="1076"/>
          <ac:picMkLst>
            <pc:docMk/>
            <pc:sldMk cId="3003053793" sldId="284"/>
            <ac:picMk id="5" creationId="{2ACACB71-8CBF-445C-99E8-76236D733712}"/>
          </ac:picMkLst>
        </pc:picChg>
        <pc:picChg chg="del">
          <ac:chgData name="Rob Heathcote" userId="62419938-1f1d-43ca-9327-cfd6c1894440" providerId="ADAL" clId="{713C6CB9-D263-4DEE-B2D0-9EAE112A0C56}" dt="2020-03-05T08:51:47.688" v="173" actId="478"/>
          <ac:picMkLst>
            <pc:docMk/>
            <pc:sldMk cId="3003053793" sldId="284"/>
            <ac:picMk id="1026" creationId="{ED780F00-20D9-42EB-84FC-BCBF2F11A86C}"/>
          </ac:picMkLst>
        </pc:picChg>
      </pc:sldChg>
      <pc:sldChg chg="delSp">
        <pc:chgData name="Rob Heathcote" userId="62419938-1f1d-43ca-9327-cfd6c1894440" providerId="ADAL" clId="{713C6CB9-D263-4DEE-B2D0-9EAE112A0C56}" dt="2020-03-05T08:34:22.166" v="53" actId="478"/>
        <pc:sldMkLst>
          <pc:docMk/>
          <pc:sldMk cId="918423468" sldId="285"/>
        </pc:sldMkLst>
        <pc:spChg chg="del">
          <ac:chgData name="Rob Heathcote" userId="62419938-1f1d-43ca-9327-cfd6c1894440" providerId="ADAL" clId="{713C6CB9-D263-4DEE-B2D0-9EAE112A0C56}" dt="2020-03-05T08:34:22.166" v="53" actId="478"/>
          <ac:spMkLst>
            <pc:docMk/>
            <pc:sldMk cId="918423468" sldId="285"/>
            <ac:spMk id="4" creationId="{69BBD470-7B1A-4D1F-A6F6-21F288B6DB27}"/>
          </ac:spMkLst>
        </pc:spChg>
      </pc:sldChg>
      <pc:sldChg chg="addSp delSp modSp">
        <pc:chgData name="Rob Heathcote" userId="62419938-1f1d-43ca-9327-cfd6c1894440" providerId="ADAL" clId="{713C6CB9-D263-4DEE-B2D0-9EAE112A0C56}" dt="2020-03-05T08:47:35.884" v="170"/>
        <pc:sldMkLst>
          <pc:docMk/>
          <pc:sldMk cId="3555955918" sldId="286"/>
        </pc:sldMkLst>
        <pc:spChg chg="mod">
          <ac:chgData name="Rob Heathcote" userId="62419938-1f1d-43ca-9327-cfd6c1894440" providerId="ADAL" clId="{713C6CB9-D263-4DEE-B2D0-9EAE112A0C56}" dt="2020-03-05T08:46:54.622" v="164" actId="1076"/>
          <ac:spMkLst>
            <pc:docMk/>
            <pc:sldMk cId="3555955918" sldId="286"/>
            <ac:spMk id="3" creationId="{B8100AAA-BF7F-4666-9BCD-9CAEA5D74069}"/>
          </ac:spMkLst>
        </pc:spChg>
        <pc:spChg chg="del">
          <ac:chgData name="Rob Heathcote" userId="62419938-1f1d-43ca-9327-cfd6c1894440" providerId="ADAL" clId="{713C6CB9-D263-4DEE-B2D0-9EAE112A0C56}" dt="2020-03-05T08:44:03.166" v="133" actId="478"/>
          <ac:spMkLst>
            <pc:docMk/>
            <pc:sldMk cId="3555955918" sldId="286"/>
            <ac:spMk id="5" creationId="{C0ED4C2B-D09C-4BF0-BADF-EA3FF381588B}"/>
          </ac:spMkLst>
        </pc:spChg>
        <pc:picChg chg="del">
          <ac:chgData name="Rob Heathcote" userId="62419938-1f1d-43ca-9327-cfd6c1894440" providerId="ADAL" clId="{713C6CB9-D263-4DEE-B2D0-9EAE112A0C56}" dt="2020-03-05T08:44:09.350" v="134" actId="478"/>
          <ac:picMkLst>
            <pc:docMk/>
            <pc:sldMk cId="3555955918" sldId="286"/>
            <ac:picMk id="4" creationId="{527729FA-8C69-40D4-978F-9CA19EE43220}"/>
          </ac:picMkLst>
        </pc:picChg>
        <pc:picChg chg="add mod ord modCrop">
          <ac:chgData name="Rob Heathcote" userId="62419938-1f1d-43ca-9327-cfd6c1894440" providerId="ADAL" clId="{713C6CB9-D263-4DEE-B2D0-9EAE112A0C56}" dt="2020-03-05T08:47:20.078" v="169" actId="1076"/>
          <ac:picMkLst>
            <pc:docMk/>
            <pc:sldMk cId="3555955918" sldId="286"/>
            <ac:picMk id="7" creationId="{FC0EEE06-73A5-457F-8F38-DD7D8678A783}"/>
          </ac:picMkLst>
        </pc:picChg>
        <pc:picChg chg="add">
          <ac:chgData name="Rob Heathcote" userId="62419938-1f1d-43ca-9327-cfd6c1894440" providerId="ADAL" clId="{713C6CB9-D263-4DEE-B2D0-9EAE112A0C56}" dt="2020-03-05T08:47:35.884" v="170"/>
          <ac:picMkLst>
            <pc:docMk/>
            <pc:sldMk cId="3555955918" sldId="286"/>
            <ac:picMk id="9" creationId="{2D474CD2-75BB-4439-B19E-95824CB21F4C}"/>
          </ac:picMkLst>
        </pc:picChg>
        <pc:picChg chg="add">
          <ac:chgData name="Rob Heathcote" userId="62419938-1f1d-43ca-9327-cfd6c1894440" providerId="ADAL" clId="{713C6CB9-D263-4DEE-B2D0-9EAE112A0C56}" dt="2020-03-05T08:47:35.884" v="170"/>
          <ac:picMkLst>
            <pc:docMk/>
            <pc:sldMk cId="3555955918" sldId="286"/>
            <ac:picMk id="10" creationId="{D6620AD2-E86A-4E29-8E6A-A4C0B0752E1C}"/>
          </ac:picMkLst>
        </pc:picChg>
        <pc:picChg chg="del">
          <ac:chgData name="Rob Heathcote" userId="62419938-1f1d-43ca-9327-cfd6c1894440" providerId="ADAL" clId="{713C6CB9-D263-4DEE-B2D0-9EAE112A0C56}" dt="2020-03-05T08:44:14.680" v="136" actId="478"/>
          <ac:picMkLst>
            <pc:docMk/>
            <pc:sldMk cId="3555955918" sldId="286"/>
            <ac:picMk id="4098" creationId="{E97B585D-15D0-466F-A56A-07119AF0BB6B}"/>
          </ac:picMkLst>
        </pc:picChg>
      </pc:sldChg>
      <pc:sldChg chg="delSp">
        <pc:chgData name="Rob Heathcote" userId="62419938-1f1d-43ca-9327-cfd6c1894440" providerId="ADAL" clId="{713C6CB9-D263-4DEE-B2D0-9EAE112A0C56}" dt="2020-03-05T08:33:40.878" v="51" actId="478"/>
        <pc:sldMkLst>
          <pc:docMk/>
          <pc:sldMk cId="2094632236" sldId="287"/>
        </pc:sldMkLst>
        <pc:spChg chg="del">
          <ac:chgData name="Rob Heathcote" userId="62419938-1f1d-43ca-9327-cfd6c1894440" providerId="ADAL" clId="{713C6CB9-D263-4DEE-B2D0-9EAE112A0C56}" dt="2020-03-05T08:33:40.878" v="51" actId="478"/>
          <ac:spMkLst>
            <pc:docMk/>
            <pc:sldMk cId="2094632236" sldId="287"/>
            <ac:spMk id="4" creationId="{50C2604B-E711-429C-93B4-3395E55C314E}"/>
          </ac:spMkLst>
        </pc:spChg>
      </pc:sldChg>
      <pc:sldChg chg="addSp delSp modSp">
        <pc:chgData name="Rob Heathcote" userId="62419938-1f1d-43ca-9327-cfd6c1894440" providerId="ADAL" clId="{713C6CB9-D263-4DEE-B2D0-9EAE112A0C56}" dt="2020-03-05T08:43:17.986" v="128" actId="207"/>
        <pc:sldMkLst>
          <pc:docMk/>
          <pc:sldMk cId="731314941" sldId="288"/>
        </pc:sldMkLst>
        <pc:spChg chg="mod">
          <ac:chgData name="Rob Heathcote" userId="62419938-1f1d-43ca-9327-cfd6c1894440" providerId="ADAL" clId="{713C6CB9-D263-4DEE-B2D0-9EAE112A0C56}" dt="2020-03-05T08:41:52.222" v="124" actId="14100"/>
          <ac:spMkLst>
            <pc:docMk/>
            <pc:sldMk cId="731314941" sldId="288"/>
            <ac:spMk id="3" creationId="{F30ED1DF-0763-4636-8D00-8927326CE67F}"/>
          </ac:spMkLst>
        </pc:spChg>
        <pc:spChg chg="del">
          <ac:chgData name="Rob Heathcote" userId="62419938-1f1d-43ca-9327-cfd6c1894440" providerId="ADAL" clId="{713C6CB9-D263-4DEE-B2D0-9EAE112A0C56}" dt="2020-03-05T08:34:59.197" v="65" actId="478"/>
          <ac:spMkLst>
            <pc:docMk/>
            <pc:sldMk cId="731314941" sldId="288"/>
            <ac:spMk id="5" creationId="{AD1E0904-59FA-49F3-97D3-5CB99172F530}"/>
          </ac:spMkLst>
        </pc:spChg>
        <pc:spChg chg="del mod">
          <ac:chgData name="Rob Heathcote" userId="62419938-1f1d-43ca-9327-cfd6c1894440" providerId="ADAL" clId="{713C6CB9-D263-4DEE-B2D0-9EAE112A0C56}" dt="2020-03-05T08:35:09.133" v="69" actId="478"/>
          <ac:spMkLst>
            <pc:docMk/>
            <pc:sldMk cId="731314941" sldId="288"/>
            <ac:spMk id="6" creationId="{8C2EBA36-B663-4F9C-BC1A-DD9FD981FA7A}"/>
          </ac:spMkLst>
        </pc:spChg>
        <pc:spChg chg="mod ord">
          <ac:chgData name="Rob Heathcote" userId="62419938-1f1d-43ca-9327-cfd6c1894440" providerId="ADAL" clId="{713C6CB9-D263-4DEE-B2D0-9EAE112A0C56}" dt="2020-03-05T08:42:28.182" v="125" actId="170"/>
          <ac:spMkLst>
            <pc:docMk/>
            <pc:sldMk cId="731314941" sldId="288"/>
            <ac:spMk id="9" creationId="{99B001E3-1789-4790-9495-CD971048E1C6}"/>
          </ac:spMkLst>
        </pc:spChg>
        <pc:spChg chg="del">
          <ac:chgData name="Rob Heathcote" userId="62419938-1f1d-43ca-9327-cfd6c1894440" providerId="ADAL" clId="{713C6CB9-D263-4DEE-B2D0-9EAE112A0C56}" dt="2020-03-05T08:35:05.597" v="66" actId="478"/>
          <ac:spMkLst>
            <pc:docMk/>
            <pc:sldMk cId="731314941" sldId="288"/>
            <ac:spMk id="11" creationId="{8A636298-061F-4F3A-AA49-9AEF2D03E147}"/>
          </ac:spMkLst>
        </pc:spChg>
        <pc:spChg chg="add mod">
          <ac:chgData name="Rob Heathcote" userId="62419938-1f1d-43ca-9327-cfd6c1894440" providerId="ADAL" clId="{713C6CB9-D263-4DEE-B2D0-9EAE112A0C56}" dt="2020-03-05T08:35:20.494" v="71" actId="208"/>
          <ac:spMkLst>
            <pc:docMk/>
            <pc:sldMk cId="731314941" sldId="288"/>
            <ac:spMk id="12" creationId="{DC5B10A9-AC3B-4C33-B962-62236E07665B}"/>
          </ac:spMkLst>
        </pc:spChg>
        <pc:spChg chg="add del mod">
          <ac:chgData name="Rob Heathcote" userId="62419938-1f1d-43ca-9327-cfd6c1894440" providerId="ADAL" clId="{713C6CB9-D263-4DEE-B2D0-9EAE112A0C56}" dt="2020-03-05T08:38:21.262" v="94" actId="478"/>
          <ac:spMkLst>
            <pc:docMk/>
            <pc:sldMk cId="731314941" sldId="288"/>
            <ac:spMk id="25" creationId="{D755C776-1612-4292-9B29-5E2C07A5FF13}"/>
          </ac:spMkLst>
        </pc:spChg>
        <pc:spChg chg="add mod ord">
          <ac:chgData name="Rob Heathcote" userId="62419938-1f1d-43ca-9327-cfd6c1894440" providerId="ADAL" clId="{713C6CB9-D263-4DEE-B2D0-9EAE112A0C56}" dt="2020-03-05T08:42:50.645" v="127" actId="14100"/>
          <ac:spMkLst>
            <pc:docMk/>
            <pc:sldMk cId="731314941" sldId="288"/>
            <ac:spMk id="26" creationId="{8965867E-D083-4A6A-8B90-5590C56B5527}"/>
          </ac:spMkLst>
        </pc:spChg>
        <pc:spChg chg="add del mod ord">
          <ac:chgData name="Rob Heathcote" userId="62419938-1f1d-43ca-9327-cfd6c1894440" providerId="ADAL" clId="{713C6CB9-D263-4DEE-B2D0-9EAE112A0C56}" dt="2020-03-05T08:40:05.158" v="118" actId="478"/>
          <ac:spMkLst>
            <pc:docMk/>
            <pc:sldMk cId="731314941" sldId="288"/>
            <ac:spMk id="27" creationId="{EDCC079B-3F3D-49A2-8847-867D5D056E6C}"/>
          </ac:spMkLst>
        </pc:spChg>
        <pc:spChg chg="add mod">
          <ac:chgData name="Rob Heathcote" userId="62419938-1f1d-43ca-9327-cfd6c1894440" providerId="ADAL" clId="{713C6CB9-D263-4DEE-B2D0-9EAE112A0C56}" dt="2020-03-05T08:42:36.006" v="126" actId="14100"/>
          <ac:spMkLst>
            <pc:docMk/>
            <pc:sldMk cId="731314941" sldId="288"/>
            <ac:spMk id="28" creationId="{406924BF-225E-4E1F-8EED-C8784F6C5BC6}"/>
          </ac:spMkLst>
        </pc:spChg>
        <pc:graphicFrameChg chg="modGraphic">
          <ac:chgData name="Rob Heathcote" userId="62419938-1f1d-43ca-9327-cfd6c1894440" providerId="ADAL" clId="{713C6CB9-D263-4DEE-B2D0-9EAE112A0C56}" dt="2020-03-05T08:43:17.986" v="128" actId="207"/>
          <ac:graphicFrameMkLst>
            <pc:docMk/>
            <pc:sldMk cId="731314941" sldId="288"/>
            <ac:graphicFrameMk id="4" creationId="{B6BE31CE-6997-411B-B3F5-724ADBF9E28D}"/>
          </ac:graphicFrameMkLst>
        </pc:graphicFrameChg>
        <pc:cxnChg chg="del">
          <ac:chgData name="Rob Heathcote" userId="62419938-1f1d-43ca-9327-cfd6c1894440" providerId="ADAL" clId="{713C6CB9-D263-4DEE-B2D0-9EAE112A0C56}" dt="2020-03-05T08:34:59.197" v="65" actId="478"/>
          <ac:cxnSpMkLst>
            <pc:docMk/>
            <pc:sldMk cId="731314941" sldId="288"/>
            <ac:cxnSpMk id="8" creationId="{E5788BC0-3B4C-42F7-A96A-41287FDA1EE2}"/>
          </ac:cxnSpMkLst>
        </pc:cxnChg>
        <pc:cxnChg chg="del">
          <ac:chgData name="Rob Heathcote" userId="62419938-1f1d-43ca-9327-cfd6c1894440" providerId="ADAL" clId="{713C6CB9-D263-4DEE-B2D0-9EAE112A0C56}" dt="2020-03-05T08:35:07.870" v="68" actId="478"/>
          <ac:cxnSpMkLst>
            <pc:docMk/>
            <pc:sldMk cId="731314941" sldId="288"/>
            <ac:cxnSpMk id="10" creationId="{1C20751B-01CD-43D3-8C81-46FE387F833A}"/>
          </ac:cxnSpMkLst>
        </pc:cxnChg>
        <pc:cxnChg chg="add del mod">
          <ac:chgData name="Rob Heathcote" userId="62419938-1f1d-43ca-9327-cfd6c1894440" providerId="ADAL" clId="{713C6CB9-D263-4DEE-B2D0-9EAE112A0C56}" dt="2020-03-05T08:39:30.318" v="110" actId="478"/>
          <ac:cxnSpMkLst>
            <pc:docMk/>
            <pc:sldMk cId="731314941" sldId="288"/>
            <ac:cxnSpMk id="13" creationId="{80D1C402-3B16-4922-900B-D6E37F403E4E}"/>
          </ac:cxnSpMkLst>
        </pc:cxnChg>
        <pc:cxnChg chg="add del mod ord">
          <ac:chgData name="Rob Heathcote" userId="62419938-1f1d-43ca-9327-cfd6c1894440" providerId="ADAL" clId="{713C6CB9-D263-4DEE-B2D0-9EAE112A0C56}" dt="2020-03-05T08:37:41.886" v="92" actId="478"/>
          <ac:cxnSpMkLst>
            <pc:docMk/>
            <pc:sldMk cId="731314941" sldId="288"/>
            <ac:cxnSpMk id="15" creationId="{976FC35A-3D35-41A0-BCF5-51CD36A02811}"/>
          </ac:cxnSpMkLst>
        </pc:cxnChg>
        <pc:cxnChg chg="add del mod">
          <ac:chgData name="Rob Heathcote" userId="62419938-1f1d-43ca-9327-cfd6c1894440" providerId="ADAL" clId="{713C6CB9-D263-4DEE-B2D0-9EAE112A0C56}" dt="2020-03-05T08:37:41.886" v="92" actId="478"/>
          <ac:cxnSpMkLst>
            <pc:docMk/>
            <pc:sldMk cId="731314941" sldId="288"/>
            <ac:cxnSpMk id="22" creationId="{BAC7DAF2-A878-431F-815C-4E3262B88CFA}"/>
          </ac:cxnSpMkLst>
        </pc:cxnChg>
      </pc:sldChg>
      <pc:sldMasterChg chg="modSldLayout">
        <pc:chgData name="Rob Heathcote" userId="62419938-1f1d-43ca-9327-cfd6c1894440" providerId="ADAL" clId="{713C6CB9-D263-4DEE-B2D0-9EAE112A0C56}" dt="2020-03-05T08:34:04.541" v="52" actId="478"/>
        <pc:sldMasterMkLst>
          <pc:docMk/>
          <pc:sldMasterMk cId="3316734550" sldId="2147483648"/>
        </pc:sldMasterMkLst>
        <pc:sldLayoutChg chg="modSp">
          <pc:chgData name="Rob Heathcote" userId="62419938-1f1d-43ca-9327-cfd6c1894440" providerId="ADAL" clId="{713C6CB9-D263-4DEE-B2D0-9EAE112A0C56}" dt="2020-03-05T08:23:54.222" v="39" actId="2711"/>
          <pc:sldLayoutMkLst>
            <pc:docMk/>
            <pc:sldMasterMk cId="3316734550" sldId="2147483648"/>
            <pc:sldLayoutMk cId="2849720375" sldId="2147483652"/>
          </pc:sldLayoutMkLst>
          <pc:spChg chg="mod">
            <ac:chgData name="Rob Heathcote" userId="62419938-1f1d-43ca-9327-cfd6c1894440" providerId="ADAL" clId="{713C6CB9-D263-4DEE-B2D0-9EAE112A0C56}" dt="2020-03-05T08:23:54.222" v="39" actId="2711"/>
            <ac:spMkLst>
              <pc:docMk/>
              <pc:sldMasterMk cId="3316734550" sldId="2147483648"/>
              <pc:sldLayoutMk cId="2849720375" sldId="2147483652"/>
              <ac:spMk id="3" creationId="{00000000-0000-0000-0000-000000000000}"/>
            </ac:spMkLst>
          </pc:spChg>
        </pc:sldLayoutChg>
        <pc:sldLayoutChg chg="modSp">
          <pc:chgData name="Rob Heathcote" userId="62419938-1f1d-43ca-9327-cfd6c1894440" providerId="ADAL" clId="{713C6CB9-D263-4DEE-B2D0-9EAE112A0C56}" dt="2020-03-05T08:24:02.962" v="40"/>
          <pc:sldLayoutMkLst>
            <pc:docMk/>
            <pc:sldMasterMk cId="3316734550" sldId="2147483648"/>
            <pc:sldLayoutMk cId="4180777422" sldId="2147483653"/>
          </pc:sldLayoutMkLst>
          <pc:spChg chg="mod">
            <ac:chgData name="Rob Heathcote" userId="62419938-1f1d-43ca-9327-cfd6c1894440" providerId="ADAL" clId="{713C6CB9-D263-4DEE-B2D0-9EAE112A0C56}" dt="2020-03-05T08:24:02.962" v="40"/>
            <ac:spMkLst>
              <pc:docMk/>
              <pc:sldMasterMk cId="3316734550" sldId="2147483648"/>
              <pc:sldLayoutMk cId="4180777422" sldId="2147483653"/>
              <ac:spMk id="10" creationId="{C9AA62C9-E8BA-4487-919E-B42771A274C8}"/>
            </ac:spMkLst>
          </pc:spChg>
        </pc:sldLayoutChg>
        <pc:sldLayoutChg chg="modSp">
          <pc:chgData name="Rob Heathcote" userId="62419938-1f1d-43ca-9327-cfd6c1894440" providerId="ADAL" clId="{713C6CB9-D263-4DEE-B2D0-9EAE112A0C56}" dt="2020-03-05T08:24:04.754" v="41"/>
          <pc:sldLayoutMkLst>
            <pc:docMk/>
            <pc:sldMasterMk cId="3316734550" sldId="2147483648"/>
            <pc:sldLayoutMk cId="2400860605" sldId="2147483655"/>
          </pc:sldLayoutMkLst>
          <pc:spChg chg="mod">
            <ac:chgData name="Rob Heathcote" userId="62419938-1f1d-43ca-9327-cfd6c1894440" providerId="ADAL" clId="{713C6CB9-D263-4DEE-B2D0-9EAE112A0C56}" dt="2020-03-05T08:24:04.754" v="41"/>
            <ac:spMkLst>
              <pc:docMk/>
              <pc:sldMasterMk cId="3316734550" sldId="2147483648"/>
              <pc:sldLayoutMk cId="2400860605" sldId="2147483655"/>
              <ac:spMk id="9" creationId="{FD55C676-7380-4D17-9A71-B810355D7F22}"/>
            </ac:spMkLst>
          </pc:spChg>
        </pc:sldLayoutChg>
        <pc:sldLayoutChg chg="modSp">
          <pc:chgData name="Rob Heathcote" userId="62419938-1f1d-43ca-9327-cfd6c1894440" providerId="ADAL" clId="{713C6CB9-D263-4DEE-B2D0-9EAE112A0C56}" dt="2020-03-05T08:24:06.485" v="42"/>
          <pc:sldLayoutMkLst>
            <pc:docMk/>
            <pc:sldMasterMk cId="3316734550" sldId="2147483648"/>
            <pc:sldLayoutMk cId="3315833090" sldId="2147483656"/>
          </pc:sldLayoutMkLst>
          <pc:spChg chg="mod">
            <ac:chgData name="Rob Heathcote" userId="62419938-1f1d-43ca-9327-cfd6c1894440" providerId="ADAL" clId="{713C6CB9-D263-4DEE-B2D0-9EAE112A0C56}" dt="2020-03-05T08:24:06.485" v="42"/>
            <ac:spMkLst>
              <pc:docMk/>
              <pc:sldMasterMk cId="3316734550" sldId="2147483648"/>
              <pc:sldLayoutMk cId="3315833090" sldId="2147483656"/>
              <ac:spMk id="8" creationId="{6BC9FC53-D825-4002-ADB7-823147B14172}"/>
            </ac:spMkLst>
          </pc:spChg>
        </pc:sldLayoutChg>
        <pc:sldLayoutChg chg="modSp">
          <pc:chgData name="Rob Heathcote" userId="62419938-1f1d-43ca-9327-cfd6c1894440" providerId="ADAL" clId="{713C6CB9-D263-4DEE-B2D0-9EAE112A0C56}" dt="2020-03-05T08:24:08.572" v="43"/>
          <pc:sldLayoutMkLst>
            <pc:docMk/>
            <pc:sldMasterMk cId="3316734550" sldId="2147483648"/>
            <pc:sldLayoutMk cId="487712265" sldId="2147483665"/>
          </pc:sldLayoutMkLst>
          <pc:spChg chg="mod">
            <ac:chgData name="Rob Heathcote" userId="62419938-1f1d-43ca-9327-cfd6c1894440" providerId="ADAL" clId="{713C6CB9-D263-4DEE-B2D0-9EAE112A0C56}" dt="2020-03-05T08:24:08.572" v="43"/>
            <ac:spMkLst>
              <pc:docMk/>
              <pc:sldMasterMk cId="3316734550" sldId="2147483648"/>
              <pc:sldLayoutMk cId="487712265" sldId="2147483665"/>
              <ac:spMk id="9" creationId="{85CBFDD3-691E-49EF-8099-8E63C39BDF8B}"/>
            </ac:spMkLst>
          </pc:spChg>
        </pc:sldLayoutChg>
        <pc:sldLayoutChg chg="addSp delSp">
          <pc:chgData name="Rob Heathcote" userId="62419938-1f1d-43ca-9327-cfd6c1894440" providerId="ADAL" clId="{713C6CB9-D263-4DEE-B2D0-9EAE112A0C56}" dt="2020-03-05T08:34:04.541" v="52" actId="478"/>
          <pc:sldLayoutMkLst>
            <pc:docMk/>
            <pc:sldMasterMk cId="3316734550" sldId="2147483648"/>
            <pc:sldLayoutMk cId="4276716931" sldId="2147483667"/>
          </pc:sldLayoutMkLst>
          <pc:picChg chg="del">
            <ac:chgData name="Rob Heathcote" userId="62419938-1f1d-43ca-9327-cfd6c1894440" providerId="ADAL" clId="{713C6CB9-D263-4DEE-B2D0-9EAE112A0C56}" dt="2020-03-05T08:34:04.541" v="52" actId="478"/>
            <ac:picMkLst>
              <pc:docMk/>
              <pc:sldMasterMk cId="3316734550" sldId="2147483648"/>
              <pc:sldLayoutMk cId="4276716931" sldId="2147483667"/>
              <ac:picMk id="6" creationId="{00000000-0000-0000-0000-000000000000}"/>
            </ac:picMkLst>
          </pc:picChg>
          <pc:picChg chg="add">
            <ac:chgData name="Rob Heathcote" userId="62419938-1f1d-43ca-9327-cfd6c1894440" providerId="ADAL" clId="{713C6CB9-D263-4DEE-B2D0-9EAE112A0C56}" dt="2020-03-05T08:26:09.351" v="44"/>
            <ac:picMkLst>
              <pc:docMk/>
              <pc:sldMasterMk cId="3316734550" sldId="2147483648"/>
              <pc:sldLayoutMk cId="4276716931" sldId="2147483667"/>
              <ac:picMk id="9" creationId="{8DD9B7FF-74E5-46D6-85A2-3CAB03DACB36}"/>
            </ac:picMkLst>
          </pc:picChg>
        </pc:sldLayoutChg>
      </pc:sldMasterChg>
    </pc:docChg>
  </pc:docChgLst>
  <pc:docChgLst>
    <pc:chgData name="Leonora Sheppard" userId="3688f6d8-1f97-408e-a4fe-cc859c551ddb" providerId="ADAL" clId="{AE60BDD6-3832-4A75-8830-0F4412C5481A}"/>
    <pc:docChg chg="modSld">
      <pc:chgData name="Leonora Sheppard" userId="3688f6d8-1f97-408e-a4fe-cc859c551ddb" providerId="ADAL" clId="{AE60BDD6-3832-4A75-8830-0F4412C5481A}" dt="2020-03-03T12:14:51.523" v="1" actId="14100"/>
      <pc:docMkLst>
        <pc:docMk/>
      </pc:docMkLst>
      <pc:sldChg chg="modSp">
        <pc:chgData name="Leonora Sheppard" userId="3688f6d8-1f97-408e-a4fe-cc859c551ddb" providerId="ADAL" clId="{AE60BDD6-3832-4A75-8830-0F4412C5481A}" dt="2020-03-03T12:14:51.523" v="1" actId="14100"/>
        <pc:sldMkLst>
          <pc:docMk/>
          <pc:sldMk cId="3460746874" sldId="277"/>
        </pc:sldMkLst>
        <pc:picChg chg="mod">
          <ac:chgData name="Leonora Sheppard" userId="3688f6d8-1f97-408e-a4fe-cc859c551ddb" providerId="ADAL" clId="{AE60BDD6-3832-4A75-8830-0F4412C5481A}" dt="2020-03-03T12:14:51.523" v="1" actId="14100"/>
          <ac:picMkLst>
            <pc:docMk/>
            <pc:sldMk cId="3460746874" sldId="277"/>
            <ac:picMk id="5126" creationId="{379AE47B-9D25-4699-94FF-1B9675D32228}"/>
          </ac:picMkLst>
        </pc:picChg>
      </pc:sldChg>
    </pc:docChg>
  </pc:docChgLst>
  <pc:docChgLst>
    <pc:chgData name="Mike Bloys" userId="1248c4d8-7b2b-4b32-b8bd-163ae845f9bb" providerId="ADAL" clId="{A8FA318C-6F50-6847-8462-3B7FEA9F98BA}"/>
    <pc:docChg chg="undo custSel modSld modMainMaster">
      <pc:chgData name="Mike Bloys" userId="1248c4d8-7b2b-4b32-b8bd-163ae845f9bb" providerId="ADAL" clId="{A8FA318C-6F50-6847-8462-3B7FEA9F98BA}" dt="2021-07-26T11:36:44.565" v="188" actId="478"/>
      <pc:docMkLst>
        <pc:docMk/>
      </pc:docMkLst>
      <pc:sldChg chg="delSp mod">
        <pc:chgData name="Mike Bloys" userId="1248c4d8-7b2b-4b32-b8bd-163ae845f9bb" providerId="ADAL" clId="{A8FA318C-6F50-6847-8462-3B7FEA9F98BA}" dt="2021-07-22T11:51:41.622" v="59" actId="478"/>
        <pc:sldMkLst>
          <pc:docMk/>
          <pc:sldMk cId="3097358543" sldId="260"/>
        </pc:sldMkLst>
        <pc:spChg chg="del">
          <ac:chgData name="Mike Bloys" userId="1248c4d8-7b2b-4b32-b8bd-163ae845f9bb" providerId="ADAL" clId="{A8FA318C-6F50-6847-8462-3B7FEA9F98BA}" dt="2021-07-22T11:51:41.622" v="59" actId="478"/>
          <ac:spMkLst>
            <pc:docMk/>
            <pc:sldMk cId="3097358543" sldId="260"/>
            <ac:spMk id="2" creationId="{24007CD4-C2D9-47F1-91A4-3DE077CFB0C5}"/>
          </ac:spMkLst>
        </pc:spChg>
      </pc:sldChg>
      <pc:sldChg chg="addSp delSp modSp mod modClrScheme chgLayout">
        <pc:chgData name="Mike Bloys" userId="1248c4d8-7b2b-4b32-b8bd-163ae845f9bb" providerId="ADAL" clId="{A8FA318C-6F50-6847-8462-3B7FEA9F98BA}" dt="2021-07-26T11:36:04.871" v="187" actId="478"/>
        <pc:sldMkLst>
          <pc:docMk/>
          <pc:sldMk cId="644322881" sldId="261"/>
        </pc:sldMkLst>
        <pc:spChg chg="del">
          <ac:chgData name="Mike Bloys" userId="1248c4d8-7b2b-4b32-b8bd-163ae845f9bb" providerId="ADAL" clId="{A8FA318C-6F50-6847-8462-3B7FEA9F98BA}" dt="2021-07-26T11:36:04.871" v="187" actId="478"/>
          <ac:spMkLst>
            <pc:docMk/>
            <pc:sldMk cId="644322881" sldId="261"/>
            <ac:spMk id="2" creationId="{D5D8B091-F572-40E7-A242-ABDBE054138F}"/>
          </ac:spMkLst>
        </pc:spChg>
        <pc:spChg chg="mod ord">
          <ac:chgData name="Mike Bloys" userId="1248c4d8-7b2b-4b32-b8bd-163ae845f9bb" providerId="ADAL" clId="{A8FA318C-6F50-6847-8462-3B7FEA9F98BA}" dt="2021-07-22T14:25:39.791" v="174" actId="700"/>
          <ac:spMkLst>
            <pc:docMk/>
            <pc:sldMk cId="644322881" sldId="261"/>
            <ac:spMk id="3" creationId="{00000000-0000-0000-0000-000000000000}"/>
          </ac:spMkLst>
        </pc:spChg>
        <pc:spChg chg="mod ord">
          <ac:chgData name="Mike Bloys" userId="1248c4d8-7b2b-4b32-b8bd-163ae845f9bb" providerId="ADAL" clId="{A8FA318C-6F50-6847-8462-3B7FEA9F98BA}" dt="2021-07-22T14:25:39.791" v="174" actId="700"/>
          <ac:spMkLst>
            <pc:docMk/>
            <pc:sldMk cId="644322881" sldId="261"/>
            <ac:spMk id="4" creationId="{00000000-0000-0000-0000-000000000000}"/>
          </ac:spMkLst>
        </pc:spChg>
        <pc:spChg chg="add del mod">
          <ac:chgData name="Mike Bloys" userId="1248c4d8-7b2b-4b32-b8bd-163ae845f9bb" providerId="ADAL" clId="{A8FA318C-6F50-6847-8462-3B7FEA9F98BA}" dt="2021-07-22T14:26:10.157" v="177" actId="21"/>
          <ac:spMkLst>
            <pc:docMk/>
            <pc:sldMk cId="644322881" sldId="261"/>
            <ac:spMk id="5" creationId="{62D30C6E-5FF0-A44A-801E-FF17F17123B1}"/>
          </ac:spMkLst>
        </pc:spChg>
      </pc:sldChg>
      <pc:sldChg chg="addSp delSp modSp mod">
        <pc:chgData name="Mike Bloys" userId="1248c4d8-7b2b-4b32-b8bd-163ae845f9bb" providerId="ADAL" clId="{A8FA318C-6F50-6847-8462-3B7FEA9F98BA}" dt="2021-07-22T13:29:42.002" v="102" actId="20577"/>
        <pc:sldMkLst>
          <pc:docMk/>
          <pc:sldMk cId="990921403" sldId="263"/>
        </pc:sldMkLst>
        <pc:spChg chg="mod">
          <ac:chgData name="Mike Bloys" userId="1248c4d8-7b2b-4b32-b8bd-163ae845f9bb" providerId="ADAL" clId="{A8FA318C-6F50-6847-8462-3B7FEA9F98BA}" dt="2021-07-22T13:29:42.002" v="102" actId="20577"/>
          <ac:spMkLst>
            <pc:docMk/>
            <pc:sldMk cId="990921403" sldId="263"/>
            <ac:spMk id="4" creationId="{00000000-0000-0000-0000-000000000000}"/>
          </ac:spMkLst>
        </pc:spChg>
        <pc:picChg chg="add del mod">
          <ac:chgData name="Mike Bloys" userId="1248c4d8-7b2b-4b32-b8bd-163ae845f9bb" providerId="ADAL" clId="{A8FA318C-6F50-6847-8462-3B7FEA9F98BA}" dt="2021-07-22T13:29:16.620" v="98" actId="478"/>
          <ac:picMkLst>
            <pc:docMk/>
            <pc:sldMk cId="990921403" sldId="263"/>
            <ac:picMk id="5" creationId="{0D31D3A9-5886-D84F-BCF1-91110E5EF514}"/>
          </ac:picMkLst>
        </pc:picChg>
      </pc:sldChg>
      <pc:sldChg chg="modSp mod">
        <pc:chgData name="Mike Bloys" userId="1248c4d8-7b2b-4b32-b8bd-163ae845f9bb" providerId="ADAL" clId="{A8FA318C-6F50-6847-8462-3B7FEA9F98BA}" dt="2021-07-22T13:22:13.887" v="96"/>
        <pc:sldMkLst>
          <pc:docMk/>
          <pc:sldMk cId="3807880298" sldId="266"/>
        </pc:sldMkLst>
        <pc:graphicFrameChg chg="mod modGraphic">
          <ac:chgData name="Mike Bloys" userId="1248c4d8-7b2b-4b32-b8bd-163ae845f9bb" providerId="ADAL" clId="{A8FA318C-6F50-6847-8462-3B7FEA9F98BA}" dt="2021-07-22T13:22:13.887" v="96"/>
          <ac:graphicFrameMkLst>
            <pc:docMk/>
            <pc:sldMk cId="3807880298" sldId="266"/>
            <ac:graphicFrameMk id="4" creationId="{00000000-0000-0000-0000-000000000000}"/>
          </ac:graphicFrameMkLst>
        </pc:graphicFrameChg>
      </pc:sldChg>
      <pc:sldChg chg="modSp mod">
        <pc:chgData name="Mike Bloys" userId="1248c4d8-7b2b-4b32-b8bd-163ae845f9bb" providerId="ADAL" clId="{A8FA318C-6F50-6847-8462-3B7FEA9F98BA}" dt="2021-07-22T13:36:47.674" v="121" actId="572"/>
        <pc:sldMkLst>
          <pc:docMk/>
          <pc:sldMk cId="4040386850" sldId="267"/>
        </pc:sldMkLst>
        <pc:graphicFrameChg chg="mod modGraphic">
          <ac:chgData name="Mike Bloys" userId="1248c4d8-7b2b-4b32-b8bd-163ae845f9bb" providerId="ADAL" clId="{A8FA318C-6F50-6847-8462-3B7FEA9F98BA}" dt="2021-07-22T13:36:47.674" v="121" actId="572"/>
          <ac:graphicFrameMkLst>
            <pc:docMk/>
            <pc:sldMk cId="4040386850" sldId="267"/>
            <ac:graphicFrameMk id="5" creationId="{00000000-0000-0000-0000-000000000000}"/>
          </ac:graphicFrameMkLst>
        </pc:graphicFrameChg>
      </pc:sldChg>
      <pc:sldChg chg="modSp mod">
        <pc:chgData name="Mike Bloys" userId="1248c4d8-7b2b-4b32-b8bd-163ae845f9bb" providerId="ADAL" clId="{A8FA318C-6F50-6847-8462-3B7FEA9F98BA}" dt="2021-07-22T13:38:24.602" v="128" actId="1076"/>
        <pc:sldMkLst>
          <pc:docMk/>
          <pc:sldMk cId="3698801213" sldId="268"/>
        </pc:sldMkLst>
        <pc:picChg chg="mod">
          <ac:chgData name="Mike Bloys" userId="1248c4d8-7b2b-4b32-b8bd-163ae845f9bb" providerId="ADAL" clId="{A8FA318C-6F50-6847-8462-3B7FEA9F98BA}" dt="2021-07-22T13:38:24.602" v="128" actId="1076"/>
          <ac:picMkLst>
            <pc:docMk/>
            <pc:sldMk cId="3698801213" sldId="268"/>
            <ac:picMk id="2" creationId="{00000000-0000-0000-0000-000000000000}"/>
          </ac:picMkLst>
        </pc:picChg>
      </pc:sldChg>
      <pc:sldChg chg="modSp mod">
        <pc:chgData name="Mike Bloys" userId="1248c4d8-7b2b-4b32-b8bd-163ae845f9bb" providerId="ADAL" clId="{A8FA318C-6F50-6847-8462-3B7FEA9F98BA}" dt="2021-07-22T13:41:51.351" v="141" actId="207"/>
        <pc:sldMkLst>
          <pc:docMk/>
          <pc:sldMk cId="307978707" sldId="269"/>
        </pc:sldMkLst>
        <pc:graphicFrameChg chg="modGraphic">
          <ac:chgData name="Mike Bloys" userId="1248c4d8-7b2b-4b32-b8bd-163ae845f9bb" providerId="ADAL" clId="{A8FA318C-6F50-6847-8462-3B7FEA9F98BA}" dt="2021-07-22T13:41:51.351" v="141" actId="207"/>
          <ac:graphicFrameMkLst>
            <pc:docMk/>
            <pc:sldMk cId="307978707" sldId="269"/>
            <ac:graphicFrameMk id="5" creationId="{00000000-0000-0000-0000-000000000000}"/>
          </ac:graphicFrameMkLst>
        </pc:graphicFrameChg>
      </pc:sldChg>
      <pc:sldChg chg="modSp mod">
        <pc:chgData name="Mike Bloys" userId="1248c4d8-7b2b-4b32-b8bd-163ae845f9bb" providerId="ADAL" clId="{A8FA318C-6F50-6847-8462-3B7FEA9F98BA}" dt="2021-07-22T13:42:04.157" v="142" actId="207"/>
        <pc:sldMkLst>
          <pc:docMk/>
          <pc:sldMk cId="2686487396" sldId="270"/>
        </pc:sldMkLst>
        <pc:graphicFrameChg chg="modGraphic">
          <ac:chgData name="Mike Bloys" userId="1248c4d8-7b2b-4b32-b8bd-163ae845f9bb" providerId="ADAL" clId="{A8FA318C-6F50-6847-8462-3B7FEA9F98BA}" dt="2021-07-22T13:42:04.157" v="142" actId="207"/>
          <ac:graphicFrameMkLst>
            <pc:docMk/>
            <pc:sldMk cId="2686487396" sldId="270"/>
            <ac:graphicFrameMk id="5" creationId="{00000000-0000-0000-0000-000000000000}"/>
          </ac:graphicFrameMkLst>
        </pc:graphicFrameChg>
      </pc:sldChg>
      <pc:sldChg chg="modSp mod">
        <pc:chgData name="Mike Bloys" userId="1248c4d8-7b2b-4b32-b8bd-163ae845f9bb" providerId="ADAL" clId="{A8FA318C-6F50-6847-8462-3B7FEA9F98BA}" dt="2021-07-22T13:40:41.253" v="140" actId="207"/>
        <pc:sldMkLst>
          <pc:docMk/>
          <pc:sldMk cId="477279864" sldId="273"/>
        </pc:sldMkLst>
        <pc:graphicFrameChg chg="modGraphic">
          <ac:chgData name="Mike Bloys" userId="1248c4d8-7b2b-4b32-b8bd-163ae845f9bb" providerId="ADAL" clId="{A8FA318C-6F50-6847-8462-3B7FEA9F98BA}" dt="2021-07-22T13:40:41.253" v="140" actId="207"/>
          <ac:graphicFrameMkLst>
            <pc:docMk/>
            <pc:sldMk cId="477279864" sldId="273"/>
            <ac:graphicFrameMk id="4" creationId="{00000000-0000-0000-0000-000000000000}"/>
          </ac:graphicFrameMkLst>
        </pc:graphicFrameChg>
      </pc:sldChg>
      <pc:sldChg chg="addSp modSp">
        <pc:chgData name="Mike Bloys" userId="1248c4d8-7b2b-4b32-b8bd-163ae845f9bb" providerId="ADAL" clId="{A8FA318C-6F50-6847-8462-3B7FEA9F98BA}" dt="2021-07-22T13:07:06.724" v="87"/>
        <pc:sldMkLst>
          <pc:docMk/>
          <pc:sldMk cId="2368086085" sldId="279"/>
        </pc:sldMkLst>
        <pc:picChg chg="add mod">
          <ac:chgData name="Mike Bloys" userId="1248c4d8-7b2b-4b32-b8bd-163ae845f9bb" providerId="ADAL" clId="{A8FA318C-6F50-6847-8462-3B7FEA9F98BA}" dt="2021-07-22T13:07:06.724" v="87"/>
          <ac:picMkLst>
            <pc:docMk/>
            <pc:sldMk cId="2368086085" sldId="279"/>
            <ac:picMk id="5" creationId="{3011961D-8877-5D4E-BFA6-17F6C0DCA2C3}"/>
          </ac:picMkLst>
        </pc:picChg>
      </pc:sldChg>
      <pc:sldChg chg="modSp mod">
        <pc:chgData name="Mike Bloys" userId="1248c4d8-7b2b-4b32-b8bd-163ae845f9bb" providerId="ADAL" clId="{A8FA318C-6F50-6847-8462-3B7FEA9F98BA}" dt="2021-07-22T13:35:39.376" v="116" actId="207"/>
        <pc:sldMkLst>
          <pc:docMk/>
          <pc:sldMk cId="3499100747" sldId="280"/>
        </pc:sldMkLst>
        <pc:spChg chg="mod">
          <ac:chgData name="Mike Bloys" userId="1248c4d8-7b2b-4b32-b8bd-163ae845f9bb" providerId="ADAL" clId="{A8FA318C-6F50-6847-8462-3B7FEA9F98BA}" dt="2021-07-22T13:35:39.376" v="116" actId="207"/>
          <ac:spMkLst>
            <pc:docMk/>
            <pc:sldMk cId="3499100747" sldId="280"/>
            <ac:spMk id="4" creationId="{00000000-0000-0000-0000-000000000000}"/>
          </ac:spMkLst>
        </pc:spChg>
      </pc:sldChg>
      <pc:sldChg chg="modSp mod">
        <pc:chgData name="Mike Bloys" userId="1248c4d8-7b2b-4b32-b8bd-163ae845f9bb" providerId="ADAL" clId="{A8FA318C-6F50-6847-8462-3B7FEA9F98BA}" dt="2021-07-22T13:37:54.894" v="127"/>
        <pc:sldMkLst>
          <pc:docMk/>
          <pc:sldMk cId="3928355373" sldId="283"/>
        </pc:sldMkLst>
        <pc:graphicFrameChg chg="mod modGraphic">
          <ac:chgData name="Mike Bloys" userId="1248c4d8-7b2b-4b32-b8bd-163ae845f9bb" providerId="ADAL" clId="{A8FA318C-6F50-6847-8462-3B7FEA9F98BA}" dt="2021-07-22T13:37:54.894" v="127"/>
          <ac:graphicFrameMkLst>
            <pc:docMk/>
            <pc:sldMk cId="3928355373" sldId="283"/>
            <ac:graphicFrameMk id="5" creationId="{00000000-0000-0000-0000-000000000000}"/>
          </ac:graphicFrameMkLst>
        </pc:graphicFrameChg>
      </pc:sldChg>
      <pc:sldChg chg="addSp delSp modSp mod delCm">
        <pc:chgData name="Mike Bloys" userId="1248c4d8-7b2b-4b32-b8bd-163ae845f9bb" providerId="ADAL" clId="{A8FA318C-6F50-6847-8462-3B7FEA9F98BA}" dt="2021-07-22T13:05:23.850" v="86" actId="1592"/>
        <pc:sldMkLst>
          <pc:docMk/>
          <pc:sldMk cId="3003053793" sldId="284"/>
        </pc:sldMkLst>
        <pc:picChg chg="del">
          <ac:chgData name="Mike Bloys" userId="1248c4d8-7b2b-4b32-b8bd-163ae845f9bb" providerId="ADAL" clId="{A8FA318C-6F50-6847-8462-3B7FEA9F98BA}" dt="2021-07-22T13:04:22.045" v="76" actId="478"/>
          <ac:picMkLst>
            <pc:docMk/>
            <pc:sldMk cId="3003053793" sldId="284"/>
            <ac:picMk id="5" creationId="{2ACACB71-8CBF-445C-99E8-76236D733712}"/>
          </ac:picMkLst>
        </pc:picChg>
        <pc:picChg chg="add del mod">
          <ac:chgData name="Mike Bloys" userId="1248c4d8-7b2b-4b32-b8bd-163ae845f9bb" providerId="ADAL" clId="{A8FA318C-6F50-6847-8462-3B7FEA9F98BA}" dt="2021-07-22T13:04:36.543" v="78" actId="21"/>
          <ac:picMkLst>
            <pc:docMk/>
            <pc:sldMk cId="3003053793" sldId="284"/>
            <ac:picMk id="6" creationId="{71712F8B-104A-E644-A583-77360F0AEF44}"/>
          </ac:picMkLst>
        </pc:picChg>
        <pc:picChg chg="add del mod">
          <ac:chgData name="Mike Bloys" userId="1248c4d8-7b2b-4b32-b8bd-163ae845f9bb" providerId="ADAL" clId="{A8FA318C-6F50-6847-8462-3B7FEA9F98BA}" dt="2021-07-22T11:58:18.628" v="63" actId="21"/>
          <ac:picMkLst>
            <pc:docMk/>
            <pc:sldMk cId="3003053793" sldId="284"/>
            <ac:picMk id="8" creationId="{8B9BDCAE-E062-714A-BC75-33C82B5CE619}"/>
          </ac:picMkLst>
        </pc:picChg>
        <pc:picChg chg="add mod">
          <ac:chgData name="Mike Bloys" userId="1248c4d8-7b2b-4b32-b8bd-163ae845f9bb" providerId="ADAL" clId="{A8FA318C-6F50-6847-8462-3B7FEA9F98BA}" dt="2021-07-22T13:05:19.365" v="85" actId="18331"/>
          <ac:picMkLst>
            <pc:docMk/>
            <pc:sldMk cId="3003053793" sldId="284"/>
            <ac:picMk id="11" creationId="{2766AD3C-4475-884C-B87C-89F280C768D2}"/>
          </ac:picMkLst>
        </pc:picChg>
        <pc:picChg chg="add mod">
          <ac:chgData name="Mike Bloys" userId="1248c4d8-7b2b-4b32-b8bd-163ae845f9bb" providerId="ADAL" clId="{A8FA318C-6F50-6847-8462-3B7FEA9F98BA}" dt="2021-07-22T13:05:09.870" v="84"/>
          <ac:picMkLst>
            <pc:docMk/>
            <pc:sldMk cId="3003053793" sldId="284"/>
            <ac:picMk id="12" creationId="{95ED6CD0-757D-1442-B29C-EED493EE17B8}"/>
          </ac:picMkLst>
        </pc:picChg>
        <pc:picChg chg="del">
          <ac:chgData name="Mike Bloys" userId="1248c4d8-7b2b-4b32-b8bd-163ae845f9bb" providerId="ADAL" clId="{A8FA318C-6F50-6847-8462-3B7FEA9F98BA}" dt="2021-07-22T13:04:20.848" v="75" actId="478"/>
          <ac:picMkLst>
            <pc:docMk/>
            <pc:sldMk cId="3003053793" sldId="284"/>
            <ac:picMk id="2052" creationId="{EFBF4FA0-9A2F-4123-B481-EE1604903EE7}"/>
          </ac:picMkLst>
        </pc:picChg>
        <pc:picChg chg="del mod">
          <ac:chgData name="Mike Bloys" userId="1248c4d8-7b2b-4b32-b8bd-163ae845f9bb" providerId="ADAL" clId="{A8FA318C-6F50-6847-8462-3B7FEA9F98BA}" dt="2021-07-22T13:04:18.606" v="73" actId="478"/>
          <ac:picMkLst>
            <pc:docMk/>
            <pc:sldMk cId="3003053793" sldId="284"/>
            <ac:picMk id="2054" creationId="{83ABF355-BD6F-476B-8BF4-4C159B7DF6ED}"/>
          </ac:picMkLst>
        </pc:picChg>
        <pc:picChg chg="del">
          <ac:chgData name="Mike Bloys" userId="1248c4d8-7b2b-4b32-b8bd-163ae845f9bb" providerId="ADAL" clId="{A8FA318C-6F50-6847-8462-3B7FEA9F98BA}" dt="2021-07-22T13:04:19.755" v="74" actId="478"/>
          <ac:picMkLst>
            <pc:docMk/>
            <pc:sldMk cId="3003053793" sldId="284"/>
            <ac:picMk id="2056" creationId="{33BCC759-2C7E-42EF-B422-24E94696A8F1}"/>
          </ac:picMkLst>
        </pc:picChg>
      </pc:sldChg>
      <pc:sldChg chg="addSp delSp modSp mod">
        <pc:chgData name="Mike Bloys" userId="1248c4d8-7b2b-4b32-b8bd-163ae845f9bb" providerId="ADAL" clId="{A8FA318C-6F50-6847-8462-3B7FEA9F98BA}" dt="2021-07-22T13:34:37.120" v="115" actId="478"/>
        <pc:sldMkLst>
          <pc:docMk/>
          <pc:sldMk cId="3555955918" sldId="286"/>
        </pc:sldMkLst>
        <pc:picChg chg="del mod">
          <ac:chgData name="Mike Bloys" userId="1248c4d8-7b2b-4b32-b8bd-163ae845f9bb" providerId="ADAL" clId="{A8FA318C-6F50-6847-8462-3B7FEA9F98BA}" dt="2021-07-22T13:31:03.006" v="105" actId="478"/>
          <ac:picMkLst>
            <pc:docMk/>
            <pc:sldMk cId="3555955918" sldId="286"/>
            <ac:picMk id="5" creationId="{BEF80CFE-1AA6-4F59-8D00-F72ACB6A4EE2}"/>
          </ac:picMkLst>
        </pc:picChg>
        <pc:picChg chg="add del mod">
          <ac:chgData name="Mike Bloys" userId="1248c4d8-7b2b-4b32-b8bd-163ae845f9bb" providerId="ADAL" clId="{A8FA318C-6F50-6847-8462-3B7FEA9F98BA}" dt="2021-07-22T13:30:47.815" v="104" actId="21"/>
          <ac:picMkLst>
            <pc:docMk/>
            <pc:sldMk cId="3555955918" sldId="286"/>
            <ac:picMk id="6" creationId="{39725C9F-F4D8-2246-A0A7-1D38A35B98B1}"/>
          </ac:picMkLst>
        </pc:picChg>
        <pc:picChg chg="del">
          <ac:chgData name="Mike Bloys" userId="1248c4d8-7b2b-4b32-b8bd-163ae845f9bb" providerId="ADAL" clId="{A8FA318C-6F50-6847-8462-3B7FEA9F98BA}" dt="2021-07-22T13:34:09.857" v="112" actId="478"/>
          <ac:picMkLst>
            <pc:docMk/>
            <pc:sldMk cId="3555955918" sldId="286"/>
            <ac:picMk id="9" creationId="{2D474CD2-75BB-4439-B19E-95824CB21F4C}"/>
          </ac:picMkLst>
        </pc:picChg>
        <pc:picChg chg="del">
          <ac:chgData name="Mike Bloys" userId="1248c4d8-7b2b-4b32-b8bd-163ae845f9bb" providerId="ADAL" clId="{A8FA318C-6F50-6847-8462-3B7FEA9F98BA}" dt="2021-07-22T13:33:59.013" v="111" actId="478"/>
          <ac:picMkLst>
            <pc:docMk/>
            <pc:sldMk cId="3555955918" sldId="286"/>
            <ac:picMk id="10" creationId="{D6620AD2-E86A-4E29-8E6A-A4C0B0752E1C}"/>
          </ac:picMkLst>
        </pc:picChg>
        <pc:picChg chg="add mod">
          <ac:chgData name="Mike Bloys" userId="1248c4d8-7b2b-4b32-b8bd-163ae845f9bb" providerId="ADAL" clId="{A8FA318C-6F50-6847-8462-3B7FEA9F98BA}" dt="2021-07-22T13:34:29.102" v="114" actId="167"/>
          <ac:picMkLst>
            <pc:docMk/>
            <pc:sldMk cId="3555955918" sldId="286"/>
            <ac:picMk id="11" creationId="{251D1549-53A2-B04C-A77D-57F3D6BDE6CB}"/>
          </ac:picMkLst>
        </pc:picChg>
        <pc:picChg chg="add mod">
          <ac:chgData name="Mike Bloys" userId="1248c4d8-7b2b-4b32-b8bd-163ae845f9bb" providerId="ADAL" clId="{A8FA318C-6F50-6847-8462-3B7FEA9F98BA}" dt="2021-07-22T13:34:29.102" v="114" actId="167"/>
          <ac:picMkLst>
            <pc:docMk/>
            <pc:sldMk cId="3555955918" sldId="286"/>
            <ac:picMk id="12" creationId="{9CE16F66-CF00-664A-8666-2D397516C09A}"/>
          </ac:picMkLst>
        </pc:picChg>
        <pc:picChg chg="add mod">
          <ac:chgData name="Mike Bloys" userId="1248c4d8-7b2b-4b32-b8bd-163ae845f9bb" providerId="ADAL" clId="{A8FA318C-6F50-6847-8462-3B7FEA9F98BA}" dt="2021-07-22T13:34:29.102" v="114" actId="167"/>
          <ac:picMkLst>
            <pc:docMk/>
            <pc:sldMk cId="3555955918" sldId="286"/>
            <ac:picMk id="13" creationId="{375C3B9B-2AF8-5248-84D7-E8A0F52FDA7F}"/>
          </ac:picMkLst>
        </pc:picChg>
        <pc:picChg chg="del">
          <ac:chgData name="Mike Bloys" userId="1248c4d8-7b2b-4b32-b8bd-163ae845f9bb" providerId="ADAL" clId="{A8FA318C-6F50-6847-8462-3B7FEA9F98BA}" dt="2021-07-22T13:34:37.120" v="115" actId="478"/>
          <ac:picMkLst>
            <pc:docMk/>
            <pc:sldMk cId="3555955918" sldId="286"/>
            <ac:picMk id="1026" creationId="{9CBF503B-4D32-47C4-AD3B-67682AE80126}"/>
          </ac:picMkLst>
        </pc:picChg>
      </pc:sldChg>
      <pc:sldChg chg="modSp mod">
        <pc:chgData name="Mike Bloys" userId="1248c4d8-7b2b-4b32-b8bd-163ae845f9bb" providerId="ADAL" clId="{A8FA318C-6F50-6847-8462-3B7FEA9F98BA}" dt="2021-07-22T13:40:20.262" v="139" actId="208"/>
        <pc:sldMkLst>
          <pc:docMk/>
          <pc:sldMk cId="731314941" sldId="288"/>
        </pc:sldMkLst>
        <pc:spChg chg="mod">
          <ac:chgData name="Mike Bloys" userId="1248c4d8-7b2b-4b32-b8bd-163ae845f9bb" providerId="ADAL" clId="{A8FA318C-6F50-6847-8462-3B7FEA9F98BA}" dt="2021-07-22T13:40:20.262" v="139" actId="208"/>
          <ac:spMkLst>
            <pc:docMk/>
            <pc:sldMk cId="731314941" sldId="288"/>
            <ac:spMk id="9" creationId="{99B001E3-1789-4790-9495-CD971048E1C6}"/>
          </ac:spMkLst>
        </pc:spChg>
        <pc:spChg chg="mod">
          <ac:chgData name="Mike Bloys" userId="1248c4d8-7b2b-4b32-b8bd-163ae845f9bb" providerId="ADAL" clId="{A8FA318C-6F50-6847-8462-3B7FEA9F98BA}" dt="2021-07-22T13:40:09.226" v="137" actId="208"/>
          <ac:spMkLst>
            <pc:docMk/>
            <pc:sldMk cId="731314941" sldId="288"/>
            <ac:spMk id="12" creationId="{DC5B10A9-AC3B-4C33-B962-62236E07665B}"/>
          </ac:spMkLst>
        </pc:spChg>
        <pc:spChg chg="mod">
          <ac:chgData name="Mike Bloys" userId="1248c4d8-7b2b-4b32-b8bd-163ae845f9bb" providerId="ADAL" clId="{A8FA318C-6F50-6847-8462-3B7FEA9F98BA}" dt="2021-07-22T13:40:03.735" v="136" actId="208"/>
          <ac:spMkLst>
            <pc:docMk/>
            <pc:sldMk cId="731314941" sldId="288"/>
            <ac:spMk id="26" creationId="{8965867E-D083-4A6A-8B90-5590C56B5527}"/>
          </ac:spMkLst>
        </pc:spChg>
        <pc:spChg chg="mod">
          <ac:chgData name="Mike Bloys" userId="1248c4d8-7b2b-4b32-b8bd-163ae845f9bb" providerId="ADAL" clId="{A8FA318C-6F50-6847-8462-3B7FEA9F98BA}" dt="2021-07-22T13:40:16.557" v="138" actId="208"/>
          <ac:spMkLst>
            <pc:docMk/>
            <pc:sldMk cId="731314941" sldId="288"/>
            <ac:spMk id="28" creationId="{406924BF-225E-4E1F-8EED-C8784F6C5BC6}"/>
          </ac:spMkLst>
        </pc:spChg>
        <pc:graphicFrameChg chg="modGraphic">
          <ac:chgData name="Mike Bloys" userId="1248c4d8-7b2b-4b32-b8bd-163ae845f9bb" providerId="ADAL" clId="{A8FA318C-6F50-6847-8462-3B7FEA9F98BA}" dt="2021-07-22T13:39:55.035" v="135" actId="207"/>
          <ac:graphicFrameMkLst>
            <pc:docMk/>
            <pc:sldMk cId="731314941" sldId="288"/>
            <ac:graphicFrameMk id="4" creationId="{B6BE31CE-6997-411B-B3F5-724ADBF9E28D}"/>
          </ac:graphicFrameMkLst>
        </pc:graphicFrameChg>
      </pc:sldChg>
      <pc:sldChg chg="addSp delSp modSp mod modClrScheme delCm chgLayout">
        <pc:chgData name="Mike Bloys" userId="1248c4d8-7b2b-4b32-b8bd-163ae845f9bb" providerId="ADAL" clId="{A8FA318C-6F50-6847-8462-3B7FEA9F98BA}" dt="2021-07-22T14:24:04.886" v="173" actId="167"/>
        <pc:sldMkLst>
          <pc:docMk/>
          <pc:sldMk cId="4076850340" sldId="290"/>
        </pc:sldMkLst>
        <pc:spChg chg="mod ord">
          <ac:chgData name="Mike Bloys" userId="1248c4d8-7b2b-4b32-b8bd-163ae845f9bb" providerId="ADAL" clId="{A8FA318C-6F50-6847-8462-3B7FEA9F98BA}" dt="2021-07-22T14:23:56.773" v="171" actId="700"/>
          <ac:spMkLst>
            <pc:docMk/>
            <pc:sldMk cId="4076850340" sldId="290"/>
            <ac:spMk id="4" creationId="{088FDFE3-5E3F-4022-B238-4ECAC3317F9C}"/>
          </ac:spMkLst>
        </pc:spChg>
        <pc:spChg chg="mod ord">
          <ac:chgData name="Mike Bloys" userId="1248c4d8-7b2b-4b32-b8bd-163ae845f9bb" providerId="ADAL" clId="{A8FA318C-6F50-6847-8462-3B7FEA9F98BA}" dt="2021-07-22T14:23:56.773" v="171" actId="700"/>
          <ac:spMkLst>
            <pc:docMk/>
            <pc:sldMk cId="4076850340" sldId="290"/>
            <ac:spMk id="5" creationId="{714CA032-D934-4C71-A05E-BFF0244348CD}"/>
          </ac:spMkLst>
        </pc:spChg>
        <pc:grpChg chg="del">
          <ac:chgData name="Mike Bloys" userId="1248c4d8-7b2b-4b32-b8bd-163ae845f9bb" providerId="ADAL" clId="{A8FA318C-6F50-6847-8462-3B7FEA9F98BA}" dt="2021-07-22T14:19:40.785" v="145" actId="478"/>
          <ac:grpSpMkLst>
            <pc:docMk/>
            <pc:sldMk cId="4076850340" sldId="290"/>
            <ac:grpSpMk id="14" creationId="{5B3FC1C2-54D2-40D5-AE7A-6A3043E7EA01}"/>
          </ac:grpSpMkLst>
        </pc:grpChg>
        <pc:picChg chg="add del mod modCrop">
          <ac:chgData name="Mike Bloys" userId="1248c4d8-7b2b-4b32-b8bd-163ae845f9bb" providerId="ADAL" clId="{A8FA318C-6F50-6847-8462-3B7FEA9F98BA}" dt="2021-07-22T14:23:53.476" v="170" actId="478"/>
          <ac:picMkLst>
            <pc:docMk/>
            <pc:sldMk cId="4076850340" sldId="290"/>
            <ac:picMk id="3" creationId="{E4DDBF04-D45E-1D48-ADD7-6D693375CDED}"/>
          </ac:picMkLst>
        </pc:picChg>
        <pc:picChg chg="del mod">
          <ac:chgData name="Mike Bloys" userId="1248c4d8-7b2b-4b32-b8bd-163ae845f9bb" providerId="ADAL" clId="{A8FA318C-6F50-6847-8462-3B7FEA9F98BA}" dt="2021-07-22T14:19:36.475" v="144" actId="478"/>
          <ac:picMkLst>
            <pc:docMk/>
            <pc:sldMk cId="4076850340" sldId="290"/>
            <ac:picMk id="7" creationId="{4338D8F6-F0A0-42A3-8F80-7DA5A33FA542}"/>
          </ac:picMkLst>
        </pc:picChg>
        <pc:picChg chg="add mod">
          <ac:chgData name="Mike Bloys" userId="1248c4d8-7b2b-4b32-b8bd-163ae845f9bb" providerId="ADAL" clId="{A8FA318C-6F50-6847-8462-3B7FEA9F98BA}" dt="2021-07-22T14:24:04.886" v="173" actId="167"/>
          <ac:picMkLst>
            <pc:docMk/>
            <pc:sldMk cId="4076850340" sldId="290"/>
            <ac:picMk id="19" creationId="{6364F326-C192-B74D-86F8-3D76215AE224}"/>
          </ac:picMkLst>
        </pc:picChg>
        <pc:picChg chg="add mod">
          <ac:chgData name="Mike Bloys" userId="1248c4d8-7b2b-4b32-b8bd-163ae845f9bb" providerId="ADAL" clId="{A8FA318C-6F50-6847-8462-3B7FEA9F98BA}" dt="2021-07-22T14:24:04.886" v="173" actId="167"/>
          <ac:picMkLst>
            <pc:docMk/>
            <pc:sldMk cId="4076850340" sldId="290"/>
            <ac:picMk id="20" creationId="{7983DCD5-C739-574E-A80C-335083CF80C4}"/>
          </ac:picMkLst>
        </pc:picChg>
        <pc:picChg chg="del">
          <ac:chgData name="Mike Bloys" userId="1248c4d8-7b2b-4b32-b8bd-163ae845f9bb" providerId="ADAL" clId="{A8FA318C-6F50-6847-8462-3B7FEA9F98BA}" dt="2021-07-22T14:19:44.366" v="146" actId="478"/>
          <ac:picMkLst>
            <pc:docMk/>
            <pc:sldMk cId="4076850340" sldId="290"/>
            <ac:picMk id="1026" creationId="{990D63CF-5906-4EBF-8FDA-2111FEEEC777}"/>
          </ac:picMkLst>
        </pc:picChg>
      </pc:sldChg>
      <pc:sldChg chg="addSp delSp modSp mod modClrScheme chgLayout">
        <pc:chgData name="Mike Bloys" userId="1248c4d8-7b2b-4b32-b8bd-163ae845f9bb" providerId="ADAL" clId="{A8FA318C-6F50-6847-8462-3B7FEA9F98BA}" dt="2021-07-22T14:23:41.642" v="169" actId="478"/>
        <pc:sldMkLst>
          <pc:docMk/>
          <pc:sldMk cId="990057538" sldId="291"/>
        </pc:sldMkLst>
        <pc:spChg chg="mod ord">
          <ac:chgData name="Mike Bloys" userId="1248c4d8-7b2b-4b32-b8bd-163ae845f9bb" providerId="ADAL" clId="{A8FA318C-6F50-6847-8462-3B7FEA9F98BA}" dt="2021-07-22T14:23:11.297" v="166" actId="700"/>
          <ac:spMkLst>
            <pc:docMk/>
            <pc:sldMk cId="990057538" sldId="291"/>
            <ac:spMk id="4" creationId="{088FDFE3-5E3F-4022-B238-4ECAC3317F9C}"/>
          </ac:spMkLst>
        </pc:spChg>
        <pc:spChg chg="mod ord">
          <ac:chgData name="Mike Bloys" userId="1248c4d8-7b2b-4b32-b8bd-163ae845f9bb" providerId="ADAL" clId="{A8FA318C-6F50-6847-8462-3B7FEA9F98BA}" dt="2021-07-22T14:23:11.297" v="166" actId="700"/>
          <ac:spMkLst>
            <pc:docMk/>
            <pc:sldMk cId="990057538" sldId="291"/>
            <ac:spMk id="5" creationId="{714CA032-D934-4C71-A05E-BFF0244348CD}"/>
          </ac:spMkLst>
        </pc:spChg>
        <pc:spChg chg="mod">
          <ac:chgData name="Mike Bloys" userId="1248c4d8-7b2b-4b32-b8bd-163ae845f9bb" providerId="ADAL" clId="{A8FA318C-6F50-6847-8462-3B7FEA9F98BA}" dt="2021-07-22T14:21:51.218" v="158" actId="1076"/>
          <ac:spMkLst>
            <pc:docMk/>
            <pc:sldMk cId="990057538" sldId="291"/>
            <ac:spMk id="11" creationId="{66C85F71-C8ED-4C9A-9567-ABE15457EE1F}"/>
          </ac:spMkLst>
        </pc:spChg>
        <pc:spChg chg="mod">
          <ac:chgData name="Mike Bloys" userId="1248c4d8-7b2b-4b32-b8bd-163ae845f9bb" providerId="ADAL" clId="{A8FA318C-6F50-6847-8462-3B7FEA9F98BA}" dt="2021-07-22T14:21:51.218" v="158" actId="1076"/>
          <ac:spMkLst>
            <pc:docMk/>
            <pc:sldMk cId="990057538" sldId="291"/>
            <ac:spMk id="13" creationId="{4621B311-62EC-4970-A797-85928EC7AF43}"/>
          </ac:spMkLst>
        </pc:spChg>
        <pc:spChg chg="mod">
          <ac:chgData name="Mike Bloys" userId="1248c4d8-7b2b-4b32-b8bd-163ae845f9bb" providerId="ADAL" clId="{A8FA318C-6F50-6847-8462-3B7FEA9F98BA}" dt="2021-07-22T14:21:51.218" v="158" actId="1076"/>
          <ac:spMkLst>
            <pc:docMk/>
            <pc:sldMk cId="990057538" sldId="291"/>
            <ac:spMk id="15" creationId="{F3C8BE8C-9C9B-41BF-B839-D6B1E70D1560}"/>
          </ac:spMkLst>
        </pc:spChg>
        <pc:spChg chg="mod">
          <ac:chgData name="Mike Bloys" userId="1248c4d8-7b2b-4b32-b8bd-163ae845f9bb" providerId="ADAL" clId="{A8FA318C-6F50-6847-8462-3B7FEA9F98BA}" dt="2021-07-22T14:21:51.218" v="158" actId="1076"/>
          <ac:spMkLst>
            <pc:docMk/>
            <pc:sldMk cId="990057538" sldId="291"/>
            <ac:spMk id="16" creationId="{003210AA-92A5-41ED-93C6-298A59498323}"/>
          </ac:spMkLst>
        </pc:spChg>
        <pc:spChg chg="mod">
          <ac:chgData name="Mike Bloys" userId="1248c4d8-7b2b-4b32-b8bd-163ae845f9bb" providerId="ADAL" clId="{A8FA318C-6F50-6847-8462-3B7FEA9F98BA}" dt="2021-07-22T14:21:51.218" v="158" actId="1076"/>
          <ac:spMkLst>
            <pc:docMk/>
            <pc:sldMk cId="990057538" sldId="291"/>
            <ac:spMk id="17" creationId="{C2B710F8-CAA0-4A46-B38D-4353B5F04E53}"/>
          </ac:spMkLst>
        </pc:spChg>
        <pc:spChg chg="mod">
          <ac:chgData name="Mike Bloys" userId="1248c4d8-7b2b-4b32-b8bd-163ae845f9bb" providerId="ADAL" clId="{A8FA318C-6F50-6847-8462-3B7FEA9F98BA}" dt="2021-07-22T14:21:51.218" v="158" actId="1076"/>
          <ac:spMkLst>
            <pc:docMk/>
            <pc:sldMk cId="990057538" sldId="291"/>
            <ac:spMk id="18" creationId="{D3229BD6-DEEA-4BDA-B451-42E382B638E9}"/>
          </ac:spMkLst>
        </pc:spChg>
        <pc:grpChg chg="del mod">
          <ac:chgData name="Mike Bloys" userId="1248c4d8-7b2b-4b32-b8bd-163ae845f9bb" providerId="ADAL" clId="{A8FA318C-6F50-6847-8462-3B7FEA9F98BA}" dt="2021-07-22T14:23:41.642" v="169" actId="478"/>
          <ac:grpSpMkLst>
            <pc:docMk/>
            <pc:sldMk cId="990057538" sldId="291"/>
            <ac:grpSpMk id="14" creationId="{5B3FC1C2-54D2-40D5-AE7A-6A3043E7EA01}"/>
          </ac:grpSpMkLst>
        </pc:grpChg>
        <pc:picChg chg="del">
          <ac:chgData name="Mike Bloys" userId="1248c4d8-7b2b-4b32-b8bd-163ae845f9bb" providerId="ADAL" clId="{A8FA318C-6F50-6847-8462-3B7FEA9F98BA}" dt="2021-07-22T14:21:42.537" v="157" actId="478"/>
          <ac:picMkLst>
            <pc:docMk/>
            <pc:sldMk cId="990057538" sldId="291"/>
            <ac:picMk id="7" creationId="{4338D8F6-F0A0-42A3-8F80-7DA5A33FA542}"/>
          </ac:picMkLst>
        </pc:picChg>
        <pc:picChg chg="add mod">
          <ac:chgData name="Mike Bloys" userId="1248c4d8-7b2b-4b32-b8bd-163ae845f9bb" providerId="ADAL" clId="{A8FA318C-6F50-6847-8462-3B7FEA9F98BA}" dt="2021-07-22T14:23:03.568" v="165" actId="1076"/>
          <ac:picMkLst>
            <pc:docMk/>
            <pc:sldMk cId="990057538" sldId="291"/>
            <ac:picMk id="19" creationId="{98B1666B-4523-3545-A750-F504C1886FDB}"/>
          </ac:picMkLst>
        </pc:picChg>
        <pc:picChg chg="add mod">
          <ac:chgData name="Mike Bloys" userId="1248c4d8-7b2b-4b32-b8bd-163ae845f9bb" providerId="ADAL" clId="{A8FA318C-6F50-6847-8462-3B7FEA9F98BA}" dt="2021-07-22T14:23:33.939" v="167"/>
          <ac:picMkLst>
            <pc:docMk/>
            <pc:sldMk cId="990057538" sldId="291"/>
            <ac:picMk id="20" creationId="{2B63398A-2644-A04C-95BA-724BD904390F}"/>
          </ac:picMkLst>
        </pc:picChg>
        <pc:picChg chg="del mod">
          <ac:chgData name="Mike Bloys" userId="1248c4d8-7b2b-4b32-b8bd-163ae845f9bb" providerId="ADAL" clId="{A8FA318C-6F50-6847-8462-3B7FEA9F98BA}" dt="2021-07-22T14:23:36.848" v="168" actId="478"/>
          <ac:picMkLst>
            <pc:docMk/>
            <pc:sldMk cId="990057538" sldId="291"/>
            <ac:picMk id="1026" creationId="{990D63CF-5906-4EBF-8FDA-2111FEEEC777}"/>
          </ac:picMkLst>
        </pc:picChg>
      </pc:sldChg>
      <pc:sldChg chg="delSp mod">
        <pc:chgData name="Mike Bloys" userId="1248c4d8-7b2b-4b32-b8bd-163ae845f9bb" providerId="ADAL" clId="{A8FA318C-6F50-6847-8462-3B7FEA9F98BA}" dt="2021-07-26T11:36:44.565" v="188" actId="478"/>
        <pc:sldMkLst>
          <pc:docMk/>
          <pc:sldMk cId="2164958771" sldId="292"/>
        </pc:sldMkLst>
        <pc:spChg chg="del">
          <ac:chgData name="Mike Bloys" userId="1248c4d8-7b2b-4b32-b8bd-163ae845f9bb" providerId="ADAL" clId="{A8FA318C-6F50-6847-8462-3B7FEA9F98BA}" dt="2021-07-26T11:36:44.565" v="188" actId="478"/>
          <ac:spMkLst>
            <pc:docMk/>
            <pc:sldMk cId="2164958771" sldId="292"/>
            <ac:spMk id="4" creationId="{17176350-BA10-4EFF-8231-FB51BF4CF0E3}"/>
          </ac:spMkLst>
        </pc:spChg>
      </pc:sldChg>
      <pc:sldMasterChg chg="delSldLayout modSldLayout sldLayoutOrd">
        <pc:chgData name="Mike Bloys" userId="1248c4d8-7b2b-4b32-b8bd-163ae845f9bb" providerId="ADAL" clId="{A8FA318C-6F50-6847-8462-3B7FEA9F98BA}" dt="2021-07-22T17:20:47.808" v="186" actId="20577"/>
        <pc:sldMasterMkLst>
          <pc:docMk/>
          <pc:sldMasterMk cId="3316734550" sldId="2147483648"/>
        </pc:sldMasterMkLst>
        <pc:sldLayoutChg chg="delSp modSp mod">
          <pc:chgData name="Mike Bloys" userId="1248c4d8-7b2b-4b32-b8bd-163ae845f9bb" providerId="ADAL" clId="{A8FA318C-6F50-6847-8462-3B7FEA9F98BA}" dt="2021-07-22T11:35:23.189" v="20" actId="18331"/>
          <pc:sldLayoutMkLst>
            <pc:docMk/>
            <pc:sldMasterMk cId="3316734550" sldId="2147483648"/>
            <pc:sldLayoutMk cId="3886385901" sldId="2147483649"/>
          </pc:sldLayoutMkLst>
          <pc:grpChg chg="del">
            <ac:chgData name="Mike Bloys" userId="1248c4d8-7b2b-4b32-b8bd-163ae845f9bb" providerId="ADAL" clId="{A8FA318C-6F50-6847-8462-3B7FEA9F98BA}" dt="2021-07-22T11:31:29.300" v="1" actId="478"/>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A8FA318C-6F50-6847-8462-3B7FEA9F98BA}" dt="2021-07-22T11:35:23.189" v="20" actId="18331"/>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A8FA318C-6F50-6847-8462-3B7FEA9F98BA}" dt="2021-07-22T11:58:53.914" v="67"/>
          <pc:sldLayoutMkLst>
            <pc:docMk/>
            <pc:sldMasterMk cId="3316734550" sldId="2147483648"/>
            <pc:sldLayoutMk cId="2849720375" sldId="2147483652"/>
          </pc:sldLayoutMkLst>
          <pc:spChg chg="mod">
            <ac:chgData name="Mike Bloys" userId="1248c4d8-7b2b-4b32-b8bd-163ae845f9bb" providerId="ADAL" clId="{A8FA318C-6F50-6847-8462-3B7FEA9F98BA}" dt="2021-07-22T11:34:27.378" v="17" actId="6549"/>
            <ac:spMkLst>
              <pc:docMk/>
              <pc:sldMasterMk cId="3316734550" sldId="2147483648"/>
              <pc:sldLayoutMk cId="2849720375" sldId="2147483652"/>
              <ac:spMk id="3" creationId="{00000000-0000-0000-0000-000000000000}"/>
            </ac:spMkLst>
          </pc:spChg>
          <pc:spChg chg="mod">
            <ac:chgData name="Mike Bloys" userId="1248c4d8-7b2b-4b32-b8bd-163ae845f9bb" providerId="ADAL" clId="{A8FA318C-6F50-6847-8462-3B7FEA9F98BA}" dt="2021-07-22T11:48:14.208" v="42" actId="948"/>
            <ac:spMkLst>
              <pc:docMk/>
              <pc:sldMasterMk cId="3316734550" sldId="2147483648"/>
              <pc:sldLayoutMk cId="2849720375" sldId="2147483652"/>
              <ac:spMk id="8" creationId="{00000000-0000-0000-0000-000000000000}"/>
            </ac:spMkLst>
          </pc:spChg>
          <pc:picChg chg="del">
            <ac:chgData name="Mike Bloys" userId="1248c4d8-7b2b-4b32-b8bd-163ae845f9bb" providerId="ADAL" clId="{A8FA318C-6F50-6847-8462-3B7FEA9F98BA}" dt="2021-07-22T11:37:44.244" v="26" actId="478"/>
            <ac:picMkLst>
              <pc:docMk/>
              <pc:sldMasterMk cId="3316734550" sldId="2147483648"/>
              <pc:sldLayoutMk cId="2849720375" sldId="2147483652"/>
              <ac:picMk id="4" creationId="{E12333BD-23C8-4C57-85FB-842C510FF7B6}"/>
            </ac:picMkLst>
          </pc:picChg>
          <pc:picChg chg="add mod modCrop">
            <ac:chgData name="Mike Bloys" userId="1248c4d8-7b2b-4b32-b8bd-163ae845f9bb" providerId="ADAL" clId="{A8FA318C-6F50-6847-8462-3B7FEA9F98BA}" dt="2021-07-22T11:50:44.040" v="55" actId="18331"/>
            <ac:picMkLst>
              <pc:docMk/>
              <pc:sldMasterMk cId="3316734550" sldId="2147483648"/>
              <pc:sldLayoutMk cId="2849720375" sldId="2147483652"/>
              <ac:picMk id="9" creationId="{0126D211-ED23-624B-95C8-A0FD44B180CA}"/>
            </ac:picMkLst>
          </pc:picChg>
          <pc:picChg chg="add mod">
            <ac:chgData name="Mike Bloys" userId="1248c4d8-7b2b-4b32-b8bd-163ae845f9bb" providerId="ADAL" clId="{A8FA318C-6F50-6847-8462-3B7FEA9F98BA}" dt="2021-07-22T11:58:53.914" v="67"/>
            <ac:picMkLst>
              <pc:docMk/>
              <pc:sldMasterMk cId="3316734550" sldId="2147483648"/>
              <pc:sldLayoutMk cId="2849720375" sldId="2147483652"/>
              <ac:picMk id="10" creationId="{24FD2BDA-C54A-D744-9DA8-5B5D134B2C67}"/>
            </ac:picMkLst>
          </pc:picChg>
          <pc:picChg chg="del mod">
            <ac:chgData name="Mike Bloys" userId="1248c4d8-7b2b-4b32-b8bd-163ae845f9bb" providerId="ADAL" clId="{A8FA318C-6F50-6847-8462-3B7FEA9F98BA}" dt="2021-07-22T11:58:52.904" v="66" actId="478"/>
            <ac:picMkLst>
              <pc:docMk/>
              <pc:sldMasterMk cId="3316734550" sldId="2147483648"/>
              <pc:sldLayoutMk cId="2849720375" sldId="2147483652"/>
              <ac:picMk id="22" creationId="{00000000-0000-0000-0000-000000000000}"/>
            </ac:picMkLst>
          </pc:picChg>
        </pc:sldLayoutChg>
        <pc:sldLayoutChg chg="addSp delSp modSp mod ord">
          <pc:chgData name="Mike Bloys" userId="1248c4d8-7b2b-4b32-b8bd-163ae845f9bb" providerId="ADAL" clId="{A8FA318C-6F50-6847-8462-3B7FEA9F98BA}" dt="2021-07-22T17:16:44.570" v="184" actId="207"/>
          <pc:sldLayoutMkLst>
            <pc:docMk/>
            <pc:sldMasterMk cId="3316734550" sldId="2147483648"/>
            <pc:sldLayoutMk cId="4180777422" sldId="2147483653"/>
          </pc:sldLayoutMkLst>
          <pc:spChg chg="add mod">
            <ac:chgData name="Mike Bloys" userId="1248c4d8-7b2b-4b32-b8bd-163ae845f9bb" providerId="ADAL" clId="{A8FA318C-6F50-6847-8462-3B7FEA9F98BA}" dt="2021-07-22T11:48:57.693" v="45"/>
            <ac:spMkLst>
              <pc:docMk/>
              <pc:sldMasterMk cId="3316734550" sldId="2147483648"/>
              <pc:sldLayoutMk cId="4180777422" sldId="2147483653"/>
              <ac:spMk id="8" creationId="{A99F80EC-0B21-0F4D-9ECD-7C9B391A3C06}"/>
            </ac:spMkLst>
          </pc:spChg>
          <pc:spChg chg="del">
            <ac:chgData name="Mike Bloys" userId="1248c4d8-7b2b-4b32-b8bd-163ae845f9bb" providerId="ADAL" clId="{A8FA318C-6F50-6847-8462-3B7FEA9F98BA}" dt="2021-07-22T11:48:50.669" v="44" actId="478"/>
            <ac:spMkLst>
              <pc:docMk/>
              <pc:sldMasterMk cId="3316734550" sldId="2147483648"/>
              <pc:sldLayoutMk cId="4180777422" sldId="2147483653"/>
              <ac:spMk id="10" creationId="{C9AA62C9-E8BA-4487-919E-B42771A274C8}"/>
            </ac:spMkLst>
          </pc:spChg>
          <pc:spChg chg="mod">
            <ac:chgData name="Mike Bloys" userId="1248c4d8-7b2b-4b32-b8bd-163ae845f9bb" providerId="ADAL" clId="{A8FA318C-6F50-6847-8462-3B7FEA9F98BA}" dt="2021-07-22T17:16:44.570" v="184" actId="207"/>
            <ac:spMkLst>
              <pc:docMk/>
              <pc:sldMasterMk cId="3316734550" sldId="2147483648"/>
              <pc:sldLayoutMk cId="4180777422" sldId="2147483653"/>
              <ac:spMk id="27" creationId="{00000000-0000-0000-0000-000000000000}"/>
            </ac:spMkLst>
          </pc:spChg>
          <pc:picChg chg="add mod">
            <ac:chgData name="Mike Bloys" userId="1248c4d8-7b2b-4b32-b8bd-163ae845f9bb" providerId="ADAL" clId="{A8FA318C-6F50-6847-8462-3B7FEA9F98BA}" dt="2021-07-22T11:50:28.174" v="54" actId="18331"/>
            <ac:picMkLst>
              <pc:docMk/>
              <pc:sldMasterMk cId="3316734550" sldId="2147483648"/>
              <pc:sldLayoutMk cId="4180777422" sldId="2147483653"/>
              <ac:picMk id="7" creationId="{7CE254B6-D7BC-9C4E-B6F8-9032CA4F1D45}"/>
            </ac:picMkLst>
          </pc:picChg>
          <pc:picChg chg="del">
            <ac:chgData name="Mike Bloys" userId="1248c4d8-7b2b-4b32-b8bd-163ae845f9bb" providerId="ADAL" clId="{A8FA318C-6F50-6847-8462-3B7FEA9F98BA}" dt="2021-07-22T11:48:50.669" v="44" actId="478"/>
            <ac:picMkLst>
              <pc:docMk/>
              <pc:sldMasterMk cId="3316734550" sldId="2147483648"/>
              <pc:sldLayoutMk cId="4180777422" sldId="2147483653"/>
              <ac:picMk id="9" creationId="{3255156C-BCD8-4521-9C5D-CF7B4BC21461}"/>
            </ac:picMkLst>
          </pc:picChg>
          <pc:picChg chg="add mod">
            <ac:chgData name="Mike Bloys" userId="1248c4d8-7b2b-4b32-b8bd-163ae845f9bb" providerId="ADAL" clId="{A8FA318C-6F50-6847-8462-3B7FEA9F98BA}" dt="2021-07-22T11:58:40.691" v="65"/>
            <ac:picMkLst>
              <pc:docMk/>
              <pc:sldMasterMk cId="3316734550" sldId="2147483648"/>
              <pc:sldLayoutMk cId="4180777422" sldId="2147483653"/>
              <ac:picMk id="11" creationId="{4209B720-07DD-7941-B502-ED81D1886572}"/>
            </ac:picMkLst>
          </pc:picChg>
          <pc:picChg chg="add del mod modCrop">
            <ac:chgData name="Mike Bloys" userId="1248c4d8-7b2b-4b32-b8bd-163ae845f9bb" providerId="ADAL" clId="{A8FA318C-6F50-6847-8462-3B7FEA9F98BA}" dt="2021-07-22T13:04:53.669" v="81" actId="21"/>
            <ac:picMkLst>
              <pc:docMk/>
              <pc:sldMasterMk cId="3316734550" sldId="2147483648"/>
              <pc:sldLayoutMk cId="4180777422" sldId="2147483653"/>
              <ac:picMk id="12" creationId="{30A617BF-81FC-364A-97BF-D7DCEABFDFDA}"/>
            </ac:picMkLst>
          </pc:picChg>
          <pc:picChg chg="del">
            <ac:chgData name="Mike Bloys" userId="1248c4d8-7b2b-4b32-b8bd-163ae845f9bb" providerId="ADAL" clId="{A8FA318C-6F50-6847-8462-3B7FEA9F98BA}" dt="2021-07-22T11:58:37.137" v="64" actId="478"/>
            <ac:picMkLst>
              <pc:docMk/>
              <pc:sldMasterMk cId="3316734550" sldId="2147483648"/>
              <pc:sldLayoutMk cId="4180777422" sldId="2147483653"/>
              <ac:picMk id="29" creationId="{00000000-0000-0000-0000-000000000000}"/>
            </ac:picMkLst>
          </pc:picChg>
        </pc:sldLayoutChg>
        <pc:sldLayoutChg chg="del">
          <pc:chgData name="Mike Bloys" userId="1248c4d8-7b2b-4b32-b8bd-163ae845f9bb" providerId="ADAL" clId="{A8FA318C-6F50-6847-8462-3B7FEA9F98BA}" dt="2021-07-22T11:49:10.049" v="46" actId="2696"/>
          <pc:sldLayoutMkLst>
            <pc:docMk/>
            <pc:sldMasterMk cId="3316734550" sldId="2147483648"/>
            <pc:sldLayoutMk cId="2400860605" sldId="2147483655"/>
          </pc:sldLayoutMkLst>
        </pc:sldLayoutChg>
        <pc:sldLayoutChg chg="addSp delSp modSp mod">
          <pc:chgData name="Mike Bloys" userId="1248c4d8-7b2b-4b32-b8bd-163ae845f9bb" providerId="ADAL" clId="{A8FA318C-6F50-6847-8462-3B7FEA9F98BA}" dt="2021-07-22T11:51:08.643" v="57" actId="18331"/>
          <pc:sldLayoutMkLst>
            <pc:docMk/>
            <pc:sldMasterMk cId="3316734550" sldId="2147483648"/>
            <pc:sldLayoutMk cId="3315833090" sldId="2147483656"/>
          </pc:sldLayoutMkLst>
          <pc:spChg chg="del">
            <ac:chgData name="Mike Bloys" userId="1248c4d8-7b2b-4b32-b8bd-163ae845f9bb" providerId="ADAL" clId="{A8FA318C-6F50-6847-8462-3B7FEA9F98BA}" dt="2021-07-22T11:49:16.321" v="47" actId="478"/>
            <ac:spMkLst>
              <pc:docMk/>
              <pc:sldMasterMk cId="3316734550" sldId="2147483648"/>
              <pc:sldLayoutMk cId="3315833090" sldId="2147483656"/>
              <ac:spMk id="8" creationId="{6BC9FC53-D825-4002-ADB7-823147B14172}"/>
            </ac:spMkLst>
          </pc:spChg>
          <pc:spChg chg="add mod">
            <ac:chgData name="Mike Bloys" userId="1248c4d8-7b2b-4b32-b8bd-163ae845f9bb" providerId="ADAL" clId="{A8FA318C-6F50-6847-8462-3B7FEA9F98BA}" dt="2021-07-22T11:49:19.384" v="48"/>
            <ac:spMkLst>
              <pc:docMk/>
              <pc:sldMasterMk cId="3316734550" sldId="2147483648"/>
              <pc:sldLayoutMk cId="3315833090" sldId="2147483656"/>
              <ac:spMk id="9" creationId="{1267101F-FDA4-0F4B-A7F4-B1B3A0D25A50}"/>
            </ac:spMkLst>
          </pc:spChg>
          <pc:spChg chg="mod">
            <ac:chgData name="Mike Bloys" userId="1248c4d8-7b2b-4b32-b8bd-163ae845f9bb" providerId="ADAL" clId="{A8FA318C-6F50-6847-8462-3B7FEA9F98BA}" dt="2021-07-22T11:49:37.885" v="51" actId="207"/>
            <ac:spMkLst>
              <pc:docMk/>
              <pc:sldMasterMk cId="3316734550" sldId="2147483648"/>
              <pc:sldLayoutMk cId="3315833090" sldId="2147483656"/>
              <ac:spMk id="25" creationId="{00000000-0000-0000-0000-000000000000}"/>
            </ac:spMkLst>
          </pc:spChg>
          <pc:picChg chg="add mod">
            <ac:chgData name="Mike Bloys" userId="1248c4d8-7b2b-4b32-b8bd-163ae845f9bb" providerId="ADAL" clId="{A8FA318C-6F50-6847-8462-3B7FEA9F98BA}" dt="2021-07-22T11:51:08.643" v="57" actId="18331"/>
            <ac:picMkLst>
              <pc:docMk/>
              <pc:sldMasterMk cId="3316734550" sldId="2147483648"/>
              <pc:sldLayoutMk cId="3315833090" sldId="2147483656"/>
              <ac:picMk id="6" creationId="{E84B2B64-DF14-0A43-AFBC-789FE0092A4D}"/>
            </ac:picMkLst>
          </pc:picChg>
          <pc:picChg chg="del">
            <ac:chgData name="Mike Bloys" userId="1248c4d8-7b2b-4b32-b8bd-163ae845f9bb" providerId="ADAL" clId="{A8FA318C-6F50-6847-8462-3B7FEA9F98BA}" dt="2021-07-22T11:49:16.321" v="47" actId="478"/>
            <ac:picMkLst>
              <pc:docMk/>
              <pc:sldMasterMk cId="3316734550" sldId="2147483648"/>
              <pc:sldLayoutMk cId="3315833090" sldId="2147483656"/>
              <ac:picMk id="7" creationId="{5F15E4BA-44A1-4FBD-B5FF-77CFFC5A7788}"/>
            </ac:picMkLst>
          </pc:picChg>
        </pc:sldLayoutChg>
        <pc:sldLayoutChg chg="modSp mod setBg">
          <pc:chgData name="Mike Bloys" userId="1248c4d8-7b2b-4b32-b8bd-163ae845f9bb" providerId="ADAL" clId="{A8FA318C-6F50-6847-8462-3B7FEA9F98BA}" dt="2021-07-22T14:26:39.600" v="182" actId="692"/>
          <pc:sldLayoutMkLst>
            <pc:docMk/>
            <pc:sldMasterMk cId="3316734550" sldId="2147483648"/>
            <pc:sldLayoutMk cId="393927180" sldId="2147483664"/>
          </pc:sldLayoutMkLst>
          <pc:cxnChg chg="mod">
            <ac:chgData name="Mike Bloys" userId="1248c4d8-7b2b-4b32-b8bd-163ae845f9bb" providerId="ADAL" clId="{A8FA318C-6F50-6847-8462-3B7FEA9F98BA}" dt="2021-07-22T14:26:39.600" v="182" actId="692"/>
            <ac:cxnSpMkLst>
              <pc:docMk/>
              <pc:sldMasterMk cId="3316734550" sldId="2147483648"/>
              <pc:sldLayoutMk cId="393927180" sldId="2147483664"/>
              <ac:cxnSpMk id="9" creationId="{00000000-0000-0000-0000-000000000000}"/>
            </ac:cxnSpMkLst>
          </pc:cxnChg>
        </pc:sldLayoutChg>
        <pc:sldLayoutChg chg="addSp delSp modSp mod">
          <pc:chgData name="Mike Bloys" userId="1248c4d8-7b2b-4b32-b8bd-163ae845f9bb" providerId="ADAL" clId="{A8FA318C-6F50-6847-8462-3B7FEA9F98BA}" dt="2021-07-22T17:20:47.808" v="186" actId="20577"/>
          <pc:sldLayoutMkLst>
            <pc:docMk/>
            <pc:sldMasterMk cId="3316734550" sldId="2147483648"/>
            <pc:sldLayoutMk cId="487712265" sldId="2147483665"/>
          </pc:sldLayoutMkLst>
          <pc:spChg chg="mod">
            <ac:chgData name="Mike Bloys" userId="1248c4d8-7b2b-4b32-b8bd-163ae845f9bb" providerId="ADAL" clId="{A8FA318C-6F50-6847-8462-3B7FEA9F98BA}" dt="2021-07-22T17:20:47.808" v="186" actId="20577"/>
            <ac:spMkLst>
              <pc:docMk/>
              <pc:sldMasterMk cId="3316734550" sldId="2147483648"/>
              <pc:sldLayoutMk cId="487712265" sldId="2147483665"/>
              <ac:spMk id="8" creationId="{00000000-0000-0000-0000-000000000000}"/>
            </ac:spMkLst>
          </pc:spChg>
          <pc:spChg chg="del">
            <ac:chgData name="Mike Bloys" userId="1248c4d8-7b2b-4b32-b8bd-163ae845f9bb" providerId="ADAL" clId="{A8FA318C-6F50-6847-8462-3B7FEA9F98BA}" dt="2021-07-22T11:49:48.081" v="52" actId="478"/>
            <ac:spMkLst>
              <pc:docMk/>
              <pc:sldMasterMk cId="3316734550" sldId="2147483648"/>
              <pc:sldLayoutMk cId="487712265" sldId="2147483665"/>
              <ac:spMk id="9" creationId="{85CBFDD3-691E-49EF-8099-8E63C39BDF8B}"/>
            </ac:spMkLst>
          </pc:spChg>
          <pc:spChg chg="add mod">
            <ac:chgData name="Mike Bloys" userId="1248c4d8-7b2b-4b32-b8bd-163ae845f9bb" providerId="ADAL" clId="{A8FA318C-6F50-6847-8462-3B7FEA9F98BA}" dt="2021-07-22T11:49:50.520" v="53"/>
            <ac:spMkLst>
              <pc:docMk/>
              <pc:sldMasterMk cId="3316734550" sldId="2147483648"/>
              <pc:sldLayoutMk cId="487712265" sldId="2147483665"/>
              <ac:spMk id="10" creationId="{E2F102E3-9E43-5543-B91F-D2B22FBB561C}"/>
            </ac:spMkLst>
          </pc:spChg>
          <pc:picChg chg="del">
            <ac:chgData name="Mike Bloys" userId="1248c4d8-7b2b-4b32-b8bd-163ae845f9bb" providerId="ADAL" clId="{A8FA318C-6F50-6847-8462-3B7FEA9F98BA}" dt="2021-07-22T11:49:48.081" v="52" actId="478"/>
            <ac:picMkLst>
              <pc:docMk/>
              <pc:sldMasterMk cId="3316734550" sldId="2147483648"/>
              <pc:sldLayoutMk cId="487712265" sldId="2147483665"/>
              <ac:picMk id="6" creationId="{8C26EC69-48B6-41BB-B076-FBAEE4D4F724}"/>
            </ac:picMkLst>
          </pc:picChg>
          <pc:picChg chg="add mod">
            <ac:chgData name="Mike Bloys" userId="1248c4d8-7b2b-4b32-b8bd-163ae845f9bb" providerId="ADAL" clId="{A8FA318C-6F50-6847-8462-3B7FEA9F98BA}" dt="2021-07-22T11:51:20.877" v="58" actId="18331"/>
            <ac:picMkLst>
              <pc:docMk/>
              <pc:sldMasterMk cId="3316734550" sldId="2147483648"/>
              <pc:sldLayoutMk cId="487712265" sldId="2147483665"/>
              <ac:picMk id="7" creationId="{5159BD84-48B9-9544-9990-BA6E347CAD65}"/>
            </ac:picMkLst>
          </pc:picChg>
          <pc:picChg chg="add mod">
            <ac:chgData name="Mike Bloys" userId="1248c4d8-7b2b-4b32-b8bd-163ae845f9bb" providerId="ADAL" clId="{A8FA318C-6F50-6847-8462-3B7FEA9F98BA}" dt="2021-07-22T11:59:21.046" v="71"/>
            <ac:picMkLst>
              <pc:docMk/>
              <pc:sldMasterMk cId="3316734550" sldId="2147483648"/>
              <pc:sldLayoutMk cId="487712265" sldId="2147483665"/>
              <ac:picMk id="11" creationId="{19425AA9-D4A8-B243-A347-47C5BE93F864}"/>
            </ac:picMkLst>
          </pc:picChg>
          <pc:picChg chg="del">
            <ac:chgData name="Mike Bloys" userId="1248c4d8-7b2b-4b32-b8bd-163ae845f9bb" providerId="ADAL" clId="{A8FA318C-6F50-6847-8462-3B7FEA9F98BA}" dt="2021-07-22T11:59:20.092" v="70" actId="478"/>
            <ac:picMkLst>
              <pc:docMk/>
              <pc:sldMasterMk cId="3316734550" sldId="2147483648"/>
              <pc:sldLayoutMk cId="487712265" sldId="2147483665"/>
              <ac:picMk id="29" creationId="{00000000-0000-0000-0000-000000000000}"/>
            </ac:picMkLst>
          </pc:picChg>
        </pc:sldLayoutChg>
        <pc:sldLayoutChg chg="addSp delSp modSp mod setBg">
          <pc:chgData name="Mike Bloys" userId="1248c4d8-7b2b-4b32-b8bd-163ae845f9bb" providerId="ADAL" clId="{A8FA318C-6F50-6847-8462-3B7FEA9F98BA}" dt="2021-07-22T14:26:32.652" v="181" actId="478"/>
          <pc:sldLayoutMkLst>
            <pc:docMk/>
            <pc:sldMasterMk cId="3316734550" sldId="2147483648"/>
            <pc:sldLayoutMk cId="1093718466" sldId="2147483666"/>
          </pc:sldLayoutMkLst>
          <pc:spChg chg="add del mod">
            <ac:chgData name="Mike Bloys" userId="1248c4d8-7b2b-4b32-b8bd-163ae845f9bb" providerId="ADAL" clId="{A8FA318C-6F50-6847-8462-3B7FEA9F98BA}" dt="2021-07-22T14:26:32.652" v="181" actId="478"/>
            <ac:spMkLst>
              <pc:docMk/>
              <pc:sldMasterMk cId="3316734550" sldId="2147483648"/>
              <pc:sldLayoutMk cId="1093718466" sldId="2147483666"/>
              <ac:spMk id="6" creationId="{3235C7C6-C176-AE49-9269-570ADEFAE91B}"/>
            </ac:spMkLst>
          </pc:spChg>
          <pc:cxnChg chg="mod">
            <ac:chgData name="Mike Bloys" userId="1248c4d8-7b2b-4b32-b8bd-163ae845f9bb" providerId="ADAL" clId="{A8FA318C-6F50-6847-8462-3B7FEA9F98BA}" dt="2021-07-22T14:26:31.402" v="180"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A8FA318C-6F50-6847-8462-3B7FEA9F98BA}" dt="2021-07-22T13:33:30.724" v="110" actId="478"/>
          <pc:sldLayoutMkLst>
            <pc:docMk/>
            <pc:sldMasterMk cId="3316734550" sldId="2147483648"/>
            <pc:sldLayoutMk cId="4276716931" sldId="2147483667"/>
          </pc:sldLayoutMkLst>
          <pc:spChg chg="del">
            <ac:chgData name="Mike Bloys" userId="1248c4d8-7b2b-4b32-b8bd-163ae845f9bb" providerId="ADAL" clId="{A8FA318C-6F50-6847-8462-3B7FEA9F98BA}" dt="2021-07-22T11:44:31.589" v="34" actId="478"/>
            <ac:spMkLst>
              <pc:docMk/>
              <pc:sldMasterMk cId="3316734550" sldId="2147483648"/>
              <pc:sldLayoutMk cId="4276716931" sldId="2147483667"/>
              <ac:spMk id="3" creationId="{00000000-0000-0000-0000-000000000000}"/>
            </ac:spMkLst>
          </pc:spChg>
          <pc:spChg chg="mod">
            <ac:chgData name="Mike Bloys" userId="1248c4d8-7b2b-4b32-b8bd-163ae845f9bb" providerId="ADAL" clId="{A8FA318C-6F50-6847-8462-3B7FEA9F98BA}" dt="2021-07-22T11:47:25.100" v="41" actId="948"/>
            <ac:spMkLst>
              <pc:docMk/>
              <pc:sldMasterMk cId="3316734550" sldId="2147483648"/>
              <pc:sldLayoutMk cId="4276716931" sldId="2147483667"/>
              <ac:spMk id="8" creationId="{00000000-0000-0000-0000-000000000000}"/>
            </ac:spMkLst>
          </pc:spChg>
          <pc:spChg chg="add mod">
            <ac:chgData name="Mike Bloys" userId="1248c4d8-7b2b-4b32-b8bd-163ae845f9bb" providerId="ADAL" clId="{A8FA318C-6F50-6847-8462-3B7FEA9F98BA}" dt="2021-07-22T11:45:36.661" v="37"/>
            <ac:spMkLst>
              <pc:docMk/>
              <pc:sldMasterMk cId="3316734550" sldId="2147483648"/>
              <pc:sldLayoutMk cId="4276716931" sldId="2147483667"/>
              <ac:spMk id="11" creationId="{31489981-9D2A-F040-91C3-3C3223B262F7}"/>
            </ac:spMkLst>
          </pc:spChg>
          <pc:picChg chg="del mod">
            <ac:chgData name="Mike Bloys" userId="1248c4d8-7b2b-4b32-b8bd-163ae845f9bb" providerId="ADAL" clId="{A8FA318C-6F50-6847-8462-3B7FEA9F98BA}" dt="2021-07-22T11:44:31.589" v="34" actId="478"/>
            <ac:picMkLst>
              <pc:docMk/>
              <pc:sldMasterMk cId="3316734550" sldId="2147483648"/>
              <pc:sldLayoutMk cId="4276716931" sldId="2147483667"/>
              <ac:picMk id="4" creationId="{E12333BD-23C8-4C57-85FB-842C510FF7B6}"/>
            </ac:picMkLst>
          </pc:picChg>
          <pc:picChg chg="add mod">
            <ac:chgData name="Mike Bloys" userId="1248c4d8-7b2b-4b32-b8bd-163ae845f9bb" providerId="ADAL" clId="{A8FA318C-6F50-6847-8462-3B7FEA9F98BA}" dt="2021-07-22T11:50:56.144" v="56" actId="18331"/>
            <ac:picMkLst>
              <pc:docMk/>
              <pc:sldMasterMk cId="3316734550" sldId="2147483648"/>
              <pc:sldLayoutMk cId="4276716931" sldId="2147483667"/>
              <ac:picMk id="10" creationId="{B90E13A4-D1B3-584E-9744-B0705FA7F432}"/>
            </ac:picMkLst>
          </pc:picChg>
          <pc:picChg chg="add mod">
            <ac:chgData name="Mike Bloys" userId="1248c4d8-7b2b-4b32-b8bd-163ae845f9bb" providerId="ADAL" clId="{A8FA318C-6F50-6847-8462-3B7FEA9F98BA}" dt="2021-07-22T11:59:05.626" v="69"/>
            <ac:picMkLst>
              <pc:docMk/>
              <pc:sldMasterMk cId="3316734550" sldId="2147483648"/>
              <pc:sldLayoutMk cId="4276716931" sldId="2147483667"/>
              <ac:picMk id="12" creationId="{689980B9-BA30-C440-AB57-1B8875CA05CD}"/>
            </ac:picMkLst>
          </pc:picChg>
          <pc:picChg chg="add del mod modCrop">
            <ac:chgData name="Mike Bloys" userId="1248c4d8-7b2b-4b32-b8bd-163ae845f9bb" providerId="ADAL" clId="{A8FA318C-6F50-6847-8462-3B7FEA9F98BA}" dt="2021-07-22T13:33:30.724" v="110" actId="478"/>
            <ac:picMkLst>
              <pc:docMk/>
              <pc:sldMasterMk cId="3316734550" sldId="2147483648"/>
              <pc:sldLayoutMk cId="4276716931" sldId="2147483667"/>
              <ac:picMk id="13" creationId="{57115C87-9E3F-654E-B6A9-A38ABF979231}"/>
            </ac:picMkLst>
          </pc:picChg>
          <pc:picChg chg="del">
            <ac:chgData name="Mike Bloys" userId="1248c4d8-7b2b-4b32-b8bd-163ae845f9bb" providerId="ADAL" clId="{A8FA318C-6F50-6847-8462-3B7FEA9F98BA}" dt="2021-07-22T11:59:04.620" v="68" actId="478"/>
            <ac:picMkLst>
              <pc:docMk/>
              <pc:sldMasterMk cId="3316734550" sldId="2147483648"/>
              <pc:sldLayoutMk cId="4276716931" sldId="2147483667"/>
              <ac:picMk id="22" creationId="{00000000-0000-0000-0000-000000000000}"/>
            </ac:picMkLst>
          </pc:picChg>
        </pc:sldLayoutChg>
      </pc:sldMasterChg>
    </pc:docChg>
  </pc:docChgLst>
  <pc:docChgLst>
    <pc:chgData name="Mike Bloys" userId="1248c4d8-7b2b-4b32-b8bd-163ae845f9bb" providerId="ADAL" clId="{5953F2CD-1406-4AF1-9261-07ADC71B80A4}"/>
    <pc:docChg chg="modMainMaster">
      <pc:chgData name="Mike Bloys" userId="1248c4d8-7b2b-4b32-b8bd-163ae845f9bb" providerId="ADAL" clId="{5953F2CD-1406-4AF1-9261-07ADC71B80A4}" dt="2021-08-17T10:20:28.171" v="0" actId="14826"/>
      <pc:docMkLst>
        <pc:docMk/>
      </pc:docMkLst>
      <pc:sldMasterChg chg="modSldLayout">
        <pc:chgData name="Mike Bloys" userId="1248c4d8-7b2b-4b32-b8bd-163ae845f9bb" providerId="ADAL" clId="{5953F2CD-1406-4AF1-9261-07ADC71B80A4}" dt="2021-08-17T10:20:28.171" v="0" actId="14826"/>
        <pc:sldMasterMkLst>
          <pc:docMk/>
          <pc:sldMasterMk cId="3316734550" sldId="2147483648"/>
        </pc:sldMasterMkLst>
        <pc:sldLayoutChg chg="modSp">
          <pc:chgData name="Mike Bloys" userId="1248c4d8-7b2b-4b32-b8bd-163ae845f9bb" providerId="ADAL" clId="{5953F2CD-1406-4AF1-9261-07ADC71B80A4}" dt="2021-08-17T10:20:28.171" v="0" actId="14826"/>
          <pc:sldLayoutMkLst>
            <pc:docMk/>
            <pc:sldMasterMk cId="3316734550" sldId="2147483648"/>
            <pc:sldLayoutMk cId="3886385901" sldId="2147483649"/>
          </pc:sldLayoutMkLst>
          <pc:picChg chg="mod">
            <ac:chgData name="Mike Bloys" userId="1248c4d8-7b2b-4b32-b8bd-163ae845f9bb" providerId="ADAL" clId="{5953F2CD-1406-4AF1-9261-07ADC71B80A4}" dt="2021-08-17T10:20:28.171" v="0" actId="14826"/>
            <ac:picMkLst>
              <pc:docMk/>
              <pc:sldMasterMk cId="3316734550" sldId="2147483648"/>
              <pc:sldLayoutMk cId="3886385901" sldId="2147483649"/>
              <ac:picMk id="3" creationId="{6E1C4A5A-09EB-4C05-B872-191E22348813}"/>
            </ac:picMkLst>
          </pc:picChg>
        </pc:sldLayoutChg>
      </pc:sldMasterChg>
    </pc:docChg>
  </pc:docChgLst>
  <pc:docChgLst>
    <pc:chgData name="James Franklin" userId="cf915d05-507f-491f-b4a6-b2aa085ee4b1" providerId="ADAL" clId="{BFAB9E70-AE97-4D8A-A2B1-563E9D563A8D}"/>
    <pc:docChg chg="modSld">
      <pc:chgData name="James Franklin" userId="cf915d05-507f-491f-b4a6-b2aa085ee4b1" providerId="ADAL" clId="{BFAB9E70-AE97-4D8A-A2B1-563E9D563A8D}" dt="2021-05-26T14:25:12.718" v="97" actId="20577"/>
      <pc:docMkLst>
        <pc:docMk/>
      </pc:docMkLst>
      <pc:sldChg chg="modSp mod">
        <pc:chgData name="James Franklin" userId="cf915d05-507f-491f-b4a6-b2aa085ee4b1" providerId="ADAL" clId="{BFAB9E70-AE97-4D8A-A2B1-563E9D563A8D}" dt="2021-05-26T14:25:12.718" v="97" actId="20577"/>
        <pc:sldMkLst>
          <pc:docMk/>
          <pc:sldMk cId="644322881" sldId="261"/>
        </pc:sldMkLst>
        <pc:spChg chg="mod">
          <ac:chgData name="James Franklin" userId="cf915d05-507f-491f-b4a6-b2aa085ee4b1" providerId="ADAL" clId="{BFAB9E70-AE97-4D8A-A2B1-563E9D563A8D}" dt="2021-05-26T14:25:12.718" v="97" actId="20577"/>
          <ac:spMkLst>
            <pc:docMk/>
            <pc:sldMk cId="644322881" sldId="261"/>
            <ac:spMk id="4" creationId="{00000000-0000-0000-0000-000000000000}"/>
          </ac:spMkLst>
        </pc:spChg>
      </pc:sldChg>
    </pc:docChg>
  </pc:docChgLst>
  <pc:docChgLst>
    <pc:chgData name="James Franklin" userId="cf915d05-507f-491f-b4a6-b2aa085ee4b1" providerId="ADAL" clId="{2808BA74-59F9-4DA4-AC3E-810377AC720A}"/>
    <pc:docChg chg="modSld">
      <pc:chgData name="James Franklin" userId="cf915d05-507f-491f-b4a6-b2aa085ee4b1" providerId="ADAL" clId="{2808BA74-59F9-4DA4-AC3E-810377AC720A}" dt="2021-07-30T13:21:06.890" v="46" actId="20577"/>
      <pc:docMkLst>
        <pc:docMk/>
      </pc:docMkLst>
      <pc:sldChg chg="modSp mod">
        <pc:chgData name="James Franklin" userId="cf915d05-507f-491f-b4a6-b2aa085ee4b1" providerId="ADAL" clId="{2808BA74-59F9-4DA4-AC3E-810377AC720A}" dt="2021-07-30T13:19:54.410" v="30" actId="20577"/>
        <pc:sldMkLst>
          <pc:docMk/>
          <pc:sldMk cId="3292513092" sldId="265"/>
        </pc:sldMkLst>
        <pc:spChg chg="mod">
          <ac:chgData name="James Franklin" userId="cf915d05-507f-491f-b4a6-b2aa085ee4b1" providerId="ADAL" clId="{2808BA74-59F9-4DA4-AC3E-810377AC720A}" dt="2021-07-30T13:19:54.410" v="30" actId="20577"/>
          <ac:spMkLst>
            <pc:docMk/>
            <pc:sldMk cId="3292513092" sldId="265"/>
            <ac:spMk id="2" creationId="{00000000-0000-0000-0000-000000000000}"/>
          </ac:spMkLst>
        </pc:spChg>
      </pc:sldChg>
      <pc:sldChg chg="modSp mod">
        <pc:chgData name="James Franklin" userId="cf915d05-507f-491f-b4a6-b2aa085ee4b1" providerId="ADAL" clId="{2808BA74-59F9-4DA4-AC3E-810377AC720A}" dt="2021-07-30T13:21:06.890" v="46" actId="20577"/>
        <pc:sldMkLst>
          <pc:docMk/>
          <pc:sldMk cId="2094632236" sldId="287"/>
        </pc:sldMkLst>
        <pc:spChg chg="mod">
          <ac:chgData name="James Franklin" userId="cf915d05-507f-491f-b4a6-b2aa085ee4b1" providerId="ADAL" clId="{2808BA74-59F9-4DA4-AC3E-810377AC720A}" dt="2021-07-30T13:21:06.890" v="46" actId="20577"/>
          <ac:spMkLst>
            <pc:docMk/>
            <pc:sldMk cId="2094632236" sldId="287"/>
            <ac:spMk id="3" creationId="{00000000-0000-0000-0000-000000000000}"/>
          </ac:spMkLst>
        </pc:spChg>
      </pc:sldChg>
    </pc:docChg>
  </pc:docChgLst>
  <pc:docChgLst>
    <pc:chgData name="Leonora Sheppard" userId="3688f6d8-1f97-408e-a4fe-cc859c551ddb" providerId="ADAL" clId="{97E28F9F-B10E-46F2-9845-9BF634D9FC9A}"/>
    <pc:docChg chg="modSld">
      <pc:chgData name="Leonora Sheppard" userId="3688f6d8-1f97-408e-a4fe-cc859c551ddb" providerId="ADAL" clId="{97E28F9F-B10E-46F2-9845-9BF634D9FC9A}" dt="2021-07-21T14:01:02.033" v="4" actId="14100"/>
      <pc:docMkLst>
        <pc:docMk/>
      </pc:docMkLst>
      <pc:sldChg chg="modSp">
        <pc:chgData name="Leonora Sheppard" userId="3688f6d8-1f97-408e-a4fe-cc859c551ddb" providerId="ADAL" clId="{97E28F9F-B10E-46F2-9845-9BF634D9FC9A}" dt="2021-07-21T13:45:50.487" v="2" actId="1076"/>
        <pc:sldMkLst>
          <pc:docMk/>
          <pc:sldMk cId="3003053793" sldId="284"/>
        </pc:sldMkLst>
        <pc:picChg chg="mod">
          <ac:chgData name="Leonora Sheppard" userId="3688f6d8-1f97-408e-a4fe-cc859c551ddb" providerId="ADAL" clId="{97E28F9F-B10E-46F2-9845-9BF634D9FC9A}" dt="2021-07-21T13:45:50.487" v="2" actId="1076"/>
          <ac:picMkLst>
            <pc:docMk/>
            <pc:sldMk cId="3003053793" sldId="284"/>
            <ac:picMk id="2054" creationId="{83ABF355-BD6F-476B-8BF4-4C159B7DF6ED}"/>
          </ac:picMkLst>
        </pc:picChg>
        <pc:picChg chg="mod">
          <ac:chgData name="Leonora Sheppard" userId="3688f6d8-1f97-408e-a4fe-cc859c551ddb" providerId="ADAL" clId="{97E28F9F-B10E-46F2-9845-9BF634D9FC9A}" dt="2021-07-21T13:45:47.463" v="1" actId="1076"/>
          <ac:picMkLst>
            <pc:docMk/>
            <pc:sldMk cId="3003053793" sldId="284"/>
            <ac:picMk id="2056" creationId="{33BCC759-2C7E-42EF-B422-24E94696A8F1}"/>
          </ac:picMkLst>
        </pc:picChg>
      </pc:sldChg>
      <pc:sldChg chg="modSp mod">
        <pc:chgData name="Leonora Sheppard" userId="3688f6d8-1f97-408e-a4fe-cc859c551ddb" providerId="ADAL" clId="{97E28F9F-B10E-46F2-9845-9BF634D9FC9A}" dt="2021-07-21T14:01:02.033" v="4" actId="14100"/>
        <pc:sldMkLst>
          <pc:docMk/>
          <pc:sldMk cId="4076850340" sldId="290"/>
        </pc:sldMkLst>
        <pc:spChg chg="mod">
          <ac:chgData name="Leonora Sheppard" userId="3688f6d8-1f97-408e-a4fe-cc859c551ddb" providerId="ADAL" clId="{97E28F9F-B10E-46F2-9845-9BF634D9FC9A}" dt="2021-07-21T14:01:02.033" v="4" actId="14100"/>
          <ac:spMkLst>
            <pc:docMk/>
            <pc:sldMk cId="4076850340" sldId="290"/>
            <ac:spMk id="5" creationId="{714CA032-D934-4C71-A05E-BFF0244348CD}"/>
          </ac:spMkLst>
        </pc:spChg>
      </pc:sldChg>
    </pc:docChg>
  </pc:docChgLst>
  <pc:docChgLst>
    <pc:chgData name="Mike Bloys" userId="1248c4d8-7b2b-4b32-b8bd-163ae845f9bb" providerId="ADAL" clId="{0EB9BB9E-4F8B-48CD-B00D-D1034424B715}"/>
    <pc:docChg chg="modMainMaster">
      <pc:chgData name="Mike Bloys" userId="1248c4d8-7b2b-4b32-b8bd-163ae845f9bb" providerId="ADAL" clId="{0EB9BB9E-4F8B-48CD-B00D-D1034424B715}" dt="2020-05-29T13:32:44.276" v="0"/>
      <pc:docMkLst>
        <pc:docMk/>
      </pc:docMkLst>
      <pc:sldMasterChg chg="modSldLayout">
        <pc:chgData name="Mike Bloys" userId="1248c4d8-7b2b-4b32-b8bd-163ae845f9bb" providerId="ADAL" clId="{0EB9BB9E-4F8B-48CD-B00D-D1034424B715}" dt="2020-05-29T13:32:44.276" v="0"/>
        <pc:sldMasterMkLst>
          <pc:docMk/>
          <pc:sldMasterMk cId="3316734550" sldId="2147483648"/>
        </pc:sldMasterMkLst>
        <pc:sldLayoutChg chg="addSp modSp">
          <pc:chgData name="Mike Bloys" userId="1248c4d8-7b2b-4b32-b8bd-163ae845f9bb" providerId="ADAL" clId="{0EB9BB9E-4F8B-48CD-B00D-D1034424B715}" dt="2020-05-29T13:32:44.276" v="0"/>
          <pc:sldLayoutMkLst>
            <pc:docMk/>
            <pc:sldMasterMk cId="3316734550" sldId="2147483648"/>
            <pc:sldLayoutMk cId="3886385901" sldId="2147483649"/>
          </pc:sldLayoutMkLst>
          <pc:spChg chg="mod">
            <ac:chgData name="Mike Bloys" userId="1248c4d8-7b2b-4b32-b8bd-163ae845f9bb" providerId="ADAL" clId="{0EB9BB9E-4F8B-48CD-B00D-D1034424B715}" dt="2020-05-29T13:32:44.276" v="0"/>
            <ac:spMkLst>
              <pc:docMk/>
              <pc:sldMasterMk cId="3316734550" sldId="2147483648"/>
              <pc:sldLayoutMk cId="3886385901" sldId="2147483649"/>
              <ac:spMk id="5" creationId="{BBAECCB8-4071-4EE4-B0B0-F4C6E4E618E7}"/>
            </ac:spMkLst>
          </pc:spChg>
          <pc:grpChg chg="add mod">
            <ac:chgData name="Mike Bloys" userId="1248c4d8-7b2b-4b32-b8bd-163ae845f9bb" providerId="ADAL" clId="{0EB9BB9E-4F8B-48CD-B00D-D1034424B715}" dt="2020-05-29T13:32:44.276" v="0"/>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0EB9BB9E-4F8B-48CD-B00D-D1034424B715}" dt="2020-05-29T13:32:44.276" v="0"/>
            <ac:picMkLst>
              <pc:docMk/>
              <pc:sldMasterMk cId="3316734550" sldId="2147483648"/>
              <pc:sldLayoutMk cId="3886385901" sldId="2147483649"/>
              <ac:picMk id="6" creationId="{BA68D8DB-AB19-45F7-BA14-DCCA5D09B5EB}"/>
            </ac:picMkLst>
          </pc:picChg>
        </pc:sldLayoutChg>
      </pc:sldMasterChg>
    </pc:docChg>
  </pc:docChgLst>
  <pc:docChgLst>
    <pc:chgData name="James Franklin" userId="cf915d05-507f-491f-b4a6-b2aa085ee4b1" providerId="ADAL" clId="{1A401882-8532-4B62-9F14-CB62D9F09CD7}"/>
    <pc:docChg chg="modSld">
      <pc:chgData name="James Franklin" userId="cf915d05-507f-491f-b4a6-b2aa085ee4b1" providerId="ADAL" clId="{1A401882-8532-4B62-9F14-CB62D9F09CD7}" dt="2020-05-28T09:04:01.428" v="3" actId="20577"/>
      <pc:docMkLst>
        <pc:docMk/>
      </pc:docMkLst>
      <pc:sldChg chg="modSp mod">
        <pc:chgData name="James Franklin" userId="cf915d05-507f-491f-b4a6-b2aa085ee4b1" providerId="ADAL" clId="{1A401882-8532-4B62-9F14-CB62D9F09CD7}" dt="2020-05-28T09:04:01.428" v="3" actId="20577"/>
        <pc:sldMkLst>
          <pc:docMk/>
          <pc:sldMk cId="918423468" sldId="285"/>
        </pc:sldMkLst>
        <pc:spChg chg="mod">
          <ac:chgData name="James Franklin" userId="cf915d05-507f-491f-b4a6-b2aa085ee4b1" providerId="ADAL" clId="{1A401882-8532-4B62-9F14-CB62D9F09CD7}" dt="2020-05-28T09:04:01.428" v="3" actId="20577"/>
          <ac:spMkLst>
            <pc:docMk/>
            <pc:sldMk cId="918423468" sldId="285"/>
            <ac:spMk id="3" creationId="{82FCF1FD-01DC-4840-BB9B-6681DD086A20}"/>
          </ac:spMkLst>
        </pc:spChg>
      </pc:sldChg>
    </pc:docChg>
  </pc:docChgLst>
  <pc:docChgLst>
    <pc:chgData name="Rob Heathcote" userId="62419938-1f1d-43ca-9327-cfd6c1894440" providerId="ADAL" clId="{149430B5-891D-4ABF-92F0-EC6FE292F136}"/>
    <pc:docChg chg="custSel modSld">
      <pc:chgData name="Rob Heathcote" userId="62419938-1f1d-43ca-9327-cfd6c1894440" providerId="ADAL" clId="{149430B5-891D-4ABF-92F0-EC6FE292F136}" dt="2021-08-02T13:32:13.221" v="14" actId="20577"/>
      <pc:docMkLst>
        <pc:docMk/>
      </pc:docMkLst>
      <pc:sldChg chg="modSp mod">
        <pc:chgData name="Rob Heathcote" userId="62419938-1f1d-43ca-9327-cfd6c1894440" providerId="ADAL" clId="{149430B5-891D-4ABF-92F0-EC6FE292F136}" dt="2021-08-02T13:32:13.221" v="14" actId="20577"/>
        <pc:sldMkLst>
          <pc:docMk/>
          <pc:sldMk cId="477279864" sldId="273"/>
        </pc:sldMkLst>
        <pc:spChg chg="mod">
          <ac:chgData name="Rob Heathcote" userId="62419938-1f1d-43ca-9327-cfd6c1894440" providerId="ADAL" clId="{149430B5-891D-4ABF-92F0-EC6FE292F136}" dt="2021-08-02T13:32:13.221" v="14" actId="20577"/>
          <ac:spMkLst>
            <pc:docMk/>
            <pc:sldMk cId="477279864" sldId="273"/>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08/09/2022</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3</a:t>
            </a:fld>
            <a:endParaRPr lang="en-GB" dirty="0"/>
          </a:p>
        </p:txBody>
      </p:sp>
    </p:spTree>
    <p:extLst>
      <p:ext uri="{BB962C8B-B14F-4D97-AF65-F5344CB8AC3E}">
        <p14:creationId xmlns:p14="http://schemas.microsoft.com/office/powerpoint/2010/main" val="937367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29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C77700EA-1C99-4A2C-8069-383B54018229}" type="slidenum">
              <a:rPr lang="en-US" sz="1200"/>
              <a:pPr/>
              <a:t>21</a:t>
            </a:fld>
            <a:endParaRPr lang="en-US" sz="1200" dirty="0"/>
          </a:p>
        </p:txBody>
      </p:sp>
    </p:spTree>
    <p:extLst>
      <p:ext uri="{BB962C8B-B14F-4D97-AF65-F5344CB8AC3E}">
        <p14:creationId xmlns:p14="http://schemas.microsoft.com/office/powerpoint/2010/main" val="3245070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1C4A5A-09EB-4C05-B872-191E2234881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58ACA5"/>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763453"/>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109371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0E463C"/>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5644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0E463C"/>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58ACA5"/>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7" name="Picture 6">
            <a:extLst>
              <a:ext uri="{FF2B5EF4-FFF2-40B4-BE49-F238E27FC236}">
                <a16:creationId xmlns:a16="http://schemas.microsoft.com/office/drawing/2014/main" id="{7CE254B6-D7BC-9C4E-B6F8-9032CA4F1D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8" name="TextBox 7">
            <a:extLst>
              <a:ext uri="{FF2B5EF4-FFF2-40B4-BE49-F238E27FC236}">
                <a16:creationId xmlns:a16="http://schemas.microsoft.com/office/drawing/2014/main" id="{A99F80EC-0B21-0F4D-9ECD-7C9B391A3C06}"/>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Binary systems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 Data representation</a:t>
            </a:r>
          </a:p>
        </p:txBody>
      </p:sp>
      <p:pic>
        <p:nvPicPr>
          <p:cNvPr id="11" name="Graphic 10">
            <a:extLst>
              <a:ext uri="{FF2B5EF4-FFF2-40B4-BE49-F238E27FC236}">
                <a16:creationId xmlns:a16="http://schemas.microsoft.com/office/drawing/2014/main" id="{4209B720-07DD-7941-B502-ED81D188657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26D211-ED23-624B-95C8-A0FD44B180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0E463C"/>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58ACA5"/>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Binary systems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 Data representation</a:t>
            </a:r>
          </a:p>
        </p:txBody>
      </p:sp>
      <p:pic>
        <p:nvPicPr>
          <p:cNvPr id="10" name="Graphic 9">
            <a:extLst>
              <a:ext uri="{FF2B5EF4-FFF2-40B4-BE49-F238E27FC236}">
                <a16:creationId xmlns:a16="http://schemas.microsoft.com/office/drawing/2014/main" id="{24FD2BDA-C54A-D744-9DA8-5B5D134B2C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0E463C"/>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58ACA5"/>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9" name="Graphic 8">
            <a:extLst>
              <a:ext uri="{FF2B5EF4-FFF2-40B4-BE49-F238E27FC236}">
                <a16:creationId xmlns:a16="http://schemas.microsoft.com/office/drawing/2014/main" id="{8DD9B7FF-74E5-46D6-85A2-3CAB03DACB3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0" name="Picture 9">
            <a:extLst>
              <a:ext uri="{FF2B5EF4-FFF2-40B4-BE49-F238E27FC236}">
                <a16:creationId xmlns:a16="http://schemas.microsoft.com/office/drawing/2014/main" id="{B90E13A4-D1B3-584E-9744-B0705FA7F43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1" name="TextBox 10">
            <a:extLst>
              <a:ext uri="{FF2B5EF4-FFF2-40B4-BE49-F238E27FC236}">
                <a16:creationId xmlns:a16="http://schemas.microsoft.com/office/drawing/2014/main" id="{31489981-9D2A-F040-91C3-3C3223B262F7}"/>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Binary systems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 Data representation</a:t>
            </a:r>
          </a:p>
        </p:txBody>
      </p:sp>
      <p:pic>
        <p:nvPicPr>
          <p:cNvPr id="12" name="Graphic 11">
            <a:extLst>
              <a:ext uri="{FF2B5EF4-FFF2-40B4-BE49-F238E27FC236}">
                <a16:creationId xmlns:a16="http://schemas.microsoft.com/office/drawing/2014/main" id="{689980B9-BA30-C440-AB57-1B8875CA05C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427671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0E463C"/>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58ACA5"/>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6" name="Picture 5">
            <a:extLst>
              <a:ext uri="{FF2B5EF4-FFF2-40B4-BE49-F238E27FC236}">
                <a16:creationId xmlns:a16="http://schemas.microsoft.com/office/drawing/2014/main" id="{E84B2B64-DF14-0A43-AFBC-789FE0092A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9" name="TextBox 8">
            <a:extLst>
              <a:ext uri="{FF2B5EF4-FFF2-40B4-BE49-F238E27FC236}">
                <a16:creationId xmlns:a16="http://schemas.microsoft.com/office/drawing/2014/main" id="{1267101F-FDA4-0F4B-A7F4-B1B3A0D25A50}"/>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Binary systems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 Data representation</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7" name="Picture 6">
            <a:extLst>
              <a:ext uri="{FF2B5EF4-FFF2-40B4-BE49-F238E27FC236}">
                <a16:creationId xmlns:a16="http://schemas.microsoft.com/office/drawing/2014/main" id="{5159BD84-48B9-9544-9990-BA6E347CAD6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0" name="TextBox 9">
            <a:extLst>
              <a:ext uri="{FF2B5EF4-FFF2-40B4-BE49-F238E27FC236}">
                <a16:creationId xmlns:a16="http://schemas.microsoft.com/office/drawing/2014/main" id="{E2F102E3-9E43-5543-B91F-D2B22FBB561C}"/>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Binary systems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 Data representation</a:t>
            </a:r>
          </a:p>
        </p:txBody>
      </p:sp>
      <p:pic>
        <p:nvPicPr>
          <p:cNvPr id="11" name="Graphic 10">
            <a:extLst>
              <a:ext uri="{FF2B5EF4-FFF2-40B4-BE49-F238E27FC236}">
                <a16:creationId xmlns:a16="http://schemas.microsoft.com/office/drawing/2014/main" id="{19425AA9-D4A8-B243-A347-47C5BE93F86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48771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4" r:id="rId3"/>
    <p:sldLayoutId id="2147483653" r:id="rId4"/>
    <p:sldLayoutId id="2147483652" r:id="rId5"/>
    <p:sldLayoutId id="2147483667"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sv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E7FC3"/>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51D1549-53A2-B04C-A77D-57F3D6BDE6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pic>
        <p:nvPicPr>
          <p:cNvPr id="12" name="Graphic 11">
            <a:extLst>
              <a:ext uri="{FF2B5EF4-FFF2-40B4-BE49-F238E27FC236}">
                <a16:creationId xmlns:a16="http://schemas.microsoft.com/office/drawing/2014/main" id="{9CE16F66-CF00-664A-8666-2D397516C09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84433" y="900257"/>
            <a:ext cx="1474704" cy="554400"/>
          </a:xfrm>
          <a:prstGeom prst="rect">
            <a:avLst/>
          </a:prstGeom>
        </p:spPr>
      </p:pic>
      <p:pic>
        <p:nvPicPr>
          <p:cNvPr id="13" name="Graphic 12">
            <a:extLst>
              <a:ext uri="{FF2B5EF4-FFF2-40B4-BE49-F238E27FC236}">
                <a16:creationId xmlns:a16="http://schemas.microsoft.com/office/drawing/2014/main" id="{375C3B9B-2AF8-5248-84D7-E8A0F52FDA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67074" y="6313572"/>
            <a:ext cx="1428387" cy="337136"/>
          </a:xfrm>
          <a:prstGeom prst="rect">
            <a:avLst/>
          </a:prstGeom>
        </p:spPr>
      </p:pic>
      <p:sp>
        <p:nvSpPr>
          <p:cNvPr id="2" name="Text Placeholder 1">
            <a:extLst>
              <a:ext uri="{FF2B5EF4-FFF2-40B4-BE49-F238E27FC236}">
                <a16:creationId xmlns:a16="http://schemas.microsoft.com/office/drawing/2014/main" id="{C7D06232-C212-49A8-86B4-2ABF66BDFEE2}"/>
              </a:ext>
            </a:extLst>
          </p:cNvPr>
          <p:cNvSpPr>
            <a:spLocks noGrp="1"/>
          </p:cNvSpPr>
          <p:nvPr>
            <p:ph type="body" sz="quarter" idx="13"/>
          </p:nvPr>
        </p:nvSpPr>
        <p:spPr/>
        <p:txBody>
          <a:bodyPr/>
          <a:lstStyle/>
          <a:p>
            <a:r>
              <a:rPr lang="en-GB" dirty="0">
                <a:solidFill>
                  <a:schemeClr val="bg1"/>
                </a:solidFill>
              </a:rPr>
              <a:t>Units</a:t>
            </a:r>
          </a:p>
        </p:txBody>
      </p:sp>
      <p:sp>
        <p:nvSpPr>
          <p:cNvPr id="3" name="Text Placeholder 2">
            <a:extLst>
              <a:ext uri="{FF2B5EF4-FFF2-40B4-BE49-F238E27FC236}">
                <a16:creationId xmlns:a16="http://schemas.microsoft.com/office/drawing/2014/main" id="{B8100AAA-BF7F-4666-9BCD-9CAEA5D74069}"/>
              </a:ext>
            </a:extLst>
          </p:cNvPr>
          <p:cNvSpPr>
            <a:spLocks noGrp="1"/>
          </p:cNvSpPr>
          <p:nvPr>
            <p:ph type="body" sz="quarter" idx="14"/>
          </p:nvPr>
        </p:nvSpPr>
        <p:spPr>
          <a:xfrm>
            <a:off x="724280" y="1704179"/>
            <a:ext cx="7797230" cy="3453607"/>
          </a:xfrm>
        </p:spPr>
        <p:txBody>
          <a:bodyPr/>
          <a:lstStyle/>
          <a:p>
            <a:r>
              <a:rPr lang="en-GB" dirty="0">
                <a:solidFill>
                  <a:schemeClr val="bg1"/>
                </a:solidFill>
              </a:rPr>
              <a:t>One suggestion</a:t>
            </a:r>
          </a:p>
          <a:p>
            <a:pPr lvl="1"/>
            <a:r>
              <a:rPr lang="en-GB" sz="2400" b="1" u="sng" dirty="0">
                <a:solidFill>
                  <a:schemeClr val="bg1"/>
                </a:solidFill>
              </a:rPr>
              <a:t>K</a:t>
            </a:r>
            <a:r>
              <a:rPr lang="en-GB" sz="2400" dirty="0">
                <a:solidFill>
                  <a:schemeClr val="bg1"/>
                </a:solidFill>
              </a:rPr>
              <a:t>ites – kibi</a:t>
            </a:r>
          </a:p>
          <a:p>
            <a:pPr lvl="1"/>
            <a:r>
              <a:rPr lang="en-GB" sz="2400" b="1" u="sng" dirty="0">
                <a:solidFill>
                  <a:schemeClr val="bg1"/>
                </a:solidFill>
              </a:rPr>
              <a:t>M</a:t>
            </a:r>
            <a:r>
              <a:rPr lang="en-GB" sz="2400" dirty="0">
                <a:solidFill>
                  <a:schemeClr val="bg1"/>
                </a:solidFill>
              </a:rPr>
              <a:t>ake - mebi</a:t>
            </a:r>
          </a:p>
          <a:p>
            <a:pPr lvl="1"/>
            <a:r>
              <a:rPr lang="en-GB" sz="2400" b="1" u="sng" dirty="0">
                <a:solidFill>
                  <a:schemeClr val="bg1"/>
                </a:solidFill>
              </a:rPr>
              <a:t>G</a:t>
            </a:r>
            <a:r>
              <a:rPr lang="en-GB" sz="2400" dirty="0">
                <a:solidFill>
                  <a:schemeClr val="bg1"/>
                </a:solidFill>
              </a:rPr>
              <a:t>reat – gibi</a:t>
            </a:r>
          </a:p>
          <a:p>
            <a:pPr lvl="1"/>
            <a:r>
              <a:rPr lang="en-GB" sz="2400" b="1" u="sng" dirty="0">
                <a:solidFill>
                  <a:schemeClr val="bg1"/>
                </a:solidFill>
              </a:rPr>
              <a:t>T</a:t>
            </a:r>
            <a:r>
              <a:rPr lang="en-GB" sz="2400" dirty="0">
                <a:solidFill>
                  <a:schemeClr val="bg1"/>
                </a:solidFill>
              </a:rPr>
              <a:t>oy – tebi</a:t>
            </a:r>
          </a:p>
          <a:p>
            <a:pPr lvl="1"/>
            <a:r>
              <a:rPr lang="en-GB" sz="2400" b="1" u="sng" dirty="0">
                <a:solidFill>
                  <a:schemeClr val="bg1"/>
                </a:solidFill>
              </a:rPr>
              <a:t>P</a:t>
            </a:r>
            <a:r>
              <a:rPr lang="en-GB" sz="2400" dirty="0">
                <a:solidFill>
                  <a:schemeClr val="bg1"/>
                </a:solidFill>
              </a:rPr>
              <a:t>lanes – pebi</a:t>
            </a:r>
            <a:br>
              <a:rPr lang="en-GB" sz="2400" dirty="0">
                <a:solidFill>
                  <a:schemeClr val="bg1"/>
                </a:solidFill>
              </a:rPr>
            </a:br>
            <a:br>
              <a:rPr lang="en-GB" sz="1400" dirty="0">
                <a:solidFill>
                  <a:schemeClr val="bg1"/>
                </a:solidFill>
              </a:rPr>
            </a:br>
            <a:r>
              <a:rPr lang="en-GB" sz="2400" dirty="0">
                <a:solidFill>
                  <a:schemeClr val="bg1"/>
                </a:solidFill>
              </a:rPr>
              <a:t>for the</a:t>
            </a:r>
          </a:p>
          <a:p>
            <a:pPr lvl="1"/>
            <a:r>
              <a:rPr lang="en-GB" sz="2400" b="1" u="sng" dirty="0">
                <a:solidFill>
                  <a:schemeClr val="bg1"/>
                </a:solidFill>
              </a:rPr>
              <a:t>E</a:t>
            </a:r>
            <a:r>
              <a:rPr lang="en-GB" sz="2400" dirty="0">
                <a:solidFill>
                  <a:schemeClr val="bg1"/>
                </a:solidFill>
              </a:rPr>
              <a:t>lderly - exbi</a:t>
            </a:r>
            <a:endParaRPr lang="en-GB" sz="2800" dirty="0">
              <a:solidFill>
                <a:schemeClr val="bg1"/>
              </a:solidFill>
            </a:endParaRPr>
          </a:p>
        </p:txBody>
      </p:sp>
    </p:spTree>
    <p:extLst>
      <p:ext uri="{BB962C8B-B14F-4D97-AF65-F5344CB8AC3E}">
        <p14:creationId xmlns:p14="http://schemas.microsoft.com/office/powerpoint/2010/main" val="3555955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1753930022"/>
              </p:ext>
            </p:extLst>
          </p:nvPr>
        </p:nvGraphicFramePr>
        <p:xfrm>
          <a:off x="724280" y="1895748"/>
          <a:ext cx="7816470" cy="3463278"/>
        </p:xfrm>
        <a:graphic>
          <a:graphicData uri="http://schemas.openxmlformats.org/drawingml/2006/table">
            <a:tbl>
              <a:tblPr firstRow="1" bandRow="1">
                <a:tableStyleId>{5C22544A-7EE6-4342-B048-85BDC9FD1C3A}</a:tableStyleId>
              </a:tblPr>
              <a:tblGrid>
                <a:gridCol w="5417549">
                  <a:extLst>
                    <a:ext uri="{9D8B030D-6E8A-4147-A177-3AD203B41FA5}">
                      <a16:colId xmlns:a16="http://schemas.microsoft.com/office/drawing/2014/main" val="20000"/>
                    </a:ext>
                  </a:extLst>
                </a:gridCol>
                <a:gridCol w="2398921">
                  <a:extLst>
                    <a:ext uri="{9D8B030D-6E8A-4147-A177-3AD203B41FA5}">
                      <a16:colId xmlns:a16="http://schemas.microsoft.com/office/drawing/2014/main" val="20001"/>
                    </a:ext>
                  </a:extLst>
                </a:gridCol>
              </a:tblGrid>
              <a:tr h="490853">
                <a:tc>
                  <a:txBody>
                    <a:bodyPr/>
                    <a:lstStyle/>
                    <a:p>
                      <a:pPr algn="ctr"/>
                      <a:r>
                        <a:rPr lang="en-GB" sz="2800" dirty="0">
                          <a:latin typeface="Arial" panose="020B0604020202020204" pitchFamily="34" charset="0"/>
                          <a:cs typeface="Arial" panose="020B0604020202020204" pitchFamily="34" charset="0"/>
                        </a:rPr>
                        <a:t>File</a:t>
                      </a:r>
                    </a:p>
                  </a:txBody>
                  <a:tcPr anchor="ctr">
                    <a:lnL w="12700" cap="flat" cmpd="sng" algn="ctr">
                      <a:solidFill>
                        <a:srgbClr val="0E463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rgbClr val="0E463C"/>
                    </a:solidFill>
                  </a:tcPr>
                </a:tc>
                <a:tc>
                  <a:txBody>
                    <a:bodyPr/>
                    <a:lstStyle/>
                    <a:p>
                      <a:pPr algn="ctr"/>
                      <a:r>
                        <a:rPr lang="en-GB" sz="2800" dirty="0">
                          <a:latin typeface="Arial" panose="020B0604020202020204" pitchFamily="34" charset="0"/>
                          <a:cs typeface="Arial" panose="020B0604020202020204" pitchFamily="34" charset="0"/>
                        </a:rPr>
                        <a:t>Size</a:t>
                      </a:r>
                    </a:p>
                  </a:txBody>
                  <a:tcPr anchor="ctr">
                    <a:lnL w="12700" cap="flat" cmpd="sng" algn="ctr">
                      <a:solidFill>
                        <a:schemeClr val="bg1"/>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rgbClr val="0E463C"/>
                    </a:solidFill>
                  </a:tcPr>
                </a:tc>
                <a:extLst>
                  <a:ext uri="{0D108BD9-81ED-4DB2-BD59-A6C34878D82A}">
                    <a16:rowId xmlns:a16="http://schemas.microsoft.com/office/drawing/2014/main" val="10000"/>
                  </a:ext>
                </a:extLst>
              </a:tr>
              <a:tr h="490853">
                <a:tc>
                  <a:txBody>
                    <a:bodyPr/>
                    <a:lstStyle/>
                    <a:p>
                      <a:pPr algn="ctr"/>
                      <a:r>
                        <a:rPr lang="en-GB" sz="2400" b="0" dirty="0">
                          <a:latin typeface="Arial" panose="020B0604020202020204" pitchFamily="34" charset="0"/>
                          <a:cs typeface="Arial" panose="020B0604020202020204" pitchFamily="34" charset="0"/>
                        </a:rPr>
                        <a:t>One character of text</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GB" sz="2400" b="0" kern="1200" dirty="0">
                          <a:solidFill>
                            <a:schemeClr val="dk1"/>
                          </a:solidFill>
                          <a:latin typeface="Arial" panose="020B0604020202020204" pitchFamily="34" charset="0"/>
                          <a:ea typeface="+mn-ea"/>
                          <a:cs typeface="Arial" panose="020B0604020202020204" pitchFamily="34" charset="0"/>
                        </a:rPr>
                        <a:t>1 byte</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90853">
                <a:tc>
                  <a:txBody>
                    <a:bodyPr/>
                    <a:lstStyle/>
                    <a:p>
                      <a:pPr algn="ctr"/>
                      <a:r>
                        <a:rPr lang="en-GB" sz="2400" b="0" dirty="0">
                          <a:latin typeface="Arial" panose="020B0604020202020204" pitchFamily="34" charset="0"/>
                          <a:cs typeface="Arial" panose="020B0604020202020204" pitchFamily="34" charset="0"/>
                        </a:rPr>
                        <a:t>A full page of text</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GB" sz="2400" b="0" kern="1200" dirty="0">
                          <a:solidFill>
                            <a:schemeClr val="dk1"/>
                          </a:solidFill>
                          <a:latin typeface="Arial" panose="020B0604020202020204" pitchFamily="34" charset="0"/>
                          <a:ea typeface="+mn-ea"/>
                          <a:cs typeface="Arial" panose="020B0604020202020204" pitchFamily="34" charset="0"/>
                        </a:rPr>
                        <a:t>30 KiB</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90853">
                <a:tc>
                  <a:txBody>
                    <a:bodyPr/>
                    <a:lstStyle/>
                    <a:p>
                      <a:pPr algn="ctr"/>
                      <a:r>
                        <a:rPr lang="en-GB" sz="2400" b="0" dirty="0">
                          <a:latin typeface="Arial" panose="020B0604020202020204" pitchFamily="34" charset="0"/>
                          <a:cs typeface="Arial" panose="020B0604020202020204" pitchFamily="34" charset="0"/>
                        </a:rPr>
                        <a:t>One small digital colour photograph</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GB" sz="2400" b="0" kern="1200" dirty="0">
                          <a:solidFill>
                            <a:schemeClr val="dk1"/>
                          </a:solidFill>
                          <a:latin typeface="Arial" panose="020B0604020202020204" pitchFamily="34" charset="0"/>
                          <a:ea typeface="+mn-ea"/>
                          <a:cs typeface="Arial" panose="020B0604020202020204" pitchFamily="34" charset="0"/>
                        </a:rPr>
                        <a:t>3 MiB</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90853">
                <a:tc>
                  <a:txBody>
                    <a:bodyPr/>
                    <a:lstStyle/>
                    <a:p>
                      <a:pPr algn="ctr"/>
                      <a:r>
                        <a:rPr lang="en-GB" sz="2400" b="0" dirty="0">
                          <a:latin typeface="Arial" panose="020B0604020202020204" pitchFamily="34" charset="0"/>
                          <a:cs typeface="Arial" panose="020B0604020202020204" pitchFamily="34" charset="0"/>
                        </a:rPr>
                        <a:t>Music CD capacity</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GB" sz="2400" b="0" kern="1200" dirty="0">
                          <a:solidFill>
                            <a:schemeClr val="dk1"/>
                          </a:solidFill>
                          <a:latin typeface="Arial" panose="020B0604020202020204" pitchFamily="34" charset="0"/>
                          <a:ea typeface="+mn-ea"/>
                          <a:cs typeface="Arial" panose="020B0604020202020204" pitchFamily="34" charset="0"/>
                        </a:rPr>
                        <a:t>650</a:t>
                      </a:r>
                      <a:r>
                        <a:rPr lang="en-GB" sz="2400" b="0" kern="1200" baseline="0" dirty="0">
                          <a:solidFill>
                            <a:schemeClr val="dk1"/>
                          </a:solidFill>
                          <a:latin typeface="Arial" panose="020B0604020202020204" pitchFamily="34" charset="0"/>
                          <a:ea typeface="+mn-ea"/>
                          <a:cs typeface="Arial" panose="020B0604020202020204" pitchFamily="34" charset="0"/>
                        </a:rPr>
                        <a:t> MiB</a:t>
                      </a:r>
                      <a:endParaRPr lang="en-GB" sz="2400" b="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90853">
                <a:tc>
                  <a:txBody>
                    <a:bodyPr/>
                    <a:lstStyle/>
                    <a:p>
                      <a:pPr algn="ctr"/>
                      <a:r>
                        <a:rPr lang="en-GB" sz="2400" b="0" dirty="0">
                          <a:latin typeface="Arial" panose="020B0604020202020204" pitchFamily="34" charset="0"/>
                          <a:cs typeface="Arial" panose="020B0604020202020204" pitchFamily="34" charset="0"/>
                        </a:rPr>
                        <a:t>DVD capacity</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GB" sz="2400" b="0" kern="1200" dirty="0">
                          <a:solidFill>
                            <a:schemeClr val="dk1"/>
                          </a:solidFill>
                          <a:latin typeface="Arial" panose="020B0604020202020204" pitchFamily="34" charset="0"/>
                          <a:ea typeface="+mn-ea"/>
                          <a:cs typeface="Arial" panose="020B0604020202020204" pitchFamily="34" charset="0"/>
                        </a:rPr>
                        <a:t>4.5 GiB</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90853">
                <a:tc>
                  <a:txBody>
                    <a:bodyPr/>
                    <a:lstStyle/>
                    <a:p>
                      <a:pPr algn="ctr"/>
                      <a:r>
                        <a:rPr lang="en-GB" sz="2400" b="0" dirty="0">
                          <a:latin typeface="Arial" panose="020B0604020202020204" pitchFamily="34" charset="0"/>
                          <a:cs typeface="Arial" panose="020B0604020202020204" pitchFamily="34" charset="0"/>
                        </a:rPr>
                        <a:t>Hard disk capacity</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GB" sz="2400" b="0" kern="1200" dirty="0">
                          <a:solidFill>
                            <a:schemeClr val="dk1"/>
                          </a:solidFill>
                          <a:latin typeface="Arial" panose="020B0604020202020204" pitchFamily="34" charset="0"/>
                          <a:ea typeface="+mn-ea"/>
                          <a:cs typeface="Arial" panose="020B0604020202020204" pitchFamily="34" charset="0"/>
                        </a:rPr>
                        <a:t>1</a:t>
                      </a:r>
                      <a:r>
                        <a:rPr lang="en-GB" sz="2400" b="0" kern="1200" baseline="0" dirty="0">
                          <a:solidFill>
                            <a:schemeClr val="dk1"/>
                          </a:solidFill>
                          <a:latin typeface="Arial" panose="020B0604020202020204" pitchFamily="34" charset="0"/>
                          <a:ea typeface="+mn-ea"/>
                          <a:cs typeface="Arial" panose="020B0604020202020204" pitchFamily="34" charset="0"/>
                        </a:rPr>
                        <a:t> TiB</a:t>
                      </a:r>
                      <a:endParaRPr lang="en-GB" sz="2400" b="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3" name="Text Placeholder 2"/>
          <p:cNvSpPr>
            <a:spLocks noGrp="1"/>
          </p:cNvSpPr>
          <p:nvPr>
            <p:ph type="body" sz="quarter" idx="13"/>
          </p:nvPr>
        </p:nvSpPr>
        <p:spPr/>
        <p:txBody>
          <a:bodyPr/>
          <a:lstStyle/>
          <a:p>
            <a:r>
              <a:rPr lang="en-GB" dirty="0"/>
              <a:t>A sense of scale</a:t>
            </a:r>
          </a:p>
          <a:p>
            <a:endParaRPr lang="en-GB" dirty="0"/>
          </a:p>
        </p:txBody>
      </p:sp>
    </p:spTree>
    <p:extLst>
      <p:ext uri="{BB962C8B-B14F-4D97-AF65-F5344CB8AC3E}">
        <p14:creationId xmlns:p14="http://schemas.microsoft.com/office/powerpoint/2010/main" val="3807880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Binary representation</a:t>
            </a:r>
          </a:p>
        </p:txBody>
      </p:sp>
      <p:sp>
        <p:nvSpPr>
          <p:cNvPr id="3" name="Text Placeholder 2">
            <a:extLst>
              <a:ext uri="{FF2B5EF4-FFF2-40B4-BE49-F238E27FC236}">
                <a16:creationId xmlns:a16="http://schemas.microsoft.com/office/drawing/2014/main" id="{1CFE151E-051E-4172-8A79-EFD9C2AA7E59}"/>
              </a:ext>
            </a:extLst>
          </p:cNvPr>
          <p:cNvSpPr>
            <a:spLocks noGrp="1"/>
          </p:cNvSpPr>
          <p:nvPr>
            <p:ph type="body" sz="quarter" idx="14"/>
          </p:nvPr>
        </p:nvSpPr>
        <p:spPr/>
        <p:txBody>
          <a:bodyPr/>
          <a:lstStyle/>
          <a:p>
            <a:r>
              <a:rPr lang="en-GB" dirty="0"/>
              <a:t>How many combinations or states can each of the number of switches given produce?</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624031263"/>
              </p:ext>
            </p:extLst>
          </p:nvPr>
        </p:nvGraphicFramePr>
        <p:xfrm>
          <a:off x="843805" y="2587349"/>
          <a:ext cx="7696945" cy="3566160"/>
        </p:xfrm>
        <a:graphic>
          <a:graphicData uri="http://schemas.openxmlformats.org/drawingml/2006/table">
            <a:tbl>
              <a:tblPr firstRow="1" bandRow="1">
                <a:tableStyleId>{5C22544A-7EE6-4342-B048-85BDC9FD1C3A}</a:tableStyleId>
              </a:tblPr>
              <a:tblGrid>
                <a:gridCol w="3420945">
                  <a:extLst>
                    <a:ext uri="{9D8B030D-6E8A-4147-A177-3AD203B41FA5}">
                      <a16:colId xmlns:a16="http://schemas.microsoft.com/office/drawing/2014/main" val="20000"/>
                    </a:ext>
                  </a:extLst>
                </a:gridCol>
                <a:gridCol w="4276000">
                  <a:extLst>
                    <a:ext uri="{9D8B030D-6E8A-4147-A177-3AD203B41FA5}">
                      <a16:colId xmlns:a16="http://schemas.microsoft.com/office/drawing/2014/main" val="20001"/>
                    </a:ext>
                  </a:extLst>
                </a:gridCol>
              </a:tblGrid>
              <a:tr h="287834">
                <a:tc>
                  <a:txBody>
                    <a:bodyPr/>
                    <a:lstStyle/>
                    <a:p>
                      <a:pPr algn="ctr"/>
                      <a:r>
                        <a:rPr lang="en-GB" sz="2000" dirty="0">
                          <a:latin typeface="Arial" panose="020B0604020202020204" pitchFamily="34" charset="0"/>
                          <a:cs typeface="Arial" panose="020B0604020202020204" pitchFamily="34" charset="0"/>
                        </a:rPr>
                        <a:t>Number of Switches (Bits)</a:t>
                      </a:r>
                    </a:p>
                  </a:txBody>
                  <a:tcPr anchor="ctr">
                    <a:lnL w="12700" cap="flat" cmpd="sng" algn="ctr">
                      <a:solidFill>
                        <a:srgbClr val="0E463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rgbClr val="0E463C"/>
                    </a:solidFill>
                  </a:tcPr>
                </a:tc>
                <a:tc>
                  <a:txBody>
                    <a:bodyPr/>
                    <a:lstStyle/>
                    <a:p>
                      <a:pPr algn="ctr"/>
                      <a:r>
                        <a:rPr lang="en-GB" sz="2000" dirty="0">
                          <a:latin typeface="Arial" panose="020B0604020202020204" pitchFamily="34" charset="0"/>
                          <a:cs typeface="Arial" panose="020B0604020202020204" pitchFamily="34" charset="0"/>
                        </a:rPr>
                        <a:t>Possible combinations or states</a:t>
                      </a:r>
                    </a:p>
                  </a:txBody>
                  <a:tcPr anchor="ctr">
                    <a:lnL w="12700" cap="flat" cmpd="sng" algn="ctr">
                      <a:solidFill>
                        <a:schemeClr val="bg1"/>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rgbClr val="0E463C"/>
                    </a:solidFill>
                  </a:tcPr>
                </a:tc>
                <a:extLst>
                  <a:ext uri="{0D108BD9-81ED-4DB2-BD59-A6C34878D82A}">
                    <a16:rowId xmlns:a16="http://schemas.microsoft.com/office/drawing/2014/main" val="10000"/>
                  </a:ext>
                </a:extLst>
              </a:tr>
              <a:tr h="287834">
                <a:tc>
                  <a:txBody>
                    <a:bodyPr/>
                    <a:lstStyle/>
                    <a:p>
                      <a:pPr algn="ctr"/>
                      <a:r>
                        <a:rPr lang="en-GB" sz="2000" b="1" dirty="0">
                          <a:latin typeface="Arial" panose="020B0604020202020204" pitchFamily="34" charset="0"/>
                          <a:cs typeface="Arial" panose="020B0604020202020204" pitchFamily="34" charset="0"/>
                        </a:rPr>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GB" sz="2000" b="1" kern="1200" dirty="0">
                          <a:solidFill>
                            <a:schemeClr val="dk1"/>
                          </a:solidFill>
                          <a:latin typeface="Arial" panose="020B0604020202020204" pitchFamily="34" charset="0"/>
                          <a:ea typeface="+mn-ea"/>
                          <a:cs typeface="Arial" panose="020B0604020202020204" pitchFamily="34" charset="0"/>
                        </a:rPr>
                        <a:t>2</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87834">
                <a:tc>
                  <a:txBody>
                    <a:bodyPr/>
                    <a:lstStyle/>
                    <a:p>
                      <a:pPr algn="ctr"/>
                      <a:r>
                        <a:rPr lang="en-GB" sz="2000" b="1" dirty="0">
                          <a:latin typeface="Arial" panose="020B0604020202020204" pitchFamily="34" charset="0"/>
                          <a:cs typeface="Arial" panose="020B0604020202020204" pitchFamily="34" charset="0"/>
                        </a:rPr>
                        <a:t>2</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GB" sz="2000" b="1" kern="1200" dirty="0">
                          <a:solidFill>
                            <a:schemeClr val="dk1"/>
                          </a:solidFill>
                          <a:latin typeface="Arial" panose="020B0604020202020204" pitchFamily="34" charset="0"/>
                          <a:ea typeface="+mn-ea"/>
                          <a:cs typeface="Arial" panose="020B0604020202020204" pitchFamily="34" charset="0"/>
                        </a:rPr>
                        <a:t>4</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87834">
                <a:tc>
                  <a:txBody>
                    <a:bodyPr/>
                    <a:lstStyle/>
                    <a:p>
                      <a:pPr algn="ctr"/>
                      <a:r>
                        <a:rPr lang="en-GB" sz="2000" b="1" dirty="0">
                          <a:latin typeface="Arial" panose="020B0604020202020204" pitchFamily="34" charset="0"/>
                          <a:cs typeface="Arial" panose="020B0604020202020204" pitchFamily="34" charset="0"/>
                        </a:rPr>
                        <a:t>3</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GB" sz="2000" b="1"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87834">
                <a:tc>
                  <a:txBody>
                    <a:bodyPr/>
                    <a:lstStyle/>
                    <a:p>
                      <a:pPr algn="ctr"/>
                      <a:r>
                        <a:rPr lang="en-GB" sz="2000" b="1" dirty="0">
                          <a:latin typeface="Arial" panose="020B0604020202020204" pitchFamily="34" charset="0"/>
                          <a:cs typeface="Arial" panose="020B0604020202020204" pitchFamily="34" charset="0"/>
                        </a:rPr>
                        <a:t>4</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GB" sz="2000" b="1"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87834">
                <a:tc>
                  <a:txBody>
                    <a:bodyPr/>
                    <a:lstStyle/>
                    <a:p>
                      <a:pPr algn="ctr"/>
                      <a:r>
                        <a:rPr lang="en-GB" sz="2000" b="1" dirty="0">
                          <a:latin typeface="Arial" panose="020B0604020202020204" pitchFamily="34" charset="0"/>
                          <a:cs typeface="Arial" panose="020B0604020202020204" pitchFamily="34" charset="0"/>
                        </a:rPr>
                        <a:t>5</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GB" sz="2000" b="1"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87834">
                <a:tc>
                  <a:txBody>
                    <a:bodyPr/>
                    <a:lstStyle/>
                    <a:p>
                      <a:pPr algn="ctr"/>
                      <a:r>
                        <a:rPr lang="en-GB" sz="2000" b="1" dirty="0">
                          <a:latin typeface="Arial" panose="020B0604020202020204" pitchFamily="34" charset="0"/>
                          <a:cs typeface="Arial" panose="020B0604020202020204" pitchFamily="34" charset="0"/>
                        </a:rPr>
                        <a:t>6</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GB" sz="2000" b="1"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87834">
                <a:tc>
                  <a:txBody>
                    <a:bodyPr/>
                    <a:lstStyle/>
                    <a:p>
                      <a:pPr algn="ctr"/>
                      <a:r>
                        <a:rPr lang="en-GB" sz="2000" b="1" dirty="0">
                          <a:latin typeface="Arial" panose="020B0604020202020204" pitchFamily="34" charset="0"/>
                          <a:cs typeface="Arial" panose="020B0604020202020204" pitchFamily="34" charset="0"/>
                        </a:rPr>
                        <a:t>7</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GB" sz="2000" b="1"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87834">
                <a:tc>
                  <a:txBody>
                    <a:bodyPr/>
                    <a:lstStyle/>
                    <a:p>
                      <a:pPr algn="ctr"/>
                      <a:r>
                        <a:rPr lang="en-GB" sz="2000" b="1" dirty="0">
                          <a:latin typeface="Arial" panose="020B0604020202020204" pitchFamily="34" charset="0"/>
                          <a:cs typeface="Arial" panose="020B0604020202020204" pitchFamily="34" charset="0"/>
                        </a:rPr>
                        <a:t>8</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GB" sz="2000" b="1"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040386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Binary representation</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10378140"/>
              </p:ext>
            </p:extLst>
          </p:nvPr>
        </p:nvGraphicFramePr>
        <p:xfrm>
          <a:off x="747808" y="1603993"/>
          <a:ext cx="7696945" cy="4417677"/>
        </p:xfrm>
        <a:graphic>
          <a:graphicData uri="http://schemas.openxmlformats.org/drawingml/2006/table">
            <a:tbl>
              <a:tblPr firstRow="1" bandRow="1">
                <a:tableStyleId>{5C22544A-7EE6-4342-B048-85BDC9FD1C3A}</a:tableStyleId>
              </a:tblPr>
              <a:tblGrid>
                <a:gridCol w="3420945">
                  <a:extLst>
                    <a:ext uri="{9D8B030D-6E8A-4147-A177-3AD203B41FA5}">
                      <a16:colId xmlns:a16="http://schemas.microsoft.com/office/drawing/2014/main" val="20000"/>
                    </a:ext>
                  </a:extLst>
                </a:gridCol>
                <a:gridCol w="4276000">
                  <a:extLst>
                    <a:ext uri="{9D8B030D-6E8A-4147-A177-3AD203B41FA5}">
                      <a16:colId xmlns:a16="http://schemas.microsoft.com/office/drawing/2014/main" val="20001"/>
                    </a:ext>
                  </a:extLst>
                </a:gridCol>
              </a:tblGrid>
              <a:tr h="490853">
                <a:tc>
                  <a:txBody>
                    <a:bodyPr/>
                    <a:lstStyle/>
                    <a:p>
                      <a:pPr algn="ctr"/>
                      <a:r>
                        <a:rPr lang="en-GB" sz="2000" dirty="0">
                          <a:latin typeface="Arial" panose="020B0604020202020204" pitchFamily="34" charset="0"/>
                          <a:cs typeface="Arial" panose="020B0604020202020204" pitchFamily="34" charset="0"/>
                        </a:rPr>
                        <a:t>Number of Switches (Bits)</a:t>
                      </a:r>
                    </a:p>
                  </a:txBody>
                  <a:tcPr anchor="ctr">
                    <a:lnL w="12700" cap="flat" cmpd="sng" algn="ctr">
                      <a:solidFill>
                        <a:srgbClr val="0E463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rgbClr val="0E463C"/>
                    </a:solidFill>
                  </a:tcPr>
                </a:tc>
                <a:tc>
                  <a:txBody>
                    <a:bodyPr/>
                    <a:lstStyle/>
                    <a:p>
                      <a:pPr algn="ctr"/>
                      <a:r>
                        <a:rPr lang="en-GB" sz="2000" dirty="0">
                          <a:latin typeface="Arial" panose="020B0604020202020204" pitchFamily="34" charset="0"/>
                          <a:cs typeface="Arial" panose="020B0604020202020204" pitchFamily="34" charset="0"/>
                        </a:rPr>
                        <a:t>Possible combinations or states</a:t>
                      </a:r>
                    </a:p>
                  </a:txBody>
                  <a:tcPr anchor="ctr">
                    <a:lnL w="12700" cap="flat" cmpd="sng" algn="ctr">
                      <a:solidFill>
                        <a:schemeClr val="bg1"/>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rgbClr val="0E463C"/>
                    </a:solidFill>
                  </a:tcPr>
                </a:tc>
                <a:extLst>
                  <a:ext uri="{0D108BD9-81ED-4DB2-BD59-A6C34878D82A}">
                    <a16:rowId xmlns:a16="http://schemas.microsoft.com/office/drawing/2014/main" val="10000"/>
                  </a:ext>
                </a:extLst>
              </a:tr>
              <a:tr h="490853">
                <a:tc>
                  <a:txBody>
                    <a:bodyPr/>
                    <a:lstStyle/>
                    <a:p>
                      <a:pPr algn="ctr"/>
                      <a:r>
                        <a:rPr lang="en-GB" sz="2000" b="1" dirty="0">
                          <a:latin typeface="Arial" panose="020B0604020202020204" pitchFamily="34" charset="0"/>
                          <a:cs typeface="Arial" panose="020B0604020202020204" pitchFamily="34" charset="0"/>
                        </a:rPr>
                        <a:t>1</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GB" sz="2000" b="1" kern="1200" dirty="0">
                          <a:solidFill>
                            <a:schemeClr val="dk1"/>
                          </a:solidFill>
                          <a:latin typeface="Arial" panose="020B0604020202020204" pitchFamily="34" charset="0"/>
                          <a:ea typeface="+mn-ea"/>
                          <a:cs typeface="Arial" panose="020B0604020202020204" pitchFamily="34" charset="0"/>
                        </a:rPr>
                        <a:t>2</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90853">
                <a:tc>
                  <a:txBody>
                    <a:bodyPr/>
                    <a:lstStyle/>
                    <a:p>
                      <a:pPr algn="ctr"/>
                      <a:r>
                        <a:rPr lang="en-GB" sz="2000" b="1" dirty="0">
                          <a:latin typeface="Arial" panose="020B0604020202020204" pitchFamily="34" charset="0"/>
                          <a:cs typeface="Arial" panose="020B0604020202020204" pitchFamily="34" charset="0"/>
                        </a:rPr>
                        <a:t>2</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GB" sz="2000" b="1" kern="1200" dirty="0">
                          <a:solidFill>
                            <a:schemeClr val="dk1"/>
                          </a:solidFill>
                          <a:latin typeface="Arial" panose="020B0604020202020204" pitchFamily="34" charset="0"/>
                          <a:ea typeface="+mn-ea"/>
                          <a:cs typeface="Arial" panose="020B0604020202020204" pitchFamily="34" charset="0"/>
                        </a:rPr>
                        <a:t>4</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90853">
                <a:tc>
                  <a:txBody>
                    <a:bodyPr/>
                    <a:lstStyle/>
                    <a:p>
                      <a:pPr algn="ctr"/>
                      <a:r>
                        <a:rPr lang="en-GB" sz="2000" b="1" dirty="0">
                          <a:latin typeface="Arial" panose="020B0604020202020204" pitchFamily="34" charset="0"/>
                          <a:cs typeface="Arial" panose="020B0604020202020204" pitchFamily="34" charset="0"/>
                        </a:rPr>
                        <a:t>3</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GB" sz="2000" b="1" kern="1200" dirty="0">
                          <a:solidFill>
                            <a:srgbClr val="FF0000"/>
                          </a:solidFill>
                          <a:latin typeface="Arial" panose="020B0604020202020204" pitchFamily="34" charset="0"/>
                          <a:ea typeface="+mn-ea"/>
                          <a:cs typeface="Arial" panose="020B0604020202020204" pitchFamily="34" charset="0"/>
                        </a:rPr>
                        <a:t>8</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90853">
                <a:tc>
                  <a:txBody>
                    <a:bodyPr/>
                    <a:lstStyle/>
                    <a:p>
                      <a:pPr algn="ctr"/>
                      <a:r>
                        <a:rPr lang="en-GB" sz="2000" b="1" dirty="0">
                          <a:latin typeface="Arial" panose="020B0604020202020204" pitchFamily="34" charset="0"/>
                          <a:cs typeface="Arial" panose="020B0604020202020204" pitchFamily="34" charset="0"/>
                        </a:rPr>
                        <a:t>4</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GB" sz="2000" b="1" kern="1200" dirty="0">
                          <a:solidFill>
                            <a:srgbClr val="FF0000"/>
                          </a:solidFill>
                          <a:latin typeface="Arial" panose="020B0604020202020204" pitchFamily="34" charset="0"/>
                          <a:ea typeface="+mn-ea"/>
                          <a:cs typeface="Arial" panose="020B0604020202020204" pitchFamily="34" charset="0"/>
                        </a:rPr>
                        <a:t>16</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90853">
                <a:tc>
                  <a:txBody>
                    <a:bodyPr/>
                    <a:lstStyle/>
                    <a:p>
                      <a:pPr algn="ctr"/>
                      <a:r>
                        <a:rPr lang="en-GB" sz="2000" b="1" dirty="0">
                          <a:latin typeface="Arial" panose="020B0604020202020204" pitchFamily="34" charset="0"/>
                          <a:cs typeface="Arial" panose="020B0604020202020204" pitchFamily="34" charset="0"/>
                        </a:rPr>
                        <a:t>5</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GB" sz="2000" b="1" kern="1200" dirty="0">
                          <a:solidFill>
                            <a:srgbClr val="FF0000"/>
                          </a:solidFill>
                          <a:latin typeface="Arial" panose="020B0604020202020204" pitchFamily="34" charset="0"/>
                          <a:ea typeface="+mn-ea"/>
                          <a:cs typeface="Arial" panose="020B0604020202020204" pitchFamily="34" charset="0"/>
                        </a:rPr>
                        <a:t>32</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90853">
                <a:tc>
                  <a:txBody>
                    <a:bodyPr/>
                    <a:lstStyle/>
                    <a:p>
                      <a:pPr algn="ctr"/>
                      <a:r>
                        <a:rPr lang="en-GB" sz="2000" b="1" dirty="0">
                          <a:latin typeface="Arial" panose="020B0604020202020204" pitchFamily="34" charset="0"/>
                          <a:cs typeface="Arial" panose="020B0604020202020204" pitchFamily="34" charset="0"/>
                        </a:rPr>
                        <a:t>6</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GB" sz="2000" b="1" kern="1200" dirty="0">
                          <a:solidFill>
                            <a:srgbClr val="FF0000"/>
                          </a:solidFill>
                          <a:latin typeface="Arial" panose="020B0604020202020204" pitchFamily="34" charset="0"/>
                          <a:ea typeface="+mn-ea"/>
                          <a:cs typeface="Arial" panose="020B0604020202020204" pitchFamily="34" charset="0"/>
                        </a:rPr>
                        <a:t>64</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490853">
                <a:tc>
                  <a:txBody>
                    <a:bodyPr/>
                    <a:lstStyle/>
                    <a:p>
                      <a:pPr algn="ctr"/>
                      <a:r>
                        <a:rPr lang="en-GB" sz="2000" b="1" dirty="0">
                          <a:latin typeface="Arial" panose="020B0604020202020204" pitchFamily="34" charset="0"/>
                          <a:cs typeface="Arial" panose="020B0604020202020204" pitchFamily="34" charset="0"/>
                        </a:rPr>
                        <a:t>7</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GB" sz="2000" b="1" kern="1200" dirty="0">
                          <a:solidFill>
                            <a:srgbClr val="FF0000"/>
                          </a:solidFill>
                          <a:latin typeface="Arial" panose="020B0604020202020204" pitchFamily="34" charset="0"/>
                          <a:ea typeface="+mn-ea"/>
                          <a:cs typeface="Arial" panose="020B0604020202020204" pitchFamily="34" charset="0"/>
                        </a:rPr>
                        <a:t>128</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490853">
                <a:tc>
                  <a:txBody>
                    <a:bodyPr/>
                    <a:lstStyle/>
                    <a:p>
                      <a:pPr algn="ctr"/>
                      <a:r>
                        <a:rPr lang="en-GB" sz="2000" b="1" dirty="0">
                          <a:latin typeface="Arial" panose="020B0604020202020204" pitchFamily="34" charset="0"/>
                          <a:cs typeface="Arial" panose="020B0604020202020204" pitchFamily="34" charset="0"/>
                        </a:rPr>
                        <a:t>8</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GB" sz="2000" b="1" kern="1200" dirty="0">
                          <a:solidFill>
                            <a:srgbClr val="FF0000"/>
                          </a:solidFill>
                          <a:latin typeface="Arial" panose="020B0604020202020204" pitchFamily="34" charset="0"/>
                          <a:ea typeface="+mn-ea"/>
                          <a:cs typeface="Arial" panose="020B0604020202020204" pitchFamily="34" charset="0"/>
                        </a:rPr>
                        <a:t>256</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28355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724280" y="2047875"/>
            <a:ext cx="7949820" cy="3109911"/>
          </a:xfrm>
        </p:spPr>
        <p:txBody>
          <a:bodyPr/>
          <a:lstStyle/>
          <a:p>
            <a:r>
              <a:rPr lang="en-GB" dirty="0"/>
              <a:t>Denary is a base 10 number system with 10 digits 0-9</a:t>
            </a:r>
          </a:p>
          <a:p>
            <a:pPr lvl="1"/>
            <a:r>
              <a:rPr lang="en-GB" dirty="0"/>
              <a:t>Why do we usually use 10 digits?</a:t>
            </a:r>
          </a:p>
          <a:p>
            <a:r>
              <a:rPr lang="en-GB" dirty="0"/>
              <a:t>Binary is a base 2 number system with 2 digits, </a:t>
            </a:r>
            <a:br>
              <a:rPr lang="en-GB" dirty="0"/>
            </a:br>
            <a:r>
              <a:rPr lang="en-GB" dirty="0"/>
              <a:t>0 and 1</a:t>
            </a:r>
          </a:p>
          <a:p>
            <a:endParaRPr lang="en-GB" sz="3700" dirty="0"/>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83611" y="3909270"/>
            <a:ext cx="5094434" cy="2710084"/>
          </a:xfrm>
          <a:prstGeom prst="rect">
            <a:avLst/>
          </a:prstGeom>
        </p:spPr>
      </p:pic>
      <p:sp>
        <p:nvSpPr>
          <p:cNvPr id="3" name="Content Placeholder 2"/>
          <p:cNvSpPr>
            <a:spLocks noGrp="1"/>
          </p:cNvSpPr>
          <p:nvPr>
            <p:ph type="body" sz="quarter" idx="13"/>
          </p:nvPr>
        </p:nvSpPr>
        <p:spPr>
          <a:xfrm>
            <a:off x="724280" y="906233"/>
            <a:ext cx="8153020" cy="670772"/>
          </a:xfrm>
        </p:spPr>
        <p:txBody>
          <a:bodyPr/>
          <a:lstStyle/>
          <a:p>
            <a:r>
              <a:rPr lang="en-GB" dirty="0"/>
              <a:t>Binary and denary number systems</a:t>
            </a:r>
          </a:p>
          <a:p>
            <a:endParaRPr lang="en-GB" dirty="0"/>
          </a:p>
        </p:txBody>
      </p:sp>
    </p:spTree>
    <p:extLst>
      <p:ext uri="{BB962C8B-B14F-4D97-AF65-F5344CB8AC3E}">
        <p14:creationId xmlns:p14="http://schemas.microsoft.com/office/powerpoint/2010/main" val="3698801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06233"/>
            <a:ext cx="8203820" cy="670772"/>
          </a:xfrm>
        </p:spPr>
        <p:txBody>
          <a:bodyPr/>
          <a:lstStyle/>
          <a:p>
            <a:pPr marL="57150"/>
            <a:r>
              <a:rPr lang="en-GB" dirty="0"/>
              <a:t>Numbers with the denary system</a:t>
            </a:r>
          </a:p>
          <a:p>
            <a:pPr marL="57150" indent="0">
              <a:buNone/>
            </a:pPr>
            <a:endParaRPr lang="en-GB" dirty="0"/>
          </a:p>
        </p:txBody>
      </p:sp>
      <p:sp>
        <p:nvSpPr>
          <p:cNvPr id="4" name="Text Placeholder 3"/>
          <p:cNvSpPr>
            <a:spLocks noGrp="1"/>
          </p:cNvSpPr>
          <p:nvPr>
            <p:ph type="body" sz="quarter" idx="14"/>
          </p:nvPr>
        </p:nvSpPr>
        <p:spPr>
          <a:xfrm>
            <a:off x="724280" y="1704179"/>
            <a:ext cx="7797230" cy="619921"/>
          </a:xfrm>
        </p:spPr>
        <p:txBody>
          <a:bodyPr/>
          <a:lstStyle/>
          <a:p>
            <a:pPr marL="0" indent="0">
              <a:buNone/>
            </a:pPr>
            <a:r>
              <a:rPr lang="en-GB" dirty="0"/>
              <a:t>Thousands, Hundreds, Tens and Units</a:t>
            </a:r>
          </a:p>
          <a:p>
            <a:pPr marL="457200" lvl="1" indent="0">
              <a:buNone/>
            </a:pPr>
            <a:endParaRPr lang="en-GB" dirty="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962468984"/>
              </p:ext>
            </p:extLst>
          </p:nvPr>
        </p:nvGraphicFramePr>
        <p:xfrm>
          <a:off x="1449777" y="2537878"/>
          <a:ext cx="7255829" cy="2682240"/>
        </p:xfrm>
        <a:graphic>
          <a:graphicData uri="http://schemas.openxmlformats.org/drawingml/2006/table">
            <a:tbl>
              <a:tblPr firstRow="1" bandRow="1">
                <a:tableStyleId>{5C22544A-7EE6-4342-B048-85BDC9FD1C3A}</a:tableStyleId>
              </a:tblPr>
              <a:tblGrid>
                <a:gridCol w="1559243">
                  <a:extLst>
                    <a:ext uri="{9D8B030D-6E8A-4147-A177-3AD203B41FA5}">
                      <a16:colId xmlns:a16="http://schemas.microsoft.com/office/drawing/2014/main" val="20000"/>
                    </a:ext>
                  </a:extLst>
                </a:gridCol>
                <a:gridCol w="441643">
                  <a:extLst>
                    <a:ext uri="{9D8B030D-6E8A-4147-A177-3AD203B41FA5}">
                      <a16:colId xmlns:a16="http://schemas.microsoft.com/office/drawing/2014/main" val="20001"/>
                    </a:ext>
                  </a:extLst>
                </a:gridCol>
                <a:gridCol w="1249680">
                  <a:extLst>
                    <a:ext uri="{9D8B030D-6E8A-4147-A177-3AD203B41FA5}">
                      <a16:colId xmlns:a16="http://schemas.microsoft.com/office/drawing/2014/main" val="20002"/>
                    </a:ext>
                  </a:extLst>
                </a:gridCol>
                <a:gridCol w="441643">
                  <a:extLst>
                    <a:ext uri="{9D8B030D-6E8A-4147-A177-3AD203B41FA5}">
                      <a16:colId xmlns:a16="http://schemas.microsoft.com/office/drawing/2014/main" val="20003"/>
                    </a:ext>
                  </a:extLst>
                </a:gridCol>
                <a:gridCol w="960755">
                  <a:extLst>
                    <a:ext uri="{9D8B030D-6E8A-4147-A177-3AD203B41FA5}">
                      <a16:colId xmlns:a16="http://schemas.microsoft.com/office/drawing/2014/main" val="20004"/>
                    </a:ext>
                  </a:extLst>
                </a:gridCol>
                <a:gridCol w="441643">
                  <a:extLst>
                    <a:ext uri="{9D8B030D-6E8A-4147-A177-3AD203B41FA5}">
                      <a16:colId xmlns:a16="http://schemas.microsoft.com/office/drawing/2014/main" val="20005"/>
                    </a:ext>
                  </a:extLst>
                </a:gridCol>
                <a:gridCol w="779780">
                  <a:extLst>
                    <a:ext uri="{9D8B030D-6E8A-4147-A177-3AD203B41FA5}">
                      <a16:colId xmlns:a16="http://schemas.microsoft.com/office/drawing/2014/main" val="20006"/>
                    </a:ext>
                  </a:extLst>
                </a:gridCol>
                <a:gridCol w="1381442">
                  <a:extLst>
                    <a:ext uri="{9D8B030D-6E8A-4147-A177-3AD203B41FA5}">
                      <a16:colId xmlns:a16="http://schemas.microsoft.com/office/drawing/2014/main" val="20007"/>
                    </a:ext>
                  </a:extLst>
                </a:gridCol>
              </a:tblGrid>
              <a:tr h="370840">
                <a:tc>
                  <a:txBody>
                    <a:bodyPr/>
                    <a:lstStyle/>
                    <a:p>
                      <a:pPr marL="0" algn="ctr" defTabSz="457200" rtl="0" eaLnBrk="1" latinLnBrk="0" hangingPunct="1"/>
                      <a:r>
                        <a:rPr lang="en-GB" sz="4800" b="0" kern="1200" dirty="0">
                          <a:solidFill>
                            <a:schemeClr val="bg1">
                              <a:lumMod val="85000"/>
                            </a:schemeClr>
                          </a:solidFill>
                          <a:latin typeface="Arial" panose="020B0604020202020204" pitchFamily="34" charset="0"/>
                          <a:ea typeface="+mn-ea"/>
                          <a:cs typeface="Arial" panose="020B0604020202020204" pitchFamily="34" charset="0"/>
                        </a:rPr>
                        <a:t>1000</a:t>
                      </a:r>
                    </a:p>
                  </a:txBody>
                  <a:tcPr anchor="ctr">
                    <a:noFill/>
                  </a:tcPr>
                </a:tc>
                <a:tc>
                  <a:txBody>
                    <a:bodyPr/>
                    <a:lstStyle/>
                    <a:p>
                      <a:pPr marL="0" algn="ctr" defTabSz="457200" rtl="0" eaLnBrk="1" latinLnBrk="0" hangingPunct="1"/>
                      <a:endParaRPr lang="en-GB" sz="4800" b="0" kern="1200" dirty="0">
                        <a:solidFill>
                          <a:schemeClr val="bg1">
                            <a:lumMod val="85000"/>
                          </a:schemeClr>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r>
                        <a:rPr lang="en-GB" sz="4800" b="0" kern="1200" dirty="0">
                          <a:solidFill>
                            <a:schemeClr val="bg1">
                              <a:lumMod val="85000"/>
                            </a:schemeClr>
                          </a:solidFill>
                          <a:latin typeface="Arial" panose="020B0604020202020204" pitchFamily="34" charset="0"/>
                          <a:ea typeface="+mn-ea"/>
                          <a:cs typeface="Arial" panose="020B0604020202020204" pitchFamily="34" charset="0"/>
                        </a:rPr>
                        <a:t>100</a:t>
                      </a:r>
                    </a:p>
                  </a:txBody>
                  <a:tcPr anchor="ctr">
                    <a:noFill/>
                  </a:tcPr>
                </a:tc>
                <a:tc>
                  <a:txBody>
                    <a:bodyPr/>
                    <a:lstStyle/>
                    <a:p>
                      <a:pPr marL="0" algn="ctr" defTabSz="457200" rtl="0" eaLnBrk="1" latinLnBrk="0" hangingPunct="1"/>
                      <a:endParaRPr lang="en-GB" sz="4800" b="0" kern="1200" dirty="0">
                        <a:solidFill>
                          <a:schemeClr val="bg1">
                            <a:lumMod val="85000"/>
                          </a:schemeClr>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r>
                        <a:rPr lang="en-GB" sz="4800" b="0" kern="1200" dirty="0">
                          <a:solidFill>
                            <a:schemeClr val="bg1">
                              <a:lumMod val="85000"/>
                            </a:schemeClr>
                          </a:solidFill>
                          <a:latin typeface="Arial" panose="020B0604020202020204" pitchFamily="34" charset="0"/>
                          <a:ea typeface="+mn-ea"/>
                          <a:cs typeface="Arial" panose="020B0604020202020204" pitchFamily="34" charset="0"/>
                        </a:rPr>
                        <a:t>10</a:t>
                      </a:r>
                    </a:p>
                  </a:txBody>
                  <a:tcPr anchor="ctr">
                    <a:noFill/>
                  </a:tcPr>
                </a:tc>
                <a:tc>
                  <a:txBody>
                    <a:bodyPr/>
                    <a:lstStyle/>
                    <a:p>
                      <a:pPr marL="0" algn="ctr" defTabSz="457200" rtl="0" eaLnBrk="1" latinLnBrk="0" hangingPunct="1"/>
                      <a:endParaRPr lang="en-GB" sz="4800" b="0" kern="1200" dirty="0">
                        <a:solidFill>
                          <a:schemeClr val="bg1">
                            <a:lumMod val="85000"/>
                          </a:schemeClr>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r>
                        <a:rPr lang="en-GB" sz="4800" b="0" kern="1200" dirty="0">
                          <a:solidFill>
                            <a:schemeClr val="bg1">
                              <a:lumMod val="85000"/>
                            </a:schemeClr>
                          </a:solidFill>
                          <a:latin typeface="Arial" panose="020B0604020202020204" pitchFamily="34" charset="0"/>
                          <a:ea typeface="+mn-ea"/>
                          <a:cs typeface="Arial" panose="020B0604020202020204" pitchFamily="34" charset="0"/>
                        </a:rPr>
                        <a:t>1</a:t>
                      </a:r>
                    </a:p>
                  </a:txBody>
                  <a:tcPr anchor="ctr">
                    <a:noFill/>
                  </a:tcPr>
                </a:tc>
                <a:tc>
                  <a:txBody>
                    <a:bodyPr/>
                    <a:lstStyle/>
                    <a:p>
                      <a:pPr algn="ctr"/>
                      <a:endParaRPr lang="en-GB" sz="4000" b="1" dirty="0">
                        <a:solidFill>
                          <a:srgbClr val="009BD4"/>
                        </a:solidFill>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10000"/>
                  </a:ext>
                </a:extLst>
              </a:tr>
              <a:tr h="370840">
                <a:tc>
                  <a:txBody>
                    <a:bodyPr/>
                    <a:lstStyle/>
                    <a:p>
                      <a:pPr marL="0" algn="ctr" defTabSz="457200" rtl="0" eaLnBrk="1" latinLnBrk="0" hangingPunct="1"/>
                      <a:r>
                        <a:rPr lang="en-GB" sz="4800" b="1" kern="1200" dirty="0">
                          <a:solidFill>
                            <a:srgbClr val="0E463C"/>
                          </a:solidFill>
                          <a:latin typeface="Arial" panose="020B0604020202020204" pitchFamily="34" charset="0"/>
                          <a:ea typeface="+mn-ea"/>
                          <a:cs typeface="Arial" panose="020B0604020202020204" pitchFamily="34" charset="0"/>
                        </a:rPr>
                        <a:t>2</a:t>
                      </a:r>
                    </a:p>
                  </a:txBody>
                  <a:tcPr anchor="ctr">
                    <a:noFill/>
                  </a:tcPr>
                </a:tc>
                <a:tc>
                  <a:txBody>
                    <a:bodyPr/>
                    <a:lstStyle/>
                    <a:p>
                      <a:pPr marL="0" algn="ctr" defTabSz="457200" rtl="0" eaLnBrk="1" latinLnBrk="0" hangingPunct="1"/>
                      <a:endParaRPr lang="en-GB" sz="4800" b="1" kern="1200" dirty="0">
                        <a:solidFill>
                          <a:srgbClr val="0E463C"/>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r>
                        <a:rPr lang="en-GB" sz="4800" b="1" kern="1200" dirty="0">
                          <a:solidFill>
                            <a:srgbClr val="0E463C"/>
                          </a:solidFill>
                          <a:latin typeface="Arial" panose="020B0604020202020204" pitchFamily="34" charset="0"/>
                          <a:ea typeface="+mn-ea"/>
                          <a:cs typeface="Arial" panose="020B0604020202020204" pitchFamily="34" charset="0"/>
                        </a:rPr>
                        <a:t>7</a:t>
                      </a:r>
                    </a:p>
                  </a:txBody>
                  <a:tcPr anchor="ctr">
                    <a:noFill/>
                  </a:tcPr>
                </a:tc>
                <a:tc>
                  <a:txBody>
                    <a:bodyPr/>
                    <a:lstStyle/>
                    <a:p>
                      <a:pPr marL="0" algn="ctr" defTabSz="457200" rtl="0" eaLnBrk="1" latinLnBrk="0" hangingPunct="1"/>
                      <a:endParaRPr lang="en-GB" sz="4800" b="1" kern="1200" dirty="0">
                        <a:solidFill>
                          <a:srgbClr val="0E463C"/>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r>
                        <a:rPr lang="en-GB" sz="4800" b="1" kern="1200" dirty="0">
                          <a:solidFill>
                            <a:srgbClr val="0E463C"/>
                          </a:solidFill>
                          <a:latin typeface="Arial" panose="020B0604020202020204" pitchFamily="34" charset="0"/>
                          <a:ea typeface="+mn-ea"/>
                          <a:cs typeface="Arial" panose="020B0604020202020204" pitchFamily="34" charset="0"/>
                        </a:rPr>
                        <a:t>0</a:t>
                      </a:r>
                    </a:p>
                  </a:txBody>
                  <a:tcPr anchor="ctr">
                    <a:noFill/>
                  </a:tcPr>
                </a:tc>
                <a:tc>
                  <a:txBody>
                    <a:bodyPr/>
                    <a:lstStyle/>
                    <a:p>
                      <a:pPr algn="ctr"/>
                      <a:endParaRPr lang="en-GB" sz="4800" b="0" dirty="0">
                        <a:solidFill>
                          <a:srgbClr val="0E463C"/>
                        </a:solidFill>
                        <a:latin typeface="Arial" panose="020B0604020202020204" pitchFamily="34" charset="0"/>
                        <a:cs typeface="Arial" panose="020B0604020202020204" pitchFamily="34" charset="0"/>
                      </a:endParaRPr>
                    </a:p>
                  </a:txBody>
                  <a:tcPr anchor="ctr">
                    <a:noFill/>
                  </a:tcPr>
                </a:tc>
                <a:tc>
                  <a:txBody>
                    <a:bodyPr/>
                    <a:lstStyle/>
                    <a:p>
                      <a:pPr marL="0" algn="ctr" defTabSz="457200" rtl="0" eaLnBrk="1" latinLnBrk="0" hangingPunct="1"/>
                      <a:r>
                        <a:rPr lang="en-GB" sz="4800" b="1" kern="1200" dirty="0">
                          <a:solidFill>
                            <a:srgbClr val="0E463C"/>
                          </a:solidFill>
                          <a:latin typeface="Arial" panose="020B0604020202020204" pitchFamily="34" charset="0"/>
                          <a:ea typeface="+mn-ea"/>
                          <a:cs typeface="Arial" panose="020B0604020202020204" pitchFamily="34" charset="0"/>
                        </a:rPr>
                        <a:t>3</a:t>
                      </a:r>
                    </a:p>
                  </a:txBody>
                  <a:tcPr anchor="ctr">
                    <a:noFill/>
                  </a:tcPr>
                </a:tc>
                <a:tc>
                  <a:txBody>
                    <a:bodyPr/>
                    <a:lstStyle/>
                    <a:p>
                      <a:pPr algn="ctr"/>
                      <a:endParaRPr lang="en-GB" sz="4000" b="0" dirty="0">
                        <a:solidFill>
                          <a:schemeClr val="bg1">
                            <a:lumMod val="85000"/>
                          </a:schemeClr>
                        </a:solidFill>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10001"/>
                  </a:ext>
                </a:extLst>
              </a:tr>
              <a:tr h="370840">
                <a:tc>
                  <a:txBody>
                    <a:bodyPr/>
                    <a:lstStyle/>
                    <a:p>
                      <a:pPr algn="ctr"/>
                      <a:endParaRPr lang="en-GB" sz="2800" b="0" dirty="0">
                        <a:solidFill>
                          <a:srgbClr val="009BD4"/>
                        </a:solidFill>
                        <a:latin typeface="Arial" panose="020B0604020202020204" pitchFamily="34" charset="0"/>
                        <a:cs typeface="Arial" panose="020B0604020202020204" pitchFamily="34" charset="0"/>
                      </a:endParaRPr>
                    </a:p>
                  </a:txBody>
                  <a:tcPr anchor="ctr">
                    <a:noFill/>
                  </a:tcPr>
                </a:tc>
                <a:tc>
                  <a:txBody>
                    <a:bodyPr/>
                    <a:lstStyle/>
                    <a:p>
                      <a:pPr algn="ctr"/>
                      <a:endParaRPr lang="en-GB" sz="2800" b="0" dirty="0">
                        <a:solidFill>
                          <a:srgbClr val="009BD4"/>
                        </a:solidFill>
                        <a:latin typeface="Arial" panose="020B0604020202020204" pitchFamily="34" charset="0"/>
                        <a:cs typeface="Arial" panose="020B0604020202020204" pitchFamily="34" charset="0"/>
                      </a:endParaRPr>
                    </a:p>
                  </a:txBody>
                  <a:tcPr anchor="ctr">
                    <a:noFill/>
                  </a:tcPr>
                </a:tc>
                <a:tc>
                  <a:txBody>
                    <a:bodyPr/>
                    <a:lstStyle/>
                    <a:p>
                      <a:pPr algn="ctr"/>
                      <a:endParaRPr lang="en-GB" sz="2800" b="0" dirty="0">
                        <a:solidFill>
                          <a:srgbClr val="009BD4"/>
                        </a:solidFill>
                        <a:latin typeface="Arial" panose="020B0604020202020204" pitchFamily="34" charset="0"/>
                        <a:cs typeface="Arial" panose="020B0604020202020204" pitchFamily="34" charset="0"/>
                      </a:endParaRPr>
                    </a:p>
                  </a:txBody>
                  <a:tcPr anchor="ctr">
                    <a:noFill/>
                  </a:tcPr>
                </a:tc>
                <a:tc>
                  <a:txBody>
                    <a:bodyPr/>
                    <a:lstStyle/>
                    <a:p>
                      <a:pPr algn="ctr"/>
                      <a:endParaRPr lang="en-GB" sz="2800" b="0" dirty="0">
                        <a:solidFill>
                          <a:srgbClr val="009BD4"/>
                        </a:solidFill>
                        <a:latin typeface="Arial" panose="020B0604020202020204" pitchFamily="34" charset="0"/>
                        <a:cs typeface="Arial" panose="020B0604020202020204" pitchFamily="34" charset="0"/>
                      </a:endParaRPr>
                    </a:p>
                  </a:txBody>
                  <a:tcPr anchor="ctr">
                    <a:noFill/>
                  </a:tcPr>
                </a:tc>
                <a:tc>
                  <a:txBody>
                    <a:bodyPr/>
                    <a:lstStyle/>
                    <a:p>
                      <a:pPr algn="ctr"/>
                      <a:endParaRPr lang="en-GB" sz="2800" b="0" dirty="0">
                        <a:solidFill>
                          <a:srgbClr val="009BD4"/>
                        </a:solidFill>
                        <a:latin typeface="Arial" panose="020B0604020202020204" pitchFamily="34" charset="0"/>
                        <a:cs typeface="Arial" panose="020B0604020202020204" pitchFamily="34" charset="0"/>
                      </a:endParaRPr>
                    </a:p>
                  </a:txBody>
                  <a:tcPr anchor="ctr">
                    <a:noFill/>
                  </a:tcPr>
                </a:tc>
                <a:tc>
                  <a:txBody>
                    <a:bodyPr/>
                    <a:lstStyle/>
                    <a:p>
                      <a:pPr marL="0" algn="ctr" defTabSz="457200" rtl="0" eaLnBrk="1" latinLnBrk="0" hangingPunct="1"/>
                      <a:endParaRPr lang="en-GB" sz="2800" b="0" kern="1200" dirty="0">
                        <a:solidFill>
                          <a:srgbClr val="009BD4"/>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endParaRPr lang="en-GB" sz="2800" b="0" kern="1200" dirty="0">
                        <a:solidFill>
                          <a:srgbClr val="009BD4"/>
                        </a:solidFill>
                        <a:latin typeface="Arial" panose="020B0604020202020204" pitchFamily="34" charset="0"/>
                        <a:ea typeface="+mn-ea"/>
                        <a:cs typeface="Arial" panose="020B0604020202020204" pitchFamily="34" charset="0"/>
                      </a:endParaRPr>
                    </a:p>
                  </a:txBody>
                  <a:tcPr anchor="ctr">
                    <a:noFill/>
                  </a:tcPr>
                </a:tc>
                <a:tc>
                  <a:txBody>
                    <a:bodyPr/>
                    <a:lstStyle/>
                    <a:p>
                      <a:pPr marL="0" algn="ctr" defTabSz="457200" rtl="0" eaLnBrk="1" latinLnBrk="0" hangingPunct="1"/>
                      <a:endParaRPr lang="en-GB" sz="2800" b="0" kern="1200" dirty="0">
                        <a:solidFill>
                          <a:srgbClr val="009BD4"/>
                        </a:solidFill>
                        <a:latin typeface="Arial" panose="020B0604020202020204" pitchFamily="34" charset="0"/>
                        <a:ea typeface="+mn-ea"/>
                        <a:cs typeface="Arial" panose="020B0604020202020204" pitchFamily="34" charset="0"/>
                      </a:endParaRPr>
                    </a:p>
                  </a:txBody>
                  <a:tcPr anchor="ctr">
                    <a:noFill/>
                  </a:tcPr>
                </a:tc>
                <a:extLst>
                  <a:ext uri="{0D108BD9-81ED-4DB2-BD59-A6C34878D82A}">
                    <a16:rowId xmlns:a16="http://schemas.microsoft.com/office/drawing/2014/main" val="10002"/>
                  </a:ext>
                </a:extLst>
              </a:tr>
              <a:tr h="370840">
                <a:tc>
                  <a:txBody>
                    <a:bodyPr/>
                    <a:lstStyle/>
                    <a:p>
                      <a:pPr algn="ctr"/>
                      <a:r>
                        <a:rPr lang="en-GB" sz="2800" b="0" dirty="0">
                          <a:solidFill>
                            <a:srgbClr val="0E463C"/>
                          </a:solidFill>
                          <a:latin typeface="Arial" panose="020B0604020202020204" pitchFamily="34" charset="0"/>
                          <a:cs typeface="Arial" panose="020B0604020202020204" pitchFamily="34" charset="0"/>
                        </a:rPr>
                        <a:t>2x1000</a:t>
                      </a:r>
                    </a:p>
                  </a:txBody>
                  <a:tcPr anchor="ctr">
                    <a:noFill/>
                  </a:tcPr>
                </a:tc>
                <a:tc>
                  <a:txBody>
                    <a:bodyPr/>
                    <a:lstStyle/>
                    <a:p>
                      <a:pPr algn="ctr"/>
                      <a:r>
                        <a:rPr lang="en-GB" sz="2800" b="0" dirty="0">
                          <a:solidFill>
                            <a:srgbClr val="0E463C"/>
                          </a:solidFill>
                          <a:latin typeface="Arial" panose="020B0604020202020204" pitchFamily="34" charset="0"/>
                          <a:cs typeface="Arial" panose="020B0604020202020204" pitchFamily="34" charset="0"/>
                        </a:rPr>
                        <a:t>+</a:t>
                      </a:r>
                    </a:p>
                  </a:txBody>
                  <a:tcPr anchor="ctr">
                    <a:noFill/>
                  </a:tcPr>
                </a:tc>
                <a:tc>
                  <a:txBody>
                    <a:bodyPr/>
                    <a:lstStyle/>
                    <a:p>
                      <a:pPr algn="ctr"/>
                      <a:r>
                        <a:rPr lang="en-GB" sz="2800" b="0" dirty="0">
                          <a:solidFill>
                            <a:srgbClr val="0E463C"/>
                          </a:solidFill>
                          <a:latin typeface="Arial" panose="020B0604020202020204" pitchFamily="34" charset="0"/>
                          <a:cs typeface="Arial" panose="020B0604020202020204" pitchFamily="34" charset="0"/>
                        </a:rPr>
                        <a:t>7x100</a:t>
                      </a:r>
                    </a:p>
                  </a:txBody>
                  <a:tcPr anchor="ctr">
                    <a:noFill/>
                  </a:tcPr>
                </a:tc>
                <a:tc>
                  <a:txBody>
                    <a:bodyPr/>
                    <a:lstStyle/>
                    <a:p>
                      <a:pPr algn="ctr"/>
                      <a:r>
                        <a:rPr lang="en-GB" sz="2800" b="0" dirty="0">
                          <a:solidFill>
                            <a:srgbClr val="0E463C"/>
                          </a:solidFill>
                          <a:latin typeface="Arial" panose="020B0604020202020204" pitchFamily="34" charset="0"/>
                          <a:cs typeface="Arial" panose="020B0604020202020204" pitchFamily="34" charset="0"/>
                        </a:rPr>
                        <a:t>+</a:t>
                      </a:r>
                    </a:p>
                  </a:txBody>
                  <a:tcPr anchor="ctr">
                    <a:noFill/>
                  </a:tcPr>
                </a:tc>
                <a:tc>
                  <a:txBody>
                    <a:bodyPr/>
                    <a:lstStyle/>
                    <a:p>
                      <a:pPr algn="ctr"/>
                      <a:r>
                        <a:rPr lang="en-GB" sz="2800" b="0" dirty="0">
                          <a:solidFill>
                            <a:srgbClr val="0E463C"/>
                          </a:solidFill>
                          <a:latin typeface="Arial" panose="020B0604020202020204" pitchFamily="34" charset="0"/>
                          <a:cs typeface="Arial" panose="020B0604020202020204" pitchFamily="34" charset="0"/>
                        </a:rPr>
                        <a:t>0x10</a:t>
                      </a:r>
                    </a:p>
                  </a:txBody>
                  <a:tcPr anchor="ctr">
                    <a:noFill/>
                  </a:tcPr>
                </a:tc>
                <a:tc>
                  <a:txBody>
                    <a:bodyPr/>
                    <a:lstStyle/>
                    <a:p>
                      <a:pPr marL="0" algn="ctr" defTabSz="457200" rtl="0" eaLnBrk="1" latinLnBrk="0" hangingPunct="1"/>
                      <a:r>
                        <a:rPr lang="en-GB" sz="2800" b="0" kern="1200" dirty="0">
                          <a:solidFill>
                            <a:srgbClr val="0E463C"/>
                          </a:solidFill>
                          <a:latin typeface="Arial" panose="020B0604020202020204" pitchFamily="34" charset="0"/>
                          <a:ea typeface="+mn-ea"/>
                          <a:cs typeface="Arial" panose="020B0604020202020204" pitchFamily="34" charset="0"/>
                        </a:rPr>
                        <a:t>+</a:t>
                      </a:r>
                    </a:p>
                  </a:txBody>
                  <a:tcPr anchor="ctr">
                    <a:noFill/>
                  </a:tcPr>
                </a:tc>
                <a:tc>
                  <a:txBody>
                    <a:bodyPr/>
                    <a:lstStyle/>
                    <a:p>
                      <a:pPr marL="0" algn="ctr" defTabSz="457200" rtl="0" eaLnBrk="1" latinLnBrk="0" hangingPunct="1"/>
                      <a:r>
                        <a:rPr lang="en-GB" sz="2800" b="0" kern="1200" dirty="0">
                          <a:solidFill>
                            <a:srgbClr val="0E463C"/>
                          </a:solidFill>
                          <a:latin typeface="Arial" panose="020B0604020202020204" pitchFamily="34" charset="0"/>
                          <a:ea typeface="+mn-ea"/>
                          <a:cs typeface="Arial" panose="020B0604020202020204" pitchFamily="34" charset="0"/>
                        </a:rPr>
                        <a:t>3x1</a:t>
                      </a:r>
                    </a:p>
                  </a:txBody>
                  <a:tcPr anchor="ctr">
                    <a:noFill/>
                  </a:tcPr>
                </a:tc>
                <a:tc>
                  <a:txBody>
                    <a:bodyPr/>
                    <a:lstStyle/>
                    <a:p>
                      <a:pPr marL="0" algn="ctr" defTabSz="457200" rtl="0" eaLnBrk="1" latinLnBrk="0" hangingPunct="1"/>
                      <a:r>
                        <a:rPr lang="en-GB" sz="2800" b="0" kern="1200" dirty="0">
                          <a:solidFill>
                            <a:srgbClr val="FF0000"/>
                          </a:solidFill>
                          <a:latin typeface="Arial" panose="020B0604020202020204" pitchFamily="34" charset="0"/>
                          <a:ea typeface="+mn-ea"/>
                          <a:cs typeface="Arial" panose="020B0604020202020204" pitchFamily="34" charset="0"/>
                        </a:rPr>
                        <a:t>= 2703</a:t>
                      </a:r>
                    </a:p>
                  </a:txBody>
                  <a:tcPr anchor="c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7978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Binary works in exactly the same way</a:t>
            </a:r>
          </a:p>
          <a:p>
            <a:pPr marL="0" indent="0">
              <a:buNone/>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607421774"/>
              </p:ext>
            </p:extLst>
          </p:nvPr>
        </p:nvGraphicFramePr>
        <p:xfrm>
          <a:off x="600588" y="2383636"/>
          <a:ext cx="8227353" cy="2743200"/>
        </p:xfrm>
        <a:graphic>
          <a:graphicData uri="http://schemas.openxmlformats.org/drawingml/2006/table">
            <a:tbl>
              <a:tblPr firstRow="1" bandRow="1">
                <a:tableStyleId>{5C22544A-7EE6-4342-B048-85BDC9FD1C3A}</a:tableStyleId>
              </a:tblPr>
              <a:tblGrid>
                <a:gridCol w="1252855">
                  <a:extLst>
                    <a:ext uri="{9D8B030D-6E8A-4147-A177-3AD203B41FA5}">
                      <a16:colId xmlns:a16="http://schemas.microsoft.com/office/drawing/2014/main" val="20000"/>
                    </a:ext>
                  </a:extLst>
                </a:gridCol>
                <a:gridCol w="965194">
                  <a:extLst>
                    <a:ext uri="{9D8B030D-6E8A-4147-A177-3AD203B41FA5}">
                      <a16:colId xmlns:a16="http://schemas.microsoft.com/office/drawing/2014/main" val="20001"/>
                    </a:ext>
                  </a:extLst>
                </a:gridCol>
                <a:gridCol w="965194">
                  <a:extLst>
                    <a:ext uri="{9D8B030D-6E8A-4147-A177-3AD203B41FA5}">
                      <a16:colId xmlns:a16="http://schemas.microsoft.com/office/drawing/2014/main" val="20002"/>
                    </a:ext>
                  </a:extLst>
                </a:gridCol>
                <a:gridCol w="965194">
                  <a:extLst>
                    <a:ext uri="{9D8B030D-6E8A-4147-A177-3AD203B41FA5}">
                      <a16:colId xmlns:a16="http://schemas.microsoft.com/office/drawing/2014/main" val="20003"/>
                    </a:ext>
                  </a:extLst>
                </a:gridCol>
                <a:gridCol w="965194">
                  <a:extLst>
                    <a:ext uri="{9D8B030D-6E8A-4147-A177-3AD203B41FA5}">
                      <a16:colId xmlns:a16="http://schemas.microsoft.com/office/drawing/2014/main" val="20004"/>
                    </a:ext>
                  </a:extLst>
                </a:gridCol>
                <a:gridCol w="965194">
                  <a:extLst>
                    <a:ext uri="{9D8B030D-6E8A-4147-A177-3AD203B41FA5}">
                      <a16:colId xmlns:a16="http://schemas.microsoft.com/office/drawing/2014/main" val="20005"/>
                    </a:ext>
                  </a:extLst>
                </a:gridCol>
                <a:gridCol w="968698">
                  <a:extLst>
                    <a:ext uri="{9D8B030D-6E8A-4147-A177-3AD203B41FA5}">
                      <a16:colId xmlns:a16="http://schemas.microsoft.com/office/drawing/2014/main" val="20006"/>
                    </a:ext>
                  </a:extLst>
                </a:gridCol>
                <a:gridCol w="1179830">
                  <a:extLst>
                    <a:ext uri="{9D8B030D-6E8A-4147-A177-3AD203B41FA5}">
                      <a16:colId xmlns:a16="http://schemas.microsoft.com/office/drawing/2014/main" val="20007"/>
                    </a:ext>
                  </a:extLst>
                </a:gridCol>
              </a:tblGrid>
              <a:tr h="370840">
                <a:tc>
                  <a:txBody>
                    <a:bodyPr/>
                    <a:lstStyle/>
                    <a:p>
                      <a:pPr algn="ctr"/>
                      <a:r>
                        <a:rPr lang="en-GB" sz="4000" b="0" dirty="0">
                          <a:solidFill>
                            <a:schemeClr val="bg1">
                              <a:lumMod val="85000"/>
                            </a:schemeClr>
                          </a:solidFill>
                          <a:latin typeface="Arial" panose="020B0604020202020204" pitchFamily="34" charset="0"/>
                          <a:cs typeface="Arial" panose="020B0604020202020204" pitchFamily="34" charset="0"/>
                        </a:rPr>
                        <a:t>128</a:t>
                      </a:r>
                    </a:p>
                  </a:txBody>
                  <a:tcPr anchor="ctr">
                    <a:noFill/>
                  </a:tcPr>
                </a:tc>
                <a:tc>
                  <a:txBody>
                    <a:bodyPr/>
                    <a:lstStyle/>
                    <a:p>
                      <a:pPr algn="ctr"/>
                      <a:r>
                        <a:rPr lang="en-GB" sz="4000" b="0" dirty="0">
                          <a:solidFill>
                            <a:schemeClr val="bg1">
                              <a:lumMod val="85000"/>
                            </a:schemeClr>
                          </a:solidFill>
                          <a:latin typeface="Arial" panose="020B0604020202020204" pitchFamily="34" charset="0"/>
                          <a:cs typeface="Arial" panose="020B0604020202020204" pitchFamily="34" charset="0"/>
                        </a:rPr>
                        <a:t>64</a:t>
                      </a:r>
                    </a:p>
                  </a:txBody>
                  <a:tcPr anchor="ctr">
                    <a:noFill/>
                  </a:tcPr>
                </a:tc>
                <a:tc>
                  <a:txBody>
                    <a:bodyPr/>
                    <a:lstStyle/>
                    <a:p>
                      <a:pPr algn="ctr"/>
                      <a:r>
                        <a:rPr lang="en-GB" sz="4000" b="0" dirty="0">
                          <a:solidFill>
                            <a:schemeClr val="bg1">
                              <a:lumMod val="85000"/>
                            </a:schemeClr>
                          </a:solidFill>
                          <a:latin typeface="Arial" panose="020B0604020202020204" pitchFamily="34" charset="0"/>
                          <a:cs typeface="Arial" panose="020B0604020202020204" pitchFamily="34" charset="0"/>
                        </a:rPr>
                        <a:t>32</a:t>
                      </a:r>
                    </a:p>
                  </a:txBody>
                  <a:tcPr anchor="ctr">
                    <a:noFill/>
                  </a:tcPr>
                </a:tc>
                <a:tc>
                  <a:txBody>
                    <a:bodyPr/>
                    <a:lstStyle/>
                    <a:p>
                      <a:pPr algn="ctr"/>
                      <a:r>
                        <a:rPr lang="en-GB" sz="4000" b="0" dirty="0">
                          <a:solidFill>
                            <a:schemeClr val="bg1">
                              <a:lumMod val="85000"/>
                            </a:schemeClr>
                          </a:solidFill>
                          <a:latin typeface="Arial" panose="020B0604020202020204" pitchFamily="34" charset="0"/>
                          <a:cs typeface="Arial" panose="020B0604020202020204" pitchFamily="34" charset="0"/>
                        </a:rPr>
                        <a:t>16</a:t>
                      </a:r>
                    </a:p>
                  </a:txBody>
                  <a:tcPr anchor="ctr">
                    <a:noFill/>
                  </a:tcPr>
                </a:tc>
                <a:tc>
                  <a:txBody>
                    <a:bodyPr/>
                    <a:lstStyle/>
                    <a:p>
                      <a:pPr algn="ctr"/>
                      <a:r>
                        <a:rPr lang="en-GB" sz="4000" b="0" dirty="0">
                          <a:solidFill>
                            <a:schemeClr val="bg1">
                              <a:lumMod val="85000"/>
                            </a:schemeClr>
                          </a:solidFill>
                          <a:latin typeface="Arial" panose="020B0604020202020204" pitchFamily="34" charset="0"/>
                          <a:cs typeface="Arial" panose="020B0604020202020204" pitchFamily="34" charset="0"/>
                        </a:rPr>
                        <a:t>8</a:t>
                      </a:r>
                    </a:p>
                  </a:txBody>
                  <a:tcPr anchor="ctr">
                    <a:noFill/>
                  </a:tcPr>
                </a:tc>
                <a:tc>
                  <a:txBody>
                    <a:bodyPr/>
                    <a:lstStyle/>
                    <a:p>
                      <a:pPr algn="ctr"/>
                      <a:r>
                        <a:rPr lang="en-GB" sz="4000" b="0" dirty="0">
                          <a:solidFill>
                            <a:schemeClr val="bg1">
                              <a:lumMod val="85000"/>
                            </a:schemeClr>
                          </a:solidFill>
                          <a:latin typeface="Arial" panose="020B0604020202020204" pitchFamily="34" charset="0"/>
                          <a:cs typeface="Arial" panose="020B0604020202020204" pitchFamily="34" charset="0"/>
                        </a:rPr>
                        <a:t>4</a:t>
                      </a:r>
                    </a:p>
                  </a:txBody>
                  <a:tcPr anchor="ctr">
                    <a:noFill/>
                  </a:tcPr>
                </a:tc>
                <a:tc>
                  <a:txBody>
                    <a:bodyPr/>
                    <a:lstStyle/>
                    <a:p>
                      <a:pPr algn="ctr"/>
                      <a:r>
                        <a:rPr lang="en-GB" sz="4000" b="0" dirty="0">
                          <a:solidFill>
                            <a:schemeClr val="bg1">
                              <a:lumMod val="85000"/>
                            </a:schemeClr>
                          </a:solidFill>
                          <a:latin typeface="Arial" panose="020B0604020202020204" pitchFamily="34" charset="0"/>
                          <a:cs typeface="Arial" panose="020B0604020202020204" pitchFamily="34" charset="0"/>
                        </a:rPr>
                        <a:t>2</a:t>
                      </a:r>
                    </a:p>
                  </a:txBody>
                  <a:tcPr anchor="ctr">
                    <a:noFill/>
                  </a:tcPr>
                </a:tc>
                <a:tc>
                  <a:txBody>
                    <a:bodyPr/>
                    <a:lstStyle/>
                    <a:p>
                      <a:pPr algn="ctr"/>
                      <a:r>
                        <a:rPr lang="en-GB" sz="4000" b="0" dirty="0">
                          <a:solidFill>
                            <a:schemeClr val="bg1">
                              <a:lumMod val="85000"/>
                            </a:schemeClr>
                          </a:solidFill>
                          <a:latin typeface="Arial" panose="020B0604020202020204" pitchFamily="34" charset="0"/>
                          <a:cs typeface="Arial" panose="020B0604020202020204" pitchFamily="34" charset="0"/>
                        </a:rPr>
                        <a:t>1</a:t>
                      </a:r>
                    </a:p>
                  </a:txBody>
                  <a:tcPr anchor="ctr">
                    <a:noFill/>
                  </a:tcPr>
                </a:tc>
                <a:extLst>
                  <a:ext uri="{0D108BD9-81ED-4DB2-BD59-A6C34878D82A}">
                    <a16:rowId xmlns:a16="http://schemas.microsoft.com/office/drawing/2014/main" val="10000"/>
                  </a:ext>
                </a:extLst>
              </a:tr>
              <a:tr h="370840">
                <a:tc>
                  <a:txBody>
                    <a:bodyPr/>
                    <a:lstStyle/>
                    <a:p>
                      <a:pPr marL="0" algn="ctr" defTabSz="457200" rtl="0" eaLnBrk="1" latinLnBrk="0" hangingPunct="1"/>
                      <a:r>
                        <a:rPr lang="en-GB" sz="4800" b="1" kern="1200" dirty="0">
                          <a:solidFill>
                            <a:srgbClr val="0E463C"/>
                          </a:solidFill>
                          <a:latin typeface="Arial" panose="020B0604020202020204" pitchFamily="34" charset="0"/>
                          <a:ea typeface="+mn-ea"/>
                          <a:cs typeface="Arial" panose="020B0604020202020204" pitchFamily="34" charset="0"/>
                        </a:rPr>
                        <a:t>1</a:t>
                      </a:r>
                    </a:p>
                  </a:txBody>
                  <a:tcPr anchor="ctr">
                    <a:noFill/>
                  </a:tcPr>
                </a:tc>
                <a:tc>
                  <a:txBody>
                    <a:bodyPr/>
                    <a:lstStyle/>
                    <a:p>
                      <a:pPr marL="0" algn="ctr" defTabSz="457200" rtl="0" eaLnBrk="1" latinLnBrk="0" hangingPunct="1"/>
                      <a:r>
                        <a:rPr lang="en-GB" sz="4800" b="1" kern="1200" dirty="0">
                          <a:solidFill>
                            <a:srgbClr val="0E463C"/>
                          </a:solidFill>
                          <a:latin typeface="Arial" panose="020B0604020202020204" pitchFamily="34" charset="0"/>
                          <a:ea typeface="+mn-ea"/>
                          <a:cs typeface="Arial" panose="020B0604020202020204" pitchFamily="34" charset="0"/>
                        </a:rPr>
                        <a:t>0</a:t>
                      </a:r>
                    </a:p>
                  </a:txBody>
                  <a:tcPr anchor="ctr">
                    <a:noFill/>
                  </a:tcPr>
                </a:tc>
                <a:tc>
                  <a:txBody>
                    <a:bodyPr/>
                    <a:lstStyle/>
                    <a:p>
                      <a:pPr marL="0" algn="ctr" defTabSz="457200" rtl="0" eaLnBrk="1" latinLnBrk="0" hangingPunct="1"/>
                      <a:r>
                        <a:rPr lang="en-GB" sz="4800" b="1" kern="1200" dirty="0">
                          <a:solidFill>
                            <a:srgbClr val="0E463C"/>
                          </a:solidFill>
                          <a:latin typeface="Arial" panose="020B0604020202020204" pitchFamily="34" charset="0"/>
                          <a:ea typeface="+mn-ea"/>
                          <a:cs typeface="Arial" panose="020B0604020202020204" pitchFamily="34" charset="0"/>
                        </a:rPr>
                        <a:t>0</a:t>
                      </a:r>
                    </a:p>
                  </a:txBody>
                  <a:tcPr anchor="ctr">
                    <a:noFill/>
                  </a:tcPr>
                </a:tc>
                <a:tc>
                  <a:txBody>
                    <a:bodyPr/>
                    <a:lstStyle/>
                    <a:p>
                      <a:pPr marL="0" algn="ctr" defTabSz="457200" rtl="0" eaLnBrk="1" latinLnBrk="0" hangingPunct="1"/>
                      <a:r>
                        <a:rPr lang="en-GB" sz="4800" b="1" kern="1200" dirty="0">
                          <a:solidFill>
                            <a:srgbClr val="0E463C"/>
                          </a:solidFill>
                          <a:latin typeface="Arial" panose="020B0604020202020204" pitchFamily="34" charset="0"/>
                          <a:ea typeface="+mn-ea"/>
                          <a:cs typeface="Arial" panose="020B0604020202020204" pitchFamily="34" charset="0"/>
                        </a:rPr>
                        <a:t>1</a:t>
                      </a:r>
                    </a:p>
                  </a:txBody>
                  <a:tcPr anchor="ctr">
                    <a:noFill/>
                  </a:tcPr>
                </a:tc>
                <a:tc>
                  <a:txBody>
                    <a:bodyPr/>
                    <a:lstStyle/>
                    <a:p>
                      <a:pPr marL="0" algn="ctr" defTabSz="457200" rtl="0" eaLnBrk="1" latinLnBrk="0" hangingPunct="1"/>
                      <a:r>
                        <a:rPr lang="en-GB" sz="4800" b="1" kern="1200" dirty="0">
                          <a:solidFill>
                            <a:srgbClr val="0E463C"/>
                          </a:solidFill>
                          <a:latin typeface="Arial" panose="020B0604020202020204" pitchFamily="34" charset="0"/>
                          <a:ea typeface="+mn-ea"/>
                          <a:cs typeface="Arial" panose="020B0604020202020204" pitchFamily="34" charset="0"/>
                        </a:rPr>
                        <a:t>0</a:t>
                      </a:r>
                    </a:p>
                  </a:txBody>
                  <a:tcPr anchor="ctr">
                    <a:noFill/>
                  </a:tcPr>
                </a:tc>
                <a:tc>
                  <a:txBody>
                    <a:bodyPr/>
                    <a:lstStyle/>
                    <a:p>
                      <a:pPr marL="0" algn="ctr" defTabSz="457200" rtl="0" eaLnBrk="1" latinLnBrk="0" hangingPunct="1"/>
                      <a:r>
                        <a:rPr lang="en-GB" sz="4800" b="1" kern="1200" dirty="0">
                          <a:solidFill>
                            <a:srgbClr val="0E463C"/>
                          </a:solidFill>
                          <a:latin typeface="Arial" panose="020B0604020202020204" pitchFamily="34" charset="0"/>
                          <a:ea typeface="+mn-ea"/>
                          <a:cs typeface="Arial" panose="020B0604020202020204" pitchFamily="34" charset="0"/>
                        </a:rPr>
                        <a:t>1</a:t>
                      </a:r>
                    </a:p>
                  </a:txBody>
                  <a:tcPr anchor="ctr">
                    <a:noFill/>
                  </a:tcPr>
                </a:tc>
                <a:tc>
                  <a:txBody>
                    <a:bodyPr/>
                    <a:lstStyle/>
                    <a:p>
                      <a:pPr marL="0" algn="ctr" defTabSz="457200" rtl="0" eaLnBrk="1" latinLnBrk="0" hangingPunct="1"/>
                      <a:r>
                        <a:rPr lang="en-GB" sz="4800" b="1" kern="1200" dirty="0">
                          <a:solidFill>
                            <a:srgbClr val="0E463C"/>
                          </a:solidFill>
                          <a:latin typeface="Arial" panose="020B0604020202020204" pitchFamily="34" charset="0"/>
                          <a:ea typeface="+mn-ea"/>
                          <a:cs typeface="Arial" panose="020B0604020202020204" pitchFamily="34" charset="0"/>
                        </a:rPr>
                        <a:t>1</a:t>
                      </a:r>
                    </a:p>
                  </a:txBody>
                  <a:tcPr anchor="ctr">
                    <a:noFill/>
                  </a:tcPr>
                </a:tc>
                <a:tc>
                  <a:txBody>
                    <a:bodyPr/>
                    <a:lstStyle/>
                    <a:p>
                      <a:pPr marL="0" algn="ctr" defTabSz="457200" rtl="0" eaLnBrk="1" latinLnBrk="0" hangingPunct="1"/>
                      <a:r>
                        <a:rPr lang="en-GB" sz="4800" b="1" kern="1200" dirty="0">
                          <a:solidFill>
                            <a:srgbClr val="0E463C"/>
                          </a:solidFill>
                          <a:latin typeface="Arial" panose="020B0604020202020204" pitchFamily="34" charset="0"/>
                          <a:ea typeface="+mn-ea"/>
                          <a:cs typeface="Arial" panose="020B0604020202020204" pitchFamily="34" charset="0"/>
                        </a:rPr>
                        <a:t>0</a:t>
                      </a:r>
                    </a:p>
                  </a:txBody>
                  <a:tcPr anchor="ctr">
                    <a:noFill/>
                  </a:tcPr>
                </a:tc>
                <a:extLst>
                  <a:ext uri="{0D108BD9-81ED-4DB2-BD59-A6C34878D82A}">
                    <a16:rowId xmlns:a16="http://schemas.microsoft.com/office/drawing/2014/main" val="10001"/>
                  </a:ext>
                </a:extLst>
              </a:tr>
              <a:tr h="370840">
                <a:tc>
                  <a:txBody>
                    <a:bodyPr/>
                    <a:lstStyle/>
                    <a:p>
                      <a:pPr algn="ctr"/>
                      <a:endParaRPr lang="en-GB" sz="4000" b="1" dirty="0">
                        <a:solidFill>
                          <a:srgbClr val="0E463C"/>
                        </a:solidFill>
                        <a:latin typeface="Arial" panose="020B0604020202020204" pitchFamily="34" charset="0"/>
                        <a:cs typeface="Arial" panose="020B0604020202020204" pitchFamily="34" charset="0"/>
                      </a:endParaRPr>
                    </a:p>
                  </a:txBody>
                  <a:tcPr anchor="ctr">
                    <a:noFill/>
                  </a:tcPr>
                </a:tc>
                <a:tc>
                  <a:txBody>
                    <a:bodyPr/>
                    <a:lstStyle/>
                    <a:p>
                      <a:pPr algn="ctr"/>
                      <a:endParaRPr lang="en-GB" sz="4000" b="1" dirty="0">
                        <a:solidFill>
                          <a:srgbClr val="0E463C"/>
                        </a:solidFill>
                        <a:latin typeface="Arial" panose="020B0604020202020204" pitchFamily="34" charset="0"/>
                        <a:cs typeface="Arial" panose="020B0604020202020204" pitchFamily="34" charset="0"/>
                      </a:endParaRPr>
                    </a:p>
                  </a:txBody>
                  <a:tcPr anchor="ctr">
                    <a:noFill/>
                  </a:tcPr>
                </a:tc>
                <a:tc>
                  <a:txBody>
                    <a:bodyPr/>
                    <a:lstStyle/>
                    <a:p>
                      <a:pPr algn="ctr"/>
                      <a:endParaRPr lang="en-GB" sz="4000" b="1" dirty="0">
                        <a:solidFill>
                          <a:srgbClr val="0E463C"/>
                        </a:solidFill>
                        <a:latin typeface="Arial" panose="020B0604020202020204" pitchFamily="34" charset="0"/>
                        <a:cs typeface="Arial" panose="020B0604020202020204" pitchFamily="34" charset="0"/>
                      </a:endParaRPr>
                    </a:p>
                  </a:txBody>
                  <a:tcPr anchor="ctr">
                    <a:noFill/>
                  </a:tcPr>
                </a:tc>
                <a:tc>
                  <a:txBody>
                    <a:bodyPr/>
                    <a:lstStyle/>
                    <a:p>
                      <a:pPr algn="ctr"/>
                      <a:endParaRPr lang="en-GB" sz="4000" b="1" dirty="0">
                        <a:solidFill>
                          <a:srgbClr val="0E463C"/>
                        </a:solidFill>
                        <a:latin typeface="Arial" panose="020B0604020202020204" pitchFamily="34" charset="0"/>
                        <a:cs typeface="Arial" panose="020B0604020202020204" pitchFamily="34" charset="0"/>
                      </a:endParaRPr>
                    </a:p>
                  </a:txBody>
                  <a:tcPr anchor="ctr">
                    <a:noFill/>
                  </a:tcPr>
                </a:tc>
                <a:tc>
                  <a:txBody>
                    <a:bodyPr/>
                    <a:lstStyle/>
                    <a:p>
                      <a:pPr algn="ctr"/>
                      <a:endParaRPr lang="en-GB" sz="4000" b="1" dirty="0">
                        <a:solidFill>
                          <a:srgbClr val="0E463C"/>
                        </a:solidFill>
                        <a:latin typeface="Arial" panose="020B0604020202020204" pitchFamily="34" charset="0"/>
                        <a:cs typeface="Arial" panose="020B0604020202020204" pitchFamily="34" charset="0"/>
                      </a:endParaRPr>
                    </a:p>
                  </a:txBody>
                  <a:tcPr anchor="ctr">
                    <a:noFill/>
                  </a:tcPr>
                </a:tc>
                <a:tc>
                  <a:txBody>
                    <a:bodyPr/>
                    <a:lstStyle/>
                    <a:p>
                      <a:pPr algn="ctr"/>
                      <a:endParaRPr lang="en-GB" sz="4000" b="1" dirty="0">
                        <a:solidFill>
                          <a:srgbClr val="0E463C"/>
                        </a:solidFill>
                        <a:latin typeface="Arial" panose="020B0604020202020204" pitchFamily="34" charset="0"/>
                        <a:cs typeface="Arial" panose="020B0604020202020204" pitchFamily="34" charset="0"/>
                      </a:endParaRPr>
                    </a:p>
                  </a:txBody>
                  <a:tcPr anchor="ctr">
                    <a:noFill/>
                  </a:tcPr>
                </a:tc>
                <a:tc>
                  <a:txBody>
                    <a:bodyPr/>
                    <a:lstStyle/>
                    <a:p>
                      <a:pPr algn="ctr"/>
                      <a:endParaRPr lang="en-GB" sz="4000" b="1" dirty="0">
                        <a:solidFill>
                          <a:srgbClr val="0E463C"/>
                        </a:solidFill>
                        <a:latin typeface="Arial" panose="020B0604020202020204" pitchFamily="34" charset="0"/>
                        <a:cs typeface="Arial" panose="020B0604020202020204" pitchFamily="34" charset="0"/>
                      </a:endParaRPr>
                    </a:p>
                  </a:txBody>
                  <a:tcPr anchor="ctr">
                    <a:noFill/>
                  </a:tcPr>
                </a:tc>
                <a:tc>
                  <a:txBody>
                    <a:bodyPr/>
                    <a:lstStyle/>
                    <a:p>
                      <a:pPr algn="ctr"/>
                      <a:endParaRPr lang="en-GB" sz="4000" b="1" dirty="0">
                        <a:solidFill>
                          <a:srgbClr val="009BD4"/>
                        </a:solidFill>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10002"/>
                  </a:ext>
                </a:extLst>
              </a:tr>
              <a:tr h="370840">
                <a:tc>
                  <a:txBody>
                    <a:bodyPr/>
                    <a:lstStyle/>
                    <a:p>
                      <a:pPr algn="ctr"/>
                      <a:r>
                        <a:rPr lang="en-GB" sz="2800" b="0" kern="1200" dirty="0">
                          <a:solidFill>
                            <a:srgbClr val="0E463C"/>
                          </a:solidFill>
                          <a:latin typeface="Arial" panose="020B0604020202020204" pitchFamily="34" charset="0"/>
                          <a:ea typeface="+mn-ea"/>
                          <a:cs typeface="Arial" panose="020B0604020202020204" pitchFamily="34" charset="0"/>
                        </a:rPr>
                        <a:t>1x128</a:t>
                      </a:r>
                    </a:p>
                  </a:txBody>
                  <a:tcPr anchor="ctr">
                    <a:noFill/>
                  </a:tcPr>
                </a:tc>
                <a:tc gridSpan="2">
                  <a:txBody>
                    <a:bodyPr/>
                    <a:lstStyle/>
                    <a:p>
                      <a:pPr algn="ctr"/>
                      <a:r>
                        <a:rPr lang="en-GB" sz="2800" b="0" kern="1200" dirty="0">
                          <a:solidFill>
                            <a:srgbClr val="0E463C"/>
                          </a:solidFill>
                          <a:latin typeface="Arial" panose="020B0604020202020204" pitchFamily="34" charset="0"/>
                          <a:ea typeface="+mn-ea"/>
                          <a:cs typeface="Arial" panose="020B0604020202020204" pitchFamily="34" charset="0"/>
                        </a:rPr>
                        <a:t>+</a:t>
                      </a:r>
                    </a:p>
                  </a:txBody>
                  <a:tcPr anchor="ctr">
                    <a:noFill/>
                  </a:tcPr>
                </a:tc>
                <a:tc hMerge="1">
                  <a:txBody>
                    <a:bodyPr/>
                    <a:lstStyle/>
                    <a:p>
                      <a:pPr algn="ctr"/>
                      <a:endParaRPr lang="en-GB" sz="2400" b="0" dirty="0">
                        <a:solidFill>
                          <a:srgbClr val="009BD4"/>
                        </a:solidFill>
                      </a:endParaRPr>
                    </a:p>
                  </a:txBody>
                  <a:tcPr anchor="ctr">
                    <a:noFill/>
                  </a:tcPr>
                </a:tc>
                <a:tc>
                  <a:txBody>
                    <a:bodyPr/>
                    <a:lstStyle/>
                    <a:p>
                      <a:pPr algn="ctr"/>
                      <a:r>
                        <a:rPr lang="en-GB" sz="2800" b="0" kern="1200" dirty="0">
                          <a:solidFill>
                            <a:srgbClr val="0E463C"/>
                          </a:solidFill>
                          <a:latin typeface="Arial" panose="020B0604020202020204" pitchFamily="34" charset="0"/>
                          <a:ea typeface="+mn-ea"/>
                          <a:cs typeface="Arial" panose="020B0604020202020204" pitchFamily="34" charset="0"/>
                        </a:rPr>
                        <a:t>1x16</a:t>
                      </a:r>
                    </a:p>
                  </a:txBody>
                  <a:tcPr anchor="ctr">
                    <a:noFill/>
                  </a:tcPr>
                </a:tc>
                <a:tc>
                  <a:txBody>
                    <a:bodyPr/>
                    <a:lstStyle/>
                    <a:p>
                      <a:pPr algn="ctr"/>
                      <a:r>
                        <a:rPr lang="en-GB" sz="2800" b="0" kern="1200" dirty="0">
                          <a:solidFill>
                            <a:srgbClr val="0E463C"/>
                          </a:solidFill>
                          <a:latin typeface="Arial" panose="020B0604020202020204" pitchFamily="34" charset="0"/>
                          <a:ea typeface="+mn-ea"/>
                          <a:cs typeface="Arial" panose="020B0604020202020204" pitchFamily="34" charset="0"/>
                        </a:rPr>
                        <a:t>+</a:t>
                      </a:r>
                    </a:p>
                  </a:txBody>
                  <a:tcPr anchor="ctr">
                    <a:noFill/>
                  </a:tcPr>
                </a:tc>
                <a:tc gridSpan="2">
                  <a:txBody>
                    <a:bodyPr/>
                    <a:lstStyle/>
                    <a:p>
                      <a:pPr algn="ctr"/>
                      <a:r>
                        <a:rPr lang="en-GB" sz="2800" b="0" kern="1200" dirty="0">
                          <a:solidFill>
                            <a:srgbClr val="0E463C"/>
                          </a:solidFill>
                          <a:latin typeface="Arial" panose="020B0604020202020204" pitchFamily="34" charset="0"/>
                          <a:ea typeface="+mn-ea"/>
                          <a:cs typeface="Arial" panose="020B0604020202020204" pitchFamily="34" charset="0"/>
                        </a:rPr>
                        <a:t>1x4  + 1x2</a:t>
                      </a:r>
                    </a:p>
                  </a:txBody>
                  <a:tcPr anchor="ctr">
                    <a:noFill/>
                  </a:tcPr>
                </a:tc>
                <a:tc hMerge="1">
                  <a:txBody>
                    <a:bodyPr/>
                    <a:lstStyle/>
                    <a:p>
                      <a:pPr algn="ctr"/>
                      <a:endParaRPr lang="en-GB" sz="2400" b="0" dirty="0">
                        <a:solidFill>
                          <a:srgbClr val="009BD4"/>
                        </a:solidFill>
                      </a:endParaRPr>
                    </a:p>
                  </a:txBody>
                  <a:tcPr anchor="ctr">
                    <a:noFill/>
                  </a:tcPr>
                </a:tc>
                <a:tc>
                  <a:txBody>
                    <a:bodyPr/>
                    <a:lstStyle/>
                    <a:p>
                      <a:pPr marL="0" algn="ctr" defTabSz="457200" rtl="0" eaLnBrk="1" latinLnBrk="0" hangingPunct="1"/>
                      <a:r>
                        <a:rPr lang="en-GB" sz="2800" b="0" kern="1200" dirty="0">
                          <a:solidFill>
                            <a:srgbClr val="FF0000"/>
                          </a:solidFill>
                          <a:latin typeface="Arial" panose="020B0604020202020204" pitchFamily="34" charset="0"/>
                          <a:ea typeface="+mn-ea"/>
                          <a:cs typeface="Arial" panose="020B0604020202020204" pitchFamily="34" charset="0"/>
                        </a:rPr>
                        <a:t>  = ?</a:t>
                      </a:r>
                    </a:p>
                  </a:txBody>
                  <a:tcPr anchor="c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86487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Binary to denary conversion</a:t>
            </a:r>
          </a:p>
          <a:p>
            <a:endParaRPr lang="en-GB" dirty="0"/>
          </a:p>
        </p:txBody>
      </p:sp>
      <p:sp>
        <p:nvSpPr>
          <p:cNvPr id="7" name="Text Placeholder 6"/>
          <p:cNvSpPr>
            <a:spLocks noGrp="1"/>
          </p:cNvSpPr>
          <p:nvPr>
            <p:ph type="body" sz="quarter" idx="14"/>
          </p:nvPr>
        </p:nvSpPr>
        <p:spPr/>
        <p:txBody>
          <a:bodyPr/>
          <a:lstStyle/>
          <a:p>
            <a:r>
              <a:rPr lang="en-GB" dirty="0"/>
              <a:t>What is:</a:t>
            </a:r>
          </a:p>
          <a:p>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478209209"/>
              </p:ext>
            </p:extLst>
          </p:nvPr>
        </p:nvGraphicFramePr>
        <p:xfrm>
          <a:off x="708025" y="2383636"/>
          <a:ext cx="7883674" cy="1524000"/>
        </p:xfrm>
        <a:graphic>
          <a:graphicData uri="http://schemas.openxmlformats.org/drawingml/2006/table">
            <a:tbl>
              <a:tblPr firstRow="1" bandRow="1">
                <a:tableStyleId>{5C22544A-7EE6-4342-B048-85BDC9FD1C3A}</a:tableStyleId>
              </a:tblPr>
              <a:tblGrid>
                <a:gridCol w="1171892">
                  <a:extLst>
                    <a:ext uri="{9D8B030D-6E8A-4147-A177-3AD203B41FA5}">
                      <a16:colId xmlns:a16="http://schemas.microsoft.com/office/drawing/2014/main" val="20000"/>
                    </a:ext>
                  </a:extLst>
                </a:gridCol>
                <a:gridCol w="958826">
                  <a:extLst>
                    <a:ext uri="{9D8B030D-6E8A-4147-A177-3AD203B41FA5}">
                      <a16:colId xmlns:a16="http://schemas.microsoft.com/office/drawing/2014/main" val="20001"/>
                    </a:ext>
                  </a:extLst>
                </a:gridCol>
                <a:gridCol w="958826">
                  <a:extLst>
                    <a:ext uri="{9D8B030D-6E8A-4147-A177-3AD203B41FA5}">
                      <a16:colId xmlns:a16="http://schemas.microsoft.com/office/drawing/2014/main" val="20002"/>
                    </a:ext>
                  </a:extLst>
                </a:gridCol>
                <a:gridCol w="958826">
                  <a:extLst>
                    <a:ext uri="{9D8B030D-6E8A-4147-A177-3AD203B41FA5}">
                      <a16:colId xmlns:a16="http://schemas.microsoft.com/office/drawing/2014/main" val="20003"/>
                    </a:ext>
                  </a:extLst>
                </a:gridCol>
                <a:gridCol w="958826">
                  <a:extLst>
                    <a:ext uri="{9D8B030D-6E8A-4147-A177-3AD203B41FA5}">
                      <a16:colId xmlns:a16="http://schemas.microsoft.com/office/drawing/2014/main" val="20004"/>
                    </a:ext>
                  </a:extLst>
                </a:gridCol>
                <a:gridCol w="958826">
                  <a:extLst>
                    <a:ext uri="{9D8B030D-6E8A-4147-A177-3AD203B41FA5}">
                      <a16:colId xmlns:a16="http://schemas.microsoft.com/office/drawing/2014/main" val="20005"/>
                    </a:ext>
                  </a:extLst>
                </a:gridCol>
                <a:gridCol w="958826">
                  <a:extLst>
                    <a:ext uri="{9D8B030D-6E8A-4147-A177-3AD203B41FA5}">
                      <a16:colId xmlns:a16="http://schemas.microsoft.com/office/drawing/2014/main" val="20006"/>
                    </a:ext>
                  </a:extLst>
                </a:gridCol>
                <a:gridCol w="958826">
                  <a:extLst>
                    <a:ext uri="{9D8B030D-6E8A-4147-A177-3AD203B41FA5}">
                      <a16:colId xmlns:a16="http://schemas.microsoft.com/office/drawing/2014/main" val="20007"/>
                    </a:ext>
                  </a:extLst>
                </a:gridCol>
              </a:tblGrid>
              <a:tr h="370840">
                <a:tc>
                  <a:txBody>
                    <a:bodyPr/>
                    <a:lstStyle/>
                    <a:p>
                      <a:pPr algn="ctr"/>
                      <a:r>
                        <a:rPr lang="en-GB" sz="4000" b="0" dirty="0">
                          <a:solidFill>
                            <a:schemeClr val="bg1">
                              <a:lumMod val="85000"/>
                            </a:schemeClr>
                          </a:solidFill>
                          <a:latin typeface="Arial" panose="020B0604020202020204" pitchFamily="34" charset="0"/>
                          <a:cs typeface="Arial" panose="020B0604020202020204" pitchFamily="34" charset="0"/>
                        </a:rPr>
                        <a:t>128</a:t>
                      </a:r>
                    </a:p>
                  </a:txBody>
                  <a:tcPr anchor="ctr">
                    <a:noFill/>
                  </a:tcPr>
                </a:tc>
                <a:tc>
                  <a:txBody>
                    <a:bodyPr/>
                    <a:lstStyle/>
                    <a:p>
                      <a:pPr algn="ctr"/>
                      <a:r>
                        <a:rPr lang="en-GB" sz="4000" b="0" dirty="0">
                          <a:solidFill>
                            <a:schemeClr val="bg1">
                              <a:lumMod val="85000"/>
                            </a:schemeClr>
                          </a:solidFill>
                          <a:latin typeface="Arial" panose="020B0604020202020204" pitchFamily="34" charset="0"/>
                          <a:cs typeface="Arial" panose="020B0604020202020204" pitchFamily="34" charset="0"/>
                        </a:rPr>
                        <a:t>64</a:t>
                      </a:r>
                    </a:p>
                  </a:txBody>
                  <a:tcPr anchor="ctr">
                    <a:noFill/>
                  </a:tcPr>
                </a:tc>
                <a:tc>
                  <a:txBody>
                    <a:bodyPr/>
                    <a:lstStyle/>
                    <a:p>
                      <a:pPr algn="ctr"/>
                      <a:r>
                        <a:rPr lang="en-GB" sz="4000" b="0" dirty="0">
                          <a:solidFill>
                            <a:schemeClr val="bg1">
                              <a:lumMod val="85000"/>
                            </a:schemeClr>
                          </a:solidFill>
                          <a:latin typeface="Arial" panose="020B0604020202020204" pitchFamily="34" charset="0"/>
                          <a:cs typeface="Arial" panose="020B0604020202020204" pitchFamily="34" charset="0"/>
                        </a:rPr>
                        <a:t>32</a:t>
                      </a:r>
                    </a:p>
                  </a:txBody>
                  <a:tcPr anchor="ctr">
                    <a:noFill/>
                  </a:tcPr>
                </a:tc>
                <a:tc>
                  <a:txBody>
                    <a:bodyPr/>
                    <a:lstStyle/>
                    <a:p>
                      <a:pPr algn="ctr"/>
                      <a:r>
                        <a:rPr lang="en-GB" sz="4000" b="0" dirty="0">
                          <a:solidFill>
                            <a:schemeClr val="bg1">
                              <a:lumMod val="85000"/>
                            </a:schemeClr>
                          </a:solidFill>
                          <a:latin typeface="Arial" panose="020B0604020202020204" pitchFamily="34" charset="0"/>
                          <a:cs typeface="Arial" panose="020B0604020202020204" pitchFamily="34" charset="0"/>
                        </a:rPr>
                        <a:t>16</a:t>
                      </a:r>
                    </a:p>
                  </a:txBody>
                  <a:tcPr anchor="ctr">
                    <a:noFill/>
                  </a:tcPr>
                </a:tc>
                <a:tc>
                  <a:txBody>
                    <a:bodyPr/>
                    <a:lstStyle/>
                    <a:p>
                      <a:pPr algn="ctr"/>
                      <a:r>
                        <a:rPr lang="en-GB" sz="4000" b="0" dirty="0">
                          <a:solidFill>
                            <a:schemeClr val="bg1">
                              <a:lumMod val="85000"/>
                            </a:schemeClr>
                          </a:solidFill>
                          <a:latin typeface="Arial" panose="020B0604020202020204" pitchFamily="34" charset="0"/>
                          <a:cs typeface="Arial" panose="020B0604020202020204" pitchFamily="34" charset="0"/>
                        </a:rPr>
                        <a:t>8</a:t>
                      </a:r>
                    </a:p>
                  </a:txBody>
                  <a:tcPr anchor="ctr">
                    <a:noFill/>
                  </a:tcPr>
                </a:tc>
                <a:tc>
                  <a:txBody>
                    <a:bodyPr/>
                    <a:lstStyle/>
                    <a:p>
                      <a:pPr algn="ctr"/>
                      <a:r>
                        <a:rPr lang="en-GB" sz="4000" b="0" dirty="0">
                          <a:solidFill>
                            <a:schemeClr val="bg1">
                              <a:lumMod val="85000"/>
                            </a:schemeClr>
                          </a:solidFill>
                          <a:latin typeface="Arial" panose="020B0604020202020204" pitchFamily="34" charset="0"/>
                          <a:cs typeface="Arial" panose="020B0604020202020204" pitchFamily="34" charset="0"/>
                        </a:rPr>
                        <a:t>4</a:t>
                      </a:r>
                    </a:p>
                  </a:txBody>
                  <a:tcPr anchor="ctr">
                    <a:noFill/>
                  </a:tcPr>
                </a:tc>
                <a:tc>
                  <a:txBody>
                    <a:bodyPr/>
                    <a:lstStyle/>
                    <a:p>
                      <a:pPr algn="ctr"/>
                      <a:r>
                        <a:rPr lang="en-GB" sz="4000" b="0" dirty="0">
                          <a:solidFill>
                            <a:schemeClr val="bg1">
                              <a:lumMod val="85000"/>
                            </a:schemeClr>
                          </a:solidFill>
                          <a:latin typeface="Arial" panose="020B0604020202020204" pitchFamily="34" charset="0"/>
                          <a:cs typeface="Arial" panose="020B0604020202020204" pitchFamily="34" charset="0"/>
                        </a:rPr>
                        <a:t>2</a:t>
                      </a:r>
                    </a:p>
                  </a:txBody>
                  <a:tcPr anchor="ctr">
                    <a:noFill/>
                  </a:tcPr>
                </a:tc>
                <a:tc>
                  <a:txBody>
                    <a:bodyPr/>
                    <a:lstStyle/>
                    <a:p>
                      <a:pPr algn="ctr"/>
                      <a:r>
                        <a:rPr lang="en-GB" sz="4000" b="0" dirty="0">
                          <a:solidFill>
                            <a:schemeClr val="bg1">
                              <a:lumMod val="85000"/>
                            </a:schemeClr>
                          </a:solidFill>
                          <a:latin typeface="Arial" panose="020B0604020202020204" pitchFamily="34" charset="0"/>
                          <a:cs typeface="Arial" panose="020B0604020202020204" pitchFamily="34" charset="0"/>
                        </a:rPr>
                        <a:t>1</a:t>
                      </a:r>
                    </a:p>
                  </a:txBody>
                  <a:tcPr anchor="ctr">
                    <a:noFill/>
                  </a:tcPr>
                </a:tc>
                <a:extLst>
                  <a:ext uri="{0D108BD9-81ED-4DB2-BD59-A6C34878D82A}">
                    <a16:rowId xmlns:a16="http://schemas.microsoft.com/office/drawing/2014/main" val="10000"/>
                  </a:ext>
                </a:extLst>
              </a:tr>
              <a:tr h="370840">
                <a:tc>
                  <a:txBody>
                    <a:bodyPr/>
                    <a:lstStyle/>
                    <a:p>
                      <a:pPr marL="0" algn="ctr" defTabSz="457200" rtl="0" eaLnBrk="1" latinLnBrk="0" hangingPunct="1"/>
                      <a:r>
                        <a:rPr lang="en-GB" sz="4800" b="1" kern="1200" dirty="0">
                          <a:solidFill>
                            <a:srgbClr val="0E463C"/>
                          </a:solidFill>
                          <a:latin typeface="Arial" panose="020B0604020202020204" pitchFamily="34" charset="0"/>
                          <a:ea typeface="+mn-ea"/>
                          <a:cs typeface="Arial" panose="020B0604020202020204" pitchFamily="34" charset="0"/>
                        </a:rPr>
                        <a:t>0</a:t>
                      </a:r>
                    </a:p>
                  </a:txBody>
                  <a:tcPr anchor="ctr">
                    <a:noFill/>
                  </a:tcPr>
                </a:tc>
                <a:tc>
                  <a:txBody>
                    <a:bodyPr/>
                    <a:lstStyle/>
                    <a:p>
                      <a:pPr marL="0" algn="ctr" defTabSz="457200" rtl="0" eaLnBrk="1" latinLnBrk="0" hangingPunct="1"/>
                      <a:r>
                        <a:rPr lang="en-GB" sz="4800" b="1" kern="1200" dirty="0">
                          <a:solidFill>
                            <a:srgbClr val="0E463C"/>
                          </a:solidFill>
                          <a:latin typeface="Arial" panose="020B0604020202020204" pitchFamily="34" charset="0"/>
                          <a:ea typeface="+mn-ea"/>
                          <a:cs typeface="Arial" panose="020B0604020202020204" pitchFamily="34" charset="0"/>
                        </a:rPr>
                        <a:t>0</a:t>
                      </a:r>
                    </a:p>
                  </a:txBody>
                  <a:tcPr anchor="ctr">
                    <a:noFill/>
                  </a:tcPr>
                </a:tc>
                <a:tc>
                  <a:txBody>
                    <a:bodyPr/>
                    <a:lstStyle/>
                    <a:p>
                      <a:pPr marL="0" algn="ctr" defTabSz="457200" rtl="0" eaLnBrk="1" latinLnBrk="0" hangingPunct="1"/>
                      <a:r>
                        <a:rPr lang="en-GB" sz="4800" b="1" kern="1200" dirty="0">
                          <a:solidFill>
                            <a:srgbClr val="0E463C"/>
                          </a:solidFill>
                          <a:latin typeface="Arial" panose="020B0604020202020204" pitchFamily="34" charset="0"/>
                          <a:ea typeface="+mn-ea"/>
                          <a:cs typeface="Arial" panose="020B0604020202020204" pitchFamily="34" charset="0"/>
                        </a:rPr>
                        <a:t>1</a:t>
                      </a:r>
                    </a:p>
                  </a:txBody>
                  <a:tcPr anchor="ctr">
                    <a:noFill/>
                  </a:tcPr>
                </a:tc>
                <a:tc>
                  <a:txBody>
                    <a:bodyPr/>
                    <a:lstStyle/>
                    <a:p>
                      <a:pPr marL="0" algn="ctr" defTabSz="457200" rtl="0" eaLnBrk="1" latinLnBrk="0" hangingPunct="1"/>
                      <a:r>
                        <a:rPr lang="en-GB" sz="4800" b="1" kern="1200" dirty="0">
                          <a:solidFill>
                            <a:srgbClr val="0E463C"/>
                          </a:solidFill>
                          <a:latin typeface="Arial" panose="020B0604020202020204" pitchFamily="34" charset="0"/>
                          <a:ea typeface="+mn-ea"/>
                          <a:cs typeface="Arial" panose="020B0604020202020204" pitchFamily="34" charset="0"/>
                        </a:rPr>
                        <a:t>1</a:t>
                      </a:r>
                    </a:p>
                  </a:txBody>
                  <a:tcPr anchor="ctr">
                    <a:noFill/>
                  </a:tcPr>
                </a:tc>
                <a:tc>
                  <a:txBody>
                    <a:bodyPr/>
                    <a:lstStyle/>
                    <a:p>
                      <a:pPr marL="0" algn="ctr" defTabSz="457200" rtl="0" eaLnBrk="1" latinLnBrk="0" hangingPunct="1"/>
                      <a:r>
                        <a:rPr lang="en-GB" sz="4800" b="1" kern="1200" dirty="0">
                          <a:solidFill>
                            <a:srgbClr val="0E463C"/>
                          </a:solidFill>
                          <a:latin typeface="Arial" panose="020B0604020202020204" pitchFamily="34" charset="0"/>
                          <a:ea typeface="+mn-ea"/>
                          <a:cs typeface="Arial" panose="020B0604020202020204" pitchFamily="34" charset="0"/>
                        </a:rPr>
                        <a:t>1</a:t>
                      </a:r>
                    </a:p>
                  </a:txBody>
                  <a:tcPr anchor="ctr">
                    <a:noFill/>
                  </a:tcPr>
                </a:tc>
                <a:tc>
                  <a:txBody>
                    <a:bodyPr/>
                    <a:lstStyle/>
                    <a:p>
                      <a:pPr marL="0" algn="ctr" defTabSz="457200" rtl="0" eaLnBrk="1" latinLnBrk="0" hangingPunct="1"/>
                      <a:r>
                        <a:rPr lang="en-GB" sz="4800" b="1" kern="1200" dirty="0">
                          <a:solidFill>
                            <a:srgbClr val="0E463C"/>
                          </a:solidFill>
                          <a:latin typeface="Arial" panose="020B0604020202020204" pitchFamily="34" charset="0"/>
                          <a:ea typeface="+mn-ea"/>
                          <a:cs typeface="Arial" panose="020B0604020202020204" pitchFamily="34" charset="0"/>
                        </a:rPr>
                        <a:t>0</a:t>
                      </a:r>
                    </a:p>
                  </a:txBody>
                  <a:tcPr anchor="ctr">
                    <a:noFill/>
                  </a:tcPr>
                </a:tc>
                <a:tc>
                  <a:txBody>
                    <a:bodyPr/>
                    <a:lstStyle/>
                    <a:p>
                      <a:pPr marL="0" algn="ctr" defTabSz="457200" rtl="0" eaLnBrk="1" latinLnBrk="0" hangingPunct="1"/>
                      <a:r>
                        <a:rPr lang="en-GB" sz="4800" b="1" kern="1200" dirty="0">
                          <a:solidFill>
                            <a:srgbClr val="0E463C"/>
                          </a:solidFill>
                          <a:latin typeface="Arial" panose="020B0604020202020204" pitchFamily="34" charset="0"/>
                          <a:ea typeface="+mn-ea"/>
                          <a:cs typeface="Arial" panose="020B0604020202020204" pitchFamily="34" charset="0"/>
                        </a:rPr>
                        <a:t>0</a:t>
                      </a:r>
                    </a:p>
                  </a:txBody>
                  <a:tcPr anchor="ctr">
                    <a:noFill/>
                  </a:tcPr>
                </a:tc>
                <a:tc>
                  <a:txBody>
                    <a:bodyPr/>
                    <a:lstStyle/>
                    <a:p>
                      <a:pPr marL="0" algn="ctr" defTabSz="457200" rtl="0" eaLnBrk="1" latinLnBrk="0" hangingPunct="1"/>
                      <a:r>
                        <a:rPr lang="en-GB" sz="4800" b="1" kern="1200" dirty="0">
                          <a:solidFill>
                            <a:srgbClr val="0E463C"/>
                          </a:solidFill>
                          <a:latin typeface="Arial" panose="020B0604020202020204" pitchFamily="34" charset="0"/>
                          <a:ea typeface="+mn-ea"/>
                          <a:cs typeface="Arial" panose="020B0604020202020204" pitchFamily="34" charset="0"/>
                        </a:rPr>
                        <a:t>1</a:t>
                      </a:r>
                    </a:p>
                  </a:txBody>
                  <a:tcPr anchor="c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3915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D9367B-1969-4B12-8724-98041769025F}"/>
              </a:ext>
            </a:extLst>
          </p:cNvPr>
          <p:cNvSpPr>
            <a:spLocks noGrp="1"/>
          </p:cNvSpPr>
          <p:nvPr>
            <p:ph type="body" sz="quarter" idx="13"/>
          </p:nvPr>
        </p:nvSpPr>
        <p:spPr/>
        <p:txBody>
          <a:bodyPr/>
          <a:lstStyle/>
          <a:p>
            <a:r>
              <a:rPr lang="en-GB" dirty="0"/>
              <a:t>Most and least significant bit</a:t>
            </a:r>
          </a:p>
        </p:txBody>
      </p:sp>
      <p:sp>
        <p:nvSpPr>
          <p:cNvPr id="3" name="Text Placeholder 2">
            <a:extLst>
              <a:ext uri="{FF2B5EF4-FFF2-40B4-BE49-F238E27FC236}">
                <a16:creationId xmlns:a16="http://schemas.microsoft.com/office/drawing/2014/main" id="{F30ED1DF-0763-4636-8D00-8927326CE67F}"/>
              </a:ext>
            </a:extLst>
          </p:cNvPr>
          <p:cNvSpPr>
            <a:spLocks noGrp="1"/>
          </p:cNvSpPr>
          <p:nvPr>
            <p:ph type="body" sz="quarter" idx="14"/>
          </p:nvPr>
        </p:nvSpPr>
        <p:spPr>
          <a:xfrm>
            <a:off x="724280" y="1704180"/>
            <a:ext cx="7797230" cy="2687642"/>
          </a:xfrm>
        </p:spPr>
        <p:txBody>
          <a:bodyPr/>
          <a:lstStyle/>
          <a:p>
            <a:r>
              <a:rPr lang="en-GB" dirty="0"/>
              <a:t>The most significant bit (MSB) is the bit with the largest value</a:t>
            </a:r>
          </a:p>
          <a:p>
            <a:pPr lvl="1"/>
            <a:r>
              <a:rPr lang="en-GB" dirty="0"/>
              <a:t>This is the bit that is furthest to the left</a:t>
            </a:r>
          </a:p>
          <a:p>
            <a:r>
              <a:rPr lang="en-GB" dirty="0"/>
              <a:t>The least significant bit (LSB) is the bit with the smallest value</a:t>
            </a:r>
          </a:p>
          <a:p>
            <a:pPr lvl="1"/>
            <a:r>
              <a:rPr lang="en-GB" dirty="0"/>
              <a:t>This is the bit that is furthest to the right</a:t>
            </a:r>
          </a:p>
        </p:txBody>
      </p:sp>
      <p:graphicFrame>
        <p:nvGraphicFramePr>
          <p:cNvPr id="4" name="Table 3">
            <a:extLst>
              <a:ext uri="{FF2B5EF4-FFF2-40B4-BE49-F238E27FC236}">
                <a16:creationId xmlns:a16="http://schemas.microsoft.com/office/drawing/2014/main" id="{B6BE31CE-6997-411B-B3F5-724ADBF9E28D}"/>
              </a:ext>
            </a:extLst>
          </p:cNvPr>
          <p:cNvGraphicFramePr>
            <a:graphicFrameLocks noGrp="1"/>
          </p:cNvGraphicFramePr>
          <p:nvPr>
            <p:extLst>
              <p:ext uri="{D42A27DB-BD31-4B8C-83A1-F6EECF244321}">
                <p14:modId xmlns:p14="http://schemas.microsoft.com/office/powerpoint/2010/main" val="1074999262"/>
              </p:ext>
            </p:extLst>
          </p:nvPr>
        </p:nvGraphicFramePr>
        <p:xfrm>
          <a:off x="724280" y="4391821"/>
          <a:ext cx="7883674" cy="1524000"/>
        </p:xfrm>
        <a:graphic>
          <a:graphicData uri="http://schemas.openxmlformats.org/drawingml/2006/table">
            <a:tbl>
              <a:tblPr firstRow="1" bandRow="1">
                <a:tableStyleId>{5C22544A-7EE6-4342-B048-85BDC9FD1C3A}</a:tableStyleId>
              </a:tblPr>
              <a:tblGrid>
                <a:gridCol w="1171892">
                  <a:extLst>
                    <a:ext uri="{9D8B030D-6E8A-4147-A177-3AD203B41FA5}">
                      <a16:colId xmlns:a16="http://schemas.microsoft.com/office/drawing/2014/main" val="20000"/>
                    </a:ext>
                  </a:extLst>
                </a:gridCol>
                <a:gridCol w="958826">
                  <a:extLst>
                    <a:ext uri="{9D8B030D-6E8A-4147-A177-3AD203B41FA5}">
                      <a16:colId xmlns:a16="http://schemas.microsoft.com/office/drawing/2014/main" val="20001"/>
                    </a:ext>
                  </a:extLst>
                </a:gridCol>
                <a:gridCol w="958826">
                  <a:extLst>
                    <a:ext uri="{9D8B030D-6E8A-4147-A177-3AD203B41FA5}">
                      <a16:colId xmlns:a16="http://schemas.microsoft.com/office/drawing/2014/main" val="20002"/>
                    </a:ext>
                  </a:extLst>
                </a:gridCol>
                <a:gridCol w="958826">
                  <a:extLst>
                    <a:ext uri="{9D8B030D-6E8A-4147-A177-3AD203B41FA5}">
                      <a16:colId xmlns:a16="http://schemas.microsoft.com/office/drawing/2014/main" val="20003"/>
                    </a:ext>
                  </a:extLst>
                </a:gridCol>
                <a:gridCol w="958826">
                  <a:extLst>
                    <a:ext uri="{9D8B030D-6E8A-4147-A177-3AD203B41FA5}">
                      <a16:colId xmlns:a16="http://schemas.microsoft.com/office/drawing/2014/main" val="20004"/>
                    </a:ext>
                  </a:extLst>
                </a:gridCol>
                <a:gridCol w="958826">
                  <a:extLst>
                    <a:ext uri="{9D8B030D-6E8A-4147-A177-3AD203B41FA5}">
                      <a16:colId xmlns:a16="http://schemas.microsoft.com/office/drawing/2014/main" val="20005"/>
                    </a:ext>
                  </a:extLst>
                </a:gridCol>
                <a:gridCol w="958826">
                  <a:extLst>
                    <a:ext uri="{9D8B030D-6E8A-4147-A177-3AD203B41FA5}">
                      <a16:colId xmlns:a16="http://schemas.microsoft.com/office/drawing/2014/main" val="20006"/>
                    </a:ext>
                  </a:extLst>
                </a:gridCol>
                <a:gridCol w="958826">
                  <a:extLst>
                    <a:ext uri="{9D8B030D-6E8A-4147-A177-3AD203B41FA5}">
                      <a16:colId xmlns:a16="http://schemas.microsoft.com/office/drawing/2014/main" val="20007"/>
                    </a:ext>
                  </a:extLst>
                </a:gridCol>
              </a:tblGrid>
              <a:tr h="370840">
                <a:tc>
                  <a:txBody>
                    <a:bodyPr/>
                    <a:lstStyle/>
                    <a:p>
                      <a:pPr algn="ctr"/>
                      <a:r>
                        <a:rPr lang="en-GB" sz="4000" b="0" dirty="0">
                          <a:solidFill>
                            <a:schemeClr val="bg1">
                              <a:lumMod val="85000"/>
                            </a:schemeClr>
                          </a:solidFill>
                          <a:latin typeface="Arial" panose="020B0604020202020204" pitchFamily="34" charset="0"/>
                          <a:cs typeface="Arial" panose="020B0604020202020204" pitchFamily="34" charset="0"/>
                        </a:rPr>
                        <a:t>128</a:t>
                      </a:r>
                    </a:p>
                  </a:txBody>
                  <a:tcPr anchor="ctr">
                    <a:noFill/>
                  </a:tcPr>
                </a:tc>
                <a:tc>
                  <a:txBody>
                    <a:bodyPr/>
                    <a:lstStyle/>
                    <a:p>
                      <a:pPr algn="ctr"/>
                      <a:r>
                        <a:rPr lang="en-GB" sz="4000" b="0" dirty="0">
                          <a:solidFill>
                            <a:schemeClr val="bg1">
                              <a:lumMod val="85000"/>
                            </a:schemeClr>
                          </a:solidFill>
                          <a:latin typeface="Arial" panose="020B0604020202020204" pitchFamily="34" charset="0"/>
                          <a:cs typeface="Arial" panose="020B0604020202020204" pitchFamily="34" charset="0"/>
                        </a:rPr>
                        <a:t>64</a:t>
                      </a:r>
                    </a:p>
                  </a:txBody>
                  <a:tcPr anchor="ctr">
                    <a:noFill/>
                  </a:tcPr>
                </a:tc>
                <a:tc>
                  <a:txBody>
                    <a:bodyPr/>
                    <a:lstStyle/>
                    <a:p>
                      <a:pPr algn="ctr"/>
                      <a:r>
                        <a:rPr lang="en-GB" sz="4000" b="0" dirty="0">
                          <a:solidFill>
                            <a:schemeClr val="bg1">
                              <a:lumMod val="85000"/>
                            </a:schemeClr>
                          </a:solidFill>
                          <a:latin typeface="Arial" panose="020B0604020202020204" pitchFamily="34" charset="0"/>
                          <a:cs typeface="Arial" panose="020B0604020202020204" pitchFamily="34" charset="0"/>
                        </a:rPr>
                        <a:t>32</a:t>
                      </a:r>
                    </a:p>
                  </a:txBody>
                  <a:tcPr anchor="ctr">
                    <a:noFill/>
                  </a:tcPr>
                </a:tc>
                <a:tc>
                  <a:txBody>
                    <a:bodyPr/>
                    <a:lstStyle/>
                    <a:p>
                      <a:pPr algn="ctr"/>
                      <a:r>
                        <a:rPr lang="en-GB" sz="4000" b="0" dirty="0">
                          <a:solidFill>
                            <a:schemeClr val="bg1">
                              <a:lumMod val="85000"/>
                            </a:schemeClr>
                          </a:solidFill>
                          <a:latin typeface="Arial" panose="020B0604020202020204" pitchFamily="34" charset="0"/>
                          <a:cs typeface="Arial" panose="020B0604020202020204" pitchFamily="34" charset="0"/>
                        </a:rPr>
                        <a:t>16</a:t>
                      </a:r>
                    </a:p>
                  </a:txBody>
                  <a:tcPr anchor="ctr">
                    <a:noFill/>
                  </a:tcPr>
                </a:tc>
                <a:tc>
                  <a:txBody>
                    <a:bodyPr/>
                    <a:lstStyle/>
                    <a:p>
                      <a:pPr algn="ctr"/>
                      <a:r>
                        <a:rPr lang="en-GB" sz="4000" b="0" dirty="0">
                          <a:solidFill>
                            <a:schemeClr val="bg1">
                              <a:lumMod val="85000"/>
                            </a:schemeClr>
                          </a:solidFill>
                          <a:latin typeface="Arial" panose="020B0604020202020204" pitchFamily="34" charset="0"/>
                          <a:cs typeface="Arial" panose="020B0604020202020204" pitchFamily="34" charset="0"/>
                        </a:rPr>
                        <a:t>8</a:t>
                      </a:r>
                    </a:p>
                  </a:txBody>
                  <a:tcPr anchor="ctr">
                    <a:noFill/>
                  </a:tcPr>
                </a:tc>
                <a:tc>
                  <a:txBody>
                    <a:bodyPr/>
                    <a:lstStyle/>
                    <a:p>
                      <a:pPr algn="ctr"/>
                      <a:r>
                        <a:rPr lang="en-GB" sz="4000" b="0" dirty="0">
                          <a:solidFill>
                            <a:schemeClr val="bg1">
                              <a:lumMod val="85000"/>
                            </a:schemeClr>
                          </a:solidFill>
                          <a:latin typeface="Arial" panose="020B0604020202020204" pitchFamily="34" charset="0"/>
                          <a:cs typeface="Arial" panose="020B0604020202020204" pitchFamily="34" charset="0"/>
                        </a:rPr>
                        <a:t>4</a:t>
                      </a:r>
                    </a:p>
                  </a:txBody>
                  <a:tcPr anchor="ctr">
                    <a:noFill/>
                  </a:tcPr>
                </a:tc>
                <a:tc>
                  <a:txBody>
                    <a:bodyPr/>
                    <a:lstStyle/>
                    <a:p>
                      <a:pPr algn="ctr"/>
                      <a:r>
                        <a:rPr lang="en-GB" sz="4000" b="0" dirty="0">
                          <a:solidFill>
                            <a:schemeClr val="bg1">
                              <a:lumMod val="85000"/>
                            </a:schemeClr>
                          </a:solidFill>
                          <a:latin typeface="Arial" panose="020B0604020202020204" pitchFamily="34" charset="0"/>
                          <a:cs typeface="Arial" panose="020B0604020202020204" pitchFamily="34" charset="0"/>
                        </a:rPr>
                        <a:t>2</a:t>
                      </a:r>
                    </a:p>
                  </a:txBody>
                  <a:tcPr anchor="ctr">
                    <a:noFill/>
                  </a:tcPr>
                </a:tc>
                <a:tc>
                  <a:txBody>
                    <a:bodyPr/>
                    <a:lstStyle/>
                    <a:p>
                      <a:pPr algn="ctr"/>
                      <a:r>
                        <a:rPr lang="en-GB" sz="4000" b="0" dirty="0">
                          <a:solidFill>
                            <a:schemeClr val="bg1">
                              <a:lumMod val="85000"/>
                            </a:schemeClr>
                          </a:solidFill>
                          <a:latin typeface="Arial" panose="020B0604020202020204" pitchFamily="34" charset="0"/>
                          <a:cs typeface="Arial" panose="020B0604020202020204" pitchFamily="34" charset="0"/>
                        </a:rPr>
                        <a:t>1</a:t>
                      </a:r>
                    </a:p>
                  </a:txBody>
                  <a:tcPr anchor="ctr">
                    <a:noFill/>
                  </a:tcPr>
                </a:tc>
                <a:extLst>
                  <a:ext uri="{0D108BD9-81ED-4DB2-BD59-A6C34878D82A}">
                    <a16:rowId xmlns:a16="http://schemas.microsoft.com/office/drawing/2014/main" val="10000"/>
                  </a:ext>
                </a:extLst>
              </a:tr>
              <a:tr h="370840">
                <a:tc>
                  <a:txBody>
                    <a:bodyPr/>
                    <a:lstStyle/>
                    <a:p>
                      <a:pPr marL="0" algn="ctr" defTabSz="457200" rtl="0" eaLnBrk="1" latinLnBrk="0" hangingPunct="1"/>
                      <a:r>
                        <a:rPr lang="en-GB" sz="4800" b="1" kern="1200" dirty="0">
                          <a:solidFill>
                            <a:srgbClr val="0E463C"/>
                          </a:solidFill>
                          <a:latin typeface="Arial" panose="020B0604020202020204" pitchFamily="34" charset="0"/>
                          <a:ea typeface="+mn-ea"/>
                          <a:cs typeface="Arial" panose="020B0604020202020204" pitchFamily="34" charset="0"/>
                        </a:rPr>
                        <a:t>1</a:t>
                      </a:r>
                    </a:p>
                  </a:txBody>
                  <a:tcPr anchor="ctr">
                    <a:noFill/>
                  </a:tcPr>
                </a:tc>
                <a:tc>
                  <a:txBody>
                    <a:bodyPr/>
                    <a:lstStyle/>
                    <a:p>
                      <a:pPr marL="0" algn="ctr" defTabSz="457200" rtl="0" eaLnBrk="1" latinLnBrk="0" hangingPunct="1"/>
                      <a:r>
                        <a:rPr lang="en-GB" sz="4800" b="1" kern="1200" dirty="0">
                          <a:solidFill>
                            <a:srgbClr val="0E463C"/>
                          </a:solidFill>
                          <a:latin typeface="Arial" panose="020B0604020202020204" pitchFamily="34" charset="0"/>
                          <a:ea typeface="+mn-ea"/>
                          <a:cs typeface="Arial" panose="020B0604020202020204" pitchFamily="34" charset="0"/>
                        </a:rPr>
                        <a:t>0</a:t>
                      </a:r>
                    </a:p>
                  </a:txBody>
                  <a:tcPr anchor="ctr">
                    <a:noFill/>
                  </a:tcPr>
                </a:tc>
                <a:tc>
                  <a:txBody>
                    <a:bodyPr/>
                    <a:lstStyle/>
                    <a:p>
                      <a:pPr marL="0" algn="ctr" defTabSz="457200" rtl="0" eaLnBrk="1" latinLnBrk="0" hangingPunct="1"/>
                      <a:r>
                        <a:rPr lang="en-GB" sz="4800" b="1" kern="1200" dirty="0">
                          <a:solidFill>
                            <a:srgbClr val="0E463C"/>
                          </a:solidFill>
                          <a:latin typeface="Arial" panose="020B0604020202020204" pitchFamily="34" charset="0"/>
                          <a:ea typeface="+mn-ea"/>
                          <a:cs typeface="Arial" panose="020B0604020202020204" pitchFamily="34" charset="0"/>
                        </a:rPr>
                        <a:t>0</a:t>
                      </a:r>
                    </a:p>
                  </a:txBody>
                  <a:tcPr anchor="ctr">
                    <a:noFill/>
                  </a:tcPr>
                </a:tc>
                <a:tc>
                  <a:txBody>
                    <a:bodyPr/>
                    <a:lstStyle/>
                    <a:p>
                      <a:pPr marL="0" algn="ctr" defTabSz="457200" rtl="0" eaLnBrk="1" latinLnBrk="0" hangingPunct="1"/>
                      <a:r>
                        <a:rPr lang="en-GB" sz="4800" b="1" kern="1200" dirty="0">
                          <a:solidFill>
                            <a:srgbClr val="0E463C"/>
                          </a:solidFill>
                          <a:latin typeface="Arial" panose="020B0604020202020204" pitchFamily="34" charset="0"/>
                          <a:ea typeface="+mn-ea"/>
                          <a:cs typeface="Arial" panose="020B0604020202020204" pitchFamily="34" charset="0"/>
                        </a:rPr>
                        <a:t>1</a:t>
                      </a:r>
                    </a:p>
                  </a:txBody>
                  <a:tcPr anchor="ctr">
                    <a:noFill/>
                  </a:tcPr>
                </a:tc>
                <a:tc>
                  <a:txBody>
                    <a:bodyPr/>
                    <a:lstStyle/>
                    <a:p>
                      <a:pPr marL="0" algn="ctr" defTabSz="457200" rtl="0" eaLnBrk="1" latinLnBrk="0" hangingPunct="1"/>
                      <a:r>
                        <a:rPr lang="en-GB" sz="4800" b="1" kern="1200" dirty="0">
                          <a:solidFill>
                            <a:srgbClr val="0E463C"/>
                          </a:solidFill>
                          <a:latin typeface="Arial" panose="020B0604020202020204" pitchFamily="34" charset="0"/>
                          <a:ea typeface="+mn-ea"/>
                          <a:cs typeface="Arial" panose="020B0604020202020204" pitchFamily="34" charset="0"/>
                        </a:rPr>
                        <a:t>1</a:t>
                      </a:r>
                    </a:p>
                  </a:txBody>
                  <a:tcPr anchor="ctr">
                    <a:noFill/>
                  </a:tcPr>
                </a:tc>
                <a:tc>
                  <a:txBody>
                    <a:bodyPr/>
                    <a:lstStyle/>
                    <a:p>
                      <a:pPr marL="0" algn="ctr" defTabSz="457200" rtl="0" eaLnBrk="1" latinLnBrk="0" hangingPunct="1"/>
                      <a:r>
                        <a:rPr lang="en-GB" sz="4800" b="1" kern="1200" dirty="0">
                          <a:solidFill>
                            <a:srgbClr val="0E463C"/>
                          </a:solidFill>
                          <a:latin typeface="Arial" panose="020B0604020202020204" pitchFamily="34" charset="0"/>
                          <a:ea typeface="+mn-ea"/>
                          <a:cs typeface="Arial" panose="020B0604020202020204" pitchFamily="34" charset="0"/>
                        </a:rPr>
                        <a:t>1</a:t>
                      </a:r>
                    </a:p>
                  </a:txBody>
                  <a:tcPr anchor="ctr">
                    <a:noFill/>
                  </a:tcPr>
                </a:tc>
                <a:tc>
                  <a:txBody>
                    <a:bodyPr/>
                    <a:lstStyle/>
                    <a:p>
                      <a:pPr marL="0" algn="ctr" defTabSz="457200" rtl="0" eaLnBrk="1" latinLnBrk="0" hangingPunct="1"/>
                      <a:r>
                        <a:rPr lang="en-GB" sz="4800" b="1" kern="1200" dirty="0">
                          <a:solidFill>
                            <a:srgbClr val="0E463C"/>
                          </a:solidFill>
                          <a:latin typeface="Arial" panose="020B0604020202020204" pitchFamily="34" charset="0"/>
                          <a:ea typeface="+mn-ea"/>
                          <a:cs typeface="Arial" panose="020B0604020202020204" pitchFamily="34" charset="0"/>
                        </a:rPr>
                        <a:t>0</a:t>
                      </a:r>
                    </a:p>
                  </a:txBody>
                  <a:tcPr anchor="ctr">
                    <a:noFill/>
                  </a:tcPr>
                </a:tc>
                <a:tc>
                  <a:txBody>
                    <a:bodyPr/>
                    <a:lstStyle/>
                    <a:p>
                      <a:pPr marL="0" algn="ctr" defTabSz="457200" rtl="0" eaLnBrk="1" latinLnBrk="0" hangingPunct="1"/>
                      <a:r>
                        <a:rPr lang="en-GB" sz="4800" b="1" kern="1200" dirty="0">
                          <a:solidFill>
                            <a:srgbClr val="0E463C"/>
                          </a:solidFill>
                          <a:latin typeface="Arial" panose="020B0604020202020204" pitchFamily="34" charset="0"/>
                          <a:ea typeface="+mn-ea"/>
                          <a:cs typeface="Arial" panose="020B0604020202020204" pitchFamily="34" charset="0"/>
                        </a:rPr>
                        <a:t>1</a:t>
                      </a:r>
                    </a:p>
                  </a:txBody>
                  <a:tcPr anchor="ctr">
                    <a:noFill/>
                  </a:tcPr>
                </a:tc>
                <a:extLst>
                  <a:ext uri="{0D108BD9-81ED-4DB2-BD59-A6C34878D82A}">
                    <a16:rowId xmlns:a16="http://schemas.microsoft.com/office/drawing/2014/main" val="10001"/>
                  </a:ext>
                </a:extLst>
              </a:tr>
            </a:tbl>
          </a:graphicData>
        </a:graphic>
      </p:graphicFrame>
      <p:sp>
        <p:nvSpPr>
          <p:cNvPr id="26" name="Freeform: Shape 25">
            <a:extLst>
              <a:ext uri="{FF2B5EF4-FFF2-40B4-BE49-F238E27FC236}">
                <a16:creationId xmlns:a16="http://schemas.microsoft.com/office/drawing/2014/main" id="{8965867E-D083-4A6A-8B90-5590C56B5527}"/>
              </a:ext>
            </a:extLst>
          </p:cNvPr>
          <p:cNvSpPr/>
          <p:nvPr/>
        </p:nvSpPr>
        <p:spPr>
          <a:xfrm>
            <a:off x="7759700" y="3340100"/>
            <a:ext cx="1054100" cy="2197100"/>
          </a:xfrm>
          <a:custGeom>
            <a:avLst/>
            <a:gdLst>
              <a:gd name="connsiteX0" fmla="*/ 0 w 1054100"/>
              <a:gd name="connsiteY0" fmla="*/ 0 h 2012950"/>
              <a:gd name="connsiteX1" fmla="*/ 1054100 w 1054100"/>
              <a:gd name="connsiteY1" fmla="*/ 0 h 2012950"/>
              <a:gd name="connsiteX2" fmla="*/ 1054100 w 1054100"/>
              <a:gd name="connsiteY2" fmla="*/ 2012950 h 2012950"/>
              <a:gd name="connsiteX3" fmla="*/ 812800 w 1054100"/>
              <a:gd name="connsiteY3" fmla="*/ 2012950 h 2012950"/>
            </a:gdLst>
            <a:ahLst/>
            <a:cxnLst>
              <a:cxn ang="0">
                <a:pos x="connsiteX0" y="connsiteY0"/>
              </a:cxn>
              <a:cxn ang="0">
                <a:pos x="connsiteX1" y="connsiteY1"/>
              </a:cxn>
              <a:cxn ang="0">
                <a:pos x="connsiteX2" y="connsiteY2"/>
              </a:cxn>
              <a:cxn ang="0">
                <a:pos x="connsiteX3" y="connsiteY3"/>
              </a:cxn>
            </a:cxnLst>
            <a:rect l="l" t="t" r="r" b="b"/>
            <a:pathLst>
              <a:path w="1054100" h="2012950">
                <a:moveTo>
                  <a:pt x="0" y="0"/>
                </a:moveTo>
                <a:lnTo>
                  <a:pt x="1054100" y="0"/>
                </a:lnTo>
                <a:lnTo>
                  <a:pt x="1054100" y="2012950"/>
                </a:lnTo>
                <a:lnTo>
                  <a:pt x="812800" y="2012950"/>
                </a:lnTo>
              </a:path>
            </a:pathLst>
          </a:custGeom>
          <a:noFill/>
          <a:ln w="57150">
            <a:solidFill>
              <a:srgbClr val="58ACA5"/>
            </a:solidFill>
            <a:headEnd type="oval"/>
            <a:tailEnd type="non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DC5B10A9-AC3B-4C33-B962-62236E07665B}"/>
              </a:ext>
            </a:extLst>
          </p:cNvPr>
          <p:cNvSpPr/>
          <p:nvPr/>
        </p:nvSpPr>
        <p:spPr>
          <a:xfrm>
            <a:off x="7683888" y="5082418"/>
            <a:ext cx="880844" cy="839583"/>
          </a:xfrm>
          <a:prstGeom prst="rect">
            <a:avLst/>
          </a:prstGeom>
          <a:noFill/>
          <a:ln w="57150">
            <a:solidFill>
              <a:srgbClr val="58ACA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8" name="Freeform: Shape 27">
            <a:extLst>
              <a:ext uri="{FF2B5EF4-FFF2-40B4-BE49-F238E27FC236}">
                <a16:creationId xmlns:a16="http://schemas.microsoft.com/office/drawing/2014/main" id="{406924BF-225E-4E1F-8EED-C8784F6C5BC6}"/>
              </a:ext>
            </a:extLst>
          </p:cNvPr>
          <p:cNvSpPr/>
          <p:nvPr/>
        </p:nvSpPr>
        <p:spPr>
          <a:xfrm>
            <a:off x="330200" y="2095500"/>
            <a:ext cx="552450" cy="3429000"/>
          </a:xfrm>
          <a:custGeom>
            <a:avLst/>
            <a:gdLst>
              <a:gd name="connsiteX0" fmla="*/ 330200 w 552450"/>
              <a:gd name="connsiteY0" fmla="*/ 0 h 3429000"/>
              <a:gd name="connsiteX1" fmla="*/ 0 w 552450"/>
              <a:gd name="connsiteY1" fmla="*/ 0 h 3429000"/>
              <a:gd name="connsiteX2" fmla="*/ 0 w 552450"/>
              <a:gd name="connsiteY2" fmla="*/ 3429000 h 3429000"/>
              <a:gd name="connsiteX3" fmla="*/ 552450 w 5524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52450" h="3429000">
                <a:moveTo>
                  <a:pt x="330200" y="0"/>
                </a:moveTo>
                <a:lnTo>
                  <a:pt x="0" y="0"/>
                </a:lnTo>
                <a:lnTo>
                  <a:pt x="0" y="3429000"/>
                </a:lnTo>
                <a:lnTo>
                  <a:pt x="552450" y="3429000"/>
                </a:lnTo>
              </a:path>
            </a:pathLst>
          </a:custGeom>
          <a:noFill/>
          <a:ln w="57150">
            <a:solidFill>
              <a:srgbClr val="D2A022"/>
            </a:solidFill>
            <a:headEnd type="ova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99B001E3-1789-4790-9495-CD971048E1C6}"/>
              </a:ext>
            </a:extLst>
          </p:cNvPr>
          <p:cNvSpPr/>
          <p:nvPr/>
        </p:nvSpPr>
        <p:spPr>
          <a:xfrm>
            <a:off x="875690" y="5082418"/>
            <a:ext cx="880844" cy="839583"/>
          </a:xfrm>
          <a:prstGeom prst="rect">
            <a:avLst/>
          </a:prstGeom>
          <a:noFill/>
          <a:ln w="57150">
            <a:solidFill>
              <a:srgbClr val="D2A02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31314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Representing values</a:t>
            </a:r>
          </a:p>
        </p:txBody>
      </p:sp>
      <p:sp>
        <p:nvSpPr>
          <p:cNvPr id="3" name="Text Placeholder 2"/>
          <p:cNvSpPr>
            <a:spLocks noGrp="1"/>
          </p:cNvSpPr>
          <p:nvPr>
            <p:ph type="body" sz="quarter" idx="14"/>
          </p:nvPr>
        </p:nvSpPr>
        <p:spPr/>
        <p:txBody>
          <a:bodyPr/>
          <a:lstStyle/>
          <a:p>
            <a:r>
              <a:rPr lang="en-GB" dirty="0"/>
              <a:t>Consider the byte value 0011 1001</a:t>
            </a:r>
            <a:endParaRPr lang="en-GB" baseline="-25000" dirty="0"/>
          </a:p>
          <a:p>
            <a:pPr lvl="1"/>
            <a:r>
              <a:rPr lang="en-GB" dirty="0"/>
              <a:t>This is represented in denary as 57</a:t>
            </a:r>
            <a:endParaRPr lang="en-GB" baseline="-25000" dirty="0"/>
          </a:p>
          <a:p>
            <a:pPr lvl="1"/>
            <a:r>
              <a:rPr lang="en-GB" dirty="0"/>
              <a:t>As an electrical circuit this could be represented as:</a:t>
            </a:r>
          </a:p>
        </p:txBody>
      </p:sp>
      <p:grpSp>
        <p:nvGrpSpPr>
          <p:cNvPr id="7" name="Group 6"/>
          <p:cNvGrpSpPr/>
          <p:nvPr/>
        </p:nvGrpSpPr>
        <p:grpSpPr>
          <a:xfrm>
            <a:off x="1545137" y="3351249"/>
            <a:ext cx="6190442" cy="2612292"/>
            <a:chOff x="2371460" y="3998406"/>
            <a:chExt cx="6190442" cy="2612292"/>
          </a:xfrm>
        </p:grpSpPr>
        <p:sp>
          <p:nvSpPr>
            <p:cNvPr id="4" name="Oval 3"/>
            <p:cNvSpPr/>
            <p:nvPr/>
          </p:nvSpPr>
          <p:spPr>
            <a:xfrm rot="5400000">
              <a:off x="6071396" y="4174871"/>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dirty="0"/>
            </a:p>
          </p:txBody>
        </p:sp>
        <p:sp>
          <p:nvSpPr>
            <p:cNvPr id="6" name="Oval 5"/>
            <p:cNvSpPr/>
            <p:nvPr/>
          </p:nvSpPr>
          <p:spPr>
            <a:xfrm rot="5400000">
              <a:off x="6071396" y="4962271"/>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dirty="0"/>
            </a:p>
          </p:txBody>
        </p:sp>
        <p:grpSp>
          <p:nvGrpSpPr>
            <p:cNvPr id="16" name="Group 15"/>
            <p:cNvGrpSpPr/>
            <p:nvPr/>
          </p:nvGrpSpPr>
          <p:grpSpPr>
            <a:xfrm rot="5400000">
              <a:off x="6933166" y="4656011"/>
              <a:ext cx="556099" cy="2701372"/>
              <a:chOff x="5454555" y="2060057"/>
              <a:chExt cx="469998" cy="2235718"/>
            </a:xfrm>
            <a:solidFill>
              <a:srgbClr val="FFFF00"/>
            </a:solidFill>
          </p:grpSpPr>
          <p:sp>
            <p:nvSpPr>
              <p:cNvPr id="10" name="Oval 9"/>
              <p:cNvSpPr/>
              <p:nvPr/>
            </p:nvSpPr>
            <p:spPr>
              <a:xfrm>
                <a:off x="5454555" y="3820609"/>
                <a:ext cx="469995" cy="475166"/>
              </a:xfrm>
              <a:prstGeom prst="ellipse">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u="sng" dirty="0"/>
              </a:p>
            </p:txBody>
          </p:sp>
          <p:cxnSp>
            <p:nvCxnSpPr>
              <p:cNvPr id="11" name="Straight Connector 10"/>
              <p:cNvCxnSpPr>
                <a:stCxn id="10" idx="3"/>
                <a:endCxn id="10" idx="7"/>
              </p:cNvCxnSpPr>
              <p:nvPr/>
            </p:nvCxnSpPr>
            <p:spPr>
              <a:xfrm flipV="1">
                <a:off x="5523384" y="3890195"/>
                <a:ext cx="332337" cy="335994"/>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a:endCxn id="10" idx="5"/>
              </p:cNvCxnSpPr>
              <p:nvPr/>
            </p:nvCxnSpPr>
            <p:spPr>
              <a:xfrm>
                <a:off x="5520240" y="3901784"/>
                <a:ext cx="335481" cy="324405"/>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1" name="Oval 90"/>
              <p:cNvSpPr/>
              <p:nvPr/>
            </p:nvSpPr>
            <p:spPr>
              <a:xfrm>
                <a:off x="5454556" y="3259464"/>
                <a:ext cx="469995" cy="47516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u="sng" dirty="0"/>
              </a:p>
            </p:txBody>
          </p:sp>
          <p:cxnSp>
            <p:nvCxnSpPr>
              <p:cNvPr id="92" name="Straight Connector 91"/>
              <p:cNvCxnSpPr>
                <a:stCxn id="91" idx="3"/>
                <a:endCxn id="91" idx="7"/>
              </p:cNvCxnSpPr>
              <p:nvPr/>
            </p:nvCxnSpPr>
            <p:spPr>
              <a:xfrm flipV="1">
                <a:off x="5523385" y="3329049"/>
                <a:ext cx="332337" cy="335994"/>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a:endCxn id="91" idx="5"/>
              </p:cNvCxnSpPr>
              <p:nvPr/>
            </p:nvCxnSpPr>
            <p:spPr>
              <a:xfrm>
                <a:off x="5520241" y="3340639"/>
                <a:ext cx="335481" cy="324405"/>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1" name="Oval 100"/>
              <p:cNvSpPr/>
              <p:nvPr/>
            </p:nvSpPr>
            <p:spPr>
              <a:xfrm>
                <a:off x="5454557" y="2662871"/>
                <a:ext cx="469995" cy="47516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u="sng" dirty="0"/>
              </a:p>
            </p:txBody>
          </p:sp>
          <p:cxnSp>
            <p:nvCxnSpPr>
              <p:cNvPr id="102" name="Straight Connector 101"/>
              <p:cNvCxnSpPr>
                <a:stCxn id="101" idx="3"/>
                <a:endCxn id="101" idx="7"/>
              </p:cNvCxnSpPr>
              <p:nvPr/>
            </p:nvCxnSpPr>
            <p:spPr>
              <a:xfrm flipV="1">
                <a:off x="5523386" y="2732457"/>
                <a:ext cx="332337" cy="335994"/>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a:endCxn id="101" idx="5"/>
              </p:cNvCxnSpPr>
              <p:nvPr/>
            </p:nvCxnSpPr>
            <p:spPr>
              <a:xfrm>
                <a:off x="5520242" y="2744047"/>
                <a:ext cx="335481" cy="324405"/>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5" name="Oval 114"/>
              <p:cNvSpPr/>
              <p:nvPr/>
            </p:nvSpPr>
            <p:spPr>
              <a:xfrm>
                <a:off x="5454558" y="2060057"/>
                <a:ext cx="469995" cy="475166"/>
              </a:xfrm>
              <a:prstGeom prst="ellipse">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u="sng" dirty="0"/>
              </a:p>
            </p:txBody>
          </p:sp>
          <p:cxnSp>
            <p:nvCxnSpPr>
              <p:cNvPr id="116" name="Straight Connector 115"/>
              <p:cNvCxnSpPr>
                <a:stCxn id="115" idx="3"/>
                <a:endCxn id="115" idx="7"/>
              </p:cNvCxnSpPr>
              <p:nvPr/>
            </p:nvCxnSpPr>
            <p:spPr>
              <a:xfrm flipV="1">
                <a:off x="5523387" y="2129644"/>
                <a:ext cx="332337" cy="335994"/>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a:endCxn id="115" idx="5"/>
              </p:cNvCxnSpPr>
              <p:nvPr/>
            </p:nvCxnSpPr>
            <p:spPr>
              <a:xfrm>
                <a:off x="5520243" y="2141234"/>
                <a:ext cx="335481" cy="324405"/>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8" name="Straight Connector 17"/>
            <p:cNvCxnSpPr>
              <a:stCxn id="6" idx="6"/>
              <a:endCxn id="10" idx="2"/>
            </p:cNvCxnSpPr>
            <p:nvPr/>
          </p:nvCxnSpPr>
          <p:spPr>
            <a:xfrm rot="5400000" flipV="1">
              <a:off x="5845368" y="5426425"/>
              <a:ext cx="60445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0" idx="6"/>
            </p:cNvCxnSpPr>
            <p:nvPr/>
          </p:nvCxnSpPr>
          <p:spPr>
            <a:xfrm rot="5400000" flipV="1">
              <a:off x="5985555" y="6446793"/>
              <a:ext cx="324086"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Oval 48"/>
            <p:cNvSpPr/>
            <p:nvPr/>
          </p:nvSpPr>
          <p:spPr>
            <a:xfrm rot="5400000">
              <a:off x="5392293" y="4174871"/>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dirty="0"/>
            </a:p>
          </p:txBody>
        </p:sp>
        <p:sp>
          <p:nvSpPr>
            <p:cNvPr id="50" name="Oval 49"/>
            <p:cNvSpPr/>
            <p:nvPr/>
          </p:nvSpPr>
          <p:spPr>
            <a:xfrm rot="5400000">
              <a:off x="5392293" y="4962271"/>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dirty="0"/>
            </a:p>
          </p:txBody>
        </p:sp>
        <p:grpSp>
          <p:nvGrpSpPr>
            <p:cNvPr id="52" name="Group 51"/>
            <p:cNvGrpSpPr/>
            <p:nvPr/>
          </p:nvGrpSpPr>
          <p:grpSpPr>
            <a:xfrm rot="5400000">
              <a:off x="5190447" y="5719636"/>
              <a:ext cx="556096" cy="574133"/>
              <a:chOff x="5454555" y="3820609"/>
              <a:chExt cx="469995" cy="475166"/>
            </a:xfrm>
          </p:grpSpPr>
          <p:sp>
            <p:nvSpPr>
              <p:cNvPr id="53" name="Oval 52"/>
              <p:cNvSpPr/>
              <p:nvPr/>
            </p:nvSpPr>
            <p:spPr>
              <a:xfrm>
                <a:off x="5454555" y="3820609"/>
                <a:ext cx="469995" cy="475166"/>
              </a:xfrm>
              <a:prstGeom prst="ellipse">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u="sng" dirty="0"/>
              </a:p>
            </p:txBody>
          </p:sp>
          <p:cxnSp>
            <p:nvCxnSpPr>
              <p:cNvPr id="54" name="Straight Connector 53"/>
              <p:cNvCxnSpPr>
                <a:stCxn id="53" idx="3"/>
                <a:endCxn id="53" idx="7"/>
              </p:cNvCxnSpPr>
              <p:nvPr/>
            </p:nvCxnSpPr>
            <p:spPr>
              <a:xfrm flipV="1">
                <a:off x="5523384" y="3890195"/>
                <a:ext cx="332337" cy="33599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a:endCxn id="53" idx="5"/>
              </p:cNvCxnSpPr>
              <p:nvPr/>
            </p:nvCxnSpPr>
            <p:spPr>
              <a:xfrm>
                <a:off x="5520240" y="3901784"/>
                <a:ext cx="335481" cy="32440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56" name="Straight Connector 55"/>
            <p:cNvCxnSpPr>
              <a:stCxn id="50" idx="6"/>
              <a:endCxn id="53" idx="2"/>
            </p:cNvCxnSpPr>
            <p:nvPr/>
          </p:nvCxnSpPr>
          <p:spPr>
            <a:xfrm rot="5400000" flipV="1">
              <a:off x="5166265" y="5426425"/>
              <a:ext cx="60445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53" idx="6"/>
            </p:cNvCxnSpPr>
            <p:nvPr/>
          </p:nvCxnSpPr>
          <p:spPr>
            <a:xfrm rot="5400000" flipV="1">
              <a:off x="5306452" y="6446793"/>
              <a:ext cx="324086"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 name="Oval 58"/>
            <p:cNvSpPr/>
            <p:nvPr/>
          </p:nvSpPr>
          <p:spPr>
            <a:xfrm rot="5400000">
              <a:off x="4653033" y="4174871"/>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dirty="0"/>
            </a:p>
          </p:txBody>
        </p:sp>
        <p:sp>
          <p:nvSpPr>
            <p:cNvPr id="60" name="Oval 59"/>
            <p:cNvSpPr/>
            <p:nvPr/>
          </p:nvSpPr>
          <p:spPr>
            <a:xfrm rot="5400000">
              <a:off x="4653033" y="4962271"/>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dirty="0"/>
            </a:p>
          </p:txBody>
        </p:sp>
        <p:grpSp>
          <p:nvGrpSpPr>
            <p:cNvPr id="62" name="Group 61"/>
            <p:cNvGrpSpPr/>
            <p:nvPr/>
          </p:nvGrpSpPr>
          <p:grpSpPr>
            <a:xfrm rot="5400000">
              <a:off x="4451187" y="5719636"/>
              <a:ext cx="556096" cy="574133"/>
              <a:chOff x="5454555" y="3820609"/>
              <a:chExt cx="469995" cy="475166"/>
            </a:xfrm>
            <a:solidFill>
              <a:srgbClr val="FFFF00"/>
            </a:solidFill>
          </p:grpSpPr>
          <p:sp>
            <p:nvSpPr>
              <p:cNvPr id="63" name="Oval 62"/>
              <p:cNvSpPr/>
              <p:nvPr/>
            </p:nvSpPr>
            <p:spPr>
              <a:xfrm>
                <a:off x="5454555" y="3820609"/>
                <a:ext cx="469995" cy="475166"/>
              </a:xfrm>
              <a:prstGeom prst="ellipse">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u="sng" dirty="0"/>
              </a:p>
            </p:txBody>
          </p:sp>
          <p:cxnSp>
            <p:nvCxnSpPr>
              <p:cNvPr id="64" name="Straight Connector 63"/>
              <p:cNvCxnSpPr>
                <a:stCxn id="63" idx="3"/>
                <a:endCxn id="63" idx="7"/>
              </p:cNvCxnSpPr>
              <p:nvPr/>
            </p:nvCxnSpPr>
            <p:spPr>
              <a:xfrm flipV="1">
                <a:off x="5523384" y="3890195"/>
                <a:ext cx="332337" cy="335994"/>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a:endCxn id="63" idx="5"/>
              </p:cNvCxnSpPr>
              <p:nvPr/>
            </p:nvCxnSpPr>
            <p:spPr>
              <a:xfrm>
                <a:off x="5520240" y="3901784"/>
                <a:ext cx="335481" cy="324405"/>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66" name="Straight Connector 65"/>
            <p:cNvCxnSpPr>
              <a:stCxn id="60" idx="6"/>
              <a:endCxn id="63" idx="2"/>
            </p:cNvCxnSpPr>
            <p:nvPr/>
          </p:nvCxnSpPr>
          <p:spPr>
            <a:xfrm rot="5400000" flipV="1">
              <a:off x="4427005" y="5426425"/>
              <a:ext cx="60445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a:stCxn id="63" idx="6"/>
            </p:cNvCxnSpPr>
            <p:nvPr/>
          </p:nvCxnSpPr>
          <p:spPr>
            <a:xfrm rot="5400000" flipV="1">
              <a:off x="4567192" y="6446793"/>
              <a:ext cx="324086"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9" name="Oval 68"/>
            <p:cNvSpPr/>
            <p:nvPr/>
          </p:nvSpPr>
          <p:spPr>
            <a:xfrm rot="5400000">
              <a:off x="3973930" y="4174871"/>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dirty="0"/>
            </a:p>
          </p:txBody>
        </p:sp>
        <p:sp>
          <p:nvSpPr>
            <p:cNvPr id="70" name="Oval 69"/>
            <p:cNvSpPr/>
            <p:nvPr/>
          </p:nvSpPr>
          <p:spPr>
            <a:xfrm rot="5400000">
              <a:off x="3973930" y="4962271"/>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dirty="0"/>
            </a:p>
          </p:txBody>
        </p:sp>
        <p:cxnSp>
          <p:nvCxnSpPr>
            <p:cNvPr id="71" name="Straight Connector 70"/>
            <p:cNvCxnSpPr>
              <a:stCxn id="69" idx="6"/>
            </p:cNvCxnSpPr>
            <p:nvPr/>
          </p:nvCxnSpPr>
          <p:spPr>
            <a:xfrm>
              <a:off x="4050130" y="4336796"/>
              <a:ext cx="188987" cy="635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72" name="Group 71"/>
            <p:cNvGrpSpPr/>
            <p:nvPr/>
          </p:nvGrpSpPr>
          <p:grpSpPr>
            <a:xfrm rot="5400000">
              <a:off x="3772084" y="5719636"/>
              <a:ext cx="556096" cy="574133"/>
              <a:chOff x="5454555" y="3820609"/>
              <a:chExt cx="469995" cy="475166"/>
            </a:xfrm>
          </p:grpSpPr>
          <p:sp>
            <p:nvSpPr>
              <p:cNvPr id="73" name="Oval 72"/>
              <p:cNvSpPr/>
              <p:nvPr/>
            </p:nvSpPr>
            <p:spPr>
              <a:xfrm>
                <a:off x="5454555" y="3820609"/>
                <a:ext cx="469995" cy="47516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dirty="0"/>
              </a:p>
            </p:txBody>
          </p:sp>
          <p:cxnSp>
            <p:nvCxnSpPr>
              <p:cNvPr id="74" name="Straight Connector 73"/>
              <p:cNvCxnSpPr>
                <a:stCxn id="73" idx="3"/>
                <a:endCxn id="73" idx="7"/>
              </p:cNvCxnSpPr>
              <p:nvPr/>
            </p:nvCxnSpPr>
            <p:spPr>
              <a:xfrm flipV="1">
                <a:off x="5523384" y="3890195"/>
                <a:ext cx="332337" cy="33599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a:endCxn id="73" idx="5"/>
              </p:cNvCxnSpPr>
              <p:nvPr/>
            </p:nvCxnSpPr>
            <p:spPr>
              <a:xfrm>
                <a:off x="5520240" y="3901784"/>
                <a:ext cx="335481" cy="32440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76" name="Straight Connector 75"/>
            <p:cNvCxnSpPr>
              <a:stCxn id="70" idx="6"/>
              <a:endCxn id="73" idx="2"/>
            </p:cNvCxnSpPr>
            <p:nvPr/>
          </p:nvCxnSpPr>
          <p:spPr>
            <a:xfrm rot="5400000" flipV="1">
              <a:off x="3747902" y="5426425"/>
              <a:ext cx="60445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a:stCxn id="73" idx="6"/>
            </p:cNvCxnSpPr>
            <p:nvPr/>
          </p:nvCxnSpPr>
          <p:spPr>
            <a:xfrm rot="5400000" flipV="1">
              <a:off x="3888089" y="6446793"/>
              <a:ext cx="324086"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9" name="Oval 78"/>
            <p:cNvSpPr/>
            <p:nvPr/>
          </p:nvSpPr>
          <p:spPr>
            <a:xfrm rot="5400000">
              <a:off x="3238770" y="4174871"/>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dirty="0"/>
            </a:p>
          </p:txBody>
        </p:sp>
        <p:sp>
          <p:nvSpPr>
            <p:cNvPr id="80" name="Oval 79"/>
            <p:cNvSpPr/>
            <p:nvPr/>
          </p:nvSpPr>
          <p:spPr>
            <a:xfrm rot="5400000">
              <a:off x="3238770" y="4962271"/>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dirty="0"/>
            </a:p>
          </p:txBody>
        </p:sp>
        <p:grpSp>
          <p:nvGrpSpPr>
            <p:cNvPr id="82" name="Group 81"/>
            <p:cNvGrpSpPr/>
            <p:nvPr/>
          </p:nvGrpSpPr>
          <p:grpSpPr>
            <a:xfrm rot="5400000">
              <a:off x="3036924" y="5719636"/>
              <a:ext cx="556096" cy="574133"/>
              <a:chOff x="5454555" y="3820609"/>
              <a:chExt cx="469995" cy="475166"/>
            </a:xfrm>
            <a:solidFill>
              <a:srgbClr val="FFFF00"/>
            </a:solidFill>
          </p:grpSpPr>
          <p:sp>
            <p:nvSpPr>
              <p:cNvPr id="83" name="Oval 82"/>
              <p:cNvSpPr/>
              <p:nvPr/>
            </p:nvSpPr>
            <p:spPr>
              <a:xfrm>
                <a:off x="5454555" y="3820609"/>
                <a:ext cx="469995" cy="47516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u="sng" dirty="0"/>
              </a:p>
            </p:txBody>
          </p:sp>
          <p:cxnSp>
            <p:nvCxnSpPr>
              <p:cNvPr id="84" name="Straight Connector 83"/>
              <p:cNvCxnSpPr>
                <a:stCxn id="83" idx="3"/>
                <a:endCxn id="83" idx="7"/>
              </p:cNvCxnSpPr>
              <p:nvPr/>
            </p:nvCxnSpPr>
            <p:spPr>
              <a:xfrm flipV="1">
                <a:off x="5523384" y="3890195"/>
                <a:ext cx="332337" cy="335994"/>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a:endCxn id="83" idx="5"/>
              </p:cNvCxnSpPr>
              <p:nvPr/>
            </p:nvCxnSpPr>
            <p:spPr>
              <a:xfrm>
                <a:off x="5520240" y="3901784"/>
                <a:ext cx="335481" cy="324405"/>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86" name="Straight Connector 85"/>
            <p:cNvCxnSpPr>
              <a:stCxn id="80" idx="6"/>
              <a:endCxn id="83" idx="2"/>
            </p:cNvCxnSpPr>
            <p:nvPr/>
          </p:nvCxnSpPr>
          <p:spPr>
            <a:xfrm rot="5400000" flipV="1">
              <a:off x="3012742" y="5426425"/>
              <a:ext cx="60445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024" name="Group 1023"/>
            <p:cNvGrpSpPr/>
            <p:nvPr/>
          </p:nvGrpSpPr>
          <p:grpSpPr>
            <a:xfrm>
              <a:off x="3314971" y="3998406"/>
              <a:ext cx="4959863" cy="199419"/>
              <a:chOff x="2665537" y="3295680"/>
              <a:chExt cx="4959863" cy="1067258"/>
            </a:xfrm>
          </p:grpSpPr>
          <p:cxnSp>
            <p:nvCxnSpPr>
              <p:cNvPr id="20" name="Straight Connector 19"/>
              <p:cNvCxnSpPr/>
              <p:nvPr/>
            </p:nvCxnSpPr>
            <p:spPr>
              <a:xfrm rot="5400000">
                <a:off x="4964542" y="3829301"/>
                <a:ext cx="106724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5400000">
                <a:off x="4285439" y="3829302"/>
                <a:ext cx="106724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5400000">
                <a:off x="3546179" y="3829302"/>
                <a:ext cx="106724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rot="5400000">
                <a:off x="2867076" y="3829302"/>
                <a:ext cx="106724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rot="5400000">
                <a:off x="2131916" y="3829302"/>
                <a:ext cx="106724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rot="5400000">
                <a:off x="5642562" y="3829306"/>
                <a:ext cx="106724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rot="5400000">
                <a:off x="6363412" y="3829312"/>
                <a:ext cx="106724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rot="5400000">
                <a:off x="7091779" y="3829317"/>
                <a:ext cx="106724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88" name="Straight Connector 87"/>
            <p:cNvCxnSpPr>
              <a:stCxn id="83" idx="6"/>
            </p:cNvCxnSpPr>
            <p:nvPr/>
          </p:nvCxnSpPr>
          <p:spPr>
            <a:xfrm rot="5400000" flipV="1">
              <a:off x="3152929" y="6446793"/>
              <a:ext cx="324086"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H="1">
              <a:off x="2575560" y="4006597"/>
              <a:ext cx="570346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H="1">
              <a:off x="2575560" y="6610698"/>
              <a:ext cx="570349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2569580" y="3998406"/>
              <a:ext cx="0" cy="70313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2371460" y="4701543"/>
              <a:ext cx="37936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2491065" y="4815846"/>
              <a:ext cx="1401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2569580" y="4815846"/>
              <a:ext cx="0" cy="179485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32" name="TextBox 1031"/>
            <p:cNvSpPr txBox="1"/>
            <p:nvPr/>
          </p:nvSpPr>
          <p:spPr>
            <a:xfrm>
              <a:off x="2875774" y="5440760"/>
              <a:ext cx="312906"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0</a:t>
              </a:r>
            </a:p>
          </p:txBody>
        </p:sp>
        <p:sp>
          <p:nvSpPr>
            <p:cNvPr id="117" name="TextBox 116"/>
            <p:cNvSpPr txBox="1"/>
            <p:nvPr/>
          </p:nvSpPr>
          <p:spPr>
            <a:xfrm>
              <a:off x="3696302" y="5440760"/>
              <a:ext cx="312906"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0</a:t>
              </a:r>
            </a:p>
          </p:txBody>
        </p:sp>
        <p:sp>
          <p:nvSpPr>
            <p:cNvPr id="118" name="TextBox 117"/>
            <p:cNvSpPr txBox="1"/>
            <p:nvPr/>
          </p:nvSpPr>
          <p:spPr>
            <a:xfrm>
              <a:off x="4360900" y="5428545"/>
              <a:ext cx="312906"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1</a:t>
              </a:r>
            </a:p>
          </p:txBody>
        </p:sp>
        <p:sp>
          <p:nvSpPr>
            <p:cNvPr id="119" name="TextBox 118"/>
            <p:cNvSpPr txBox="1"/>
            <p:nvPr/>
          </p:nvSpPr>
          <p:spPr>
            <a:xfrm>
              <a:off x="5181428" y="5428545"/>
              <a:ext cx="312906"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1</a:t>
              </a:r>
            </a:p>
          </p:txBody>
        </p:sp>
        <p:sp>
          <p:nvSpPr>
            <p:cNvPr id="120" name="TextBox 119"/>
            <p:cNvSpPr txBox="1"/>
            <p:nvPr/>
          </p:nvSpPr>
          <p:spPr>
            <a:xfrm>
              <a:off x="5851890" y="5436245"/>
              <a:ext cx="312906"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1</a:t>
              </a:r>
            </a:p>
          </p:txBody>
        </p:sp>
        <p:cxnSp>
          <p:nvCxnSpPr>
            <p:cNvPr id="123" name="Straight Connector 122"/>
            <p:cNvCxnSpPr/>
            <p:nvPr/>
          </p:nvCxnSpPr>
          <p:spPr>
            <a:xfrm>
              <a:off x="4729475" y="4336796"/>
              <a:ext cx="31" cy="635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6151783" y="4336796"/>
              <a:ext cx="31" cy="635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9" name="Oval 88"/>
            <p:cNvSpPr/>
            <p:nvPr/>
          </p:nvSpPr>
          <p:spPr>
            <a:xfrm rot="5400000">
              <a:off x="6749416" y="4174872"/>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dirty="0"/>
            </a:p>
          </p:txBody>
        </p:sp>
        <p:sp>
          <p:nvSpPr>
            <p:cNvPr id="90" name="Oval 89"/>
            <p:cNvSpPr/>
            <p:nvPr/>
          </p:nvSpPr>
          <p:spPr>
            <a:xfrm rot="5400000">
              <a:off x="6749416" y="4962272"/>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dirty="0"/>
            </a:p>
          </p:txBody>
        </p:sp>
        <p:cxnSp>
          <p:nvCxnSpPr>
            <p:cNvPr id="94" name="Straight Connector 93"/>
            <p:cNvCxnSpPr>
              <a:stCxn id="90" idx="6"/>
              <a:endCxn id="91" idx="2"/>
            </p:cNvCxnSpPr>
            <p:nvPr/>
          </p:nvCxnSpPr>
          <p:spPr>
            <a:xfrm rot="5400000" flipV="1">
              <a:off x="6523388" y="5426426"/>
              <a:ext cx="60445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a:stCxn id="91" idx="6"/>
            </p:cNvCxnSpPr>
            <p:nvPr/>
          </p:nvCxnSpPr>
          <p:spPr>
            <a:xfrm rot="5400000" flipV="1">
              <a:off x="6663575" y="6446794"/>
              <a:ext cx="324086"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6529910" y="5436246"/>
              <a:ext cx="312906"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0</a:t>
              </a:r>
            </a:p>
          </p:txBody>
        </p:sp>
        <p:sp>
          <p:nvSpPr>
            <p:cNvPr id="105" name="Oval 104"/>
            <p:cNvSpPr/>
            <p:nvPr/>
          </p:nvSpPr>
          <p:spPr>
            <a:xfrm rot="5400000">
              <a:off x="7470266" y="4174873"/>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dirty="0"/>
            </a:p>
          </p:txBody>
        </p:sp>
        <p:sp>
          <p:nvSpPr>
            <p:cNvPr id="106" name="Oval 105"/>
            <p:cNvSpPr/>
            <p:nvPr/>
          </p:nvSpPr>
          <p:spPr>
            <a:xfrm rot="5400000">
              <a:off x="7470266" y="4962273"/>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dirty="0"/>
            </a:p>
          </p:txBody>
        </p:sp>
        <p:cxnSp>
          <p:nvCxnSpPr>
            <p:cNvPr id="108" name="Straight Connector 107"/>
            <p:cNvCxnSpPr>
              <a:stCxn id="106" idx="6"/>
              <a:endCxn id="101" idx="2"/>
            </p:cNvCxnSpPr>
            <p:nvPr/>
          </p:nvCxnSpPr>
          <p:spPr>
            <a:xfrm rot="5400000" flipV="1">
              <a:off x="7244238" y="5426427"/>
              <a:ext cx="60445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a:stCxn id="101" idx="6"/>
            </p:cNvCxnSpPr>
            <p:nvPr/>
          </p:nvCxnSpPr>
          <p:spPr>
            <a:xfrm rot="5400000" flipV="1">
              <a:off x="7384425" y="6446795"/>
              <a:ext cx="324086"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2" name="TextBox 111"/>
            <p:cNvSpPr txBox="1"/>
            <p:nvPr/>
          </p:nvSpPr>
          <p:spPr>
            <a:xfrm>
              <a:off x="7250760" y="5436247"/>
              <a:ext cx="312906"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0</a:t>
              </a:r>
            </a:p>
          </p:txBody>
        </p:sp>
        <p:sp>
          <p:nvSpPr>
            <p:cNvPr id="125" name="Oval 124"/>
            <p:cNvSpPr/>
            <p:nvPr/>
          </p:nvSpPr>
          <p:spPr>
            <a:xfrm rot="5400000">
              <a:off x="8198633" y="4174874"/>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dirty="0"/>
            </a:p>
          </p:txBody>
        </p:sp>
        <p:sp>
          <p:nvSpPr>
            <p:cNvPr id="126" name="Oval 125"/>
            <p:cNvSpPr/>
            <p:nvPr/>
          </p:nvSpPr>
          <p:spPr>
            <a:xfrm rot="5400000">
              <a:off x="8198633" y="4962274"/>
              <a:ext cx="152400" cy="1714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u="sng" dirty="0"/>
            </a:p>
          </p:txBody>
        </p:sp>
        <p:cxnSp>
          <p:nvCxnSpPr>
            <p:cNvPr id="127" name="Straight Connector 126"/>
            <p:cNvCxnSpPr>
              <a:stCxn id="126" idx="6"/>
              <a:endCxn id="115" idx="2"/>
            </p:cNvCxnSpPr>
            <p:nvPr/>
          </p:nvCxnSpPr>
          <p:spPr>
            <a:xfrm rot="5400000" flipV="1">
              <a:off x="7972605" y="5426428"/>
              <a:ext cx="60445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a:stCxn id="115" idx="6"/>
            </p:cNvCxnSpPr>
            <p:nvPr/>
          </p:nvCxnSpPr>
          <p:spPr>
            <a:xfrm rot="5400000" flipV="1">
              <a:off x="8112792" y="6446796"/>
              <a:ext cx="324086"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9" name="TextBox 128"/>
            <p:cNvSpPr txBox="1"/>
            <p:nvPr/>
          </p:nvSpPr>
          <p:spPr>
            <a:xfrm>
              <a:off x="7979127" y="5436248"/>
              <a:ext cx="312906"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1</a:t>
              </a:r>
            </a:p>
          </p:txBody>
        </p:sp>
        <p:cxnSp>
          <p:nvCxnSpPr>
            <p:cNvPr id="131" name="Straight Connector 130"/>
            <p:cNvCxnSpPr/>
            <p:nvPr/>
          </p:nvCxnSpPr>
          <p:spPr>
            <a:xfrm>
              <a:off x="3311701" y="4336796"/>
              <a:ext cx="188987" cy="635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6840241" y="4336796"/>
              <a:ext cx="188987" cy="635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7549925" y="4336796"/>
              <a:ext cx="188987" cy="635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5468462" y="4336796"/>
              <a:ext cx="31" cy="635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8267283" y="4336796"/>
              <a:ext cx="31" cy="635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74655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GB" sz="2400" dirty="0"/>
              <a:t>Understand how and why computers use binary to represent all forms of data (1.1.1)</a:t>
            </a:r>
          </a:p>
          <a:p>
            <a:r>
              <a:rPr lang="en-GB" sz="2400" dirty="0"/>
              <a:t>Define the terms bit, nibble, byte, kibibyte, mebibyte, gibibyte, tebibyte, pebibyte and exbibyte (1.3.1)</a:t>
            </a:r>
          </a:p>
          <a:p>
            <a:r>
              <a:rPr lang="en-GB" sz="2400" dirty="0"/>
              <a:t>Convert positive denary whole numbers (0-255) into </a:t>
            </a:r>
            <a:br>
              <a:rPr lang="en-GB" sz="2400" dirty="0"/>
            </a:br>
            <a:r>
              <a:rPr lang="en-GB" sz="2400" dirty="0"/>
              <a:t>8-bit binary numbers and </a:t>
            </a:r>
            <a:r>
              <a:rPr lang="en-GB" sz="2400"/>
              <a:t>vice versa (1.1.2.i)</a:t>
            </a:r>
            <a:endParaRPr lang="en-GB" sz="2400" dirty="0"/>
          </a:p>
          <a:p>
            <a:endParaRPr lang="en-GB" sz="2400" dirty="0"/>
          </a:p>
        </p:txBody>
      </p:sp>
      <p:sp>
        <p:nvSpPr>
          <p:cNvPr id="3" name="Conten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644322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Worksheet 1</a:t>
            </a:r>
          </a:p>
        </p:txBody>
      </p:sp>
      <p:sp>
        <p:nvSpPr>
          <p:cNvPr id="2" name="Text Placeholder 1"/>
          <p:cNvSpPr>
            <a:spLocks noGrp="1"/>
          </p:cNvSpPr>
          <p:nvPr>
            <p:ph type="body" sz="quarter" idx="14"/>
          </p:nvPr>
        </p:nvSpPr>
        <p:spPr/>
        <p:txBody>
          <a:bodyPr/>
          <a:lstStyle/>
          <a:p>
            <a:r>
              <a:rPr lang="en-GB" dirty="0"/>
              <a:t>Complete </a:t>
            </a:r>
            <a:r>
              <a:rPr lang="en-GB" b="1" dirty="0"/>
              <a:t>Task 1 </a:t>
            </a:r>
            <a:r>
              <a:rPr lang="en-GB" dirty="0"/>
              <a:t>on </a:t>
            </a:r>
            <a:r>
              <a:rPr lang="en-GB" b="1" dirty="0"/>
              <a:t>Worksheet 1</a:t>
            </a:r>
          </a:p>
        </p:txBody>
      </p:sp>
    </p:spTree>
    <p:extLst>
      <p:ext uri="{BB962C8B-B14F-4D97-AF65-F5344CB8AC3E}">
        <p14:creationId xmlns:p14="http://schemas.microsoft.com/office/powerpoint/2010/main" val="1045926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noAutofit/>
          </a:bodyPr>
          <a:lstStyle/>
          <a:p>
            <a:pPr>
              <a:lnSpc>
                <a:spcPct val="80000"/>
              </a:lnSpc>
            </a:pPr>
            <a:r>
              <a:rPr lang="en-GB" dirty="0"/>
              <a:t>Denary to binary</a:t>
            </a:r>
          </a:p>
          <a:p>
            <a:pPr eaLnBrk="1" hangingPunct="1">
              <a:lnSpc>
                <a:spcPct val="80000"/>
              </a:lnSpc>
              <a:buFont typeface="Wingdings" pitchFamily="2" charset="2"/>
              <a:buNone/>
            </a:pPr>
            <a:endParaRPr lang="en-GB" dirty="0"/>
          </a:p>
        </p:txBody>
      </p:sp>
      <p:sp>
        <p:nvSpPr>
          <p:cNvPr id="5" name="Text Placeholder 4"/>
          <p:cNvSpPr>
            <a:spLocks noGrp="1"/>
          </p:cNvSpPr>
          <p:nvPr>
            <p:ph type="body" sz="quarter" idx="14"/>
          </p:nvPr>
        </p:nvSpPr>
        <p:spPr/>
        <p:txBody>
          <a:bodyPr/>
          <a:lstStyle/>
          <a:p>
            <a:pPr>
              <a:lnSpc>
                <a:spcPct val="80000"/>
              </a:lnSpc>
            </a:pPr>
            <a:r>
              <a:rPr lang="en-GB" dirty="0"/>
              <a:t>How do you convert 28 to binary?</a:t>
            </a:r>
          </a:p>
          <a:p>
            <a:pPr>
              <a:lnSpc>
                <a:spcPct val="80000"/>
              </a:lnSpc>
            </a:pPr>
            <a:r>
              <a:rPr lang="en-GB" dirty="0"/>
              <a:t>Method</a:t>
            </a:r>
          </a:p>
          <a:p>
            <a:pPr lvl="1">
              <a:lnSpc>
                <a:spcPct val="80000"/>
              </a:lnSpc>
            </a:pPr>
            <a:r>
              <a:rPr lang="en-GB" dirty="0"/>
              <a:t>Working right to left, write out the numbers 1, 2, 4, 8 and so on, doubling each time to 128</a:t>
            </a:r>
          </a:p>
          <a:p>
            <a:pPr>
              <a:lnSpc>
                <a:spcPct val="80000"/>
              </a:lnSpc>
            </a:pPr>
            <a:endParaRPr lang="en-GB" dirty="0"/>
          </a:p>
          <a:p>
            <a:pPr>
              <a:lnSpc>
                <a:spcPct val="80000"/>
              </a:lnSpc>
            </a:pPr>
            <a:endParaRPr lang="en-GB" dirty="0"/>
          </a:p>
          <a:p>
            <a:pPr>
              <a:lnSpc>
                <a:spcPct val="80000"/>
              </a:lnSpc>
            </a:pPr>
            <a:endParaRPr lang="en-GB" dirty="0"/>
          </a:p>
          <a:p>
            <a:pPr lvl="1">
              <a:lnSpc>
                <a:spcPct val="80000"/>
              </a:lnSpc>
            </a:pPr>
            <a:r>
              <a:rPr lang="en-GB" dirty="0"/>
              <a:t>128, 64 and 32 are all greater than 28, so put a zero for these</a:t>
            </a:r>
          </a:p>
          <a:p>
            <a:pPr lvl="1">
              <a:lnSpc>
                <a:spcPct val="80000"/>
              </a:lnSpc>
            </a:pPr>
            <a:r>
              <a:rPr lang="en-GB" dirty="0"/>
              <a:t>Put a 1 in the 16 column, 28 – 16 = 12</a:t>
            </a:r>
          </a:p>
          <a:p>
            <a:pPr lvl="1">
              <a:lnSpc>
                <a:spcPct val="80000"/>
              </a:lnSpc>
            </a:pPr>
            <a:r>
              <a:rPr lang="en-GB" dirty="0"/>
              <a:t>Put a 1 in the 8 column, 12 – 8 = 4</a:t>
            </a:r>
          </a:p>
          <a:p>
            <a:pPr lvl="1">
              <a:lnSpc>
                <a:spcPct val="80000"/>
              </a:lnSpc>
            </a:pPr>
            <a:r>
              <a:rPr lang="en-GB" dirty="0"/>
              <a:t>Put a 1 in the 4 column</a:t>
            </a:r>
            <a:r>
              <a:rPr lang="en-GB"/>
              <a:t>, 4 – 4 = 0 </a:t>
            </a:r>
            <a:r>
              <a:rPr lang="en-GB" dirty="0"/>
              <a:t>so put zero in other columns</a:t>
            </a:r>
            <a:endParaRPr lang="en-GB" sz="3200" dirty="0"/>
          </a:p>
          <a:p>
            <a:pPr marL="457200" lvl="1" indent="0">
              <a:buNone/>
            </a:pPr>
            <a:endParaRPr lang="en-GB" sz="3200" dirty="0"/>
          </a:p>
          <a:p>
            <a:pPr marL="457200" lvl="1" indent="0">
              <a:buNone/>
            </a:pPr>
            <a:endParaRPr lang="en-GB" sz="3200" dirty="0"/>
          </a:p>
          <a:p>
            <a:pPr marL="457200" lvl="1" indent="0">
              <a:buNone/>
            </a:pPr>
            <a:endParaRPr lang="en-GB" sz="2800" dirty="0"/>
          </a:p>
          <a:p>
            <a:pPr marL="457200" lvl="1" indent="0">
              <a:lnSpc>
                <a:spcPct val="80000"/>
              </a:lnSpc>
              <a:buNone/>
            </a:pPr>
            <a:endParaRPr lang="en-GB" sz="3200" dirty="0"/>
          </a:p>
          <a:p>
            <a:pPr>
              <a:lnSpc>
                <a:spcPct val="80000"/>
              </a:lnSpc>
            </a:pPr>
            <a:endParaRPr lang="en-GB" sz="1050" dirty="0"/>
          </a:p>
          <a:p>
            <a:pPr>
              <a:lnSpc>
                <a:spcPct val="80000"/>
              </a:lnSpc>
              <a:buNone/>
            </a:pPr>
            <a:r>
              <a:rPr lang="en-GB" dirty="0"/>
              <a:t>     </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295504539"/>
              </p:ext>
            </p:extLst>
          </p:nvPr>
        </p:nvGraphicFramePr>
        <p:xfrm>
          <a:off x="787590" y="3150903"/>
          <a:ext cx="7985377" cy="1524000"/>
        </p:xfrm>
        <a:graphic>
          <a:graphicData uri="http://schemas.openxmlformats.org/drawingml/2006/table">
            <a:tbl>
              <a:tblPr firstRow="1" bandRow="1">
                <a:tableStyleId>{5C22544A-7EE6-4342-B048-85BDC9FD1C3A}</a:tableStyleId>
              </a:tblPr>
              <a:tblGrid>
                <a:gridCol w="1171892">
                  <a:extLst>
                    <a:ext uri="{9D8B030D-6E8A-4147-A177-3AD203B41FA5}">
                      <a16:colId xmlns:a16="http://schemas.microsoft.com/office/drawing/2014/main" val="20000"/>
                    </a:ext>
                  </a:extLst>
                </a:gridCol>
                <a:gridCol w="973355">
                  <a:extLst>
                    <a:ext uri="{9D8B030D-6E8A-4147-A177-3AD203B41FA5}">
                      <a16:colId xmlns:a16="http://schemas.microsoft.com/office/drawing/2014/main" val="20001"/>
                    </a:ext>
                  </a:extLst>
                </a:gridCol>
                <a:gridCol w="973355">
                  <a:extLst>
                    <a:ext uri="{9D8B030D-6E8A-4147-A177-3AD203B41FA5}">
                      <a16:colId xmlns:a16="http://schemas.microsoft.com/office/drawing/2014/main" val="20002"/>
                    </a:ext>
                  </a:extLst>
                </a:gridCol>
                <a:gridCol w="973355">
                  <a:extLst>
                    <a:ext uri="{9D8B030D-6E8A-4147-A177-3AD203B41FA5}">
                      <a16:colId xmlns:a16="http://schemas.microsoft.com/office/drawing/2014/main" val="20003"/>
                    </a:ext>
                  </a:extLst>
                </a:gridCol>
                <a:gridCol w="973355">
                  <a:extLst>
                    <a:ext uri="{9D8B030D-6E8A-4147-A177-3AD203B41FA5}">
                      <a16:colId xmlns:a16="http://schemas.microsoft.com/office/drawing/2014/main" val="20004"/>
                    </a:ext>
                  </a:extLst>
                </a:gridCol>
                <a:gridCol w="973355">
                  <a:extLst>
                    <a:ext uri="{9D8B030D-6E8A-4147-A177-3AD203B41FA5}">
                      <a16:colId xmlns:a16="http://schemas.microsoft.com/office/drawing/2014/main" val="20005"/>
                    </a:ext>
                  </a:extLst>
                </a:gridCol>
                <a:gridCol w="973355">
                  <a:extLst>
                    <a:ext uri="{9D8B030D-6E8A-4147-A177-3AD203B41FA5}">
                      <a16:colId xmlns:a16="http://schemas.microsoft.com/office/drawing/2014/main" val="20006"/>
                    </a:ext>
                  </a:extLst>
                </a:gridCol>
                <a:gridCol w="973355">
                  <a:extLst>
                    <a:ext uri="{9D8B030D-6E8A-4147-A177-3AD203B41FA5}">
                      <a16:colId xmlns:a16="http://schemas.microsoft.com/office/drawing/2014/main" val="20007"/>
                    </a:ext>
                  </a:extLst>
                </a:gridCol>
              </a:tblGrid>
              <a:tr h="370840">
                <a:tc>
                  <a:txBody>
                    <a:bodyPr/>
                    <a:lstStyle/>
                    <a:p>
                      <a:pPr algn="ctr"/>
                      <a:r>
                        <a:rPr lang="en-GB" sz="4000" b="0" dirty="0">
                          <a:solidFill>
                            <a:srgbClr val="9D9FA2"/>
                          </a:solidFill>
                          <a:latin typeface="Arial" panose="020B0604020202020204" pitchFamily="34" charset="0"/>
                          <a:cs typeface="Arial" panose="020B0604020202020204" pitchFamily="34" charset="0"/>
                        </a:rPr>
                        <a:t>128</a:t>
                      </a:r>
                    </a:p>
                  </a:txBody>
                  <a:tcPr>
                    <a:noFill/>
                  </a:tcPr>
                </a:tc>
                <a:tc>
                  <a:txBody>
                    <a:bodyPr/>
                    <a:lstStyle/>
                    <a:p>
                      <a:pPr algn="ctr"/>
                      <a:r>
                        <a:rPr lang="en-GB" sz="4000" b="0" dirty="0">
                          <a:solidFill>
                            <a:srgbClr val="9D9FA2"/>
                          </a:solidFill>
                          <a:latin typeface="Arial" panose="020B0604020202020204" pitchFamily="34" charset="0"/>
                          <a:cs typeface="Arial" panose="020B0604020202020204" pitchFamily="34" charset="0"/>
                        </a:rPr>
                        <a:t>64</a:t>
                      </a:r>
                    </a:p>
                  </a:txBody>
                  <a:tcPr>
                    <a:noFill/>
                  </a:tcPr>
                </a:tc>
                <a:tc>
                  <a:txBody>
                    <a:bodyPr/>
                    <a:lstStyle/>
                    <a:p>
                      <a:pPr algn="ctr"/>
                      <a:r>
                        <a:rPr lang="en-GB" sz="4000" b="0" dirty="0">
                          <a:solidFill>
                            <a:srgbClr val="9D9FA2"/>
                          </a:solidFill>
                          <a:latin typeface="Arial" panose="020B0604020202020204" pitchFamily="34" charset="0"/>
                          <a:cs typeface="Arial" panose="020B0604020202020204" pitchFamily="34" charset="0"/>
                        </a:rPr>
                        <a:t>32</a:t>
                      </a:r>
                    </a:p>
                  </a:txBody>
                  <a:tcPr>
                    <a:noFill/>
                  </a:tcPr>
                </a:tc>
                <a:tc>
                  <a:txBody>
                    <a:bodyPr/>
                    <a:lstStyle/>
                    <a:p>
                      <a:pPr algn="ctr"/>
                      <a:r>
                        <a:rPr lang="en-GB" sz="4000" b="0" dirty="0">
                          <a:solidFill>
                            <a:srgbClr val="9D9FA2"/>
                          </a:solidFill>
                          <a:latin typeface="Arial" panose="020B0604020202020204" pitchFamily="34" charset="0"/>
                          <a:cs typeface="Arial" panose="020B0604020202020204" pitchFamily="34" charset="0"/>
                        </a:rPr>
                        <a:t>16</a:t>
                      </a:r>
                    </a:p>
                  </a:txBody>
                  <a:tcPr>
                    <a:noFill/>
                  </a:tcPr>
                </a:tc>
                <a:tc>
                  <a:txBody>
                    <a:bodyPr/>
                    <a:lstStyle/>
                    <a:p>
                      <a:pPr algn="ctr"/>
                      <a:r>
                        <a:rPr lang="en-GB" sz="4000" b="0" dirty="0">
                          <a:solidFill>
                            <a:srgbClr val="9D9FA2"/>
                          </a:solidFill>
                          <a:latin typeface="Arial" panose="020B0604020202020204" pitchFamily="34" charset="0"/>
                          <a:cs typeface="Arial" panose="020B0604020202020204" pitchFamily="34" charset="0"/>
                        </a:rPr>
                        <a:t>8</a:t>
                      </a:r>
                    </a:p>
                  </a:txBody>
                  <a:tcPr>
                    <a:noFill/>
                  </a:tcPr>
                </a:tc>
                <a:tc>
                  <a:txBody>
                    <a:bodyPr/>
                    <a:lstStyle/>
                    <a:p>
                      <a:pPr algn="ctr"/>
                      <a:r>
                        <a:rPr lang="en-GB" sz="4000" b="0" dirty="0">
                          <a:solidFill>
                            <a:srgbClr val="9D9FA2"/>
                          </a:solidFill>
                          <a:latin typeface="Arial" panose="020B0604020202020204" pitchFamily="34" charset="0"/>
                          <a:cs typeface="Arial" panose="020B0604020202020204" pitchFamily="34" charset="0"/>
                        </a:rPr>
                        <a:t>4</a:t>
                      </a:r>
                    </a:p>
                  </a:txBody>
                  <a:tcPr>
                    <a:noFill/>
                  </a:tcPr>
                </a:tc>
                <a:tc>
                  <a:txBody>
                    <a:bodyPr/>
                    <a:lstStyle/>
                    <a:p>
                      <a:pPr algn="ctr"/>
                      <a:r>
                        <a:rPr lang="en-GB" sz="4000" b="0" dirty="0">
                          <a:solidFill>
                            <a:srgbClr val="9D9FA2"/>
                          </a:solidFill>
                          <a:latin typeface="Arial" panose="020B0604020202020204" pitchFamily="34" charset="0"/>
                          <a:cs typeface="Arial" panose="020B0604020202020204" pitchFamily="34" charset="0"/>
                        </a:rPr>
                        <a:t>2</a:t>
                      </a:r>
                    </a:p>
                  </a:txBody>
                  <a:tcPr>
                    <a:noFill/>
                  </a:tcPr>
                </a:tc>
                <a:tc>
                  <a:txBody>
                    <a:bodyPr/>
                    <a:lstStyle/>
                    <a:p>
                      <a:pPr algn="ctr"/>
                      <a:r>
                        <a:rPr lang="en-GB" sz="4000" b="0" dirty="0">
                          <a:solidFill>
                            <a:srgbClr val="9D9FA2"/>
                          </a:solidFill>
                          <a:latin typeface="Arial" panose="020B0604020202020204" pitchFamily="34" charset="0"/>
                          <a:cs typeface="Arial" panose="020B0604020202020204" pitchFamily="34" charset="0"/>
                        </a:rPr>
                        <a:t>1</a:t>
                      </a:r>
                    </a:p>
                  </a:txBody>
                  <a:tcPr>
                    <a:noFill/>
                  </a:tcPr>
                </a:tc>
                <a:extLst>
                  <a:ext uri="{0D108BD9-81ED-4DB2-BD59-A6C34878D82A}">
                    <a16:rowId xmlns:a16="http://schemas.microsoft.com/office/drawing/2014/main" val="10000"/>
                  </a:ext>
                </a:extLst>
              </a:tr>
              <a:tr h="370840">
                <a:tc>
                  <a:txBody>
                    <a:bodyPr/>
                    <a:lstStyle/>
                    <a:p>
                      <a:pPr marL="0" algn="ctr" defTabSz="457200" rtl="0" eaLnBrk="1" latinLnBrk="0" hangingPunct="1"/>
                      <a:r>
                        <a:rPr lang="en-GB" sz="4800" b="1" kern="1200" dirty="0">
                          <a:solidFill>
                            <a:srgbClr val="0E463C"/>
                          </a:solidFill>
                          <a:latin typeface="Arial" panose="020B0604020202020204" pitchFamily="34" charset="0"/>
                          <a:ea typeface="+mn-ea"/>
                          <a:cs typeface="Arial" panose="020B0604020202020204" pitchFamily="34" charset="0"/>
                        </a:rPr>
                        <a:t>0</a:t>
                      </a:r>
                    </a:p>
                  </a:txBody>
                  <a:tcPr>
                    <a:noFill/>
                  </a:tcPr>
                </a:tc>
                <a:tc>
                  <a:txBody>
                    <a:bodyPr/>
                    <a:lstStyle/>
                    <a:p>
                      <a:pPr marL="0" algn="ctr" defTabSz="457200" rtl="0" eaLnBrk="1" latinLnBrk="0" hangingPunct="1"/>
                      <a:r>
                        <a:rPr lang="en-GB" sz="4800" b="1" kern="1200" dirty="0">
                          <a:solidFill>
                            <a:srgbClr val="0E463C"/>
                          </a:solidFill>
                          <a:latin typeface="Arial" panose="020B0604020202020204" pitchFamily="34" charset="0"/>
                          <a:ea typeface="+mn-ea"/>
                          <a:cs typeface="Arial" panose="020B0604020202020204" pitchFamily="34" charset="0"/>
                        </a:rPr>
                        <a:t>0</a:t>
                      </a:r>
                    </a:p>
                  </a:txBody>
                  <a:tcPr>
                    <a:noFill/>
                  </a:tcPr>
                </a:tc>
                <a:tc>
                  <a:txBody>
                    <a:bodyPr/>
                    <a:lstStyle/>
                    <a:p>
                      <a:pPr marL="0" algn="ctr" defTabSz="457200" rtl="0" eaLnBrk="1" latinLnBrk="0" hangingPunct="1"/>
                      <a:r>
                        <a:rPr lang="en-GB" sz="4800" b="1" kern="1200" dirty="0">
                          <a:solidFill>
                            <a:srgbClr val="0E463C"/>
                          </a:solidFill>
                          <a:latin typeface="Arial" panose="020B0604020202020204" pitchFamily="34" charset="0"/>
                          <a:ea typeface="+mn-ea"/>
                          <a:cs typeface="Arial" panose="020B0604020202020204" pitchFamily="34" charset="0"/>
                        </a:rPr>
                        <a:t>0</a:t>
                      </a:r>
                    </a:p>
                  </a:txBody>
                  <a:tcPr>
                    <a:noFill/>
                  </a:tcPr>
                </a:tc>
                <a:tc>
                  <a:txBody>
                    <a:bodyPr/>
                    <a:lstStyle/>
                    <a:p>
                      <a:pPr marL="0" algn="ctr" defTabSz="457200" rtl="0" eaLnBrk="1" latinLnBrk="0" hangingPunct="1"/>
                      <a:r>
                        <a:rPr lang="en-GB" sz="4800" b="1" kern="1200" dirty="0">
                          <a:solidFill>
                            <a:srgbClr val="0E463C"/>
                          </a:solidFill>
                          <a:latin typeface="Arial" panose="020B0604020202020204" pitchFamily="34" charset="0"/>
                          <a:ea typeface="+mn-ea"/>
                          <a:cs typeface="Arial" panose="020B0604020202020204" pitchFamily="34" charset="0"/>
                        </a:rPr>
                        <a:t>1</a:t>
                      </a:r>
                    </a:p>
                  </a:txBody>
                  <a:tcPr>
                    <a:noFill/>
                  </a:tcPr>
                </a:tc>
                <a:tc>
                  <a:txBody>
                    <a:bodyPr/>
                    <a:lstStyle/>
                    <a:p>
                      <a:pPr marL="0" algn="ctr" defTabSz="457200" rtl="0" eaLnBrk="1" latinLnBrk="0" hangingPunct="1"/>
                      <a:r>
                        <a:rPr lang="en-GB" sz="4800" b="1" kern="1200" dirty="0">
                          <a:solidFill>
                            <a:srgbClr val="0E463C"/>
                          </a:solidFill>
                          <a:latin typeface="Arial" panose="020B0604020202020204" pitchFamily="34" charset="0"/>
                          <a:ea typeface="+mn-ea"/>
                          <a:cs typeface="Arial" panose="020B0604020202020204" pitchFamily="34" charset="0"/>
                        </a:rPr>
                        <a:t>1</a:t>
                      </a:r>
                    </a:p>
                  </a:txBody>
                  <a:tcPr>
                    <a:noFill/>
                  </a:tcPr>
                </a:tc>
                <a:tc>
                  <a:txBody>
                    <a:bodyPr/>
                    <a:lstStyle/>
                    <a:p>
                      <a:pPr marL="0" algn="ctr" defTabSz="457200" rtl="0" eaLnBrk="1" latinLnBrk="0" hangingPunct="1"/>
                      <a:r>
                        <a:rPr lang="en-GB" sz="4800" b="1" kern="1200" dirty="0">
                          <a:solidFill>
                            <a:srgbClr val="0E463C"/>
                          </a:solidFill>
                          <a:latin typeface="Arial" panose="020B0604020202020204" pitchFamily="34" charset="0"/>
                          <a:ea typeface="+mn-ea"/>
                          <a:cs typeface="Arial" panose="020B0604020202020204" pitchFamily="34" charset="0"/>
                        </a:rPr>
                        <a:t>1</a:t>
                      </a:r>
                    </a:p>
                  </a:txBody>
                  <a:tcPr>
                    <a:noFill/>
                  </a:tcPr>
                </a:tc>
                <a:tc>
                  <a:txBody>
                    <a:bodyPr/>
                    <a:lstStyle/>
                    <a:p>
                      <a:pPr marL="0" algn="ctr" defTabSz="457200" rtl="0" eaLnBrk="1" latinLnBrk="0" hangingPunct="1"/>
                      <a:r>
                        <a:rPr lang="en-GB" sz="4800" b="1" kern="1200" dirty="0">
                          <a:solidFill>
                            <a:srgbClr val="0E463C"/>
                          </a:solidFill>
                          <a:latin typeface="Arial" panose="020B0604020202020204" pitchFamily="34" charset="0"/>
                          <a:ea typeface="+mn-ea"/>
                          <a:cs typeface="Arial" panose="020B0604020202020204" pitchFamily="34" charset="0"/>
                        </a:rPr>
                        <a:t>0</a:t>
                      </a:r>
                    </a:p>
                  </a:txBody>
                  <a:tcPr>
                    <a:noFill/>
                  </a:tcPr>
                </a:tc>
                <a:tc>
                  <a:txBody>
                    <a:bodyPr/>
                    <a:lstStyle/>
                    <a:p>
                      <a:pPr marL="0" algn="ctr" defTabSz="457200" rtl="0" eaLnBrk="1" latinLnBrk="0" hangingPunct="1"/>
                      <a:r>
                        <a:rPr lang="en-GB" sz="4800" b="1" kern="1200" dirty="0">
                          <a:solidFill>
                            <a:srgbClr val="0E463C"/>
                          </a:solidFill>
                          <a:latin typeface="Arial" panose="020B0604020202020204" pitchFamily="34" charset="0"/>
                          <a:ea typeface="+mn-ea"/>
                          <a:cs typeface="Arial" panose="020B0604020202020204" pitchFamily="34" charset="0"/>
                        </a:rPr>
                        <a:t>0</a:t>
                      </a:r>
                    </a:p>
                  </a:txBody>
                  <a:tcP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77279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Representing large integers</a:t>
            </a:r>
          </a:p>
        </p:txBody>
      </p:sp>
      <p:sp>
        <p:nvSpPr>
          <p:cNvPr id="3" name="Text Placeholder 2"/>
          <p:cNvSpPr>
            <a:spLocks noGrp="1"/>
          </p:cNvSpPr>
          <p:nvPr>
            <p:ph type="body" sz="quarter" idx="14"/>
          </p:nvPr>
        </p:nvSpPr>
        <p:spPr>
          <a:xfrm>
            <a:off x="724280" y="1704179"/>
            <a:ext cx="7797230" cy="4391821"/>
          </a:xfrm>
        </p:spPr>
        <p:txBody>
          <a:bodyPr/>
          <a:lstStyle/>
          <a:p>
            <a:r>
              <a:rPr lang="en-GB" dirty="0"/>
              <a:t>1 byte (8 bits) can represent the numbers between </a:t>
            </a:r>
            <a:br>
              <a:rPr lang="en-GB" dirty="0"/>
            </a:br>
            <a:r>
              <a:rPr lang="en-GB" dirty="0"/>
              <a:t>0 (0000 0000) and 255 (1111 1111)</a:t>
            </a:r>
          </a:p>
          <a:p>
            <a:endParaRPr lang="en-GB" sz="1100" dirty="0"/>
          </a:p>
          <a:p>
            <a:pPr marL="444500" lvl="1" indent="0" algn="ctr">
              <a:buNone/>
            </a:pPr>
            <a:r>
              <a:rPr lang="en-GB" dirty="0"/>
              <a:t>	</a:t>
            </a:r>
            <a:r>
              <a:rPr lang="en-GB" sz="3600" b="1" dirty="0"/>
              <a:t>2</a:t>
            </a:r>
            <a:r>
              <a:rPr lang="en-GB" sz="3600" b="1" baseline="30000" dirty="0"/>
              <a:t>8</a:t>
            </a:r>
            <a:r>
              <a:rPr lang="en-GB" sz="3600" b="1" dirty="0"/>
              <a:t> – 1 = 255</a:t>
            </a:r>
          </a:p>
          <a:p>
            <a:pPr marL="444500" lvl="1" indent="0" algn="ctr">
              <a:buNone/>
            </a:pPr>
            <a:endParaRPr lang="en-GB" sz="1600" b="1" dirty="0"/>
          </a:p>
          <a:p>
            <a:pPr lvl="1"/>
            <a:r>
              <a:rPr lang="en-GB" dirty="0"/>
              <a:t>What is the largest number that can be held in 16 bits?</a:t>
            </a:r>
          </a:p>
          <a:p>
            <a:pPr lvl="1"/>
            <a:r>
              <a:rPr lang="en-GB" dirty="0"/>
              <a:t>What is the largest number that can be held in 32 bits?</a:t>
            </a:r>
          </a:p>
          <a:p>
            <a:endParaRPr lang="en-GB" dirty="0"/>
          </a:p>
          <a:p>
            <a:endParaRPr lang="en-GB" dirty="0"/>
          </a:p>
        </p:txBody>
      </p:sp>
    </p:spTree>
    <p:extLst>
      <p:ext uri="{BB962C8B-B14F-4D97-AF65-F5344CB8AC3E}">
        <p14:creationId xmlns:p14="http://schemas.microsoft.com/office/powerpoint/2010/main" val="1769958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5B85FA-EEAA-45AB-8F77-08222CF1D9B7}"/>
              </a:ext>
            </a:extLst>
          </p:cNvPr>
          <p:cNvSpPr>
            <a:spLocks noGrp="1"/>
          </p:cNvSpPr>
          <p:nvPr>
            <p:ph type="body" sz="quarter" idx="13"/>
          </p:nvPr>
        </p:nvSpPr>
        <p:spPr/>
        <p:txBody>
          <a:bodyPr/>
          <a:lstStyle/>
          <a:p>
            <a:r>
              <a:rPr lang="en-GB" dirty="0"/>
              <a:t>Larger numbers</a:t>
            </a:r>
          </a:p>
        </p:txBody>
      </p:sp>
      <p:sp>
        <p:nvSpPr>
          <p:cNvPr id="3" name="Text Placeholder 2">
            <a:extLst>
              <a:ext uri="{FF2B5EF4-FFF2-40B4-BE49-F238E27FC236}">
                <a16:creationId xmlns:a16="http://schemas.microsoft.com/office/drawing/2014/main" id="{82FCF1FD-01DC-4840-BB9B-6681DD086A20}"/>
              </a:ext>
            </a:extLst>
          </p:cNvPr>
          <p:cNvSpPr>
            <a:spLocks noGrp="1"/>
          </p:cNvSpPr>
          <p:nvPr>
            <p:ph type="body" sz="quarter" idx="14"/>
          </p:nvPr>
        </p:nvSpPr>
        <p:spPr/>
        <p:txBody>
          <a:bodyPr/>
          <a:lstStyle/>
          <a:p>
            <a:r>
              <a:rPr lang="en-GB" dirty="0"/>
              <a:t>The largest number that can be held with 16 bits is:</a:t>
            </a:r>
          </a:p>
          <a:p>
            <a:pPr lvl="1"/>
            <a:r>
              <a:rPr lang="en-GB" dirty="0">
                <a:solidFill>
                  <a:srgbClr val="FF0000"/>
                </a:solidFill>
              </a:rPr>
              <a:t>2</a:t>
            </a:r>
            <a:r>
              <a:rPr lang="en-GB" baseline="30000" dirty="0">
                <a:solidFill>
                  <a:srgbClr val="FF0000"/>
                </a:solidFill>
              </a:rPr>
              <a:t>16</a:t>
            </a:r>
            <a:r>
              <a:rPr lang="en-GB" dirty="0">
                <a:solidFill>
                  <a:srgbClr val="FF0000"/>
                </a:solidFill>
              </a:rPr>
              <a:t> – 1 =</a:t>
            </a:r>
          </a:p>
          <a:p>
            <a:pPr lvl="1"/>
            <a:r>
              <a:rPr lang="en-GB" dirty="0">
                <a:solidFill>
                  <a:srgbClr val="FF0000"/>
                </a:solidFill>
              </a:rPr>
              <a:t>65 536 – 1 =</a:t>
            </a:r>
          </a:p>
          <a:p>
            <a:pPr lvl="1"/>
            <a:r>
              <a:rPr lang="en-GB" u="sng" dirty="0">
                <a:solidFill>
                  <a:srgbClr val="FF0000"/>
                </a:solidFill>
              </a:rPr>
              <a:t>65 535</a:t>
            </a:r>
          </a:p>
          <a:p>
            <a:pPr lvl="1"/>
            <a:r>
              <a:rPr lang="en-GB" dirty="0">
                <a:solidFill>
                  <a:srgbClr val="FF0000"/>
                </a:solidFill>
              </a:rPr>
              <a:t>(The range of numbers from 0 to 65 535 can be stored in a </a:t>
            </a:r>
            <a:br>
              <a:rPr lang="en-GB" dirty="0">
                <a:solidFill>
                  <a:srgbClr val="FF0000"/>
                </a:solidFill>
              </a:rPr>
            </a:br>
            <a:r>
              <a:rPr lang="en-GB" dirty="0">
                <a:solidFill>
                  <a:srgbClr val="FF0000"/>
                </a:solidFill>
              </a:rPr>
              <a:t>16 bit number)</a:t>
            </a:r>
          </a:p>
          <a:p>
            <a:r>
              <a:rPr lang="en-GB" dirty="0"/>
              <a:t>The largest number that can be held with 32 bits is:</a:t>
            </a:r>
          </a:p>
          <a:p>
            <a:pPr lvl="1"/>
            <a:r>
              <a:rPr lang="en-GB" dirty="0">
                <a:solidFill>
                  <a:srgbClr val="FF0000"/>
                </a:solidFill>
              </a:rPr>
              <a:t>2</a:t>
            </a:r>
            <a:r>
              <a:rPr lang="en-GB" baseline="30000" dirty="0">
                <a:solidFill>
                  <a:srgbClr val="FF0000"/>
                </a:solidFill>
              </a:rPr>
              <a:t>32</a:t>
            </a:r>
            <a:r>
              <a:rPr lang="en-GB" dirty="0">
                <a:solidFill>
                  <a:srgbClr val="FF0000"/>
                </a:solidFill>
              </a:rPr>
              <a:t> – 1 = </a:t>
            </a:r>
          </a:p>
          <a:p>
            <a:pPr lvl="1"/>
            <a:r>
              <a:rPr lang="en-GB" dirty="0">
                <a:solidFill>
                  <a:srgbClr val="FF0000"/>
                </a:solidFill>
              </a:rPr>
              <a:t>4 294 967 296 – 1 =</a:t>
            </a:r>
          </a:p>
          <a:p>
            <a:pPr lvl="1"/>
            <a:r>
              <a:rPr lang="en-GB" u="sng" dirty="0">
                <a:solidFill>
                  <a:srgbClr val="FF0000"/>
                </a:solidFill>
              </a:rPr>
              <a:t>4 294 967 295</a:t>
            </a:r>
          </a:p>
        </p:txBody>
      </p:sp>
    </p:spTree>
    <p:extLst>
      <p:ext uri="{BB962C8B-B14F-4D97-AF65-F5344CB8AC3E}">
        <p14:creationId xmlns:p14="http://schemas.microsoft.com/office/powerpoint/2010/main" val="918423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Representing large integers</a:t>
            </a:r>
          </a:p>
        </p:txBody>
      </p:sp>
      <p:sp>
        <p:nvSpPr>
          <p:cNvPr id="3" name="Text Placeholder 2"/>
          <p:cNvSpPr>
            <a:spLocks noGrp="1"/>
          </p:cNvSpPr>
          <p:nvPr>
            <p:ph type="body" sz="quarter" idx="14"/>
          </p:nvPr>
        </p:nvSpPr>
        <p:spPr>
          <a:xfrm>
            <a:off x="724280" y="1704179"/>
            <a:ext cx="7797230" cy="4391821"/>
          </a:xfrm>
        </p:spPr>
        <p:txBody>
          <a:bodyPr/>
          <a:lstStyle/>
          <a:p>
            <a:r>
              <a:rPr lang="en-GB" dirty="0"/>
              <a:t>Computers used to use two bytes to represent </a:t>
            </a:r>
            <a:br>
              <a:rPr lang="en-GB" dirty="0"/>
            </a:br>
            <a:r>
              <a:rPr lang="en-GB" dirty="0"/>
              <a:t>an integer</a:t>
            </a:r>
          </a:p>
          <a:p>
            <a:pPr lvl="1"/>
            <a:r>
              <a:rPr lang="en-GB" dirty="0"/>
              <a:t>Older versions of Microsoft Excel used to have only </a:t>
            </a:r>
            <a:br>
              <a:rPr lang="en-GB" dirty="0"/>
            </a:br>
            <a:r>
              <a:rPr lang="en-GB" dirty="0"/>
              <a:t>65,536 rows (from 1 to 65,536)</a:t>
            </a:r>
          </a:p>
          <a:p>
            <a:pPr lvl="1"/>
            <a:r>
              <a:rPr lang="en-GB" dirty="0"/>
              <a:t>The rows will have been addressed with a two byte integer</a:t>
            </a:r>
          </a:p>
          <a:p>
            <a:r>
              <a:rPr lang="en-GB" dirty="0"/>
              <a:t>Nowadays, they mostly use four bytes</a:t>
            </a:r>
          </a:p>
          <a:p>
            <a:pPr lvl="1"/>
            <a:r>
              <a:rPr lang="en-GB" dirty="0"/>
              <a:t>Programmers need to consider the maximum numbers that can be stored by the type of integer they are using</a:t>
            </a:r>
          </a:p>
        </p:txBody>
      </p:sp>
    </p:spTree>
    <p:extLst>
      <p:ext uri="{BB962C8B-B14F-4D97-AF65-F5344CB8AC3E}">
        <p14:creationId xmlns:p14="http://schemas.microsoft.com/office/powerpoint/2010/main" val="1475951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Worksheet 1</a:t>
            </a:r>
          </a:p>
        </p:txBody>
      </p:sp>
      <p:sp>
        <p:nvSpPr>
          <p:cNvPr id="2" name="Text Placeholder 1"/>
          <p:cNvSpPr>
            <a:spLocks noGrp="1"/>
          </p:cNvSpPr>
          <p:nvPr>
            <p:ph type="body" sz="quarter" idx="14"/>
          </p:nvPr>
        </p:nvSpPr>
        <p:spPr/>
        <p:txBody>
          <a:bodyPr/>
          <a:lstStyle/>
          <a:p>
            <a:r>
              <a:rPr lang="en-GB" dirty="0"/>
              <a:t>Complete </a:t>
            </a:r>
            <a:r>
              <a:rPr lang="en-GB" b="1" dirty="0"/>
              <a:t>Task 2 </a:t>
            </a:r>
            <a:r>
              <a:rPr lang="en-GB" dirty="0"/>
              <a:t>on </a:t>
            </a:r>
            <a:r>
              <a:rPr lang="en-GB" b="1" dirty="0"/>
              <a:t>Worksheet 1</a:t>
            </a:r>
          </a:p>
        </p:txBody>
      </p:sp>
    </p:spTree>
    <p:extLst>
      <p:ext uri="{BB962C8B-B14F-4D97-AF65-F5344CB8AC3E}">
        <p14:creationId xmlns:p14="http://schemas.microsoft.com/office/powerpoint/2010/main" val="464189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3C7FCD-B0FD-4B80-BF48-2B7C0B6837E4}"/>
              </a:ext>
            </a:extLst>
          </p:cNvPr>
          <p:cNvSpPr>
            <a:spLocks noGrp="1"/>
          </p:cNvSpPr>
          <p:nvPr>
            <p:ph type="body" sz="quarter" idx="13"/>
          </p:nvPr>
        </p:nvSpPr>
        <p:spPr/>
        <p:txBody>
          <a:bodyPr/>
          <a:lstStyle/>
          <a:p>
            <a:r>
              <a:rPr lang="en-GB" dirty="0"/>
              <a:t>16-bit conversions</a:t>
            </a:r>
          </a:p>
        </p:txBody>
      </p:sp>
      <p:sp>
        <p:nvSpPr>
          <p:cNvPr id="3" name="Text Placeholder 2">
            <a:extLst>
              <a:ext uri="{FF2B5EF4-FFF2-40B4-BE49-F238E27FC236}">
                <a16:creationId xmlns:a16="http://schemas.microsoft.com/office/drawing/2014/main" id="{018282B3-65B2-4FF0-A600-27A5F58A7B16}"/>
              </a:ext>
            </a:extLst>
          </p:cNvPr>
          <p:cNvSpPr>
            <a:spLocks noGrp="1"/>
          </p:cNvSpPr>
          <p:nvPr>
            <p:ph type="body" sz="quarter" idx="14"/>
          </p:nvPr>
        </p:nvSpPr>
        <p:spPr/>
        <p:txBody>
          <a:bodyPr/>
          <a:lstStyle/>
          <a:p>
            <a:r>
              <a:rPr lang="en-GB" dirty="0"/>
              <a:t>16-bit conversions work in just the same way as 8-bit conversions</a:t>
            </a:r>
          </a:p>
          <a:p>
            <a:pPr lvl="1"/>
            <a:r>
              <a:rPr lang="en-GB" dirty="0"/>
              <a:t>The numbers of the columns double for each column to </a:t>
            </a:r>
            <a:br>
              <a:rPr lang="en-GB" dirty="0"/>
            </a:br>
            <a:r>
              <a:rPr lang="en-GB" dirty="0"/>
              <a:t>the left:</a:t>
            </a:r>
          </a:p>
          <a:p>
            <a:pPr marL="444500" lvl="1" indent="0">
              <a:buNone/>
            </a:pPr>
            <a:r>
              <a:rPr lang="en-GB" sz="1800" dirty="0"/>
              <a:t>32768 16384 8192 4096 2048 1024 512 256 128 64 32 16 8 4 2 1</a:t>
            </a:r>
          </a:p>
          <a:p>
            <a:r>
              <a:rPr lang="en-GB" dirty="0"/>
              <a:t>Convert the binary number 1000000000011010 </a:t>
            </a:r>
            <a:br>
              <a:rPr lang="en-GB" dirty="0"/>
            </a:br>
            <a:r>
              <a:rPr lang="en-GB" dirty="0"/>
              <a:t>to denary</a:t>
            </a:r>
          </a:p>
          <a:p>
            <a:r>
              <a:rPr lang="en-GB" dirty="0"/>
              <a:t>Convert the denary number 4608 to binary</a:t>
            </a:r>
          </a:p>
        </p:txBody>
      </p:sp>
    </p:spTree>
    <p:extLst>
      <p:ext uri="{BB962C8B-B14F-4D97-AF65-F5344CB8AC3E}">
        <p14:creationId xmlns:p14="http://schemas.microsoft.com/office/powerpoint/2010/main" val="2164958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3C7FCD-B0FD-4B80-BF48-2B7C0B6837E4}"/>
              </a:ext>
            </a:extLst>
          </p:cNvPr>
          <p:cNvSpPr>
            <a:spLocks noGrp="1"/>
          </p:cNvSpPr>
          <p:nvPr>
            <p:ph type="body" sz="quarter" idx="13"/>
          </p:nvPr>
        </p:nvSpPr>
        <p:spPr/>
        <p:txBody>
          <a:bodyPr/>
          <a:lstStyle/>
          <a:p>
            <a:r>
              <a:rPr lang="en-GB" dirty="0"/>
              <a:t>16-bit conversions</a:t>
            </a:r>
          </a:p>
        </p:txBody>
      </p:sp>
      <p:sp>
        <p:nvSpPr>
          <p:cNvPr id="3" name="Text Placeholder 2">
            <a:extLst>
              <a:ext uri="{FF2B5EF4-FFF2-40B4-BE49-F238E27FC236}">
                <a16:creationId xmlns:a16="http://schemas.microsoft.com/office/drawing/2014/main" id="{018282B3-65B2-4FF0-A600-27A5F58A7B16}"/>
              </a:ext>
            </a:extLst>
          </p:cNvPr>
          <p:cNvSpPr>
            <a:spLocks noGrp="1"/>
          </p:cNvSpPr>
          <p:nvPr>
            <p:ph type="body" sz="quarter" idx="14"/>
          </p:nvPr>
        </p:nvSpPr>
        <p:spPr/>
        <p:txBody>
          <a:bodyPr/>
          <a:lstStyle/>
          <a:p>
            <a:r>
              <a:rPr lang="en-GB" dirty="0"/>
              <a:t>Convert the binary number 1000000000011010 </a:t>
            </a:r>
            <a:br>
              <a:rPr lang="en-GB" dirty="0"/>
            </a:br>
            <a:r>
              <a:rPr lang="en-GB" dirty="0"/>
              <a:t>to denary</a:t>
            </a:r>
          </a:p>
          <a:p>
            <a:pPr marL="444500" lvl="1" indent="0">
              <a:buNone/>
            </a:pPr>
            <a:r>
              <a:rPr lang="en-GB" sz="1800" dirty="0"/>
              <a:t>32768 16384 8192 4096 2048 1024 512 256 128 64 32 16 8 4 2 1</a:t>
            </a:r>
            <a:br>
              <a:rPr lang="en-GB" sz="1800" dirty="0"/>
            </a:br>
            <a:r>
              <a:rPr lang="en-GB" dirty="0"/>
              <a:t>    1        0       0      0      0      0      0    0    0    0  0   1 1 0 1 0</a:t>
            </a:r>
            <a:br>
              <a:rPr lang="en-GB" dirty="0"/>
            </a:br>
            <a:r>
              <a:rPr lang="en-GB" dirty="0"/>
              <a:t>= 32768 + 16 + 8 + 2 = </a:t>
            </a:r>
            <a:r>
              <a:rPr lang="en-GB" b="1" dirty="0">
                <a:solidFill>
                  <a:srgbClr val="FF0000"/>
                </a:solidFill>
              </a:rPr>
              <a:t>32794</a:t>
            </a:r>
          </a:p>
          <a:p>
            <a:r>
              <a:rPr lang="en-GB" dirty="0"/>
              <a:t>Convert the denary number 4608 to binary</a:t>
            </a:r>
          </a:p>
          <a:p>
            <a:pPr marL="444500" lvl="1" indent="0">
              <a:buNone/>
            </a:pPr>
            <a:r>
              <a:rPr lang="en-GB" sz="1800" dirty="0"/>
              <a:t>32768 16384 8192 4096 2048 1024 512 256 128 64 32 16 8 4 2 1</a:t>
            </a:r>
            <a:br>
              <a:rPr lang="en-GB" sz="1800" dirty="0"/>
            </a:br>
            <a:r>
              <a:rPr lang="en-GB" sz="1800" dirty="0"/>
              <a:t>    0          0       0        1</a:t>
            </a:r>
            <a:br>
              <a:rPr lang="en-GB" sz="1800" dirty="0"/>
            </a:br>
            <a:r>
              <a:rPr lang="en-GB" sz="1800" dirty="0"/>
              <a:t>    0          0       0        1      0        0      1 </a:t>
            </a:r>
            <a:br>
              <a:rPr lang="en-GB" sz="1800" dirty="0"/>
            </a:br>
            <a:br>
              <a:rPr lang="en-GB" sz="1800" dirty="0"/>
            </a:br>
            <a:r>
              <a:rPr lang="en-GB" sz="1800" dirty="0"/>
              <a:t>= </a:t>
            </a:r>
            <a:r>
              <a:rPr lang="en-GB" sz="1800" b="1" dirty="0">
                <a:solidFill>
                  <a:srgbClr val="FF0000"/>
                </a:solidFill>
              </a:rPr>
              <a:t>0001001000000000</a:t>
            </a:r>
            <a:endParaRPr lang="en-GB" b="1" dirty="0">
              <a:solidFill>
                <a:srgbClr val="FF0000"/>
              </a:solidFill>
            </a:endParaRPr>
          </a:p>
        </p:txBody>
      </p:sp>
      <p:sp>
        <p:nvSpPr>
          <p:cNvPr id="4" name="TextBox 3">
            <a:extLst>
              <a:ext uri="{FF2B5EF4-FFF2-40B4-BE49-F238E27FC236}">
                <a16:creationId xmlns:a16="http://schemas.microsoft.com/office/drawing/2014/main" id="{C914E96E-7654-4DB2-9491-3522C8AA31A9}"/>
              </a:ext>
            </a:extLst>
          </p:cNvPr>
          <p:cNvSpPr txBox="1"/>
          <p:nvPr/>
        </p:nvSpPr>
        <p:spPr>
          <a:xfrm>
            <a:off x="6551802" y="4462943"/>
            <a:ext cx="227341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4608 – 4096 = 512</a:t>
            </a:r>
          </a:p>
        </p:txBody>
      </p:sp>
      <p:sp>
        <p:nvSpPr>
          <p:cNvPr id="5" name="TextBox 4">
            <a:extLst>
              <a:ext uri="{FF2B5EF4-FFF2-40B4-BE49-F238E27FC236}">
                <a16:creationId xmlns:a16="http://schemas.microsoft.com/office/drawing/2014/main" id="{E58318BF-D3D0-4D17-B067-5679AC6661FF}"/>
              </a:ext>
            </a:extLst>
          </p:cNvPr>
          <p:cNvSpPr txBox="1"/>
          <p:nvPr/>
        </p:nvSpPr>
        <p:spPr>
          <a:xfrm>
            <a:off x="6551802" y="4766544"/>
            <a:ext cx="227341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512 – 512 = 0</a:t>
            </a:r>
          </a:p>
        </p:txBody>
      </p:sp>
    </p:spTree>
    <p:extLst>
      <p:ext uri="{BB962C8B-B14F-4D97-AF65-F5344CB8AC3E}">
        <p14:creationId xmlns:p14="http://schemas.microsoft.com/office/powerpoint/2010/main" val="254788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364F326-C192-B74D-86F8-3D76215AE2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24196" y="3546720"/>
            <a:ext cx="3719804" cy="2820798"/>
          </a:xfrm>
          <a:prstGeom prst="rect">
            <a:avLst/>
          </a:prstGeom>
        </p:spPr>
      </p:pic>
      <p:pic>
        <p:nvPicPr>
          <p:cNvPr id="20" name="Graphic 19">
            <a:extLst>
              <a:ext uri="{FF2B5EF4-FFF2-40B4-BE49-F238E27FC236}">
                <a16:creationId xmlns:a16="http://schemas.microsoft.com/office/drawing/2014/main" id="{7983DCD5-C739-574E-A80C-335083CF80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
        <p:nvSpPr>
          <p:cNvPr id="4" name="Text Placeholder 3">
            <a:extLst>
              <a:ext uri="{FF2B5EF4-FFF2-40B4-BE49-F238E27FC236}">
                <a16:creationId xmlns:a16="http://schemas.microsoft.com/office/drawing/2014/main" id="{088FDFE3-5E3F-4022-B238-4ECAC3317F9C}"/>
              </a:ext>
            </a:extLst>
          </p:cNvPr>
          <p:cNvSpPr>
            <a:spLocks noGrp="1"/>
          </p:cNvSpPr>
          <p:nvPr>
            <p:ph type="body" sz="quarter" idx="13"/>
          </p:nvPr>
        </p:nvSpPr>
        <p:spPr/>
        <p:txBody>
          <a:bodyPr/>
          <a:lstStyle/>
          <a:p>
            <a:r>
              <a:rPr lang="en-GB" dirty="0"/>
              <a:t>Binary data in computers</a:t>
            </a:r>
          </a:p>
        </p:txBody>
      </p:sp>
      <p:sp>
        <p:nvSpPr>
          <p:cNvPr id="5" name="Text Placeholder 4">
            <a:extLst>
              <a:ext uri="{FF2B5EF4-FFF2-40B4-BE49-F238E27FC236}">
                <a16:creationId xmlns:a16="http://schemas.microsoft.com/office/drawing/2014/main" id="{714CA032-D934-4C71-A05E-BFF0244348CD}"/>
              </a:ext>
            </a:extLst>
          </p:cNvPr>
          <p:cNvSpPr>
            <a:spLocks noGrp="1"/>
          </p:cNvSpPr>
          <p:nvPr>
            <p:ph type="body" sz="quarter" idx="14"/>
          </p:nvPr>
        </p:nvSpPr>
        <p:spPr/>
        <p:txBody>
          <a:bodyPr/>
          <a:lstStyle/>
          <a:p>
            <a:r>
              <a:rPr lang="en-GB" dirty="0"/>
              <a:t>Data is processed in computers by the central processing unit (CPU)</a:t>
            </a:r>
          </a:p>
          <a:p>
            <a:pPr lvl="1"/>
            <a:r>
              <a:rPr lang="en-GB" dirty="0"/>
              <a:t>CPUs make use of </a:t>
            </a:r>
            <a:r>
              <a:rPr lang="en-GB" b="1" dirty="0"/>
              <a:t>logic gates </a:t>
            </a:r>
            <a:r>
              <a:rPr lang="en-GB" dirty="0"/>
              <a:t>to process the data</a:t>
            </a:r>
          </a:p>
          <a:p>
            <a:pPr lvl="1"/>
            <a:r>
              <a:rPr lang="en-GB" dirty="0"/>
              <a:t>Data is stored in special locations on the CPU known </a:t>
            </a:r>
            <a:br>
              <a:rPr lang="en-GB" dirty="0"/>
            </a:br>
            <a:r>
              <a:rPr lang="en-GB" dirty="0"/>
              <a:t>as </a:t>
            </a:r>
            <a:r>
              <a:rPr lang="en-GB" b="1" dirty="0"/>
              <a:t>registers</a:t>
            </a:r>
          </a:p>
          <a:p>
            <a:r>
              <a:rPr lang="en-GB" dirty="0"/>
              <a:t>Look at the values stored in the CPU</a:t>
            </a:r>
          </a:p>
          <a:p>
            <a:pPr lvl="1"/>
            <a:r>
              <a:rPr lang="en-GB" dirty="0"/>
              <a:t>What are the values stored </a:t>
            </a:r>
            <a:br>
              <a:rPr lang="en-GB" dirty="0"/>
            </a:br>
            <a:r>
              <a:rPr lang="en-GB" dirty="0"/>
              <a:t>in the registers A and B?</a:t>
            </a:r>
          </a:p>
          <a:p>
            <a:pPr lvl="1"/>
            <a:r>
              <a:rPr lang="en-GB" dirty="0"/>
              <a:t>What operation (+ or -) was used</a:t>
            </a:r>
            <a:br>
              <a:rPr lang="en-GB" dirty="0"/>
            </a:br>
            <a:r>
              <a:rPr lang="en-GB" dirty="0"/>
              <a:t>to reach the answer stored in register C?</a:t>
            </a:r>
          </a:p>
          <a:p>
            <a:pPr lvl="1"/>
            <a:endParaRPr lang="en-GB" dirty="0"/>
          </a:p>
        </p:txBody>
      </p:sp>
    </p:spTree>
    <p:extLst>
      <p:ext uri="{BB962C8B-B14F-4D97-AF65-F5344CB8AC3E}">
        <p14:creationId xmlns:p14="http://schemas.microsoft.com/office/powerpoint/2010/main" val="4076850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8B1666B-4523-3545-A750-F504C1886FD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24196" y="3546720"/>
            <a:ext cx="3719804" cy="2820798"/>
          </a:xfrm>
          <a:prstGeom prst="rect">
            <a:avLst/>
          </a:prstGeom>
        </p:spPr>
      </p:pic>
      <p:sp>
        <p:nvSpPr>
          <p:cNvPr id="4" name="Text Placeholder 3">
            <a:extLst>
              <a:ext uri="{FF2B5EF4-FFF2-40B4-BE49-F238E27FC236}">
                <a16:creationId xmlns:a16="http://schemas.microsoft.com/office/drawing/2014/main" id="{088FDFE3-5E3F-4022-B238-4ECAC3317F9C}"/>
              </a:ext>
            </a:extLst>
          </p:cNvPr>
          <p:cNvSpPr>
            <a:spLocks noGrp="1"/>
          </p:cNvSpPr>
          <p:nvPr>
            <p:ph type="body" sz="quarter" idx="13"/>
          </p:nvPr>
        </p:nvSpPr>
        <p:spPr/>
        <p:txBody>
          <a:bodyPr/>
          <a:lstStyle/>
          <a:p>
            <a:r>
              <a:rPr lang="en-GB" dirty="0"/>
              <a:t>Binary data in computers</a:t>
            </a:r>
          </a:p>
        </p:txBody>
      </p:sp>
      <p:sp>
        <p:nvSpPr>
          <p:cNvPr id="5" name="Text Placeholder 4">
            <a:extLst>
              <a:ext uri="{FF2B5EF4-FFF2-40B4-BE49-F238E27FC236}">
                <a16:creationId xmlns:a16="http://schemas.microsoft.com/office/drawing/2014/main" id="{714CA032-D934-4C71-A05E-BFF0244348CD}"/>
              </a:ext>
            </a:extLst>
          </p:cNvPr>
          <p:cNvSpPr>
            <a:spLocks noGrp="1"/>
          </p:cNvSpPr>
          <p:nvPr>
            <p:ph type="body" sz="quarter" idx="14"/>
          </p:nvPr>
        </p:nvSpPr>
        <p:spPr/>
        <p:txBody>
          <a:bodyPr/>
          <a:lstStyle/>
          <a:p>
            <a:pPr>
              <a:spcAft>
                <a:spcPts val="600"/>
              </a:spcAft>
            </a:pPr>
            <a:r>
              <a:rPr lang="en-GB" dirty="0"/>
              <a:t>Register A</a:t>
            </a:r>
          </a:p>
          <a:p>
            <a:pPr lvl="1"/>
            <a:r>
              <a:rPr lang="en-GB" dirty="0"/>
              <a:t>This stores 01001011 which is </a:t>
            </a:r>
            <a:r>
              <a:rPr lang="en-GB" dirty="0">
                <a:solidFill>
                  <a:srgbClr val="FF0000"/>
                </a:solidFill>
              </a:rPr>
              <a:t>75 in denary</a:t>
            </a:r>
          </a:p>
          <a:p>
            <a:pPr>
              <a:spcAft>
                <a:spcPts val="600"/>
              </a:spcAft>
            </a:pPr>
            <a:r>
              <a:rPr lang="en-GB" dirty="0"/>
              <a:t>Register B</a:t>
            </a:r>
          </a:p>
          <a:p>
            <a:pPr lvl="1"/>
            <a:r>
              <a:rPr lang="en-GB" dirty="0"/>
              <a:t>This stores 10010110 which is </a:t>
            </a:r>
            <a:r>
              <a:rPr lang="en-GB" dirty="0">
                <a:solidFill>
                  <a:srgbClr val="FF0000"/>
                </a:solidFill>
              </a:rPr>
              <a:t>150 in denary</a:t>
            </a:r>
          </a:p>
          <a:p>
            <a:pPr>
              <a:spcAft>
                <a:spcPts val="600"/>
              </a:spcAft>
            </a:pPr>
            <a:r>
              <a:rPr lang="en-GB" dirty="0"/>
              <a:t>Register C</a:t>
            </a:r>
          </a:p>
          <a:p>
            <a:pPr lvl="1"/>
            <a:r>
              <a:rPr lang="en-GB" dirty="0"/>
              <a:t>This stores 11100001 which is </a:t>
            </a:r>
            <a:r>
              <a:rPr lang="en-GB" dirty="0">
                <a:solidFill>
                  <a:srgbClr val="FF0000"/>
                </a:solidFill>
              </a:rPr>
              <a:t>225 in denary</a:t>
            </a:r>
          </a:p>
          <a:p>
            <a:pPr>
              <a:spcAft>
                <a:spcPts val="600"/>
              </a:spcAft>
            </a:pPr>
            <a:r>
              <a:rPr lang="en-GB" dirty="0"/>
              <a:t>The CPU has therefore</a:t>
            </a:r>
          </a:p>
          <a:p>
            <a:pPr lvl="1"/>
            <a:r>
              <a:rPr lang="en-GB" dirty="0"/>
              <a:t>Processed the calculation:</a:t>
            </a:r>
            <a:br>
              <a:rPr lang="en-GB" dirty="0"/>
            </a:br>
            <a:r>
              <a:rPr lang="en-GB" dirty="0">
                <a:solidFill>
                  <a:srgbClr val="FF0000"/>
                </a:solidFill>
              </a:rPr>
              <a:t>Register C = Register A + Register B</a:t>
            </a:r>
          </a:p>
        </p:txBody>
      </p:sp>
      <p:pic>
        <p:nvPicPr>
          <p:cNvPr id="20" name="Graphic 19">
            <a:extLst>
              <a:ext uri="{FF2B5EF4-FFF2-40B4-BE49-F238E27FC236}">
                <a16:creationId xmlns:a16="http://schemas.microsoft.com/office/drawing/2014/main" id="{2B63398A-2644-A04C-95BA-724BD90439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990057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766AD3C-4475-884C-B87C-89F280C768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2" name="Text Placeholder 1">
            <a:extLst>
              <a:ext uri="{FF2B5EF4-FFF2-40B4-BE49-F238E27FC236}">
                <a16:creationId xmlns:a16="http://schemas.microsoft.com/office/drawing/2014/main" id="{F51B83AF-6B0F-4320-A62D-28D7779163F2}"/>
              </a:ext>
            </a:extLst>
          </p:cNvPr>
          <p:cNvSpPr>
            <a:spLocks noGrp="1"/>
          </p:cNvSpPr>
          <p:nvPr>
            <p:ph type="body" sz="quarter" idx="13"/>
          </p:nvPr>
        </p:nvSpPr>
        <p:spPr/>
        <p:txBody>
          <a:bodyPr/>
          <a:lstStyle/>
          <a:p>
            <a:r>
              <a:rPr lang="en-GB" dirty="0">
                <a:solidFill>
                  <a:schemeClr val="bg1"/>
                </a:solidFill>
              </a:rPr>
              <a:t>Starter</a:t>
            </a:r>
          </a:p>
        </p:txBody>
      </p:sp>
      <p:sp>
        <p:nvSpPr>
          <p:cNvPr id="3" name="Text Placeholder 2">
            <a:extLst>
              <a:ext uri="{FF2B5EF4-FFF2-40B4-BE49-F238E27FC236}">
                <a16:creationId xmlns:a16="http://schemas.microsoft.com/office/drawing/2014/main" id="{1DC05190-9086-4046-9D9B-4B35781C673D}"/>
              </a:ext>
            </a:extLst>
          </p:cNvPr>
          <p:cNvSpPr>
            <a:spLocks noGrp="1"/>
          </p:cNvSpPr>
          <p:nvPr>
            <p:ph type="body" sz="quarter" idx="14"/>
          </p:nvPr>
        </p:nvSpPr>
        <p:spPr/>
        <p:txBody>
          <a:bodyPr/>
          <a:lstStyle/>
          <a:p>
            <a:r>
              <a:rPr lang="en-GB" dirty="0">
                <a:solidFill>
                  <a:schemeClr val="bg1"/>
                </a:solidFill>
              </a:rPr>
              <a:t>What is this symbol?</a:t>
            </a:r>
          </a:p>
          <a:p>
            <a:pPr lvl="1"/>
            <a:r>
              <a:rPr lang="en-GB" dirty="0">
                <a:solidFill>
                  <a:schemeClr val="bg1"/>
                </a:solidFill>
              </a:rPr>
              <a:t>What numbers is it </a:t>
            </a:r>
            <a:br>
              <a:rPr lang="en-GB" dirty="0">
                <a:solidFill>
                  <a:schemeClr val="bg1"/>
                </a:solidFill>
              </a:rPr>
            </a:br>
            <a:r>
              <a:rPr lang="en-GB" dirty="0">
                <a:solidFill>
                  <a:schemeClr val="bg1"/>
                </a:solidFill>
              </a:rPr>
              <a:t>made from?</a:t>
            </a:r>
          </a:p>
          <a:p>
            <a:pPr lvl="1"/>
            <a:r>
              <a:rPr lang="en-GB" dirty="0">
                <a:solidFill>
                  <a:schemeClr val="bg1"/>
                </a:solidFill>
              </a:rPr>
              <a:t>How many states does </a:t>
            </a:r>
            <a:br>
              <a:rPr lang="en-GB" dirty="0">
                <a:solidFill>
                  <a:schemeClr val="bg1"/>
                </a:solidFill>
              </a:rPr>
            </a:br>
            <a:r>
              <a:rPr lang="en-GB" dirty="0">
                <a:solidFill>
                  <a:schemeClr val="bg1"/>
                </a:solidFill>
              </a:rPr>
              <a:t>it control?</a:t>
            </a:r>
          </a:p>
        </p:txBody>
      </p:sp>
      <p:pic>
        <p:nvPicPr>
          <p:cNvPr id="12" name="Graphic 11">
            <a:extLst>
              <a:ext uri="{FF2B5EF4-FFF2-40B4-BE49-F238E27FC236}">
                <a16:creationId xmlns:a16="http://schemas.microsoft.com/office/drawing/2014/main" id="{95ED6CD0-757D-1442-B29C-EED493EE17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003053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Worksheet 1</a:t>
            </a:r>
          </a:p>
        </p:txBody>
      </p:sp>
      <p:sp>
        <p:nvSpPr>
          <p:cNvPr id="2" name="Text Placeholder 1"/>
          <p:cNvSpPr>
            <a:spLocks noGrp="1"/>
          </p:cNvSpPr>
          <p:nvPr>
            <p:ph type="body" sz="quarter" idx="14"/>
          </p:nvPr>
        </p:nvSpPr>
        <p:spPr/>
        <p:txBody>
          <a:bodyPr/>
          <a:lstStyle/>
          <a:p>
            <a:r>
              <a:rPr lang="en-GB" dirty="0"/>
              <a:t>Complete </a:t>
            </a:r>
            <a:r>
              <a:rPr lang="en-GB" b="1" dirty="0"/>
              <a:t>Task 3 </a:t>
            </a:r>
            <a:r>
              <a:rPr lang="en-GB" dirty="0"/>
              <a:t>and </a:t>
            </a:r>
            <a:r>
              <a:rPr lang="en-GB" b="1" dirty="0"/>
              <a:t>Task 4 </a:t>
            </a:r>
            <a:r>
              <a:rPr lang="en-GB" dirty="0"/>
              <a:t>on </a:t>
            </a:r>
            <a:r>
              <a:rPr lang="en-GB" b="1" dirty="0"/>
              <a:t>Worksheet 1</a:t>
            </a:r>
          </a:p>
        </p:txBody>
      </p:sp>
    </p:spTree>
    <p:extLst>
      <p:ext uri="{BB962C8B-B14F-4D97-AF65-F5344CB8AC3E}">
        <p14:creationId xmlns:p14="http://schemas.microsoft.com/office/powerpoint/2010/main" val="384732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dirty="0"/>
              <a:t>In pairs:</a:t>
            </a:r>
          </a:p>
          <a:p>
            <a:pPr lvl="1"/>
            <a:r>
              <a:rPr lang="en-GB" dirty="0"/>
              <a:t>Which numbers are stored in one bit?</a:t>
            </a:r>
          </a:p>
          <a:p>
            <a:pPr lvl="1"/>
            <a:r>
              <a:rPr lang="en-GB" dirty="0"/>
              <a:t>How many bits are there in a nibble and a byte?</a:t>
            </a:r>
          </a:p>
          <a:p>
            <a:pPr lvl="1"/>
            <a:r>
              <a:rPr lang="en-GB" dirty="0"/>
              <a:t>What are the units after a kibibyte?</a:t>
            </a:r>
          </a:p>
          <a:p>
            <a:pPr lvl="1"/>
            <a:r>
              <a:rPr lang="en-GB" dirty="0"/>
              <a:t>What is zero in binary?</a:t>
            </a:r>
          </a:p>
          <a:p>
            <a:pPr lvl="1"/>
            <a:r>
              <a:rPr lang="en-GB" dirty="0"/>
              <a:t>What is 255 in binary?</a:t>
            </a:r>
          </a:p>
          <a:p>
            <a:pPr lvl="1"/>
            <a:r>
              <a:rPr lang="en-GB" dirty="0"/>
              <a:t>What is 39 in binary?</a:t>
            </a:r>
          </a:p>
        </p:txBody>
      </p:sp>
    </p:spTree>
    <p:extLst>
      <p:ext uri="{BB962C8B-B14F-4D97-AF65-F5344CB8AC3E}">
        <p14:creationId xmlns:p14="http://schemas.microsoft.com/office/powerpoint/2010/main" val="3460746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dirty="0"/>
              <a:t>In pairs:</a:t>
            </a:r>
          </a:p>
          <a:p>
            <a:pPr lvl="1"/>
            <a:r>
              <a:rPr lang="en-GB" dirty="0"/>
              <a:t>Which numbers are stored in one bit? </a:t>
            </a:r>
            <a:r>
              <a:rPr lang="en-GB" dirty="0">
                <a:solidFill>
                  <a:srgbClr val="FF0000"/>
                </a:solidFill>
              </a:rPr>
              <a:t>0 and 1</a:t>
            </a:r>
            <a:endParaRPr lang="en-GB" dirty="0"/>
          </a:p>
          <a:p>
            <a:pPr lvl="1"/>
            <a:r>
              <a:rPr lang="en-GB" dirty="0"/>
              <a:t>How many bits are there in a nibble and a byte?</a:t>
            </a:r>
            <a:br>
              <a:rPr lang="en-GB" dirty="0"/>
            </a:br>
            <a:r>
              <a:rPr lang="en-GB" dirty="0">
                <a:solidFill>
                  <a:srgbClr val="FF0000"/>
                </a:solidFill>
              </a:rPr>
              <a:t>Nibble = 4 bits, byte = 8 bits</a:t>
            </a:r>
          </a:p>
          <a:p>
            <a:pPr lvl="1"/>
            <a:r>
              <a:rPr lang="en-GB" dirty="0"/>
              <a:t>What are the units after a kibibyte?</a:t>
            </a:r>
            <a:br>
              <a:rPr lang="en-GB" dirty="0"/>
            </a:br>
            <a:r>
              <a:rPr lang="en-GB" dirty="0">
                <a:solidFill>
                  <a:srgbClr val="FF0000"/>
                </a:solidFill>
              </a:rPr>
              <a:t>mebibyte, gibibyte, tebibyte, pebibyte</a:t>
            </a:r>
          </a:p>
          <a:p>
            <a:pPr lvl="1"/>
            <a:r>
              <a:rPr lang="en-GB" dirty="0"/>
              <a:t>What is zero as an 8 bit binary number? </a:t>
            </a:r>
            <a:r>
              <a:rPr lang="en-GB" dirty="0">
                <a:solidFill>
                  <a:srgbClr val="FF0000"/>
                </a:solidFill>
              </a:rPr>
              <a:t>0000 0000</a:t>
            </a:r>
          </a:p>
          <a:p>
            <a:pPr lvl="1"/>
            <a:r>
              <a:rPr lang="en-GB" dirty="0"/>
              <a:t>What is 255 in binary? </a:t>
            </a:r>
            <a:r>
              <a:rPr lang="en-GB" dirty="0">
                <a:solidFill>
                  <a:srgbClr val="FF0000"/>
                </a:solidFill>
              </a:rPr>
              <a:t>1111 1111</a:t>
            </a:r>
          </a:p>
          <a:p>
            <a:pPr lvl="1"/>
            <a:r>
              <a:rPr lang="en-GB" dirty="0"/>
              <a:t>What is 39 as an 8 bit binary number? </a:t>
            </a:r>
            <a:r>
              <a:rPr lang="en-GB" dirty="0">
                <a:solidFill>
                  <a:srgbClr val="FF0000"/>
                </a:solidFill>
              </a:rPr>
              <a:t>0010 0111</a:t>
            </a:r>
          </a:p>
        </p:txBody>
      </p:sp>
    </p:spTree>
    <p:extLst>
      <p:ext uri="{BB962C8B-B14F-4D97-AF65-F5344CB8AC3E}">
        <p14:creationId xmlns:p14="http://schemas.microsoft.com/office/powerpoint/2010/main" val="2094632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18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EBED"/>
        </a:solidFill>
        <a:effectLst/>
      </p:bgPr>
    </p:bg>
    <p:spTree>
      <p:nvGrpSpPr>
        <p:cNvPr id="1" name=""/>
        <p:cNvGrpSpPr/>
        <p:nvPr/>
      </p:nvGrpSpPr>
      <p:grpSpPr>
        <a:xfrm>
          <a:off x="0" y="0"/>
          <a:ext cx="0" cy="0"/>
          <a:chOff x="0" y="0"/>
          <a:chExt cx="0" cy="0"/>
        </a:xfrm>
      </p:grpSpPr>
      <p:pic>
        <p:nvPicPr>
          <p:cNvPr id="12" name="Picture 11" descr="A close up of electronics&#10;&#10;Description automatically generated">
            <a:extLst>
              <a:ext uri="{FF2B5EF4-FFF2-40B4-BE49-F238E27FC236}">
                <a16:creationId xmlns:a16="http://schemas.microsoft.com/office/drawing/2014/main" id="{72337A54-03C4-4188-8B58-5EC2CB288A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22300"/>
            <a:ext cx="9144000" cy="6235700"/>
          </a:xfrm>
          <a:prstGeom prst="rect">
            <a:avLst/>
          </a:prstGeom>
        </p:spPr>
      </p:pic>
      <p:sp>
        <p:nvSpPr>
          <p:cNvPr id="3" name="Content Placeholder 2"/>
          <p:cNvSpPr>
            <a:spLocks noGrp="1"/>
          </p:cNvSpPr>
          <p:nvPr>
            <p:ph type="body" sz="quarter" idx="13"/>
          </p:nvPr>
        </p:nvSpPr>
        <p:spPr/>
        <p:txBody>
          <a:bodyPr/>
          <a:lstStyle/>
          <a:p>
            <a:r>
              <a:rPr lang="en-GB" dirty="0"/>
              <a:t>Understanding binary</a:t>
            </a:r>
          </a:p>
          <a:p>
            <a:endParaRPr lang="en-GB" dirty="0"/>
          </a:p>
        </p:txBody>
      </p:sp>
      <p:sp>
        <p:nvSpPr>
          <p:cNvPr id="4" name="Text Placeholder 3"/>
          <p:cNvSpPr>
            <a:spLocks noGrp="1"/>
          </p:cNvSpPr>
          <p:nvPr>
            <p:ph type="body" sz="quarter" idx="14"/>
          </p:nvPr>
        </p:nvSpPr>
        <p:spPr/>
        <p:txBody>
          <a:bodyPr/>
          <a:lstStyle/>
          <a:p>
            <a:r>
              <a:rPr lang="en-GB" dirty="0"/>
              <a:t>Computers understand only two states: </a:t>
            </a:r>
            <a:br>
              <a:rPr lang="en-GB" dirty="0"/>
            </a:br>
            <a:r>
              <a:rPr lang="en-GB" dirty="0"/>
              <a:t>power on, or power off</a:t>
            </a:r>
          </a:p>
          <a:p>
            <a:r>
              <a:rPr lang="en-GB" dirty="0"/>
              <a:t>This is represented by </a:t>
            </a:r>
            <a:br>
              <a:rPr lang="en-GB" dirty="0"/>
            </a:br>
            <a:r>
              <a:rPr lang="en-GB" dirty="0"/>
              <a:t>switches, and computers </a:t>
            </a:r>
            <a:br>
              <a:rPr lang="en-GB" dirty="0"/>
            </a:br>
            <a:r>
              <a:rPr lang="en-GB" dirty="0"/>
              <a:t>are essentially calculators </a:t>
            </a:r>
            <a:br>
              <a:rPr lang="en-GB" dirty="0"/>
            </a:br>
            <a:r>
              <a:rPr lang="en-GB" dirty="0"/>
              <a:t>made up of billions </a:t>
            </a:r>
            <a:br>
              <a:rPr lang="en-GB" dirty="0"/>
            </a:br>
            <a:r>
              <a:rPr lang="en-GB" dirty="0"/>
              <a:t>of switches</a:t>
            </a:r>
          </a:p>
          <a:p>
            <a:pPr lvl="1"/>
            <a:r>
              <a:rPr lang="en-GB" dirty="0"/>
              <a:t>Power on = 1</a:t>
            </a:r>
          </a:p>
          <a:p>
            <a:pPr lvl="1"/>
            <a:r>
              <a:rPr lang="en-GB" dirty="0"/>
              <a:t>Power off = 0</a:t>
            </a:r>
          </a:p>
          <a:p>
            <a:endParaRPr lang="en-GB" dirty="0"/>
          </a:p>
        </p:txBody>
      </p:sp>
      <p:pic>
        <p:nvPicPr>
          <p:cNvPr id="6" name="Graphic 5">
            <a:extLst>
              <a:ext uri="{FF2B5EF4-FFF2-40B4-BE49-F238E27FC236}">
                <a16:creationId xmlns:a16="http://schemas.microsoft.com/office/drawing/2014/main" id="{8A828CDF-508B-CD46-A856-EEF0D235F2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990921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Binary number system</a:t>
            </a:r>
          </a:p>
          <a:p>
            <a:endParaRPr lang="en-GB" dirty="0"/>
          </a:p>
        </p:txBody>
      </p:sp>
      <p:sp>
        <p:nvSpPr>
          <p:cNvPr id="4" name="Text Placeholder 3"/>
          <p:cNvSpPr>
            <a:spLocks noGrp="1"/>
          </p:cNvSpPr>
          <p:nvPr>
            <p:ph type="body" sz="quarter" idx="14"/>
          </p:nvPr>
        </p:nvSpPr>
        <p:spPr/>
        <p:txBody>
          <a:bodyPr/>
          <a:lstStyle/>
          <a:p>
            <a:r>
              <a:rPr lang="en-GB" dirty="0"/>
              <a:t>Computers use a binary number system consisting of only 0s and 1s</a:t>
            </a:r>
          </a:p>
          <a:p>
            <a:pPr lvl="1"/>
            <a:r>
              <a:rPr lang="en-GB" dirty="0"/>
              <a:t>Everything that a computer needs to process must be converted into a binary format</a:t>
            </a:r>
          </a:p>
          <a:p>
            <a:pPr lvl="1"/>
            <a:r>
              <a:rPr lang="en-GB" dirty="0"/>
              <a:t>This format is used for storing numbers, text, images, sound and program instructions</a:t>
            </a:r>
          </a:p>
          <a:p>
            <a:endParaRPr lang="en-GB" dirty="0"/>
          </a:p>
          <a:p>
            <a:pPr lvl="1"/>
            <a:endParaRPr lang="en-GB" dirty="0"/>
          </a:p>
          <a:p>
            <a:endParaRPr lang="en-GB" dirty="0"/>
          </a:p>
        </p:txBody>
      </p:sp>
    </p:spTree>
    <p:extLst>
      <p:ext uri="{BB962C8B-B14F-4D97-AF65-F5344CB8AC3E}">
        <p14:creationId xmlns:p14="http://schemas.microsoft.com/office/powerpoint/2010/main" val="1408696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50508"/>
            <a:ext cx="9144000" cy="6207492"/>
          </a:xfrm>
          <a:prstGeom prst="rect">
            <a:avLst/>
          </a:prstGeom>
        </p:spPr>
      </p:pic>
      <p:sp>
        <p:nvSpPr>
          <p:cNvPr id="2" name="Text Placeholder 1"/>
          <p:cNvSpPr>
            <a:spLocks noGrp="1"/>
          </p:cNvSpPr>
          <p:nvPr>
            <p:ph type="body" sz="quarter" idx="13"/>
          </p:nvPr>
        </p:nvSpPr>
        <p:spPr/>
        <p:txBody>
          <a:bodyPr/>
          <a:lstStyle/>
          <a:p>
            <a:r>
              <a:rPr lang="en-GB" dirty="0"/>
              <a:t>Creating a circuit</a:t>
            </a:r>
          </a:p>
        </p:txBody>
      </p:sp>
      <p:sp>
        <p:nvSpPr>
          <p:cNvPr id="3" name="Text Placeholder 2"/>
          <p:cNvSpPr>
            <a:spLocks noGrp="1"/>
          </p:cNvSpPr>
          <p:nvPr>
            <p:ph type="body" sz="quarter" idx="14"/>
          </p:nvPr>
        </p:nvSpPr>
        <p:spPr/>
        <p:txBody>
          <a:bodyPr/>
          <a:lstStyle/>
          <a:p>
            <a:r>
              <a:rPr lang="en-GB" dirty="0"/>
              <a:t>Computers comprise billions of switches to turn current on and off</a:t>
            </a:r>
          </a:p>
        </p:txBody>
      </p:sp>
      <p:pic>
        <p:nvPicPr>
          <p:cNvPr id="5" name="Graphic 4">
            <a:extLst>
              <a:ext uri="{FF2B5EF4-FFF2-40B4-BE49-F238E27FC236}">
                <a16:creationId xmlns:a16="http://schemas.microsoft.com/office/drawing/2014/main" id="{3011961D-8877-5D4E-BFA6-17F6C0DCA2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368086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Circuits</a:t>
            </a:r>
          </a:p>
        </p:txBody>
      </p:sp>
      <p:sp>
        <p:nvSpPr>
          <p:cNvPr id="3" name="Text Placeholder 2"/>
          <p:cNvSpPr>
            <a:spLocks noGrp="1"/>
          </p:cNvSpPr>
          <p:nvPr>
            <p:ph type="body" sz="quarter" idx="14"/>
          </p:nvPr>
        </p:nvSpPr>
        <p:spPr/>
        <p:txBody>
          <a:bodyPr/>
          <a:lstStyle/>
          <a:p>
            <a:r>
              <a:rPr lang="en-GB" dirty="0"/>
              <a:t>Use the keywords below to explain how this electrical circuit works:</a:t>
            </a:r>
          </a:p>
        </p:txBody>
      </p:sp>
      <p:sp>
        <p:nvSpPr>
          <p:cNvPr id="4" name="TextBox 3"/>
          <p:cNvSpPr txBox="1"/>
          <p:nvPr/>
        </p:nvSpPr>
        <p:spPr>
          <a:xfrm>
            <a:off x="2625992" y="5268948"/>
            <a:ext cx="4336444" cy="523220"/>
          </a:xfrm>
          <a:prstGeom prst="rect">
            <a:avLst/>
          </a:prstGeom>
          <a:noFill/>
        </p:spPr>
        <p:txBody>
          <a:bodyPr wrap="none" rtlCol="0">
            <a:spAutoFit/>
          </a:bodyPr>
          <a:lstStyle/>
          <a:p>
            <a:r>
              <a:rPr lang="en-GB" sz="2800" b="1" dirty="0">
                <a:solidFill>
                  <a:srgbClr val="58ACA5"/>
                </a:solidFill>
                <a:latin typeface="Arial" panose="020B0604020202020204" pitchFamily="34" charset="0"/>
                <a:cs typeface="Arial" panose="020B0604020202020204" pitchFamily="34" charset="0"/>
              </a:rPr>
              <a:t>Battery    Switch    Lamp</a:t>
            </a:r>
          </a:p>
        </p:txBody>
      </p:sp>
      <p:grpSp>
        <p:nvGrpSpPr>
          <p:cNvPr id="89" name="Group 88"/>
          <p:cNvGrpSpPr/>
          <p:nvPr/>
        </p:nvGrpSpPr>
        <p:grpSpPr>
          <a:xfrm>
            <a:off x="2833355" y="2757183"/>
            <a:ext cx="3776703" cy="2298891"/>
            <a:chOff x="2268582" y="2592083"/>
            <a:chExt cx="3776703" cy="2298891"/>
          </a:xfrm>
        </p:grpSpPr>
        <p:cxnSp>
          <p:nvCxnSpPr>
            <p:cNvPr id="12" name="Straight Connector 11"/>
            <p:cNvCxnSpPr/>
            <p:nvPr/>
          </p:nvCxnSpPr>
          <p:spPr>
            <a:xfrm flipH="1">
              <a:off x="6038100" y="2779115"/>
              <a:ext cx="1" cy="184365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rot="5400000">
              <a:off x="4044185" y="4345856"/>
              <a:ext cx="536418" cy="553817"/>
              <a:chOff x="5454555" y="3820609"/>
              <a:chExt cx="469995" cy="475166"/>
            </a:xfrm>
          </p:grpSpPr>
          <p:sp>
            <p:nvSpPr>
              <p:cNvPr id="64" name="Oval 63"/>
              <p:cNvSpPr/>
              <p:nvPr/>
            </p:nvSpPr>
            <p:spPr>
              <a:xfrm>
                <a:off x="5454555" y="3820609"/>
                <a:ext cx="469995" cy="475166"/>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u="sng" dirty="0"/>
              </a:p>
            </p:txBody>
          </p:sp>
          <p:cxnSp>
            <p:nvCxnSpPr>
              <p:cNvPr id="65" name="Straight Connector 64"/>
              <p:cNvCxnSpPr>
                <a:stCxn id="64" idx="3"/>
                <a:endCxn id="64" idx="7"/>
              </p:cNvCxnSpPr>
              <p:nvPr/>
            </p:nvCxnSpPr>
            <p:spPr>
              <a:xfrm flipV="1">
                <a:off x="5523384" y="3890195"/>
                <a:ext cx="332337" cy="335994"/>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a:endCxn id="64" idx="5"/>
              </p:cNvCxnSpPr>
              <p:nvPr/>
            </p:nvCxnSpPr>
            <p:spPr>
              <a:xfrm>
                <a:off x="5520240" y="3901784"/>
                <a:ext cx="335481" cy="324405"/>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7" name="Group 76"/>
            <p:cNvGrpSpPr/>
            <p:nvPr/>
          </p:nvGrpSpPr>
          <p:grpSpPr>
            <a:xfrm rot="16200000">
              <a:off x="4209626" y="2271307"/>
              <a:ext cx="264992" cy="906544"/>
              <a:chOff x="3932159" y="2944515"/>
              <a:chExt cx="264992" cy="906544"/>
            </a:xfrm>
          </p:grpSpPr>
          <p:sp>
            <p:nvSpPr>
              <p:cNvPr id="24" name="Oval 23"/>
              <p:cNvSpPr/>
              <p:nvPr/>
            </p:nvSpPr>
            <p:spPr>
              <a:xfrm rot="5400000">
                <a:off x="3941347" y="2935327"/>
                <a:ext cx="147007" cy="165383"/>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u="sng" dirty="0"/>
              </a:p>
            </p:txBody>
          </p:sp>
          <p:sp>
            <p:nvSpPr>
              <p:cNvPr id="25" name="Oval 24"/>
              <p:cNvSpPr/>
              <p:nvPr/>
            </p:nvSpPr>
            <p:spPr>
              <a:xfrm rot="5400000">
                <a:off x="3941347" y="3694864"/>
                <a:ext cx="147007" cy="165383"/>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u="sng" dirty="0"/>
              </a:p>
            </p:txBody>
          </p:sp>
          <p:cxnSp>
            <p:nvCxnSpPr>
              <p:cNvPr id="26" name="Straight Connector 25"/>
              <p:cNvCxnSpPr>
                <a:stCxn id="24" idx="6"/>
              </p:cNvCxnSpPr>
              <p:nvPr/>
            </p:nvCxnSpPr>
            <p:spPr>
              <a:xfrm>
                <a:off x="4014851" y="3091522"/>
                <a:ext cx="182300" cy="61253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38" name="Straight Connector 37"/>
            <p:cNvCxnSpPr/>
            <p:nvPr/>
          </p:nvCxnSpPr>
          <p:spPr>
            <a:xfrm flipH="1">
              <a:off x="2592461" y="4624560"/>
              <a:ext cx="1422389"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2586691" y="2765106"/>
              <a:ext cx="0" cy="828994"/>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2268582" y="3621162"/>
              <a:ext cx="639718"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396655" y="3731420"/>
              <a:ext cx="384645"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2586691" y="3733800"/>
              <a:ext cx="0" cy="89076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a:endCxn id="64" idx="0"/>
            </p:cNvCxnSpPr>
            <p:nvPr/>
          </p:nvCxnSpPr>
          <p:spPr>
            <a:xfrm flipH="1" flipV="1">
              <a:off x="4589303" y="4622765"/>
              <a:ext cx="1455982" cy="1795"/>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a:stCxn id="24" idx="2"/>
            </p:cNvCxnSpPr>
            <p:nvPr/>
          </p:nvCxnSpPr>
          <p:spPr>
            <a:xfrm flipH="1">
              <a:off x="2592462" y="2774384"/>
              <a:ext cx="1296388" cy="6491"/>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a:endCxn id="25" idx="6"/>
            </p:cNvCxnSpPr>
            <p:nvPr/>
          </p:nvCxnSpPr>
          <p:spPr>
            <a:xfrm flipH="1" flipV="1">
              <a:off x="4795394" y="2774384"/>
              <a:ext cx="1249891" cy="6491"/>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90" name="TextBox 89"/>
          <p:cNvSpPr txBox="1"/>
          <p:nvPr/>
        </p:nvSpPr>
        <p:spPr>
          <a:xfrm>
            <a:off x="2817675" y="3733800"/>
            <a:ext cx="312906"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_</a:t>
            </a:r>
          </a:p>
        </p:txBody>
      </p:sp>
      <p:sp>
        <p:nvSpPr>
          <p:cNvPr id="91" name="TextBox 90"/>
          <p:cNvSpPr txBox="1"/>
          <p:nvPr/>
        </p:nvSpPr>
        <p:spPr>
          <a:xfrm>
            <a:off x="2804975" y="3389868"/>
            <a:ext cx="319318"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99100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3"/>
          </p:nvPr>
        </p:nvSpPr>
        <p:spPr/>
        <p:txBody>
          <a:bodyPr/>
          <a:lstStyle/>
          <a:p>
            <a:r>
              <a:rPr lang="en-GB" dirty="0"/>
              <a:t>Bits and bytes</a:t>
            </a:r>
          </a:p>
          <a:p>
            <a:endParaRPr lang="en-GB" dirty="0"/>
          </a:p>
        </p:txBody>
      </p:sp>
      <p:sp>
        <p:nvSpPr>
          <p:cNvPr id="2" name="Text Placeholder 1"/>
          <p:cNvSpPr>
            <a:spLocks noGrp="1"/>
          </p:cNvSpPr>
          <p:nvPr>
            <p:ph type="body" sz="quarter" idx="14"/>
          </p:nvPr>
        </p:nvSpPr>
        <p:spPr/>
        <p:txBody>
          <a:bodyPr/>
          <a:lstStyle/>
          <a:p>
            <a:pPr>
              <a:spcAft>
                <a:spcPts val="600"/>
              </a:spcAft>
            </a:pPr>
            <a:r>
              <a:rPr lang="en-GB" dirty="0"/>
              <a:t>Many units are used for data storage in computers</a:t>
            </a:r>
          </a:p>
          <a:p>
            <a:pPr lvl="1">
              <a:spcAft>
                <a:spcPts val="600"/>
              </a:spcAft>
            </a:pPr>
            <a:r>
              <a:rPr lang="en-GB" dirty="0"/>
              <a:t>1 bit = a single 0 or 1</a:t>
            </a:r>
          </a:p>
          <a:p>
            <a:pPr lvl="1">
              <a:spcAft>
                <a:spcPts val="600"/>
              </a:spcAft>
            </a:pPr>
            <a:r>
              <a:rPr lang="en-GB" dirty="0"/>
              <a:t>1 byte = 8 bits = 1 character of text</a:t>
            </a:r>
          </a:p>
          <a:p>
            <a:pPr lvl="1">
              <a:spcAft>
                <a:spcPts val="600"/>
              </a:spcAft>
            </a:pPr>
            <a:r>
              <a:rPr lang="en-GB" dirty="0"/>
              <a:t>1 nibble = 4 bits or half a byte</a:t>
            </a:r>
          </a:p>
          <a:p>
            <a:pPr lvl="1">
              <a:spcAft>
                <a:spcPts val="600"/>
              </a:spcAft>
            </a:pPr>
            <a:r>
              <a:rPr lang="en-GB" dirty="0"/>
              <a:t>1 KiB (kibibyte) = 1024 bytes</a:t>
            </a:r>
          </a:p>
          <a:p>
            <a:pPr lvl="1">
              <a:spcAft>
                <a:spcPts val="600"/>
              </a:spcAft>
            </a:pPr>
            <a:r>
              <a:rPr lang="en-GB" dirty="0"/>
              <a:t>1 MiB (mebibyte) = 1024 KiB</a:t>
            </a:r>
          </a:p>
          <a:p>
            <a:pPr lvl="1">
              <a:spcAft>
                <a:spcPts val="600"/>
              </a:spcAft>
            </a:pPr>
            <a:r>
              <a:rPr lang="en-GB" dirty="0"/>
              <a:t>1 GiB (gibibyte) = 1024 MiB </a:t>
            </a:r>
          </a:p>
          <a:p>
            <a:pPr lvl="1">
              <a:spcAft>
                <a:spcPts val="600"/>
              </a:spcAft>
            </a:pPr>
            <a:r>
              <a:rPr lang="en-GB" dirty="0"/>
              <a:t>1 TiB (tebibyte) = 1024 GiB</a:t>
            </a:r>
          </a:p>
          <a:p>
            <a:pPr lvl="1">
              <a:spcAft>
                <a:spcPts val="600"/>
              </a:spcAft>
            </a:pPr>
            <a:r>
              <a:rPr lang="en-GB" dirty="0"/>
              <a:t>1 PiB (pebibyte) = 1024 TiB</a:t>
            </a:r>
          </a:p>
          <a:p>
            <a:pPr lvl="1"/>
            <a:r>
              <a:rPr lang="en-GB" dirty="0"/>
              <a:t>1 EiB (exbibyte) = 1024 PiB</a:t>
            </a:r>
          </a:p>
          <a:p>
            <a:r>
              <a:rPr lang="en-GB" sz="2400" dirty="0"/>
              <a:t>Make a mnemonic for K, M, G, T, P and E</a:t>
            </a:r>
          </a:p>
        </p:txBody>
      </p:sp>
    </p:spTree>
    <p:extLst>
      <p:ext uri="{BB962C8B-B14F-4D97-AF65-F5344CB8AC3E}">
        <p14:creationId xmlns:p14="http://schemas.microsoft.com/office/powerpoint/2010/main" val="3292513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D5D7E1-4FF0-4420-A0F8-0CD42213AD2A}"/>
              </a:ext>
            </a:extLst>
          </p:cNvPr>
          <p:cNvSpPr>
            <a:spLocks noGrp="1"/>
          </p:cNvSpPr>
          <p:nvPr>
            <p:ph type="body" sz="quarter" idx="13"/>
          </p:nvPr>
        </p:nvSpPr>
        <p:spPr/>
        <p:txBody>
          <a:bodyPr/>
          <a:lstStyle/>
          <a:p>
            <a:r>
              <a:rPr lang="en-GB" dirty="0"/>
              <a:t>Kibibyte or kilobyte?</a:t>
            </a:r>
          </a:p>
        </p:txBody>
      </p:sp>
      <p:sp>
        <p:nvSpPr>
          <p:cNvPr id="3" name="Text Placeholder 2">
            <a:extLst>
              <a:ext uri="{FF2B5EF4-FFF2-40B4-BE49-F238E27FC236}">
                <a16:creationId xmlns:a16="http://schemas.microsoft.com/office/drawing/2014/main" id="{8AFA7907-0413-4A18-861D-B41680748C04}"/>
              </a:ext>
            </a:extLst>
          </p:cNvPr>
          <p:cNvSpPr>
            <a:spLocks noGrp="1"/>
          </p:cNvSpPr>
          <p:nvPr>
            <p:ph type="body" sz="quarter" idx="14"/>
          </p:nvPr>
        </p:nvSpPr>
        <p:spPr/>
        <p:txBody>
          <a:bodyPr/>
          <a:lstStyle/>
          <a:p>
            <a:r>
              <a:rPr lang="en-GB" dirty="0"/>
              <a:t>1 kilobyte is 1000 bytes</a:t>
            </a:r>
          </a:p>
          <a:p>
            <a:pPr lvl="1"/>
            <a:r>
              <a:rPr lang="en-GB" dirty="0"/>
              <a:t>1 kibibyte is 1024 bytes</a:t>
            </a:r>
          </a:p>
          <a:p>
            <a:r>
              <a:rPr lang="en-GB" dirty="0"/>
              <a:t>All other unit prefixes work the same way</a:t>
            </a:r>
          </a:p>
          <a:p>
            <a:pPr lvl="1"/>
            <a:r>
              <a:rPr lang="en-GB" dirty="0"/>
              <a:t>1 megabyte is 1000,000 bytes</a:t>
            </a:r>
          </a:p>
          <a:p>
            <a:pPr lvl="1"/>
            <a:r>
              <a:rPr lang="en-GB" dirty="0"/>
              <a:t>1 mebibyte is 1,048,576 bytes (1024 x 1024)</a:t>
            </a:r>
          </a:p>
        </p:txBody>
      </p:sp>
    </p:spTree>
    <p:extLst>
      <p:ext uri="{BB962C8B-B14F-4D97-AF65-F5344CB8AC3E}">
        <p14:creationId xmlns:p14="http://schemas.microsoft.com/office/powerpoint/2010/main" val="2428677725"/>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5508A6-8018-4561-935E-939FAF1F4A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FE8CBB-5040-4C92-9769-4053F27334C1}">
  <ds:schemaRefs>
    <ds:schemaRef ds:uri="http://schemas.microsoft.com/sharepoint/v3/contenttype/forms"/>
  </ds:schemaRefs>
</ds:datastoreItem>
</file>

<file path=customXml/itemProps3.xml><?xml version="1.0" encoding="utf-8"?>
<ds:datastoreItem xmlns:ds="http://schemas.openxmlformats.org/officeDocument/2006/customXml" ds:itemID="{1203F46B-8742-4E7B-8016-551BACB8A156}">
  <ds:schemaRefs>
    <ds:schemaRef ds:uri="http://purl.org/dc/dcmitype/"/>
    <ds:schemaRef ds:uri="http://schemas.openxmlformats.org/package/2006/metadata/core-properties"/>
    <ds:schemaRef ds:uri="http://schemas.microsoft.com/office/infopath/2007/PartnerControls"/>
    <ds:schemaRef ds:uri="http://purl.org/dc/terms/"/>
    <ds:schemaRef ds:uri="http://purl.org/dc/elements/1.1/"/>
    <ds:schemaRef ds:uri="http://schemas.microsoft.com/office/2006/metadata/properties"/>
    <ds:schemaRef ds:uri="http://schemas.microsoft.com/office/2006/documentManagement/types"/>
    <ds:schemaRef ds:uri="94dce8ab-38ff-4714-b1ed-1fc5e4d9abd1"/>
    <ds:schemaRef ds:uri="1ef05dc5-97a2-498b-bf7c-bd189143a1f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Data Representation L1 Introduction to binary</Template>
  <TotalTime>1494</TotalTime>
  <Words>1472</Words>
  <Application>Microsoft Office PowerPoint</Application>
  <PresentationFormat>On-screen Show (4:3)</PresentationFormat>
  <Paragraphs>304</Paragraphs>
  <Slides>33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Comic Sans MS</vt:lpstr>
      <vt:lpstr>Calibri</vt:lpstr>
      <vt:lpstr>Arial</vt:lpstr>
      <vt:lpstr>Wingdings</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Ruari Mears</cp:lastModifiedBy>
  <cp:revision>69</cp:revision>
  <dcterms:created xsi:type="dcterms:W3CDTF">2014-10-31T16:25:47Z</dcterms:created>
  <dcterms:modified xsi:type="dcterms:W3CDTF">2022-09-08T09:32:20Z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