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8" r:id="rId2"/>
    <p:sldId id="312" r:id="rId3"/>
    <p:sldId id="313" r:id="rId4"/>
    <p:sldId id="314" r:id="rId5"/>
    <p:sldId id="315" r:id="rId6"/>
    <p:sldId id="316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Validations and </a:t>
            </a:r>
            <a:r>
              <a:rPr lang="en-GB" smtClean="0"/>
              <a:t>Error Handling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4712488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Validation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When users enter data, validations ensure that the data entered is the expected data.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For example: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a program is asking for a menu choice (1, 2, 3) the program can validate that only numbers 1-3 are entered – it will reject other numbers.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a program is collecting last names to be entered in </a:t>
            </a:r>
            <a:r>
              <a:rPr lang="en-GB" dirty="0" smtClean="0"/>
              <a:t>a database, </a:t>
            </a:r>
            <a:r>
              <a:rPr lang="en-GB" dirty="0"/>
              <a:t>the program validates that only letters are entered and not </a:t>
            </a:r>
            <a:r>
              <a:rPr lang="en-GB" dirty="0" smtClean="0"/>
              <a:t>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a survey collecting data in the form of "yes" or "no" questions, the program validates that only </a:t>
            </a:r>
            <a:r>
              <a:rPr lang="en-GB" dirty="0" smtClean="0"/>
              <a:t>Yes or No is entered and </a:t>
            </a:r>
            <a:r>
              <a:rPr lang="en-GB" dirty="0"/>
              <a:t>not some other word.</a:t>
            </a:r>
            <a:endParaRPr lang="en-GB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Validations and Error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6382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42" y="2634587"/>
            <a:ext cx="5014449" cy="521654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dirty="0" smtClean="0"/>
              <a:t>answer </a:t>
            </a:r>
            <a:r>
              <a:rPr lang="en-GB" sz="1200" dirty="0"/>
              <a:t>= </a:t>
            </a:r>
            <a:r>
              <a:rPr lang="en-GB" sz="1200" dirty="0" smtClean="0"/>
              <a:t>input(“Do </a:t>
            </a:r>
            <a:r>
              <a:rPr lang="en-GB" sz="1200" dirty="0"/>
              <a:t>you wish to carry on? Type YES or NO")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/>
              <a:t>while (answer != "YES") and (answer != "NO"):</a:t>
            </a:r>
          </a:p>
          <a:p>
            <a:pPr marL="0" indent="0">
              <a:buNone/>
            </a:pPr>
            <a:r>
              <a:rPr lang="en-GB" sz="1200" dirty="0"/>
              <a:t>    answer = input("Wrong word entered, please type YES or NO")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/>
              <a:t>if answer == "YES":</a:t>
            </a:r>
          </a:p>
          <a:p>
            <a:pPr marL="0" indent="0">
              <a:buNone/>
            </a:pPr>
            <a:r>
              <a:rPr lang="en-GB" sz="1200" dirty="0"/>
              <a:t>    print("You want to carry on!")</a:t>
            </a:r>
          </a:p>
          <a:p>
            <a:pPr marL="0" indent="0">
              <a:buNone/>
            </a:pPr>
            <a:r>
              <a:rPr lang="en-GB" sz="1200" dirty="0"/>
              <a:t>else:</a:t>
            </a:r>
          </a:p>
          <a:p>
            <a:pPr marL="0" indent="0">
              <a:buNone/>
            </a:pPr>
            <a:r>
              <a:rPr lang="en-GB" sz="1200" dirty="0"/>
              <a:t>    print("You don't want to carry on!")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/>
              <a:t>input()</a:t>
            </a:r>
            <a:endParaRPr lang="en-GB" sz="12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17085" y="3140968"/>
            <a:ext cx="3337519" cy="28167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38" y="3214367"/>
            <a:ext cx="3193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Do you wish to carry on? Type YES or NO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6038" y="3533637"/>
            <a:ext cx="603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solidFill>
                  <a:schemeClr val="bg1"/>
                </a:solidFill>
              </a:rPr>
              <a:t>yessss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6038" y="3907117"/>
            <a:ext cx="36134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Wrong </a:t>
            </a:r>
            <a:r>
              <a:rPr lang="en-GB" sz="1200" dirty="0">
                <a:solidFill>
                  <a:schemeClr val="bg1"/>
                </a:solidFill>
              </a:rPr>
              <a:t>word entered, please type YES or NO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6038" y="4276534"/>
            <a:ext cx="425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yes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6038" y="4686223"/>
            <a:ext cx="34852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Wrong word entered, please type YES or NO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5556" y="5095912"/>
            <a:ext cx="434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YES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3543" y="5453341"/>
            <a:ext cx="1798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You want to carry on!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1308799"/>
            <a:ext cx="8676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‘While Loops’ to Validate Data Entry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3559" y="1849246"/>
            <a:ext cx="38884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An input statement to record </a:t>
            </a:r>
            <a:r>
              <a:rPr lang="en-GB" smtClean="0"/>
              <a:t>the user’s </a:t>
            </a:r>
            <a:r>
              <a:rPr lang="en-GB" dirty="0" smtClean="0"/>
              <a:t>answer to the question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796136" y="2491770"/>
            <a:ext cx="72008" cy="1428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48342" y="5842814"/>
            <a:ext cx="38884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If-Else statements to act on the users input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906265" y="4684928"/>
            <a:ext cx="242155" cy="11551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ight Brace 38"/>
          <p:cNvSpPr/>
          <p:nvPr/>
        </p:nvSpPr>
        <p:spPr>
          <a:xfrm>
            <a:off x="6676336" y="4186754"/>
            <a:ext cx="232445" cy="100361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148420" y="3848553"/>
            <a:ext cx="181357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 while loop to keep asking for input until the user enters YES or NO.</a:t>
            </a:r>
            <a:endParaRPr lang="en-GB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6384590" y="3771003"/>
            <a:ext cx="763830" cy="554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Validations and Error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219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31" grpId="0"/>
      <p:bldP spid="34" grpId="0"/>
      <p:bldP spid="35" grpId="0"/>
      <p:bldP spid="36" grpId="0"/>
      <p:bldP spid="37" grpId="0"/>
      <p:bldP spid="38" grpId="0"/>
      <p:bldP spid="5" grpId="0" animBg="1"/>
      <p:bldP spid="29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769" y="1308799"/>
            <a:ext cx="5400600" cy="521654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000" dirty="0" err="1"/>
              <a:t>menuchoice</a:t>
            </a:r>
            <a:r>
              <a:rPr lang="en-GB" sz="2000" dirty="0"/>
              <a:t> = 0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print('*****Menu*****')</a:t>
            </a:r>
          </a:p>
          <a:p>
            <a:pPr marL="0" indent="0">
              <a:buNone/>
            </a:pPr>
            <a:r>
              <a:rPr lang="en-GB" sz="2000" dirty="0"/>
              <a:t>print('')</a:t>
            </a:r>
          </a:p>
          <a:p>
            <a:pPr marL="0" indent="0">
              <a:buNone/>
            </a:pPr>
            <a:r>
              <a:rPr lang="en-GB" sz="2000" dirty="0"/>
              <a:t>print('1. Display my name')</a:t>
            </a:r>
          </a:p>
          <a:p>
            <a:pPr marL="0" indent="0">
              <a:buNone/>
            </a:pPr>
            <a:r>
              <a:rPr lang="en-GB" sz="2000" dirty="0"/>
              <a:t>print('2. Display my age')</a:t>
            </a:r>
          </a:p>
          <a:p>
            <a:pPr marL="0" indent="0">
              <a:buNone/>
            </a:pPr>
            <a:r>
              <a:rPr lang="en-GB" sz="2000" dirty="0"/>
              <a:t>print('3. Display my address')</a:t>
            </a:r>
          </a:p>
          <a:p>
            <a:pPr marL="0" indent="0">
              <a:buNone/>
            </a:pPr>
            <a:r>
              <a:rPr lang="en-GB" sz="2000" dirty="0"/>
              <a:t>print('')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while (</a:t>
            </a:r>
            <a:r>
              <a:rPr lang="en-GB" sz="2000" dirty="0" err="1"/>
              <a:t>menuchoice</a:t>
            </a:r>
            <a:r>
              <a:rPr lang="en-GB" sz="2000" dirty="0"/>
              <a:t> &lt; 1) or (</a:t>
            </a:r>
            <a:r>
              <a:rPr lang="en-GB" sz="2000" dirty="0" err="1"/>
              <a:t>menuchoice</a:t>
            </a:r>
            <a:r>
              <a:rPr lang="en-GB" sz="2000" dirty="0"/>
              <a:t> &gt; 3):</a:t>
            </a:r>
          </a:p>
          <a:p>
            <a:pPr marL="0" indent="0">
              <a:buNone/>
            </a:pPr>
            <a:r>
              <a:rPr lang="en-GB" sz="2000" dirty="0"/>
              <a:t>    </a:t>
            </a:r>
            <a:r>
              <a:rPr lang="en-GB" sz="2000" dirty="0" err="1"/>
              <a:t>menuchoice</a:t>
            </a:r>
            <a:r>
              <a:rPr lang="en-GB" sz="2000" dirty="0"/>
              <a:t> = </a:t>
            </a:r>
            <a:r>
              <a:rPr lang="en-GB" sz="2000" dirty="0" err="1"/>
              <a:t>int</a:t>
            </a:r>
            <a:r>
              <a:rPr lang="en-GB" sz="2000" dirty="0"/>
              <a:t>(input("What is your menu option?"))</a:t>
            </a:r>
          </a:p>
          <a:p>
            <a:pPr marL="0" indent="0">
              <a:buNone/>
            </a:pPr>
            <a:r>
              <a:rPr lang="en-GB" sz="2000" dirty="0"/>
              <a:t>       </a:t>
            </a:r>
          </a:p>
          <a:p>
            <a:pPr marL="0" indent="0">
              <a:buNone/>
            </a:pPr>
            <a:r>
              <a:rPr lang="en-GB" sz="2000" dirty="0"/>
              <a:t>if </a:t>
            </a:r>
            <a:r>
              <a:rPr lang="en-GB" sz="2000" dirty="0" err="1"/>
              <a:t>menuchoice</a:t>
            </a:r>
            <a:r>
              <a:rPr lang="en-GB" sz="2000" dirty="0"/>
              <a:t> == 1:</a:t>
            </a:r>
          </a:p>
          <a:p>
            <a:pPr marL="0" indent="0">
              <a:buNone/>
            </a:pPr>
            <a:r>
              <a:rPr lang="en-GB" sz="2000" dirty="0"/>
              <a:t>    print("Mr Wickins")</a:t>
            </a:r>
          </a:p>
          <a:p>
            <a:pPr marL="0" indent="0"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menuchoice</a:t>
            </a:r>
            <a:r>
              <a:rPr lang="en-GB" sz="2000" dirty="0"/>
              <a:t> == 2:</a:t>
            </a:r>
          </a:p>
          <a:p>
            <a:pPr marL="0" indent="0">
              <a:buNone/>
            </a:pPr>
            <a:r>
              <a:rPr lang="en-GB" sz="2000" dirty="0"/>
              <a:t>    print("29 years old")</a:t>
            </a:r>
          </a:p>
          <a:p>
            <a:pPr marL="0" indent="0">
              <a:buNone/>
            </a:pPr>
            <a:r>
              <a:rPr lang="en-GB" sz="2000" dirty="0" err="1"/>
              <a:t>elif</a:t>
            </a:r>
            <a:r>
              <a:rPr lang="en-GB" sz="2000" dirty="0"/>
              <a:t> </a:t>
            </a:r>
            <a:r>
              <a:rPr lang="en-GB" sz="2000" dirty="0" err="1"/>
              <a:t>menuchoice</a:t>
            </a:r>
            <a:r>
              <a:rPr lang="en-GB" sz="2000" dirty="0"/>
              <a:t> == 3:</a:t>
            </a:r>
          </a:p>
          <a:p>
            <a:pPr marL="0" indent="0">
              <a:buNone/>
            </a:pPr>
            <a:r>
              <a:rPr lang="en-GB" sz="2000" dirty="0"/>
              <a:t>    print("</a:t>
            </a:r>
            <a:r>
              <a:rPr lang="en-GB" sz="2000" dirty="0" smtClean="0"/>
              <a:t>Sidmouth")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print("Goodbye")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28357" y="2564904"/>
            <a:ext cx="2726589" cy="3005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216" y="3772946"/>
            <a:ext cx="320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-1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0216" y="4019321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What is your menu choice?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1712" y="2407318"/>
            <a:ext cx="24127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 simple text based menu printed to the screen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159488" y="2623138"/>
            <a:ext cx="392224" cy="1440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51984" y="1714811"/>
            <a:ext cx="29125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 variable created which is set to zero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363518" y="1893480"/>
            <a:ext cx="688466" cy="1444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>
            <a:off x="5850418" y="2391424"/>
            <a:ext cx="225917" cy="128388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574408" y="5925188"/>
            <a:ext cx="24127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If-Else statements to ‘act’ on their input. </a:t>
            </a:r>
            <a:endParaRPr lang="en-GB" dirty="0"/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 flipV="1">
            <a:off x="6051984" y="5361694"/>
            <a:ext cx="522424" cy="8866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>
            <a:off x="5859613" y="4566448"/>
            <a:ext cx="225917" cy="128388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553721" y="4478918"/>
            <a:ext cx="241277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 while loop to keep asking for input until the user enters 1, 2 or 3.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313196" y="4381256"/>
            <a:ext cx="238516" cy="666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2" name="Picture 2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" t="3142"/>
          <a:stretch/>
        </p:blipFill>
        <p:spPr>
          <a:xfrm>
            <a:off x="428357" y="2664030"/>
            <a:ext cx="2615742" cy="110891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50216" y="4265696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0216" y="4499705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What is your menu choice?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0216" y="474336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0216" y="5013031"/>
            <a:ext cx="1071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29 years old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5492" y="5263934"/>
            <a:ext cx="912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Goodbye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Validations and Error Handling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400731" y="1279306"/>
            <a:ext cx="4123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‘While Loops’ to Validate Data Entry</a:t>
            </a:r>
          </a:p>
        </p:txBody>
      </p:sp>
    </p:spTree>
    <p:extLst>
      <p:ext uri="{BB962C8B-B14F-4D97-AF65-F5344CB8AC3E}">
        <p14:creationId xmlns:p14="http://schemas.microsoft.com/office/powerpoint/2010/main" val="23363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31" grpId="0"/>
      <p:bldP spid="6" grpId="0" animBg="1"/>
      <p:bldP spid="19" grpId="0" animBg="1"/>
      <p:bldP spid="11" grpId="0" animBg="1"/>
      <p:bldP spid="23" grpId="0" animBg="1"/>
      <p:bldP spid="27" grpId="0" animBg="1"/>
      <p:bldP spid="32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08800"/>
            <a:ext cx="8496944" cy="500052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Error Handling</a:t>
            </a:r>
          </a:p>
          <a:p>
            <a:pPr marL="0" indent="0">
              <a:buNone/>
            </a:pPr>
            <a:endParaRPr lang="en-GB" sz="1100" dirty="0" smtClean="0"/>
          </a:p>
          <a:p>
            <a:pPr marL="0" indent="0">
              <a:buNone/>
            </a:pPr>
            <a:r>
              <a:rPr lang="en-GB" sz="2000" dirty="0" smtClean="0"/>
              <a:t>Often when our programs ask for an input, because it automatically stores the input as a string, it doesn’t matter what data type is entered.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dirty="0" smtClean="0"/>
              <a:t>However, consider a program that asks the user to type in a number and immediately converts it to an integer data type. If the user types in anything other than an integer, the program will crash and close!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is not good as we want our programs to be unbreakable.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To overcome this issue, we need to be able to handle any errors that our programs face.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Validations and Error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2652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172"/>
            <a:ext cx="8496944" cy="68004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Error Handling</a:t>
            </a:r>
          </a:p>
          <a:p>
            <a:pPr marL="0" indent="0">
              <a:buNone/>
            </a:pPr>
            <a:endParaRPr lang="en-GB" sz="11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Validations and Error Handling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32" y="1844764"/>
            <a:ext cx="7354326" cy="23339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93" y="3861048"/>
            <a:ext cx="5794532" cy="2022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01295" y="1312637"/>
            <a:ext cx="4752528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This is an example of exception handling (error handling). The program enters an infinite loop and then tries the input statement. If the user enters a value which can be converted to an integer, the loop will break and the program will carry on…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467544" y="4293096"/>
            <a:ext cx="2713575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…however</a:t>
            </a:r>
            <a:r>
              <a:rPr lang="en-GB" sz="1400" dirty="0"/>
              <a:t>, if the user types in a non integer data type, an error will occur. But instead of the program crashing, the error is handled and a print statement is outputted. The loop then repeats and the user is asked to type in a number again.</a:t>
            </a:r>
          </a:p>
        </p:txBody>
      </p:sp>
    </p:spTree>
    <p:extLst>
      <p:ext uri="{BB962C8B-B14F-4D97-AF65-F5344CB8AC3E}">
        <p14:creationId xmlns:p14="http://schemas.microsoft.com/office/powerpoint/2010/main" val="1037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613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Validations and Error Handling</vt:lpstr>
      <vt:lpstr>Validations and Error Handling</vt:lpstr>
      <vt:lpstr>Validations and Error Handling</vt:lpstr>
      <vt:lpstr>Validations and Error Handling</vt:lpstr>
      <vt:lpstr>Validations and Error Handling</vt:lpstr>
      <vt:lpstr>Validations and Error Handling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169</cp:revision>
  <cp:lastPrinted>2016-10-18T07:43:41Z</cp:lastPrinted>
  <dcterms:created xsi:type="dcterms:W3CDTF">2013-09-11T18:04:43Z</dcterms:created>
  <dcterms:modified xsi:type="dcterms:W3CDTF">2017-07-02T10:38:10Z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