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7" r:id="rId5"/>
    <p:sldId id="258" r:id="rId6"/>
    <p:sldId id="280" r:id="rId7"/>
    <p:sldId id="260" r:id="rId8"/>
    <p:sldId id="261" r:id="rId9"/>
    <p:sldId id="281" r:id="rId10"/>
    <p:sldId id="262" r:id="rId11"/>
    <p:sldId id="282" r:id="rId12"/>
    <p:sldId id="284" r:id="rId13"/>
    <p:sldId id="283" r:id="rId14"/>
    <p:sldId id="286" r:id="rId15"/>
    <p:sldId id="263" r:id="rId16"/>
    <p:sldId id="285" r:id="rId17"/>
    <p:sldId id="287" r:id="rId18"/>
    <p:sldId id="265" r:id="rId19"/>
    <p:sldId id="279" r:id="rId20"/>
    <p:sldId id="268" r:id="rId21"/>
    <p:sldId id="298" r:id="rId22"/>
    <p:sldId id="299" r:id="rId23"/>
    <p:sldId id="297" r:id="rId24"/>
    <p:sldId id="288" r:id="rId25"/>
    <p:sldId id="270" r:id="rId26"/>
    <p:sldId id="259" r:id="rId27"/>
  </p:sldIdLst>
  <p:sldSz cx="9144000" cy="6858000" type="screen4x3"/>
  <p:notesSz cx="6797675" cy="9926638"/>
  <p:embeddedFontLst>
    <p:embeddedFont>
      <p:font typeface="Calibri" panose="020F0502020204030204" pitchFamily="34" charset="0"/>
      <p:regular r:id="rId29"/>
      <p:bold r:id="rId30"/>
      <p:italic r:id="rId31"/>
      <p:boldItalic r:id="rId32"/>
    </p:embeddedFont>
    <p:embeddedFont>
      <p:font typeface="Museo 100" panose="02000000000000000000" pitchFamily="2" charset="0"/>
      <p:regular r:id="rId33"/>
    </p:embeddedFont>
    <p:embeddedFont>
      <p:font typeface="Museo 500" panose="02000000000000000000" pitchFamily="2" charset="0"/>
      <p:regular r:id="rId34"/>
    </p:embeddedFont>
    <p:embeddedFont>
      <p:font typeface="Museo 700" panose="02000000000000000000" pitchFamily="2" charset="0"/>
      <p:bold r:id="rId35"/>
    </p:embeddedFont>
    <p:embeddedFont>
      <p:font typeface="Museo 900" panose="02000000000000000000" pitchFamily="2" charset="0"/>
      <p:bold r:id="rId36"/>
    </p:embeddedFont>
    <p:embeddedFont>
      <p:font typeface="Museo900-Regular" panose="02000000000000000000" pitchFamily="2" charset="0"/>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1" userDrawn="1">
          <p15:clr>
            <a:srgbClr val="FDE53C"/>
          </p15:clr>
        </p15:guide>
        <p15:guide id="2" pos="2880" userDrawn="1">
          <p15:clr>
            <a:srgbClr val="A4A3A4"/>
          </p15:clr>
        </p15:guide>
        <p15:guide id="3" orient="horz" pos="2349" userDrawn="1">
          <p15:clr>
            <a:srgbClr val="FDE53C"/>
          </p15:clr>
        </p15:guide>
        <p15:guide id="4" orient="horz" pos="1224" userDrawn="1">
          <p15:clr>
            <a:srgbClr val="FDE53C"/>
          </p15:clr>
        </p15:guide>
        <p15:guide id="5" pos="3016" userDrawn="1">
          <p15:clr>
            <a:srgbClr val="FDE53C"/>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3F2E"/>
    <a:srgbClr val="808E86"/>
    <a:srgbClr val="0C0A0B"/>
    <a:srgbClr val="647386"/>
    <a:srgbClr val="EB541E"/>
    <a:srgbClr val="20692A"/>
    <a:srgbClr val="C1C6CC"/>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7449" autoAdjust="0"/>
  </p:normalViewPr>
  <p:slideViewPr>
    <p:cSldViewPr snapToGrid="0">
      <p:cViewPr varScale="1">
        <p:scale>
          <a:sx n="159" d="100"/>
          <a:sy n="159" d="100"/>
        </p:scale>
        <p:origin x="1824" y="144"/>
      </p:cViewPr>
      <p:guideLst>
        <p:guide orient="horz" pos="2031"/>
        <p:guide pos="2880"/>
        <p:guide orient="horz" pos="2349"/>
        <p:guide orient="horz" pos="1224"/>
        <p:guide pos="301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McCarthy" userId="82777b287d30dec8" providerId="LiveId" clId="{2CEEDBF0-9C5F-45CF-A764-E2E7B9D00D42}"/>
  </pc:docChgLst>
  <pc:docChgLst>
    <pc:chgData name="Leonora Sheppard" userId="3688f6d8-1f97-408e-a4fe-cc859c551ddb" providerId="ADAL" clId="{94809957-363A-4BAF-8FFB-33447E77D28C}"/>
    <pc:docChg chg="modSld">
      <pc:chgData name="Leonora Sheppard" userId="3688f6d8-1f97-408e-a4fe-cc859c551ddb" providerId="ADAL" clId="{94809957-363A-4BAF-8FFB-33447E77D28C}" dt="2019-06-04T09:09:03.069" v="1" actId="20577"/>
      <pc:docMkLst>
        <pc:docMk/>
      </pc:docMkLst>
      <pc:sldChg chg="modSp">
        <pc:chgData name="Leonora Sheppard" userId="3688f6d8-1f97-408e-a4fe-cc859c551ddb" providerId="ADAL" clId="{94809957-363A-4BAF-8FFB-33447E77D28C}" dt="2019-06-04T09:09:03.069" v="1" actId="20577"/>
        <pc:sldMkLst>
          <pc:docMk/>
          <pc:sldMk cId="3479606312" sldId="265"/>
        </pc:sldMkLst>
        <pc:spChg chg="mod">
          <ac:chgData name="Leonora Sheppard" userId="3688f6d8-1f97-408e-a4fe-cc859c551ddb" providerId="ADAL" clId="{94809957-363A-4BAF-8FFB-33447E77D28C}" dt="2019-06-04T09:09:03.069" v="1" actId="20577"/>
          <ac:spMkLst>
            <pc:docMk/>
            <pc:sldMk cId="3479606312" sldId="265"/>
            <ac:spMk id="3" creationId="{A8BC80CA-71BE-4426-8EAA-02A7B4719A93}"/>
          </ac:spMkLst>
        </pc:spChg>
      </pc:sldChg>
    </pc:docChg>
  </pc:docChgLst>
  <pc:docChgLst>
    <pc:chgData name="Mike Ross" userId="7954c944-6085-4b08-be0b-82a8f61afa5b" providerId="ADAL" clId="{59EE6E4B-4C9C-4B05-B248-6BC682000D9A}"/>
    <pc:docChg chg="undo custSel addSld delSld modSld sldOrd modMainMaster">
      <pc:chgData name="Mike Ross" userId="7954c944-6085-4b08-be0b-82a8f61afa5b" providerId="ADAL" clId="{59EE6E4B-4C9C-4B05-B248-6BC682000D9A}" dt="2019-06-04T16:12:10.883" v="9182"/>
      <pc:docMkLst>
        <pc:docMk/>
      </pc:docMkLst>
      <pc:sldChg chg="addSp delSp modSp">
        <pc:chgData name="Mike Ross" userId="7954c944-6085-4b08-be0b-82a8f61afa5b" providerId="ADAL" clId="{59EE6E4B-4C9C-4B05-B248-6BC682000D9A}" dt="2019-05-31T14:26:51.669" v="9136" actId="6549"/>
        <pc:sldMkLst>
          <pc:docMk/>
          <pc:sldMk cId="4135027854" sldId="258"/>
        </pc:sldMkLst>
        <pc:spChg chg="mod">
          <ac:chgData name="Mike Ross" userId="7954c944-6085-4b08-be0b-82a8f61afa5b" providerId="ADAL" clId="{59EE6E4B-4C9C-4B05-B248-6BC682000D9A}" dt="2019-05-31T14:26:51.669" v="9136" actId="6549"/>
          <ac:spMkLst>
            <pc:docMk/>
            <pc:sldMk cId="4135027854" sldId="258"/>
            <ac:spMk id="2" creationId="{00000000-0000-0000-0000-000000000000}"/>
          </ac:spMkLst>
        </pc:spChg>
        <pc:spChg chg="add del mod">
          <ac:chgData name="Mike Ross" userId="7954c944-6085-4b08-be0b-82a8f61afa5b" providerId="ADAL" clId="{59EE6E4B-4C9C-4B05-B248-6BC682000D9A}" dt="2019-05-17T08:18:16.184" v="7"/>
          <ac:spMkLst>
            <pc:docMk/>
            <pc:sldMk cId="4135027854" sldId="258"/>
            <ac:spMk id="5" creationId="{863BFEAF-06C9-436E-856A-EA34965862E4}"/>
          </ac:spMkLst>
        </pc:spChg>
        <pc:spChg chg="add del mod">
          <ac:chgData name="Mike Ross" userId="7954c944-6085-4b08-be0b-82a8f61afa5b" providerId="ADAL" clId="{59EE6E4B-4C9C-4B05-B248-6BC682000D9A}" dt="2019-05-17T08:18:16.184" v="7"/>
          <ac:spMkLst>
            <pc:docMk/>
            <pc:sldMk cId="4135027854" sldId="258"/>
            <ac:spMk id="6" creationId="{6E2E915F-BB1C-4EC3-9D5E-1413506C1023}"/>
          </ac:spMkLst>
        </pc:spChg>
        <pc:spChg chg="add del mod">
          <ac:chgData name="Mike Ross" userId="7954c944-6085-4b08-be0b-82a8f61afa5b" providerId="ADAL" clId="{59EE6E4B-4C9C-4B05-B248-6BC682000D9A}" dt="2019-05-17T08:20:41.675" v="12"/>
          <ac:spMkLst>
            <pc:docMk/>
            <pc:sldMk cId="4135027854" sldId="258"/>
            <ac:spMk id="7" creationId="{69F8B5D6-0540-4E56-B5F9-F2046D3E4795}"/>
          </ac:spMkLst>
        </pc:spChg>
        <pc:spChg chg="add del mod">
          <ac:chgData name="Mike Ross" userId="7954c944-6085-4b08-be0b-82a8f61afa5b" providerId="ADAL" clId="{59EE6E4B-4C9C-4B05-B248-6BC682000D9A}" dt="2019-05-17T08:20:41.675" v="12"/>
          <ac:spMkLst>
            <pc:docMk/>
            <pc:sldMk cId="4135027854" sldId="258"/>
            <ac:spMk id="8" creationId="{9FF2730C-771C-4B4C-A722-1CFFFBA3B680}"/>
          </ac:spMkLst>
        </pc:spChg>
        <pc:picChg chg="add del mod">
          <ac:chgData name="Mike Ross" userId="7954c944-6085-4b08-be0b-82a8f61afa5b" providerId="ADAL" clId="{59EE6E4B-4C9C-4B05-B248-6BC682000D9A}" dt="2019-05-31T14:23:37.682" v="9113" actId="478"/>
          <ac:picMkLst>
            <pc:docMk/>
            <pc:sldMk cId="4135027854" sldId="258"/>
            <ac:picMk id="4" creationId="{5701D770-D3E7-4CD9-AEAC-5FEF8C94B3E1}"/>
          </ac:picMkLst>
        </pc:picChg>
      </pc:sldChg>
      <pc:sldChg chg="modSp">
        <pc:chgData name="Mike Ross" userId="7954c944-6085-4b08-be0b-82a8f61afa5b" providerId="ADAL" clId="{59EE6E4B-4C9C-4B05-B248-6BC682000D9A}" dt="2019-05-20T14:21:49.351" v="8786" actId="6549"/>
        <pc:sldMkLst>
          <pc:docMk/>
          <pc:sldMk cId="3998161294" sldId="260"/>
        </pc:sldMkLst>
        <pc:spChg chg="mod">
          <ac:chgData name="Mike Ross" userId="7954c944-6085-4b08-be0b-82a8f61afa5b" providerId="ADAL" clId="{59EE6E4B-4C9C-4B05-B248-6BC682000D9A}" dt="2019-05-20T14:21:49.351" v="8786" actId="6549"/>
          <ac:spMkLst>
            <pc:docMk/>
            <pc:sldMk cId="3998161294" sldId="260"/>
            <ac:spMk id="3" creationId="{76AB8E7A-A6C2-450A-9E27-9038DD65D762}"/>
          </ac:spMkLst>
        </pc:spChg>
      </pc:sldChg>
      <pc:sldChg chg="addSp delSp modSp">
        <pc:chgData name="Mike Ross" userId="7954c944-6085-4b08-be0b-82a8f61afa5b" providerId="ADAL" clId="{59EE6E4B-4C9C-4B05-B248-6BC682000D9A}" dt="2019-05-20T08:24:20.887" v="5050"/>
        <pc:sldMkLst>
          <pc:docMk/>
          <pc:sldMk cId="450342618" sldId="261"/>
        </pc:sldMkLst>
        <pc:spChg chg="mod">
          <ac:chgData name="Mike Ross" userId="7954c944-6085-4b08-be0b-82a8f61afa5b" providerId="ADAL" clId="{59EE6E4B-4C9C-4B05-B248-6BC682000D9A}" dt="2019-05-17T11:02:29.889" v="918" actId="5793"/>
          <ac:spMkLst>
            <pc:docMk/>
            <pc:sldMk cId="450342618" sldId="261"/>
            <ac:spMk id="2" creationId="{80D323AB-CA76-467C-9B24-29DB9A8B3783}"/>
          </ac:spMkLst>
        </pc:spChg>
        <pc:spChg chg="mod">
          <ac:chgData name="Mike Ross" userId="7954c944-6085-4b08-be0b-82a8f61afa5b" providerId="ADAL" clId="{59EE6E4B-4C9C-4B05-B248-6BC682000D9A}" dt="2019-05-20T08:24:20.887" v="5050"/>
          <ac:spMkLst>
            <pc:docMk/>
            <pc:sldMk cId="450342618" sldId="261"/>
            <ac:spMk id="3" creationId="{945E7B9F-A23A-47A5-BC41-DECA2E65632B}"/>
          </ac:spMkLst>
        </pc:spChg>
        <pc:picChg chg="del">
          <ac:chgData name="Mike Ross" userId="7954c944-6085-4b08-be0b-82a8f61afa5b" providerId="ADAL" clId="{59EE6E4B-4C9C-4B05-B248-6BC682000D9A}" dt="2019-05-17T08:29:50.412" v="98" actId="478"/>
          <ac:picMkLst>
            <pc:docMk/>
            <pc:sldMk cId="450342618" sldId="261"/>
            <ac:picMk id="4" creationId="{20FCCF7D-1468-4B20-99FE-83B9B42C0EC9}"/>
          </ac:picMkLst>
        </pc:picChg>
        <pc:picChg chg="del mod">
          <ac:chgData name="Mike Ross" userId="7954c944-6085-4b08-be0b-82a8f61afa5b" providerId="ADAL" clId="{59EE6E4B-4C9C-4B05-B248-6BC682000D9A}" dt="2019-05-17T10:40:06.766" v="861"/>
          <ac:picMkLst>
            <pc:docMk/>
            <pc:sldMk cId="450342618" sldId="261"/>
            <ac:picMk id="5" creationId="{F546841C-7CD2-4BE2-86DD-08425FCC65A9}"/>
          </ac:picMkLst>
        </pc:picChg>
        <pc:picChg chg="del">
          <ac:chgData name="Mike Ross" userId="7954c944-6085-4b08-be0b-82a8f61afa5b" providerId="ADAL" clId="{59EE6E4B-4C9C-4B05-B248-6BC682000D9A}" dt="2019-05-17T10:40:06.766" v="861"/>
          <ac:picMkLst>
            <pc:docMk/>
            <pc:sldMk cId="450342618" sldId="261"/>
            <ac:picMk id="6" creationId="{14EAD4CE-F34D-4EEE-A9DE-52F801FC0BAA}"/>
          </ac:picMkLst>
        </pc:picChg>
        <pc:picChg chg="del">
          <ac:chgData name="Mike Ross" userId="7954c944-6085-4b08-be0b-82a8f61afa5b" providerId="ADAL" clId="{59EE6E4B-4C9C-4B05-B248-6BC682000D9A}" dt="2019-05-17T08:29:52.322" v="99" actId="478"/>
          <ac:picMkLst>
            <pc:docMk/>
            <pc:sldMk cId="450342618" sldId="261"/>
            <ac:picMk id="7" creationId="{119EB74B-7368-40CE-B82C-43C8BD1F8319}"/>
          </ac:picMkLst>
        </pc:picChg>
        <pc:picChg chg="add mod">
          <ac:chgData name="Mike Ross" userId="7954c944-6085-4b08-be0b-82a8f61afa5b" providerId="ADAL" clId="{59EE6E4B-4C9C-4B05-B248-6BC682000D9A}" dt="2019-05-17T11:18:59.231" v="1376" actId="1076"/>
          <ac:picMkLst>
            <pc:docMk/>
            <pc:sldMk cId="450342618" sldId="261"/>
            <ac:picMk id="1026" creationId="{59364AE4-67EA-4EFE-9569-51C9FC9F47CD}"/>
          </ac:picMkLst>
        </pc:picChg>
      </pc:sldChg>
      <pc:sldChg chg="addSp delSp modSp">
        <pc:chgData name="Mike Ross" userId="7954c944-6085-4b08-be0b-82a8f61afa5b" providerId="ADAL" clId="{59EE6E4B-4C9C-4B05-B248-6BC682000D9A}" dt="2019-05-31T14:30:06.637" v="9144" actId="15"/>
        <pc:sldMkLst>
          <pc:docMk/>
          <pc:sldMk cId="4110590" sldId="262"/>
        </pc:sldMkLst>
        <pc:spChg chg="mod">
          <ac:chgData name="Mike Ross" userId="7954c944-6085-4b08-be0b-82a8f61afa5b" providerId="ADAL" clId="{59EE6E4B-4C9C-4B05-B248-6BC682000D9A}" dt="2019-05-17T11:50:58.878" v="1953" actId="20577"/>
          <ac:spMkLst>
            <pc:docMk/>
            <pc:sldMk cId="4110590" sldId="262"/>
            <ac:spMk id="2" creationId="{819CDC85-7489-4DD5-B7CA-B23D6636B86A}"/>
          </ac:spMkLst>
        </pc:spChg>
        <pc:spChg chg="mod">
          <ac:chgData name="Mike Ross" userId="7954c944-6085-4b08-be0b-82a8f61afa5b" providerId="ADAL" clId="{59EE6E4B-4C9C-4B05-B248-6BC682000D9A}" dt="2019-05-31T14:30:06.637" v="9144" actId="15"/>
          <ac:spMkLst>
            <pc:docMk/>
            <pc:sldMk cId="4110590" sldId="262"/>
            <ac:spMk id="3" creationId="{DA1CE4A8-B512-4E15-A069-37CE1361CCD2}"/>
          </ac:spMkLst>
        </pc:spChg>
        <pc:picChg chg="del mod">
          <ac:chgData name="Mike Ross" userId="7954c944-6085-4b08-be0b-82a8f61afa5b" providerId="ADAL" clId="{59EE6E4B-4C9C-4B05-B248-6BC682000D9A}" dt="2019-05-17T11:51:07.991" v="1956" actId="478"/>
          <ac:picMkLst>
            <pc:docMk/>
            <pc:sldMk cId="4110590" sldId="262"/>
            <ac:picMk id="4" creationId="{C574C3EE-361D-4960-9E42-78C56D12D83C}"/>
          </ac:picMkLst>
        </pc:picChg>
        <pc:picChg chg="add del mod">
          <ac:chgData name="Mike Ross" userId="7954c944-6085-4b08-be0b-82a8f61afa5b" providerId="ADAL" clId="{59EE6E4B-4C9C-4B05-B248-6BC682000D9A}" dt="2019-05-17T11:51:19.719" v="1957" actId="478"/>
          <ac:picMkLst>
            <pc:docMk/>
            <pc:sldMk cId="4110590" sldId="262"/>
            <ac:picMk id="5" creationId="{3CE1F2B5-95DD-47E2-B1FC-048FDAADEE2A}"/>
          </ac:picMkLst>
        </pc:picChg>
        <pc:picChg chg="add del">
          <ac:chgData name="Mike Ross" userId="7954c944-6085-4b08-be0b-82a8f61afa5b" providerId="ADAL" clId="{59EE6E4B-4C9C-4B05-B248-6BC682000D9A}" dt="2019-05-17T11:51:07.403" v="1955" actId="478"/>
          <ac:picMkLst>
            <pc:docMk/>
            <pc:sldMk cId="4110590" sldId="262"/>
            <ac:picMk id="6" creationId="{D0F9EA94-A851-409C-B18F-402651018767}"/>
          </ac:picMkLst>
        </pc:picChg>
        <pc:picChg chg="add mod ord modCrop">
          <ac:chgData name="Mike Ross" userId="7954c944-6085-4b08-be0b-82a8f61afa5b" providerId="ADAL" clId="{59EE6E4B-4C9C-4B05-B248-6BC682000D9A}" dt="2019-05-17T12:11:56.837" v="2413" actId="732"/>
          <ac:picMkLst>
            <pc:docMk/>
            <pc:sldMk cId="4110590" sldId="262"/>
            <ac:picMk id="7" creationId="{CB8949F6-479C-422A-8B1A-8767FD739D78}"/>
          </ac:picMkLst>
        </pc:picChg>
      </pc:sldChg>
      <pc:sldChg chg="addSp modSp setBg">
        <pc:chgData name="Mike Ross" userId="7954c944-6085-4b08-be0b-82a8f61afa5b" providerId="ADAL" clId="{59EE6E4B-4C9C-4B05-B248-6BC682000D9A}" dt="2019-05-20T08:31:39.196" v="5070" actId="14100"/>
        <pc:sldMkLst>
          <pc:docMk/>
          <pc:sldMk cId="2204817393" sldId="263"/>
        </pc:sldMkLst>
        <pc:spChg chg="mod">
          <ac:chgData name="Mike Ross" userId="7954c944-6085-4b08-be0b-82a8f61afa5b" providerId="ADAL" clId="{59EE6E4B-4C9C-4B05-B248-6BC682000D9A}" dt="2019-05-17T15:24:12.269" v="4568" actId="20577"/>
          <ac:spMkLst>
            <pc:docMk/>
            <pc:sldMk cId="2204817393" sldId="263"/>
            <ac:spMk id="2" creationId="{39E21862-684F-4F83-80FA-0B9EB19CD8A2}"/>
          </ac:spMkLst>
        </pc:spChg>
        <pc:spChg chg="mod">
          <ac:chgData name="Mike Ross" userId="7954c944-6085-4b08-be0b-82a8f61afa5b" providerId="ADAL" clId="{59EE6E4B-4C9C-4B05-B248-6BC682000D9A}" dt="2019-05-20T08:31:30.984" v="5069" actId="6549"/>
          <ac:spMkLst>
            <pc:docMk/>
            <pc:sldMk cId="2204817393" sldId="263"/>
            <ac:spMk id="3" creationId="{757EE51D-AEF6-411D-9FC7-19606BBA1860}"/>
          </ac:spMkLst>
        </pc:spChg>
        <pc:picChg chg="add mod">
          <ac:chgData name="Mike Ross" userId="7954c944-6085-4b08-be0b-82a8f61afa5b" providerId="ADAL" clId="{59EE6E4B-4C9C-4B05-B248-6BC682000D9A}" dt="2019-05-20T08:31:39.196" v="5070" actId="14100"/>
          <ac:picMkLst>
            <pc:docMk/>
            <pc:sldMk cId="2204817393" sldId="263"/>
            <ac:picMk id="6146" creationId="{83C24D8E-5D99-40C5-BB21-70B5F5D725B1}"/>
          </ac:picMkLst>
        </pc:picChg>
      </pc:sldChg>
      <pc:sldChg chg="addSp delSp modSp">
        <pc:chgData name="Mike Ross" userId="7954c944-6085-4b08-be0b-82a8f61afa5b" providerId="ADAL" clId="{59EE6E4B-4C9C-4B05-B248-6BC682000D9A}" dt="2019-06-04T16:10:52.841" v="9180" actId="20577"/>
        <pc:sldMkLst>
          <pc:docMk/>
          <pc:sldMk cId="3479606312" sldId="265"/>
        </pc:sldMkLst>
        <pc:spChg chg="mod">
          <ac:chgData name="Mike Ross" userId="7954c944-6085-4b08-be0b-82a8f61afa5b" providerId="ADAL" clId="{59EE6E4B-4C9C-4B05-B248-6BC682000D9A}" dt="2019-05-20T09:14:18.835" v="5107" actId="6549"/>
          <ac:spMkLst>
            <pc:docMk/>
            <pc:sldMk cId="3479606312" sldId="265"/>
            <ac:spMk id="2" creationId="{F3EE8445-2FB2-45D5-8328-CA360575FA12}"/>
          </ac:spMkLst>
        </pc:spChg>
        <pc:spChg chg="mod">
          <ac:chgData name="Mike Ross" userId="7954c944-6085-4b08-be0b-82a8f61afa5b" providerId="ADAL" clId="{59EE6E4B-4C9C-4B05-B248-6BC682000D9A}" dt="2019-06-04T16:10:52.841" v="9180" actId="20577"/>
          <ac:spMkLst>
            <pc:docMk/>
            <pc:sldMk cId="3479606312" sldId="265"/>
            <ac:spMk id="3" creationId="{A8BC80CA-71BE-4426-8EAA-02A7B4719A93}"/>
          </ac:spMkLst>
        </pc:spChg>
        <pc:spChg chg="add del mod">
          <ac:chgData name="Mike Ross" userId="7954c944-6085-4b08-be0b-82a8f61afa5b" providerId="ADAL" clId="{59EE6E4B-4C9C-4B05-B248-6BC682000D9A}" dt="2019-05-20T13:13:47.428" v="7294"/>
          <ac:spMkLst>
            <pc:docMk/>
            <pc:sldMk cId="3479606312" sldId="265"/>
            <ac:spMk id="7" creationId="{9C757774-9587-4005-A7F7-DE11C2B7C6BF}"/>
          </ac:spMkLst>
        </pc:spChg>
        <pc:spChg chg="add del mod">
          <ac:chgData name="Mike Ross" userId="7954c944-6085-4b08-be0b-82a8f61afa5b" providerId="ADAL" clId="{59EE6E4B-4C9C-4B05-B248-6BC682000D9A}" dt="2019-05-20T13:13:47.428" v="7294"/>
          <ac:spMkLst>
            <pc:docMk/>
            <pc:sldMk cId="3479606312" sldId="265"/>
            <ac:spMk id="8" creationId="{75C4D882-45CC-4A11-B138-E3BE5DF01212}"/>
          </ac:spMkLst>
        </pc:spChg>
        <pc:picChg chg="del mod">
          <ac:chgData name="Mike Ross" userId="7954c944-6085-4b08-be0b-82a8f61afa5b" providerId="ADAL" clId="{59EE6E4B-4C9C-4B05-B248-6BC682000D9A}" dt="2019-05-20T09:18:01.497" v="5201" actId="478"/>
          <ac:picMkLst>
            <pc:docMk/>
            <pc:sldMk cId="3479606312" sldId="265"/>
            <ac:picMk id="4" creationId="{6CEB78AD-BBEF-4A7E-9CE9-4F92D09D5940}"/>
          </ac:picMkLst>
        </pc:picChg>
        <pc:picChg chg="del">
          <ac:chgData name="Mike Ross" userId="7954c944-6085-4b08-be0b-82a8f61afa5b" providerId="ADAL" clId="{59EE6E4B-4C9C-4B05-B248-6BC682000D9A}" dt="2019-05-20T09:18:02.351" v="5202" actId="478"/>
          <ac:picMkLst>
            <pc:docMk/>
            <pc:sldMk cId="3479606312" sldId="265"/>
            <ac:picMk id="5" creationId="{7AC6BE5D-C1B3-48DF-BEB4-A40412E8E29B}"/>
          </ac:picMkLst>
        </pc:picChg>
        <pc:picChg chg="del">
          <ac:chgData name="Mike Ross" userId="7954c944-6085-4b08-be0b-82a8f61afa5b" providerId="ADAL" clId="{59EE6E4B-4C9C-4B05-B248-6BC682000D9A}" dt="2019-05-20T09:18:02.783" v="5203" actId="478"/>
          <ac:picMkLst>
            <pc:docMk/>
            <pc:sldMk cId="3479606312" sldId="265"/>
            <ac:picMk id="6" creationId="{426C45B2-7B82-46BA-A2C8-8B4004785D69}"/>
          </ac:picMkLst>
        </pc:picChg>
      </pc:sldChg>
      <pc:sldChg chg="addSp delSp modSp ord">
        <pc:chgData name="Mike Ross" userId="7954c944-6085-4b08-be0b-82a8f61afa5b" providerId="ADAL" clId="{59EE6E4B-4C9C-4B05-B248-6BC682000D9A}" dt="2019-06-04T16:12:10.883" v="9182"/>
        <pc:sldMkLst>
          <pc:docMk/>
          <pc:sldMk cId="3878308838" sldId="268"/>
        </pc:sldMkLst>
        <pc:spChg chg="mod">
          <ac:chgData name="Mike Ross" userId="7954c944-6085-4b08-be0b-82a8f61afa5b" providerId="ADAL" clId="{59EE6E4B-4C9C-4B05-B248-6BC682000D9A}" dt="2019-05-20T09:38:16.254" v="6109" actId="20577"/>
          <ac:spMkLst>
            <pc:docMk/>
            <pc:sldMk cId="3878308838" sldId="268"/>
            <ac:spMk id="2" creationId="{724F1420-B77B-4268-BCE7-29329A78A7C8}"/>
          </ac:spMkLst>
        </pc:spChg>
        <pc:spChg chg="mod">
          <ac:chgData name="Mike Ross" userId="7954c944-6085-4b08-be0b-82a8f61afa5b" providerId="ADAL" clId="{59EE6E4B-4C9C-4B05-B248-6BC682000D9A}" dt="2019-06-04T16:12:10.883" v="9182"/>
          <ac:spMkLst>
            <pc:docMk/>
            <pc:sldMk cId="3878308838" sldId="268"/>
            <ac:spMk id="3" creationId="{97444B79-4105-4F08-AB1F-6EF25495316E}"/>
          </ac:spMkLst>
        </pc:spChg>
        <pc:graphicFrameChg chg="add mod modGraphic">
          <ac:chgData name="Mike Ross" userId="7954c944-6085-4b08-be0b-82a8f61afa5b" providerId="ADAL" clId="{59EE6E4B-4C9C-4B05-B248-6BC682000D9A}" dt="2019-05-20T10:06:16.246" v="6721" actId="14100"/>
          <ac:graphicFrameMkLst>
            <pc:docMk/>
            <pc:sldMk cId="3878308838" sldId="268"/>
            <ac:graphicFrameMk id="12" creationId="{670984D1-533E-4E33-8521-746CFD9D844F}"/>
          </ac:graphicFrameMkLst>
        </pc:graphicFrameChg>
        <pc:picChg chg="del mod">
          <ac:chgData name="Mike Ross" userId="7954c944-6085-4b08-be0b-82a8f61afa5b" providerId="ADAL" clId="{59EE6E4B-4C9C-4B05-B248-6BC682000D9A}" dt="2019-05-20T09:38:08.424" v="6108" actId="478"/>
          <ac:picMkLst>
            <pc:docMk/>
            <pc:sldMk cId="3878308838" sldId="268"/>
            <ac:picMk id="4" creationId="{100F19AC-30BD-45AD-B78F-EF49A9AC3D94}"/>
          </ac:picMkLst>
        </pc:picChg>
        <pc:picChg chg="del">
          <ac:chgData name="Mike Ross" userId="7954c944-6085-4b08-be0b-82a8f61afa5b" providerId="ADAL" clId="{59EE6E4B-4C9C-4B05-B248-6BC682000D9A}" dt="2019-05-20T09:38:01.141" v="6105" actId="478"/>
          <ac:picMkLst>
            <pc:docMk/>
            <pc:sldMk cId="3878308838" sldId="268"/>
            <ac:picMk id="5" creationId="{DCC7BECA-FD39-4FD7-8B2A-D8973E03B1CA}"/>
          </ac:picMkLst>
        </pc:picChg>
        <pc:picChg chg="del">
          <ac:chgData name="Mike Ross" userId="7954c944-6085-4b08-be0b-82a8f61afa5b" providerId="ADAL" clId="{59EE6E4B-4C9C-4B05-B248-6BC682000D9A}" dt="2019-05-20T09:38:04.782" v="6107" actId="478"/>
          <ac:picMkLst>
            <pc:docMk/>
            <pc:sldMk cId="3878308838" sldId="268"/>
            <ac:picMk id="6" creationId="{2630A9F4-C074-488D-81E4-FDF1CA033B77}"/>
          </ac:picMkLst>
        </pc:picChg>
        <pc:picChg chg="del">
          <ac:chgData name="Mike Ross" userId="7954c944-6085-4b08-be0b-82a8f61afa5b" providerId="ADAL" clId="{59EE6E4B-4C9C-4B05-B248-6BC682000D9A}" dt="2019-05-20T09:38:04.061" v="6106" actId="478"/>
          <ac:picMkLst>
            <pc:docMk/>
            <pc:sldMk cId="3878308838" sldId="268"/>
            <ac:picMk id="7" creationId="{CD4D6EBD-E4CB-4D84-8167-32FC71F0EE80}"/>
          </ac:picMkLst>
        </pc:picChg>
        <pc:picChg chg="add mod modCrop">
          <ac:chgData name="Mike Ross" userId="7954c944-6085-4b08-be0b-82a8f61afa5b" providerId="ADAL" clId="{59EE6E4B-4C9C-4B05-B248-6BC682000D9A}" dt="2019-05-20T10:06:03.223" v="6719" actId="1076"/>
          <ac:picMkLst>
            <pc:docMk/>
            <pc:sldMk cId="3878308838" sldId="268"/>
            <ac:picMk id="8" creationId="{F9F7591A-6E90-4702-9597-BD730F0047C2}"/>
          </ac:picMkLst>
        </pc:picChg>
        <pc:picChg chg="add mod modCrop">
          <ac:chgData name="Mike Ross" userId="7954c944-6085-4b08-be0b-82a8f61afa5b" providerId="ADAL" clId="{59EE6E4B-4C9C-4B05-B248-6BC682000D9A}" dt="2019-05-20T10:06:09.831" v="6720" actId="1076"/>
          <ac:picMkLst>
            <pc:docMk/>
            <pc:sldMk cId="3878308838" sldId="268"/>
            <ac:picMk id="9" creationId="{7833F010-1B5D-48AC-A28E-A3E6AFD0A52D}"/>
          </ac:picMkLst>
        </pc:picChg>
        <pc:picChg chg="add mod modCrop">
          <ac:chgData name="Mike Ross" userId="7954c944-6085-4b08-be0b-82a8f61afa5b" providerId="ADAL" clId="{59EE6E4B-4C9C-4B05-B248-6BC682000D9A}" dt="2019-05-20T10:04:46.579" v="6706" actId="1038"/>
          <ac:picMkLst>
            <pc:docMk/>
            <pc:sldMk cId="3878308838" sldId="268"/>
            <ac:picMk id="10" creationId="{6AB885C6-7483-4102-BCDD-0624B9256799}"/>
          </ac:picMkLst>
        </pc:picChg>
        <pc:picChg chg="add del mod">
          <ac:chgData name="Mike Ross" userId="7954c944-6085-4b08-be0b-82a8f61afa5b" providerId="ADAL" clId="{59EE6E4B-4C9C-4B05-B248-6BC682000D9A}" dt="2019-05-23T14:59:25.012" v="9106" actId="478"/>
          <ac:picMkLst>
            <pc:docMk/>
            <pc:sldMk cId="3878308838" sldId="268"/>
            <ac:picMk id="11" creationId="{D83E0295-CF0B-4113-B4F1-FAFDAE673F9C}"/>
          </ac:picMkLst>
        </pc:picChg>
      </pc:sldChg>
      <pc:sldChg chg="modSp">
        <pc:chgData name="Mike Ross" userId="7954c944-6085-4b08-be0b-82a8f61afa5b" providerId="ADAL" clId="{59EE6E4B-4C9C-4B05-B248-6BC682000D9A}" dt="2019-05-23T15:20:08.042" v="9112" actId="20577"/>
        <pc:sldMkLst>
          <pc:docMk/>
          <pc:sldMk cId="1805200714" sldId="270"/>
        </pc:sldMkLst>
        <pc:spChg chg="mod">
          <ac:chgData name="Mike Ross" userId="7954c944-6085-4b08-be0b-82a8f61afa5b" providerId="ADAL" clId="{59EE6E4B-4C9C-4B05-B248-6BC682000D9A}" dt="2019-05-20T14:46:58.518" v="9101" actId="13926"/>
          <ac:spMkLst>
            <pc:docMk/>
            <pc:sldMk cId="1805200714" sldId="270"/>
            <ac:spMk id="2" creationId="{074CB9D3-2C33-4726-AFC0-805561C0169A}"/>
          </ac:spMkLst>
        </pc:spChg>
        <pc:spChg chg="mod">
          <ac:chgData name="Mike Ross" userId="7954c944-6085-4b08-be0b-82a8f61afa5b" providerId="ADAL" clId="{59EE6E4B-4C9C-4B05-B248-6BC682000D9A}" dt="2019-05-23T15:20:08.042" v="9112" actId="20577"/>
          <ac:spMkLst>
            <pc:docMk/>
            <pc:sldMk cId="1805200714" sldId="270"/>
            <ac:spMk id="3" creationId="{DEA3CDC6-9B09-47B0-8B86-A5290D8F12F9}"/>
          </ac:spMkLst>
        </pc:spChg>
      </pc:sldChg>
      <pc:sldChg chg="addSp delSp modSp">
        <pc:chgData name="Mike Ross" userId="7954c944-6085-4b08-be0b-82a8f61afa5b" providerId="ADAL" clId="{59EE6E4B-4C9C-4B05-B248-6BC682000D9A}" dt="2019-05-20T13:14:12.476" v="7296" actId="207"/>
        <pc:sldMkLst>
          <pc:docMk/>
          <pc:sldMk cId="1426961679" sldId="279"/>
        </pc:sldMkLst>
        <pc:spChg chg="mod">
          <ac:chgData name="Mike Ross" userId="7954c944-6085-4b08-be0b-82a8f61afa5b" providerId="ADAL" clId="{59EE6E4B-4C9C-4B05-B248-6BC682000D9A}" dt="2019-05-20T09:29:58.090" v="5650" actId="20577"/>
          <ac:spMkLst>
            <pc:docMk/>
            <pc:sldMk cId="1426961679" sldId="279"/>
            <ac:spMk id="2" creationId="{20F95303-8711-4795-B973-B96C9471F07F}"/>
          </ac:spMkLst>
        </pc:spChg>
        <pc:spChg chg="mod">
          <ac:chgData name="Mike Ross" userId="7954c944-6085-4b08-be0b-82a8f61afa5b" providerId="ADAL" clId="{59EE6E4B-4C9C-4B05-B248-6BC682000D9A}" dt="2019-05-20T13:14:12.476" v="7296" actId="207"/>
          <ac:spMkLst>
            <pc:docMk/>
            <pc:sldMk cId="1426961679" sldId="279"/>
            <ac:spMk id="3" creationId="{AA131BC7-2CB1-40C9-87BB-1772C59D3CDD}"/>
          </ac:spMkLst>
        </pc:spChg>
        <pc:spChg chg="add del mod">
          <ac:chgData name="Mike Ross" userId="7954c944-6085-4b08-be0b-82a8f61afa5b" providerId="ADAL" clId="{59EE6E4B-4C9C-4B05-B248-6BC682000D9A}" dt="2019-05-20T13:13:39.498" v="7292"/>
          <ac:spMkLst>
            <pc:docMk/>
            <pc:sldMk cId="1426961679" sldId="279"/>
            <ac:spMk id="8" creationId="{EEE99D15-1A04-4F9F-AF9A-D4090037C9D9}"/>
          </ac:spMkLst>
        </pc:spChg>
        <pc:spChg chg="add del mod">
          <ac:chgData name="Mike Ross" userId="7954c944-6085-4b08-be0b-82a8f61afa5b" providerId="ADAL" clId="{59EE6E4B-4C9C-4B05-B248-6BC682000D9A}" dt="2019-05-20T13:13:39.498" v="7292"/>
          <ac:spMkLst>
            <pc:docMk/>
            <pc:sldMk cId="1426961679" sldId="279"/>
            <ac:spMk id="9" creationId="{71C8CF6F-9E59-4E52-81C8-93DCF4DFE2E0}"/>
          </ac:spMkLst>
        </pc:spChg>
        <pc:picChg chg="del">
          <ac:chgData name="Mike Ross" userId="7954c944-6085-4b08-be0b-82a8f61afa5b" providerId="ADAL" clId="{59EE6E4B-4C9C-4B05-B248-6BC682000D9A}" dt="2019-05-20T09:26:02.374" v="5626" actId="478"/>
          <ac:picMkLst>
            <pc:docMk/>
            <pc:sldMk cId="1426961679" sldId="279"/>
            <ac:picMk id="4" creationId="{69E7D377-3024-4014-961C-2BAA467CF717}"/>
          </ac:picMkLst>
        </pc:picChg>
        <pc:picChg chg="del">
          <ac:chgData name="Mike Ross" userId="7954c944-6085-4b08-be0b-82a8f61afa5b" providerId="ADAL" clId="{59EE6E4B-4C9C-4B05-B248-6BC682000D9A}" dt="2019-05-20T09:26:09.696" v="5627" actId="478"/>
          <ac:picMkLst>
            <pc:docMk/>
            <pc:sldMk cId="1426961679" sldId="279"/>
            <ac:picMk id="5" creationId="{29F18121-70F7-447F-B26A-7AC2BA18FA1A}"/>
          </ac:picMkLst>
        </pc:picChg>
        <pc:picChg chg="del mod">
          <ac:chgData name="Mike Ross" userId="7954c944-6085-4b08-be0b-82a8f61afa5b" providerId="ADAL" clId="{59EE6E4B-4C9C-4B05-B248-6BC682000D9A}" dt="2019-05-20T10:08:04.572" v="6740" actId="478"/>
          <ac:picMkLst>
            <pc:docMk/>
            <pc:sldMk cId="1426961679" sldId="279"/>
            <ac:picMk id="6" creationId="{E9B7F193-D4A0-4885-AFDE-C4EBB06D0443}"/>
          </ac:picMkLst>
        </pc:picChg>
        <pc:picChg chg="del mod">
          <ac:chgData name="Mike Ross" userId="7954c944-6085-4b08-be0b-82a8f61afa5b" providerId="ADAL" clId="{59EE6E4B-4C9C-4B05-B248-6BC682000D9A}" dt="2019-05-20T10:08:04.156" v="6739" actId="478"/>
          <ac:picMkLst>
            <pc:docMk/>
            <pc:sldMk cId="1426961679" sldId="279"/>
            <ac:picMk id="7" creationId="{C14D76E2-2C70-4EA2-BDFF-CEF505CF0006}"/>
          </ac:picMkLst>
        </pc:picChg>
        <pc:picChg chg="add mod">
          <ac:chgData name="Mike Ross" userId="7954c944-6085-4b08-be0b-82a8f61afa5b" providerId="ADAL" clId="{59EE6E4B-4C9C-4B05-B248-6BC682000D9A}" dt="2019-05-20T10:08:18.594" v="6741" actId="14100"/>
          <ac:picMkLst>
            <pc:docMk/>
            <pc:sldMk cId="1426961679" sldId="279"/>
            <ac:picMk id="1026" creationId="{4939C38F-3B2A-43E6-9457-3452AAA77FD0}"/>
          </ac:picMkLst>
        </pc:picChg>
      </pc:sldChg>
      <pc:sldChg chg="modSp add">
        <pc:chgData name="Mike Ross" userId="7954c944-6085-4b08-be0b-82a8f61afa5b" providerId="ADAL" clId="{59EE6E4B-4C9C-4B05-B248-6BC682000D9A}" dt="2019-05-31T14:25:24.076" v="9135" actId="20577"/>
        <pc:sldMkLst>
          <pc:docMk/>
          <pc:sldMk cId="1548149879" sldId="280"/>
        </pc:sldMkLst>
        <pc:spChg chg="mod">
          <ac:chgData name="Mike Ross" userId="7954c944-6085-4b08-be0b-82a8f61afa5b" providerId="ADAL" clId="{59EE6E4B-4C9C-4B05-B248-6BC682000D9A}" dt="2019-05-17T08:30:38.152" v="107" actId="20577"/>
          <ac:spMkLst>
            <pc:docMk/>
            <pc:sldMk cId="1548149879" sldId="280"/>
            <ac:spMk id="2" creationId="{334575FD-7E33-4455-97D2-7B23CED2B83B}"/>
          </ac:spMkLst>
        </pc:spChg>
        <pc:spChg chg="mod">
          <ac:chgData name="Mike Ross" userId="7954c944-6085-4b08-be0b-82a8f61afa5b" providerId="ADAL" clId="{59EE6E4B-4C9C-4B05-B248-6BC682000D9A}" dt="2019-05-31T14:25:24.076" v="9135" actId="20577"/>
          <ac:spMkLst>
            <pc:docMk/>
            <pc:sldMk cId="1548149879" sldId="280"/>
            <ac:spMk id="3" creationId="{9F367372-0316-4B18-8519-F18F51A2CF14}"/>
          </ac:spMkLst>
        </pc:spChg>
      </pc:sldChg>
      <pc:sldChg chg="addSp delSp modSp add">
        <pc:chgData name="Mike Ross" userId="7954c944-6085-4b08-be0b-82a8f61afa5b" providerId="ADAL" clId="{59EE6E4B-4C9C-4B05-B248-6BC682000D9A}" dt="2019-05-20T08:24:50.621" v="5052" actId="20577"/>
        <pc:sldMkLst>
          <pc:docMk/>
          <pc:sldMk cId="154244948" sldId="281"/>
        </pc:sldMkLst>
        <pc:spChg chg="mod">
          <ac:chgData name="Mike Ross" userId="7954c944-6085-4b08-be0b-82a8f61afa5b" providerId="ADAL" clId="{59EE6E4B-4C9C-4B05-B248-6BC682000D9A}" dt="2019-05-17T11:38:45.043" v="1499" actId="20577"/>
          <ac:spMkLst>
            <pc:docMk/>
            <pc:sldMk cId="154244948" sldId="281"/>
            <ac:spMk id="2" creationId="{80D323AB-CA76-467C-9B24-29DB9A8B3783}"/>
          </ac:spMkLst>
        </pc:spChg>
        <pc:spChg chg="mod">
          <ac:chgData name="Mike Ross" userId="7954c944-6085-4b08-be0b-82a8f61afa5b" providerId="ADAL" clId="{59EE6E4B-4C9C-4B05-B248-6BC682000D9A}" dt="2019-05-20T08:24:50.621" v="5052" actId="20577"/>
          <ac:spMkLst>
            <pc:docMk/>
            <pc:sldMk cId="154244948" sldId="281"/>
            <ac:spMk id="3" creationId="{945E7B9F-A23A-47A5-BC41-DECA2E65632B}"/>
          </ac:spMkLst>
        </pc:spChg>
        <pc:graphicFrameChg chg="add mod modGraphic">
          <ac:chgData name="Mike Ross" userId="7954c944-6085-4b08-be0b-82a8f61afa5b" providerId="ADAL" clId="{59EE6E4B-4C9C-4B05-B248-6BC682000D9A}" dt="2019-05-17T11:49:05.484" v="1864" actId="14100"/>
          <ac:graphicFrameMkLst>
            <pc:docMk/>
            <pc:sldMk cId="154244948" sldId="281"/>
            <ac:graphicFrameMk id="8" creationId="{4A05E255-EA80-40FB-98E6-2D05B123357A}"/>
          </ac:graphicFrameMkLst>
        </pc:graphicFrameChg>
        <pc:picChg chg="add mod modCrop">
          <ac:chgData name="Mike Ross" userId="7954c944-6085-4b08-be0b-82a8f61afa5b" providerId="ADAL" clId="{59EE6E4B-4C9C-4B05-B248-6BC682000D9A}" dt="2019-05-17T11:51:35.059" v="1958" actId="732"/>
          <ac:picMkLst>
            <pc:docMk/>
            <pc:sldMk cId="154244948" sldId="281"/>
            <ac:picMk id="7" creationId="{9670678E-AD3F-4923-B99D-A6083314C0EB}"/>
          </ac:picMkLst>
        </pc:picChg>
        <pc:picChg chg="del">
          <ac:chgData name="Mike Ross" userId="7954c944-6085-4b08-be0b-82a8f61afa5b" providerId="ADAL" clId="{59EE6E4B-4C9C-4B05-B248-6BC682000D9A}" dt="2019-05-17T11:27:04.058" v="1379" actId="478"/>
          <ac:picMkLst>
            <pc:docMk/>
            <pc:sldMk cId="154244948" sldId="281"/>
            <ac:picMk id="1026" creationId="{59364AE4-67EA-4EFE-9569-51C9FC9F47CD}"/>
          </ac:picMkLst>
        </pc:picChg>
        <pc:picChg chg="add mod">
          <ac:chgData name="Mike Ross" userId="7954c944-6085-4b08-be0b-82a8f61afa5b" providerId="ADAL" clId="{59EE6E4B-4C9C-4B05-B248-6BC682000D9A}" dt="2019-05-17T11:51:48.171" v="1961" actId="732"/>
          <ac:picMkLst>
            <pc:docMk/>
            <pc:sldMk cId="154244948" sldId="281"/>
            <ac:picMk id="2050" creationId="{AFCE0EA9-7E3A-425A-82E2-16A470F3FB86}"/>
          </ac:picMkLst>
        </pc:picChg>
        <pc:picChg chg="add mod">
          <ac:chgData name="Mike Ross" userId="7954c944-6085-4b08-be0b-82a8f61afa5b" providerId="ADAL" clId="{59EE6E4B-4C9C-4B05-B248-6BC682000D9A}" dt="2019-05-17T11:48:54.793" v="1863" actId="1036"/>
          <ac:picMkLst>
            <pc:docMk/>
            <pc:sldMk cId="154244948" sldId="281"/>
            <ac:picMk id="2052" creationId="{F27192E2-321C-45E7-BEFA-E4CD9ECAA233}"/>
          </ac:picMkLst>
        </pc:picChg>
      </pc:sldChg>
      <pc:sldChg chg="delSp modSp add">
        <pc:chgData name="Mike Ross" userId="7954c944-6085-4b08-be0b-82a8f61afa5b" providerId="ADAL" clId="{59EE6E4B-4C9C-4B05-B248-6BC682000D9A}" dt="2019-05-31T14:31:16.026" v="9153" actId="207"/>
        <pc:sldMkLst>
          <pc:docMk/>
          <pc:sldMk cId="2724019045" sldId="282"/>
        </pc:sldMkLst>
        <pc:spChg chg="mod">
          <ac:chgData name="Mike Ross" userId="7954c944-6085-4b08-be0b-82a8f61afa5b" providerId="ADAL" clId="{59EE6E4B-4C9C-4B05-B248-6BC682000D9A}" dt="2019-05-17T12:18:35.352" v="2460" actId="14100"/>
          <ac:spMkLst>
            <pc:docMk/>
            <pc:sldMk cId="2724019045" sldId="282"/>
            <ac:spMk id="2" creationId="{819CDC85-7489-4DD5-B7CA-B23D6636B86A}"/>
          </ac:spMkLst>
        </pc:spChg>
        <pc:spChg chg="mod">
          <ac:chgData name="Mike Ross" userId="7954c944-6085-4b08-be0b-82a8f61afa5b" providerId="ADAL" clId="{59EE6E4B-4C9C-4B05-B248-6BC682000D9A}" dt="2019-05-31T14:31:16.026" v="9153" actId="207"/>
          <ac:spMkLst>
            <pc:docMk/>
            <pc:sldMk cId="2724019045" sldId="282"/>
            <ac:spMk id="3" creationId="{DA1CE4A8-B512-4E15-A069-37CE1361CCD2}"/>
          </ac:spMkLst>
        </pc:spChg>
        <pc:picChg chg="del">
          <ac:chgData name="Mike Ross" userId="7954c944-6085-4b08-be0b-82a8f61afa5b" providerId="ADAL" clId="{59EE6E4B-4C9C-4B05-B248-6BC682000D9A}" dt="2019-05-17T12:15:10.284" v="2417" actId="478"/>
          <ac:picMkLst>
            <pc:docMk/>
            <pc:sldMk cId="2724019045" sldId="282"/>
            <ac:picMk id="4" creationId="{C574C3EE-361D-4960-9E42-78C56D12D83C}"/>
          </ac:picMkLst>
        </pc:picChg>
        <pc:picChg chg="del mod">
          <ac:chgData name="Mike Ross" userId="7954c944-6085-4b08-be0b-82a8f61afa5b" providerId="ADAL" clId="{59EE6E4B-4C9C-4B05-B248-6BC682000D9A}" dt="2019-05-17T12:14:56.896" v="2415" actId="478"/>
          <ac:picMkLst>
            <pc:docMk/>
            <pc:sldMk cId="2724019045" sldId="282"/>
            <ac:picMk id="5" creationId="{3CE1F2B5-95DD-47E2-B1FC-048FDAADEE2A}"/>
          </ac:picMkLst>
        </pc:picChg>
        <pc:picChg chg="del">
          <ac:chgData name="Mike Ross" userId="7954c944-6085-4b08-be0b-82a8f61afa5b" providerId="ADAL" clId="{59EE6E4B-4C9C-4B05-B248-6BC682000D9A}" dt="2019-05-17T12:15:07.980" v="2416" actId="478"/>
          <ac:picMkLst>
            <pc:docMk/>
            <pc:sldMk cId="2724019045" sldId="282"/>
            <ac:picMk id="6" creationId="{D0F9EA94-A851-409C-B18F-402651018767}"/>
          </ac:picMkLst>
        </pc:picChg>
      </pc:sldChg>
      <pc:sldChg chg="addSp modSp add">
        <pc:chgData name="Mike Ross" userId="7954c944-6085-4b08-be0b-82a8f61afa5b" providerId="ADAL" clId="{59EE6E4B-4C9C-4B05-B248-6BC682000D9A}" dt="2019-05-20T08:27:28.647" v="5057" actId="20577"/>
        <pc:sldMkLst>
          <pc:docMk/>
          <pc:sldMk cId="4261619477" sldId="283"/>
        </pc:sldMkLst>
        <pc:spChg chg="mod">
          <ac:chgData name="Mike Ross" userId="7954c944-6085-4b08-be0b-82a8f61afa5b" providerId="ADAL" clId="{59EE6E4B-4C9C-4B05-B248-6BC682000D9A}" dt="2019-05-17T13:48:44.937" v="3121" actId="20577"/>
          <ac:spMkLst>
            <pc:docMk/>
            <pc:sldMk cId="4261619477" sldId="283"/>
            <ac:spMk id="2" creationId="{819CDC85-7489-4DD5-B7CA-B23D6636B86A}"/>
          </ac:spMkLst>
        </pc:spChg>
        <pc:spChg chg="mod">
          <ac:chgData name="Mike Ross" userId="7954c944-6085-4b08-be0b-82a8f61afa5b" providerId="ADAL" clId="{59EE6E4B-4C9C-4B05-B248-6BC682000D9A}" dt="2019-05-20T08:27:28.647" v="5057" actId="20577"/>
          <ac:spMkLst>
            <pc:docMk/>
            <pc:sldMk cId="4261619477" sldId="283"/>
            <ac:spMk id="3" creationId="{DA1CE4A8-B512-4E15-A069-37CE1361CCD2}"/>
          </ac:spMkLst>
        </pc:spChg>
        <pc:picChg chg="add mod">
          <ac:chgData name="Mike Ross" userId="7954c944-6085-4b08-be0b-82a8f61afa5b" providerId="ADAL" clId="{59EE6E4B-4C9C-4B05-B248-6BC682000D9A}" dt="2019-05-17T14:55:32.605" v="3952" actId="1076"/>
          <ac:picMkLst>
            <pc:docMk/>
            <pc:sldMk cId="4261619477" sldId="283"/>
            <ac:picMk id="4098" creationId="{ED95F5F6-41A3-4F8F-B7F5-67ADAFDCF2F3}"/>
          </ac:picMkLst>
        </pc:picChg>
      </pc:sldChg>
      <pc:sldChg chg="modSp add">
        <pc:chgData name="Mike Ross" userId="7954c944-6085-4b08-be0b-82a8f61afa5b" providerId="ADAL" clId="{59EE6E4B-4C9C-4B05-B248-6BC682000D9A}" dt="2019-05-20T14:32:12.866" v="8787" actId="6549"/>
        <pc:sldMkLst>
          <pc:docMk/>
          <pc:sldMk cId="4230912497" sldId="284"/>
        </pc:sldMkLst>
        <pc:spChg chg="mod">
          <ac:chgData name="Mike Ross" userId="7954c944-6085-4b08-be0b-82a8f61afa5b" providerId="ADAL" clId="{59EE6E4B-4C9C-4B05-B248-6BC682000D9A}" dt="2019-05-17T13:35:32.710" v="2832" actId="20577"/>
          <ac:spMkLst>
            <pc:docMk/>
            <pc:sldMk cId="4230912497" sldId="284"/>
            <ac:spMk id="2" creationId="{3C02079C-87D2-4975-917E-0C3BF71B634B}"/>
          </ac:spMkLst>
        </pc:spChg>
        <pc:spChg chg="mod">
          <ac:chgData name="Mike Ross" userId="7954c944-6085-4b08-be0b-82a8f61afa5b" providerId="ADAL" clId="{59EE6E4B-4C9C-4B05-B248-6BC682000D9A}" dt="2019-05-20T14:32:12.866" v="8787" actId="6549"/>
          <ac:spMkLst>
            <pc:docMk/>
            <pc:sldMk cId="4230912497" sldId="284"/>
            <ac:spMk id="3" creationId="{AEBC3A2E-1FFE-4543-995E-EDC0AF2BF6EB}"/>
          </ac:spMkLst>
        </pc:spChg>
      </pc:sldChg>
      <pc:sldChg chg="modSp add">
        <pc:chgData name="Mike Ross" userId="7954c944-6085-4b08-be0b-82a8f61afa5b" providerId="ADAL" clId="{59EE6E4B-4C9C-4B05-B248-6BC682000D9A}" dt="2019-05-20T08:32:03.787" v="5073" actId="20577"/>
        <pc:sldMkLst>
          <pc:docMk/>
          <pc:sldMk cId="2883481516" sldId="285"/>
        </pc:sldMkLst>
        <pc:spChg chg="mod">
          <ac:chgData name="Mike Ross" userId="7954c944-6085-4b08-be0b-82a8f61afa5b" providerId="ADAL" clId="{59EE6E4B-4C9C-4B05-B248-6BC682000D9A}" dt="2019-05-20T08:32:03.787" v="5073" actId="20577"/>
          <ac:spMkLst>
            <pc:docMk/>
            <pc:sldMk cId="2883481516" sldId="285"/>
            <ac:spMk id="3" creationId="{00000000-0000-0000-0000-000000000000}"/>
          </ac:spMkLst>
        </pc:spChg>
        <pc:grpChg chg="mod">
          <ac:chgData name="Mike Ross" userId="7954c944-6085-4b08-be0b-82a8f61afa5b" providerId="ADAL" clId="{59EE6E4B-4C9C-4B05-B248-6BC682000D9A}" dt="2019-05-17T15:37:57.880" v="4940" actId="1076"/>
          <ac:grpSpMkLst>
            <pc:docMk/>
            <pc:sldMk cId="2883481516" sldId="285"/>
            <ac:grpSpMk id="6" creationId="{1C751D1C-A79F-4B1C-A231-3A685652DE96}"/>
          </ac:grpSpMkLst>
        </pc:grpChg>
      </pc:sldChg>
      <pc:sldChg chg="modSp add">
        <pc:chgData name="Mike Ross" userId="7954c944-6085-4b08-be0b-82a8f61afa5b" providerId="ADAL" clId="{59EE6E4B-4C9C-4B05-B248-6BC682000D9A}" dt="2019-05-20T08:28:02.055" v="5059" actId="207"/>
        <pc:sldMkLst>
          <pc:docMk/>
          <pc:sldMk cId="178840362" sldId="286"/>
        </pc:sldMkLst>
        <pc:spChg chg="mod">
          <ac:chgData name="Mike Ross" userId="7954c944-6085-4b08-be0b-82a8f61afa5b" providerId="ADAL" clId="{59EE6E4B-4C9C-4B05-B248-6BC682000D9A}" dt="2019-05-17T15:23:36.075" v="4557" actId="6549"/>
          <ac:spMkLst>
            <pc:docMk/>
            <pc:sldMk cId="178840362" sldId="286"/>
            <ac:spMk id="2" creationId="{FE52EA08-B47A-4454-9D0D-A159DF371CF1}"/>
          </ac:spMkLst>
        </pc:spChg>
        <pc:spChg chg="mod">
          <ac:chgData name="Mike Ross" userId="7954c944-6085-4b08-be0b-82a8f61afa5b" providerId="ADAL" clId="{59EE6E4B-4C9C-4B05-B248-6BC682000D9A}" dt="2019-05-20T08:28:02.055" v="5059" actId="207"/>
          <ac:spMkLst>
            <pc:docMk/>
            <pc:sldMk cId="178840362" sldId="286"/>
            <ac:spMk id="3" creationId="{CF5B95B4-F8B4-4DE0-9387-C9BD61DDFD2C}"/>
          </ac:spMkLst>
        </pc:spChg>
      </pc:sldChg>
      <pc:sldChg chg="modSp add">
        <pc:chgData name="Mike Ross" userId="7954c944-6085-4b08-be0b-82a8f61afa5b" providerId="ADAL" clId="{59EE6E4B-4C9C-4B05-B248-6BC682000D9A}" dt="2019-05-20T08:32:43.997" v="5074" actId="1076"/>
        <pc:sldMkLst>
          <pc:docMk/>
          <pc:sldMk cId="2233208478" sldId="287"/>
        </pc:sldMkLst>
        <pc:spChg chg="mod">
          <ac:chgData name="Mike Ross" userId="7954c944-6085-4b08-be0b-82a8f61afa5b" providerId="ADAL" clId="{59EE6E4B-4C9C-4B05-B248-6BC682000D9A}" dt="2019-05-17T15:39:28.099" v="4959" actId="20577"/>
          <ac:spMkLst>
            <pc:docMk/>
            <pc:sldMk cId="2233208478" sldId="287"/>
            <ac:spMk id="2" creationId="{00000000-0000-0000-0000-000000000000}"/>
          </ac:spMkLst>
        </pc:spChg>
        <pc:spChg chg="mod">
          <ac:chgData name="Mike Ross" userId="7954c944-6085-4b08-be0b-82a8f61afa5b" providerId="ADAL" clId="{59EE6E4B-4C9C-4B05-B248-6BC682000D9A}" dt="2019-05-17T15:42:20.447" v="5034" actId="6549"/>
          <ac:spMkLst>
            <pc:docMk/>
            <pc:sldMk cId="2233208478" sldId="287"/>
            <ac:spMk id="3" creationId="{00000000-0000-0000-0000-000000000000}"/>
          </ac:spMkLst>
        </pc:spChg>
        <pc:picChg chg="mod">
          <ac:chgData name="Mike Ross" userId="7954c944-6085-4b08-be0b-82a8f61afa5b" providerId="ADAL" clId="{59EE6E4B-4C9C-4B05-B248-6BC682000D9A}" dt="2019-05-20T08:32:43.997" v="5074" actId="1076"/>
          <ac:picMkLst>
            <pc:docMk/>
            <pc:sldMk cId="2233208478" sldId="287"/>
            <ac:picMk id="8" creationId="{ACC9C458-42D5-40EE-B7D3-2E4F2DC11489}"/>
          </ac:picMkLst>
        </pc:picChg>
      </pc:sldChg>
      <pc:sldChg chg="modSp add ord">
        <pc:chgData name="Mike Ross" userId="7954c944-6085-4b08-be0b-82a8f61afa5b" providerId="ADAL" clId="{59EE6E4B-4C9C-4B05-B248-6BC682000D9A}" dt="2019-05-20T14:14:22.162" v="8772"/>
        <pc:sldMkLst>
          <pc:docMk/>
          <pc:sldMk cId="3123969036" sldId="288"/>
        </pc:sldMkLst>
        <pc:spChg chg="mod">
          <ac:chgData name="Mike Ross" userId="7954c944-6085-4b08-be0b-82a8f61afa5b" providerId="ADAL" clId="{59EE6E4B-4C9C-4B05-B248-6BC682000D9A}" dt="2019-05-20T09:12:47.203" v="5092" actId="20577"/>
          <ac:spMkLst>
            <pc:docMk/>
            <pc:sldMk cId="3123969036" sldId="288"/>
            <ac:spMk id="3" creationId="{AEBC3A2E-1FFE-4543-995E-EDC0AF2BF6EB}"/>
          </ac:spMkLst>
        </pc:spChg>
      </pc:sldChg>
      <pc:sldChg chg="addSp delSp modSp add">
        <pc:chgData name="Mike Ross" userId="7954c944-6085-4b08-be0b-82a8f61afa5b" providerId="ADAL" clId="{59EE6E4B-4C9C-4B05-B248-6BC682000D9A}" dt="2019-05-20T13:12:27.460" v="7290" actId="1076"/>
        <pc:sldMkLst>
          <pc:docMk/>
          <pc:sldMk cId="2124178627" sldId="297"/>
        </pc:sldMkLst>
        <pc:spChg chg="mod">
          <ac:chgData name="Mike Ross" userId="7954c944-6085-4b08-be0b-82a8f61afa5b" providerId="ADAL" clId="{59EE6E4B-4C9C-4B05-B248-6BC682000D9A}" dt="2019-05-20T11:08:45.310" v="7051" actId="20577"/>
          <ac:spMkLst>
            <pc:docMk/>
            <pc:sldMk cId="2124178627" sldId="297"/>
            <ac:spMk id="2" creationId="{00000000-0000-0000-0000-000000000000}"/>
          </ac:spMkLst>
        </pc:spChg>
        <pc:spChg chg="mod">
          <ac:chgData name="Mike Ross" userId="7954c944-6085-4b08-be0b-82a8f61afa5b" providerId="ADAL" clId="{59EE6E4B-4C9C-4B05-B248-6BC682000D9A}" dt="2019-05-20T11:11:51.903" v="7205" actId="6549"/>
          <ac:spMkLst>
            <pc:docMk/>
            <pc:sldMk cId="2124178627" sldId="297"/>
            <ac:spMk id="3" creationId="{00000000-0000-0000-0000-000000000000}"/>
          </ac:spMkLst>
        </pc:spChg>
        <pc:spChg chg="add mod">
          <ac:chgData name="Mike Ross" userId="7954c944-6085-4b08-be0b-82a8f61afa5b" providerId="ADAL" clId="{59EE6E4B-4C9C-4B05-B248-6BC682000D9A}" dt="2019-05-20T13:12:27.460" v="7290" actId="1076"/>
          <ac:spMkLst>
            <pc:docMk/>
            <pc:sldMk cId="2124178627" sldId="297"/>
            <ac:spMk id="4" creationId="{13EB0C13-70F7-4F63-8886-D3C41952CA53}"/>
          </ac:spMkLst>
        </pc:spChg>
        <pc:spChg chg="add del mod">
          <ac:chgData name="Mike Ross" userId="7954c944-6085-4b08-be0b-82a8f61afa5b" providerId="ADAL" clId="{59EE6E4B-4C9C-4B05-B248-6BC682000D9A}" dt="2019-05-20T11:12:15.288" v="7208"/>
          <ac:spMkLst>
            <pc:docMk/>
            <pc:sldMk cId="2124178627" sldId="297"/>
            <ac:spMk id="6" creationId="{0A6BAA61-875D-42CB-BC8C-6501E2E4FF08}"/>
          </ac:spMkLst>
        </pc:spChg>
        <pc:spChg chg="add del mod">
          <ac:chgData name="Mike Ross" userId="7954c944-6085-4b08-be0b-82a8f61afa5b" providerId="ADAL" clId="{59EE6E4B-4C9C-4B05-B248-6BC682000D9A}" dt="2019-05-20T11:12:15.288" v="7208"/>
          <ac:spMkLst>
            <pc:docMk/>
            <pc:sldMk cId="2124178627" sldId="297"/>
            <ac:spMk id="7" creationId="{ECE602F7-C505-40CA-9E58-B9E503D0DE4F}"/>
          </ac:spMkLst>
        </pc:spChg>
      </pc:sldChg>
      <pc:sldChg chg="modSp add">
        <pc:chgData name="Mike Ross" userId="7954c944-6085-4b08-be0b-82a8f61afa5b" providerId="ADAL" clId="{59EE6E4B-4C9C-4B05-B248-6BC682000D9A}" dt="2019-05-23T15:08:55.433" v="9111" actId="20577"/>
        <pc:sldMkLst>
          <pc:docMk/>
          <pc:sldMk cId="2141203939" sldId="298"/>
        </pc:sldMkLst>
        <pc:spChg chg="mod">
          <ac:chgData name="Mike Ross" userId="7954c944-6085-4b08-be0b-82a8f61afa5b" providerId="ADAL" clId="{59EE6E4B-4C9C-4B05-B248-6BC682000D9A}" dt="2019-05-20T13:16:46.675" v="7312" actId="20577"/>
          <ac:spMkLst>
            <pc:docMk/>
            <pc:sldMk cId="2141203939" sldId="298"/>
            <ac:spMk id="2" creationId="{C7FF916F-AE97-40E8-8456-147DA2DB5EAA}"/>
          </ac:spMkLst>
        </pc:spChg>
        <pc:spChg chg="mod">
          <ac:chgData name="Mike Ross" userId="7954c944-6085-4b08-be0b-82a8f61afa5b" providerId="ADAL" clId="{59EE6E4B-4C9C-4B05-B248-6BC682000D9A}" dt="2019-05-23T15:08:55.433" v="9111" actId="20577"/>
          <ac:spMkLst>
            <pc:docMk/>
            <pc:sldMk cId="2141203939" sldId="298"/>
            <ac:spMk id="3" creationId="{4E0BDB50-8455-45E0-BD91-548E84F1B787}"/>
          </ac:spMkLst>
        </pc:spChg>
      </pc:sldChg>
      <pc:sldChg chg="modSp add">
        <pc:chgData name="Mike Ross" userId="7954c944-6085-4b08-be0b-82a8f61afa5b" providerId="ADAL" clId="{59EE6E4B-4C9C-4B05-B248-6BC682000D9A}" dt="2019-05-31T15:01:18.953" v="9154" actId="20577"/>
        <pc:sldMkLst>
          <pc:docMk/>
          <pc:sldMk cId="2730270447" sldId="299"/>
        </pc:sldMkLst>
        <pc:spChg chg="mod">
          <ac:chgData name="Mike Ross" userId="7954c944-6085-4b08-be0b-82a8f61afa5b" providerId="ADAL" clId="{59EE6E4B-4C9C-4B05-B248-6BC682000D9A}" dt="2019-05-20T13:43:51.772" v="8261" actId="20577"/>
          <ac:spMkLst>
            <pc:docMk/>
            <pc:sldMk cId="2730270447" sldId="299"/>
            <ac:spMk id="2" creationId="{C7FF916F-AE97-40E8-8456-147DA2DB5EAA}"/>
          </ac:spMkLst>
        </pc:spChg>
        <pc:spChg chg="mod">
          <ac:chgData name="Mike Ross" userId="7954c944-6085-4b08-be0b-82a8f61afa5b" providerId="ADAL" clId="{59EE6E4B-4C9C-4B05-B248-6BC682000D9A}" dt="2019-05-31T15:01:18.953" v="9154" actId="20577"/>
          <ac:spMkLst>
            <pc:docMk/>
            <pc:sldMk cId="2730270447" sldId="299"/>
            <ac:spMk id="3" creationId="{4E0BDB50-8455-45E0-BD91-548E84F1B787}"/>
          </ac:spMkLst>
        </pc:spChg>
      </pc:sldChg>
      <pc:sldMasterChg chg="modSldLayout">
        <pc:chgData name="Mike Ross" userId="7954c944-6085-4b08-be0b-82a8f61afa5b" providerId="ADAL" clId="{59EE6E4B-4C9C-4B05-B248-6BC682000D9A}" dt="2019-05-17T12:17:14.276" v="2419" actId="20577"/>
        <pc:sldMasterMkLst>
          <pc:docMk/>
          <pc:sldMasterMk cId="1310585009" sldId="2147483648"/>
        </pc:sldMasterMkLst>
        <pc:sldLayoutChg chg="modSp">
          <pc:chgData name="Mike Ross" userId="7954c944-6085-4b08-be0b-82a8f61afa5b" providerId="ADAL" clId="{59EE6E4B-4C9C-4B05-B248-6BC682000D9A}" dt="2019-05-17T08:23:45.092" v="77" actId="14100"/>
          <pc:sldLayoutMkLst>
            <pc:docMk/>
            <pc:sldMasterMk cId="1310585009" sldId="2147483648"/>
            <pc:sldLayoutMk cId="3599343734" sldId="2147483650"/>
          </pc:sldLayoutMkLst>
          <pc:cxnChg chg="mod">
            <ac:chgData name="Mike Ross" userId="7954c944-6085-4b08-be0b-82a8f61afa5b" providerId="ADAL" clId="{59EE6E4B-4C9C-4B05-B248-6BC682000D9A}" dt="2019-05-17T08:23:45.092" v="77" actId="14100"/>
            <ac:cxnSpMkLst>
              <pc:docMk/>
              <pc:sldMasterMk cId="1310585009" sldId="2147483648"/>
              <pc:sldLayoutMk cId="3599343734" sldId="2147483650"/>
              <ac:cxnSpMk id="8" creationId="{00000000-0000-0000-0000-000000000000}"/>
            </ac:cxnSpMkLst>
          </pc:cxnChg>
        </pc:sldLayoutChg>
        <pc:sldLayoutChg chg="modSp">
          <pc:chgData name="Mike Ross" userId="7954c944-6085-4b08-be0b-82a8f61afa5b" providerId="ADAL" clId="{59EE6E4B-4C9C-4B05-B248-6BC682000D9A}" dt="2019-05-17T12:17:14.276" v="2419" actId="20577"/>
          <pc:sldLayoutMkLst>
            <pc:docMk/>
            <pc:sldMasterMk cId="1310585009" sldId="2147483648"/>
            <pc:sldLayoutMk cId="1343773056" sldId="2147483656"/>
          </pc:sldLayoutMkLst>
          <pc:spChg chg="mod">
            <ac:chgData name="Mike Ross" userId="7954c944-6085-4b08-be0b-82a8f61afa5b" providerId="ADAL" clId="{59EE6E4B-4C9C-4B05-B248-6BC682000D9A}" dt="2019-05-17T12:17:14.276" v="2419" actId="20577"/>
            <ac:spMkLst>
              <pc:docMk/>
              <pc:sldMasterMk cId="1310585009" sldId="2147483648"/>
              <pc:sldLayoutMk cId="1343773056" sldId="2147483656"/>
              <ac:spMk id="2" creationId="{00000000-0000-0000-0000-000000000000}"/>
            </ac:spMkLst>
          </pc:spChg>
        </pc:sldLayoutChg>
      </pc:sldMasterChg>
    </pc:docChg>
  </pc:docChgLst>
  <pc:docChgLst>
    <pc:chgData name="Andy Gray" userId="3900aca3-aa6e-4813-b4e0-c02f9e48a0aa" providerId="ADAL" clId="{E70F80EB-2E8E-42CF-AC66-AA87963D68FF}"/>
    <pc:docChg chg="undo custSel modSld modMainMaster">
      <pc:chgData name="Andy Gray" userId="3900aca3-aa6e-4813-b4e0-c02f9e48a0aa" providerId="ADAL" clId="{E70F80EB-2E8E-42CF-AC66-AA87963D68FF}" dt="2019-06-07T12:02:43.153" v="241"/>
      <pc:docMkLst>
        <pc:docMk/>
      </pc:docMkLst>
      <pc:sldChg chg="addSp modSp">
        <pc:chgData name="Andy Gray" userId="3900aca3-aa6e-4813-b4e0-c02f9e48a0aa" providerId="ADAL" clId="{E70F80EB-2E8E-42CF-AC66-AA87963D68FF}" dt="2019-06-07T12:01:26.346" v="219" actId="1035"/>
        <pc:sldMkLst>
          <pc:docMk/>
          <pc:sldMk cId="2819996977" sldId="257"/>
        </pc:sldMkLst>
        <pc:spChg chg="add mod">
          <ac:chgData name="Andy Gray" userId="3900aca3-aa6e-4813-b4e0-c02f9e48a0aa" providerId="ADAL" clId="{E70F80EB-2E8E-42CF-AC66-AA87963D68FF}" dt="2019-06-07T12:01:26.346" v="219" actId="1035"/>
          <ac:spMkLst>
            <pc:docMk/>
            <pc:sldMk cId="2819996977" sldId="257"/>
            <ac:spMk id="2" creationId="{6FF9A675-805B-4D52-BDA9-D3B716F55CC4}"/>
          </ac:spMkLst>
        </pc:spChg>
        <pc:spChg chg="mod">
          <ac:chgData name="Andy Gray" userId="3900aca3-aa6e-4813-b4e0-c02f9e48a0aa" providerId="ADAL" clId="{E70F80EB-2E8E-42CF-AC66-AA87963D68FF}" dt="2019-06-07T12:00:01.272" v="195" actId="1036"/>
          <ac:spMkLst>
            <pc:docMk/>
            <pc:sldMk cId="2819996977" sldId="257"/>
            <ac:spMk id="9" creationId="{9B940526-E652-49E9-80CD-519D5A66C408}"/>
          </ac:spMkLst>
        </pc:spChg>
      </pc:sldChg>
      <pc:sldChg chg="addSp delSp modSp">
        <pc:chgData name="Andy Gray" userId="3900aca3-aa6e-4813-b4e0-c02f9e48a0aa" providerId="ADAL" clId="{E70F80EB-2E8E-42CF-AC66-AA87963D68FF}" dt="2019-06-05T14:46:15.789" v="28" actId="732"/>
        <pc:sldMkLst>
          <pc:docMk/>
          <pc:sldMk cId="450342618" sldId="261"/>
        </pc:sldMkLst>
        <pc:picChg chg="add mod ord modCrop">
          <ac:chgData name="Andy Gray" userId="3900aca3-aa6e-4813-b4e0-c02f9e48a0aa" providerId="ADAL" clId="{E70F80EB-2E8E-42CF-AC66-AA87963D68FF}" dt="2019-06-05T14:46:15.789" v="28" actId="732"/>
          <ac:picMkLst>
            <pc:docMk/>
            <pc:sldMk cId="450342618" sldId="261"/>
            <ac:picMk id="5" creationId="{21E7EC8C-247B-41C3-8DA6-0CAE9D44EA96}"/>
          </ac:picMkLst>
        </pc:picChg>
        <pc:picChg chg="del">
          <ac:chgData name="Andy Gray" userId="3900aca3-aa6e-4813-b4e0-c02f9e48a0aa" providerId="ADAL" clId="{E70F80EB-2E8E-42CF-AC66-AA87963D68FF}" dt="2019-06-05T14:46:04.844" v="26" actId="478"/>
          <ac:picMkLst>
            <pc:docMk/>
            <pc:sldMk cId="450342618" sldId="261"/>
            <ac:picMk id="1026" creationId="{59364AE4-67EA-4EFE-9569-51C9FC9F47CD}"/>
          </ac:picMkLst>
        </pc:picChg>
      </pc:sldChg>
      <pc:sldChg chg="addSp delSp modSp">
        <pc:chgData name="Andy Gray" userId="3900aca3-aa6e-4813-b4e0-c02f9e48a0aa" providerId="ADAL" clId="{E70F80EB-2E8E-42CF-AC66-AA87963D68FF}" dt="2019-06-05T14:49:38.790" v="83" actId="732"/>
        <pc:sldMkLst>
          <pc:docMk/>
          <pc:sldMk cId="4110590" sldId="262"/>
        </pc:sldMkLst>
        <pc:picChg chg="add mod ord modCrop">
          <ac:chgData name="Andy Gray" userId="3900aca3-aa6e-4813-b4e0-c02f9e48a0aa" providerId="ADAL" clId="{E70F80EB-2E8E-42CF-AC66-AA87963D68FF}" dt="2019-06-05T14:49:38.790" v="83" actId="732"/>
          <ac:picMkLst>
            <pc:docMk/>
            <pc:sldMk cId="4110590" sldId="262"/>
            <ac:picMk id="5" creationId="{149CD713-8C5B-4075-8DAF-4EB38DA7FA3A}"/>
          </ac:picMkLst>
        </pc:picChg>
        <pc:picChg chg="del mod modCrop">
          <ac:chgData name="Andy Gray" userId="3900aca3-aa6e-4813-b4e0-c02f9e48a0aa" providerId="ADAL" clId="{E70F80EB-2E8E-42CF-AC66-AA87963D68FF}" dt="2019-06-05T14:49:24.134" v="81" actId="478"/>
          <ac:picMkLst>
            <pc:docMk/>
            <pc:sldMk cId="4110590" sldId="262"/>
            <ac:picMk id="7" creationId="{CB8949F6-479C-422A-8B1A-8767FD739D78}"/>
          </ac:picMkLst>
        </pc:picChg>
      </pc:sldChg>
      <pc:sldChg chg="addSp delSp modSp">
        <pc:chgData name="Andy Gray" userId="3900aca3-aa6e-4813-b4e0-c02f9e48a0aa" providerId="ADAL" clId="{E70F80EB-2E8E-42CF-AC66-AA87963D68FF}" dt="2019-06-05T14:51:00.886" v="111" actId="732"/>
        <pc:sldMkLst>
          <pc:docMk/>
          <pc:sldMk cId="2204817393" sldId="263"/>
        </pc:sldMkLst>
        <pc:picChg chg="add mod ord modCrop">
          <ac:chgData name="Andy Gray" userId="3900aca3-aa6e-4813-b4e0-c02f9e48a0aa" providerId="ADAL" clId="{E70F80EB-2E8E-42CF-AC66-AA87963D68FF}" dt="2019-06-05T14:51:00.886" v="111" actId="732"/>
          <ac:picMkLst>
            <pc:docMk/>
            <pc:sldMk cId="2204817393" sldId="263"/>
            <ac:picMk id="5" creationId="{B93B712B-9357-4659-9C66-A0C24DEC5CA3}"/>
          </ac:picMkLst>
        </pc:picChg>
        <pc:picChg chg="del">
          <ac:chgData name="Andy Gray" userId="3900aca3-aa6e-4813-b4e0-c02f9e48a0aa" providerId="ADAL" clId="{E70F80EB-2E8E-42CF-AC66-AA87963D68FF}" dt="2019-06-05T14:50:44.347" v="107" actId="478"/>
          <ac:picMkLst>
            <pc:docMk/>
            <pc:sldMk cId="2204817393" sldId="263"/>
            <ac:picMk id="6146" creationId="{83C24D8E-5D99-40C5-BB21-70B5F5D725B1}"/>
          </ac:picMkLst>
        </pc:picChg>
      </pc:sldChg>
      <pc:sldChg chg="addSp delSp modSp">
        <pc:chgData name="Andy Gray" userId="3900aca3-aa6e-4813-b4e0-c02f9e48a0aa" providerId="ADAL" clId="{E70F80EB-2E8E-42CF-AC66-AA87963D68FF}" dt="2019-06-05T14:54:54.722" v="180" actId="732"/>
        <pc:sldMkLst>
          <pc:docMk/>
          <pc:sldMk cId="3878308838" sldId="268"/>
        </pc:sldMkLst>
        <pc:graphicFrameChg chg="add mod ord modGraphic">
          <ac:chgData name="Andy Gray" userId="3900aca3-aa6e-4813-b4e0-c02f9e48a0aa" providerId="ADAL" clId="{E70F80EB-2E8E-42CF-AC66-AA87963D68FF}" dt="2019-06-05T14:54:41.437" v="179" actId="14734"/>
          <ac:graphicFrameMkLst>
            <pc:docMk/>
            <pc:sldMk cId="3878308838" sldId="268"/>
            <ac:graphicFrameMk id="11" creationId="{7C509D04-4BCA-462B-9CB5-C0D1BF53E6D0}"/>
          </ac:graphicFrameMkLst>
        </pc:graphicFrameChg>
        <pc:graphicFrameChg chg="del ord">
          <ac:chgData name="Andy Gray" userId="3900aca3-aa6e-4813-b4e0-c02f9e48a0aa" providerId="ADAL" clId="{E70F80EB-2E8E-42CF-AC66-AA87963D68FF}" dt="2019-06-05T14:51:51.063" v="124" actId="478"/>
          <ac:graphicFrameMkLst>
            <pc:docMk/>
            <pc:sldMk cId="3878308838" sldId="268"/>
            <ac:graphicFrameMk id="12" creationId="{670984D1-533E-4E33-8521-746CFD9D844F}"/>
          </ac:graphicFrameMkLst>
        </pc:graphicFrameChg>
        <pc:picChg chg="add mod modCrop">
          <ac:chgData name="Andy Gray" userId="3900aca3-aa6e-4813-b4e0-c02f9e48a0aa" providerId="ADAL" clId="{E70F80EB-2E8E-42CF-AC66-AA87963D68FF}" dt="2019-06-05T14:52:58.158" v="152" actId="18131"/>
          <ac:picMkLst>
            <pc:docMk/>
            <pc:sldMk cId="3878308838" sldId="268"/>
            <ac:picMk id="5" creationId="{66985714-8630-41EF-BBA7-E5DA393A13DE}"/>
          </ac:picMkLst>
        </pc:picChg>
        <pc:picChg chg="add mod ord modCrop">
          <ac:chgData name="Andy Gray" userId="3900aca3-aa6e-4813-b4e0-c02f9e48a0aa" providerId="ADAL" clId="{E70F80EB-2E8E-42CF-AC66-AA87963D68FF}" dt="2019-06-05T14:54:29.967" v="177" actId="1037"/>
          <ac:picMkLst>
            <pc:docMk/>
            <pc:sldMk cId="3878308838" sldId="268"/>
            <ac:picMk id="7" creationId="{C0B56F65-A231-4BA1-B080-13171D1A16D0}"/>
          </ac:picMkLst>
        </pc:picChg>
        <pc:picChg chg="del mod">
          <ac:chgData name="Andy Gray" userId="3900aca3-aa6e-4813-b4e0-c02f9e48a0aa" providerId="ADAL" clId="{E70F80EB-2E8E-42CF-AC66-AA87963D68FF}" dt="2019-06-05T14:53:39.559" v="166" actId="478"/>
          <ac:picMkLst>
            <pc:docMk/>
            <pc:sldMk cId="3878308838" sldId="268"/>
            <ac:picMk id="8" creationId="{F9F7591A-6E90-4702-9597-BD730F0047C2}"/>
          </ac:picMkLst>
        </pc:picChg>
        <pc:picChg chg="del mod">
          <ac:chgData name="Andy Gray" userId="3900aca3-aa6e-4813-b4e0-c02f9e48a0aa" providerId="ADAL" clId="{E70F80EB-2E8E-42CF-AC66-AA87963D68FF}" dt="2019-06-05T14:54:09.903" v="174" actId="478"/>
          <ac:picMkLst>
            <pc:docMk/>
            <pc:sldMk cId="3878308838" sldId="268"/>
            <ac:picMk id="9" creationId="{7833F010-1B5D-48AC-A28E-A3E6AFD0A52D}"/>
          </ac:picMkLst>
        </pc:picChg>
        <pc:picChg chg="del mod ord">
          <ac:chgData name="Andy Gray" userId="3900aca3-aa6e-4813-b4e0-c02f9e48a0aa" providerId="ADAL" clId="{E70F80EB-2E8E-42CF-AC66-AA87963D68FF}" dt="2019-06-05T14:52:18.573" v="128" actId="478"/>
          <ac:picMkLst>
            <pc:docMk/>
            <pc:sldMk cId="3878308838" sldId="268"/>
            <ac:picMk id="10" creationId="{6AB885C6-7483-4102-BCDD-0624B9256799}"/>
          </ac:picMkLst>
        </pc:picChg>
        <pc:picChg chg="add mod ord modCrop">
          <ac:chgData name="Andy Gray" userId="3900aca3-aa6e-4813-b4e0-c02f9e48a0aa" providerId="ADAL" clId="{E70F80EB-2E8E-42CF-AC66-AA87963D68FF}" dt="2019-06-05T14:54:54.722" v="180" actId="732"/>
          <ac:picMkLst>
            <pc:docMk/>
            <pc:sldMk cId="3878308838" sldId="268"/>
            <ac:picMk id="14" creationId="{DD75268C-C42D-4F92-970E-C96548BBF283}"/>
          </ac:picMkLst>
        </pc:picChg>
      </pc:sldChg>
      <pc:sldChg chg="addSp delSp modSp">
        <pc:chgData name="Andy Gray" userId="3900aca3-aa6e-4813-b4e0-c02f9e48a0aa" providerId="ADAL" clId="{E70F80EB-2E8E-42CF-AC66-AA87963D68FF}" dt="2019-06-05T14:51:36.360" v="122" actId="167"/>
        <pc:sldMkLst>
          <pc:docMk/>
          <pc:sldMk cId="1426961679" sldId="279"/>
        </pc:sldMkLst>
        <pc:picChg chg="add mod ord">
          <ac:chgData name="Andy Gray" userId="3900aca3-aa6e-4813-b4e0-c02f9e48a0aa" providerId="ADAL" clId="{E70F80EB-2E8E-42CF-AC66-AA87963D68FF}" dt="2019-06-05T14:51:36.360" v="122" actId="167"/>
          <ac:picMkLst>
            <pc:docMk/>
            <pc:sldMk cId="1426961679" sldId="279"/>
            <ac:picMk id="5" creationId="{D6998B3D-64B1-452C-8363-26F6FD76050A}"/>
          </ac:picMkLst>
        </pc:picChg>
        <pc:picChg chg="del mod">
          <ac:chgData name="Andy Gray" userId="3900aca3-aa6e-4813-b4e0-c02f9e48a0aa" providerId="ADAL" clId="{E70F80EB-2E8E-42CF-AC66-AA87963D68FF}" dt="2019-06-05T14:51:28.593" v="120" actId="478"/>
          <ac:picMkLst>
            <pc:docMk/>
            <pc:sldMk cId="1426961679" sldId="279"/>
            <ac:picMk id="1026" creationId="{4939C38F-3B2A-43E6-9457-3452AAA77FD0}"/>
          </ac:picMkLst>
        </pc:picChg>
      </pc:sldChg>
      <pc:sldChg chg="addSp delSp modSp">
        <pc:chgData name="Andy Gray" userId="3900aca3-aa6e-4813-b4e0-c02f9e48a0aa" providerId="ADAL" clId="{E70F80EB-2E8E-42CF-AC66-AA87963D68FF}" dt="2019-06-05T14:48:59.486" v="75" actId="732"/>
        <pc:sldMkLst>
          <pc:docMk/>
          <pc:sldMk cId="154244948" sldId="281"/>
        </pc:sldMkLst>
        <pc:graphicFrameChg chg="del ord">
          <ac:chgData name="Andy Gray" userId="3900aca3-aa6e-4813-b4e0-c02f9e48a0aa" providerId="ADAL" clId="{E70F80EB-2E8E-42CF-AC66-AA87963D68FF}" dt="2019-06-05T14:46:32.579" v="29" actId="478"/>
          <ac:graphicFrameMkLst>
            <pc:docMk/>
            <pc:sldMk cId="154244948" sldId="281"/>
            <ac:graphicFrameMk id="8" creationId="{4A05E255-EA80-40FB-98E6-2D05B123357A}"/>
          </ac:graphicFrameMkLst>
        </pc:graphicFrameChg>
        <pc:graphicFrameChg chg="add mod ord modGraphic">
          <ac:chgData name="Andy Gray" userId="3900aca3-aa6e-4813-b4e0-c02f9e48a0aa" providerId="ADAL" clId="{E70F80EB-2E8E-42CF-AC66-AA87963D68FF}" dt="2019-06-05T14:48:18.506" v="67" actId="167"/>
          <ac:graphicFrameMkLst>
            <pc:docMk/>
            <pc:sldMk cId="154244948" sldId="281"/>
            <ac:graphicFrameMk id="9" creationId="{C9AB7305-5E90-4EDF-A890-9B9B2476BADA}"/>
          </ac:graphicFrameMkLst>
        </pc:graphicFrameChg>
        <pc:picChg chg="add mod modCrop">
          <ac:chgData name="Andy Gray" userId="3900aca3-aa6e-4813-b4e0-c02f9e48a0aa" providerId="ADAL" clId="{E70F80EB-2E8E-42CF-AC66-AA87963D68FF}" dt="2019-06-05T14:47:44.013" v="57" actId="732"/>
          <ac:picMkLst>
            <pc:docMk/>
            <pc:sldMk cId="154244948" sldId="281"/>
            <ac:picMk id="5" creationId="{216BAB9C-5856-488B-BD49-673E978B13F3}"/>
          </ac:picMkLst>
        </pc:picChg>
        <pc:picChg chg="del mod modCrop">
          <ac:chgData name="Andy Gray" userId="3900aca3-aa6e-4813-b4e0-c02f9e48a0aa" providerId="ADAL" clId="{E70F80EB-2E8E-42CF-AC66-AA87963D68FF}" dt="2019-06-05T14:48:42.702" v="72" actId="478"/>
          <ac:picMkLst>
            <pc:docMk/>
            <pc:sldMk cId="154244948" sldId="281"/>
            <ac:picMk id="7" creationId="{9670678E-AD3F-4923-B99D-A6083314C0EB}"/>
          </ac:picMkLst>
        </pc:picChg>
        <pc:picChg chg="add mod modCrop">
          <ac:chgData name="Andy Gray" userId="3900aca3-aa6e-4813-b4e0-c02f9e48a0aa" providerId="ADAL" clId="{E70F80EB-2E8E-42CF-AC66-AA87963D68FF}" dt="2019-06-05T14:48:07.542" v="65" actId="732"/>
          <ac:picMkLst>
            <pc:docMk/>
            <pc:sldMk cId="154244948" sldId="281"/>
            <ac:picMk id="10" creationId="{A9C11C07-6574-4E72-AA01-7AC5C1923341}"/>
          </ac:picMkLst>
        </pc:picChg>
        <pc:picChg chg="add mod modCrop">
          <ac:chgData name="Andy Gray" userId="3900aca3-aa6e-4813-b4e0-c02f9e48a0aa" providerId="ADAL" clId="{E70F80EB-2E8E-42CF-AC66-AA87963D68FF}" dt="2019-06-05T14:48:59.486" v="75" actId="732"/>
          <ac:picMkLst>
            <pc:docMk/>
            <pc:sldMk cId="154244948" sldId="281"/>
            <ac:picMk id="12" creationId="{A60FFB4F-440D-4A1F-983E-5A54D95B76DD}"/>
          </ac:picMkLst>
        </pc:picChg>
        <pc:picChg chg="del mod modCrop">
          <ac:chgData name="Andy Gray" userId="3900aca3-aa6e-4813-b4e0-c02f9e48a0aa" providerId="ADAL" clId="{E70F80EB-2E8E-42CF-AC66-AA87963D68FF}" dt="2019-06-05T14:47:31.143" v="51" actId="478"/>
          <ac:picMkLst>
            <pc:docMk/>
            <pc:sldMk cId="154244948" sldId="281"/>
            <ac:picMk id="2050" creationId="{AFCE0EA9-7E3A-425A-82E2-16A470F3FB86}"/>
          </ac:picMkLst>
        </pc:picChg>
        <pc:picChg chg="del mod">
          <ac:chgData name="Andy Gray" userId="3900aca3-aa6e-4813-b4e0-c02f9e48a0aa" providerId="ADAL" clId="{E70F80EB-2E8E-42CF-AC66-AA87963D68FF}" dt="2019-06-05T14:48:10.614" v="66" actId="478"/>
          <ac:picMkLst>
            <pc:docMk/>
            <pc:sldMk cId="154244948" sldId="281"/>
            <ac:picMk id="2052" creationId="{F27192E2-321C-45E7-BEFA-E4CD9ECAA233}"/>
          </ac:picMkLst>
        </pc:picChg>
      </pc:sldChg>
      <pc:sldChg chg="addSp delSp modSp">
        <pc:chgData name="Andy Gray" userId="3900aca3-aa6e-4813-b4e0-c02f9e48a0aa" providerId="ADAL" clId="{E70F80EB-2E8E-42CF-AC66-AA87963D68FF}" dt="2019-06-05T14:50:18.125" v="97" actId="1076"/>
        <pc:sldMkLst>
          <pc:docMk/>
          <pc:sldMk cId="4261619477" sldId="283"/>
        </pc:sldMkLst>
        <pc:picChg chg="add mod ord modCrop">
          <ac:chgData name="Andy Gray" userId="3900aca3-aa6e-4813-b4e0-c02f9e48a0aa" providerId="ADAL" clId="{E70F80EB-2E8E-42CF-AC66-AA87963D68FF}" dt="2019-06-05T14:50:18.125" v="97" actId="1076"/>
          <ac:picMkLst>
            <pc:docMk/>
            <pc:sldMk cId="4261619477" sldId="283"/>
            <ac:picMk id="5" creationId="{EF9721FD-151F-43E2-AA17-7DF4209C9821}"/>
          </ac:picMkLst>
        </pc:picChg>
        <pc:picChg chg="del">
          <ac:chgData name="Andy Gray" userId="3900aca3-aa6e-4813-b4e0-c02f9e48a0aa" providerId="ADAL" clId="{E70F80EB-2E8E-42CF-AC66-AA87963D68FF}" dt="2019-06-05T14:50:10.520" v="94" actId="478"/>
          <ac:picMkLst>
            <pc:docMk/>
            <pc:sldMk cId="4261619477" sldId="283"/>
            <ac:picMk id="4098" creationId="{ED95F5F6-41A3-4F8F-B7F5-67ADAFDCF2F3}"/>
          </ac:picMkLst>
        </pc:picChg>
      </pc:sldChg>
      <pc:sldChg chg="delSp modSp">
        <pc:chgData name="Andy Gray" userId="3900aca3-aa6e-4813-b4e0-c02f9e48a0aa" providerId="ADAL" clId="{E70F80EB-2E8E-42CF-AC66-AA87963D68FF}" dt="2019-06-05T14:55:14.422" v="185" actId="14100"/>
        <pc:sldMkLst>
          <pc:docMk/>
          <pc:sldMk cId="2124178627" sldId="297"/>
        </pc:sldMkLst>
        <pc:spChg chg="del">
          <ac:chgData name="Andy Gray" userId="3900aca3-aa6e-4813-b4e0-c02f9e48a0aa" providerId="ADAL" clId="{E70F80EB-2E8E-42CF-AC66-AA87963D68FF}" dt="2019-06-05T14:55:02.680" v="181" actId="478"/>
          <ac:spMkLst>
            <pc:docMk/>
            <pc:sldMk cId="2124178627" sldId="297"/>
            <ac:spMk id="4" creationId="{13EB0C13-70F7-4F63-8886-D3C41952CA53}"/>
          </ac:spMkLst>
        </pc:spChg>
        <pc:picChg chg="mod">
          <ac:chgData name="Andy Gray" userId="3900aca3-aa6e-4813-b4e0-c02f9e48a0aa" providerId="ADAL" clId="{E70F80EB-2E8E-42CF-AC66-AA87963D68FF}" dt="2019-06-05T14:55:14.422" v="185" actId="14100"/>
          <ac:picMkLst>
            <pc:docMk/>
            <pc:sldMk cId="2124178627" sldId="297"/>
            <ac:picMk id="5" creationId="{48CD2574-C2FB-4299-BB05-039FE70D6761}"/>
          </ac:picMkLst>
        </pc:picChg>
      </pc:sldChg>
      <pc:sldMasterChg chg="modSldLayout">
        <pc:chgData name="Andy Gray" userId="3900aca3-aa6e-4813-b4e0-c02f9e48a0aa" providerId="ADAL" clId="{E70F80EB-2E8E-42CF-AC66-AA87963D68FF}" dt="2019-06-07T12:02:43.153" v="241"/>
        <pc:sldMasterMkLst>
          <pc:docMk/>
          <pc:sldMasterMk cId="1310585009" sldId="2147483648"/>
        </pc:sldMasterMkLst>
        <pc:sldLayoutChg chg="modSp">
          <pc:chgData name="Andy Gray" userId="3900aca3-aa6e-4813-b4e0-c02f9e48a0aa" providerId="ADAL" clId="{E70F80EB-2E8E-42CF-AC66-AA87963D68FF}" dt="2019-06-07T12:02:17.763" v="233" actId="14838"/>
          <pc:sldLayoutMkLst>
            <pc:docMk/>
            <pc:sldMasterMk cId="1310585009" sldId="2147483648"/>
            <pc:sldLayoutMk cId="3018863990" sldId="2147483652"/>
          </pc:sldLayoutMkLst>
          <pc:spChg chg="mod">
            <ac:chgData name="Andy Gray" userId="3900aca3-aa6e-4813-b4e0-c02f9e48a0aa" providerId="ADAL" clId="{E70F80EB-2E8E-42CF-AC66-AA87963D68FF}" dt="2019-06-07T12:02:17.763" v="233" actId="14838"/>
            <ac:spMkLst>
              <pc:docMk/>
              <pc:sldMasterMk cId="1310585009" sldId="2147483648"/>
              <pc:sldLayoutMk cId="3018863990" sldId="2147483652"/>
              <ac:spMk id="10" creationId="{00000000-0000-0000-0000-000000000000}"/>
            </ac:spMkLst>
          </pc:spChg>
        </pc:sldLayoutChg>
        <pc:sldLayoutChg chg="addSp delSp">
          <pc:chgData name="Andy Gray" userId="3900aca3-aa6e-4813-b4e0-c02f9e48a0aa" providerId="ADAL" clId="{E70F80EB-2E8E-42CF-AC66-AA87963D68FF}" dt="2019-06-07T12:02:28.690" v="235"/>
          <pc:sldLayoutMkLst>
            <pc:docMk/>
            <pc:sldMasterMk cId="1310585009" sldId="2147483648"/>
            <pc:sldLayoutMk cId="842197891" sldId="2147483653"/>
          </pc:sldLayoutMkLst>
          <pc:spChg chg="add">
            <ac:chgData name="Andy Gray" userId="3900aca3-aa6e-4813-b4e0-c02f9e48a0aa" providerId="ADAL" clId="{E70F80EB-2E8E-42CF-AC66-AA87963D68FF}" dt="2019-06-07T12:02:28.690" v="235"/>
            <ac:spMkLst>
              <pc:docMk/>
              <pc:sldMasterMk cId="1310585009" sldId="2147483648"/>
              <pc:sldLayoutMk cId="842197891" sldId="2147483653"/>
              <ac:spMk id="10" creationId="{55E5C6BB-4998-4352-8201-17912B48533D}"/>
            </ac:spMkLst>
          </pc:spChg>
          <pc:spChg chg="del">
            <ac:chgData name="Andy Gray" userId="3900aca3-aa6e-4813-b4e0-c02f9e48a0aa" providerId="ADAL" clId="{E70F80EB-2E8E-42CF-AC66-AA87963D68FF}" dt="2019-06-07T12:02:28.443" v="234" actId="478"/>
            <ac:spMkLst>
              <pc:docMk/>
              <pc:sldMasterMk cId="1310585009" sldId="2147483648"/>
              <pc:sldLayoutMk cId="842197891" sldId="2147483653"/>
              <ac:spMk id="14" creationId="{47B721FA-B185-4956-A1DB-C60BA3A11E9E}"/>
            </ac:spMkLst>
          </pc:spChg>
        </pc:sldLayoutChg>
        <pc:sldLayoutChg chg="addSp delSp">
          <pc:chgData name="Andy Gray" userId="3900aca3-aa6e-4813-b4e0-c02f9e48a0aa" providerId="ADAL" clId="{E70F80EB-2E8E-42CF-AC66-AA87963D68FF}" dt="2019-06-07T12:02:33.212" v="237"/>
          <pc:sldLayoutMkLst>
            <pc:docMk/>
            <pc:sldMasterMk cId="1310585009" sldId="2147483648"/>
            <pc:sldLayoutMk cId="3022966019" sldId="2147483654"/>
          </pc:sldLayoutMkLst>
          <pc:spChg chg="add">
            <ac:chgData name="Andy Gray" userId="3900aca3-aa6e-4813-b4e0-c02f9e48a0aa" providerId="ADAL" clId="{E70F80EB-2E8E-42CF-AC66-AA87963D68FF}" dt="2019-06-07T12:02:33.212" v="237"/>
            <ac:spMkLst>
              <pc:docMk/>
              <pc:sldMasterMk cId="1310585009" sldId="2147483648"/>
              <pc:sldLayoutMk cId="3022966019" sldId="2147483654"/>
              <ac:spMk id="7" creationId="{5914D80C-4DB2-4471-A788-C91FB4595006}"/>
            </ac:spMkLst>
          </pc:spChg>
          <pc:spChg chg="del">
            <ac:chgData name="Andy Gray" userId="3900aca3-aa6e-4813-b4e0-c02f9e48a0aa" providerId="ADAL" clId="{E70F80EB-2E8E-42CF-AC66-AA87963D68FF}" dt="2019-06-07T12:02:32.979" v="236" actId="478"/>
            <ac:spMkLst>
              <pc:docMk/>
              <pc:sldMasterMk cId="1310585009" sldId="2147483648"/>
              <pc:sldLayoutMk cId="3022966019" sldId="2147483654"/>
              <ac:spMk id="11" creationId="{0B4A2B2E-4895-42EF-8D5D-3E0960209D0F}"/>
            </ac:spMkLst>
          </pc:spChg>
        </pc:sldLayoutChg>
        <pc:sldLayoutChg chg="addSp delSp">
          <pc:chgData name="Andy Gray" userId="3900aca3-aa6e-4813-b4e0-c02f9e48a0aa" providerId="ADAL" clId="{E70F80EB-2E8E-42CF-AC66-AA87963D68FF}" dt="2019-06-07T12:02:36.909" v="239"/>
          <pc:sldLayoutMkLst>
            <pc:docMk/>
            <pc:sldMasterMk cId="1310585009" sldId="2147483648"/>
            <pc:sldLayoutMk cId="3274687180" sldId="2147483655"/>
          </pc:sldLayoutMkLst>
          <pc:spChg chg="add">
            <ac:chgData name="Andy Gray" userId="3900aca3-aa6e-4813-b4e0-c02f9e48a0aa" providerId="ADAL" clId="{E70F80EB-2E8E-42CF-AC66-AA87963D68FF}" dt="2019-06-07T12:02:36.909" v="239"/>
            <ac:spMkLst>
              <pc:docMk/>
              <pc:sldMasterMk cId="1310585009" sldId="2147483648"/>
              <pc:sldLayoutMk cId="3274687180" sldId="2147483655"/>
              <ac:spMk id="8" creationId="{50E45A0C-BCD7-423B-BED8-D80CBD422915}"/>
            </ac:spMkLst>
          </pc:spChg>
          <pc:spChg chg="del">
            <ac:chgData name="Andy Gray" userId="3900aca3-aa6e-4813-b4e0-c02f9e48a0aa" providerId="ADAL" clId="{E70F80EB-2E8E-42CF-AC66-AA87963D68FF}" dt="2019-06-07T12:02:36.715" v="238" actId="478"/>
            <ac:spMkLst>
              <pc:docMk/>
              <pc:sldMasterMk cId="1310585009" sldId="2147483648"/>
              <pc:sldLayoutMk cId="3274687180" sldId="2147483655"/>
              <ac:spMk id="12" creationId="{CE89BAEA-D1B2-4222-BC57-18D4EAE3D7B5}"/>
            </ac:spMkLst>
          </pc:spChg>
        </pc:sldLayoutChg>
        <pc:sldLayoutChg chg="addSp delSp">
          <pc:chgData name="Andy Gray" userId="3900aca3-aa6e-4813-b4e0-c02f9e48a0aa" providerId="ADAL" clId="{E70F80EB-2E8E-42CF-AC66-AA87963D68FF}" dt="2019-06-07T12:02:43.153" v="241"/>
          <pc:sldLayoutMkLst>
            <pc:docMk/>
            <pc:sldMasterMk cId="1310585009" sldId="2147483648"/>
            <pc:sldLayoutMk cId="1343773056" sldId="2147483656"/>
          </pc:sldLayoutMkLst>
          <pc:spChg chg="add">
            <ac:chgData name="Andy Gray" userId="3900aca3-aa6e-4813-b4e0-c02f9e48a0aa" providerId="ADAL" clId="{E70F80EB-2E8E-42CF-AC66-AA87963D68FF}" dt="2019-06-07T12:02:43.153" v="241"/>
            <ac:spMkLst>
              <pc:docMk/>
              <pc:sldMasterMk cId="1310585009" sldId="2147483648"/>
              <pc:sldLayoutMk cId="1343773056" sldId="2147483656"/>
              <ac:spMk id="6" creationId="{6032C24D-3BBC-4C83-8B1E-8E822EE28D4D}"/>
            </ac:spMkLst>
          </pc:spChg>
          <pc:spChg chg="del">
            <ac:chgData name="Andy Gray" userId="3900aca3-aa6e-4813-b4e0-c02f9e48a0aa" providerId="ADAL" clId="{E70F80EB-2E8E-42CF-AC66-AA87963D68FF}" dt="2019-06-07T12:02:42.898" v="240" actId="478"/>
            <ac:spMkLst>
              <pc:docMk/>
              <pc:sldMasterMk cId="1310585009" sldId="2147483648"/>
              <pc:sldLayoutMk cId="1343773056" sldId="2147483656"/>
              <ac:spMk id="11" creationId="{B1DC4E8C-041E-49F7-85C8-5F5F4BBF9E81}"/>
            </ac:spMkLst>
          </pc:spChg>
        </pc:sldLayoutChg>
      </pc:sldMasterChg>
    </pc:docChg>
  </pc:docChgLst>
  <pc:docChgLst>
    <pc:chgData name="Leonora Sheppard" userId="S::leonora@pgonline.co.uk::3688f6d8-1f97-408e-a4fe-cc859c551ddb" providerId="AD" clId="Web-{2C821FC4-ED6C-9C57-FA6D-4879C38D7E7B}"/>
    <pc:docChg chg="modSld">
      <pc:chgData name="Leonora Sheppard" userId="S::leonora@pgonline.co.uk::3688f6d8-1f97-408e-a4fe-cc859c551ddb" providerId="AD" clId="Web-{2C821FC4-ED6C-9C57-FA6D-4879C38D7E7B}" dt="2019-06-03T15:06:51.529" v="39" actId="20577"/>
      <pc:docMkLst>
        <pc:docMk/>
      </pc:docMkLst>
      <pc:sldChg chg="modSp">
        <pc:chgData name="Leonora Sheppard" userId="S::leonora@pgonline.co.uk::3688f6d8-1f97-408e-a4fe-cc859c551ddb" providerId="AD" clId="Web-{2C821FC4-ED6C-9C57-FA6D-4879C38D7E7B}" dt="2019-06-03T14:52:15.349" v="16" actId="20577"/>
        <pc:sldMkLst>
          <pc:docMk/>
          <pc:sldMk cId="450342618" sldId="261"/>
        </pc:sldMkLst>
        <pc:spChg chg="mod">
          <ac:chgData name="Leonora Sheppard" userId="S::leonora@pgonline.co.uk::3688f6d8-1f97-408e-a4fe-cc859c551ddb" providerId="AD" clId="Web-{2C821FC4-ED6C-9C57-FA6D-4879C38D7E7B}" dt="2019-06-03T14:52:15.349" v="16" actId="20577"/>
          <ac:spMkLst>
            <pc:docMk/>
            <pc:sldMk cId="450342618" sldId="261"/>
            <ac:spMk id="3" creationId="{945E7B9F-A23A-47A5-BC41-DECA2E65632B}"/>
          </ac:spMkLst>
        </pc:spChg>
      </pc:sldChg>
      <pc:sldChg chg="modSp">
        <pc:chgData name="Leonora Sheppard" userId="S::leonora@pgonline.co.uk::3688f6d8-1f97-408e-a4fe-cc859c551ddb" providerId="AD" clId="Web-{2C821FC4-ED6C-9C57-FA6D-4879C38D7E7B}" dt="2019-06-03T14:53:27.397" v="19" actId="20577"/>
        <pc:sldMkLst>
          <pc:docMk/>
          <pc:sldMk cId="4110590" sldId="262"/>
        </pc:sldMkLst>
        <pc:spChg chg="mod">
          <ac:chgData name="Leonora Sheppard" userId="S::leonora@pgonline.co.uk::3688f6d8-1f97-408e-a4fe-cc859c551ddb" providerId="AD" clId="Web-{2C821FC4-ED6C-9C57-FA6D-4879C38D7E7B}" dt="2019-06-03T14:53:27.397" v="19" actId="20577"/>
          <ac:spMkLst>
            <pc:docMk/>
            <pc:sldMk cId="4110590" sldId="262"/>
            <ac:spMk id="3" creationId="{DA1CE4A8-B512-4E15-A069-37CE1361CCD2}"/>
          </ac:spMkLst>
        </pc:spChg>
      </pc:sldChg>
      <pc:sldChg chg="modSp">
        <pc:chgData name="Leonora Sheppard" userId="S::leonora@pgonline.co.uk::3688f6d8-1f97-408e-a4fe-cc859c551ddb" providerId="AD" clId="Web-{2C821FC4-ED6C-9C57-FA6D-4879C38D7E7B}" dt="2019-06-03T14:58:22.321" v="22" actId="20577"/>
        <pc:sldMkLst>
          <pc:docMk/>
          <pc:sldMk cId="3479606312" sldId="265"/>
        </pc:sldMkLst>
        <pc:spChg chg="mod">
          <ac:chgData name="Leonora Sheppard" userId="S::leonora@pgonline.co.uk::3688f6d8-1f97-408e-a4fe-cc859c551ddb" providerId="AD" clId="Web-{2C821FC4-ED6C-9C57-FA6D-4879C38D7E7B}" dt="2019-06-03T14:58:22.321" v="22" actId="20577"/>
          <ac:spMkLst>
            <pc:docMk/>
            <pc:sldMk cId="3479606312" sldId="265"/>
            <ac:spMk id="3" creationId="{A8BC80CA-71BE-4426-8EAA-02A7B4719A93}"/>
          </ac:spMkLst>
        </pc:spChg>
      </pc:sldChg>
      <pc:sldChg chg="modSp">
        <pc:chgData name="Leonora Sheppard" userId="S::leonora@pgonline.co.uk::3688f6d8-1f97-408e-a4fe-cc859c551ddb" providerId="AD" clId="Web-{2C821FC4-ED6C-9C57-FA6D-4879C38D7E7B}" dt="2019-06-03T15:05:22.840" v="24" actId="20577"/>
        <pc:sldMkLst>
          <pc:docMk/>
          <pc:sldMk cId="3878308838" sldId="268"/>
        </pc:sldMkLst>
        <pc:spChg chg="mod">
          <ac:chgData name="Leonora Sheppard" userId="S::leonora@pgonline.co.uk::3688f6d8-1f97-408e-a4fe-cc859c551ddb" providerId="AD" clId="Web-{2C821FC4-ED6C-9C57-FA6D-4879C38D7E7B}" dt="2019-06-03T15:05:22.840" v="24" actId="20577"/>
          <ac:spMkLst>
            <pc:docMk/>
            <pc:sldMk cId="3878308838" sldId="268"/>
            <ac:spMk id="3" creationId="{97444B79-4105-4F08-AB1F-6EF25495316E}"/>
          </ac:spMkLst>
        </pc:spChg>
      </pc:sldChg>
      <pc:sldChg chg="modSp">
        <pc:chgData name="Leonora Sheppard" userId="S::leonora@pgonline.co.uk::3688f6d8-1f97-408e-a4fe-cc859c551ddb" providerId="AD" clId="Web-{2C821FC4-ED6C-9C57-FA6D-4879C38D7E7B}" dt="2019-06-03T14:50:14.786" v="9" actId="20577"/>
        <pc:sldMkLst>
          <pc:docMk/>
          <pc:sldMk cId="1548149879" sldId="280"/>
        </pc:sldMkLst>
        <pc:spChg chg="mod">
          <ac:chgData name="Leonora Sheppard" userId="S::leonora@pgonline.co.uk::3688f6d8-1f97-408e-a4fe-cc859c551ddb" providerId="AD" clId="Web-{2C821FC4-ED6C-9C57-FA6D-4879C38D7E7B}" dt="2019-06-03T14:50:14.786" v="9" actId="20577"/>
          <ac:spMkLst>
            <pc:docMk/>
            <pc:sldMk cId="1548149879" sldId="280"/>
            <ac:spMk id="3" creationId="{9F367372-0316-4B18-8519-F18F51A2CF14}"/>
          </ac:spMkLst>
        </pc:spChg>
      </pc:sldChg>
      <pc:sldChg chg="modSp">
        <pc:chgData name="Leonora Sheppard" userId="S::leonora@pgonline.co.uk::3688f6d8-1f97-408e-a4fe-cc859c551ddb" providerId="AD" clId="Web-{2C821FC4-ED6C-9C57-FA6D-4879C38D7E7B}" dt="2019-06-03T14:57:13.586" v="21" actId="20577"/>
        <pc:sldMkLst>
          <pc:docMk/>
          <pc:sldMk cId="4261619477" sldId="283"/>
        </pc:sldMkLst>
        <pc:spChg chg="mod">
          <ac:chgData name="Leonora Sheppard" userId="S::leonora@pgonline.co.uk::3688f6d8-1f97-408e-a4fe-cc859c551ddb" providerId="AD" clId="Web-{2C821FC4-ED6C-9C57-FA6D-4879C38D7E7B}" dt="2019-06-03T14:57:13.586" v="21" actId="20577"/>
          <ac:spMkLst>
            <pc:docMk/>
            <pc:sldMk cId="4261619477" sldId="283"/>
            <ac:spMk id="3" creationId="{DA1CE4A8-B512-4E15-A069-37CE1361CCD2}"/>
          </ac:spMkLst>
        </pc:spChg>
      </pc:sldChg>
      <pc:sldChg chg="modSp">
        <pc:chgData name="Leonora Sheppard" userId="S::leonora@pgonline.co.uk::3688f6d8-1f97-408e-a4fe-cc859c551ddb" providerId="AD" clId="Web-{2C821FC4-ED6C-9C57-FA6D-4879C38D7E7B}" dt="2019-06-03T15:06:51.529" v="39" actId="20577"/>
        <pc:sldMkLst>
          <pc:docMk/>
          <pc:sldMk cId="2730270447" sldId="299"/>
        </pc:sldMkLst>
        <pc:spChg chg="mod">
          <ac:chgData name="Leonora Sheppard" userId="S::leonora@pgonline.co.uk::3688f6d8-1f97-408e-a4fe-cc859c551ddb" providerId="AD" clId="Web-{2C821FC4-ED6C-9C57-FA6D-4879C38D7E7B}" dt="2019-06-03T15:06:51.529" v="39" actId="20577"/>
          <ac:spMkLst>
            <pc:docMk/>
            <pc:sldMk cId="2730270447" sldId="299"/>
            <ac:spMk id="3" creationId="{4E0BDB50-8455-45E0-BD91-548E84F1B7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6/7/2019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13F2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99011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08E86"/>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E91FB3-749D-4A4C-A464-7FE7ECA2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Developments in technology</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D86AA2CE-3E9D-4A58-A19A-8B83509E83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65C51EB8-09C9-4DCF-A453-1E47A2B37B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0" name="TextBox 9">
            <a:extLst>
              <a:ext uri="{FF2B5EF4-FFF2-40B4-BE49-F238E27FC236}">
                <a16:creationId xmlns:a16="http://schemas.microsoft.com/office/drawing/2014/main" id="{55E5C6BB-4998-4352-8201-17912B48533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Developments in technology</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1CC60FEE-40B7-420E-AACC-9900584BBB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7" name="TextBox 6">
            <a:extLst>
              <a:ext uri="{FF2B5EF4-FFF2-40B4-BE49-F238E27FC236}">
                <a16:creationId xmlns:a16="http://schemas.microsoft.com/office/drawing/2014/main" id="{5914D80C-4DB2-4471-A788-C91FB459500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Developments in technology</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3D6FC23C-D061-4419-B926-1DE04CDDCB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Box 7">
            <a:extLst>
              <a:ext uri="{FF2B5EF4-FFF2-40B4-BE49-F238E27FC236}">
                <a16:creationId xmlns:a16="http://schemas.microsoft.com/office/drawing/2014/main" id="{50E45A0C-BCD7-423B-BED8-D80CBD42291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Developments in technology</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828B4080-9FB7-43C5-A6B7-7C68ECC22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A5D78FD6-A53E-4395-BD86-7C4DC3A97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6" name="TextBox 5">
            <a:extLst>
              <a:ext uri="{FF2B5EF4-FFF2-40B4-BE49-F238E27FC236}">
                <a16:creationId xmlns:a16="http://schemas.microsoft.com/office/drawing/2014/main" id="{6032C24D-3BBC-4C83-8B1E-8E822EE28D4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Developments in technology</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808E86"/>
                </a:solidFill>
                <a:latin typeface="Museo 100" panose="02000000000000000000" pitchFamily="50" charset="0"/>
              </a:rPr>
              <a:t>7552</a:t>
            </a:r>
            <a:endParaRPr lang="en-GB" dirty="0">
              <a:solidFill>
                <a:srgbClr val="808E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89360"/>
            <a:ext cx="2724150" cy="1100490"/>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Developments in technology</a:t>
            </a: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808E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08E86"/>
                </a:solidFill>
                <a:latin typeface="Arial"/>
                <a:cs typeface="Arial"/>
              </a:rPr>
              <a:t>5</a:t>
            </a:r>
          </a:p>
        </p:txBody>
      </p:sp>
      <p:sp>
        <p:nvSpPr>
          <p:cNvPr id="2" name="Rectangle 1">
            <a:extLst>
              <a:ext uri="{FF2B5EF4-FFF2-40B4-BE49-F238E27FC236}">
                <a16:creationId xmlns:a16="http://schemas.microsoft.com/office/drawing/2014/main" id="{6FF9A675-805B-4D52-BDA9-D3B716F55CC4}"/>
              </a:ext>
            </a:extLst>
          </p:cNvPr>
          <p:cNvSpPr/>
          <p:nvPr/>
        </p:nvSpPr>
        <p:spPr>
          <a:xfrm>
            <a:off x="4704726" y="3133725"/>
            <a:ext cx="2063385" cy="707886"/>
          </a:xfrm>
          <a:prstGeom prst="rect">
            <a:avLst/>
          </a:prstGeom>
        </p:spPr>
        <p:txBody>
          <a:bodyPr wrap="none">
            <a:spAutoFit/>
          </a:bodyPr>
          <a:lstStyle/>
          <a:p>
            <a:pPr>
              <a:lnSpc>
                <a:spcPts val="2400"/>
              </a:lnSpc>
              <a:spcBef>
                <a:spcPts val="7700"/>
              </a:spcBef>
            </a:pPr>
            <a:r>
              <a:rPr lang="en-US" sz="2000" dirty="0">
                <a:solidFill>
                  <a:schemeClr val="bg1"/>
                </a:solidFill>
                <a:latin typeface="Museo 100" panose="02000000000000000000" pitchFamily="2" charset="0"/>
              </a:rPr>
              <a:t>Unit </a:t>
            </a:r>
            <a:r>
              <a:rPr lang="en-GB" sz="2000" dirty="0">
                <a:solidFill>
                  <a:schemeClr val="bg1"/>
                </a:solidFill>
                <a:latin typeface="Museo 100" panose="02000000000000000000" pitchFamily="2" charset="0"/>
              </a:rPr>
              <a:t>13 </a:t>
            </a:r>
            <a:br>
              <a:rPr lang="en-GB" sz="2000" dirty="0">
                <a:solidFill>
                  <a:schemeClr val="bg1"/>
                </a:solidFill>
                <a:latin typeface="Museo 100" panose="02000000000000000000" pitchFamily="2" charset="0"/>
              </a:rPr>
            </a:br>
            <a:r>
              <a:rPr lang="en-GB" sz="2000" dirty="0">
                <a:solidFill>
                  <a:schemeClr val="bg1"/>
                </a:solidFill>
                <a:latin typeface="Museo 100" panose="02000000000000000000" pitchFamily="2" charset="0"/>
              </a:rPr>
              <a:t>Design methods</a:t>
            </a:r>
            <a:endParaRPr lang="en-US" sz="2000" dirty="0">
              <a:solidFill>
                <a:schemeClr val="bg1"/>
              </a:solidFill>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9721FD-151F-43E2-AA17-7DF4209C98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50174" y="3429000"/>
            <a:ext cx="3493826" cy="2821675"/>
          </a:xfrm>
          <a:prstGeom prst="rect">
            <a:avLst/>
          </a:prstGeom>
        </p:spPr>
      </p:pic>
      <p:sp>
        <p:nvSpPr>
          <p:cNvPr id="2" name="Text Placeholder 1">
            <a:extLst>
              <a:ext uri="{FF2B5EF4-FFF2-40B4-BE49-F238E27FC236}">
                <a16:creationId xmlns:a16="http://schemas.microsoft.com/office/drawing/2014/main" id="{819CDC85-7489-4DD5-B7CA-B23D6636B86A}"/>
              </a:ext>
            </a:extLst>
          </p:cNvPr>
          <p:cNvSpPr>
            <a:spLocks noGrp="1"/>
          </p:cNvSpPr>
          <p:nvPr>
            <p:ph type="body" sz="quarter" idx="13"/>
          </p:nvPr>
        </p:nvSpPr>
        <p:spPr>
          <a:xfrm>
            <a:off x="724280" y="906233"/>
            <a:ext cx="7905914" cy="670772"/>
          </a:xfrm>
        </p:spPr>
        <p:txBody>
          <a:bodyPr/>
          <a:lstStyle/>
          <a:p>
            <a:r>
              <a:rPr lang="en-GB" dirty="0"/>
              <a:t>New materials</a:t>
            </a:r>
          </a:p>
        </p:txBody>
      </p:sp>
      <p:sp>
        <p:nvSpPr>
          <p:cNvPr id="3" name="Text Placeholder 2">
            <a:extLst>
              <a:ext uri="{FF2B5EF4-FFF2-40B4-BE49-F238E27FC236}">
                <a16:creationId xmlns:a16="http://schemas.microsoft.com/office/drawing/2014/main" id="{DA1CE4A8-B512-4E15-A069-37CE1361CCD2}"/>
              </a:ext>
            </a:extLst>
          </p:cNvPr>
          <p:cNvSpPr>
            <a:spLocks noGrp="1"/>
          </p:cNvSpPr>
          <p:nvPr>
            <p:ph type="body" sz="quarter" idx="14"/>
          </p:nvPr>
        </p:nvSpPr>
        <p:spPr/>
        <p:txBody>
          <a:bodyPr vert="horz" lIns="0" tIns="0" anchor="t"/>
          <a:lstStyle/>
          <a:p>
            <a:r>
              <a:rPr lang="en-GB" dirty="0"/>
              <a:t>New materials are constantly being developed as are new ways of processing materials to improve functionality and efficiency</a:t>
            </a:r>
          </a:p>
          <a:p>
            <a:pPr lvl="1"/>
            <a:r>
              <a:rPr lang="en-GB" dirty="0"/>
              <a:t>Over the last century, polymers have become </a:t>
            </a:r>
            <a:br>
              <a:rPr lang="en-GB" dirty="0"/>
            </a:br>
            <a:r>
              <a:rPr lang="en-GB" dirty="0"/>
              <a:t>a dominant material in industry, however </a:t>
            </a:r>
            <a:br>
              <a:rPr lang="en-GB" dirty="0"/>
            </a:br>
            <a:r>
              <a:rPr lang="en-GB" dirty="0"/>
              <a:t>an environmentally friendly replacement </a:t>
            </a:r>
            <a:br>
              <a:rPr lang="en-GB" dirty="0"/>
            </a:br>
            <a:r>
              <a:rPr lang="en-GB" dirty="0"/>
              <a:t>is now needed as evidence is building </a:t>
            </a:r>
            <a:br>
              <a:rPr lang="en-GB" dirty="0"/>
            </a:br>
            <a:r>
              <a:rPr lang="en-GB" dirty="0"/>
              <a:t>on its negative effect on the planet</a:t>
            </a:r>
          </a:p>
          <a:p>
            <a:pPr lvl="1"/>
            <a:r>
              <a:rPr lang="en-GB" dirty="0">
                <a:solidFill>
                  <a:srgbClr val="808E86"/>
                </a:solidFill>
              </a:rPr>
              <a:t>Why has the vegetable starch-based </a:t>
            </a:r>
            <a:br>
              <a:rPr lang="en-GB" dirty="0">
                <a:solidFill>
                  <a:srgbClr val="808E86"/>
                </a:solidFill>
              </a:rPr>
            </a:br>
            <a:r>
              <a:rPr lang="en-GB" dirty="0">
                <a:solidFill>
                  <a:srgbClr val="808E86"/>
                </a:solidFill>
              </a:rPr>
              <a:t>biopolymer Polylactic Acid (PLA), </a:t>
            </a:r>
            <a:br>
              <a:rPr lang="en-GB" dirty="0">
                <a:solidFill>
                  <a:srgbClr val="808E86"/>
                </a:solidFill>
              </a:rPr>
            </a:br>
            <a:r>
              <a:rPr lang="en-GB" dirty="0">
                <a:solidFill>
                  <a:srgbClr val="808E86"/>
                </a:solidFill>
              </a:rPr>
              <a:t>often used in 3D printing, not </a:t>
            </a:r>
            <a:br>
              <a:rPr lang="en-GB" dirty="0">
                <a:solidFill>
                  <a:srgbClr val="808E86"/>
                </a:solidFill>
              </a:rPr>
            </a:br>
            <a:r>
              <a:rPr lang="en-GB" dirty="0">
                <a:solidFill>
                  <a:srgbClr val="808E86"/>
                </a:solidFill>
              </a:rPr>
              <a:t>become more widely used?</a:t>
            </a:r>
          </a:p>
        </p:txBody>
      </p:sp>
    </p:spTree>
    <p:extLst>
      <p:ext uri="{BB962C8B-B14F-4D97-AF65-F5344CB8AC3E}">
        <p14:creationId xmlns:p14="http://schemas.microsoft.com/office/powerpoint/2010/main" val="426161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2EA08-B47A-4454-9D0D-A159DF371CF1}"/>
              </a:ext>
            </a:extLst>
          </p:cNvPr>
          <p:cNvSpPr>
            <a:spLocks noGrp="1"/>
          </p:cNvSpPr>
          <p:nvPr>
            <p:ph type="body" sz="quarter" idx="13"/>
          </p:nvPr>
        </p:nvSpPr>
        <p:spPr/>
        <p:txBody>
          <a:bodyPr/>
          <a:lstStyle/>
          <a:p>
            <a:r>
              <a:rPr lang="en-GB" dirty="0"/>
              <a:t>Modern and smart materials</a:t>
            </a:r>
          </a:p>
        </p:txBody>
      </p:sp>
      <p:sp>
        <p:nvSpPr>
          <p:cNvPr id="3" name="Text Placeholder 2">
            <a:extLst>
              <a:ext uri="{FF2B5EF4-FFF2-40B4-BE49-F238E27FC236}">
                <a16:creationId xmlns:a16="http://schemas.microsoft.com/office/drawing/2014/main" id="{CF5B95B4-F8B4-4DE0-9387-C9BD61DDFD2C}"/>
              </a:ext>
            </a:extLst>
          </p:cNvPr>
          <p:cNvSpPr>
            <a:spLocks noGrp="1"/>
          </p:cNvSpPr>
          <p:nvPr>
            <p:ph type="body" sz="quarter" idx="14"/>
          </p:nvPr>
        </p:nvSpPr>
        <p:spPr/>
        <p:txBody>
          <a:bodyPr/>
          <a:lstStyle/>
          <a:p>
            <a:r>
              <a:rPr lang="en-GB" dirty="0"/>
              <a:t>What’s the difference between a modern material and a smart material?</a:t>
            </a:r>
          </a:p>
          <a:p>
            <a:pPr lvl="1"/>
            <a:r>
              <a:rPr lang="en-GB" dirty="0"/>
              <a:t>A </a:t>
            </a:r>
            <a:r>
              <a:rPr lang="en-GB" b="1" dirty="0"/>
              <a:t>modern material </a:t>
            </a:r>
            <a:r>
              <a:rPr lang="en-GB" dirty="0"/>
              <a:t>is a material or element that has been relatively recently discovered</a:t>
            </a:r>
          </a:p>
          <a:p>
            <a:pPr lvl="1"/>
            <a:r>
              <a:rPr lang="en-GB" dirty="0">
                <a:solidFill>
                  <a:srgbClr val="808E86"/>
                </a:solidFill>
              </a:rPr>
              <a:t>It may also be used or combined in a way that is different from its normal function </a:t>
            </a:r>
          </a:p>
          <a:p>
            <a:pPr lvl="1"/>
            <a:r>
              <a:rPr lang="en-GB" dirty="0">
                <a:solidFill>
                  <a:srgbClr val="808E86"/>
                </a:solidFill>
              </a:rPr>
              <a:t>It might be blended, coated, alloyed or treated to improve its functional or aesthetic properties</a:t>
            </a:r>
          </a:p>
          <a:p>
            <a:pPr lvl="1"/>
            <a:r>
              <a:rPr lang="en-GB" dirty="0"/>
              <a:t>A </a:t>
            </a:r>
            <a:r>
              <a:rPr lang="en-GB" b="1" dirty="0"/>
              <a:t>smart material </a:t>
            </a:r>
            <a:r>
              <a:rPr lang="en-GB" dirty="0"/>
              <a:t>reacts to an external stimulus by changing its characteristics and/or properties</a:t>
            </a:r>
          </a:p>
          <a:p>
            <a:pPr lvl="1"/>
            <a:r>
              <a:rPr lang="en-GB" dirty="0">
                <a:solidFill>
                  <a:srgbClr val="808E86"/>
                </a:solidFill>
              </a:rPr>
              <a:t>Stimuli include light, temperature, pressure, </a:t>
            </a:r>
            <a:br>
              <a:rPr lang="en-GB" dirty="0">
                <a:solidFill>
                  <a:srgbClr val="808E86"/>
                </a:solidFill>
              </a:rPr>
            </a:br>
            <a:r>
              <a:rPr lang="en-GB" dirty="0">
                <a:solidFill>
                  <a:srgbClr val="808E86"/>
                </a:solidFill>
              </a:rPr>
              <a:t>moisture and electricity</a:t>
            </a:r>
          </a:p>
          <a:p>
            <a:endParaRPr lang="en-GB" dirty="0"/>
          </a:p>
          <a:p>
            <a:endParaRPr lang="en-GB" dirty="0"/>
          </a:p>
        </p:txBody>
      </p:sp>
    </p:spTree>
    <p:extLst>
      <p:ext uri="{BB962C8B-B14F-4D97-AF65-F5344CB8AC3E}">
        <p14:creationId xmlns:p14="http://schemas.microsoft.com/office/powerpoint/2010/main" val="17884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C0A0B"/>
        </a:solidFill>
        <a:effectLst/>
      </p:bgPr>
    </p:bg>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B93B712B-9357-4659-9C66-A0C24DEC5C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40073" y="3370998"/>
            <a:ext cx="4403927" cy="3312994"/>
          </a:xfrm>
          <a:prstGeom prst="rect">
            <a:avLst/>
          </a:prstGeom>
        </p:spPr>
      </p:pic>
      <p:sp>
        <p:nvSpPr>
          <p:cNvPr id="2" name="Text Placeholder 1">
            <a:extLst>
              <a:ext uri="{FF2B5EF4-FFF2-40B4-BE49-F238E27FC236}">
                <a16:creationId xmlns:a16="http://schemas.microsoft.com/office/drawing/2014/main" id="{39E21862-684F-4F83-80FA-0B9EB19CD8A2}"/>
              </a:ext>
            </a:extLst>
          </p:cNvPr>
          <p:cNvSpPr>
            <a:spLocks noGrp="1"/>
          </p:cNvSpPr>
          <p:nvPr>
            <p:ph type="body" sz="quarter" idx="13"/>
          </p:nvPr>
        </p:nvSpPr>
        <p:spPr/>
        <p:txBody>
          <a:bodyPr/>
          <a:lstStyle/>
          <a:p>
            <a:r>
              <a:rPr lang="en-GB" dirty="0">
                <a:solidFill>
                  <a:schemeClr val="bg1"/>
                </a:solidFill>
              </a:rPr>
              <a:t>New materials in use</a:t>
            </a:r>
          </a:p>
        </p:txBody>
      </p:sp>
      <p:sp>
        <p:nvSpPr>
          <p:cNvPr id="3" name="Text Placeholder 2">
            <a:extLst>
              <a:ext uri="{FF2B5EF4-FFF2-40B4-BE49-F238E27FC236}">
                <a16:creationId xmlns:a16="http://schemas.microsoft.com/office/drawing/2014/main" id="{757EE51D-AEF6-411D-9FC7-19606BBA1860}"/>
              </a:ext>
            </a:extLst>
          </p:cNvPr>
          <p:cNvSpPr>
            <a:spLocks noGrp="1"/>
          </p:cNvSpPr>
          <p:nvPr>
            <p:ph type="body" sz="quarter" idx="14"/>
          </p:nvPr>
        </p:nvSpPr>
        <p:spPr>
          <a:xfrm>
            <a:off x="724280" y="1704179"/>
            <a:ext cx="7797230" cy="3453607"/>
          </a:xfrm>
        </p:spPr>
        <p:txBody>
          <a:bodyPr/>
          <a:lstStyle/>
          <a:p>
            <a:r>
              <a:rPr lang="en-GB" dirty="0">
                <a:solidFill>
                  <a:schemeClr val="bg1"/>
                </a:solidFill>
              </a:rPr>
              <a:t>A wide range of modern and smart materials are available for designers to utilise (covered in Unit 5) </a:t>
            </a:r>
          </a:p>
          <a:p>
            <a:pPr lvl="1"/>
            <a:r>
              <a:rPr lang="en-GB" dirty="0">
                <a:solidFill>
                  <a:schemeClr val="bg1"/>
                </a:solidFill>
              </a:rPr>
              <a:t>Some exciting developments are with shape memory alloys such a nitinol in the medical field for use as stents </a:t>
            </a:r>
          </a:p>
          <a:p>
            <a:pPr lvl="1"/>
            <a:r>
              <a:rPr lang="en-GB" dirty="0">
                <a:solidFill>
                  <a:schemeClr val="bg1"/>
                </a:solidFill>
              </a:rPr>
              <a:t>The aramid range of fibres such as </a:t>
            </a:r>
            <a:br>
              <a:rPr lang="en-GB" dirty="0">
                <a:solidFill>
                  <a:schemeClr val="bg1"/>
                </a:solidFill>
              </a:rPr>
            </a:br>
            <a:r>
              <a:rPr lang="en-GB" dirty="0">
                <a:solidFill>
                  <a:schemeClr val="bg1"/>
                </a:solidFill>
              </a:rPr>
              <a:t>Kevlar</a:t>
            </a:r>
            <a:r>
              <a:rPr lang="en-GB" baseline="30000" dirty="0">
                <a:solidFill>
                  <a:schemeClr val="bg1"/>
                </a:solidFill>
              </a:rPr>
              <a:t>®</a:t>
            </a:r>
            <a:r>
              <a:rPr lang="en-GB" dirty="0">
                <a:solidFill>
                  <a:schemeClr val="bg1"/>
                </a:solidFill>
              </a:rPr>
              <a:t> and Nomex</a:t>
            </a:r>
            <a:r>
              <a:rPr lang="en-GB" baseline="30000" dirty="0">
                <a:solidFill>
                  <a:schemeClr val="bg1"/>
                </a:solidFill>
              </a:rPr>
              <a:t> ® </a:t>
            </a:r>
            <a:r>
              <a:rPr lang="en-GB" dirty="0">
                <a:solidFill>
                  <a:schemeClr val="bg1"/>
                </a:solidFill>
              </a:rPr>
              <a:t>are used in </a:t>
            </a:r>
            <a:br>
              <a:rPr lang="en-GB" dirty="0">
                <a:solidFill>
                  <a:schemeClr val="bg1"/>
                </a:solidFill>
              </a:rPr>
            </a:br>
            <a:r>
              <a:rPr lang="en-GB" dirty="0">
                <a:solidFill>
                  <a:schemeClr val="bg1"/>
                </a:solidFill>
              </a:rPr>
              <a:t>personal protective equipment</a:t>
            </a:r>
            <a:br>
              <a:rPr lang="en-GB" dirty="0">
                <a:solidFill>
                  <a:schemeClr val="bg1"/>
                </a:solidFill>
              </a:rPr>
            </a:br>
            <a:r>
              <a:rPr lang="en-GB" dirty="0">
                <a:solidFill>
                  <a:schemeClr val="bg1"/>
                </a:solidFill>
              </a:rPr>
              <a:t>and modern aircraft manufacture</a:t>
            </a:r>
          </a:p>
          <a:p>
            <a:pPr lvl="1"/>
            <a:r>
              <a:rPr lang="en-GB" dirty="0">
                <a:solidFill>
                  <a:schemeClr val="bg1"/>
                </a:solidFill>
              </a:rPr>
              <a:t>Kevlar reinforced plastic has </a:t>
            </a:r>
            <a:br>
              <a:rPr lang="en-GB" dirty="0">
                <a:solidFill>
                  <a:schemeClr val="bg1"/>
                </a:solidFill>
              </a:rPr>
            </a:br>
            <a:r>
              <a:rPr lang="en-GB" dirty="0">
                <a:solidFill>
                  <a:schemeClr val="bg1"/>
                </a:solidFill>
              </a:rPr>
              <a:t>been found to have great </a:t>
            </a:r>
            <a:br>
              <a:rPr lang="en-GB" dirty="0">
                <a:solidFill>
                  <a:schemeClr val="bg1"/>
                </a:solidFill>
              </a:rPr>
            </a:br>
            <a:r>
              <a:rPr lang="en-GB" dirty="0">
                <a:solidFill>
                  <a:schemeClr val="bg1"/>
                </a:solidFill>
              </a:rPr>
              <a:t>acoustic properties and is </a:t>
            </a:r>
            <a:br>
              <a:rPr lang="en-GB" dirty="0">
                <a:solidFill>
                  <a:schemeClr val="bg1"/>
                </a:solidFill>
              </a:rPr>
            </a:br>
            <a:r>
              <a:rPr lang="en-GB" dirty="0">
                <a:solidFill>
                  <a:schemeClr val="bg1"/>
                </a:solidFill>
              </a:rPr>
              <a:t>used to make speaker cones as </a:t>
            </a:r>
            <a:br>
              <a:rPr lang="en-GB" dirty="0">
                <a:solidFill>
                  <a:schemeClr val="bg1"/>
                </a:solidFill>
              </a:rPr>
            </a:br>
            <a:r>
              <a:rPr lang="en-GB" dirty="0">
                <a:solidFill>
                  <a:schemeClr val="bg1"/>
                </a:solidFill>
              </a:rPr>
              <a:t>well as some musical instruments </a:t>
            </a:r>
            <a:br>
              <a:rPr lang="en-GB" dirty="0">
                <a:solidFill>
                  <a:schemeClr val="bg1"/>
                </a:solidFill>
              </a:rPr>
            </a:br>
            <a:endParaRPr lang="en-GB" dirty="0"/>
          </a:p>
        </p:txBody>
      </p:sp>
    </p:spTree>
    <p:extLst>
      <p:ext uri="{BB962C8B-B14F-4D97-AF65-F5344CB8AC3E}">
        <p14:creationId xmlns:p14="http://schemas.microsoft.com/office/powerpoint/2010/main" val="220481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Nanomaterials</a:t>
            </a:r>
          </a:p>
        </p:txBody>
      </p:sp>
      <p:sp>
        <p:nvSpPr>
          <p:cNvPr id="3" name="Text Placeholder 2"/>
          <p:cNvSpPr>
            <a:spLocks noGrp="1"/>
          </p:cNvSpPr>
          <p:nvPr>
            <p:ph type="body" sz="quarter" idx="14"/>
          </p:nvPr>
        </p:nvSpPr>
        <p:spPr/>
        <p:txBody>
          <a:bodyPr/>
          <a:lstStyle/>
          <a:p>
            <a:r>
              <a:rPr lang="en-GB" dirty="0"/>
              <a:t>Nanomaterials are already used in many everyday products but their development is still in its infancy</a:t>
            </a:r>
          </a:p>
          <a:p>
            <a:pPr lvl="1"/>
            <a:r>
              <a:rPr lang="en-GB" dirty="0"/>
              <a:t>Nanomaterials range from 1 to 1000 nanometres that is a thousand to a million times smaller than a grain of sand</a:t>
            </a:r>
          </a:p>
          <a:p>
            <a:pPr lvl="1"/>
            <a:r>
              <a:rPr lang="en-GB" dirty="0">
                <a:solidFill>
                  <a:srgbClr val="A51C34"/>
                </a:solidFill>
              </a:rPr>
              <a:t>Nanomaterials benefit from their scale and increased surface area, but what can they actually do?</a:t>
            </a:r>
          </a:p>
        </p:txBody>
      </p:sp>
      <p:grpSp>
        <p:nvGrpSpPr>
          <p:cNvPr id="6" name="Group 5">
            <a:extLst>
              <a:ext uri="{FF2B5EF4-FFF2-40B4-BE49-F238E27FC236}">
                <a16:creationId xmlns:a16="http://schemas.microsoft.com/office/drawing/2014/main" id="{1C751D1C-A79F-4B1C-A231-3A685652DE96}"/>
              </a:ext>
            </a:extLst>
          </p:cNvPr>
          <p:cNvGrpSpPr/>
          <p:nvPr/>
        </p:nvGrpSpPr>
        <p:grpSpPr>
          <a:xfrm>
            <a:off x="658146" y="4228992"/>
            <a:ext cx="7948737" cy="2111936"/>
            <a:chOff x="648526" y="4174837"/>
            <a:chExt cx="7948737" cy="2111936"/>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8526" y="4174837"/>
              <a:ext cx="7948737" cy="1773382"/>
            </a:xfrm>
            <a:prstGeom prst="rect">
              <a:avLst/>
            </a:prstGeom>
          </p:spPr>
        </p:pic>
        <p:sp>
          <p:nvSpPr>
            <p:cNvPr id="5" name="TextBox 4"/>
            <p:cNvSpPr txBox="1"/>
            <p:nvPr/>
          </p:nvSpPr>
          <p:spPr>
            <a:xfrm>
              <a:off x="1821872" y="5948219"/>
              <a:ext cx="2483428" cy="338554"/>
            </a:xfrm>
            <a:prstGeom prst="rect">
              <a:avLst/>
            </a:prstGeom>
            <a:noFill/>
          </p:spPr>
          <p:txBody>
            <a:bodyPr wrap="square" rtlCol="0">
              <a:spAutoFit/>
            </a:bodyPr>
            <a:lstStyle/>
            <a:p>
              <a:r>
                <a:rPr lang="en-GB" sz="1600" b="1" dirty="0">
                  <a:solidFill>
                    <a:srgbClr val="571F4F"/>
                  </a:solidFill>
                  <a:latin typeface="Arial" panose="020B0604020202020204" pitchFamily="34" charset="0"/>
                  <a:cs typeface="Arial" panose="020B0604020202020204" pitchFamily="34" charset="0"/>
                </a:rPr>
                <a:t>Nanomaterial range</a:t>
              </a:r>
            </a:p>
          </p:txBody>
        </p:sp>
      </p:grpSp>
    </p:spTree>
    <p:extLst>
      <p:ext uri="{BB962C8B-B14F-4D97-AF65-F5344CB8AC3E}">
        <p14:creationId xmlns:p14="http://schemas.microsoft.com/office/powerpoint/2010/main" val="288348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C9C458-42D5-40EE-B7D3-2E4F2DC114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8104" y="2745425"/>
            <a:ext cx="2181706" cy="3206342"/>
          </a:xfrm>
          <a:prstGeom prst="rect">
            <a:avLst/>
          </a:prstGeom>
        </p:spPr>
      </p:pic>
      <p:sp>
        <p:nvSpPr>
          <p:cNvPr id="3" name="Text Placeholder 2"/>
          <p:cNvSpPr>
            <a:spLocks noGrp="1"/>
          </p:cNvSpPr>
          <p:nvPr>
            <p:ph type="body" sz="quarter" idx="14"/>
          </p:nvPr>
        </p:nvSpPr>
        <p:spPr/>
        <p:txBody>
          <a:bodyPr/>
          <a:lstStyle/>
          <a:p>
            <a:r>
              <a:rPr lang="en-GB" dirty="0"/>
              <a:t>Graphene was accidentally discovered in 2004 </a:t>
            </a:r>
          </a:p>
          <a:p>
            <a:pPr lvl="1"/>
            <a:r>
              <a:rPr lang="en-GB" dirty="0"/>
              <a:t>It is 200x tougher than steel, stretchable and flexible, transparent yet impermeable and highly conductive</a:t>
            </a:r>
          </a:p>
          <a:p>
            <a:pPr lvl="1"/>
            <a:r>
              <a:rPr lang="en-GB" dirty="0"/>
              <a:t>Research into the uses of graphene is </a:t>
            </a:r>
            <a:br>
              <a:rPr lang="en-GB" dirty="0"/>
            </a:br>
            <a:r>
              <a:rPr lang="en-GB" dirty="0"/>
              <a:t>currently active in many areas including:</a:t>
            </a:r>
            <a:br>
              <a:rPr lang="en-GB" dirty="0"/>
            </a:br>
            <a:r>
              <a:rPr lang="en-GB" dirty="0"/>
              <a:t>flexible electronics, biomedicine, </a:t>
            </a:r>
            <a:br>
              <a:rPr lang="en-GB" dirty="0"/>
            </a:br>
            <a:r>
              <a:rPr lang="en-GB" dirty="0"/>
              <a:t>energy storage and composite materials</a:t>
            </a:r>
          </a:p>
          <a:p>
            <a:pPr lvl="1"/>
            <a:r>
              <a:rPr lang="en-GB" dirty="0"/>
              <a:t>Scientists are developing future applications </a:t>
            </a:r>
            <a:br>
              <a:rPr lang="en-GB" dirty="0"/>
            </a:br>
            <a:r>
              <a:rPr lang="en-GB" dirty="0"/>
              <a:t>for graphene and other nanomaterials</a:t>
            </a:r>
          </a:p>
        </p:txBody>
      </p:sp>
      <p:sp>
        <p:nvSpPr>
          <p:cNvPr id="2" name="Text Placeholder 1"/>
          <p:cNvSpPr>
            <a:spLocks noGrp="1"/>
          </p:cNvSpPr>
          <p:nvPr>
            <p:ph type="body" sz="quarter" idx="13"/>
          </p:nvPr>
        </p:nvSpPr>
        <p:spPr/>
        <p:txBody>
          <a:bodyPr/>
          <a:lstStyle/>
          <a:p>
            <a:r>
              <a:rPr lang="en-GB" dirty="0"/>
              <a:t>Graphene is a nanomaterial</a:t>
            </a:r>
          </a:p>
        </p:txBody>
      </p:sp>
    </p:spTree>
    <p:extLst>
      <p:ext uri="{BB962C8B-B14F-4D97-AF65-F5344CB8AC3E}">
        <p14:creationId xmlns:p14="http://schemas.microsoft.com/office/powerpoint/2010/main" val="223320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EE8445-2FB2-45D5-8328-CA360575FA12}"/>
              </a:ext>
            </a:extLst>
          </p:cNvPr>
          <p:cNvSpPr>
            <a:spLocks noGrp="1"/>
          </p:cNvSpPr>
          <p:nvPr>
            <p:ph type="body" sz="quarter" idx="13"/>
          </p:nvPr>
        </p:nvSpPr>
        <p:spPr/>
        <p:txBody>
          <a:bodyPr/>
          <a:lstStyle/>
          <a:p>
            <a:r>
              <a:rPr lang="en-GB" dirty="0"/>
              <a:t>New manufacturing methods</a:t>
            </a:r>
            <a:endParaRPr lang="en-GB" dirty="0">
              <a:highlight>
                <a:srgbClr val="FFFF00"/>
              </a:highlight>
            </a:endParaRPr>
          </a:p>
        </p:txBody>
      </p:sp>
      <p:sp>
        <p:nvSpPr>
          <p:cNvPr id="3" name="Text Placeholder 2">
            <a:extLst>
              <a:ext uri="{FF2B5EF4-FFF2-40B4-BE49-F238E27FC236}">
                <a16:creationId xmlns:a16="http://schemas.microsoft.com/office/drawing/2014/main" id="{A8BC80CA-71BE-4426-8EAA-02A7B4719A93}"/>
              </a:ext>
            </a:extLst>
          </p:cNvPr>
          <p:cNvSpPr>
            <a:spLocks noGrp="1"/>
          </p:cNvSpPr>
          <p:nvPr>
            <p:ph type="body" sz="quarter" idx="14"/>
          </p:nvPr>
        </p:nvSpPr>
        <p:spPr/>
        <p:txBody>
          <a:bodyPr vert="horz" lIns="0" tIns="0" anchor="t"/>
          <a:lstStyle/>
          <a:p>
            <a:r>
              <a:rPr lang="en-GB" dirty="0"/>
              <a:t>Manufacturing is always changing as new materials and processing techniques are developed</a:t>
            </a:r>
          </a:p>
          <a:p>
            <a:pPr lvl="1"/>
            <a:r>
              <a:rPr lang="en-GB" dirty="0"/>
              <a:t>You need to be aware of the specialist manufacturing techniques covered in the woods, metals, polymers and composites units in this series</a:t>
            </a:r>
          </a:p>
          <a:p>
            <a:pPr lvl="1"/>
            <a:r>
              <a:rPr lang="en-GB" dirty="0"/>
              <a:t>It is also good to keep up to date with any new methods of manufacturing being developed </a:t>
            </a:r>
          </a:p>
          <a:p>
            <a:pPr lvl="1"/>
            <a:r>
              <a:rPr lang="en-GB" dirty="0">
                <a:solidFill>
                  <a:srgbClr val="808E86"/>
                </a:solidFill>
              </a:rPr>
              <a:t>How have just in time (JIT) manufacturing methods and flexible manufacturing systems (FMS) changed traditional manufacturing methods over the last few decades?</a:t>
            </a:r>
          </a:p>
          <a:p>
            <a:pPr lvl="1"/>
            <a:r>
              <a:rPr lang="en-GB" dirty="0">
                <a:solidFill>
                  <a:srgbClr val="808E86"/>
                </a:solidFill>
              </a:rPr>
              <a:t>What area of manufacturing do you think is going to change the most over the next decade?</a:t>
            </a:r>
          </a:p>
        </p:txBody>
      </p:sp>
    </p:spTree>
    <p:extLst>
      <p:ext uri="{BB962C8B-B14F-4D97-AF65-F5344CB8AC3E}">
        <p14:creationId xmlns:p14="http://schemas.microsoft.com/office/powerpoint/2010/main" val="347960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ppliance&#10;&#10;Description generated with high confidence">
            <a:extLst>
              <a:ext uri="{FF2B5EF4-FFF2-40B4-BE49-F238E27FC236}">
                <a16:creationId xmlns:a16="http://schemas.microsoft.com/office/drawing/2014/main" id="{D6998B3D-64B1-452C-8363-26F6FD7605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701806" y="2391923"/>
            <a:ext cx="4442194" cy="4466077"/>
          </a:xfrm>
          <a:prstGeom prst="rect">
            <a:avLst/>
          </a:prstGeom>
        </p:spPr>
      </p:pic>
      <p:sp>
        <p:nvSpPr>
          <p:cNvPr id="2" name="Text Placeholder 1">
            <a:extLst>
              <a:ext uri="{FF2B5EF4-FFF2-40B4-BE49-F238E27FC236}">
                <a16:creationId xmlns:a16="http://schemas.microsoft.com/office/drawing/2014/main" id="{20F95303-8711-4795-B973-B96C9471F07F}"/>
              </a:ext>
            </a:extLst>
          </p:cNvPr>
          <p:cNvSpPr>
            <a:spLocks noGrp="1"/>
          </p:cNvSpPr>
          <p:nvPr>
            <p:ph type="body" sz="quarter" idx="13"/>
          </p:nvPr>
        </p:nvSpPr>
        <p:spPr/>
        <p:txBody>
          <a:bodyPr/>
          <a:lstStyle/>
          <a:p>
            <a:r>
              <a:rPr lang="en-GB" dirty="0"/>
              <a:t>Robots, cobots and AI</a:t>
            </a:r>
          </a:p>
        </p:txBody>
      </p:sp>
      <p:sp>
        <p:nvSpPr>
          <p:cNvPr id="3" name="Text Placeholder 2">
            <a:extLst>
              <a:ext uri="{FF2B5EF4-FFF2-40B4-BE49-F238E27FC236}">
                <a16:creationId xmlns:a16="http://schemas.microsoft.com/office/drawing/2014/main" id="{AA131BC7-2CB1-40C9-87BB-1772C59D3CDD}"/>
              </a:ext>
            </a:extLst>
          </p:cNvPr>
          <p:cNvSpPr>
            <a:spLocks noGrp="1"/>
          </p:cNvSpPr>
          <p:nvPr>
            <p:ph type="body" sz="quarter" idx="14"/>
          </p:nvPr>
        </p:nvSpPr>
        <p:spPr/>
        <p:txBody>
          <a:bodyPr/>
          <a:lstStyle/>
          <a:p>
            <a:r>
              <a:rPr lang="en-GB" dirty="0"/>
              <a:t>What is the difference between a robot and a cobot?</a:t>
            </a:r>
          </a:p>
          <a:p>
            <a:pPr lvl="1"/>
            <a:r>
              <a:rPr lang="en-GB" dirty="0">
                <a:solidFill>
                  <a:srgbClr val="808E86"/>
                </a:solidFill>
              </a:rPr>
              <a:t>Do all robots use artificial intelligence to operate?</a:t>
            </a:r>
          </a:p>
          <a:p>
            <a:pPr lvl="1"/>
            <a:r>
              <a:rPr lang="en-GB" dirty="0">
                <a:solidFill>
                  <a:srgbClr val="808E86"/>
                </a:solidFill>
              </a:rPr>
              <a:t>What are the benefits of using robots to </a:t>
            </a:r>
            <a:br>
              <a:rPr lang="en-GB" dirty="0">
                <a:solidFill>
                  <a:srgbClr val="808E86"/>
                </a:solidFill>
              </a:rPr>
            </a:br>
            <a:r>
              <a:rPr lang="en-GB" dirty="0">
                <a:solidFill>
                  <a:srgbClr val="808E86"/>
                </a:solidFill>
              </a:rPr>
              <a:t>manufacture products?</a:t>
            </a:r>
          </a:p>
          <a:p>
            <a:pPr lvl="1"/>
            <a:r>
              <a:rPr lang="en-GB" dirty="0">
                <a:solidFill>
                  <a:srgbClr val="808E86"/>
                </a:solidFill>
              </a:rPr>
              <a:t>What are the negative issues regarding </a:t>
            </a:r>
            <a:br>
              <a:rPr lang="en-GB" dirty="0">
                <a:solidFill>
                  <a:srgbClr val="808E86"/>
                </a:solidFill>
              </a:rPr>
            </a:br>
            <a:r>
              <a:rPr lang="en-GB" dirty="0">
                <a:solidFill>
                  <a:srgbClr val="808E86"/>
                </a:solidFill>
              </a:rPr>
              <a:t>the use of robots on a production line?</a:t>
            </a:r>
          </a:p>
          <a:p>
            <a:pPr lvl="1"/>
            <a:r>
              <a:rPr lang="en-GB" dirty="0">
                <a:solidFill>
                  <a:srgbClr val="808E86"/>
                </a:solidFill>
              </a:rPr>
              <a:t>Which jobs in manufacturing do you feel </a:t>
            </a:r>
            <a:br>
              <a:rPr lang="en-GB" dirty="0">
                <a:solidFill>
                  <a:srgbClr val="808E86"/>
                </a:solidFill>
              </a:rPr>
            </a:br>
            <a:r>
              <a:rPr lang="en-GB" dirty="0">
                <a:solidFill>
                  <a:srgbClr val="808E86"/>
                </a:solidFill>
              </a:rPr>
              <a:t>couldn’t be performed by a robot?</a:t>
            </a:r>
          </a:p>
        </p:txBody>
      </p:sp>
    </p:spTree>
    <p:extLst>
      <p:ext uri="{BB962C8B-B14F-4D97-AF65-F5344CB8AC3E}">
        <p14:creationId xmlns:p14="http://schemas.microsoft.com/office/powerpoint/2010/main" val="142696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7C509D04-4BCA-462B-9CB5-C0D1BF53E6D0}"/>
              </a:ext>
            </a:extLst>
          </p:cNvPr>
          <p:cNvGraphicFramePr>
            <a:graphicFrameLocks noGrp="1"/>
          </p:cNvGraphicFramePr>
          <p:nvPr>
            <p:extLst>
              <p:ext uri="{D42A27DB-BD31-4B8C-83A1-F6EECF244321}">
                <p14:modId xmlns:p14="http://schemas.microsoft.com/office/powerpoint/2010/main" val="3521391446"/>
              </p:ext>
            </p:extLst>
          </p:nvPr>
        </p:nvGraphicFramePr>
        <p:xfrm>
          <a:off x="1192137" y="4321046"/>
          <a:ext cx="6983036" cy="1806703"/>
        </p:xfrm>
        <a:graphic>
          <a:graphicData uri="http://schemas.openxmlformats.org/drawingml/2006/table">
            <a:tbl>
              <a:tblPr firstRow="1" bandRow="1">
                <a:tableStyleId>{5C22544A-7EE6-4342-B048-85BDC9FD1C3A}</a:tableStyleId>
              </a:tblPr>
              <a:tblGrid>
                <a:gridCol w="2266646">
                  <a:extLst>
                    <a:ext uri="{9D8B030D-6E8A-4147-A177-3AD203B41FA5}">
                      <a16:colId xmlns:a16="http://schemas.microsoft.com/office/drawing/2014/main" val="3868532096"/>
                    </a:ext>
                  </a:extLst>
                </a:gridCol>
                <a:gridCol w="2361987">
                  <a:extLst>
                    <a:ext uri="{9D8B030D-6E8A-4147-A177-3AD203B41FA5}">
                      <a16:colId xmlns:a16="http://schemas.microsoft.com/office/drawing/2014/main" val="3179590777"/>
                    </a:ext>
                  </a:extLst>
                </a:gridCol>
                <a:gridCol w="2354403">
                  <a:extLst>
                    <a:ext uri="{9D8B030D-6E8A-4147-A177-3AD203B41FA5}">
                      <a16:colId xmlns:a16="http://schemas.microsoft.com/office/drawing/2014/main" val="1760239757"/>
                    </a:ext>
                  </a:extLst>
                </a:gridCol>
              </a:tblGrid>
              <a:tr h="1806703">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pic>
        <p:nvPicPr>
          <p:cNvPr id="14" name="Picture 13">
            <a:extLst>
              <a:ext uri="{FF2B5EF4-FFF2-40B4-BE49-F238E27FC236}">
                <a16:creationId xmlns:a16="http://schemas.microsoft.com/office/drawing/2014/main" id="{DD75268C-C42D-4F92-970E-C96548BBF2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2655" y="4375638"/>
            <a:ext cx="2209554" cy="1690792"/>
          </a:xfrm>
          <a:prstGeom prst="rect">
            <a:avLst/>
          </a:prstGeom>
        </p:spPr>
      </p:pic>
      <p:pic>
        <p:nvPicPr>
          <p:cNvPr id="7" name="Picture 6" descr="A picture containing indoor, red&#10;&#10;Description generated with high confidence">
            <a:extLst>
              <a:ext uri="{FF2B5EF4-FFF2-40B4-BE49-F238E27FC236}">
                <a16:creationId xmlns:a16="http://schemas.microsoft.com/office/drawing/2014/main" id="{C0B56F65-A231-4BA1-B080-13171D1A16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1121" y="4368770"/>
            <a:ext cx="2238235" cy="1697660"/>
          </a:xfrm>
          <a:prstGeom prst="rect">
            <a:avLst/>
          </a:prstGeom>
        </p:spPr>
      </p:pic>
      <p:sp>
        <p:nvSpPr>
          <p:cNvPr id="2" name="Text Placeholder 1">
            <a:extLst>
              <a:ext uri="{FF2B5EF4-FFF2-40B4-BE49-F238E27FC236}">
                <a16:creationId xmlns:a16="http://schemas.microsoft.com/office/drawing/2014/main" id="{724F1420-B77B-4268-BCE7-29329A78A7C8}"/>
              </a:ext>
            </a:extLst>
          </p:cNvPr>
          <p:cNvSpPr>
            <a:spLocks noGrp="1"/>
          </p:cNvSpPr>
          <p:nvPr>
            <p:ph type="body" sz="quarter" idx="13"/>
          </p:nvPr>
        </p:nvSpPr>
        <p:spPr/>
        <p:txBody>
          <a:bodyPr/>
          <a:lstStyle/>
          <a:p>
            <a:r>
              <a:rPr lang="en-GB" dirty="0"/>
              <a:t>Advanced 3D printing</a:t>
            </a:r>
          </a:p>
        </p:txBody>
      </p:sp>
      <p:sp>
        <p:nvSpPr>
          <p:cNvPr id="3" name="Text Placeholder 2">
            <a:extLst>
              <a:ext uri="{FF2B5EF4-FFF2-40B4-BE49-F238E27FC236}">
                <a16:creationId xmlns:a16="http://schemas.microsoft.com/office/drawing/2014/main" id="{97444B79-4105-4F08-AB1F-6EF25495316E}"/>
              </a:ext>
            </a:extLst>
          </p:cNvPr>
          <p:cNvSpPr>
            <a:spLocks noGrp="1"/>
          </p:cNvSpPr>
          <p:nvPr>
            <p:ph type="body" sz="quarter" idx="14"/>
          </p:nvPr>
        </p:nvSpPr>
        <p:spPr/>
        <p:txBody>
          <a:bodyPr vert="horz" lIns="0" tIns="0" anchor="t"/>
          <a:lstStyle/>
          <a:p>
            <a:r>
              <a:rPr lang="en-GB" dirty="0"/>
              <a:t>It is thought that many areas of manufacturing will be will be completed by advanced 3D printing robots</a:t>
            </a:r>
          </a:p>
          <a:p>
            <a:pPr lvl="1"/>
            <a:r>
              <a:rPr lang="en-GB" dirty="0"/>
              <a:t>Robot arm 3D printers are capable of printing on up to 6 axes </a:t>
            </a:r>
          </a:p>
          <a:p>
            <a:pPr lvl="1"/>
            <a:r>
              <a:rPr lang="en-GB" dirty="0"/>
              <a:t>They can create very complex shapes in many different materials including polymers, metals, concrete and even food</a:t>
            </a:r>
          </a:p>
          <a:p>
            <a:pPr lvl="1"/>
            <a:r>
              <a:rPr lang="en-GB" dirty="0"/>
              <a:t>High level of accuracy with continually improving speed</a:t>
            </a:r>
          </a:p>
        </p:txBody>
      </p:sp>
      <p:pic>
        <p:nvPicPr>
          <p:cNvPr id="5" name="Picture 4" descr="A picture containing cup, indoor, coffee, table&#10;&#10;Description generated with very high confidence">
            <a:extLst>
              <a:ext uri="{FF2B5EF4-FFF2-40B4-BE49-F238E27FC236}">
                <a16:creationId xmlns:a16="http://schemas.microsoft.com/office/drawing/2014/main" id="{66985714-8630-41EF-BBA7-E5DA393A13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53554" y="4375638"/>
            <a:ext cx="2124268" cy="1690792"/>
          </a:xfrm>
          <a:prstGeom prst="rect">
            <a:avLst/>
          </a:prstGeom>
        </p:spPr>
      </p:pic>
    </p:spTree>
    <p:extLst>
      <p:ext uri="{BB962C8B-B14F-4D97-AF65-F5344CB8AC3E}">
        <p14:creationId xmlns:p14="http://schemas.microsoft.com/office/powerpoint/2010/main" val="387830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FF916F-AE97-40E8-8456-147DA2DB5EAA}"/>
              </a:ext>
            </a:extLst>
          </p:cNvPr>
          <p:cNvSpPr>
            <a:spLocks noGrp="1"/>
          </p:cNvSpPr>
          <p:nvPr>
            <p:ph type="body" sz="quarter" idx="13"/>
          </p:nvPr>
        </p:nvSpPr>
        <p:spPr/>
        <p:txBody>
          <a:bodyPr/>
          <a:lstStyle/>
          <a:p>
            <a:r>
              <a:rPr lang="en-GB" dirty="0"/>
              <a:t>Advancements in CAD/CAM</a:t>
            </a:r>
          </a:p>
        </p:txBody>
      </p:sp>
      <p:sp>
        <p:nvSpPr>
          <p:cNvPr id="3" name="Text Placeholder 2">
            <a:extLst>
              <a:ext uri="{FF2B5EF4-FFF2-40B4-BE49-F238E27FC236}">
                <a16:creationId xmlns:a16="http://schemas.microsoft.com/office/drawing/2014/main" id="{4E0BDB50-8455-45E0-BD91-548E84F1B787}"/>
              </a:ext>
            </a:extLst>
          </p:cNvPr>
          <p:cNvSpPr>
            <a:spLocks noGrp="1"/>
          </p:cNvSpPr>
          <p:nvPr>
            <p:ph type="body" sz="quarter" idx="14"/>
          </p:nvPr>
        </p:nvSpPr>
        <p:spPr/>
        <p:txBody>
          <a:bodyPr/>
          <a:lstStyle/>
          <a:p>
            <a:r>
              <a:rPr lang="en-GB" dirty="0"/>
              <a:t>Developments in CAD/CAM have led to it being used in almost all areas of design and manufacturing</a:t>
            </a:r>
          </a:p>
          <a:p>
            <a:pPr lvl="1"/>
            <a:r>
              <a:rPr lang="en-GB" dirty="0"/>
              <a:t>CAD software has become more intuitive and designers are able to conduct complex testing within the program</a:t>
            </a:r>
          </a:p>
          <a:p>
            <a:pPr lvl="1"/>
            <a:r>
              <a:rPr lang="en-GB" dirty="0"/>
              <a:t>This testing can include computational fluid dynamics (CFD) and finite element analysis (FEA) (covered in Unit 10)</a:t>
            </a:r>
          </a:p>
          <a:p>
            <a:pPr lvl="1"/>
            <a:r>
              <a:rPr lang="en-GB" dirty="0"/>
              <a:t>Ongoing industry standardisation of operating systems and associated file types has meant training has become easier</a:t>
            </a:r>
          </a:p>
          <a:p>
            <a:pPr lvl="1"/>
            <a:r>
              <a:rPr lang="en-GB" dirty="0">
                <a:solidFill>
                  <a:srgbClr val="808E86"/>
                </a:solidFill>
              </a:rPr>
              <a:t>How have these advancements have led to more streamlined and integrated manufacturing systems?</a:t>
            </a:r>
          </a:p>
        </p:txBody>
      </p:sp>
    </p:spTree>
    <p:extLst>
      <p:ext uri="{BB962C8B-B14F-4D97-AF65-F5344CB8AC3E}">
        <p14:creationId xmlns:p14="http://schemas.microsoft.com/office/powerpoint/2010/main" val="214120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FF916F-AE97-40E8-8456-147DA2DB5EAA}"/>
              </a:ext>
            </a:extLst>
          </p:cNvPr>
          <p:cNvSpPr>
            <a:spLocks noGrp="1"/>
          </p:cNvSpPr>
          <p:nvPr>
            <p:ph type="body" sz="quarter" idx="13"/>
          </p:nvPr>
        </p:nvSpPr>
        <p:spPr/>
        <p:txBody>
          <a:bodyPr/>
          <a:lstStyle/>
          <a:p>
            <a:r>
              <a:rPr lang="en-GB" dirty="0"/>
              <a:t>Accessibility to CAD/CAM</a:t>
            </a:r>
          </a:p>
        </p:txBody>
      </p:sp>
      <p:sp>
        <p:nvSpPr>
          <p:cNvPr id="3" name="Text Placeholder 2">
            <a:extLst>
              <a:ext uri="{FF2B5EF4-FFF2-40B4-BE49-F238E27FC236}">
                <a16:creationId xmlns:a16="http://schemas.microsoft.com/office/drawing/2014/main" id="{4E0BDB50-8455-45E0-BD91-548E84F1B787}"/>
              </a:ext>
            </a:extLst>
          </p:cNvPr>
          <p:cNvSpPr>
            <a:spLocks noGrp="1"/>
          </p:cNvSpPr>
          <p:nvPr>
            <p:ph type="body" sz="quarter" idx="14"/>
          </p:nvPr>
        </p:nvSpPr>
        <p:spPr>
          <a:xfrm>
            <a:off x="724280" y="1704179"/>
            <a:ext cx="7886320" cy="3453607"/>
          </a:xfrm>
        </p:spPr>
        <p:txBody>
          <a:bodyPr vert="horz" lIns="0" tIns="0" anchor="t"/>
          <a:lstStyle/>
          <a:p>
            <a:r>
              <a:rPr lang="en-GB" dirty="0"/>
              <a:t>Historically, it has been difficult to master CAD/CAM skills e.g. learning software and operating machines</a:t>
            </a:r>
          </a:p>
          <a:p>
            <a:pPr lvl="1"/>
            <a:r>
              <a:rPr lang="en-GB" dirty="0"/>
              <a:t>CAD/CAM has become easier with better user interfaces and standardised visual computer languages, instead of code </a:t>
            </a:r>
          </a:p>
          <a:p>
            <a:pPr lvl="1"/>
            <a:r>
              <a:rPr lang="en-GB" dirty="0"/>
              <a:t>Virtual reality (VR) takes the user interface a step further allowing designers to virtually touch and feel their designs</a:t>
            </a:r>
          </a:p>
          <a:p>
            <a:pPr lvl="1"/>
            <a:r>
              <a:rPr lang="en-GB" dirty="0"/>
              <a:t>They can select tools and sculpt designs with their hands, they can even zoom in and experience being ‘inside’ a design</a:t>
            </a:r>
          </a:p>
          <a:p>
            <a:pPr lvl="1"/>
            <a:r>
              <a:rPr lang="en-GB" dirty="0"/>
              <a:t>Integrated CAD and CAM has allowed for mass customisation</a:t>
            </a:r>
          </a:p>
          <a:p>
            <a:pPr lvl="1"/>
            <a:r>
              <a:rPr lang="en-GB" dirty="0"/>
              <a:t>Products can be chosen by the consumer and adapted to suit their needs e.g. personalised engraving or photographs added </a:t>
            </a:r>
          </a:p>
          <a:p>
            <a:pPr lvl="1"/>
            <a:endParaRPr lang="en-GB" dirty="0"/>
          </a:p>
        </p:txBody>
      </p:sp>
    </p:spTree>
    <p:extLst>
      <p:ext uri="{BB962C8B-B14F-4D97-AF65-F5344CB8AC3E}">
        <p14:creationId xmlns:p14="http://schemas.microsoft.com/office/powerpoint/2010/main" val="273027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Be aware of, and be able to discuss how major developments in technology are shaping product design and manufacture in relation to:</a:t>
            </a:r>
          </a:p>
          <a:p>
            <a:pPr marL="787400" lvl="1" indent="-342900">
              <a:lnSpc>
                <a:spcPct val="100000"/>
              </a:lnSpc>
              <a:spcBef>
                <a:spcPts val="0"/>
              </a:spcBef>
              <a:spcAft>
                <a:spcPts val="1200"/>
              </a:spcAft>
              <a:buFont typeface="Courier New" panose="02070309020205020404" pitchFamily="49" charset="0"/>
              <a:buChar char="o"/>
            </a:pPr>
            <a:r>
              <a:rPr lang="en-GB" dirty="0">
                <a:solidFill>
                  <a:schemeClr val="bg1"/>
                </a:solidFill>
              </a:rPr>
              <a:t>Development of microelectronics</a:t>
            </a:r>
          </a:p>
          <a:p>
            <a:pPr marL="787400" lvl="1" indent="-342900">
              <a:lnSpc>
                <a:spcPct val="100000"/>
              </a:lnSpc>
              <a:spcBef>
                <a:spcPts val="0"/>
              </a:spcBef>
              <a:spcAft>
                <a:spcPts val="1200"/>
              </a:spcAft>
              <a:buFont typeface="Courier New" panose="02070309020205020404" pitchFamily="49" charset="0"/>
              <a:buChar char="o"/>
            </a:pPr>
            <a:r>
              <a:rPr lang="en-GB" dirty="0">
                <a:solidFill>
                  <a:schemeClr val="bg1"/>
                </a:solidFill>
              </a:rPr>
              <a:t>New materials</a:t>
            </a:r>
          </a:p>
          <a:p>
            <a:pPr marL="787400" lvl="1" indent="-342900">
              <a:lnSpc>
                <a:spcPct val="100000"/>
              </a:lnSpc>
              <a:spcBef>
                <a:spcPts val="0"/>
              </a:spcBef>
              <a:spcAft>
                <a:spcPts val="1200"/>
              </a:spcAft>
              <a:buFont typeface="Courier New" panose="02070309020205020404" pitchFamily="49" charset="0"/>
              <a:buChar char="o"/>
            </a:pPr>
            <a:r>
              <a:rPr lang="en-GB" dirty="0">
                <a:solidFill>
                  <a:schemeClr val="bg1"/>
                </a:solidFill>
              </a:rPr>
              <a:t>New methods of manufacture</a:t>
            </a:r>
          </a:p>
          <a:p>
            <a:pPr marL="787400" lvl="1" indent="-342900">
              <a:lnSpc>
                <a:spcPct val="100000"/>
              </a:lnSpc>
              <a:spcBef>
                <a:spcPts val="0"/>
              </a:spcBef>
              <a:spcAft>
                <a:spcPts val="1200"/>
              </a:spcAft>
              <a:buFont typeface="Courier New" panose="02070309020205020404" pitchFamily="49" charset="0"/>
              <a:buChar char="o"/>
            </a:pPr>
            <a:r>
              <a:rPr lang="en-GB" dirty="0">
                <a:solidFill>
                  <a:schemeClr val="bg1"/>
                </a:solidFill>
              </a:rPr>
              <a:t>Advances in CAD/CAM</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CD2574-C2FB-4299-BB05-039FE70D67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6310"/>
            <a:ext cx="9144000" cy="6211690"/>
          </a:xfrm>
          <a:prstGeom prst="rect">
            <a:avLst/>
          </a:prstGeom>
        </p:spPr>
      </p:pic>
      <p:sp>
        <p:nvSpPr>
          <p:cNvPr id="2" name="Text Placeholder 1"/>
          <p:cNvSpPr>
            <a:spLocks noGrp="1"/>
          </p:cNvSpPr>
          <p:nvPr>
            <p:ph type="body" sz="quarter" idx="13"/>
          </p:nvPr>
        </p:nvSpPr>
        <p:spPr/>
        <p:txBody>
          <a:bodyPr/>
          <a:lstStyle/>
          <a:p>
            <a:r>
              <a:rPr lang="en-GB" dirty="0"/>
              <a:t>Generative design</a:t>
            </a:r>
          </a:p>
        </p:txBody>
      </p:sp>
      <p:sp>
        <p:nvSpPr>
          <p:cNvPr id="3" name="Text Placeholder 2"/>
          <p:cNvSpPr>
            <a:spLocks noGrp="1"/>
          </p:cNvSpPr>
          <p:nvPr>
            <p:ph type="body" sz="quarter" idx="14"/>
          </p:nvPr>
        </p:nvSpPr>
        <p:spPr/>
        <p:txBody>
          <a:bodyPr/>
          <a:lstStyle/>
          <a:p>
            <a:r>
              <a:rPr lang="en-GB" dirty="0"/>
              <a:t>Generative design is starting to change 3D printing </a:t>
            </a:r>
          </a:p>
          <a:p>
            <a:pPr lvl="1"/>
            <a:r>
              <a:rPr lang="en-GB" dirty="0"/>
              <a:t>Creating lightweight forms with consistent strength</a:t>
            </a:r>
          </a:p>
          <a:p>
            <a:pPr lvl="1"/>
            <a:r>
              <a:rPr lang="en-GB" dirty="0"/>
              <a:t>Using precise amounts of material only where needed</a:t>
            </a:r>
          </a:p>
          <a:p>
            <a:pPr lvl="1"/>
            <a:r>
              <a:rPr lang="en-GB" dirty="0"/>
              <a:t>Achieving maximum performance </a:t>
            </a:r>
            <a:br>
              <a:rPr lang="en-GB" dirty="0"/>
            </a:br>
            <a:r>
              <a:rPr lang="en-GB" dirty="0"/>
              <a:t>with zero waste</a:t>
            </a:r>
          </a:p>
          <a:p>
            <a:pPr lvl="1"/>
            <a:r>
              <a:rPr lang="en-GB" dirty="0"/>
              <a:t>Allows designers to see the </a:t>
            </a:r>
            <a:br>
              <a:rPr lang="en-GB" dirty="0"/>
            </a:br>
            <a:r>
              <a:rPr lang="en-GB" dirty="0"/>
              <a:t>data received from testing</a:t>
            </a:r>
            <a:br>
              <a:rPr lang="en-GB" dirty="0"/>
            </a:br>
            <a:r>
              <a:rPr lang="en-GB" dirty="0"/>
              <a:t>converted into a range </a:t>
            </a:r>
            <a:br>
              <a:rPr lang="en-GB" dirty="0"/>
            </a:br>
            <a:r>
              <a:rPr lang="en-GB" dirty="0"/>
              <a:t>of alternative solutions</a:t>
            </a:r>
          </a:p>
          <a:p>
            <a:endParaRPr lang="en-GB" dirty="0"/>
          </a:p>
        </p:txBody>
      </p:sp>
      <p:pic>
        <p:nvPicPr>
          <p:cNvPr id="9" name="Picture 8">
            <a:extLst>
              <a:ext uri="{FF2B5EF4-FFF2-40B4-BE49-F238E27FC236}">
                <a16:creationId xmlns:a16="http://schemas.microsoft.com/office/drawing/2014/main" id="{5184C8BC-E11C-4BEA-B48B-95A8CD231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5649" y="6284084"/>
            <a:ext cx="1664495" cy="400072"/>
          </a:xfrm>
          <a:prstGeom prst="rect">
            <a:avLst/>
          </a:prstGeom>
        </p:spPr>
      </p:pic>
    </p:spTree>
    <p:extLst>
      <p:ext uri="{BB962C8B-B14F-4D97-AF65-F5344CB8AC3E}">
        <p14:creationId xmlns:p14="http://schemas.microsoft.com/office/powerpoint/2010/main" val="212417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02079C-87D2-4975-917E-0C3BF71B634B}"/>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AEBC3A2E-1FFE-4543-995E-EDC0AF2BF6EB}"/>
              </a:ext>
            </a:extLst>
          </p:cNvPr>
          <p:cNvSpPr>
            <a:spLocks noGrp="1"/>
          </p:cNvSpPr>
          <p:nvPr>
            <p:ph type="body" sz="quarter" idx="14"/>
          </p:nvPr>
        </p:nvSpPr>
        <p:spPr/>
        <p:txBody>
          <a:bodyPr/>
          <a:lstStyle/>
          <a:p>
            <a:r>
              <a:rPr lang="en-GB" dirty="0"/>
              <a:t>Complete </a:t>
            </a:r>
            <a:r>
              <a:rPr lang="en-GB" b="1" dirty="0"/>
              <a:t>Task 2 </a:t>
            </a:r>
            <a:r>
              <a:rPr lang="en-GB" dirty="0"/>
              <a:t>of your </a:t>
            </a:r>
            <a:r>
              <a:rPr lang="en-GB" b="1" dirty="0"/>
              <a:t>Worksheet</a:t>
            </a:r>
          </a:p>
          <a:p>
            <a:endParaRPr lang="en-GB" b="1" dirty="0"/>
          </a:p>
          <a:p>
            <a:endParaRPr lang="en-GB" b="1" dirty="0"/>
          </a:p>
        </p:txBody>
      </p:sp>
    </p:spTree>
    <p:extLst>
      <p:ext uri="{BB962C8B-B14F-4D97-AF65-F5344CB8AC3E}">
        <p14:creationId xmlns:p14="http://schemas.microsoft.com/office/powerpoint/2010/main" val="312396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4CB9D3-2C33-4726-AFC0-805561C0169A}"/>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DEA3CDC6-9B09-47B0-8B86-A5290D8F12F9}"/>
              </a:ext>
            </a:extLst>
          </p:cNvPr>
          <p:cNvSpPr>
            <a:spLocks noGrp="1"/>
          </p:cNvSpPr>
          <p:nvPr>
            <p:ph type="body" sz="quarter" idx="14"/>
          </p:nvPr>
        </p:nvSpPr>
        <p:spPr/>
        <p:txBody>
          <a:bodyPr/>
          <a:lstStyle/>
          <a:p>
            <a:r>
              <a:rPr lang="en-GB" dirty="0"/>
              <a:t>What are the positive and negative effects of the use of microelectronics in manufacturing?</a:t>
            </a:r>
          </a:p>
          <a:p>
            <a:r>
              <a:rPr lang="en-GB" dirty="0"/>
              <a:t>How can virtual reality help designers to speed up the design process?</a:t>
            </a:r>
          </a:p>
          <a:p>
            <a:r>
              <a:rPr lang="en-GB" dirty="0"/>
              <a:t>Define mass personalisation</a:t>
            </a:r>
          </a:p>
          <a:p>
            <a:r>
              <a:rPr lang="en-GB" dirty="0"/>
              <a:t>Discuss the probable limitations of robots and the development of artificial intelligence</a:t>
            </a:r>
          </a:p>
          <a:p>
            <a:endParaRPr lang="en-GB" dirty="0"/>
          </a:p>
        </p:txBody>
      </p:sp>
    </p:spTree>
    <p:extLst>
      <p:ext uri="{BB962C8B-B14F-4D97-AF65-F5344CB8AC3E}">
        <p14:creationId xmlns:p14="http://schemas.microsoft.com/office/powerpoint/2010/main" val="1805200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575FD-7E33-4455-97D2-7B23CED2B83B}"/>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9F367372-0316-4B18-8519-F18F51A2CF14}"/>
              </a:ext>
            </a:extLst>
          </p:cNvPr>
          <p:cNvSpPr>
            <a:spLocks noGrp="1"/>
          </p:cNvSpPr>
          <p:nvPr>
            <p:ph type="body" sz="quarter" idx="14"/>
          </p:nvPr>
        </p:nvSpPr>
        <p:spPr>
          <a:xfrm>
            <a:off x="724280" y="1704179"/>
            <a:ext cx="7932040" cy="3453607"/>
          </a:xfrm>
        </p:spPr>
        <p:txBody>
          <a:bodyPr vert="horz" lIns="0" tIns="0" anchor="t"/>
          <a:lstStyle/>
          <a:p>
            <a:pPr marL="271145" indent="-271145"/>
            <a:r>
              <a:rPr lang="en-GB" dirty="0"/>
              <a:t>Major developments in technology can be ground breaking one day, but very soon become normalised</a:t>
            </a:r>
            <a:endParaRPr lang="en-US" dirty="0"/>
          </a:p>
          <a:p>
            <a:pPr lvl="1"/>
            <a:r>
              <a:rPr lang="en-GB" dirty="0"/>
              <a:t>In pairs, discuss the following major technological advances for mankind and imagine the following scenarios: </a:t>
            </a:r>
          </a:p>
          <a:p>
            <a:pPr marL="1165225" lvl="1"/>
            <a:r>
              <a:rPr lang="en-GB" dirty="0">
                <a:solidFill>
                  <a:srgbClr val="808E86"/>
                </a:solidFill>
              </a:rPr>
              <a:t>What would life have been like before this technology?</a:t>
            </a:r>
          </a:p>
          <a:p>
            <a:pPr marL="1165225" lvl="1"/>
            <a:r>
              <a:rPr lang="en-GB" dirty="0">
                <a:solidFill>
                  <a:srgbClr val="808E86"/>
                </a:solidFill>
              </a:rPr>
              <a:t>What effect has it had on society?</a:t>
            </a:r>
          </a:p>
          <a:p>
            <a:pPr marL="1165225" lvl="1"/>
            <a:r>
              <a:rPr lang="en-GB" dirty="0">
                <a:solidFill>
                  <a:srgbClr val="808E86"/>
                </a:solidFill>
              </a:rPr>
              <a:t>What would life be like now if it hadn’t been discovered </a:t>
            </a:r>
            <a:br>
              <a:rPr lang="en-GB" dirty="0">
                <a:solidFill>
                  <a:srgbClr val="808E86"/>
                </a:solidFill>
              </a:rPr>
            </a:br>
            <a:r>
              <a:rPr lang="en-GB" dirty="0">
                <a:solidFill>
                  <a:srgbClr val="808E86"/>
                </a:solidFill>
              </a:rPr>
              <a:t>or invented?</a:t>
            </a:r>
          </a:p>
          <a:p>
            <a:pPr lvl="1"/>
            <a:r>
              <a:rPr lang="en-GB" dirty="0"/>
              <a:t>Discuss: the axe, the wheel, gunpowder, computers, polymers</a:t>
            </a:r>
          </a:p>
          <a:p>
            <a:pPr lvl="1"/>
            <a:r>
              <a:rPr lang="en-GB" dirty="0">
                <a:solidFill>
                  <a:srgbClr val="808E86"/>
                </a:solidFill>
              </a:rPr>
              <a:t>What is the greatest ever technological development and why?</a:t>
            </a:r>
          </a:p>
        </p:txBody>
      </p:sp>
    </p:spTree>
    <p:extLst>
      <p:ext uri="{BB962C8B-B14F-4D97-AF65-F5344CB8AC3E}">
        <p14:creationId xmlns:p14="http://schemas.microsoft.com/office/powerpoint/2010/main" val="154814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a:xfrm>
            <a:off x="724279" y="906233"/>
            <a:ext cx="7930323" cy="670772"/>
          </a:xfrm>
        </p:spPr>
        <p:txBody>
          <a:bodyPr/>
          <a:lstStyle/>
          <a:p>
            <a:r>
              <a:rPr lang="en-US" dirty="0"/>
              <a:t>Developments in manufacturing</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Manufacturing has developed to improve efficiency and to utilise advances in materials and </a:t>
            </a:r>
            <a:br>
              <a:rPr lang="en-US" dirty="0"/>
            </a:br>
            <a:r>
              <a:rPr lang="en-US" dirty="0"/>
              <a:t>processing technologies</a:t>
            </a:r>
          </a:p>
          <a:p>
            <a:r>
              <a:rPr lang="en-US" dirty="0"/>
              <a:t>You need to know about:</a:t>
            </a:r>
          </a:p>
          <a:p>
            <a:pPr lvl="1"/>
            <a:r>
              <a:rPr lang="en-US" dirty="0"/>
              <a:t>Development of microelectronics</a:t>
            </a:r>
          </a:p>
          <a:p>
            <a:pPr lvl="1"/>
            <a:r>
              <a:rPr lang="en-US" dirty="0"/>
              <a:t>New materials</a:t>
            </a:r>
          </a:p>
          <a:p>
            <a:pPr lvl="1"/>
            <a:r>
              <a:rPr lang="en-US" dirty="0"/>
              <a:t>New methods of manufacture</a:t>
            </a:r>
          </a:p>
          <a:p>
            <a:pPr lvl="1"/>
            <a:r>
              <a:rPr lang="en-US" dirty="0"/>
              <a:t>Advancements in CAD/CAM</a:t>
            </a:r>
          </a:p>
          <a:p>
            <a:pPr marL="0" indent="0">
              <a:buNone/>
            </a:pPr>
            <a:r>
              <a:rPr lang="en-US" dirty="0"/>
              <a:t> </a:t>
            </a:r>
          </a:p>
        </p:txBody>
      </p:sp>
    </p:spTree>
    <p:extLst>
      <p:ext uri="{BB962C8B-B14F-4D97-AF65-F5344CB8AC3E}">
        <p14:creationId xmlns:p14="http://schemas.microsoft.com/office/powerpoint/2010/main" val="399816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electronics&#10;&#10;Description generated with high confidence">
            <a:extLst>
              <a:ext uri="{FF2B5EF4-FFF2-40B4-BE49-F238E27FC236}">
                <a16:creationId xmlns:a16="http://schemas.microsoft.com/office/drawing/2014/main" id="{21E7EC8C-247B-41C3-8DA6-0CAE9D44EA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4844" y="3852423"/>
            <a:ext cx="3902242" cy="2428061"/>
          </a:xfrm>
          <a:prstGeom prst="rect">
            <a:avLst/>
          </a:prstGeom>
        </p:spPr>
      </p:pic>
      <p:sp>
        <p:nvSpPr>
          <p:cNvPr id="2" name="Text Placeholder 1">
            <a:extLst>
              <a:ext uri="{FF2B5EF4-FFF2-40B4-BE49-F238E27FC236}">
                <a16:creationId xmlns:a16="http://schemas.microsoft.com/office/drawing/2014/main" id="{80D323AB-CA76-467C-9B24-29DB9A8B3783}"/>
              </a:ext>
            </a:extLst>
          </p:cNvPr>
          <p:cNvSpPr>
            <a:spLocks noGrp="1"/>
          </p:cNvSpPr>
          <p:nvPr>
            <p:ph type="body" sz="quarter" idx="13"/>
          </p:nvPr>
        </p:nvSpPr>
        <p:spPr/>
        <p:txBody>
          <a:bodyPr/>
          <a:lstStyle/>
          <a:p>
            <a:r>
              <a:rPr lang="en-GB" dirty="0"/>
              <a:t>Electricity </a:t>
            </a:r>
          </a:p>
        </p:txBody>
      </p:sp>
      <p:sp>
        <p:nvSpPr>
          <p:cNvPr id="3" name="Text Placeholder 2">
            <a:extLst>
              <a:ext uri="{FF2B5EF4-FFF2-40B4-BE49-F238E27FC236}">
                <a16:creationId xmlns:a16="http://schemas.microsoft.com/office/drawing/2014/main" id="{945E7B9F-A23A-47A5-BC41-DECA2E65632B}"/>
              </a:ext>
            </a:extLst>
          </p:cNvPr>
          <p:cNvSpPr>
            <a:spLocks noGrp="1"/>
          </p:cNvSpPr>
          <p:nvPr>
            <p:ph type="body" sz="quarter" idx="14"/>
          </p:nvPr>
        </p:nvSpPr>
        <p:spPr/>
        <p:txBody>
          <a:bodyPr vert="horz" lIns="0" tIns="0" anchor="t"/>
          <a:lstStyle/>
          <a:p>
            <a:pPr marL="271145" indent="-271145"/>
            <a:r>
              <a:rPr lang="en-GB" dirty="0"/>
              <a:t>From the 17</a:t>
            </a:r>
            <a:r>
              <a:rPr lang="en-GB" baseline="30000" dirty="0"/>
              <a:t>th</a:t>
            </a:r>
            <a:r>
              <a:rPr lang="en-GB" dirty="0"/>
              <a:t> century scientists have been studying electricity, but it wasn’t until the 19</a:t>
            </a:r>
            <a:r>
              <a:rPr lang="en-GB" baseline="30000" dirty="0"/>
              <a:t>th</a:t>
            </a:r>
            <a:r>
              <a:rPr lang="en-GB" dirty="0"/>
              <a:t> century that it became harnessed and used to create products</a:t>
            </a:r>
            <a:endParaRPr lang="en-US" dirty="0"/>
          </a:p>
          <a:p>
            <a:pPr lvl="1"/>
            <a:r>
              <a:rPr lang="en-GB" dirty="0"/>
              <a:t>1799 - </a:t>
            </a:r>
            <a:r>
              <a:rPr lang="it-IT" dirty="0"/>
              <a:t>Alessandro Volta </a:t>
            </a:r>
            <a:r>
              <a:rPr lang="it-IT" dirty="0" err="1"/>
              <a:t>invented</a:t>
            </a:r>
            <a:r>
              <a:rPr lang="it-IT" dirty="0"/>
              <a:t> an </a:t>
            </a:r>
            <a:r>
              <a:rPr lang="it-IT" dirty="0" err="1"/>
              <a:t>early</a:t>
            </a:r>
            <a:r>
              <a:rPr lang="it-IT" dirty="0"/>
              <a:t> </a:t>
            </a:r>
            <a:r>
              <a:rPr lang="it-IT" dirty="0" err="1"/>
              <a:t>form</a:t>
            </a:r>
            <a:r>
              <a:rPr lang="it-IT" dirty="0"/>
              <a:t> of </a:t>
            </a:r>
            <a:r>
              <a:rPr lang="it-IT" dirty="0" err="1"/>
              <a:t>battery</a:t>
            </a:r>
          </a:p>
          <a:p>
            <a:pPr lvl="1"/>
            <a:r>
              <a:rPr lang="en-US" dirty="0"/>
              <a:t>1821 - Michael Faraday invented the electric motor</a:t>
            </a:r>
          </a:p>
          <a:p>
            <a:pPr lvl="1"/>
            <a:r>
              <a:rPr lang="en-US" dirty="0"/>
              <a:t>1879 - </a:t>
            </a:r>
            <a:r>
              <a:rPr lang="en-GB" dirty="0"/>
              <a:t>Thomas Edison made the first incandescent </a:t>
            </a:r>
            <a:br>
              <a:rPr lang="en-GB" dirty="0"/>
            </a:br>
            <a:r>
              <a:rPr lang="en-GB" dirty="0"/>
              <a:t>bulb that lasted more than 40 hours</a:t>
            </a:r>
          </a:p>
          <a:p>
            <a:pPr lvl="1"/>
            <a:r>
              <a:rPr lang="en-US" dirty="0"/>
              <a:t>1947 - The first transistor was invented </a:t>
            </a:r>
            <a:br>
              <a:rPr lang="en-US" dirty="0"/>
            </a:br>
            <a:r>
              <a:rPr lang="en-US" dirty="0"/>
              <a:t>by Bell Telephone Laboratories</a:t>
            </a:r>
            <a:endParaRPr lang="en-GB" dirty="0"/>
          </a:p>
          <a:p>
            <a:pPr lvl="1"/>
            <a:r>
              <a:rPr lang="en-GB" dirty="0">
                <a:solidFill>
                  <a:srgbClr val="808E86"/>
                </a:solidFill>
              </a:rPr>
              <a:t>Why are transistors so vital </a:t>
            </a:r>
            <a:br>
              <a:rPr lang="en-GB" dirty="0">
                <a:solidFill>
                  <a:srgbClr val="808E86"/>
                </a:solidFill>
              </a:rPr>
            </a:br>
            <a:r>
              <a:rPr lang="en-GB" dirty="0">
                <a:solidFill>
                  <a:srgbClr val="808E86"/>
                </a:solidFill>
              </a:rPr>
              <a:t>to today’s microelectronics?</a:t>
            </a:r>
          </a:p>
        </p:txBody>
      </p:sp>
    </p:spTree>
    <p:extLst>
      <p:ext uri="{BB962C8B-B14F-4D97-AF65-F5344CB8AC3E}">
        <p14:creationId xmlns:p14="http://schemas.microsoft.com/office/powerpoint/2010/main" val="45034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9AB7305-5E90-4EDF-A890-9B9B2476BADA}"/>
              </a:ext>
            </a:extLst>
          </p:cNvPr>
          <p:cNvGraphicFramePr>
            <a:graphicFrameLocks noGrp="1"/>
          </p:cNvGraphicFramePr>
          <p:nvPr>
            <p:extLst>
              <p:ext uri="{D42A27DB-BD31-4B8C-83A1-F6EECF244321}">
                <p14:modId xmlns:p14="http://schemas.microsoft.com/office/powerpoint/2010/main" val="2410597482"/>
              </p:ext>
            </p:extLst>
          </p:nvPr>
        </p:nvGraphicFramePr>
        <p:xfrm>
          <a:off x="1179732" y="4177297"/>
          <a:ext cx="6983036" cy="1904666"/>
        </p:xfrm>
        <a:graphic>
          <a:graphicData uri="http://schemas.openxmlformats.org/drawingml/2006/table">
            <a:tbl>
              <a:tblPr firstRow="1" bandRow="1">
                <a:tableStyleId>{5C22544A-7EE6-4342-B048-85BDC9FD1C3A}</a:tableStyleId>
              </a:tblPr>
              <a:tblGrid>
                <a:gridCol w="2266646">
                  <a:extLst>
                    <a:ext uri="{9D8B030D-6E8A-4147-A177-3AD203B41FA5}">
                      <a16:colId xmlns:a16="http://schemas.microsoft.com/office/drawing/2014/main" val="3868532096"/>
                    </a:ext>
                  </a:extLst>
                </a:gridCol>
                <a:gridCol w="2368853">
                  <a:extLst>
                    <a:ext uri="{9D8B030D-6E8A-4147-A177-3AD203B41FA5}">
                      <a16:colId xmlns:a16="http://schemas.microsoft.com/office/drawing/2014/main" val="3179590777"/>
                    </a:ext>
                  </a:extLst>
                </a:gridCol>
                <a:gridCol w="2347537">
                  <a:extLst>
                    <a:ext uri="{9D8B030D-6E8A-4147-A177-3AD203B41FA5}">
                      <a16:colId xmlns:a16="http://schemas.microsoft.com/office/drawing/2014/main" val="1760239757"/>
                    </a:ext>
                  </a:extLst>
                </a:gridCol>
              </a:tblGrid>
              <a:tr h="1904666">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sp>
        <p:nvSpPr>
          <p:cNvPr id="2" name="Text Placeholder 1">
            <a:extLst>
              <a:ext uri="{FF2B5EF4-FFF2-40B4-BE49-F238E27FC236}">
                <a16:creationId xmlns:a16="http://schemas.microsoft.com/office/drawing/2014/main" id="{80D323AB-CA76-467C-9B24-29DB9A8B3783}"/>
              </a:ext>
            </a:extLst>
          </p:cNvPr>
          <p:cNvSpPr>
            <a:spLocks noGrp="1"/>
          </p:cNvSpPr>
          <p:nvPr>
            <p:ph type="body" sz="quarter" idx="13"/>
          </p:nvPr>
        </p:nvSpPr>
        <p:spPr/>
        <p:txBody>
          <a:bodyPr/>
          <a:lstStyle/>
          <a:p>
            <a:r>
              <a:rPr lang="en-GB" dirty="0"/>
              <a:t>Transistors</a:t>
            </a:r>
          </a:p>
        </p:txBody>
      </p:sp>
      <p:sp>
        <p:nvSpPr>
          <p:cNvPr id="3" name="Text Placeholder 2">
            <a:extLst>
              <a:ext uri="{FF2B5EF4-FFF2-40B4-BE49-F238E27FC236}">
                <a16:creationId xmlns:a16="http://schemas.microsoft.com/office/drawing/2014/main" id="{945E7B9F-A23A-47A5-BC41-DECA2E65632B}"/>
              </a:ext>
            </a:extLst>
          </p:cNvPr>
          <p:cNvSpPr>
            <a:spLocks noGrp="1"/>
          </p:cNvSpPr>
          <p:nvPr>
            <p:ph type="body" sz="quarter" idx="14"/>
          </p:nvPr>
        </p:nvSpPr>
        <p:spPr>
          <a:xfrm>
            <a:off x="724280" y="1704179"/>
            <a:ext cx="7893940" cy="3453607"/>
          </a:xfrm>
        </p:spPr>
        <p:txBody>
          <a:bodyPr/>
          <a:lstStyle/>
          <a:p>
            <a:r>
              <a:rPr lang="en-GB" dirty="0"/>
              <a:t>Transistors are solid state versions of the old thermionic valves that were used in early computers</a:t>
            </a:r>
          </a:p>
          <a:p>
            <a:pPr lvl="1"/>
            <a:r>
              <a:rPr lang="en-GB" dirty="0"/>
              <a:t>Thermionic valves were energy hungry, burnt out quickly and huge, making early computers the size of rooms</a:t>
            </a:r>
          </a:p>
          <a:p>
            <a:pPr lvl="1"/>
            <a:r>
              <a:rPr lang="en-GB" dirty="0"/>
              <a:t>Transistors use a semiconductor material, are small and very reliable – nowadays billions can be formed on a silicon wafer</a:t>
            </a:r>
          </a:p>
          <a:p>
            <a:endParaRPr lang="en-GB" dirty="0"/>
          </a:p>
          <a:p>
            <a:endParaRPr lang="en-GB" dirty="0"/>
          </a:p>
          <a:p>
            <a:endParaRPr lang="en-GB" dirty="0"/>
          </a:p>
        </p:txBody>
      </p:sp>
      <p:pic>
        <p:nvPicPr>
          <p:cNvPr id="5" name="Picture 4" descr="A black and white photo of a building&#10;&#10;Description generated with high confidence">
            <a:extLst>
              <a:ext uri="{FF2B5EF4-FFF2-40B4-BE49-F238E27FC236}">
                <a16:creationId xmlns:a16="http://schemas.microsoft.com/office/drawing/2014/main" id="{216BAB9C-5856-488B-BD49-673E978B13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9891" y="4229942"/>
            <a:ext cx="2146998" cy="1799078"/>
          </a:xfrm>
          <a:prstGeom prst="rect">
            <a:avLst/>
          </a:prstGeom>
        </p:spPr>
      </p:pic>
      <p:pic>
        <p:nvPicPr>
          <p:cNvPr id="10" name="Picture 9" descr="A close up of an object&#10;&#10;Description generated with very high confidence">
            <a:extLst>
              <a:ext uri="{FF2B5EF4-FFF2-40B4-BE49-F238E27FC236}">
                <a16:creationId xmlns:a16="http://schemas.microsoft.com/office/drawing/2014/main" id="{A9C11C07-6574-4E72-AA01-7AC5C19233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37" y="4223926"/>
            <a:ext cx="2249104" cy="1799078"/>
          </a:xfrm>
          <a:prstGeom prst="rect">
            <a:avLst/>
          </a:prstGeom>
        </p:spPr>
      </p:pic>
      <p:pic>
        <p:nvPicPr>
          <p:cNvPr id="12" name="Picture 11">
            <a:extLst>
              <a:ext uri="{FF2B5EF4-FFF2-40B4-BE49-F238E27FC236}">
                <a16:creationId xmlns:a16="http://schemas.microsoft.com/office/drawing/2014/main" id="{A60FFB4F-440D-4A1F-983E-5A54D95B76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83441" y="4223926"/>
            <a:ext cx="2222649" cy="1799078"/>
          </a:xfrm>
          <a:prstGeom prst="rect">
            <a:avLst/>
          </a:prstGeom>
        </p:spPr>
      </p:pic>
    </p:spTree>
    <p:extLst>
      <p:ext uri="{BB962C8B-B14F-4D97-AF65-F5344CB8AC3E}">
        <p14:creationId xmlns:p14="http://schemas.microsoft.com/office/powerpoint/2010/main" val="15424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electronics&#10;&#10;Description generated with very high confidence">
            <a:extLst>
              <a:ext uri="{FF2B5EF4-FFF2-40B4-BE49-F238E27FC236}">
                <a16:creationId xmlns:a16="http://schemas.microsoft.com/office/drawing/2014/main" id="{149CD713-8C5B-4075-8DAF-4EB38DA7F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867755"/>
            <a:ext cx="9144000" cy="3990245"/>
          </a:xfrm>
          <a:prstGeom prst="rect">
            <a:avLst/>
          </a:prstGeom>
        </p:spPr>
      </p:pic>
      <p:sp>
        <p:nvSpPr>
          <p:cNvPr id="2" name="Text Placeholder 1">
            <a:extLst>
              <a:ext uri="{FF2B5EF4-FFF2-40B4-BE49-F238E27FC236}">
                <a16:creationId xmlns:a16="http://schemas.microsoft.com/office/drawing/2014/main" id="{819CDC85-7489-4DD5-B7CA-B23D6636B86A}"/>
              </a:ext>
            </a:extLst>
          </p:cNvPr>
          <p:cNvSpPr>
            <a:spLocks noGrp="1"/>
          </p:cNvSpPr>
          <p:nvPr>
            <p:ph type="body" sz="quarter" idx="13"/>
          </p:nvPr>
        </p:nvSpPr>
        <p:spPr/>
        <p:txBody>
          <a:bodyPr/>
          <a:lstStyle/>
          <a:p>
            <a:r>
              <a:rPr lang="en-GB" dirty="0"/>
              <a:t>Microelectronics</a:t>
            </a:r>
          </a:p>
        </p:txBody>
      </p:sp>
      <p:sp>
        <p:nvSpPr>
          <p:cNvPr id="3" name="Text Placeholder 2">
            <a:extLst>
              <a:ext uri="{FF2B5EF4-FFF2-40B4-BE49-F238E27FC236}">
                <a16:creationId xmlns:a16="http://schemas.microsoft.com/office/drawing/2014/main" id="{DA1CE4A8-B512-4E15-A069-37CE1361CCD2}"/>
              </a:ext>
            </a:extLst>
          </p:cNvPr>
          <p:cNvSpPr>
            <a:spLocks noGrp="1"/>
          </p:cNvSpPr>
          <p:nvPr>
            <p:ph type="body" sz="quarter" idx="14"/>
          </p:nvPr>
        </p:nvSpPr>
        <p:spPr>
          <a:xfrm>
            <a:off x="724280" y="1704179"/>
            <a:ext cx="7797230" cy="3453607"/>
          </a:xfrm>
        </p:spPr>
        <p:txBody>
          <a:bodyPr vert="horz" lIns="0" tIns="0" anchor="t"/>
          <a:lstStyle/>
          <a:p>
            <a:r>
              <a:rPr lang="en-GB" dirty="0"/>
              <a:t>Digital systems use transistors as electronic switches for making decisions and storing data</a:t>
            </a:r>
          </a:p>
          <a:p>
            <a:pPr lvl="1"/>
            <a:r>
              <a:rPr lang="en-GB" dirty="0"/>
              <a:t>Due to the reduction in size over the years, products using transistors have become smaller and more efficient creating:</a:t>
            </a:r>
          </a:p>
          <a:p>
            <a:pPr lvl="2"/>
            <a:r>
              <a:rPr lang="en-GB" dirty="0"/>
              <a:t>smaller</a:t>
            </a:r>
            <a:r>
              <a:rPr lang="en-GB" dirty="0">
                <a:solidFill>
                  <a:srgbClr val="808E86"/>
                </a:solidFill>
              </a:rPr>
              <a:t> more powerful products</a:t>
            </a:r>
          </a:p>
          <a:p>
            <a:pPr lvl="2"/>
            <a:r>
              <a:rPr lang="en-GB" dirty="0"/>
              <a:t>portability</a:t>
            </a:r>
            <a:r>
              <a:rPr lang="en-GB" dirty="0">
                <a:solidFill>
                  <a:srgbClr val="808E86"/>
                </a:solidFill>
              </a:rPr>
              <a:t> due to lower power circuitry and better batteries</a:t>
            </a:r>
          </a:p>
          <a:p>
            <a:pPr lvl="2"/>
            <a:r>
              <a:rPr lang="en-GB" dirty="0"/>
              <a:t>multi-functionality </a:t>
            </a:r>
            <a:r>
              <a:rPr lang="en-GB" dirty="0">
                <a:solidFill>
                  <a:srgbClr val="808E86"/>
                </a:solidFill>
              </a:rPr>
              <a:t>due to greater processing power</a:t>
            </a:r>
            <a:r>
              <a:rPr lang="en-GB" dirty="0"/>
              <a:t> </a:t>
            </a:r>
            <a:endParaRPr lang="en-GB" dirty="0">
              <a:solidFill>
                <a:srgbClr val="808E86"/>
              </a:solidFill>
            </a:endParaRPr>
          </a:p>
          <a:p>
            <a:pPr lvl="1"/>
            <a:endParaRPr lang="en-GB" dirty="0"/>
          </a:p>
          <a:p>
            <a:endParaRPr lang="en-GB" dirty="0"/>
          </a:p>
        </p:txBody>
      </p:sp>
    </p:spTree>
    <p:extLst>
      <p:ext uri="{BB962C8B-B14F-4D97-AF65-F5344CB8AC3E}">
        <p14:creationId xmlns:p14="http://schemas.microsoft.com/office/powerpoint/2010/main" val="411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CDC85-7489-4DD5-B7CA-B23D6636B86A}"/>
              </a:ext>
            </a:extLst>
          </p:cNvPr>
          <p:cNvSpPr>
            <a:spLocks noGrp="1"/>
          </p:cNvSpPr>
          <p:nvPr>
            <p:ph type="body" sz="quarter" idx="13"/>
          </p:nvPr>
        </p:nvSpPr>
        <p:spPr>
          <a:xfrm>
            <a:off x="724280" y="906233"/>
            <a:ext cx="7905914" cy="670772"/>
          </a:xfrm>
        </p:spPr>
        <p:txBody>
          <a:bodyPr/>
          <a:lstStyle/>
          <a:p>
            <a:r>
              <a:rPr lang="en-GB" dirty="0"/>
              <a:t>Modern design &amp; manufacturing</a:t>
            </a:r>
          </a:p>
        </p:txBody>
      </p:sp>
      <p:sp>
        <p:nvSpPr>
          <p:cNvPr id="3" name="Text Placeholder 2">
            <a:extLst>
              <a:ext uri="{FF2B5EF4-FFF2-40B4-BE49-F238E27FC236}">
                <a16:creationId xmlns:a16="http://schemas.microsoft.com/office/drawing/2014/main" id="{DA1CE4A8-B512-4E15-A069-37CE1361CCD2}"/>
              </a:ext>
            </a:extLst>
          </p:cNvPr>
          <p:cNvSpPr>
            <a:spLocks noGrp="1"/>
          </p:cNvSpPr>
          <p:nvPr>
            <p:ph type="body" sz="quarter" idx="14"/>
          </p:nvPr>
        </p:nvSpPr>
        <p:spPr/>
        <p:txBody>
          <a:bodyPr/>
          <a:lstStyle/>
          <a:p>
            <a:r>
              <a:rPr lang="en-GB" dirty="0"/>
              <a:t>Product design has fully integrated microelectronics throughout all elements of the design process</a:t>
            </a:r>
          </a:p>
          <a:p>
            <a:r>
              <a:rPr lang="en-GB" dirty="0"/>
              <a:t>Many other professions have also changed due to the integration of microelectronic products</a:t>
            </a:r>
          </a:p>
          <a:p>
            <a:pPr lvl="1"/>
            <a:r>
              <a:rPr lang="en-GB" dirty="0">
                <a:solidFill>
                  <a:srgbClr val="808E86"/>
                </a:solidFill>
              </a:rPr>
              <a:t>Discuss how the following professions operated without modern digital equipment and how their work differed </a:t>
            </a:r>
            <a:br>
              <a:rPr lang="en-GB" dirty="0">
                <a:solidFill>
                  <a:srgbClr val="808E86"/>
                </a:solidFill>
              </a:rPr>
            </a:br>
            <a:r>
              <a:rPr lang="en-GB" dirty="0">
                <a:solidFill>
                  <a:srgbClr val="808E86"/>
                </a:solidFill>
              </a:rPr>
              <a:t>from today:</a:t>
            </a:r>
          </a:p>
          <a:p>
            <a:pPr lvl="2"/>
            <a:r>
              <a:rPr lang="en-GB" dirty="0">
                <a:solidFill>
                  <a:srgbClr val="913F2E"/>
                </a:solidFill>
              </a:rPr>
              <a:t>Journalists </a:t>
            </a:r>
          </a:p>
          <a:p>
            <a:pPr lvl="2"/>
            <a:r>
              <a:rPr lang="en-GB" dirty="0">
                <a:solidFill>
                  <a:srgbClr val="913F2E"/>
                </a:solidFill>
              </a:rPr>
              <a:t>Bank clerks</a:t>
            </a:r>
          </a:p>
          <a:p>
            <a:pPr lvl="2"/>
            <a:r>
              <a:rPr lang="en-GB" dirty="0">
                <a:solidFill>
                  <a:srgbClr val="913F2E"/>
                </a:solidFill>
              </a:rPr>
              <a:t>Pilots </a:t>
            </a:r>
          </a:p>
          <a:p>
            <a:pPr lvl="1"/>
            <a:endParaRPr lang="en-GB" dirty="0"/>
          </a:p>
          <a:p>
            <a:endParaRPr lang="en-GB" dirty="0"/>
          </a:p>
          <a:p>
            <a:endParaRPr lang="en-GB" dirty="0"/>
          </a:p>
        </p:txBody>
      </p:sp>
    </p:spTree>
    <p:extLst>
      <p:ext uri="{BB962C8B-B14F-4D97-AF65-F5344CB8AC3E}">
        <p14:creationId xmlns:p14="http://schemas.microsoft.com/office/powerpoint/2010/main" val="272401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02079C-87D2-4975-917E-0C3BF71B634B}"/>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AEBC3A2E-1FFE-4543-995E-EDC0AF2BF6EB}"/>
              </a:ext>
            </a:extLst>
          </p:cNvPr>
          <p:cNvSpPr>
            <a:spLocks noGrp="1"/>
          </p:cNvSpPr>
          <p:nvPr>
            <p:ph type="body" sz="quarter" idx="14"/>
          </p:nvPr>
        </p:nvSpPr>
        <p:spPr/>
        <p:txBody>
          <a:bodyPr/>
          <a:lstStyle/>
          <a:p>
            <a:r>
              <a:rPr lang="en-GB" dirty="0"/>
              <a:t>Complete </a:t>
            </a:r>
            <a:r>
              <a:rPr lang="en-GB" b="1" dirty="0"/>
              <a:t>Task 1 </a:t>
            </a:r>
            <a:r>
              <a:rPr lang="en-GB" dirty="0"/>
              <a:t>of your </a:t>
            </a:r>
            <a:r>
              <a:rPr lang="en-GB" b="1" dirty="0"/>
              <a:t>Worksheet</a:t>
            </a:r>
          </a:p>
          <a:p>
            <a:endParaRPr lang="en-GB" b="1" dirty="0"/>
          </a:p>
          <a:p>
            <a:endParaRPr lang="en-GB" b="1" dirty="0"/>
          </a:p>
        </p:txBody>
      </p:sp>
    </p:spTree>
    <p:extLst>
      <p:ext uri="{BB962C8B-B14F-4D97-AF65-F5344CB8AC3E}">
        <p14:creationId xmlns:p14="http://schemas.microsoft.com/office/powerpoint/2010/main" val="423091249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258278-B3C4-4A6A-8647-D1559495BE38}">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94dce8ab-38ff-4714-b1ed-1fc5e4d9abd1"/>
    <ds:schemaRef ds:uri="1ef05dc5-97a2-498b-bf7c-bd189143a1ff"/>
    <ds:schemaRef ds:uri="http://www.w3.org/XML/1998/namespace"/>
    <ds:schemaRef ds:uri="http://purl.org/dc/dcmitype/"/>
  </ds:schemaRefs>
</ds:datastoreItem>
</file>

<file path=customXml/itemProps2.xml><?xml version="1.0" encoding="utf-8"?>
<ds:datastoreItem xmlns:ds="http://schemas.openxmlformats.org/officeDocument/2006/customXml" ds:itemID="{1E6FEFC0-2C01-4118-A429-84AAD54DB4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7EF99-C98E-49AC-80FC-790C7D76E4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6476</TotalTime>
  <Words>987</Words>
  <Application>Microsoft Office PowerPoint</Application>
  <PresentationFormat>On-screen Show (4:3)</PresentationFormat>
  <Paragraphs>125</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Museo900-Regular</vt:lpstr>
      <vt:lpstr>Museo 700</vt:lpstr>
      <vt:lpstr>Arial</vt:lpstr>
      <vt:lpstr>Museo 100</vt:lpstr>
      <vt:lpstr>Courier New</vt:lpstr>
      <vt:lpstr>Museo 900</vt:lpstr>
      <vt:lpstr>Museo 500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283</cp:revision>
  <cp:lastPrinted>2016-07-07T15:33:43Z</cp:lastPrinted>
  <dcterms:created xsi:type="dcterms:W3CDTF">2016-07-06T09:17:47Z</dcterms:created>
  <dcterms:modified xsi:type="dcterms:W3CDTF">2019-06-07T12:07:31Z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