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3"/>
  </p:notesMasterIdLst>
  <p:sldIdLst>
    <p:sldId id="260" r:id="rId5"/>
    <p:sldId id="261" r:id="rId6"/>
    <p:sldId id="296" r:id="rId7"/>
    <p:sldId id="275" r:id="rId8"/>
    <p:sldId id="282" r:id="rId9"/>
    <p:sldId id="297" r:id="rId10"/>
    <p:sldId id="302" r:id="rId11"/>
    <p:sldId id="283" r:id="rId12"/>
    <p:sldId id="277" r:id="rId13"/>
    <p:sldId id="295" r:id="rId14"/>
    <p:sldId id="298" r:id="rId15"/>
    <p:sldId id="285" r:id="rId16"/>
    <p:sldId id="299" r:id="rId17"/>
    <p:sldId id="286" r:id="rId18"/>
    <p:sldId id="288" r:id="rId19"/>
    <p:sldId id="281" r:id="rId20"/>
    <p:sldId id="287" r:id="rId21"/>
    <p:sldId id="304" r:id="rId22"/>
    <p:sldId id="305" r:id="rId23"/>
    <p:sldId id="289" r:id="rId24"/>
    <p:sldId id="290" r:id="rId25"/>
    <p:sldId id="292" r:id="rId26"/>
    <p:sldId id="293" r:id="rId27"/>
    <p:sldId id="300" r:id="rId28"/>
    <p:sldId id="291" r:id="rId29"/>
    <p:sldId id="301" r:id="rId30"/>
    <p:sldId id="294" r:id="rId31"/>
    <p:sldId id="284" r:id="rId32"/>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Consolas" panose="020B0609020204030204" pitchFamily="49"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4"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ACA5"/>
    <a:srgbClr val="0E463C"/>
    <a:srgbClr val="F68B38"/>
    <a:srgbClr val="B32E25"/>
    <a:srgbClr val="1950A4"/>
    <a:srgbClr val="009BD4"/>
    <a:srgbClr val="6EC6F0"/>
    <a:srgbClr val="FF0000"/>
    <a:srgbClr val="2A100C"/>
    <a:srgbClr val="B5CA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44" autoAdjust="0"/>
    <p:restoredTop sz="96293"/>
  </p:normalViewPr>
  <p:slideViewPr>
    <p:cSldViewPr snapToGrid="0" snapToObjects="1" showGuides="1">
      <p:cViewPr varScale="1">
        <p:scale>
          <a:sx n="106" d="100"/>
          <a:sy n="106" d="100"/>
        </p:scale>
        <p:origin x="2100" y="102"/>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40" d="100"/>
        <a:sy n="140" d="100"/>
      </p:scale>
      <p:origin x="0" y="-41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8C2D33B5-E188-4285-8D39-1195381D8C99}"/>
    <pc:docChg chg="custSel modSld modMainMaster">
      <pc:chgData name="Rob Heathcote" userId="62419938-1f1d-43ca-9327-cfd6c1894440" providerId="ADAL" clId="{8C2D33B5-E188-4285-8D39-1195381D8C99}" dt="2020-03-05T09:44:10.896" v="248" actId="478"/>
      <pc:docMkLst>
        <pc:docMk/>
      </pc:docMkLst>
      <pc:sldChg chg="addSp delSp modSp">
        <pc:chgData name="Rob Heathcote" userId="62419938-1f1d-43ca-9327-cfd6c1894440" providerId="ADAL" clId="{8C2D33B5-E188-4285-8D39-1195381D8C99}" dt="2020-03-05T08:10:29.949" v="1" actId="478"/>
        <pc:sldMkLst>
          <pc:docMk/>
          <pc:sldMk cId="3097358543" sldId="260"/>
        </pc:sldMkLst>
        <pc:spChg chg="add del mod">
          <ac:chgData name="Rob Heathcote" userId="62419938-1f1d-43ca-9327-cfd6c1894440" providerId="ADAL" clId="{8C2D33B5-E188-4285-8D39-1195381D8C99}" dt="2020-03-05T08:10:29.949" v="1" actId="478"/>
          <ac:spMkLst>
            <pc:docMk/>
            <pc:sldMk cId="3097358543" sldId="260"/>
            <ac:spMk id="2" creationId="{EF14C44D-1D25-4E88-A261-C58678795A19}"/>
          </ac:spMkLst>
        </pc:spChg>
        <pc:spChg chg="add del mod">
          <ac:chgData name="Rob Heathcote" userId="62419938-1f1d-43ca-9327-cfd6c1894440" providerId="ADAL" clId="{8C2D33B5-E188-4285-8D39-1195381D8C99}" dt="2020-03-05T08:10:29.949" v="1" actId="478"/>
          <ac:spMkLst>
            <pc:docMk/>
            <pc:sldMk cId="3097358543" sldId="260"/>
            <ac:spMk id="3" creationId="{D253FEF3-F77F-425B-9400-E7894AFF7EEC}"/>
          </ac:spMkLst>
        </pc:spChg>
        <pc:spChg chg="add del mod">
          <ac:chgData name="Rob Heathcote" userId="62419938-1f1d-43ca-9327-cfd6c1894440" providerId="ADAL" clId="{8C2D33B5-E188-4285-8D39-1195381D8C99}" dt="2020-03-05T08:10:29.949" v="1" actId="478"/>
          <ac:spMkLst>
            <pc:docMk/>
            <pc:sldMk cId="3097358543" sldId="260"/>
            <ac:spMk id="4" creationId="{5086C55E-54F3-40DD-9060-455B1BD336AB}"/>
          </ac:spMkLst>
        </pc:spChg>
        <pc:spChg chg="del">
          <ac:chgData name="Rob Heathcote" userId="62419938-1f1d-43ca-9327-cfd6c1894440" providerId="ADAL" clId="{8C2D33B5-E188-4285-8D39-1195381D8C99}" dt="2020-03-05T08:10:27.676" v="0" actId="478"/>
          <ac:spMkLst>
            <pc:docMk/>
            <pc:sldMk cId="3097358543" sldId="260"/>
            <ac:spMk id="5" creationId="{00000000-0000-0000-0000-000000000000}"/>
          </ac:spMkLst>
        </pc:spChg>
        <pc:spChg chg="del">
          <ac:chgData name="Rob Heathcote" userId="62419938-1f1d-43ca-9327-cfd6c1894440" providerId="ADAL" clId="{8C2D33B5-E188-4285-8D39-1195381D8C99}" dt="2020-03-05T08:10:27.676" v="0" actId="478"/>
          <ac:spMkLst>
            <pc:docMk/>
            <pc:sldMk cId="3097358543" sldId="260"/>
            <ac:spMk id="6" creationId="{00000000-0000-0000-0000-000000000000}"/>
          </ac:spMkLst>
        </pc:spChg>
        <pc:spChg chg="del">
          <ac:chgData name="Rob Heathcote" userId="62419938-1f1d-43ca-9327-cfd6c1894440" providerId="ADAL" clId="{8C2D33B5-E188-4285-8D39-1195381D8C99}" dt="2020-03-05T08:10:27.676" v="0" actId="478"/>
          <ac:spMkLst>
            <pc:docMk/>
            <pc:sldMk cId="3097358543" sldId="260"/>
            <ac:spMk id="7" creationId="{00000000-0000-0000-0000-000000000000}"/>
          </ac:spMkLst>
        </pc:spChg>
        <pc:grpChg chg="del">
          <ac:chgData name="Rob Heathcote" userId="62419938-1f1d-43ca-9327-cfd6c1894440" providerId="ADAL" clId="{8C2D33B5-E188-4285-8D39-1195381D8C99}" dt="2020-03-05T08:10:27.676" v="0" actId="478"/>
          <ac:grpSpMkLst>
            <pc:docMk/>
            <pc:sldMk cId="3097358543" sldId="260"/>
            <ac:grpSpMk id="8" creationId="{00000000-0000-0000-0000-000000000000}"/>
          </ac:grpSpMkLst>
        </pc:grpChg>
      </pc:sldChg>
      <pc:sldChg chg="modSp">
        <pc:chgData name="Rob Heathcote" userId="62419938-1f1d-43ca-9327-cfd6c1894440" providerId="ADAL" clId="{8C2D33B5-E188-4285-8D39-1195381D8C99}" dt="2020-03-05T09:37:09.871" v="128" actId="208"/>
        <pc:sldMkLst>
          <pc:docMk/>
          <pc:sldMk cId="4230833767" sldId="275"/>
        </pc:sldMkLst>
        <pc:spChg chg="mod">
          <ac:chgData name="Rob Heathcote" userId="62419938-1f1d-43ca-9327-cfd6c1894440" providerId="ADAL" clId="{8C2D33B5-E188-4285-8D39-1195381D8C99}" dt="2020-03-05T09:37:01.744" v="126" actId="207"/>
          <ac:spMkLst>
            <pc:docMk/>
            <pc:sldMk cId="4230833767" sldId="275"/>
            <ac:spMk id="4" creationId="{00000000-0000-0000-0000-000000000000}"/>
          </ac:spMkLst>
        </pc:spChg>
        <pc:cxnChg chg="mod">
          <ac:chgData name="Rob Heathcote" userId="62419938-1f1d-43ca-9327-cfd6c1894440" providerId="ADAL" clId="{8C2D33B5-E188-4285-8D39-1195381D8C99}" dt="2020-03-05T09:37:07.720" v="127" actId="208"/>
          <ac:cxnSpMkLst>
            <pc:docMk/>
            <pc:sldMk cId="4230833767" sldId="275"/>
            <ac:cxnSpMk id="11" creationId="{00000000-0000-0000-0000-000000000000}"/>
          </ac:cxnSpMkLst>
        </pc:cxnChg>
        <pc:cxnChg chg="mod">
          <ac:chgData name="Rob Heathcote" userId="62419938-1f1d-43ca-9327-cfd6c1894440" providerId="ADAL" clId="{8C2D33B5-E188-4285-8D39-1195381D8C99}" dt="2020-03-05T09:37:09.871" v="128" actId="208"/>
          <ac:cxnSpMkLst>
            <pc:docMk/>
            <pc:sldMk cId="4230833767" sldId="275"/>
            <ac:cxnSpMk id="13" creationId="{00000000-0000-0000-0000-000000000000}"/>
          </ac:cxnSpMkLst>
        </pc:cxnChg>
      </pc:sldChg>
      <pc:sldChg chg="delSp modSp">
        <pc:chgData name="Rob Heathcote" userId="62419938-1f1d-43ca-9327-cfd6c1894440" providerId="ADAL" clId="{8C2D33B5-E188-4285-8D39-1195381D8C99}" dt="2020-03-05T09:38:43.592" v="140" actId="478"/>
        <pc:sldMkLst>
          <pc:docMk/>
          <pc:sldMk cId="2128003173" sldId="277"/>
        </pc:sldMkLst>
        <pc:spChg chg="del">
          <ac:chgData name="Rob Heathcote" userId="62419938-1f1d-43ca-9327-cfd6c1894440" providerId="ADAL" clId="{8C2D33B5-E188-4285-8D39-1195381D8C99}" dt="2020-03-05T09:38:43.592" v="140" actId="478"/>
          <ac:spMkLst>
            <pc:docMk/>
            <pc:sldMk cId="2128003173" sldId="277"/>
            <ac:spMk id="2" creationId="{670455A6-DA52-409E-9948-A2B4BE364C6A}"/>
          </ac:spMkLst>
        </pc:spChg>
        <pc:spChg chg="mod">
          <ac:chgData name="Rob Heathcote" userId="62419938-1f1d-43ca-9327-cfd6c1894440" providerId="ADAL" clId="{8C2D33B5-E188-4285-8D39-1195381D8C99}" dt="2020-03-05T09:38:37.359" v="139" actId="207"/>
          <ac:spMkLst>
            <pc:docMk/>
            <pc:sldMk cId="2128003173" sldId="277"/>
            <ac:spMk id="3" creationId="{00000000-0000-0000-0000-000000000000}"/>
          </ac:spMkLst>
        </pc:spChg>
      </pc:sldChg>
      <pc:sldChg chg="modSp">
        <pc:chgData name="Rob Heathcote" userId="62419938-1f1d-43ca-9327-cfd6c1894440" providerId="ADAL" clId="{8C2D33B5-E188-4285-8D39-1195381D8C99}" dt="2020-03-05T09:37:34.803" v="131" actId="207"/>
        <pc:sldMkLst>
          <pc:docMk/>
          <pc:sldMk cId="1298561846" sldId="283"/>
        </pc:sldMkLst>
        <pc:spChg chg="mod">
          <ac:chgData name="Rob Heathcote" userId="62419938-1f1d-43ca-9327-cfd6c1894440" providerId="ADAL" clId="{8C2D33B5-E188-4285-8D39-1195381D8C99}" dt="2020-03-05T09:37:34.803" v="131" actId="207"/>
          <ac:spMkLst>
            <pc:docMk/>
            <pc:sldMk cId="1298561846" sldId="283"/>
            <ac:spMk id="3" creationId="{00000000-0000-0000-0000-000000000000}"/>
          </ac:spMkLst>
        </pc:spChg>
      </pc:sldChg>
      <pc:sldChg chg="modSp">
        <pc:chgData name="Rob Heathcote" userId="62419938-1f1d-43ca-9327-cfd6c1894440" providerId="ADAL" clId="{8C2D33B5-E188-4285-8D39-1195381D8C99}" dt="2020-03-05T09:38:59.098" v="142" actId="6549"/>
        <pc:sldMkLst>
          <pc:docMk/>
          <pc:sldMk cId="2863139340" sldId="285"/>
        </pc:sldMkLst>
        <pc:spChg chg="mod">
          <ac:chgData name="Rob Heathcote" userId="62419938-1f1d-43ca-9327-cfd6c1894440" providerId="ADAL" clId="{8C2D33B5-E188-4285-8D39-1195381D8C99}" dt="2020-03-05T09:38:59.098" v="142" actId="6549"/>
          <ac:spMkLst>
            <pc:docMk/>
            <pc:sldMk cId="2863139340" sldId="285"/>
            <ac:spMk id="4" creationId="{00000000-0000-0000-0000-000000000000}"/>
          </ac:spMkLst>
        </pc:spChg>
      </pc:sldChg>
      <pc:sldChg chg="modSp">
        <pc:chgData name="Rob Heathcote" userId="62419938-1f1d-43ca-9327-cfd6c1894440" providerId="ADAL" clId="{8C2D33B5-E188-4285-8D39-1195381D8C99}" dt="2020-03-05T09:39:43.543" v="150" actId="20577"/>
        <pc:sldMkLst>
          <pc:docMk/>
          <pc:sldMk cId="3190143112" sldId="286"/>
        </pc:sldMkLst>
        <pc:spChg chg="mod">
          <ac:chgData name="Rob Heathcote" userId="62419938-1f1d-43ca-9327-cfd6c1894440" providerId="ADAL" clId="{8C2D33B5-E188-4285-8D39-1195381D8C99}" dt="2020-03-05T09:39:43.543" v="150" actId="20577"/>
          <ac:spMkLst>
            <pc:docMk/>
            <pc:sldMk cId="3190143112" sldId="286"/>
            <ac:spMk id="3" creationId="{00000000-0000-0000-0000-000000000000}"/>
          </ac:spMkLst>
        </pc:spChg>
      </pc:sldChg>
      <pc:sldChg chg="modSp">
        <pc:chgData name="Rob Heathcote" userId="62419938-1f1d-43ca-9327-cfd6c1894440" providerId="ADAL" clId="{8C2D33B5-E188-4285-8D39-1195381D8C99}" dt="2020-03-05T09:40:11.738" v="155" actId="207"/>
        <pc:sldMkLst>
          <pc:docMk/>
          <pc:sldMk cId="1651095796" sldId="287"/>
        </pc:sldMkLst>
        <pc:spChg chg="mod">
          <ac:chgData name="Rob Heathcote" userId="62419938-1f1d-43ca-9327-cfd6c1894440" providerId="ADAL" clId="{8C2D33B5-E188-4285-8D39-1195381D8C99}" dt="2020-03-05T09:40:11.738" v="155" actId="207"/>
          <ac:spMkLst>
            <pc:docMk/>
            <pc:sldMk cId="1651095796" sldId="287"/>
            <ac:spMk id="3" creationId="{00000000-0000-0000-0000-000000000000}"/>
          </ac:spMkLst>
        </pc:spChg>
      </pc:sldChg>
      <pc:sldChg chg="modSp">
        <pc:chgData name="Rob Heathcote" userId="62419938-1f1d-43ca-9327-cfd6c1894440" providerId="ADAL" clId="{8C2D33B5-E188-4285-8D39-1195381D8C99}" dt="2020-03-05T09:40:30.945" v="161" actId="20577"/>
        <pc:sldMkLst>
          <pc:docMk/>
          <pc:sldMk cId="1453304856" sldId="289"/>
        </pc:sldMkLst>
        <pc:spChg chg="mod">
          <ac:chgData name="Rob Heathcote" userId="62419938-1f1d-43ca-9327-cfd6c1894440" providerId="ADAL" clId="{8C2D33B5-E188-4285-8D39-1195381D8C99}" dt="2020-03-05T09:40:30.945" v="161" actId="20577"/>
          <ac:spMkLst>
            <pc:docMk/>
            <pc:sldMk cId="1453304856" sldId="289"/>
            <ac:spMk id="3" creationId="{00000000-0000-0000-0000-000000000000}"/>
          </ac:spMkLst>
        </pc:spChg>
      </pc:sldChg>
      <pc:sldChg chg="modSp">
        <pc:chgData name="Rob Heathcote" userId="62419938-1f1d-43ca-9327-cfd6c1894440" providerId="ADAL" clId="{8C2D33B5-E188-4285-8D39-1195381D8C99}" dt="2020-03-05T09:40:53.448" v="166" actId="207"/>
        <pc:sldMkLst>
          <pc:docMk/>
          <pc:sldMk cId="1880023700" sldId="290"/>
        </pc:sldMkLst>
        <pc:spChg chg="mod">
          <ac:chgData name="Rob Heathcote" userId="62419938-1f1d-43ca-9327-cfd6c1894440" providerId="ADAL" clId="{8C2D33B5-E188-4285-8D39-1195381D8C99}" dt="2020-03-05T09:40:53.448" v="166" actId="207"/>
          <ac:spMkLst>
            <pc:docMk/>
            <pc:sldMk cId="1880023700" sldId="290"/>
            <ac:spMk id="3" creationId="{00000000-0000-0000-0000-000000000000}"/>
          </ac:spMkLst>
        </pc:spChg>
      </pc:sldChg>
      <pc:sldChg chg="modSp">
        <pc:chgData name="Rob Heathcote" userId="62419938-1f1d-43ca-9327-cfd6c1894440" providerId="ADAL" clId="{8C2D33B5-E188-4285-8D39-1195381D8C99}" dt="2020-03-05T09:40:48.807" v="162" actId="207"/>
        <pc:sldMkLst>
          <pc:docMk/>
          <pc:sldMk cId="61033307" sldId="292"/>
        </pc:sldMkLst>
        <pc:spChg chg="mod">
          <ac:chgData name="Rob Heathcote" userId="62419938-1f1d-43ca-9327-cfd6c1894440" providerId="ADAL" clId="{8C2D33B5-E188-4285-8D39-1195381D8C99}" dt="2020-03-05T09:40:48.807" v="162" actId="207"/>
          <ac:spMkLst>
            <pc:docMk/>
            <pc:sldMk cId="61033307" sldId="292"/>
            <ac:spMk id="3" creationId="{00000000-0000-0000-0000-000000000000}"/>
          </ac:spMkLst>
        </pc:spChg>
      </pc:sldChg>
      <pc:sldChg chg="addSp modSp delCm">
        <pc:chgData name="Rob Heathcote" userId="62419938-1f1d-43ca-9327-cfd6c1894440" providerId="ADAL" clId="{8C2D33B5-E188-4285-8D39-1195381D8C99}" dt="2020-03-05T09:41:20.027" v="176" actId="1592"/>
        <pc:sldMkLst>
          <pc:docMk/>
          <pc:sldMk cId="3374400925" sldId="293"/>
        </pc:sldMkLst>
        <pc:spChg chg="mod">
          <ac:chgData name="Rob Heathcote" userId="62419938-1f1d-43ca-9327-cfd6c1894440" providerId="ADAL" clId="{8C2D33B5-E188-4285-8D39-1195381D8C99}" dt="2020-03-05T09:41:13.928" v="174" actId="20577"/>
          <ac:spMkLst>
            <pc:docMk/>
            <pc:sldMk cId="3374400925" sldId="293"/>
            <ac:spMk id="4" creationId="{00000000-0000-0000-0000-000000000000}"/>
          </ac:spMkLst>
        </pc:spChg>
        <pc:picChg chg="add mod">
          <ac:chgData name="Rob Heathcote" userId="62419938-1f1d-43ca-9327-cfd6c1894440" providerId="ADAL" clId="{8C2D33B5-E188-4285-8D39-1195381D8C99}" dt="2020-03-05T09:41:17.376" v="175" actId="1076"/>
          <ac:picMkLst>
            <pc:docMk/>
            <pc:sldMk cId="3374400925" sldId="293"/>
            <ac:picMk id="2" creationId="{7B471E58-E22C-4F3E-8727-772BCD4CB647}"/>
          </ac:picMkLst>
        </pc:picChg>
      </pc:sldChg>
      <pc:sldChg chg="delSp">
        <pc:chgData name="Rob Heathcote" userId="62419938-1f1d-43ca-9327-cfd6c1894440" providerId="ADAL" clId="{8C2D33B5-E188-4285-8D39-1195381D8C99}" dt="2020-03-05T09:44:10.896" v="248" actId="478"/>
        <pc:sldMkLst>
          <pc:docMk/>
          <pc:sldMk cId="2519444063" sldId="294"/>
        </pc:sldMkLst>
        <pc:spChg chg="del">
          <ac:chgData name="Rob Heathcote" userId="62419938-1f1d-43ca-9327-cfd6c1894440" providerId="ADAL" clId="{8C2D33B5-E188-4285-8D39-1195381D8C99}" dt="2020-03-05T09:44:10.896" v="248" actId="478"/>
          <ac:spMkLst>
            <pc:docMk/>
            <pc:sldMk cId="2519444063" sldId="294"/>
            <ac:spMk id="4" creationId="{A02D1557-2CCE-4055-BEA2-2BD32CCD2B86}"/>
          </ac:spMkLst>
        </pc:spChg>
      </pc:sldChg>
      <pc:sldChg chg="addSp delSp modSp delCm">
        <pc:chgData name="Rob Heathcote" userId="62419938-1f1d-43ca-9327-cfd6c1894440" providerId="ADAL" clId="{8C2D33B5-E188-4285-8D39-1195381D8C99}" dt="2020-03-05T09:36:55.680" v="125" actId="478"/>
        <pc:sldMkLst>
          <pc:docMk/>
          <pc:sldMk cId="2429655742" sldId="296"/>
        </pc:sldMkLst>
        <pc:spChg chg="del">
          <ac:chgData name="Rob Heathcote" userId="62419938-1f1d-43ca-9327-cfd6c1894440" providerId="ADAL" clId="{8C2D33B5-E188-4285-8D39-1195381D8C99}" dt="2020-03-05T09:36:45.815" v="123" actId="478"/>
          <ac:spMkLst>
            <pc:docMk/>
            <pc:sldMk cId="2429655742" sldId="296"/>
            <ac:spMk id="5" creationId="{9BA0FBF0-FCE4-44E9-99F3-8FB0ECCF3CFF}"/>
          </ac:spMkLst>
        </pc:spChg>
        <pc:picChg chg="del">
          <ac:chgData name="Rob Heathcote" userId="62419938-1f1d-43ca-9327-cfd6c1894440" providerId="ADAL" clId="{8C2D33B5-E188-4285-8D39-1195381D8C99}" dt="2020-03-05T09:36:55.680" v="125" actId="478"/>
          <ac:picMkLst>
            <pc:docMk/>
            <pc:sldMk cId="2429655742" sldId="296"/>
            <ac:picMk id="4" creationId="{E291A285-B1FE-4F4E-AF58-FC8C4E0A9AD4}"/>
          </ac:picMkLst>
        </pc:picChg>
        <pc:picChg chg="add mod modCrop">
          <ac:chgData name="Rob Heathcote" userId="62419938-1f1d-43ca-9327-cfd6c1894440" providerId="ADAL" clId="{8C2D33B5-E188-4285-8D39-1195381D8C99}" dt="2020-03-05T09:36:40.896" v="122" actId="1036"/>
          <ac:picMkLst>
            <pc:docMk/>
            <pc:sldMk cId="2429655742" sldId="296"/>
            <ac:picMk id="7" creationId="{A7DB0596-21A4-4FE1-9DAA-08DED3C1BD7E}"/>
          </ac:picMkLst>
        </pc:picChg>
        <pc:picChg chg="del">
          <ac:chgData name="Rob Heathcote" userId="62419938-1f1d-43ca-9327-cfd6c1894440" providerId="ADAL" clId="{8C2D33B5-E188-4285-8D39-1195381D8C99}" dt="2020-03-05T09:35:54.360" v="110" actId="478"/>
          <ac:picMkLst>
            <pc:docMk/>
            <pc:sldMk cId="2429655742" sldId="296"/>
            <ac:picMk id="1026" creationId="{BBCD7CA0-851F-46D8-8375-070E5D5A6EA9}"/>
          </ac:picMkLst>
        </pc:picChg>
      </pc:sldChg>
      <pc:sldChg chg="delSp">
        <pc:chgData name="Rob Heathcote" userId="62419938-1f1d-43ca-9327-cfd6c1894440" providerId="ADAL" clId="{8C2D33B5-E188-4285-8D39-1195381D8C99}" dt="2020-03-05T09:37:21.959" v="130" actId="478"/>
        <pc:sldMkLst>
          <pc:docMk/>
          <pc:sldMk cId="2561567652" sldId="297"/>
        </pc:sldMkLst>
        <pc:spChg chg="del">
          <ac:chgData name="Rob Heathcote" userId="62419938-1f1d-43ca-9327-cfd6c1894440" providerId="ADAL" clId="{8C2D33B5-E188-4285-8D39-1195381D8C99}" dt="2020-03-05T09:37:18.872" v="129" actId="478"/>
          <ac:spMkLst>
            <pc:docMk/>
            <pc:sldMk cId="2561567652" sldId="297"/>
            <ac:spMk id="4" creationId="{42E2A4EE-26E1-4089-8CE7-ED442583F6A5}"/>
          </ac:spMkLst>
        </pc:spChg>
        <pc:spChg chg="del">
          <ac:chgData name="Rob Heathcote" userId="62419938-1f1d-43ca-9327-cfd6c1894440" providerId="ADAL" clId="{8C2D33B5-E188-4285-8D39-1195381D8C99}" dt="2020-03-05T09:37:21.959" v="130" actId="478"/>
          <ac:spMkLst>
            <pc:docMk/>
            <pc:sldMk cId="2561567652" sldId="297"/>
            <ac:spMk id="5" creationId="{ADB63DE2-512D-4B84-92FD-3F3C6443483B}"/>
          </ac:spMkLst>
        </pc:spChg>
      </pc:sldChg>
      <pc:sldChg chg="delSp">
        <pc:chgData name="Rob Heathcote" userId="62419938-1f1d-43ca-9327-cfd6c1894440" providerId="ADAL" clId="{8C2D33B5-E188-4285-8D39-1195381D8C99}" dt="2020-03-05T09:38:52.927" v="141" actId="478"/>
        <pc:sldMkLst>
          <pc:docMk/>
          <pc:sldMk cId="2035343318" sldId="298"/>
        </pc:sldMkLst>
        <pc:spChg chg="del">
          <ac:chgData name="Rob Heathcote" userId="62419938-1f1d-43ca-9327-cfd6c1894440" providerId="ADAL" clId="{8C2D33B5-E188-4285-8D39-1195381D8C99}" dt="2020-03-05T09:38:52.927" v="141" actId="478"/>
          <ac:spMkLst>
            <pc:docMk/>
            <pc:sldMk cId="2035343318" sldId="298"/>
            <ac:spMk id="4" creationId="{156C266C-FB73-46F9-A87F-8CDB9D35B916}"/>
          </ac:spMkLst>
        </pc:spChg>
      </pc:sldChg>
      <pc:sldChg chg="delSp">
        <pc:chgData name="Rob Heathcote" userId="62419938-1f1d-43ca-9327-cfd6c1894440" providerId="ADAL" clId="{8C2D33B5-E188-4285-8D39-1195381D8C99}" dt="2020-03-05T09:39:08.232" v="143" actId="478"/>
        <pc:sldMkLst>
          <pc:docMk/>
          <pc:sldMk cId="1516366568" sldId="299"/>
        </pc:sldMkLst>
        <pc:spChg chg="del">
          <ac:chgData name="Rob Heathcote" userId="62419938-1f1d-43ca-9327-cfd6c1894440" providerId="ADAL" clId="{8C2D33B5-E188-4285-8D39-1195381D8C99}" dt="2020-03-05T09:39:08.232" v="143" actId="478"/>
          <ac:spMkLst>
            <pc:docMk/>
            <pc:sldMk cId="1516366568" sldId="299"/>
            <ac:spMk id="4" creationId="{CCA2E637-FFD6-4D49-B536-8253486A8278}"/>
          </ac:spMkLst>
        </pc:spChg>
      </pc:sldChg>
      <pc:sldChg chg="addSp delSp modSp delCm">
        <pc:chgData name="Rob Heathcote" userId="62419938-1f1d-43ca-9327-cfd6c1894440" providerId="ADAL" clId="{8C2D33B5-E188-4285-8D39-1195381D8C99}" dt="2020-03-05T09:44:06.072" v="247" actId="478"/>
        <pc:sldMkLst>
          <pc:docMk/>
          <pc:sldMk cId="2071315233" sldId="300"/>
        </pc:sldMkLst>
        <pc:spChg chg="mod ord">
          <ac:chgData name="Rob Heathcote" userId="62419938-1f1d-43ca-9327-cfd6c1894440" providerId="ADAL" clId="{8C2D33B5-E188-4285-8D39-1195381D8C99}" dt="2020-03-05T09:44:03.864" v="246" actId="171"/>
          <ac:spMkLst>
            <pc:docMk/>
            <pc:sldMk cId="2071315233" sldId="300"/>
            <ac:spMk id="5" creationId="{662DC3BC-32CD-403D-9ECB-5EA25A722EE0}"/>
          </ac:spMkLst>
        </pc:spChg>
        <pc:spChg chg="del">
          <ac:chgData name="Rob Heathcote" userId="62419938-1f1d-43ca-9327-cfd6c1894440" providerId="ADAL" clId="{8C2D33B5-E188-4285-8D39-1195381D8C99}" dt="2020-03-05T09:41:52.768" v="178" actId="478"/>
          <ac:spMkLst>
            <pc:docMk/>
            <pc:sldMk cId="2071315233" sldId="300"/>
            <ac:spMk id="7" creationId="{B5558901-9FA6-4F96-848F-473F3E3467A9}"/>
          </ac:spMkLst>
        </pc:spChg>
        <pc:picChg chg="del">
          <ac:chgData name="Rob Heathcote" userId="62419938-1f1d-43ca-9327-cfd6c1894440" providerId="ADAL" clId="{8C2D33B5-E188-4285-8D39-1195381D8C99}" dt="2020-03-05T09:44:06.072" v="247" actId="478"/>
          <ac:picMkLst>
            <pc:docMk/>
            <pc:sldMk cId="2071315233" sldId="300"/>
            <ac:picMk id="4" creationId="{B7834EB9-7770-4720-95BC-0B2CC3A4F9BD}"/>
          </ac:picMkLst>
        </pc:picChg>
        <pc:picChg chg="add mod ord">
          <ac:chgData name="Rob Heathcote" userId="62419938-1f1d-43ca-9327-cfd6c1894440" providerId="ADAL" clId="{8C2D33B5-E188-4285-8D39-1195381D8C99}" dt="2020-03-05T09:44:03.864" v="246" actId="171"/>
          <ac:picMkLst>
            <pc:docMk/>
            <pc:sldMk cId="2071315233" sldId="300"/>
            <ac:picMk id="6" creationId="{8C75A5BB-B4A0-4E9C-A1E3-444FC8580FAE}"/>
          </ac:picMkLst>
        </pc:picChg>
        <pc:picChg chg="del">
          <ac:chgData name="Rob Heathcote" userId="62419938-1f1d-43ca-9327-cfd6c1894440" providerId="ADAL" clId="{8C2D33B5-E188-4285-8D39-1195381D8C99}" dt="2020-03-05T09:43:06.392" v="179" actId="478"/>
          <ac:picMkLst>
            <pc:docMk/>
            <pc:sldMk cId="2071315233" sldId="300"/>
            <ac:picMk id="1026" creationId="{E1C4DD8A-577E-49CA-AF03-BD0409468A0A}"/>
          </ac:picMkLst>
        </pc:picChg>
      </pc:sldChg>
      <pc:sldMasterChg chg="modSldLayout">
        <pc:chgData name="Rob Heathcote" userId="62419938-1f1d-43ca-9327-cfd6c1894440" providerId="ADAL" clId="{8C2D33B5-E188-4285-8D39-1195381D8C99}" dt="2020-03-05T09:34:50.591" v="105" actId="14100"/>
        <pc:sldMasterMkLst>
          <pc:docMk/>
          <pc:sldMasterMk cId="3316734550" sldId="2147483648"/>
        </pc:sldMasterMkLst>
        <pc:sldLayoutChg chg="addSp delSp modSp">
          <pc:chgData name="Rob Heathcote" userId="62419938-1f1d-43ca-9327-cfd6c1894440" providerId="ADAL" clId="{8C2D33B5-E188-4285-8D39-1195381D8C99}" dt="2020-03-05T08:11:19.012" v="5" actId="962"/>
          <pc:sldLayoutMkLst>
            <pc:docMk/>
            <pc:sldMasterMk cId="3316734550" sldId="2147483648"/>
            <pc:sldLayoutMk cId="3886385901" sldId="2147483649"/>
          </pc:sldLayoutMkLst>
          <pc:spChg chg="del">
            <ac:chgData name="Rob Heathcote" userId="62419938-1f1d-43ca-9327-cfd6c1894440" providerId="ADAL" clId="{8C2D33B5-E188-4285-8D39-1195381D8C99}" dt="2020-03-05T08:10:54.974" v="2"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8C2D33B5-E188-4285-8D39-1195381D8C99}" dt="2020-03-05T08:10:54.974" v="2"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8C2D33B5-E188-4285-8D39-1195381D8C99}" dt="2020-03-05T08:10:54.974" v="2"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8C2D33B5-E188-4285-8D39-1195381D8C99}" dt="2020-03-05T08:10:54.974" v="2" actId="478"/>
            <ac:spMkLst>
              <pc:docMk/>
              <pc:sldMasterMk cId="3316734550" sldId="2147483648"/>
              <pc:sldLayoutMk cId="3886385901" sldId="2147483649"/>
              <ac:spMk id="24" creationId="{00000000-0000-0000-0000-000000000000}"/>
            </ac:spMkLst>
          </pc:spChg>
          <pc:picChg chg="add mod">
            <ac:chgData name="Rob Heathcote" userId="62419938-1f1d-43ca-9327-cfd6c1894440" providerId="ADAL" clId="{8C2D33B5-E188-4285-8D39-1195381D8C99}" dt="2020-03-05T08:11:19.012" v="5" actId="962"/>
            <ac:picMkLst>
              <pc:docMk/>
              <pc:sldMasterMk cId="3316734550" sldId="2147483648"/>
              <pc:sldLayoutMk cId="3886385901" sldId="2147483649"/>
              <ac:picMk id="3" creationId="{3C76FB76-463C-4741-876B-12921C3575A2}"/>
            </ac:picMkLst>
          </pc:picChg>
          <pc:picChg chg="del">
            <ac:chgData name="Rob Heathcote" userId="62419938-1f1d-43ca-9327-cfd6c1894440" providerId="ADAL" clId="{8C2D33B5-E188-4285-8D39-1195381D8C99}" dt="2020-03-05T08:10:54.974" v="2"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8C2D33B5-E188-4285-8D39-1195381D8C99}" dt="2020-03-05T08:10:54.974" v="2" actId="478"/>
            <ac:picMkLst>
              <pc:docMk/>
              <pc:sldMasterMk cId="3316734550" sldId="2147483648"/>
              <pc:sldLayoutMk cId="3886385901" sldId="2147483649"/>
              <ac:picMk id="9" creationId="{00000000-0000-0000-0000-000000000000}"/>
            </ac:picMkLst>
          </pc:picChg>
          <pc:cxnChg chg="del">
            <ac:chgData name="Rob Heathcote" userId="62419938-1f1d-43ca-9327-cfd6c1894440" providerId="ADAL" clId="{8C2D33B5-E188-4285-8D39-1195381D8C99}" dt="2020-03-05T08:10:54.974" v="2" actId="478"/>
            <ac:cxnSpMkLst>
              <pc:docMk/>
              <pc:sldMasterMk cId="3316734550" sldId="2147483648"/>
              <pc:sldLayoutMk cId="3886385901" sldId="2147483649"/>
              <ac:cxnSpMk id="14" creationId="{00000000-0000-0000-0000-000000000000}"/>
            </ac:cxnSpMkLst>
          </pc:cxnChg>
        </pc:sldLayoutChg>
        <pc:sldLayoutChg chg="addSp delSp modSp">
          <pc:chgData name="Rob Heathcote" userId="62419938-1f1d-43ca-9327-cfd6c1894440" providerId="ADAL" clId="{8C2D33B5-E188-4285-8D39-1195381D8C99}" dt="2020-03-05T08:25:11.240" v="99" actId="113"/>
          <pc:sldLayoutMkLst>
            <pc:docMk/>
            <pc:sldMasterMk cId="3316734550" sldId="2147483648"/>
            <pc:sldLayoutMk cId="2849720375" sldId="2147483652"/>
          </pc:sldLayoutMkLst>
          <pc:spChg chg="mod">
            <ac:chgData name="Rob Heathcote" userId="62419938-1f1d-43ca-9327-cfd6c1894440" providerId="ADAL" clId="{8C2D33B5-E188-4285-8D39-1195381D8C99}" dt="2020-03-05T08:25:11.240" v="99" actId="113"/>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8C2D33B5-E188-4285-8D39-1195381D8C99}" dt="2020-03-05T08:20:06.934" v="90" actId="207"/>
            <ac:spMkLst>
              <pc:docMk/>
              <pc:sldMasterMk cId="3316734550" sldId="2147483648"/>
              <pc:sldLayoutMk cId="2849720375" sldId="2147483652"/>
              <ac:spMk id="8" creationId="{00000000-0000-0000-0000-000000000000}"/>
            </ac:spMkLst>
          </pc:spChg>
          <pc:picChg chg="del">
            <ac:chgData name="Rob Heathcote" userId="62419938-1f1d-43ca-9327-cfd6c1894440" providerId="ADAL" clId="{8C2D33B5-E188-4285-8D39-1195381D8C99}" dt="2020-03-05T08:16:17.590" v="6" actId="478"/>
            <ac:picMkLst>
              <pc:docMk/>
              <pc:sldMasterMk cId="3316734550" sldId="2147483648"/>
              <pc:sldLayoutMk cId="2849720375" sldId="2147483652"/>
              <ac:picMk id="9" creationId="{00000000-0000-0000-0000-000000000000}"/>
            </ac:picMkLst>
          </pc:picChg>
          <pc:picChg chg="add ord">
            <ac:chgData name="Rob Heathcote" userId="62419938-1f1d-43ca-9327-cfd6c1894440" providerId="ADAL" clId="{8C2D33B5-E188-4285-8D39-1195381D8C99}" dt="2020-03-05T08:16:19.654" v="10" actId="171"/>
            <ac:picMkLst>
              <pc:docMk/>
              <pc:sldMasterMk cId="3316734550" sldId="2147483648"/>
              <pc:sldLayoutMk cId="2849720375" sldId="2147483652"/>
              <ac:picMk id="10" creationId="{D69817A0-4E45-4AD5-89C6-75ACA0208846}"/>
            </ac:picMkLst>
          </pc:picChg>
          <pc:picChg chg="add del">
            <ac:chgData name="Rob Heathcote" userId="62419938-1f1d-43ca-9327-cfd6c1894440" providerId="ADAL" clId="{8C2D33B5-E188-4285-8D39-1195381D8C99}" dt="2020-03-05T08:20:15.829" v="94" actId="478"/>
            <ac:picMkLst>
              <pc:docMk/>
              <pc:sldMasterMk cId="3316734550" sldId="2147483648"/>
              <pc:sldLayoutMk cId="2849720375" sldId="2147483652"/>
              <ac:picMk id="11" creationId="{9C895578-3D53-4310-9D74-6A3CA46B8B3F}"/>
            </ac:picMkLst>
          </pc:picChg>
        </pc:sldLayoutChg>
        <pc:sldLayoutChg chg="addSp delSp modSp">
          <pc:chgData name="Rob Heathcote" userId="62419938-1f1d-43ca-9327-cfd6c1894440" providerId="ADAL" clId="{8C2D33B5-E188-4285-8D39-1195381D8C99}" dt="2020-03-05T08:25:23.367" v="100"/>
          <pc:sldLayoutMkLst>
            <pc:docMk/>
            <pc:sldMasterMk cId="3316734550" sldId="2147483648"/>
            <pc:sldLayoutMk cId="4180777422" sldId="2147483653"/>
          </pc:sldLayoutMkLst>
          <pc:spChg chg="mod">
            <ac:chgData name="Rob Heathcote" userId="62419938-1f1d-43ca-9327-cfd6c1894440" providerId="ADAL" clId="{8C2D33B5-E188-4285-8D39-1195381D8C99}" dt="2020-03-05T08:20:08.704" v="91" actId="207"/>
            <ac:spMkLst>
              <pc:docMk/>
              <pc:sldMasterMk cId="3316734550" sldId="2147483648"/>
              <pc:sldLayoutMk cId="4180777422" sldId="2147483653"/>
              <ac:spMk id="27" creationId="{00000000-0000-0000-0000-000000000000}"/>
            </ac:spMkLst>
          </pc:spChg>
          <pc:spChg chg="mod">
            <ac:chgData name="Rob Heathcote" userId="62419938-1f1d-43ca-9327-cfd6c1894440" providerId="ADAL" clId="{8C2D33B5-E188-4285-8D39-1195381D8C99}" dt="2020-03-05T08:25:23.367" v="100"/>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8C2D33B5-E188-4285-8D39-1195381D8C99}" dt="2020-03-05T08:16:22.301" v="11" actId="478"/>
            <ac:picMkLst>
              <pc:docMk/>
              <pc:sldMasterMk cId="3316734550" sldId="2147483648"/>
              <pc:sldLayoutMk cId="4180777422" sldId="2147483653"/>
              <ac:picMk id="7" creationId="{00000000-0000-0000-0000-000000000000}"/>
            </ac:picMkLst>
          </pc:picChg>
          <pc:picChg chg="add ord">
            <ac:chgData name="Rob Heathcote" userId="62419938-1f1d-43ca-9327-cfd6c1894440" providerId="ADAL" clId="{8C2D33B5-E188-4285-8D39-1195381D8C99}" dt="2020-03-05T08:16:23.422" v="15" actId="171"/>
            <ac:picMkLst>
              <pc:docMk/>
              <pc:sldMasterMk cId="3316734550" sldId="2147483648"/>
              <pc:sldLayoutMk cId="4180777422" sldId="2147483653"/>
              <ac:picMk id="8" creationId="{AD141344-64C7-42DF-A565-D6781AD0BFC5}"/>
            </ac:picMkLst>
          </pc:picChg>
        </pc:sldLayoutChg>
        <pc:sldLayoutChg chg="addSp delSp modSp setBg">
          <pc:chgData name="Rob Heathcote" userId="62419938-1f1d-43ca-9327-cfd6c1894440" providerId="ADAL" clId="{8C2D33B5-E188-4285-8D39-1195381D8C99}" dt="2020-03-05T08:19:18.441" v="80"/>
          <pc:sldLayoutMkLst>
            <pc:docMk/>
            <pc:sldMasterMk cId="3316734550" sldId="2147483648"/>
            <pc:sldLayoutMk cId="2265425468" sldId="2147483654"/>
          </pc:sldLayoutMkLst>
          <pc:picChg chg="add del mod">
            <ac:chgData name="Rob Heathcote" userId="62419938-1f1d-43ca-9327-cfd6c1894440" providerId="ADAL" clId="{8C2D33B5-E188-4285-8D39-1195381D8C99}" dt="2020-03-05T08:19:18.441" v="80"/>
            <ac:picMkLst>
              <pc:docMk/>
              <pc:sldMasterMk cId="3316734550" sldId="2147483648"/>
              <pc:sldLayoutMk cId="2265425468" sldId="2147483654"/>
              <ac:picMk id="2" creationId="{471BD429-BB1C-4E59-98AA-C313BDD4CD32}"/>
            </ac:picMkLst>
          </pc:picChg>
        </pc:sldLayoutChg>
        <pc:sldLayoutChg chg="addSp delSp modSp">
          <pc:chgData name="Rob Heathcote" userId="62419938-1f1d-43ca-9327-cfd6c1894440" providerId="ADAL" clId="{8C2D33B5-E188-4285-8D39-1195381D8C99}" dt="2020-03-05T08:25:25.105" v="101"/>
          <pc:sldLayoutMkLst>
            <pc:docMk/>
            <pc:sldMasterMk cId="3316734550" sldId="2147483648"/>
            <pc:sldLayoutMk cId="2400860605" sldId="2147483655"/>
          </pc:sldLayoutMkLst>
          <pc:spChg chg="mod">
            <ac:chgData name="Rob Heathcote" userId="62419938-1f1d-43ca-9327-cfd6c1894440" providerId="ADAL" clId="{8C2D33B5-E188-4285-8D39-1195381D8C99}" dt="2020-03-05T08:20:10.087" v="92" actId="207"/>
            <ac:spMkLst>
              <pc:docMk/>
              <pc:sldMasterMk cId="3316734550" sldId="2147483648"/>
              <pc:sldLayoutMk cId="2400860605" sldId="2147483655"/>
              <ac:spMk id="26" creationId="{00000000-0000-0000-0000-000000000000}"/>
            </ac:spMkLst>
          </pc:spChg>
          <pc:spChg chg="mod">
            <ac:chgData name="Rob Heathcote" userId="62419938-1f1d-43ca-9327-cfd6c1894440" providerId="ADAL" clId="{8C2D33B5-E188-4285-8D39-1195381D8C99}" dt="2020-03-05T08:25:25.105" v="101"/>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8C2D33B5-E188-4285-8D39-1195381D8C99}" dt="2020-03-05T08:16:25.447" v="16" actId="478"/>
            <ac:picMkLst>
              <pc:docMk/>
              <pc:sldMasterMk cId="3316734550" sldId="2147483648"/>
              <pc:sldLayoutMk cId="2400860605" sldId="2147483655"/>
              <ac:picMk id="7" creationId="{00000000-0000-0000-0000-000000000000}"/>
            </ac:picMkLst>
          </pc:picChg>
          <pc:picChg chg="add ord">
            <ac:chgData name="Rob Heathcote" userId="62419938-1f1d-43ca-9327-cfd6c1894440" providerId="ADAL" clId="{8C2D33B5-E188-4285-8D39-1195381D8C99}" dt="2020-03-05T08:16:26.350" v="19" actId="171"/>
            <ac:picMkLst>
              <pc:docMk/>
              <pc:sldMasterMk cId="3316734550" sldId="2147483648"/>
              <pc:sldLayoutMk cId="2400860605" sldId="2147483655"/>
              <ac:picMk id="8" creationId="{D1329640-3DB8-4524-A61D-92C21B0DDD54}"/>
            </ac:picMkLst>
          </pc:picChg>
        </pc:sldLayoutChg>
        <pc:sldLayoutChg chg="addSp delSp modSp">
          <pc:chgData name="Rob Heathcote" userId="62419938-1f1d-43ca-9327-cfd6c1894440" providerId="ADAL" clId="{8C2D33B5-E188-4285-8D39-1195381D8C99}" dt="2020-03-05T08:25:26.701" v="102"/>
          <pc:sldLayoutMkLst>
            <pc:docMk/>
            <pc:sldMasterMk cId="3316734550" sldId="2147483648"/>
            <pc:sldLayoutMk cId="3315833090" sldId="2147483656"/>
          </pc:sldLayoutMkLst>
          <pc:spChg chg="mod">
            <ac:chgData name="Rob Heathcote" userId="62419938-1f1d-43ca-9327-cfd6c1894440" providerId="ADAL" clId="{8C2D33B5-E188-4285-8D39-1195381D8C99}" dt="2020-03-05T08:20:11.529" v="93" actId="207"/>
            <ac:spMkLst>
              <pc:docMk/>
              <pc:sldMasterMk cId="3316734550" sldId="2147483648"/>
              <pc:sldLayoutMk cId="3315833090" sldId="2147483656"/>
              <ac:spMk id="25" creationId="{00000000-0000-0000-0000-000000000000}"/>
            </ac:spMkLst>
          </pc:spChg>
          <pc:spChg chg="mod">
            <ac:chgData name="Rob Heathcote" userId="62419938-1f1d-43ca-9327-cfd6c1894440" providerId="ADAL" clId="{8C2D33B5-E188-4285-8D39-1195381D8C99}" dt="2020-03-05T08:25:26.701" v="102"/>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8C2D33B5-E188-4285-8D39-1195381D8C99}" dt="2020-03-05T08:16:28.502" v="20" actId="478"/>
            <ac:picMkLst>
              <pc:docMk/>
              <pc:sldMasterMk cId="3316734550" sldId="2147483648"/>
              <pc:sldLayoutMk cId="3315833090" sldId="2147483656"/>
              <ac:picMk id="6" creationId="{00000000-0000-0000-0000-000000000000}"/>
            </ac:picMkLst>
          </pc:picChg>
          <pc:picChg chg="add ord">
            <ac:chgData name="Rob Heathcote" userId="62419938-1f1d-43ca-9327-cfd6c1894440" providerId="ADAL" clId="{8C2D33B5-E188-4285-8D39-1195381D8C99}" dt="2020-03-05T08:16:30.598" v="23" actId="171"/>
            <ac:picMkLst>
              <pc:docMk/>
              <pc:sldMasterMk cId="3316734550" sldId="2147483648"/>
              <pc:sldLayoutMk cId="3315833090" sldId="2147483656"/>
              <ac:picMk id="7" creationId="{6E3B30C0-2FB0-43E0-A4FE-C11638E74085}"/>
            </ac:picMkLst>
          </pc:picChg>
        </pc:sldLayoutChg>
        <pc:sldLayoutChg chg="addSp delSp modSp setBg">
          <pc:chgData name="Rob Heathcote" userId="62419938-1f1d-43ca-9327-cfd6c1894440" providerId="ADAL" clId="{8C2D33B5-E188-4285-8D39-1195381D8C99}" dt="2020-03-05T09:34:50.591" v="105" actId="14100"/>
          <pc:sldLayoutMkLst>
            <pc:docMk/>
            <pc:sldMasterMk cId="3316734550" sldId="2147483648"/>
            <pc:sldLayoutMk cId="393927180" sldId="2147483664"/>
          </pc:sldLayoutMkLst>
          <pc:spChg chg="mod">
            <ac:chgData name="Rob Heathcote" userId="62419938-1f1d-43ca-9327-cfd6c1894440" providerId="ADAL" clId="{8C2D33B5-E188-4285-8D39-1195381D8C99}" dt="2020-03-05T08:19:32.900" v="83" actId="207"/>
            <ac:spMkLst>
              <pc:docMk/>
              <pc:sldMasterMk cId="3316734550" sldId="2147483648"/>
              <pc:sldLayoutMk cId="393927180" sldId="2147483664"/>
              <ac:spMk id="10" creationId="{00000000-0000-0000-0000-000000000000}"/>
            </ac:spMkLst>
          </pc:spChg>
          <pc:picChg chg="add del">
            <ac:chgData name="Rob Heathcote" userId="62419938-1f1d-43ca-9327-cfd6c1894440" providerId="ADAL" clId="{8C2D33B5-E188-4285-8D39-1195381D8C99}" dt="2020-03-05T08:19:37.968" v="84"/>
            <ac:picMkLst>
              <pc:docMk/>
              <pc:sldMasterMk cId="3316734550" sldId="2147483648"/>
              <pc:sldLayoutMk cId="393927180" sldId="2147483664"/>
              <ac:picMk id="5" creationId="{7915830F-CD0A-4564-A942-F65474AC4801}"/>
            </ac:picMkLst>
          </pc:picChg>
          <pc:cxnChg chg="mod">
            <ac:chgData name="Rob Heathcote" userId="62419938-1f1d-43ca-9327-cfd6c1894440" providerId="ADAL" clId="{8C2D33B5-E188-4285-8D39-1195381D8C99}" dt="2020-03-05T09:34:50.591" v="105" actId="14100"/>
            <ac:cxnSpMkLst>
              <pc:docMk/>
              <pc:sldMasterMk cId="3316734550" sldId="2147483648"/>
              <pc:sldLayoutMk cId="393927180" sldId="2147483664"/>
              <ac:cxnSpMk id="9" creationId="{00000000-0000-0000-0000-000000000000}"/>
            </ac:cxnSpMkLst>
          </pc:cxnChg>
        </pc:sldLayoutChg>
        <pc:sldLayoutChg chg="addSp delSp modSp">
          <pc:chgData name="Rob Heathcote" userId="62419938-1f1d-43ca-9327-cfd6c1894440" providerId="ADAL" clId="{8C2D33B5-E188-4285-8D39-1195381D8C99}" dt="2020-03-05T08:25:28.764" v="103"/>
          <pc:sldLayoutMkLst>
            <pc:docMk/>
            <pc:sldMasterMk cId="3316734550" sldId="2147483648"/>
            <pc:sldLayoutMk cId="3956848365" sldId="2147483665"/>
          </pc:sldLayoutMkLst>
          <pc:spChg chg="mod">
            <ac:chgData name="Rob Heathcote" userId="62419938-1f1d-43ca-9327-cfd6c1894440" providerId="ADAL" clId="{8C2D33B5-E188-4285-8D39-1195381D8C99}" dt="2020-03-05T08:16:38.900" v="38" actId="20577"/>
            <ac:spMkLst>
              <pc:docMk/>
              <pc:sldMasterMk cId="3316734550" sldId="2147483648"/>
              <pc:sldLayoutMk cId="3956848365" sldId="2147483665"/>
              <ac:spMk id="8" creationId="{00000000-0000-0000-0000-000000000000}"/>
            </ac:spMkLst>
          </pc:spChg>
          <pc:spChg chg="mod">
            <ac:chgData name="Rob Heathcote" userId="62419938-1f1d-43ca-9327-cfd6c1894440" providerId="ADAL" clId="{8C2D33B5-E188-4285-8D39-1195381D8C99}" dt="2020-03-05T08:25:28.764" v="103"/>
            <ac:spMkLst>
              <pc:docMk/>
              <pc:sldMasterMk cId="3316734550" sldId="2147483648"/>
              <pc:sldLayoutMk cId="3956848365" sldId="2147483665"/>
              <ac:spMk id="28" creationId="{00000000-0000-0000-0000-000000000000}"/>
            </ac:spMkLst>
          </pc:spChg>
          <pc:picChg chg="add ord">
            <ac:chgData name="Rob Heathcote" userId="62419938-1f1d-43ca-9327-cfd6c1894440" providerId="ADAL" clId="{8C2D33B5-E188-4285-8D39-1195381D8C99}" dt="2020-03-05T08:16:35.639" v="34" actId="171"/>
            <ac:picMkLst>
              <pc:docMk/>
              <pc:sldMasterMk cId="3316734550" sldId="2147483648"/>
              <pc:sldLayoutMk cId="3956848365" sldId="2147483665"/>
              <ac:picMk id="6" creationId="{DF76C268-B283-491D-90DB-10BCFA869B06}"/>
            </ac:picMkLst>
          </pc:picChg>
          <pc:picChg chg="del">
            <ac:chgData name="Rob Heathcote" userId="62419938-1f1d-43ca-9327-cfd6c1894440" providerId="ADAL" clId="{8C2D33B5-E188-4285-8D39-1195381D8C99}" dt="2020-03-05T08:16:33.102" v="24" actId="478"/>
            <ac:picMkLst>
              <pc:docMk/>
              <pc:sldMasterMk cId="3316734550" sldId="2147483648"/>
              <pc:sldLayoutMk cId="3956848365" sldId="2147483665"/>
              <ac:picMk id="7" creationId="{00000000-0000-0000-0000-000000000000}"/>
            </ac:picMkLst>
          </pc:picChg>
        </pc:sldLayoutChg>
        <pc:sldLayoutChg chg="addSp">
          <pc:chgData name="Rob Heathcote" userId="62419938-1f1d-43ca-9327-cfd6c1894440" providerId="ADAL" clId="{8C2D33B5-E188-4285-8D39-1195381D8C99}" dt="2020-03-05T08:26:18.880" v="104"/>
          <pc:sldLayoutMkLst>
            <pc:docMk/>
            <pc:sldMasterMk cId="3316734550" sldId="2147483648"/>
            <pc:sldLayoutMk cId="2505616677" sldId="2147483666"/>
          </pc:sldLayoutMkLst>
          <pc:picChg chg="add">
            <ac:chgData name="Rob Heathcote" userId="62419938-1f1d-43ca-9327-cfd6c1894440" providerId="ADAL" clId="{8C2D33B5-E188-4285-8D39-1195381D8C99}" dt="2020-03-05T08:26:18.880" v="104"/>
            <ac:picMkLst>
              <pc:docMk/>
              <pc:sldMasterMk cId="3316734550" sldId="2147483648"/>
              <pc:sldLayoutMk cId="2505616677" sldId="2147483666"/>
              <ac:picMk id="7" creationId="{21841273-2336-4BD8-AAE6-B1E0F9CA4E0B}"/>
            </ac:picMkLst>
          </pc:picChg>
        </pc:sldLayoutChg>
      </pc:sldMasterChg>
    </pc:docChg>
  </pc:docChgLst>
  <pc:docChgLst>
    <pc:chgData name="Mike Bloys" userId="1248c4d8-7b2b-4b32-b8bd-163ae845f9bb" providerId="ADAL" clId="{4737239D-CB45-D847-997D-8212AB028C94}"/>
    <pc:docChg chg="custSel modSld modMainMaster">
      <pc:chgData name="Mike Bloys" userId="1248c4d8-7b2b-4b32-b8bd-163ae845f9bb" providerId="ADAL" clId="{4737239D-CB45-D847-997D-8212AB028C94}" dt="2021-07-23T13:49:59.736" v="109" actId="18331"/>
      <pc:docMkLst>
        <pc:docMk/>
      </pc:docMkLst>
      <pc:sldChg chg="addSp delSp modSp mod modClrScheme chgLayout">
        <pc:chgData name="Mike Bloys" userId="1248c4d8-7b2b-4b32-b8bd-163ae845f9bb" providerId="ADAL" clId="{4737239D-CB45-D847-997D-8212AB028C94}" dt="2021-07-23T13:32:53.934" v="60" actId="21"/>
        <pc:sldMkLst>
          <pc:docMk/>
          <pc:sldMk cId="644322881" sldId="261"/>
        </pc:sldMkLst>
        <pc:spChg chg="add del mod">
          <ac:chgData name="Mike Bloys" userId="1248c4d8-7b2b-4b32-b8bd-163ae845f9bb" providerId="ADAL" clId="{4737239D-CB45-D847-997D-8212AB028C94}" dt="2021-07-23T13:31:20.961" v="50" actId="6264"/>
          <ac:spMkLst>
            <pc:docMk/>
            <pc:sldMk cId="644322881" sldId="261"/>
            <ac:spMk id="2" creationId="{7F7E7DC0-36AF-9D40-BC89-35BED11B8C90}"/>
          </ac:spMkLst>
        </pc:spChg>
        <pc:spChg chg="mod ord">
          <ac:chgData name="Mike Bloys" userId="1248c4d8-7b2b-4b32-b8bd-163ae845f9bb" providerId="ADAL" clId="{4737239D-CB45-D847-997D-8212AB028C94}" dt="2021-07-23T13:31:20.961" v="50" actId="6264"/>
          <ac:spMkLst>
            <pc:docMk/>
            <pc:sldMk cId="644322881" sldId="261"/>
            <ac:spMk id="3" creationId="{00000000-0000-0000-0000-000000000000}"/>
          </ac:spMkLst>
        </pc:spChg>
        <pc:spChg chg="mod ord">
          <ac:chgData name="Mike Bloys" userId="1248c4d8-7b2b-4b32-b8bd-163ae845f9bb" providerId="ADAL" clId="{4737239D-CB45-D847-997D-8212AB028C94}" dt="2021-07-23T13:31:30.095" v="52" actId="15"/>
          <ac:spMkLst>
            <pc:docMk/>
            <pc:sldMk cId="644322881" sldId="261"/>
            <ac:spMk id="4" creationId="{00000000-0000-0000-0000-000000000000}"/>
          </ac:spMkLst>
        </pc:spChg>
        <pc:spChg chg="add del mod">
          <ac:chgData name="Mike Bloys" userId="1248c4d8-7b2b-4b32-b8bd-163ae845f9bb" providerId="ADAL" clId="{4737239D-CB45-D847-997D-8212AB028C94}" dt="2021-07-23T13:31:20.961" v="50" actId="6264"/>
          <ac:spMkLst>
            <pc:docMk/>
            <pc:sldMk cId="644322881" sldId="261"/>
            <ac:spMk id="5" creationId="{165E7167-E9F0-A64A-B156-FF46241C4936}"/>
          </ac:spMkLst>
        </pc:spChg>
        <pc:spChg chg="add del mod">
          <ac:chgData name="Mike Bloys" userId="1248c4d8-7b2b-4b32-b8bd-163ae845f9bb" providerId="ADAL" clId="{4737239D-CB45-D847-997D-8212AB028C94}" dt="2021-07-23T13:32:53.934" v="60" actId="21"/>
          <ac:spMkLst>
            <pc:docMk/>
            <pc:sldMk cId="644322881" sldId="261"/>
            <ac:spMk id="6" creationId="{D9C837CD-41FA-0E40-A490-32EE9EC1BE29}"/>
          </ac:spMkLst>
        </pc:spChg>
      </pc:sldChg>
      <pc:sldChg chg="modSp mod">
        <pc:chgData name="Mike Bloys" userId="1248c4d8-7b2b-4b32-b8bd-163ae845f9bb" providerId="ADAL" clId="{4737239D-CB45-D847-997D-8212AB028C94}" dt="2021-07-23T13:33:58.326" v="66" actId="207"/>
        <pc:sldMkLst>
          <pc:docMk/>
          <pc:sldMk cId="4230833767" sldId="275"/>
        </pc:sldMkLst>
        <pc:spChg chg="mod">
          <ac:chgData name="Mike Bloys" userId="1248c4d8-7b2b-4b32-b8bd-163ae845f9bb" providerId="ADAL" clId="{4737239D-CB45-D847-997D-8212AB028C94}" dt="2021-07-23T13:33:58.326" v="66" actId="207"/>
          <ac:spMkLst>
            <pc:docMk/>
            <pc:sldMk cId="4230833767" sldId="275"/>
            <ac:spMk id="4" creationId="{00000000-0000-0000-0000-000000000000}"/>
          </ac:spMkLst>
        </pc:spChg>
        <pc:cxnChg chg="mod">
          <ac:chgData name="Mike Bloys" userId="1248c4d8-7b2b-4b32-b8bd-163ae845f9bb" providerId="ADAL" clId="{4737239D-CB45-D847-997D-8212AB028C94}" dt="2021-07-23T13:33:43.397" v="64" actId="208"/>
          <ac:cxnSpMkLst>
            <pc:docMk/>
            <pc:sldMk cId="4230833767" sldId="275"/>
            <ac:cxnSpMk id="11" creationId="{00000000-0000-0000-0000-000000000000}"/>
          </ac:cxnSpMkLst>
        </pc:cxnChg>
        <pc:cxnChg chg="mod">
          <ac:chgData name="Mike Bloys" userId="1248c4d8-7b2b-4b32-b8bd-163ae845f9bb" providerId="ADAL" clId="{4737239D-CB45-D847-997D-8212AB028C94}" dt="2021-07-23T13:33:43.397" v="64" actId="208"/>
          <ac:cxnSpMkLst>
            <pc:docMk/>
            <pc:sldMk cId="4230833767" sldId="275"/>
            <ac:cxnSpMk id="13" creationId="{00000000-0000-0000-0000-000000000000}"/>
          </ac:cxnSpMkLst>
        </pc:cxnChg>
      </pc:sldChg>
      <pc:sldChg chg="modSp mod">
        <pc:chgData name="Mike Bloys" userId="1248c4d8-7b2b-4b32-b8bd-163ae845f9bb" providerId="ADAL" clId="{4737239D-CB45-D847-997D-8212AB028C94}" dt="2021-07-23T13:34:38.770" v="69" actId="207"/>
        <pc:sldMkLst>
          <pc:docMk/>
          <pc:sldMk cId="2128003173" sldId="277"/>
        </pc:sldMkLst>
        <pc:spChg chg="mod">
          <ac:chgData name="Mike Bloys" userId="1248c4d8-7b2b-4b32-b8bd-163ae845f9bb" providerId="ADAL" clId="{4737239D-CB45-D847-997D-8212AB028C94}" dt="2021-07-23T13:34:38.770" v="69" actId="207"/>
          <ac:spMkLst>
            <pc:docMk/>
            <pc:sldMk cId="2128003173" sldId="277"/>
            <ac:spMk id="3" creationId="{00000000-0000-0000-0000-000000000000}"/>
          </ac:spMkLst>
        </pc:spChg>
      </pc:sldChg>
      <pc:sldChg chg="modSp mod">
        <pc:chgData name="Mike Bloys" userId="1248c4d8-7b2b-4b32-b8bd-163ae845f9bb" providerId="ADAL" clId="{4737239D-CB45-D847-997D-8212AB028C94}" dt="2021-07-23T13:35:14.742" v="70" actId="207"/>
        <pc:sldMkLst>
          <pc:docMk/>
          <pc:sldMk cId="3190143112" sldId="286"/>
        </pc:sldMkLst>
        <pc:spChg chg="mod">
          <ac:chgData name="Mike Bloys" userId="1248c4d8-7b2b-4b32-b8bd-163ae845f9bb" providerId="ADAL" clId="{4737239D-CB45-D847-997D-8212AB028C94}" dt="2021-07-23T13:35:14.742" v="70" actId="207"/>
          <ac:spMkLst>
            <pc:docMk/>
            <pc:sldMk cId="3190143112" sldId="286"/>
            <ac:spMk id="3" creationId="{00000000-0000-0000-0000-000000000000}"/>
          </ac:spMkLst>
        </pc:spChg>
      </pc:sldChg>
      <pc:sldChg chg="modSp mod">
        <pc:chgData name="Mike Bloys" userId="1248c4d8-7b2b-4b32-b8bd-163ae845f9bb" providerId="ADAL" clId="{4737239D-CB45-D847-997D-8212AB028C94}" dt="2021-07-23T13:40:02.926" v="96" actId="207"/>
        <pc:sldMkLst>
          <pc:docMk/>
          <pc:sldMk cId="1453304856" sldId="289"/>
        </pc:sldMkLst>
        <pc:spChg chg="mod">
          <ac:chgData name="Mike Bloys" userId="1248c4d8-7b2b-4b32-b8bd-163ae845f9bb" providerId="ADAL" clId="{4737239D-CB45-D847-997D-8212AB028C94}" dt="2021-07-23T13:40:02.926" v="96" actId="207"/>
          <ac:spMkLst>
            <pc:docMk/>
            <pc:sldMk cId="1453304856" sldId="289"/>
            <ac:spMk id="3" creationId="{00000000-0000-0000-0000-000000000000}"/>
          </ac:spMkLst>
        </pc:spChg>
      </pc:sldChg>
      <pc:sldChg chg="modSp mod">
        <pc:chgData name="Mike Bloys" userId="1248c4d8-7b2b-4b32-b8bd-163ae845f9bb" providerId="ADAL" clId="{4737239D-CB45-D847-997D-8212AB028C94}" dt="2021-07-23T13:40:22.791" v="100" actId="207"/>
        <pc:sldMkLst>
          <pc:docMk/>
          <pc:sldMk cId="1880023700" sldId="290"/>
        </pc:sldMkLst>
        <pc:spChg chg="mod">
          <ac:chgData name="Mike Bloys" userId="1248c4d8-7b2b-4b32-b8bd-163ae845f9bb" providerId="ADAL" clId="{4737239D-CB45-D847-997D-8212AB028C94}" dt="2021-07-23T13:40:22.791" v="100" actId="207"/>
          <ac:spMkLst>
            <pc:docMk/>
            <pc:sldMk cId="1880023700" sldId="290"/>
            <ac:spMk id="3" creationId="{00000000-0000-0000-0000-000000000000}"/>
          </ac:spMkLst>
        </pc:spChg>
      </pc:sldChg>
      <pc:sldChg chg="modSp mod">
        <pc:chgData name="Mike Bloys" userId="1248c4d8-7b2b-4b32-b8bd-163ae845f9bb" providerId="ADAL" clId="{4737239D-CB45-D847-997D-8212AB028C94}" dt="2021-07-23T13:40:29.890" v="101" actId="207"/>
        <pc:sldMkLst>
          <pc:docMk/>
          <pc:sldMk cId="61033307" sldId="292"/>
        </pc:sldMkLst>
        <pc:spChg chg="mod">
          <ac:chgData name="Mike Bloys" userId="1248c4d8-7b2b-4b32-b8bd-163ae845f9bb" providerId="ADAL" clId="{4737239D-CB45-D847-997D-8212AB028C94}" dt="2021-07-23T13:40:29.890" v="101" actId="207"/>
          <ac:spMkLst>
            <pc:docMk/>
            <pc:sldMk cId="61033307" sldId="292"/>
            <ac:spMk id="3" creationId="{00000000-0000-0000-0000-000000000000}"/>
          </ac:spMkLst>
        </pc:spChg>
      </pc:sldChg>
      <pc:sldChg chg="addSp delSp modSp mod">
        <pc:chgData name="Mike Bloys" userId="1248c4d8-7b2b-4b32-b8bd-163ae845f9bb" providerId="ADAL" clId="{4737239D-CB45-D847-997D-8212AB028C94}" dt="2021-07-23T13:49:59.736" v="109" actId="18331"/>
        <pc:sldMkLst>
          <pc:docMk/>
          <pc:sldMk cId="2429655742" sldId="296"/>
        </pc:sldMkLst>
        <pc:picChg chg="add del mod">
          <ac:chgData name="Mike Bloys" userId="1248c4d8-7b2b-4b32-b8bd-163ae845f9bb" providerId="ADAL" clId="{4737239D-CB45-D847-997D-8212AB028C94}" dt="2021-07-23T13:48:58.211" v="105" actId="478"/>
          <ac:picMkLst>
            <pc:docMk/>
            <pc:sldMk cId="2429655742" sldId="296"/>
            <ac:picMk id="5" creationId="{11125320-78E4-7C42-9DDB-08204830FB1C}"/>
          </ac:picMkLst>
        </pc:picChg>
        <pc:picChg chg="del">
          <ac:chgData name="Mike Bloys" userId="1248c4d8-7b2b-4b32-b8bd-163ae845f9bb" providerId="ADAL" clId="{4737239D-CB45-D847-997D-8212AB028C94}" dt="2021-07-23T13:48:44.182" v="102" actId="478"/>
          <ac:picMkLst>
            <pc:docMk/>
            <pc:sldMk cId="2429655742" sldId="296"/>
            <ac:picMk id="7" creationId="{A7DB0596-21A4-4FE1-9DAA-08DED3C1BD7E}"/>
          </ac:picMkLst>
        </pc:picChg>
        <pc:picChg chg="add mod">
          <ac:chgData name="Mike Bloys" userId="1248c4d8-7b2b-4b32-b8bd-163ae845f9bb" providerId="ADAL" clId="{4737239D-CB45-D847-997D-8212AB028C94}" dt="2021-07-23T13:49:59.736" v="109" actId="18331"/>
          <ac:picMkLst>
            <pc:docMk/>
            <pc:sldMk cId="2429655742" sldId="296"/>
            <ac:picMk id="8" creationId="{CE5AA375-1AB0-D94E-B479-EC1CD9FF7EB3}"/>
          </ac:picMkLst>
        </pc:picChg>
      </pc:sldChg>
      <pc:sldChg chg="modSp mod">
        <pc:chgData name="Mike Bloys" userId="1248c4d8-7b2b-4b32-b8bd-163ae845f9bb" providerId="ADAL" clId="{4737239D-CB45-D847-997D-8212AB028C94}" dt="2021-07-23T13:38:04.673" v="90" actId="948"/>
        <pc:sldMkLst>
          <pc:docMk/>
          <pc:sldMk cId="1222535726" sldId="304"/>
        </pc:sldMkLst>
        <pc:spChg chg="mod">
          <ac:chgData name="Mike Bloys" userId="1248c4d8-7b2b-4b32-b8bd-163ae845f9bb" providerId="ADAL" clId="{4737239D-CB45-D847-997D-8212AB028C94}" dt="2021-07-23T13:38:04.673" v="90" actId="948"/>
          <ac:spMkLst>
            <pc:docMk/>
            <pc:sldMk cId="1222535726" sldId="304"/>
            <ac:spMk id="3" creationId="{00000000-0000-0000-0000-000000000000}"/>
          </ac:spMkLst>
        </pc:spChg>
      </pc:sldChg>
      <pc:sldChg chg="modSp mod">
        <pc:chgData name="Mike Bloys" userId="1248c4d8-7b2b-4b32-b8bd-163ae845f9bb" providerId="ADAL" clId="{4737239D-CB45-D847-997D-8212AB028C94}" dt="2021-07-23T13:38:30.728" v="95" actId="179"/>
        <pc:sldMkLst>
          <pc:docMk/>
          <pc:sldMk cId="3461584289" sldId="305"/>
        </pc:sldMkLst>
        <pc:spChg chg="mod">
          <ac:chgData name="Mike Bloys" userId="1248c4d8-7b2b-4b32-b8bd-163ae845f9bb" providerId="ADAL" clId="{4737239D-CB45-D847-997D-8212AB028C94}" dt="2021-07-23T13:38:30.728" v="95" actId="179"/>
          <ac:spMkLst>
            <pc:docMk/>
            <pc:sldMk cId="3461584289" sldId="305"/>
            <ac:spMk id="3" creationId="{00000000-0000-0000-0000-000000000000}"/>
          </ac:spMkLst>
        </pc:spChg>
      </pc:sldChg>
      <pc:sldMasterChg chg="delSldLayout modSldLayout sldLayoutOrd">
        <pc:chgData name="Mike Bloys" userId="1248c4d8-7b2b-4b32-b8bd-163ae845f9bb" providerId="ADAL" clId="{4737239D-CB45-D847-997D-8212AB028C94}" dt="2021-07-23T13:33:03.978" v="63" actId="478"/>
        <pc:sldMasterMkLst>
          <pc:docMk/>
          <pc:sldMasterMk cId="3316734550" sldId="2147483648"/>
        </pc:sldMasterMkLst>
        <pc:sldLayoutChg chg="delSp modSp">
          <pc:chgData name="Mike Bloys" userId="1248c4d8-7b2b-4b32-b8bd-163ae845f9bb" providerId="ADAL" clId="{4737239D-CB45-D847-997D-8212AB028C94}" dt="2021-07-23T13:24:13.364" v="2" actId="18331"/>
          <pc:sldLayoutMkLst>
            <pc:docMk/>
            <pc:sldMasterMk cId="3316734550" sldId="2147483648"/>
            <pc:sldLayoutMk cId="3886385901" sldId="2147483649"/>
          </pc:sldLayoutMkLst>
          <pc:grpChg chg="del">
            <ac:chgData name="Mike Bloys" userId="1248c4d8-7b2b-4b32-b8bd-163ae845f9bb" providerId="ADAL" clId="{4737239D-CB45-D847-997D-8212AB028C94}" dt="2021-07-23T13:23:25.719" v="0" actId="478"/>
            <ac:grpSpMkLst>
              <pc:docMk/>
              <pc:sldMasterMk cId="3316734550" sldId="2147483648"/>
              <pc:sldLayoutMk cId="3886385901" sldId="2147483649"/>
              <ac:grpSpMk id="4" creationId="{57F45307-B4A7-4106-B982-DDE029ADA5E5}"/>
            </ac:grpSpMkLst>
          </pc:grpChg>
          <pc:picChg chg="mod">
            <ac:chgData name="Mike Bloys" userId="1248c4d8-7b2b-4b32-b8bd-163ae845f9bb" providerId="ADAL" clId="{4737239D-CB45-D847-997D-8212AB028C94}" dt="2021-07-23T13:24:13.364" v="2" actId="18331"/>
            <ac:picMkLst>
              <pc:docMk/>
              <pc:sldMasterMk cId="3316734550" sldId="2147483648"/>
              <pc:sldLayoutMk cId="3886385901" sldId="2147483649"/>
              <ac:picMk id="3" creationId="{3C76FB76-463C-4741-876B-12921C3575A2}"/>
            </ac:picMkLst>
          </pc:picChg>
        </pc:sldLayoutChg>
        <pc:sldLayoutChg chg="addSp delSp modSp mod">
          <pc:chgData name="Mike Bloys" userId="1248c4d8-7b2b-4b32-b8bd-163ae845f9bb" providerId="ADAL" clId="{4737239D-CB45-D847-997D-8212AB028C94}" dt="2021-07-23T13:27:01.178" v="25" actId="16037"/>
          <pc:sldLayoutMkLst>
            <pc:docMk/>
            <pc:sldMasterMk cId="3316734550" sldId="2147483648"/>
            <pc:sldLayoutMk cId="2849720375" sldId="2147483652"/>
          </pc:sldLayoutMkLst>
          <pc:spChg chg="mod">
            <ac:chgData name="Mike Bloys" userId="1248c4d8-7b2b-4b32-b8bd-163ae845f9bb" providerId="ADAL" clId="{4737239D-CB45-D847-997D-8212AB028C94}" dt="2021-07-23T13:27:01.178" v="25" actId="16037"/>
            <ac:spMkLst>
              <pc:docMk/>
              <pc:sldMasterMk cId="3316734550" sldId="2147483648"/>
              <pc:sldLayoutMk cId="2849720375" sldId="2147483652"/>
              <ac:spMk id="3" creationId="{00000000-0000-0000-0000-000000000000}"/>
            </ac:spMkLst>
          </pc:spChg>
          <pc:spChg chg="mod">
            <ac:chgData name="Mike Bloys" userId="1248c4d8-7b2b-4b32-b8bd-163ae845f9bb" providerId="ADAL" clId="{4737239D-CB45-D847-997D-8212AB028C94}" dt="2021-07-23T13:26:40.099" v="24" actId="207"/>
            <ac:spMkLst>
              <pc:docMk/>
              <pc:sldMasterMk cId="3316734550" sldId="2147483648"/>
              <pc:sldLayoutMk cId="2849720375" sldId="2147483652"/>
              <ac:spMk id="8" creationId="{00000000-0000-0000-0000-000000000000}"/>
            </ac:spMkLst>
          </pc:spChg>
          <pc:picChg chg="add mod">
            <ac:chgData name="Mike Bloys" userId="1248c4d8-7b2b-4b32-b8bd-163ae845f9bb" providerId="ADAL" clId="{4737239D-CB45-D847-997D-8212AB028C94}" dt="2021-07-23T13:27:01.178" v="25" actId="16037"/>
            <ac:picMkLst>
              <pc:docMk/>
              <pc:sldMasterMk cId="3316734550" sldId="2147483648"/>
              <pc:sldLayoutMk cId="2849720375" sldId="2147483652"/>
              <ac:picMk id="9" creationId="{0755E744-689B-D945-B594-200C4EA54C64}"/>
            </ac:picMkLst>
          </pc:picChg>
          <pc:picChg chg="del">
            <ac:chgData name="Mike Bloys" userId="1248c4d8-7b2b-4b32-b8bd-163ae845f9bb" providerId="ADAL" clId="{4737239D-CB45-D847-997D-8212AB028C94}" dt="2021-07-23T13:26:07.923" v="18" actId="478"/>
            <ac:picMkLst>
              <pc:docMk/>
              <pc:sldMasterMk cId="3316734550" sldId="2147483648"/>
              <pc:sldLayoutMk cId="2849720375" sldId="2147483652"/>
              <ac:picMk id="10" creationId="{D69817A0-4E45-4AD5-89C6-75ACA0208846}"/>
            </ac:picMkLst>
          </pc:picChg>
          <pc:picChg chg="add mod">
            <ac:chgData name="Mike Bloys" userId="1248c4d8-7b2b-4b32-b8bd-163ae845f9bb" providerId="ADAL" clId="{4737239D-CB45-D847-997D-8212AB028C94}" dt="2021-07-23T13:27:01.178" v="25" actId="16037"/>
            <ac:picMkLst>
              <pc:docMk/>
              <pc:sldMasterMk cId="3316734550" sldId="2147483648"/>
              <pc:sldLayoutMk cId="2849720375" sldId="2147483652"/>
              <ac:picMk id="11" creationId="{2B15ED49-3D42-0948-AEC9-EF9125D63AF7}"/>
            </ac:picMkLst>
          </pc:picChg>
          <pc:picChg chg="del mod">
            <ac:chgData name="Mike Bloys" userId="1248c4d8-7b2b-4b32-b8bd-163ae845f9bb" providerId="ADAL" clId="{4737239D-CB45-D847-997D-8212AB028C94}" dt="2021-07-23T13:26:26.812" v="22"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4737239D-CB45-D847-997D-8212AB028C94}" dt="2021-07-23T13:27:28.168" v="30" actId="207"/>
          <pc:sldLayoutMkLst>
            <pc:docMk/>
            <pc:sldMasterMk cId="3316734550" sldId="2147483648"/>
            <pc:sldLayoutMk cId="4180777422" sldId="2147483653"/>
          </pc:sldLayoutMkLst>
          <pc:spChg chg="add mod">
            <ac:chgData name="Mike Bloys" userId="1248c4d8-7b2b-4b32-b8bd-163ae845f9bb" providerId="ADAL" clId="{4737239D-CB45-D847-997D-8212AB028C94}" dt="2021-07-23T13:27:17.577" v="28"/>
            <ac:spMkLst>
              <pc:docMk/>
              <pc:sldMasterMk cId="3316734550" sldId="2147483648"/>
              <pc:sldLayoutMk cId="4180777422" sldId="2147483653"/>
              <ac:spMk id="10" creationId="{6D523E82-2724-B140-BD3B-AFCF77F60AB1}"/>
            </ac:spMkLst>
          </pc:spChg>
          <pc:spChg chg="mod">
            <ac:chgData name="Mike Bloys" userId="1248c4d8-7b2b-4b32-b8bd-163ae845f9bb" providerId="ADAL" clId="{4737239D-CB45-D847-997D-8212AB028C94}" dt="2021-07-23T13:27:28.168" v="30" actId="207"/>
            <ac:spMkLst>
              <pc:docMk/>
              <pc:sldMasterMk cId="3316734550" sldId="2147483648"/>
              <pc:sldLayoutMk cId="4180777422" sldId="2147483653"/>
              <ac:spMk id="27" creationId="{00000000-0000-0000-0000-000000000000}"/>
            </ac:spMkLst>
          </pc:spChg>
          <pc:spChg chg="del">
            <ac:chgData name="Mike Bloys" userId="1248c4d8-7b2b-4b32-b8bd-163ae845f9bb" providerId="ADAL" clId="{4737239D-CB45-D847-997D-8212AB028C94}" dt="2021-07-23T13:27:15.828" v="27" actId="478"/>
            <ac:spMkLst>
              <pc:docMk/>
              <pc:sldMasterMk cId="3316734550" sldId="2147483648"/>
              <pc:sldLayoutMk cId="4180777422" sldId="2147483653"/>
              <ac:spMk id="28" creationId="{00000000-0000-0000-0000-000000000000}"/>
            </ac:spMkLst>
          </pc:spChg>
          <pc:picChg chg="add mod">
            <ac:chgData name="Mike Bloys" userId="1248c4d8-7b2b-4b32-b8bd-163ae845f9bb" providerId="ADAL" clId="{4737239D-CB45-D847-997D-8212AB028C94}" dt="2021-07-23T13:27:17.577" v="28"/>
            <ac:picMkLst>
              <pc:docMk/>
              <pc:sldMasterMk cId="3316734550" sldId="2147483648"/>
              <pc:sldLayoutMk cId="4180777422" sldId="2147483653"/>
              <ac:picMk id="7" creationId="{AF86B66E-12FF-244D-9361-678EC0F3986F}"/>
            </ac:picMkLst>
          </pc:picChg>
          <pc:picChg chg="del">
            <ac:chgData name="Mike Bloys" userId="1248c4d8-7b2b-4b32-b8bd-163ae845f9bb" providerId="ADAL" clId="{4737239D-CB45-D847-997D-8212AB028C94}" dt="2021-07-23T13:27:15.828" v="27" actId="478"/>
            <ac:picMkLst>
              <pc:docMk/>
              <pc:sldMasterMk cId="3316734550" sldId="2147483648"/>
              <pc:sldLayoutMk cId="4180777422" sldId="2147483653"/>
              <ac:picMk id="8" creationId="{AD141344-64C7-42DF-A565-D6781AD0BFC5}"/>
            </ac:picMkLst>
          </pc:picChg>
          <pc:picChg chg="add mod">
            <ac:chgData name="Mike Bloys" userId="1248c4d8-7b2b-4b32-b8bd-163ae845f9bb" providerId="ADAL" clId="{4737239D-CB45-D847-997D-8212AB028C94}" dt="2021-07-23T13:27:17.577" v="28"/>
            <ac:picMkLst>
              <pc:docMk/>
              <pc:sldMasterMk cId="3316734550" sldId="2147483648"/>
              <pc:sldLayoutMk cId="4180777422" sldId="2147483653"/>
              <ac:picMk id="9" creationId="{DDE4FE1C-ED45-3640-A4D4-211CF42A27B9}"/>
            </ac:picMkLst>
          </pc:picChg>
          <pc:picChg chg="del">
            <ac:chgData name="Mike Bloys" userId="1248c4d8-7b2b-4b32-b8bd-163ae845f9bb" providerId="ADAL" clId="{4737239D-CB45-D847-997D-8212AB028C94}" dt="2021-07-23T13:27:15.828" v="27" actId="478"/>
            <ac:picMkLst>
              <pc:docMk/>
              <pc:sldMasterMk cId="3316734550" sldId="2147483648"/>
              <pc:sldLayoutMk cId="4180777422" sldId="2147483653"/>
              <ac:picMk id="29" creationId="{00000000-0000-0000-0000-000000000000}"/>
            </ac:picMkLst>
          </pc:picChg>
        </pc:sldLayoutChg>
        <pc:sldLayoutChg chg="addSp delSp modSp mod setBg">
          <pc:chgData name="Mike Bloys" userId="1248c4d8-7b2b-4b32-b8bd-163ae845f9bb" providerId="ADAL" clId="{4737239D-CB45-D847-997D-8212AB028C94}" dt="2021-07-23T13:33:03.978" v="63" actId="478"/>
          <pc:sldLayoutMkLst>
            <pc:docMk/>
            <pc:sldMasterMk cId="3316734550" sldId="2147483648"/>
            <pc:sldLayoutMk cId="2265425468" sldId="2147483654"/>
          </pc:sldLayoutMkLst>
          <pc:spChg chg="add mod">
            <ac:chgData name="Mike Bloys" userId="1248c4d8-7b2b-4b32-b8bd-163ae845f9bb" providerId="ADAL" clId="{4737239D-CB45-D847-997D-8212AB028C94}" dt="2021-07-23T13:30:51.700" v="46" actId="207"/>
            <ac:spMkLst>
              <pc:docMk/>
              <pc:sldMasterMk cId="3316734550" sldId="2147483648"/>
              <pc:sldLayoutMk cId="2265425468" sldId="2147483654"/>
              <ac:spMk id="6" creationId="{0494C77A-71B8-6249-9077-6071853E7F56}"/>
            </ac:spMkLst>
          </pc:spChg>
          <pc:spChg chg="add del mod">
            <ac:chgData name="Mike Bloys" userId="1248c4d8-7b2b-4b32-b8bd-163ae845f9bb" providerId="ADAL" clId="{4737239D-CB45-D847-997D-8212AB028C94}" dt="2021-07-23T13:33:03.978" v="63" actId="478"/>
            <ac:spMkLst>
              <pc:docMk/>
              <pc:sldMasterMk cId="3316734550" sldId="2147483648"/>
              <pc:sldLayoutMk cId="2265425468" sldId="2147483654"/>
              <ac:spMk id="7" creationId="{A993D27B-7352-4F4F-A976-31D72932EC77}"/>
            </ac:spMkLst>
          </pc:spChg>
          <pc:spChg chg="del">
            <ac:chgData name="Mike Bloys" userId="1248c4d8-7b2b-4b32-b8bd-163ae845f9bb" providerId="ADAL" clId="{4737239D-CB45-D847-997D-8212AB028C94}" dt="2021-07-23T13:30:54.998" v="47" actId="478"/>
            <ac:spMkLst>
              <pc:docMk/>
              <pc:sldMasterMk cId="3316734550" sldId="2147483648"/>
              <pc:sldLayoutMk cId="2265425468" sldId="2147483654"/>
              <ac:spMk id="10" creationId="{00000000-0000-0000-0000-000000000000}"/>
            </ac:spMkLst>
          </pc:spChg>
          <pc:cxnChg chg="mod">
            <ac:chgData name="Mike Bloys" userId="1248c4d8-7b2b-4b32-b8bd-163ae845f9bb" providerId="ADAL" clId="{4737239D-CB45-D847-997D-8212AB028C94}" dt="2021-07-23T13:33:02.795" v="62" actId="14100"/>
            <ac:cxnSpMkLst>
              <pc:docMk/>
              <pc:sldMasterMk cId="3316734550" sldId="2147483648"/>
              <pc:sldLayoutMk cId="2265425468" sldId="2147483654"/>
              <ac:cxnSpMk id="8" creationId="{00000000-0000-0000-0000-000000000000}"/>
            </ac:cxnSpMkLst>
          </pc:cxnChg>
        </pc:sldLayoutChg>
        <pc:sldLayoutChg chg="del">
          <pc:chgData name="Mike Bloys" userId="1248c4d8-7b2b-4b32-b8bd-163ae845f9bb" providerId="ADAL" clId="{4737239D-CB45-D847-997D-8212AB028C94}" dt="2021-07-23T13:28:28.576" v="35" actId="2696"/>
          <pc:sldLayoutMkLst>
            <pc:docMk/>
            <pc:sldMasterMk cId="3316734550" sldId="2147483648"/>
            <pc:sldLayoutMk cId="2400860605" sldId="2147483655"/>
          </pc:sldLayoutMkLst>
        </pc:sldLayoutChg>
        <pc:sldLayoutChg chg="addSp delSp modSp mod">
          <pc:chgData name="Mike Bloys" userId="1248c4d8-7b2b-4b32-b8bd-163ae845f9bb" providerId="ADAL" clId="{4737239D-CB45-D847-997D-8212AB028C94}" dt="2021-07-23T13:30:04.196" v="40" actId="207"/>
          <pc:sldLayoutMkLst>
            <pc:docMk/>
            <pc:sldMasterMk cId="3316734550" sldId="2147483648"/>
            <pc:sldLayoutMk cId="3315833090" sldId="2147483656"/>
          </pc:sldLayoutMkLst>
          <pc:spChg chg="add mod">
            <ac:chgData name="Mike Bloys" userId="1248c4d8-7b2b-4b32-b8bd-163ae845f9bb" providerId="ADAL" clId="{4737239D-CB45-D847-997D-8212AB028C94}" dt="2021-07-23T13:28:34.892" v="37"/>
            <ac:spMkLst>
              <pc:docMk/>
              <pc:sldMasterMk cId="3316734550" sldId="2147483648"/>
              <pc:sldLayoutMk cId="3315833090" sldId="2147483656"/>
              <ac:spMk id="9" creationId="{07D7A44E-65B2-EF49-910A-95354267E178}"/>
            </ac:spMkLst>
          </pc:spChg>
          <pc:spChg chg="mod">
            <ac:chgData name="Mike Bloys" userId="1248c4d8-7b2b-4b32-b8bd-163ae845f9bb" providerId="ADAL" clId="{4737239D-CB45-D847-997D-8212AB028C94}" dt="2021-07-23T13:30:04.196" v="40" actId="207"/>
            <ac:spMkLst>
              <pc:docMk/>
              <pc:sldMasterMk cId="3316734550" sldId="2147483648"/>
              <pc:sldLayoutMk cId="3315833090" sldId="2147483656"/>
              <ac:spMk id="25" creationId="{00000000-0000-0000-0000-000000000000}"/>
            </ac:spMkLst>
          </pc:spChg>
          <pc:spChg chg="del">
            <ac:chgData name="Mike Bloys" userId="1248c4d8-7b2b-4b32-b8bd-163ae845f9bb" providerId="ADAL" clId="{4737239D-CB45-D847-997D-8212AB028C94}" dt="2021-07-23T13:28:33.629" v="36" actId="478"/>
            <ac:spMkLst>
              <pc:docMk/>
              <pc:sldMasterMk cId="3316734550" sldId="2147483648"/>
              <pc:sldLayoutMk cId="3315833090" sldId="2147483656"/>
              <ac:spMk id="26" creationId="{00000000-0000-0000-0000-000000000000}"/>
            </ac:spMkLst>
          </pc:spChg>
          <pc:picChg chg="add mod">
            <ac:chgData name="Mike Bloys" userId="1248c4d8-7b2b-4b32-b8bd-163ae845f9bb" providerId="ADAL" clId="{4737239D-CB45-D847-997D-8212AB028C94}" dt="2021-07-23T13:28:34.892" v="37"/>
            <ac:picMkLst>
              <pc:docMk/>
              <pc:sldMasterMk cId="3316734550" sldId="2147483648"/>
              <pc:sldLayoutMk cId="3315833090" sldId="2147483656"/>
              <ac:picMk id="6" creationId="{3B070797-6BE5-2545-987D-44C0939EE4FC}"/>
            </ac:picMkLst>
          </pc:picChg>
          <pc:picChg chg="del">
            <ac:chgData name="Mike Bloys" userId="1248c4d8-7b2b-4b32-b8bd-163ae845f9bb" providerId="ADAL" clId="{4737239D-CB45-D847-997D-8212AB028C94}" dt="2021-07-23T13:28:33.629" v="36" actId="478"/>
            <ac:picMkLst>
              <pc:docMk/>
              <pc:sldMasterMk cId="3316734550" sldId="2147483648"/>
              <pc:sldLayoutMk cId="3315833090" sldId="2147483656"/>
              <ac:picMk id="7" creationId="{6E3B30C0-2FB0-43E0-A4FE-C11638E74085}"/>
            </ac:picMkLst>
          </pc:picChg>
          <pc:picChg chg="add del mod">
            <ac:chgData name="Mike Bloys" userId="1248c4d8-7b2b-4b32-b8bd-163ae845f9bb" providerId="ADAL" clId="{4737239D-CB45-D847-997D-8212AB028C94}" dt="2021-07-23T13:28:37.690" v="38" actId="478"/>
            <ac:picMkLst>
              <pc:docMk/>
              <pc:sldMasterMk cId="3316734550" sldId="2147483648"/>
              <pc:sldLayoutMk cId="3315833090" sldId="2147483656"/>
              <ac:picMk id="8" creationId="{6F2521D7-2436-BB49-8B6B-A829B5D8191C}"/>
            </ac:picMkLst>
          </pc:picChg>
        </pc:sldLayoutChg>
        <pc:sldLayoutChg chg="modSp mod setBg">
          <pc:chgData name="Mike Bloys" userId="1248c4d8-7b2b-4b32-b8bd-163ae845f9bb" providerId="ADAL" clId="{4737239D-CB45-D847-997D-8212AB028C94}" dt="2021-07-23T13:25:27.511" v="6"/>
          <pc:sldLayoutMkLst>
            <pc:docMk/>
            <pc:sldMasterMk cId="3316734550" sldId="2147483648"/>
            <pc:sldLayoutMk cId="393927180" sldId="2147483664"/>
          </pc:sldLayoutMkLst>
          <pc:cxnChg chg="mod">
            <ac:chgData name="Mike Bloys" userId="1248c4d8-7b2b-4b32-b8bd-163ae845f9bb" providerId="ADAL" clId="{4737239D-CB45-D847-997D-8212AB028C94}" dt="2021-07-23T13:25:12.302" v="5"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4737239D-CB45-D847-997D-8212AB028C94}" dt="2021-07-23T13:30:17.061" v="44"/>
          <pc:sldLayoutMkLst>
            <pc:docMk/>
            <pc:sldMasterMk cId="3316734550" sldId="2147483648"/>
            <pc:sldLayoutMk cId="3956848365" sldId="2147483665"/>
          </pc:sldLayoutMkLst>
          <pc:spChg chg="mod">
            <ac:chgData name="Mike Bloys" userId="1248c4d8-7b2b-4b32-b8bd-163ae845f9bb" providerId="ADAL" clId="{4737239D-CB45-D847-997D-8212AB028C94}" dt="2021-07-23T13:30:10.977" v="42" actId="20577"/>
            <ac:spMkLst>
              <pc:docMk/>
              <pc:sldMasterMk cId="3316734550" sldId="2147483648"/>
              <pc:sldLayoutMk cId="3956848365" sldId="2147483665"/>
              <ac:spMk id="8" creationId="{00000000-0000-0000-0000-000000000000}"/>
            </ac:spMkLst>
          </pc:spChg>
          <pc:spChg chg="add mod">
            <ac:chgData name="Mike Bloys" userId="1248c4d8-7b2b-4b32-b8bd-163ae845f9bb" providerId="ADAL" clId="{4737239D-CB45-D847-997D-8212AB028C94}" dt="2021-07-23T13:30:17.061" v="44"/>
            <ac:spMkLst>
              <pc:docMk/>
              <pc:sldMasterMk cId="3316734550" sldId="2147483648"/>
              <pc:sldLayoutMk cId="3956848365" sldId="2147483665"/>
              <ac:spMk id="10" creationId="{B53C8BD1-BB22-D640-ACB2-7274A496A400}"/>
            </ac:spMkLst>
          </pc:spChg>
          <pc:spChg chg="del">
            <ac:chgData name="Mike Bloys" userId="1248c4d8-7b2b-4b32-b8bd-163ae845f9bb" providerId="ADAL" clId="{4737239D-CB45-D847-997D-8212AB028C94}" dt="2021-07-23T13:30:15.975" v="43" actId="478"/>
            <ac:spMkLst>
              <pc:docMk/>
              <pc:sldMasterMk cId="3316734550" sldId="2147483648"/>
              <pc:sldLayoutMk cId="3956848365" sldId="2147483665"/>
              <ac:spMk id="28" creationId="{00000000-0000-0000-0000-000000000000}"/>
            </ac:spMkLst>
          </pc:spChg>
          <pc:picChg chg="del">
            <ac:chgData name="Mike Bloys" userId="1248c4d8-7b2b-4b32-b8bd-163ae845f9bb" providerId="ADAL" clId="{4737239D-CB45-D847-997D-8212AB028C94}" dt="2021-07-23T13:30:15.975" v="43" actId="478"/>
            <ac:picMkLst>
              <pc:docMk/>
              <pc:sldMasterMk cId="3316734550" sldId="2147483648"/>
              <pc:sldLayoutMk cId="3956848365" sldId="2147483665"/>
              <ac:picMk id="6" creationId="{DF76C268-B283-491D-90DB-10BCFA869B06}"/>
            </ac:picMkLst>
          </pc:picChg>
          <pc:picChg chg="add mod">
            <ac:chgData name="Mike Bloys" userId="1248c4d8-7b2b-4b32-b8bd-163ae845f9bb" providerId="ADAL" clId="{4737239D-CB45-D847-997D-8212AB028C94}" dt="2021-07-23T13:30:17.061" v="44"/>
            <ac:picMkLst>
              <pc:docMk/>
              <pc:sldMasterMk cId="3316734550" sldId="2147483648"/>
              <pc:sldLayoutMk cId="3956848365" sldId="2147483665"/>
              <ac:picMk id="7" creationId="{B73583A8-63DA-2B45-AA04-2205E0AF0926}"/>
            </ac:picMkLst>
          </pc:picChg>
          <pc:picChg chg="add mod">
            <ac:chgData name="Mike Bloys" userId="1248c4d8-7b2b-4b32-b8bd-163ae845f9bb" providerId="ADAL" clId="{4737239D-CB45-D847-997D-8212AB028C94}" dt="2021-07-23T13:30:17.061" v="44"/>
            <ac:picMkLst>
              <pc:docMk/>
              <pc:sldMasterMk cId="3316734550" sldId="2147483648"/>
              <pc:sldLayoutMk cId="3956848365" sldId="2147483665"/>
              <ac:picMk id="9" creationId="{B7A58041-7D8C-7047-81CA-B7E414C5D55B}"/>
            </ac:picMkLst>
          </pc:picChg>
          <pc:picChg chg="del">
            <ac:chgData name="Mike Bloys" userId="1248c4d8-7b2b-4b32-b8bd-163ae845f9bb" providerId="ADAL" clId="{4737239D-CB45-D847-997D-8212AB028C94}" dt="2021-07-23T13:30:15.975" v="43" actId="478"/>
            <ac:picMkLst>
              <pc:docMk/>
              <pc:sldMasterMk cId="3316734550" sldId="2147483648"/>
              <pc:sldLayoutMk cId="3956848365" sldId="2147483665"/>
              <ac:picMk id="29" creationId="{00000000-0000-0000-0000-000000000000}"/>
            </ac:picMkLst>
          </pc:picChg>
        </pc:sldLayoutChg>
        <pc:sldLayoutChg chg="addSp delSp modSp mod">
          <pc:chgData name="Mike Bloys" userId="1248c4d8-7b2b-4b32-b8bd-163ae845f9bb" providerId="ADAL" clId="{4737239D-CB45-D847-997D-8212AB028C94}" dt="2021-07-23T13:28:21.727" v="34" actId="207"/>
          <pc:sldLayoutMkLst>
            <pc:docMk/>
            <pc:sldMasterMk cId="3316734550" sldId="2147483648"/>
            <pc:sldLayoutMk cId="2505616677" sldId="2147483666"/>
          </pc:sldLayoutMkLst>
          <pc:spChg chg="add mod">
            <ac:chgData name="Mike Bloys" userId="1248c4d8-7b2b-4b32-b8bd-163ae845f9bb" providerId="ADAL" clId="{4737239D-CB45-D847-997D-8212AB028C94}" dt="2021-07-23T13:28:11.609" v="32"/>
            <ac:spMkLst>
              <pc:docMk/>
              <pc:sldMasterMk cId="3316734550" sldId="2147483648"/>
              <pc:sldLayoutMk cId="2505616677" sldId="2147483666"/>
              <ac:spMk id="11" creationId="{CAB0F633-5330-6845-ADDE-D5F669D650BB}"/>
            </ac:spMkLst>
          </pc:spChg>
          <pc:spChg chg="mod">
            <ac:chgData name="Mike Bloys" userId="1248c4d8-7b2b-4b32-b8bd-163ae845f9bb" providerId="ADAL" clId="{4737239D-CB45-D847-997D-8212AB028C94}" dt="2021-07-23T13:28:21.727" v="34" actId="207"/>
            <ac:spMkLst>
              <pc:docMk/>
              <pc:sldMasterMk cId="3316734550" sldId="2147483648"/>
              <pc:sldLayoutMk cId="2505616677" sldId="2147483666"/>
              <ac:spMk id="27" creationId="{00000000-0000-0000-0000-000000000000}"/>
            </ac:spMkLst>
          </pc:spChg>
          <pc:spChg chg="del">
            <ac:chgData name="Mike Bloys" userId="1248c4d8-7b2b-4b32-b8bd-163ae845f9bb" providerId="ADAL" clId="{4737239D-CB45-D847-997D-8212AB028C94}" dt="2021-07-23T13:28:10.229" v="31" actId="478"/>
            <ac:spMkLst>
              <pc:docMk/>
              <pc:sldMasterMk cId="3316734550" sldId="2147483648"/>
              <pc:sldLayoutMk cId="2505616677" sldId="2147483666"/>
              <ac:spMk id="28" creationId="{00000000-0000-0000-0000-000000000000}"/>
            </ac:spMkLst>
          </pc:spChg>
          <pc:picChg chg="del">
            <ac:chgData name="Mike Bloys" userId="1248c4d8-7b2b-4b32-b8bd-163ae845f9bb" providerId="ADAL" clId="{4737239D-CB45-D847-997D-8212AB028C94}" dt="2021-07-23T13:28:10.229" v="31" actId="478"/>
            <ac:picMkLst>
              <pc:docMk/>
              <pc:sldMasterMk cId="3316734550" sldId="2147483648"/>
              <pc:sldLayoutMk cId="2505616677" sldId="2147483666"/>
              <ac:picMk id="8" creationId="{AD141344-64C7-42DF-A565-D6781AD0BFC5}"/>
            </ac:picMkLst>
          </pc:picChg>
          <pc:picChg chg="add mod">
            <ac:chgData name="Mike Bloys" userId="1248c4d8-7b2b-4b32-b8bd-163ae845f9bb" providerId="ADAL" clId="{4737239D-CB45-D847-997D-8212AB028C94}" dt="2021-07-23T13:28:11.609" v="32"/>
            <ac:picMkLst>
              <pc:docMk/>
              <pc:sldMasterMk cId="3316734550" sldId="2147483648"/>
              <pc:sldLayoutMk cId="2505616677" sldId="2147483666"/>
              <ac:picMk id="9" creationId="{7896149F-19F2-154F-BCDE-A46FC3D71C8E}"/>
            </ac:picMkLst>
          </pc:picChg>
          <pc:picChg chg="add mod">
            <ac:chgData name="Mike Bloys" userId="1248c4d8-7b2b-4b32-b8bd-163ae845f9bb" providerId="ADAL" clId="{4737239D-CB45-D847-997D-8212AB028C94}" dt="2021-07-23T13:28:11.609" v="32"/>
            <ac:picMkLst>
              <pc:docMk/>
              <pc:sldMasterMk cId="3316734550" sldId="2147483648"/>
              <pc:sldLayoutMk cId="2505616677" sldId="2147483666"/>
              <ac:picMk id="10" creationId="{AE171132-001B-054E-9920-D78399C807C8}"/>
            </ac:picMkLst>
          </pc:picChg>
          <pc:picChg chg="del">
            <ac:chgData name="Mike Bloys" userId="1248c4d8-7b2b-4b32-b8bd-163ae845f9bb" providerId="ADAL" clId="{4737239D-CB45-D847-997D-8212AB028C94}" dt="2021-07-23T13:28:10.229" v="31" actId="478"/>
            <ac:picMkLst>
              <pc:docMk/>
              <pc:sldMasterMk cId="3316734550" sldId="2147483648"/>
              <pc:sldLayoutMk cId="2505616677" sldId="2147483666"/>
              <ac:picMk id="29" creationId="{00000000-0000-0000-0000-000000000000}"/>
            </ac:picMkLst>
          </pc:picChg>
        </pc:sldLayoutChg>
      </pc:sldMasterChg>
    </pc:docChg>
  </pc:docChgLst>
  <pc:docChgLst>
    <pc:chgData name="Rob Heathcote" userId="62419938-1f1d-43ca-9327-cfd6c1894440" providerId="ADAL" clId="{298063F0-F3F4-4EEA-BB46-AD4F4BF612A9}"/>
    <pc:docChg chg="modSld">
      <pc:chgData name="Rob Heathcote" userId="62419938-1f1d-43ca-9327-cfd6c1894440" providerId="ADAL" clId="{298063F0-F3F4-4EEA-BB46-AD4F4BF612A9}" dt="2020-03-10T09:39:34.339" v="3" actId="171"/>
      <pc:docMkLst>
        <pc:docMk/>
      </pc:docMkLst>
      <pc:sldChg chg="modSp">
        <pc:chgData name="Rob Heathcote" userId="62419938-1f1d-43ca-9327-cfd6c1894440" providerId="ADAL" clId="{298063F0-F3F4-4EEA-BB46-AD4F4BF612A9}" dt="2020-03-10T09:39:34.339" v="3" actId="171"/>
        <pc:sldMkLst>
          <pc:docMk/>
          <pc:sldMk cId="2071315233" sldId="300"/>
        </pc:sldMkLst>
        <pc:picChg chg="ord">
          <ac:chgData name="Rob Heathcote" userId="62419938-1f1d-43ca-9327-cfd6c1894440" providerId="ADAL" clId="{298063F0-F3F4-4EEA-BB46-AD4F4BF612A9}" dt="2020-03-10T09:39:34.339" v="3" actId="171"/>
          <ac:picMkLst>
            <pc:docMk/>
            <pc:sldMk cId="2071315233" sldId="300"/>
            <ac:picMk id="6" creationId="{8C75A5BB-B4A0-4E9C-A1E3-444FC8580FAE}"/>
          </ac:picMkLst>
        </pc:picChg>
      </pc:sldChg>
    </pc:docChg>
  </pc:docChgLst>
  <pc:docChgLst>
    <pc:chgData name="Leonora Sheppard" userId="3688f6d8-1f97-408e-a4fe-cc859c551ddb" providerId="ADAL" clId="{A7DBF728-9CD5-4EC3-AE9D-74651C381338}"/>
    <pc:docChg chg="custSel modSld">
      <pc:chgData name="Leonora Sheppard" userId="3688f6d8-1f97-408e-a4fe-cc859c551ddb" providerId="ADAL" clId="{A7DBF728-9CD5-4EC3-AE9D-74651C381338}" dt="2020-03-06T12:28:17.142" v="20" actId="313"/>
      <pc:docMkLst>
        <pc:docMk/>
      </pc:docMkLst>
      <pc:sldChg chg="modSp mod">
        <pc:chgData name="Leonora Sheppard" userId="3688f6d8-1f97-408e-a4fe-cc859c551ddb" providerId="ADAL" clId="{A7DBF728-9CD5-4EC3-AE9D-74651C381338}" dt="2020-03-06T12:21:55.853" v="11" actId="6549"/>
        <pc:sldMkLst>
          <pc:docMk/>
          <pc:sldMk cId="2863139340" sldId="285"/>
        </pc:sldMkLst>
        <pc:spChg chg="mod">
          <ac:chgData name="Leonora Sheppard" userId="3688f6d8-1f97-408e-a4fe-cc859c551ddb" providerId="ADAL" clId="{A7DBF728-9CD5-4EC3-AE9D-74651C381338}" dt="2020-03-06T12:21:55.853" v="11" actId="6549"/>
          <ac:spMkLst>
            <pc:docMk/>
            <pc:sldMk cId="2863139340" sldId="285"/>
            <ac:spMk id="4" creationId="{00000000-0000-0000-0000-000000000000}"/>
          </ac:spMkLst>
        </pc:spChg>
      </pc:sldChg>
      <pc:sldChg chg="modSp mod">
        <pc:chgData name="Leonora Sheppard" userId="3688f6d8-1f97-408e-a4fe-cc859c551ddb" providerId="ADAL" clId="{A7DBF728-9CD5-4EC3-AE9D-74651C381338}" dt="2020-03-06T12:23:39.342" v="12" actId="6549"/>
        <pc:sldMkLst>
          <pc:docMk/>
          <pc:sldMk cId="3844723293" sldId="288"/>
        </pc:sldMkLst>
        <pc:spChg chg="mod">
          <ac:chgData name="Leonora Sheppard" userId="3688f6d8-1f97-408e-a4fe-cc859c551ddb" providerId="ADAL" clId="{A7DBF728-9CD5-4EC3-AE9D-74651C381338}" dt="2020-03-06T12:23:39.342" v="12" actId="6549"/>
          <ac:spMkLst>
            <pc:docMk/>
            <pc:sldMk cId="3844723293" sldId="288"/>
            <ac:spMk id="5" creationId="{00000000-0000-0000-0000-000000000000}"/>
          </ac:spMkLst>
        </pc:spChg>
      </pc:sldChg>
      <pc:sldChg chg="modSp mod">
        <pc:chgData name="Leonora Sheppard" userId="3688f6d8-1f97-408e-a4fe-cc859c551ddb" providerId="ADAL" clId="{A7DBF728-9CD5-4EC3-AE9D-74651C381338}" dt="2020-03-06T12:28:08.611" v="16" actId="313"/>
        <pc:sldMkLst>
          <pc:docMk/>
          <pc:sldMk cId="3374400925" sldId="293"/>
        </pc:sldMkLst>
        <pc:spChg chg="mod">
          <ac:chgData name="Leonora Sheppard" userId="3688f6d8-1f97-408e-a4fe-cc859c551ddb" providerId="ADAL" clId="{A7DBF728-9CD5-4EC3-AE9D-74651C381338}" dt="2020-03-06T12:28:08.611" v="16" actId="313"/>
          <ac:spMkLst>
            <pc:docMk/>
            <pc:sldMk cId="3374400925" sldId="293"/>
            <ac:spMk id="4" creationId="{00000000-0000-0000-0000-000000000000}"/>
          </ac:spMkLst>
        </pc:spChg>
      </pc:sldChg>
      <pc:sldChg chg="modSp mod">
        <pc:chgData name="Leonora Sheppard" userId="3688f6d8-1f97-408e-a4fe-cc859c551ddb" providerId="ADAL" clId="{A7DBF728-9CD5-4EC3-AE9D-74651C381338}" dt="2020-03-06T12:21:18.513" v="10" actId="14100"/>
        <pc:sldMkLst>
          <pc:docMk/>
          <pc:sldMk cId="2035343318" sldId="298"/>
        </pc:sldMkLst>
        <pc:spChg chg="mod">
          <ac:chgData name="Leonora Sheppard" userId="3688f6d8-1f97-408e-a4fe-cc859c551ddb" providerId="ADAL" clId="{A7DBF728-9CD5-4EC3-AE9D-74651C381338}" dt="2020-03-06T12:21:18.513" v="10" actId="14100"/>
          <ac:spMkLst>
            <pc:docMk/>
            <pc:sldMk cId="2035343318" sldId="298"/>
            <ac:spMk id="3" creationId="{C861E228-4741-408F-9E7E-11C64EB373DE}"/>
          </ac:spMkLst>
        </pc:spChg>
      </pc:sldChg>
      <pc:sldChg chg="modSp mod">
        <pc:chgData name="Leonora Sheppard" userId="3688f6d8-1f97-408e-a4fe-cc859c551ddb" providerId="ADAL" clId="{A7DBF728-9CD5-4EC3-AE9D-74651C381338}" dt="2020-03-06T12:28:17.142" v="20" actId="313"/>
        <pc:sldMkLst>
          <pc:docMk/>
          <pc:sldMk cId="2071315233" sldId="300"/>
        </pc:sldMkLst>
        <pc:spChg chg="mod">
          <ac:chgData name="Leonora Sheppard" userId="3688f6d8-1f97-408e-a4fe-cc859c551ddb" providerId="ADAL" clId="{A7DBF728-9CD5-4EC3-AE9D-74651C381338}" dt="2020-03-06T12:28:17.142" v="20" actId="313"/>
          <ac:spMkLst>
            <pc:docMk/>
            <pc:sldMk cId="2071315233" sldId="300"/>
            <ac:spMk id="3" creationId="{398A4916-866C-4A46-8D87-836E68F74B7F}"/>
          </ac:spMkLst>
        </pc:spChg>
      </pc:sldChg>
    </pc:docChg>
  </pc:docChgLst>
  <pc:docChgLst>
    <pc:chgData name="Mike Bloys" userId="1248c4d8-7b2b-4b32-b8bd-163ae845f9bb" providerId="ADAL" clId="{816A0F09-8A3D-49BC-A179-986C0185F3F3}"/>
    <pc:docChg chg="modMainMaster">
      <pc:chgData name="Mike Bloys" userId="1248c4d8-7b2b-4b32-b8bd-163ae845f9bb" providerId="ADAL" clId="{816A0F09-8A3D-49BC-A179-986C0185F3F3}" dt="2020-05-29T13:56:00.434" v="0"/>
      <pc:docMkLst>
        <pc:docMk/>
      </pc:docMkLst>
      <pc:sldMasterChg chg="modSldLayout">
        <pc:chgData name="Mike Bloys" userId="1248c4d8-7b2b-4b32-b8bd-163ae845f9bb" providerId="ADAL" clId="{816A0F09-8A3D-49BC-A179-986C0185F3F3}" dt="2020-05-29T13:56:00.434" v="0"/>
        <pc:sldMasterMkLst>
          <pc:docMk/>
          <pc:sldMasterMk cId="3316734550" sldId="2147483648"/>
        </pc:sldMasterMkLst>
        <pc:sldLayoutChg chg="addSp modSp">
          <pc:chgData name="Mike Bloys" userId="1248c4d8-7b2b-4b32-b8bd-163ae845f9bb" providerId="ADAL" clId="{816A0F09-8A3D-49BC-A179-986C0185F3F3}" dt="2020-05-29T13:56:00.434" v="0"/>
          <pc:sldLayoutMkLst>
            <pc:docMk/>
            <pc:sldMasterMk cId="3316734550" sldId="2147483648"/>
            <pc:sldLayoutMk cId="3886385901" sldId="2147483649"/>
          </pc:sldLayoutMkLst>
          <pc:spChg chg="mod">
            <ac:chgData name="Mike Bloys" userId="1248c4d8-7b2b-4b32-b8bd-163ae845f9bb" providerId="ADAL" clId="{816A0F09-8A3D-49BC-A179-986C0185F3F3}" dt="2020-05-29T13:56:00.434" v="0"/>
            <ac:spMkLst>
              <pc:docMk/>
              <pc:sldMasterMk cId="3316734550" sldId="2147483648"/>
              <pc:sldLayoutMk cId="3886385901" sldId="2147483649"/>
              <ac:spMk id="5" creationId="{5D093E82-B356-4551-9BE3-F056885E4388}"/>
            </ac:spMkLst>
          </pc:spChg>
          <pc:grpChg chg="add mod">
            <ac:chgData name="Mike Bloys" userId="1248c4d8-7b2b-4b32-b8bd-163ae845f9bb" providerId="ADAL" clId="{816A0F09-8A3D-49BC-A179-986C0185F3F3}" dt="2020-05-29T13:56:00.434" v="0"/>
            <ac:grpSpMkLst>
              <pc:docMk/>
              <pc:sldMasterMk cId="3316734550" sldId="2147483648"/>
              <pc:sldLayoutMk cId="3886385901" sldId="2147483649"/>
              <ac:grpSpMk id="4" creationId="{57F45307-B4A7-4106-B982-DDE029ADA5E5}"/>
            </ac:grpSpMkLst>
          </pc:grpChg>
          <pc:picChg chg="mod">
            <ac:chgData name="Mike Bloys" userId="1248c4d8-7b2b-4b32-b8bd-163ae845f9bb" providerId="ADAL" clId="{816A0F09-8A3D-49BC-A179-986C0185F3F3}" dt="2020-05-29T13:56:00.434" v="0"/>
            <ac:picMkLst>
              <pc:docMk/>
              <pc:sldMasterMk cId="3316734550" sldId="2147483648"/>
              <pc:sldLayoutMk cId="3886385901" sldId="2147483649"/>
              <ac:picMk id="6" creationId="{62BE0448-1FB3-48C9-B886-58910643C6C0}"/>
            </ac:picMkLst>
          </pc:picChg>
        </pc:sldLayoutChg>
      </pc:sldMasterChg>
    </pc:docChg>
  </pc:docChgLst>
  <pc:docChgLst>
    <pc:chgData name="Mike Bloys" userId="1248c4d8-7b2b-4b32-b8bd-163ae845f9bb" providerId="ADAL" clId="{5523D954-752E-48BF-B170-DFE9AFC8F629}"/>
    <pc:docChg chg="modMainMaster">
      <pc:chgData name="Mike Bloys" userId="1248c4d8-7b2b-4b32-b8bd-163ae845f9bb" providerId="ADAL" clId="{5523D954-752E-48BF-B170-DFE9AFC8F629}" dt="2021-08-17T10:25:42.212" v="2" actId="14826"/>
      <pc:docMkLst>
        <pc:docMk/>
      </pc:docMkLst>
      <pc:sldMasterChg chg="modSldLayout">
        <pc:chgData name="Mike Bloys" userId="1248c4d8-7b2b-4b32-b8bd-163ae845f9bb" providerId="ADAL" clId="{5523D954-752E-48BF-B170-DFE9AFC8F629}" dt="2021-08-17T10:25:42.212" v="2" actId="14826"/>
        <pc:sldMasterMkLst>
          <pc:docMk/>
          <pc:sldMasterMk cId="3316734550" sldId="2147483648"/>
        </pc:sldMasterMkLst>
        <pc:sldLayoutChg chg="modSp">
          <pc:chgData name="Mike Bloys" userId="1248c4d8-7b2b-4b32-b8bd-163ae845f9bb" providerId="ADAL" clId="{5523D954-752E-48BF-B170-DFE9AFC8F629}" dt="2021-08-17T10:25:42.212" v="2" actId="14826"/>
          <pc:sldLayoutMkLst>
            <pc:docMk/>
            <pc:sldMasterMk cId="3316734550" sldId="2147483648"/>
            <pc:sldLayoutMk cId="3886385901" sldId="2147483649"/>
          </pc:sldLayoutMkLst>
          <pc:picChg chg="mod">
            <ac:chgData name="Mike Bloys" userId="1248c4d8-7b2b-4b32-b8bd-163ae845f9bb" providerId="ADAL" clId="{5523D954-752E-48BF-B170-DFE9AFC8F629}" dt="2021-08-17T10:25:42.212" v="2" actId="14826"/>
            <ac:picMkLst>
              <pc:docMk/>
              <pc:sldMasterMk cId="3316734550" sldId="2147483648"/>
              <pc:sldLayoutMk cId="3886385901" sldId="2147483649"/>
              <ac:picMk id="3" creationId="{3C76FB76-463C-4741-876B-12921C3575A2}"/>
            </ac:picMkLst>
          </pc:picChg>
        </pc:sldLayoutChg>
      </pc:sldMasterChg>
    </pc:docChg>
  </pc:docChgLst>
  <pc:docChgLst>
    <pc:chgData name="Rob Heathcote" userId="62419938-1f1d-43ca-9327-cfd6c1894440" providerId="ADAL" clId="{45421FCD-E2BD-4A8A-8842-D674E7C1CD88}"/>
    <pc:docChg chg="modSld">
      <pc:chgData name="Rob Heathcote" userId="62419938-1f1d-43ca-9327-cfd6c1894440" providerId="ADAL" clId="{45421FCD-E2BD-4A8A-8842-D674E7C1CD88}" dt="2020-03-11T13:41:00.312" v="2" actId="20577"/>
      <pc:docMkLst>
        <pc:docMk/>
      </pc:docMkLst>
      <pc:sldChg chg="modSp">
        <pc:chgData name="Rob Heathcote" userId="62419938-1f1d-43ca-9327-cfd6c1894440" providerId="ADAL" clId="{45421FCD-E2BD-4A8A-8842-D674E7C1CD88}" dt="2020-03-11T13:40:55.384" v="1" actId="20577"/>
        <pc:sldMkLst>
          <pc:docMk/>
          <pc:sldMk cId="427996569" sldId="281"/>
        </pc:sldMkLst>
        <pc:spChg chg="mod">
          <ac:chgData name="Rob Heathcote" userId="62419938-1f1d-43ca-9327-cfd6c1894440" providerId="ADAL" clId="{45421FCD-E2BD-4A8A-8842-D674E7C1CD88}" dt="2020-03-11T13:40:55.384" v="1" actId="20577"/>
          <ac:spMkLst>
            <pc:docMk/>
            <pc:sldMk cId="427996569" sldId="281"/>
            <ac:spMk id="2" creationId="{00000000-0000-0000-0000-000000000000}"/>
          </ac:spMkLst>
        </pc:spChg>
      </pc:sldChg>
      <pc:sldChg chg="modSp">
        <pc:chgData name="Rob Heathcote" userId="62419938-1f1d-43ca-9327-cfd6c1894440" providerId="ADAL" clId="{45421FCD-E2BD-4A8A-8842-D674E7C1CD88}" dt="2020-03-11T13:40:45.323" v="0" actId="20577"/>
        <pc:sldMkLst>
          <pc:docMk/>
          <pc:sldMk cId="4215658560" sldId="282"/>
        </pc:sldMkLst>
        <pc:spChg chg="mod">
          <ac:chgData name="Rob Heathcote" userId="62419938-1f1d-43ca-9327-cfd6c1894440" providerId="ADAL" clId="{45421FCD-E2BD-4A8A-8842-D674E7C1CD88}" dt="2020-03-11T13:40:45.323" v="0" actId="20577"/>
          <ac:spMkLst>
            <pc:docMk/>
            <pc:sldMk cId="4215658560" sldId="282"/>
            <ac:spMk id="3" creationId="{00000000-0000-0000-0000-000000000000}"/>
          </ac:spMkLst>
        </pc:spChg>
      </pc:sldChg>
      <pc:sldChg chg="modSp">
        <pc:chgData name="Rob Heathcote" userId="62419938-1f1d-43ca-9327-cfd6c1894440" providerId="ADAL" clId="{45421FCD-E2BD-4A8A-8842-D674E7C1CD88}" dt="2020-03-11T13:41:00.312" v="2" actId="20577"/>
        <pc:sldMkLst>
          <pc:docMk/>
          <pc:sldMk cId="1453304856" sldId="289"/>
        </pc:sldMkLst>
        <pc:spChg chg="mod">
          <ac:chgData name="Rob Heathcote" userId="62419938-1f1d-43ca-9327-cfd6c1894440" providerId="ADAL" clId="{45421FCD-E2BD-4A8A-8842-D674E7C1CD88}" dt="2020-03-11T13:41:00.312" v="2" actId="20577"/>
          <ac:spMkLst>
            <pc:docMk/>
            <pc:sldMk cId="1453304856" sldId="289"/>
            <ac:spMk id="7" creationId="{00000000-0000-0000-0000-000000000000}"/>
          </ac:spMkLst>
        </pc:spChg>
      </pc:sldChg>
    </pc:docChg>
  </pc:docChgLst>
  <pc:docChgLst>
    <pc:chgData name="James Franklin" userId="cf915d05-507f-491f-b4a6-b2aa085ee4b1" providerId="ADAL" clId="{0F61B723-2B6C-4613-95CF-274790D46D60}"/>
    <pc:docChg chg="addSld modSld">
      <pc:chgData name="James Franklin" userId="cf915d05-507f-491f-b4a6-b2aa085ee4b1" providerId="ADAL" clId="{0F61B723-2B6C-4613-95CF-274790D46D60}" dt="2020-05-28T09:11:29.108" v="238" actId="20577"/>
      <pc:docMkLst>
        <pc:docMk/>
      </pc:docMkLst>
      <pc:sldChg chg="modSp mod">
        <pc:chgData name="James Franklin" userId="cf915d05-507f-491f-b4a6-b2aa085ee4b1" providerId="ADAL" clId="{0F61B723-2B6C-4613-95CF-274790D46D60}" dt="2020-05-28T09:07:36.564" v="12" actId="20577"/>
        <pc:sldMkLst>
          <pc:docMk/>
          <pc:sldMk cId="1298561846" sldId="283"/>
        </pc:sldMkLst>
        <pc:spChg chg="mod">
          <ac:chgData name="James Franklin" userId="cf915d05-507f-491f-b4a6-b2aa085ee4b1" providerId="ADAL" clId="{0F61B723-2B6C-4613-95CF-274790D46D60}" dt="2020-05-28T09:07:36.564" v="12" actId="20577"/>
          <ac:spMkLst>
            <pc:docMk/>
            <pc:sldMk cId="1298561846" sldId="283"/>
            <ac:spMk id="2" creationId="{00000000-0000-0000-0000-000000000000}"/>
          </ac:spMkLst>
        </pc:spChg>
      </pc:sldChg>
      <pc:sldChg chg="addSp delSp modSp new mod">
        <pc:chgData name="James Franklin" userId="cf915d05-507f-491f-b4a6-b2aa085ee4b1" providerId="ADAL" clId="{0F61B723-2B6C-4613-95CF-274790D46D60}" dt="2020-05-28T09:11:29.108" v="238" actId="20577"/>
        <pc:sldMkLst>
          <pc:docMk/>
          <pc:sldMk cId="8506163" sldId="302"/>
        </pc:sldMkLst>
        <pc:spChg chg="del">
          <ac:chgData name="James Franklin" userId="cf915d05-507f-491f-b4a6-b2aa085ee4b1" providerId="ADAL" clId="{0F61B723-2B6C-4613-95CF-274790D46D60}" dt="2020-05-28T09:07:48.611" v="14"/>
          <ac:spMkLst>
            <pc:docMk/>
            <pc:sldMk cId="8506163" sldId="302"/>
            <ac:spMk id="2" creationId="{1E29F205-561A-4935-B0D9-FAF9247F7E48}"/>
          </ac:spMkLst>
        </pc:spChg>
        <pc:spChg chg="del">
          <ac:chgData name="James Franklin" userId="cf915d05-507f-491f-b4a6-b2aa085ee4b1" providerId="ADAL" clId="{0F61B723-2B6C-4613-95CF-274790D46D60}" dt="2020-05-28T09:07:48.611" v="14"/>
          <ac:spMkLst>
            <pc:docMk/>
            <pc:sldMk cId="8506163" sldId="302"/>
            <ac:spMk id="3" creationId="{B2D608C4-7B84-44FD-8568-CDD93BF33D4F}"/>
          </ac:spMkLst>
        </pc:spChg>
        <pc:spChg chg="add mod">
          <ac:chgData name="James Franklin" userId="cf915d05-507f-491f-b4a6-b2aa085ee4b1" providerId="ADAL" clId="{0F61B723-2B6C-4613-95CF-274790D46D60}" dt="2020-05-28T09:07:51.884" v="28" actId="20577"/>
          <ac:spMkLst>
            <pc:docMk/>
            <pc:sldMk cId="8506163" sldId="302"/>
            <ac:spMk id="4" creationId="{23BB90DC-ED16-447F-AE03-2C1AA0CBDE4F}"/>
          </ac:spMkLst>
        </pc:spChg>
        <pc:spChg chg="add mod">
          <ac:chgData name="James Franklin" userId="cf915d05-507f-491f-b4a6-b2aa085ee4b1" providerId="ADAL" clId="{0F61B723-2B6C-4613-95CF-274790D46D60}" dt="2020-05-28T09:11:29.108" v="238" actId="20577"/>
          <ac:spMkLst>
            <pc:docMk/>
            <pc:sldMk cId="8506163" sldId="302"/>
            <ac:spMk id="5" creationId="{9374221B-08D2-455A-A122-0CA2CA9CB6B3}"/>
          </ac:spMkLst>
        </pc:spChg>
      </pc:sldChg>
    </pc:docChg>
  </pc:docChgLst>
  <pc:docChgLst>
    <pc:chgData name="James Franklin" userId="cf915d05-507f-491f-b4a6-b2aa085ee4b1" providerId="ADAL" clId="{68F1B814-890C-4ACB-B744-1B09908B59DB}"/>
    <pc:docChg chg="undo redo custSel addSld delSld modSld sldOrd">
      <pc:chgData name="James Franklin" userId="cf915d05-507f-491f-b4a6-b2aa085ee4b1" providerId="ADAL" clId="{68F1B814-890C-4ACB-B744-1B09908B59DB}" dt="2020-03-03T16:16:19.817" v="4098" actId="207"/>
      <pc:docMkLst>
        <pc:docMk/>
      </pc:docMkLst>
      <pc:sldChg chg="modSp">
        <pc:chgData name="James Franklin" userId="cf915d05-507f-491f-b4a6-b2aa085ee4b1" providerId="ADAL" clId="{68F1B814-890C-4ACB-B744-1B09908B59DB}" dt="2020-03-03T11:23:24.283" v="5" actId="20577"/>
        <pc:sldMkLst>
          <pc:docMk/>
          <pc:sldMk cId="644322881" sldId="261"/>
        </pc:sldMkLst>
        <pc:spChg chg="mod">
          <ac:chgData name="James Franklin" userId="cf915d05-507f-491f-b4a6-b2aa085ee4b1" providerId="ADAL" clId="{68F1B814-890C-4ACB-B744-1B09908B59DB}" dt="2020-03-03T11:23:24.283" v="5" actId="20577"/>
          <ac:spMkLst>
            <pc:docMk/>
            <pc:sldMk cId="644322881" sldId="261"/>
            <ac:spMk id="4" creationId="{00000000-0000-0000-0000-000000000000}"/>
          </ac:spMkLst>
        </pc:spChg>
      </pc:sldChg>
      <pc:sldChg chg="addSp modSp">
        <pc:chgData name="James Franklin" userId="cf915d05-507f-491f-b4a6-b2aa085ee4b1" providerId="ADAL" clId="{68F1B814-890C-4ACB-B744-1B09908B59DB}" dt="2020-03-03T12:48:53.062" v="1265" actId="1076"/>
        <pc:sldMkLst>
          <pc:docMk/>
          <pc:sldMk cId="2128003173" sldId="277"/>
        </pc:sldMkLst>
        <pc:spChg chg="add mod">
          <ac:chgData name="James Franklin" userId="cf915d05-507f-491f-b4a6-b2aa085ee4b1" providerId="ADAL" clId="{68F1B814-890C-4ACB-B744-1B09908B59DB}" dt="2020-03-03T11:44:54.156" v="1258" actId="1076"/>
          <ac:spMkLst>
            <pc:docMk/>
            <pc:sldMk cId="2128003173" sldId="277"/>
            <ac:spMk id="2" creationId="{670455A6-DA52-409E-9948-A2B4BE364C6A}"/>
          </ac:spMkLst>
        </pc:spChg>
        <pc:spChg chg="mod">
          <ac:chgData name="James Franklin" userId="cf915d05-507f-491f-b4a6-b2aa085ee4b1" providerId="ADAL" clId="{68F1B814-890C-4ACB-B744-1B09908B59DB}" dt="2020-03-03T12:48:46.940" v="1264" actId="6549"/>
          <ac:spMkLst>
            <pc:docMk/>
            <pc:sldMk cId="2128003173" sldId="277"/>
            <ac:spMk id="3" creationId="{00000000-0000-0000-0000-000000000000}"/>
          </ac:spMkLst>
        </pc:spChg>
        <pc:picChg chg="mod">
          <ac:chgData name="James Franklin" userId="cf915d05-507f-491f-b4a6-b2aa085ee4b1" providerId="ADAL" clId="{68F1B814-890C-4ACB-B744-1B09908B59DB}" dt="2020-03-03T12:48:53.062" v="1265" actId="1076"/>
          <ac:picMkLst>
            <pc:docMk/>
            <pc:sldMk cId="2128003173" sldId="277"/>
            <ac:picMk id="1026" creationId="{00000000-0000-0000-0000-000000000000}"/>
          </ac:picMkLst>
        </pc:picChg>
      </pc:sldChg>
      <pc:sldChg chg="modSp">
        <pc:chgData name="James Franklin" userId="cf915d05-507f-491f-b4a6-b2aa085ee4b1" providerId="ADAL" clId="{68F1B814-890C-4ACB-B744-1B09908B59DB}" dt="2020-03-03T15:10:54.337" v="2665" actId="15"/>
        <pc:sldMkLst>
          <pc:docMk/>
          <pc:sldMk cId="427996569" sldId="281"/>
        </pc:sldMkLst>
        <pc:spChg chg="mod">
          <ac:chgData name="James Franklin" userId="cf915d05-507f-491f-b4a6-b2aa085ee4b1" providerId="ADAL" clId="{68F1B814-890C-4ACB-B744-1B09908B59DB}" dt="2020-03-03T15:10:54.337" v="2665" actId="15"/>
          <ac:spMkLst>
            <pc:docMk/>
            <pc:sldMk cId="427996569" sldId="281"/>
            <ac:spMk id="3" creationId="{00000000-0000-0000-0000-000000000000}"/>
          </ac:spMkLst>
        </pc:spChg>
      </pc:sldChg>
      <pc:sldChg chg="addSp delSp modSp">
        <pc:chgData name="James Franklin" userId="cf915d05-507f-491f-b4a6-b2aa085ee4b1" providerId="ADAL" clId="{68F1B814-890C-4ACB-B744-1B09908B59DB}" dt="2020-03-03T11:33:22.080" v="315"/>
        <pc:sldMkLst>
          <pc:docMk/>
          <pc:sldMk cId="4215658560" sldId="282"/>
        </pc:sldMkLst>
        <pc:spChg chg="add del mod">
          <ac:chgData name="James Franklin" userId="cf915d05-507f-491f-b4a6-b2aa085ee4b1" providerId="ADAL" clId="{68F1B814-890C-4ACB-B744-1B09908B59DB}" dt="2020-03-03T11:33:22.080" v="315"/>
          <ac:spMkLst>
            <pc:docMk/>
            <pc:sldMk cId="4215658560" sldId="282"/>
            <ac:spMk id="2" creationId="{517D0BE0-9615-4F51-B8F8-E038C65EB717}"/>
          </ac:spMkLst>
        </pc:spChg>
        <pc:spChg chg="mod">
          <ac:chgData name="James Franklin" userId="cf915d05-507f-491f-b4a6-b2aa085ee4b1" providerId="ADAL" clId="{68F1B814-890C-4ACB-B744-1B09908B59DB}" dt="2020-03-03T11:29:52.202" v="283" actId="15"/>
          <ac:spMkLst>
            <pc:docMk/>
            <pc:sldMk cId="4215658560" sldId="282"/>
            <ac:spMk id="4" creationId="{00000000-0000-0000-0000-000000000000}"/>
          </ac:spMkLst>
        </pc:spChg>
        <pc:spChg chg="add del mod">
          <ac:chgData name="James Franklin" userId="cf915d05-507f-491f-b4a6-b2aa085ee4b1" providerId="ADAL" clId="{68F1B814-890C-4ACB-B744-1B09908B59DB}" dt="2020-03-03T11:33:22.080" v="315"/>
          <ac:spMkLst>
            <pc:docMk/>
            <pc:sldMk cId="4215658560" sldId="282"/>
            <ac:spMk id="5" creationId="{8F9BD9D0-AFDD-4C74-A55A-3007B4B948DC}"/>
          </ac:spMkLst>
        </pc:spChg>
      </pc:sldChg>
      <pc:sldChg chg="modSp">
        <pc:chgData name="James Franklin" userId="cf915d05-507f-491f-b4a6-b2aa085ee4b1" providerId="ADAL" clId="{68F1B814-890C-4ACB-B744-1B09908B59DB}" dt="2020-03-03T11:40:19.609" v="1138" actId="20577"/>
        <pc:sldMkLst>
          <pc:docMk/>
          <pc:sldMk cId="1298561846" sldId="283"/>
        </pc:sldMkLst>
        <pc:spChg chg="mod">
          <ac:chgData name="James Franklin" userId="cf915d05-507f-491f-b4a6-b2aa085ee4b1" providerId="ADAL" clId="{68F1B814-890C-4ACB-B744-1B09908B59DB}" dt="2020-03-03T11:40:19.609" v="1138" actId="20577"/>
          <ac:spMkLst>
            <pc:docMk/>
            <pc:sldMk cId="1298561846" sldId="283"/>
            <ac:spMk id="3" creationId="{00000000-0000-0000-0000-000000000000}"/>
          </ac:spMkLst>
        </pc:spChg>
      </pc:sldChg>
      <pc:sldChg chg="modSp">
        <pc:chgData name="James Franklin" userId="cf915d05-507f-491f-b4a6-b2aa085ee4b1" providerId="ADAL" clId="{68F1B814-890C-4ACB-B744-1B09908B59DB}" dt="2020-03-03T14:35:48.283" v="2009" actId="6549"/>
        <pc:sldMkLst>
          <pc:docMk/>
          <pc:sldMk cId="2863139340" sldId="285"/>
        </pc:sldMkLst>
        <pc:spChg chg="mod">
          <ac:chgData name="James Franklin" userId="cf915d05-507f-491f-b4a6-b2aa085ee4b1" providerId="ADAL" clId="{68F1B814-890C-4ACB-B744-1B09908B59DB}" dt="2020-03-03T14:35:48.283" v="2009" actId="6549"/>
          <ac:spMkLst>
            <pc:docMk/>
            <pc:sldMk cId="2863139340" sldId="285"/>
            <ac:spMk id="4" creationId="{00000000-0000-0000-0000-000000000000}"/>
          </ac:spMkLst>
        </pc:spChg>
      </pc:sldChg>
      <pc:sldChg chg="modSp">
        <pc:chgData name="James Franklin" userId="cf915d05-507f-491f-b4a6-b2aa085ee4b1" providerId="ADAL" clId="{68F1B814-890C-4ACB-B744-1B09908B59DB}" dt="2020-03-03T14:39:14.523" v="2452" actId="20577"/>
        <pc:sldMkLst>
          <pc:docMk/>
          <pc:sldMk cId="3190143112" sldId="286"/>
        </pc:sldMkLst>
        <pc:spChg chg="mod">
          <ac:chgData name="James Franklin" userId="cf915d05-507f-491f-b4a6-b2aa085ee4b1" providerId="ADAL" clId="{68F1B814-890C-4ACB-B744-1B09908B59DB}" dt="2020-03-03T14:39:14.523" v="2452" actId="20577"/>
          <ac:spMkLst>
            <pc:docMk/>
            <pc:sldMk cId="3190143112" sldId="286"/>
            <ac:spMk id="3" creationId="{00000000-0000-0000-0000-000000000000}"/>
          </ac:spMkLst>
        </pc:spChg>
      </pc:sldChg>
      <pc:sldChg chg="modSp">
        <pc:chgData name="James Franklin" userId="cf915d05-507f-491f-b4a6-b2aa085ee4b1" providerId="ADAL" clId="{68F1B814-890C-4ACB-B744-1B09908B59DB}" dt="2020-03-03T15:11:23.527" v="2672" actId="20577"/>
        <pc:sldMkLst>
          <pc:docMk/>
          <pc:sldMk cId="1651095796" sldId="287"/>
        </pc:sldMkLst>
        <pc:spChg chg="mod">
          <ac:chgData name="James Franklin" userId="cf915d05-507f-491f-b4a6-b2aa085ee4b1" providerId="ADAL" clId="{68F1B814-890C-4ACB-B744-1B09908B59DB}" dt="2020-03-03T15:11:23.527" v="2672" actId="20577"/>
          <ac:spMkLst>
            <pc:docMk/>
            <pc:sldMk cId="1651095796" sldId="287"/>
            <ac:spMk id="3" creationId="{00000000-0000-0000-0000-000000000000}"/>
          </ac:spMkLst>
        </pc:spChg>
      </pc:sldChg>
      <pc:sldChg chg="modSp">
        <pc:chgData name="James Franklin" userId="cf915d05-507f-491f-b4a6-b2aa085ee4b1" providerId="ADAL" clId="{68F1B814-890C-4ACB-B744-1B09908B59DB}" dt="2020-03-03T14:47:28.393" v="2474" actId="113"/>
        <pc:sldMkLst>
          <pc:docMk/>
          <pc:sldMk cId="3844723293" sldId="288"/>
        </pc:sldMkLst>
        <pc:spChg chg="mod">
          <ac:chgData name="James Franklin" userId="cf915d05-507f-491f-b4a6-b2aa085ee4b1" providerId="ADAL" clId="{68F1B814-890C-4ACB-B744-1B09908B59DB}" dt="2020-03-03T14:47:28.393" v="2474" actId="113"/>
          <ac:spMkLst>
            <pc:docMk/>
            <pc:sldMk cId="3844723293" sldId="288"/>
            <ac:spMk id="5" creationId="{00000000-0000-0000-0000-000000000000}"/>
          </ac:spMkLst>
        </pc:spChg>
      </pc:sldChg>
      <pc:sldChg chg="modSp">
        <pc:chgData name="James Franklin" userId="cf915d05-507f-491f-b4a6-b2aa085ee4b1" providerId="ADAL" clId="{68F1B814-890C-4ACB-B744-1B09908B59DB}" dt="2020-03-03T15:41:02.223" v="2712" actId="113"/>
        <pc:sldMkLst>
          <pc:docMk/>
          <pc:sldMk cId="1418987428" sldId="291"/>
        </pc:sldMkLst>
        <pc:spChg chg="mod">
          <ac:chgData name="James Franklin" userId="cf915d05-507f-491f-b4a6-b2aa085ee4b1" providerId="ADAL" clId="{68F1B814-890C-4ACB-B744-1B09908B59DB}" dt="2020-03-03T15:41:02.223" v="2712" actId="113"/>
          <ac:spMkLst>
            <pc:docMk/>
            <pc:sldMk cId="1418987428" sldId="291"/>
            <ac:spMk id="5" creationId="{00000000-0000-0000-0000-000000000000}"/>
          </ac:spMkLst>
        </pc:spChg>
      </pc:sldChg>
      <pc:sldChg chg="modSp ord">
        <pc:chgData name="James Franklin" userId="cf915d05-507f-491f-b4a6-b2aa085ee4b1" providerId="ADAL" clId="{68F1B814-890C-4ACB-B744-1B09908B59DB}" dt="2020-03-03T15:48:37.091" v="2839" actId="20577"/>
        <pc:sldMkLst>
          <pc:docMk/>
          <pc:sldMk cId="61033307" sldId="292"/>
        </pc:sldMkLst>
        <pc:spChg chg="mod">
          <ac:chgData name="James Franklin" userId="cf915d05-507f-491f-b4a6-b2aa085ee4b1" providerId="ADAL" clId="{68F1B814-890C-4ACB-B744-1B09908B59DB}" dt="2020-03-03T15:48:37.091" v="2839" actId="20577"/>
          <ac:spMkLst>
            <pc:docMk/>
            <pc:sldMk cId="61033307" sldId="292"/>
            <ac:spMk id="3" creationId="{00000000-0000-0000-0000-000000000000}"/>
          </ac:spMkLst>
        </pc:spChg>
      </pc:sldChg>
      <pc:sldChg chg="addSp delSp modSp ord addCm modCm">
        <pc:chgData name="James Franklin" userId="cf915d05-507f-491f-b4a6-b2aa085ee4b1" providerId="ADAL" clId="{68F1B814-890C-4ACB-B744-1B09908B59DB}" dt="2020-03-03T16:15:45.001" v="4095" actId="21"/>
        <pc:sldMkLst>
          <pc:docMk/>
          <pc:sldMk cId="3374400925" sldId="293"/>
        </pc:sldMkLst>
        <pc:spChg chg="mod">
          <ac:chgData name="James Franklin" userId="cf915d05-507f-491f-b4a6-b2aa085ee4b1" providerId="ADAL" clId="{68F1B814-890C-4ACB-B744-1B09908B59DB}" dt="2020-03-03T15:56:54.596" v="3196" actId="5793"/>
          <ac:spMkLst>
            <pc:docMk/>
            <pc:sldMk cId="3374400925" sldId="293"/>
            <ac:spMk id="4" creationId="{00000000-0000-0000-0000-000000000000}"/>
          </ac:spMkLst>
        </pc:spChg>
        <pc:spChg chg="add del">
          <ac:chgData name="James Franklin" userId="cf915d05-507f-491f-b4a6-b2aa085ee4b1" providerId="ADAL" clId="{68F1B814-890C-4ACB-B744-1B09908B59DB}" dt="2020-03-03T16:15:45.001" v="4095" actId="21"/>
          <ac:spMkLst>
            <pc:docMk/>
            <pc:sldMk cId="3374400925" sldId="293"/>
            <ac:spMk id="5" creationId="{0BA0B25D-B48A-45A7-8982-7D437E2874FA}"/>
          </ac:spMkLst>
        </pc:spChg>
      </pc:sldChg>
      <pc:sldChg chg="addSp modSp">
        <pc:chgData name="James Franklin" userId="cf915d05-507f-491f-b4a6-b2aa085ee4b1" providerId="ADAL" clId="{68F1B814-890C-4ACB-B744-1B09908B59DB}" dt="2020-03-03T16:12:38.793" v="4094"/>
        <pc:sldMkLst>
          <pc:docMk/>
          <pc:sldMk cId="2519444063" sldId="294"/>
        </pc:sldMkLst>
        <pc:spChg chg="mod">
          <ac:chgData name="James Franklin" userId="cf915d05-507f-491f-b4a6-b2aa085ee4b1" providerId="ADAL" clId="{68F1B814-890C-4ACB-B744-1B09908B59DB}" dt="2020-03-03T16:12:31.649" v="4093" actId="207"/>
          <ac:spMkLst>
            <pc:docMk/>
            <pc:sldMk cId="2519444063" sldId="294"/>
            <ac:spMk id="3" creationId="{00000000-0000-0000-0000-000000000000}"/>
          </ac:spMkLst>
        </pc:spChg>
        <pc:spChg chg="add">
          <ac:chgData name="James Franklin" userId="cf915d05-507f-491f-b4a6-b2aa085ee4b1" providerId="ADAL" clId="{68F1B814-890C-4ACB-B744-1B09908B59DB}" dt="2020-03-03T16:12:38.793" v="4094"/>
          <ac:spMkLst>
            <pc:docMk/>
            <pc:sldMk cId="2519444063" sldId="294"/>
            <ac:spMk id="4" creationId="{A02D1557-2CCE-4055-BEA2-2BD32CCD2B86}"/>
          </ac:spMkLst>
        </pc:spChg>
      </pc:sldChg>
      <pc:sldChg chg="modSp">
        <pc:chgData name="James Franklin" userId="cf915d05-507f-491f-b4a6-b2aa085ee4b1" providerId="ADAL" clId="{68F1B814-890C-4ACB-B744-1B09908B59DB}" dt="2020-03-03T12:49:25.863" v="1289" actId="20577"/>
        <pc:sldMkLst>
          <pc:docMk/>
          <pc:sldMk cId="2240043495" sldId="295"/>
        </pc:sldMkLst>
        <pc:spChg chg="mod">
          <ac:chgData name="James Franklin" userId="cf915d05-507f-491f-b4a6-b2aa085ee4b1" providerId="ADAL" clId="{68F1B814-890C-4ACB-B744-1B09908B59DB}" dt="2020-03-03T12:49:25.863" v="1289" actId="20577"/>
          <ac:spMkLst>
            <pc:docMk/>
            <pc:sldMk cId="2240043495" sldId="295"/>
            <ac:spMk id="3" creationId="{00000000-0000-0000-0000-000000000000}"/>
          </ac:spMkLst>
        </pc:spChg>
      </pc:sldChg>
      <pc:sldChg chg="add del">
        <pc:chgData name="James Franklin" userId="cf915d05-507f-491f-b4a6-b2aa085ee4b1" providerId="ADAL" clId="{68F1B814-890C-4ACB-B744-1B09908B59DB}" dt="2020-03-03T11:23:54.075" v="7"/>
        <pc:sldMkLst>
          <pc:docMk/>
          <pc:sldMk cId="941668446" sldId="296"/>
        </pc:sldMkLst>
      </pc:sldChg>
      <pc:sldChg chg="addSp modSp add ord addCm modCm">
        <pc:chgData name="James Franklin" userId="cf915d05-507f-491f-b4a6-b2aa085ee4b1" providerId="ADAL" clId="{68F1B814-890C-4ACB-B744-1B09908B59DB}" dt="2020-03-03T11:28:48.358" v="265" actId="20577"/>
        <pc:sldMkLst>
          <pc:docMk/>
          <pc:sldMk cId="2429655742" sldId="296"/>
        </pc:sldMkLst>
        <pc:spChg chg="mod">
          <ac:chgData name="James Franklin" userId="cf915d05-507f-491f-b4a6-b2aa085ee4b1" providerId="ADAL" clId="{68F1B814-890C-4ACB-B744-1B09908B59DB}" dt="2020-03-03T11:24:01.198" v="17" actId="20577"/>
          <ac:spMkLst>
            <pc:docMk/>
            <pc:sldMk cId="2429655742" sldId="296"/>
            <ac:spMk id="2" creationId="{5CBAD615-1815-4CE1-A75B-460837794515}"/>
          </ac:spMkLst>
        </pc:spChg>
        <pc:spChg chg="mod">
          <ac:chgData name="James Franklin" userId="cf915d05-507f-491f-b4a6-b2aa085ee4b1" providerId="ADAL" clId="{68F1B814-890C-4ACB-B744-1B09908B59DB}" dt="2020-03-03T11:28:31.657" v="199" actId="20577"/>
          <ac:spMkLst>
            <pc:docMk/>
            <pc:sldMk cId="2429655742" sldId="296"/>
            <ac:spMk id="3" creationId="{D2EEA68A-036D-421F-895F-EF260F7FF5B6}"/>
          </ac:spMkLst>
        </pc:spChg>
        <pc:spChg chg="add mod">
          <ac:chgData name="James Franklin" userId="cf915d05-507f-491f-b4a6-b2aa085ee4b1" providerId="ADAL" clId="{68F1B814-890C-4ACB-B744-1B09908B59DB}" dt="2020-03-03T11:28:48.358" v="265" actId="20577"/>
          <ac:spMkLst>
            <pc:docMk/>
            <pc:sldMk cId="2429655742" sldId="296"/>
            <ac:spMk id="5" creationId="{9BA0FBF0-FCE4-44E9-99F3-8FB0ECCF3CFF}"/>
          </ac:spMkLst>
        </pc:spChg>
        <pc:picChg chg="add mod">
          <ac:chgData name="James Franklin" userId="cf915d05-507f-491f-b4a6-b2aa085ee4b1" providerId="ADAL" clId="{68F1B814-890C-4ACB-B744-1B09908B59DB}" dt="2020-03-03T11:26:33.077" v="182" actId="1076"/>
          <ac:picMkLst>
            <pc:docMk/>
            <pc:sldMk cId="2429655742" sldId="296"/>
            <ac:picMk id="4" creationId="{E291A285-B1FE-4F4E-AF58-FC8C4E0A9AD4}"/>
          </ac:picMkLst>
        </pc:picChg>
        <pc:picChg chg="add mod">
          <ac:chgData name="James Franklin" userId="cf915d05-507f-491f-b4a6-b2aa085ee4b1" providerId="ADAL" clId="{68F1B814-890C-4ACB-B744-1B09908B59DB}" dt="2020-03-03T11:27:46.062" v="188" actId="1076"/>
          <ac:picMkLst>
            <pc:docMk/>
            <pc:sldMk cId="2429655742" sldId="296"/>
            <ac:picMk id="1026" creationId="{BBCD7CA0-851F-46D8-8375-070E5D5A6EA9}"/>
          </ac:picMkLst>
        </pc:picChg>
      </pc:sldChg>
      <pc:sldChg chg="addSp modSp add">
        <pc:chgData name="James Franklin" userId="cf915d05-507f-491f-b4a6-b2aa085ee4b1" providerId="ADAL" clId="{68F1B814-890C-4ACB-B744-1B09908B59DB}" dt="2020-03-03T11:40:02.541" v="1129" actId="20577"/>
        <pc:sldMkLst>
          <pc:docMk/>
          <pc:sldMk cId="2561567652" sldId="297"/>
        </pc:sldMkLst>
        <pc:spChg chg="mod">
          <ac:chgData name="James Franklin" userId="cf915d05-507f-491f-b4a6-b2aa085ee4b1" providerId="ADAL" clId="{68F1B814-890C-4ACB-B744-1B09908B59DB}" dt="2020-03-03T11:33:10.184" v="313" actId="20577"/>
          <ac:spMkLst>
            <pc:docMk/>
            <pc:sldMk cId="2561567652" sldId="297"/>
            <ac:spMk id="2" creationId="{53402E2B-F01A-489B-8293-8B1FE7944482}"/>
          </ac:spMkLst>
        </pc:spChg>
        <pc:spChg chg="mod">
          <ac:chgData name="James Franklin" userId="cf915d05-507f-491f-b4a6-b2aa085ee4b1" providerId="ADAL" clId="{68F1B814-890C-4ACB-B744-1B09908B59DB}" dt="2020-03-03T11:40:02.541" v="1129" actId="20577"/>
          <ac:spMkLst>
            <pc:docMk/>
            <pc:sldMk cId="2561567652" sldId="297"/>
            <ac:spMk id="3" creationId="{65DE9C61-1C46-4588-8E79-0D73D57BE5A1}"/>
          </ac:spMkLst>
        </pc:spChg>
        <pc:spChg chg="add mod">
          <ac:chgData name="James Franklin" userId="cf915d05-507f-491f-b4a6-b2aa085ee4b1" providerId="ADAL" clId="{68F1B814-890C-4ACB-B744-1B09908B59DB}" dt="2020-03-03T11:33:02.680" v="293" actId="207"/>
          <ac:spMkLst>
            <pc:docMk/>
            <pc:sldMk cId="2561567652" sldId="297"/>
            <ac:spMk id="4" creationId="{42E2A4EE-26E1-4089-8CE7-ED442583F6A5}"/>
          </ac:spMkLst>
        </pc:spChg>
        <pc:spChg chg="add mod">
          <ac:chgData name="James Franklin" userId="cf915d05-507f-491f-b4a6-b2aa085ee4b1" providerId="ADAL" clId="{68F1B814-890C-4ACB-B744-1B09908B59DB}" dt="2020-03-03T11:37:55.493" v="859" actId="20577"/>
          <ac:spMkLst>
            <pc:docMk/>
            <pc:sldMk cId="2561567652" sldId="297"/>
            <ac:spMk id="5" creationId="{ADB63DE2-512D-4B84-92FD-3F3C6443483B}"/>
          </ac:spMkLst>
        </pc:spChg>
      </pc:sldChg>
      <pc:sldChg chg="addSp modSp add">
        <pc:chgData name="James Franklin" userId="cf915d05-507f-491f-b4a6-b2aa085ee4b1" providerId="ADAL" clId="{68F1B814-890C-4ACB-B744-1B09908B59DB}" dt="2020-03-03T13:02:10.836" v="1841" actId="20577"/>
        <pc:sldMkLst>
          <pc:docMk/>
          <pc:sldMk cId="2035343318" sldId="298"/>
        </pc:sldMkLst>
        <pc:spChg chg="mod">
          <ac:chgData name="James Franklin" userId="cf915d05-507f-491f-b4a6-b2aa085ee4b1" providerId="ADAL" clId="{68F1B814-890C-4ACB-B744-1B09908B59DB}" dt="2020-03-03T12:49:58.734" v="1310" actId="20577"/>
          <ac:spMkLst>
            <pc:docMk/>
            <pc:sldMk cId="2035343318" sldId="298"/>
            <ac:spMk id="2" creationId="{5B75312F-DA09-4C4D-B302-565BBD773B48}"/>
          </ac:spMkLst>
        </pc:spChg>
        <pc:spChg chg="mod">
          <ac:chgData name="James Franklin" userId="cf915d05-507f-491f-b4a6-b2aa085ee4b1" providerId="ADAL" clId="{68F1B814-890C-4ACB-B744-1B09908B59DB}" dt="2020-03-03T13:02:10.836" v="1841" actId="20577"/>
          <ac:spMkLst>
            <pc:docMk/>
            <pc:sldMk cId="2035343318" sldId="298"/>
            <ac:spMk id="3" creationId="{C861E228-4741-408F-9E7E-11C64EB373DE}"/>
          </ac:spMkLst>
        </pc:spChg>
        <pc:spChg chg="add">
          <ac:chgData name="James Franklin" userId="cf915d05-507f-491f-b4a6-b2aa085ee4b1" providerId="ADAL" clId="{68F1B814-890C-4ACB-B744-1B09908B59DB}" dt="2020-03-03T12:49:45.077" v="1291"/>
          <ac:spMkLst>
            <pc:docMk/>
            <pc:sldMk cId="2035343318" sldId="298"/>
            <ac:spMk id="4" creationId="{156C266C-FB73-46F9-A87F-8CDB9D35B916}"/>
          </ac:spMkLst>
        </pc:spChg>
      </pc:sldChg>
      <pc:sldChg chg="addSp modSp add">
        <pc:chgData name="James Franklin" userId="cf915d05-507f-491f-b4a6-b2aa085ee4b1" providerId="ADAL" clId="{68F1B814-890C-4ACB-B744-1B09908B59DB}" dt="2020-03-03T14:38:42.683" v="2411" actId="207"/>
        <pc:sldMkLst>
          <pc:docMk/>
          <pc:sldMk cId="1516366568" sldId="299"/>
        </pc:sldMkLst>
        <pc:spChg chg="mod">
          <ac:chgData name="James Franklin" userId="cf915d05-507f-491f-b4a6-b2aa085ee4b1" providerId="ADAL" clId="{68F1B814-890C-4ACB-B744-1B09908B59DB}" dt="2020-03-03T14:36:19.667" v="2026" actId="20577"/>
          <ac:spMkLst>
            <pc:docMk/>
            <pc:sldMk cId="1516366568" sldId="299"/>
            <ac:spMk id="2" creationId="{E7A505C3-C047-4BEB-A6FE-E869DE99E684}"/>
          </ac:spMkLst>
        </pc:spChg>
        <pc:spChg chg="mod">
          <ac:chgData name="James Franklin" userId="cf915d05-507f-491f-b4a6-b2aa085ee4b1" providerId="ADAL" clId="{68F1B814-890C-4ACB-B744-1B09908B59DB}" dt="2020-03-03T14:38:42.683" v="2411" actId="207"/>
          <ac:spMkLst>
            <pc:docMk/>
            <pc:sldMk cId="1516366568" sldId="299"/>
            <ac:spMk id="3" creationId="{41F9524A-E30B-446B-B0B2-0890A9A9CE52}"/>
          </ac:spMkLst>
        </pc:spChg>
        <pc:spChg chg="add">
          <ac:chgData name="James Franklin" userId="cf915d05-507f-491f-b4a6-b2aa085ee4b1" providerId="ADAL" clId="{68F1B814-890C-4ACB-B744-1B09908B59DB}" dt="2020-03-03T14:36:12.904" v="2011"/>
          <ac:spMkLst>
            <pc:docMk/>
            <pc:sldMk cId="1516366568" sldId="299"/>
            <ac:spMk id="4" creationId="{CCA2E637-FFD6-4D49-B536-8253486A8278}"/>
          </ac:spMkLst>
        </pc:spChg>
      </pc:sldChg>
      <pc:sldChg chg="addSp modSp add addCm modCm">
        <pc:chgData name="James Franklin" userId="cf915d05-507f-491f-b4a6-b2aa085ee4b1" providerId="ADAL" clId="{68F1B814-890C-4ACB-B744-1B09908B59DB}" dt="2020-03-03T16:16:19.817" v="4098" actId="207"/>
        <pc:sldMkLst>
          <pc:docMk/>
          <pc:sldMk cId="2071315233" sldId="300"/>
        </pc:sldMkLst>
        <pc:spChg chg="mod">
          <ac:chgData name="James Franklin" userId="cf915d05-507f-491f-b4a6-b2aa085ee4b1" providerId="ADAL" clId="{68F1B814-890C-4ACB-B744-1B09908B59DB}" dt="2020-03-03T15:58:05.723" v="3205" actId="20577"/>
          <ac:spMkLst>
            <pc:docMk/>
            <pc:sldMk cId="2071315233" sldId="300"/>
            <ac:spMk id="2" creationId="{5BDC3AA4-1D9B-4CF4-BFE9-C3B371BDE634}"/>
          </ac:spMkLst>
        </pc:spChg>
        <pc:spChg chg="mod">
          <ac:chgData name="James Franklin" userId="cf915d05-507f-491f-b4a6-b2aa085ee4b1" providerId="ADAL" clId="{68F1B814-890C-4ACB-B744-1B09908B59DB}" dt="2020-03-03T16:16:19.817" v="4098" actId="207"/>
          <ac:spMkLst>
            <pc:docMk/>
            <pc:sldMk cId="2071315233" sldId="300"/>
            <ac:spMk id="3" creationId="{398A4916-866C-4A46-8D87-836E68F74B7F}"/>
          </ac:spMkLst>
        </pc:spChg>
        <pc:spChg chg="add mod">
          <ac:chgData name="James Franklin" userId="cf915d05-507f-491f-b4a6-b2aa085ee4b1" providerId="ADAL" clId="{68F1B814-890C-4ACB-B744-1B09908B59DB}" dt="2020-03-03T16:05:15.521" v="3503" actId="1076"/>
          <ac:spMkLst>
            <pc:docMk/>
            <pc:sldMk cId="2071315233" sldId="300"/>
            <ac:spMk id="5" creationId="{662DC3BC-32CD-403D-9ECB-5EA25A722EE0}"/>
          </ac:spMkLst>
        </pc:spChg>
        <pc:spChg chg="add">
          <ac:chgData name="James Franklin" userId="cf915d05-507f-491f-b4a6-b2aa085ee4b1" providerId="ADAL" clId="{68F1B814-890C-4ACB-B744-1B09908B59DB}" dt="2020-03-03T16:15:46.637" v="4096"/>
          <ac:spMkLst>
            <pc:docMk/>
            <pc:sldMk cId="2071315233" sldId="300"/>
            <ac:spMk id="7" creationId="{B5558901-9FA6-4F96-848F-473F3E3467A9}"/>
          </ac:spMkLst>
        </pc:spChg>
        <pc:picChg chg="add mod">
          <ac:chgData name="James Franklin" userId="cf915d05-507f-491f-b4a6-b2aa085ee4b1" providerId="ADAL" clId="{68F1B814-890C-4ACB-B744-1B09908B59DB}" dt="2020-03-03T16:03:38.796" v="3446" actId="1076"/>
          <ac:picMkLst>
            <pc:docMk/>
            <pc:sldMk cId="2071315233" sldId="300"/>
            <ac:picMk id="4" creationId="{B7834EB9-7770-4720-95BC-0B2CC3A4F9BD}"/>
          </ac:picMkLst>
        </pc:picChg>
        <pc:picChg chg="add mod">
          <ac:chgData name="James Franklin" userId="cf915d05-507f-491f-b4a6-b2aa085ee4b1" providerId="ADAL" clId="{68F1B814-890C-4ACB-B744-1B09908B59DB}" dt="2020-03-03T16:04:05.012" v="3454" actId="167"/>
          <ac:picMkLst>
            <pc:docMk/>
            <pc:sldMk cId="2071315233" sldId="300"/>
            <ac:picMk id="1026" creationId="{E1C4DD8A-577E-49CA-AF03-BD0409468A0A}"/>
          </ac:picMkLst>
        </pc:picChg>
      </pc:sldChg>
      <pc:sldChg chg="modSp add ord">
        <pc:chgData name="James Franklin" userId="cf915d05-507f-491f-b4a6-b2aa085ee4b1" providerId="ADAL" clId="{68F1B814-890C-4ACB-B744-1B09908B59DB}" dt="2020-03-03T16:10:15.889" v="3962" actId="20577"/>
        <pc:sldMkLst>
          <pc:docMk/>
          <pc:sldMk cId="455298679" sldId="301"/>
        </pc:sldMkLst>
        <pc:spChg chg="mod">
          <ac:chgData name="James Franklin" userId="cf915d05-507f-491f-b4a6-b2aa085ee4b1" providerId="ADAL" clId="{68F1B814-890C-4ACB-B744-1B09908B59DB}" dt="2020-03-03T16:07:14.330" v="3558" actId="20577"/>
          <ac:spMkLst>
            <pc:docMk/>
            <pc:sldMk cId="455298679" sldId="301"/>
            <ac:spMk id="2" creationId="{B02B002D-4AEA-445A-A06A-5C4D115C5914}"/>
          </ac:spMkLst>
        </pc:spChg>
        <pc:spChg chg="mod">
          <ac:chgData name="James Franklin" userId="cf915d05-507f-491f-b4a6-b2aa085ee4b1" providerId="ADAL" clId="{68F1B814-890C-4ACB-B744-1B09908B59DB}" dt="2020-03-03T16:10:15.889" v="3962" actId="20577"/>
          <ac:spMkLst>
            <pc:docMk/>
            <pc:sldMk cId="455298679" sldId="301"/>
            <ac:spMk id="3" creationId="{F57C7326-3FEB-465F-91FA-BB893743361A}"/>
          </ac:spMkLst>
        </pc:spChg>
      </pc:sldChg>
      <pc:sldChg chg="add del">
        <pc:chgData name="James Franklin" userId="cf915d05-507f-491f-b4a6-b2aa085ee4b1" providerId="ADAL" clId="{68F1B814-890C-4ACB-B744-1B09908B59DB}" dt="2020-03-03T16:06:37.431" v="3509"/>
        <pc:sldMkLst>
          <pc:docMk/>
          <pc:sldMk cId="3586577548" sldId="301"/>
        </pc:sldMkLst>
      </pc:sldChg>
    </pc:docChg>
  </pc:docChgLst>
  <pc:docChgLst>
    <pc:chgData name="Leonora Sheppard" userId="3688f6d8-1f97-408e-a4fe-cc859c551ddb" providerId="ADAL" clId="{E9747EF3-3DD9-4024-B343-9DBBDF88317E}"/>
    <pc:docChg chg="custSel modSld">
      <pc:chgData name="Leonora Sheppard" userId="3688f6d8-1f97-408e-a4fe-cc859c551ddb" providerId="ADAL" clId="{E9747EF3-3DD9-4024-B343-9DBBDF88317E}" dt="2021-07-21T14:58:31.905" v="3" actId="313"/>
      <pc:docMkLst>
        <pc:docMk/>
      </pc:docMkLst>
      <pc:sldChg chg="modSp mod">
        <pc:chgData name="Leonora Sheppard" userId="3688f6d8-1f97-408e-a4fe-cc859c551ddb" providerId="ADAL" clId="{E9747EF3-3DD9-4024-B343-9DBBDF88317E}" dt="2021-07-21T14:58:31.905" v="3" actId="313"/>
        <pc:sldMkLst>
          <pc:docMk/>
          <pc:sldMk cId="3374400925" sldId="293"/>
        </pc:sldMkLst>
        <pc:spChg chg="mod">
          <ac:chgData name="Leonora Sheppard" userId="3688f6d8-1f97-408e-a4fe-cc859c551ddb" providerId="ADAL" clId="{E9747EF3-3DD9-4024-B343-9DBBDF88317E}" dt="2021-07-21T14:58:31.905" v="3" actId="313"/>
          <ac:spMkLst>
            <pc:docMk/>
            <pc:sldMk cId="3374400925" sldId="293"/>
            <ac:spMk id="4" creationId="{00000000-0000-0000-0000-000000000000}"/>
          </ac:spMkLst>
        </pc:spChg>
      </pc:sldChg>
    </pc:docChg>
  </pc:docChgLst>
  <pc:docChgLst>
    <pc:chgData name="James Franklin" userId="cf915d05-507f-491f-b4a6-b2aa085ee4b1" providerId="ADAL" clId="{AF2DFD53-44C9-48D5-AC56-F6BE31B9C2F7}"/>
    <pc:docChg chg="undo custSel addSld delSld modSld">
      <pc:chgData name="James Franklin" userId="cf915d05-507f-491f-b4a6-b2aa085ee4b1" providerId="ADAL" clId="{AF2DFD53-44C9-48D5-AC56-F6BE31B9C2F7}" dt="2021-07-22T11:30:45.106" v="970" actId="700"/>
      <pc:docMkLst>
        <pc:docMk/>
      </pc:docMkLst>
      <pc:sldChg chg="modSp mod">
        <pc:chgData name="James Franklin" userId="cf915d05-507f-491f-b4a6-b2aa085ee4b1" providerId="ADAL" clId="{AF2DFD53-44C9-48D5-AC56-F6BE31B9C2F7}" dt="2021-07-22T11:27:50.408" v="891" actId="6549"/>
        <pc:sldMkLst>
          <pc:docMk/>
          <pc:sldMk cId="1651095796" sldId="287"/>
        </pc:sldMkLst>
        <pc:spChg chg="mod">
          <ac:chgData name="James Franklin" userId="cf915d05-507f-491f-b4a6-b2aa085ee4b1" providerId="ADAL" clId="{AF2DFD53-44C9-48D5-AC56-F6BE31B9C2F7}" dt="2021-07-22T11:27:50.408" v="891" actId="6549"/>
          <ac:spMkLst>
            <pc:docMk/>
            <pc:sldMk cId="1651095796" sldId="287"/>
            <ac:spMk id="3" creationId="{00000000-0000-0000-0000-000000000000}"/>
          </ac:spMkLst>
        </pc:spChg>
      </pc:sldChg>
      <pc:sldChg chg="modSp add del mod">
        <pc:chgData name="James Franklin" userId="cf915d05-507f-491f-b4a6-b2aa085ee4b1" providerId="ADAL" clId="{AF2DFD53-44C9-48D5-AC56-F6BE31B9C2F7}" dt="2021-07-22T11:28:02.296" v="893" actId="47"/>
        <pc:sldMkLst>
          <pc:docMk/>
          <pc:sldMk cId="1081339859" sldId="303"/>
        </pc:sldMkLst>
        <pc:spChg chg="mod">
          <ac:chgData name="James Franklin" userId="cf915d05-507f-491f-b4a6-b2aa085ee4b1" providerId="ADAL" clId="{AF2DFD53-44C9-48D5-AC56-F6BE31B9C2F7}" dt="2021-07-22T11:26:08.921" v="735" actId="20577"/>
          <ac:spMkLst>
            <pc:docMk/>
            <pc:sldMk cId="1081339859" sldId="303"/>
            <ac:spMk id="3" creationId="{00000000-0000-0000-0000-000000000000}"/>
          </ac:spMkLst>
        </pc:spChg>
      </pc:sldChg>
      <pc:sldChg chg="modSp add mod">
        <pc:chgData name="James Franklin" userId="cf915d05-507f-491f-b4a6-b2aa085ee4b1" providerId="ADAL" clId="{AF2DFD53-44C9-48D5-AC56-F6BE31B9C2F7}" dt="2021-07-22T11:27:38.802" v="890" actId="20577"/>
        <pc:sldMkLst>
          <pc:docMk/>
          <pc:sldMk cId="1222535726" sldId="304"/>
        </pc:sldMkLst>
        <pc:spChg chg="mod">
          <ac:chgData name="James Franklin" userId="cf915d05-507f-491f-b4a6-b2aa085ee4b1" providerId="ADAL" clId="{AF2DFD53-44C9-48D5-AC56-F6BE31B9C2F7}" dt="2021-07-22T11:27:38.802" v="890" actId="20577"/>
          <ac:spMkLst>
            <pc:docMk/>
            <pc:sldMk cId="1222535726" sldId="304"/>
            <ac:spMk id="3" creationId="{00000000-0000-0000-0000-000000000000}"/>
          </ac:spMkLst>
        </pc:spChg>
      </pc:sldChg>
      <pc:sldChg chg="modSp add mod modClrScheme chgLayout">
        <pc:chgData name="James Franklin" userId="cf915d05-507f-491f-b4a6-b2aa085ee4b1" providerId="ADAL" clId="{AF2DFD53-44C9-48D5-AC56-F6BE31B9C2F7}" dt="2021-07-22T11:30:45.106" v="970" actId="700"/>
        <pc:sldMkLst>
          <pc:docMk/>
          <pc:sldMk cId="3461584289" sldId="305"/>
        </pc:sldMkLst>
        <pc:spChg chg="mod ord">
          <ac:chgData name="James Franklin" userId="cf915d05-507f-491f-b4a6-b2aa085ee4b1" providerId="ADAL" clId="{AF2DFD53-44C9-48D5-AC56-F6BE31B9C2F7}" dt="2021-07-22T11:30:45.106" v="970" actId="700"/>
          <ac:spMkLst>
            <pc:docMk/>
            <pc:sldMk cId="3461584289" sldId="305"/>
            <ac:spMk id="2" creationId="{00000000-0000-0000-0000-000000000000}"/>
          </ac:spMkLst>
        </pc:spChg>
        <pc:spChg chg="mod ord">
          <ac:chgData name="James Franklin" userId="cf915d05-507f-491f-b4a6-b2aa085ee4b1" providerId="ADAL" clId="{AF2DFD53-44C9-48D5-AC56-F6BE31B9C2F7}" dt="2021-07-22T11:30:45.106" v="970" actId="700"/>
          <ac:spMkLst>
            <pc:docMk/>
            <pc:sldMk cId="3461584289" sldId="30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17/08/2021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76FB76-463C-4741-876B-12921C3575A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58ACA5"/>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27357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0494C77A-71B8-6249-9077-6071853E7F56}"/>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E463C"/>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07689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0E463C"/>
                </a:solidFill>
                <a:latin typeface="Arial"/>
                <a:ea typeface="+mn-ea"/>
                <a:cs typeface="Arial"/>
              </a:defRPr>
            </a:lvl2pPr>
            <a:lvl3pPr marL="723900" indent="-279400">
              <a:lnSpc>
                <a:spcPct val="100000"/>
              </a:lnSpc>
              <a:buFont typeface="Arial"/>
              <a:buChar char="•"/>
              <a:defRPr lang="en-US" sz="2000" kern="1200" baseline="0" dirty="0" smtClean="0">
                <a:solidFill>
                  <a:srgbClr val="58ACA5"/>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Picture 6">
            <a:extLst>
              <a:ext uri="{FF2B5EF4-FFF2-40B4-BE49-F238E27FC236}">
                <a16:creationId xmlns:a16="http://schemas.microsoft.com/office/drawing/2014/main" id="{AF86B66E-12FF-244D-9361-678EC0F398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9" name="Graphic 8">
            <a:extLst>
              <a:ext uri="{FF2B5EF4-FFF2-40B4-BE49-F238E27FC236}">
                <a16:creationId xmlns:a16="http://schemas.microsoft.com/office/drawing/2014/main" id="{DDE4FE1C-ED45-3640-A4D4-211CF42A27B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10" name="TextBox 9">
            <a:extLst>
              <a:ext uri="{FF2B5EF4-FFF2-40B4-BE49-F238E27FC236}">
                <a16:creationId xmlns:a16="http://schemas.microsoft.com/office/drawing/2014/main" id="{6D523E82-2724-B140-BD3B-AFCF77F60AB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ASCII and Unicode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representation</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55E744-689B-D945-B594-200C4EA54C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11" name="Graphic 10">
            <a:extLst>
              <a:ext uri="{FF2B5EF4-FFF2-40B4-BE49-F238E27FC236}">
                <a16:creationId xmlns:a16="http://schemas.microsoft.com/office/drawing/2014/main" id="{2B15ED49-3D42-0948-AEC9-EF9125D63A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6" name="Picture 5" descr="Untitled-1.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0E463C"/>
                </a:solidFill>
                <a:latin typeface="Arial"/>
                <a:ea typeface="+mn-ea"/>
                <a:cs typeface="Arial"/>
              </a:defRPr>
            </a:lvl2pPr>
            <a:lvl3pPr marL="723900" indent="-279400">
              <a:lnSpc>
                <a:spcPct val="100000"/>
              </a:lnSpc>
              <a:buFont typeface="Arial"/>
              <a:buChar char="•"/>
              <a:defRPr lang="en-US" sz="2000" kern="1200" baseline="0" dirty="0" smtClean="0">
                <a:solidFill>
                  <a:srgbClr val="58ACA5"/>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ASCII and Unicode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representation</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0E463C"/>
                </a:solidFill>
                <a:latin typeface="Arial"/>
                <a:ea typeface="+mn-ea"/>
                <a:cs typeface="Arial"/>
              </a:defRPr>
            </a:lvl2pPr>
            <a:lvl3pPr marL="723900" indent="-279400">
              <a:lnSpc>
                <a:spcPct val="100000"/>
              </a:lnSpc>
              <a:buFont typeface="Arial"/>
              <a:buChar char="•"/>
              <a:defRPr lang="en-US" sz="2000" kern="1200" baseline="0" dirty="0" smtClean="0">
                <a:solidFill>
                  <a:srgbClr val="58ACA5"/>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Graphic 6">
            <a:extLst>
              <a:ext uri="{FF2B5EF4-FFF2-40B4-BE49-F238E27FC236}">
                <a16:creationId xmlns:a16="http://schemas.microsoft.com/office/drawing/2014/main" id="{21841273-2336-4BD8-AAE6-B1E0F9CA4E0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9" name="Picture 8">
            <a:extLst>
              <a:ext uri="{FF2B5EF4-FFF2-40B4-BE49-F238E27FC236}">
                <a16:creationId xmlns:a16="http://schemas.microsoft.com/office/drawing/2014/main" id="{7896149F-19F2-154F-BCDE-A46FC3D71C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10" name="Graphic 9">
            <a:extLst>
              <a:ext uri="{FF2B5EF4-FFF2-40B4-BE49-F238E27FC236}">
                <a16:creationId xmlns:a16="http://schemas.microsoft.com/office/drawing/2014/main" id="{AE171132-001B-054E-9920-D78399C807C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67074" y="6313572"/>
            <a:ext cx="1428387" cy="337136"/>
          </a:xfrm>
          <a:prstGeom prst="rect">
            <a:avLst/>
          </a:prstGeom>
        </p:spPr>
      </p:pic>
      <p:sp>
        <p:nvSpPr>
          <p:cNvPr id="11" name="TextBox 10">
            <a:extLst>
              <a:ext uri="{FF2B5EF4-FFF2-40B4-BE49-F238E27FC236}">
                <a16:creationId xmlns:a16="http://schemas.microsoft.com/office/drawing/2014/main" id="{CAB0F633-5330-6845-ADDE-D5F669D650B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ASCII and Unicode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representation</a:t>
            </a:r>
          </a:p>
        </p:txBody>
      </p:sp>
    </p:spTree>
    <p:extLst>
      <p:ext uri="{BB962C8B-B14F-4D97-AF65-F5344CB8AC3E}">
        <p14:creationId xmlns:p14="http://schemas.microsoft.com/office/powerpoint/2010/main" val="250561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0E463C"/>
                </a:solidFill>
                <a:latin typeface="Arial"/>
                <a:ea typeface="+mn-ea"/>
                <a:cs typeface="Arial"/>
              </a:defRPr>
            </a:lvl2pPr>
            <a:lvl3pPr marL="723900" indent="-279400">
              <a:lnSpc>
                <a:spcPct val="100000"/>
              </a:lnSpc>
              <a:buFont typeface="Arial"/>
              <a:buChar char="•"/>
              <a:defRPr lang="en-US" sz="2000" kern="1200" baseline="0" dirty="0" smtClean="0">
                <a:solidFill>
                  <a:srgbClr val="58ACA5"/>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6" name="Picture 5">
            <a:extLst>
              <a:ext uri="{FF2B5EF4-FFF2-40B4-BE49-F238E27FC236}">
                <a16:creationId xmlns:a16="http://schemas.microsoft.com/office/drawing/2014/main" id="{3B070797-6BE5-2545-987D-44C0939EE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9" name="TextBox 8">
            <a:extLst>
              <a:ext uri="{FF2B5EF4-FFF2-40B4-BE49-F238E27FC236}">
                <a16:creationId xmlns:a16="http://schemas.microsoft.com/office/drawing/2014/main" id="{07D7A44E-65B2-EF49-910A-95354267E17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ASCII and Unicode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representation</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7" name="Picture 6">
            <a:extLst>
              <a:ext uri="{FF2B5EF4-FFF2-40B4-BE49-F238E27FC236}">
                <a16:creationId xmlns:a16="http://schemas.microsoft.com/office/drawing/2014/main" id="{B73583A8-63DA-2B45-AA04-2205E0AF092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9" name="Graphic 8">
            <a:extLst>
              <a:ext uri="{FF2B5EF4-FFF2-40B4-BE49-F238E27FC236}">
                <a16:creationId xmlns:a16="http://schemas.microsoft.com/office/drawing/2014/main" id="{B7A58041-7D8C-7047-81CA-B7E414C5D55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10" name="TextBox 9">
            <a:extLst>
              <a:ext uri="{FF2B5EF4-FFF2-40B4-BE49-F238E27FC236}">
                <a16:creationId xmlns:a16="http://schemas.microsoft.com/office/drawing/2014/main" id="{B53C8BD1-BB22-D640-ACB2-7274A496A40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ASCII and Unicode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representation</a:t>
            </a:r>
          </a:p>
        </p:txBody>
      </p:sp>
    </p:spTree>
    <p:extLst>
      <p:ext uri="{BB962C8B-B14F-4D97-AF65-F5344CB8AC3E}">
        <p14:creationId xmlns:p14="http://schemas.microsoft.com/office/powerpoint/2010/main" val="395684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3" r:id="rId4"/>
    <p:sldLayoutId id="2147483652" r:id="rId5"/>
    <p:sldLayoutId id="2147483666"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ASCII groups and sequences</a:t>
            </a:r>
          </a:p>
        </p:txBody>
      </p:sp>
      <p:sp>
        <p:nvSpPr>
          <p:cNvPr id="3" name="Text Placeholder 2"/>
          <p:cNvSpPr>
            <a:spLocks noGrp="1"/>
          </p:cNvSpPr>
          <p:nvPr>
            <p:ph type="body" sz="quarter" idx="14"/>
          </p:nvPr>
        </p:nvSpPr>
        <p:spPr/>
        <p:txBody>
          <a:bodyPr/>
          <a:lstStyle/>
          <a:p>
            <a:r>
              <a:rPr lang="en-GB" dirty="0"/>
              <a:t>Character codes are commonly grouped and run in sequence</a:t>
            </a:r>
          </a:p>
          <a:p>
            <a:pPr lvl="1"/>
            <a:r>
              <a:rPr lang="en-GB" dirty="0"/>
              <a:t>Numeric characters 0 to 9 run consecutively from 48 to 57 on the ASCII table</a:t>
            </a:r>
          </a:p>
          <a:p>
            <a:r>
              <a:rPr lang="en-GB" dirty="0"/>
              <a:t>A-Z characters are from 65-90 or </a:t>
            </a:r>
            <a:br>
              <a:rPr lang="en-GB" dirty="0"/>
            </a:br>
            <a:r>
              <a:rPr lang="en-GB" dirty="0"/>
              <a:t>01000001 to 01011010</a:t>
            </a:r>
          </a:p>
          <a:p>
            <a:pPr lvl="1"/>
            <a:r>
              <a:rPr lang="en-GB" dirty="0"/>
              <a:t>What range does lowercase characters a-z use?</a:t>
            </a:r>
          </a:p>
          <a:p>
            <a:pPr lvl="1"/>
            <a:r>
              <a:rPr lang="en-GB" dirty="0"/>
              <a:t>If you know Capital A is 65 or 01000001, what is Capital E?</a:t>
            </a:r>
          </a:p>
          <a:p>
            <a:endParaRPr lang="en-GB" dirty="0"/>
          </a:p>
        </p:txBody>
      </p:sp>
    </p:spTree>
    <p:extLst>
      <p:ext uri="{BB962C8B-B14F-4D97-AF65-F5344CB8AC3E}">
        <p14:creationId xmlns:p14="http://schemas.microsoft.com/office/powerpoint/2010/main" val="224004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75312F-DA09-4C4D-B302-565BBD773B48}"/>
              </a:ext>
            </a:extLst>
          </p:cNvPr>
          <p:cNvSpPr>
            <a:spLocks noGrp="1"/>
          </p:cNvSpPr>
          <p:nvPr>
            <p:ph type="body" sz="quarter" idx="13"/>
          </p:nvPr>
        </p:nvSpPr>
        <p:spPr/>
        <p:txBody>
          <a:bodyPr/>
          <a:lstStyle/>
          <a:p>
            <a:r>
              <a:rPr lang="en-GB" dirty="0"/>
              <a:t>ASCII character set</a:t>
            </a:r>
          </a:p>
        </p:txBody>
      </p:sp>
      <p:sp>
        <p:nvSpPr>
          <p:cNvPr id="3" name="Text Placeholder 2">
            <a:extLst>
              <a:ext uri="{FF2B5EF4-FFF2-40B4-BE49-F238E27FC236}">
                <a16:creationId xmlns:a16="http://schemas.microsoft.com/office/drawing/2014/main" id="{C861E228-4741-408F-9E7E-11C64EB373DE}"/>
              </a:ext>
            </a:extLst>
          </p:cNvPr>
          <p:cNvSpPr>
            <a:spLocks noGrp="1"/>
          </p:cNvSpPr>
          <p:nvPr>
            <p:ph type="body" sz="quarter" idx="14"/>
          </p:nvPr>
        </p:nvSpPr>
        <p:spPr>
          <a:xfrm>
            <a:off x="724280" y="1704179"/>
            <a:ext cx="7797230" cy="4592118"/>
          </a:xfrm>
        </p:spPr>
        <p:txBody>
          <a:bodyPr/>
          <a:lstStyle/>
          <a:p>
            <a:r>
              <a:rPr lang="en-GB" dirty="0"/>
              <a:t>ASCII character 32 (010 0000) represents a </a:t>
            </a:r>
            <a:r>
              <a:rPr lang="en-GB" dirty="0">
                <a:solidFill>
                  <a:srgbClr val="FF0000"/>
                </a:solidFill>
              </a:rPr>
              <a:t>space</a:t>
            </a:r>
          </a:p>
          <a:p>
            <a:r>
              <a:rPr lang="en-GB" dirty="0"/>
              <a:t>The ASCII character code for </a:t>
            </a:r>
            <a:r>
              <a:rPr lang="en-GB" dirty="0">
                <a:solidFill>
                  <a:srgbClr val="FF0000"/>
                </a:solidFill>
              </a:rPr>
              <a:t>‘7’ is 55</a:t>
            </a:r>
          </a:p>
          <a:p>
            <a:pPr lvl="1"/>
            <a:r>
              <a:rPr lang="en-GB" dirty="0"/>
              <a:t>55 (011 0111) is the ASCII character code that </a:t>
            </a:r>
            <a:r>
              <a:rPr lang="en-GB" dirty="0">
                <a:solidFill>
                  <a:srgbClr val="FF0000"/>
                </a:solidFill>
              </a:rPr>
              <a:t>represents the character ‘7’</a:t>
            </a:r>
          </a:p>
          <a:p>
            <a:pPr lvl="1"/>
            <a:r>
              <a:rPr lang="en-GB" dirty="0"/>
              <a:t>In programming this is very different to </a:t>
            </a:r>
            <a:r>
              <a:rPr lang="en-GB" dirty="0">
                <a:solidFill>
                  <a:srgbClr val="FF0000"/>
                </a:solidFill>
              </a:rPr>
              <a:t>the integer 7 which is represented by 0000 0111 (7)</a:t>
            </a:r>
          </a:p>
          <a:p>
            <a:r>
              <a:rPr lang="en-GB" dirty="0"/>
              <a:t>Lowercase characters a-z use </a:t>
            </a:r>
            <a:r>
              <a:rPr lang="en-GB" dirty="0">
                <a:solidFill>
                  <a:srgbClr val="FF0000"/>
                </a:solidFill>
              </a:rPr>
              <a:t>97-122</a:t>
            </a:r>
          </a:p>
          <a:p>
            <a:r>
              <a:rPr lang="en-GB" dirty="0"/>
              <a:t>If A is 65 (0100 0001) then </a:t>
            </a:r>
            <a:r>
              <a:rPr lang="en-GB" dirty="0">
                <a:solidFill>
                  <a:srgbClr val="FF0000"/>
                </a:solidFill>
              </a:rPr>
              <a:t>E is 69 (0100 0101)</a:t>
            </a:r>
          </a:p>
          <a:p>
            <a:endParaRPr lang="en-GB" dirty="0"/>
          </a:p>
        </p:txBody>
      </p:sp>
    </p:spTree>
    <p:extLst>
      <p:ext uri="{BB962C8B-B14F-4D97-AF65-F5344CB8AC3E}">
        <p14:creationId xmlns:p14="http://schemas.microsoft.com/office/powerpoint/2010/main" val="2035343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7- and 8-bit ASCII</a:t>
            </a:r>
          </a:p>
          <a:p>
            <a:endParaRPr lang="en-GB" dirty="0"/>
          </a:p>
        </p:txBody>
      </p:sp>
      <p:sp>
        <p:nvSpPr>
          <p:cNvPr id="4" name="Text Placeholder 3"/>
          <p:cNvSpPr>
            <a:spLocks noGrp="1"/>
          </p:cNvSpPr>
          <p:nvPr>
            <p:ph type="body" sz="quarter" idx="14"/>
          </p:nvPr>
        </p:nvSpPr>
        <p:spPr/>
        <p:txBody>
          <a:bodyPr/>
          <a:lstStyle/>
          <a:p>
            <a:r>
              <a:rPr lang="en-GB" dirty="0"/>
              <a:t>Numerous different codes for representing characters have been created, but ASCII is commonly used on PCs</a:t>
            </a:r>
          </a:p>
          <a:p>
            <a:r>
              <a:rPr lang="en-GB" dirty="0"/>
              <a:t>Originally only seven bits were used, but now an eighth bit is used allowing for many more characters such as ©, ® etc. </a:t>
            </a:r>
          </a:p>
          <a:p>
            <a:pPr lvl="1"/>
            <a:r>
              <a:rPr lang="en-GB" dirty="0"/>
              <a:t>How many different characters can be encoded using </a:t>
            </a:r>
            <a:br>
              <a:rPr lang="en-GB" dirty="0"/>
            </a:br>
            <a:r>
              <a:rPr lang="en-GB" dirty="0"/>
              <a:t>7 bits, 8 bits or 16 bits?</a:t>
            </a:r>
          </a:p>
          <a:p>
            <a:endParaRPr lang="en-GB" dirty="0"/>
          </a:p>
        </p:txBody>
      </p:sp>
    </p:spTree>
    <p:extLst>
      <p:ext uri="{BB962C8B-B14F-4D97-AF65-F5344CB8AC3E}">
        <p14:creationId xmlns:p14="http://schemas.microsoft.com/office/powerpoint/2010/main" val="2863139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A505C3-C047-4BEB-A6FE-E869DE99E684}"/>
              </a:ext>
            </a:extLst>
          </p:cNvPr>
          <p:cNvSpPr>
            <a:spLocks noGrp="1"/>
          </p:cNvSpPr>
          <p:nvPr>
            <p:ph type="body" sz="quarter" idx="13"/>
          </p:nvPr>
        </p:nvSpPr>
        <p:spPr/>
        <p:txBody>
          <a:bodyPr/>
          <a:lstStyle/>
          <a:p>
            <a:r>
              <a:rPr lang="en-GB" dirty="0"/>
              <a:t>Character codes</a:t>
            </a:r>
          </a:p>
        </p:txBody>
      </p:sp>
      <p:sp>
        <p:nvSpPr>
          <p:cNvPr id="3" name="Text Placeholder 2">
            <a:extLst>
              <a:ext uri="{FF2B5EF4-FFF2-40B4-BE49-F238E27FC236}">
                <a16:creationId xmlns:a16="http://schemas.microsoft.com/office/drawing/2014/main" id="{41F9524A-E30B-446B-B0B2-0890A9A9CE52}"/>
              </a:ext>
            </a:extLst>
          </p:cNvPr>
          <p:cNvSpPr>
            <a:spLocks noGrp="1"/>
          </p:cNvSpPr>
          <p:nvPr>
            <p:ph type="body" sz="quarter" idx="14"/>
          </p:nvPr>
        </p:nvSpPr>
        <p:spPr/>
        <p:txBody>
          <a:bodyPr/>
          <a:lstStyle/>
          <a:p>
            <a:r>
              <a:rPr lang="en-GB" dirty="0"/>
              <a:t>A 7-bit character code (like ASCII) has </a:t>
            </a:r>
            <a:br>
              <a:rPr lang="en-GB" dirty="0"/>
            </a:br>
            <a:r>
              <a:rPr lang="en-GB" dirty="0">
                <a:solidFill>
                  <a:srgbClr val="FF0000"/>
                </a:solidFill>
              </a:rPr>
              <a:t>128 different characters </a:t>
            </a:r>
            <a:r>
              <a:rPr lang="en-GB" dirty="0"/>
              <a:t>that can be encoded</a:t>
            </a:r>
          </a:p>
          <a:p>
            <a:pPr lvl="1"/>
            <a:r>
              <a:rPr lang="en-GB" dirty="0"/>
              <a:t>An 8-bit character code (like extended ASCII) has </a:t>
            </a:r>
            <a:br>
              <a:rPr lang="en-GB" dirty="0"/>
            </a:br>
            <a:r>
              <a:rPr lang="en-GB" dirty="0">
                <a:solidFill>
                  <a:srgbClr val="FF0000"/>
                </a:solidFill>
              </a:rPr>
              <a:t>256 different characters </a:t>
            </a:r>
            <a:r>
              <a:rPr lang="en-GB" dirty="0"/>
              <a:t>that can be encoded</a:t>
            </a:r>
          </a:p>
          <a:p>
            <a:pPr lvl="1"/>
            <a:r>
              <a:rPr lang="en-GB" dirty="0"/>
              <a:t>A 16-bit character code has </a:t>
            </a:r>
            <a:r>
              <a:rPr lang="en-GB" dirty="0">
                <a:solidFill>
                  <a:srgbClr val="FF0000"/>
                </a:solidFill>
              </a:rPr>
              <a:t>65 536 different characters </a:t>
            </a:r>
            <a:r>
              <a:rPr lang="en-GB" dirty="0"/>
              <a:t>that can be encoded</a:t>
            </a:r>
          </a:p>
        </p:txBody>
      </p:sp>
    </p:spTree>
    <p:extLst>
      <p:ext uri="{BB962C8B-B14F-4D97-AF65-F5344CB8AC3E}">
        <p14:creationId xmlns:p14="http://schemas.microsoft.com/office/powerpoint/2010/main" val="151636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Using the eighth bit</a:t>
            </a:r>
          </a:p>
        </p:txBody>
      </p:sp>
      <p:sp>
        <p:nvSpPr>
          <p:cNvPr id="3" name="Text Placeholder 2"/>
          <p:cNvSpPr>
            <a:spLocks noGrp="1"/>
          </p:cNvSpPr>
          <p:nvPr>
            <p:ph type="body" sz="quarter" idx="14"/>
          </p:nvPr>
        </p:nvSpPr>
        <p:spPr>
          <a:xfrm>
            <a:off x="724280" y="1704179"/>
            <a:ext cx="7797230" cy="4119105"/>
          </a:xfrm>
        </p:spPr>
        <p:txBody>
          <a:bodyPr/>
          <a:lstStyle/>
          <a:p>
            <a:r>
              <a:rPr lang="en-GB" dirty="0"/>
              <a:t>Sometimes it is useful to be able to type special characters like á, à, ®</a:t>
            </a:r>
          </a:p>
          <a:p>
            <a:r>
              <a:rPr lang="en-GB" dirty="0"/>
              <a:t>Here are the codes for some of them:</a:t>
            </a:r>
          </a:p>
          <a:p>
            <a:pPr>
              <a:spcBef>
                <a:spcPts val="600"/>
              </a:spcBef>
              <a:spcAft>
                <a:spcPts val="600"/>
              </a:spcAft>
              <a:buNone/>
              <a:tabLst>
                <a:tab pos="901700" algn="l"/>
                <a:tab pos="1347788" algn="l"/>
              </a:tabLst>
            </a:pPr>
            <a:r>
              <a:rPr lang="en-GB" dirty="0"/>
              <a:t>		</a:t>
            </a:r>
            <a:r>
              <a:rPr lang="en-GB" sz="2000" dirty="0">
                <a:solidFill>
                  <a:srgbClr val="58ACA5"/>
                </a:solidFill>
              </a:rPr>
              <a:t>©    	Alt+0169 </a:t>
            </a:r>
            <a:br>
              <a:rPr lang="en-GB" sz="2000" dirty="0">
                <a:solidFill>
                  <a:srgbClr val="58ACA5"/>
                </a:solidFill>
              </a:rPr>
            </a:br>
            <a:r>
              <a:rPr lang="en-GB" sz="2000" dirty="0">
                <a:solidFill>
                  <a:srgbClr val="58ACA5"/>
                </a:solidFill>
              </a:rPr>
              <a:t>	®    	Alt+0174</a:t>
            </a:r>
            <a:br>
              <a:rPr lang="en-GB" sz="2000" dirty="0">
                <a:solidFill>
                  <a:srgbClr val="58ACA5"/>
                </a:solidFill>
              </a:rPr>
            </a:br>
            <a:r>
              <a:rPr lang="en-GB" sz="2000" dirty="0">
                <a:solidFill>
                  <a:srgbClr val="58ACA5"/>
                </a:solidFill>
              </a:rPr>
              <a:t>	á    	Alt+0225</a:t>
            </a:r>
            <a:br>
              <a:rPr lang="en-GB" sz="2000" dirty="0">
                <a:solidFill>
                  <a:srgbClr val="58ACA5"/>
                </a:solidFill>
              </a:rPr>
            </a:br>
            <a:r>
              <a:rPr lang="en-GB" sz="2000" dirty="0">
                <a:solidFill>
                  <a:srgbClr val="58ACA5"/>
                </a:solidFill>
              </a:rPr>
              <a:t>	à    	Alt+0224</a:t>
            </a:r>
            <a:br>
              <a:rPr lang="en-GB" sz="2000" dirty="0">
                <a:solidFill>
                  <a:srgbClr val="58ACA5"/>
                </a:solidFill>
              </a:rPr>
            </a:br>
            <a:r>
              <a:rPr lang="en-GB" sz="2000" dirty="0">
                <a:solidFill>
                  <a:srgbClr val="58ACA5"/>
                </a:solidFill>
              </a:rPr>
              <a:t>	â    	Alt+0226</a:t>
            </a:r>
            <a:br>
              <a:rPr lang="en-GB" sz="2000" dirty="0">
                <a:solidFill>
                  <a:srgbClr val="58ACA5"/>
                </a:solidFill>
              </a:rPr>
            </a:br>
            <a:r>
              <a:rPr lang="en-GB" sz="2000" dirty="0">
                <a:solidFill>
                  <a:srgbClr val="58ACA5"/>
                </a:solidFill>
              </a:rPr>
              <a:t>	ä    	Alt+0228</a:t>
            </a:r>
            <a:br>
              <a:rPr lang="en-GB" sz="2000" dirty="0">
                <a:solidFill>
                  <a:srgbClr val="B32E25"/>
                </a:solidFill>
              </a:rPr>
            </a:br>
            <a:endParaRPr lang="en-GB" sz="2000" dirty="0">
              <a:solidFill>
                <a:srgbClr val="B32E25"/>
              </a:solidFill>
            </a:endParaRPr>
          </a:p>
          <a:p>
            <a:pPr lvl="1">
              <a:spcAft>
                <a:spcPts val="600"/>
              </a:spcAft>
            </a:pPr>
            <a:r>
              <a:rPr lang="en-GB" dirty="0"/>
              <a:t>Try out these different character codes</a:t>
            </a:r>
            <a:br>
              <a:rPr lang="en-GB" dirty="0"/>
            </a:br>
            <a:r>
              <a:rPr lang="en-GB" dirty="0"/>
              <a:t> </a:t>
            </a:r>
          </a:p>
        </p:txBody>
      </p:sp>
    </p:spTree>
    <p:extLst>
      <p:ext uri="{BB962C8B-B14F-4D97-AF65-F5344CB8AC3E}">
        <p14:creationId xmlns:p14="http://schemas.microsoft.com/office/powerpoint/2010/main" val="3190143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Complete </a:t>
            </a:r>
            <a:r>
              <a:rPr lang="en-GB" b="1" dirty="0"/>
              <a:t>Task 1 </a:t>
            </a:r>
            <a:r>
              <a:rPr lang="en-GB" dirty="0"/>
              <a:t>and</a:t>
            </a:r>
            <a:r>
              <a:rPr lang="en-GB" b="1" dirty="0"/>
              <a:t> Task 2 </a:t>
            </a:r>
            <a:r>
              <a:rPr lang="en-GB" dirty="0"/>
              <a:t>on </a:t>
            </a:r>
            <a:r>
              <a:rPr lang="en-GB" b="1" dirty="0"/>
              <a:t>Worksheet 3</a:t>
            </a:r>
          </a:p>
        </p:txBody>
      </p:sp>
    </p:spTree>
    <p:extLst>
      <p:ext uri="{BB962C8B-B14F-4D97-AF65-F5344CB8AC3E}">
        <p14:creationId xmlns:p14="http://schemas.microsoft.com/office/powerpoint/2010/main" val="3844723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Programming with text </a:t>
            </a:r>
            <a:br>
              <a:rPr lang="en-GB" dirty="0"/>
            </a:br>
            <a:r>
              <a:rPr lang="en-GB" dirty="0"/>
              <a:t>and numbers</a:t>
            </a:r>
          </a:p>
        </p:txBody>
      </p:sp>
      <p:sp>
        <p:nvSpPr>
          <p:cNvPr id="3" name="Text Placeholder 2"/>
          <p:cNvSpPr>
            <a:spLocks noGrp="1"/>
          </p:cNvSpPr>
          <p:nvPr>
            <p:ph type="body" sz="quarter" idx="14"/>
          </p:nvPr>
        </p:nvSpPr>
        <p:spPr>
          <a:xfrm>
            <a:off x="724280" y="2277921"/>
            <a:ext cx="7797230" cy="3453607"/>
          </a:xfrm>
        </p:spPr>
        <p:txBody>
          <a:bodyPr/>
          <a:lstStyle/>
          <a:p>
            <a:r>
              <a:rPr lang="en-GB" dirty="0"/>
              <a:t>The ASCII code for ‘7’ is 011 0111</a:t>
            </a:r>
          </a:p>
          <a:p>
            <a:pPr lvl="1"/>
            <a:r>
              <a:rPr lang="en-GB" dirty="0"/>
              <a:t>The binary code for the digit 7 is 0000 0111</a:t>
            </a:r>
          </a:p>
          <a:p>
            <a:r>
              <a:rPr lang="en-GB" dirty="0"/>
              <a:t>When you write a program in Python, for example, you have to specify whether a variable is text or integer</a:t>
            </a:r>
          </a:p>
          <a:p>
            <a:pPr lvl="1"/>
            <a:r>
              <a:rPr lang="en-GB" dirty="0"/>
              <a:t>You cannot do arithmetic with characters</a:t>
            </a:r>
          </a:p>
          <a:p>
            <a:pPr lvl="1"/>
            <a:r>
              <a:rPr lang="en-GB" dirty="0"/>
              <a:t>If the character represents a number it must first be converted to an integer before any arithmetic can be carried out</a:t>
            </a:r>
          </a:p>
        </p:txBody>
      </p:sp>
    </p:spTree>
    <p:extLst>
      <p:ext uri="{BB962C8B-B14F-4D97-AF65-F5344CB8AC3E}">
        <p14:creationId xmlns:p14="http://schemas.microsoft.com/office/powerpoint/2010/main" val="427996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Working with string input</a:t>
            </a:r>
          </a:p>
        </p:txBody>
      </p:sp>
      <p:sp>
        <p:nvSpPr>
          <p:cNvPr id="3" name="Text Placeholder 2"/>
          <p:cNvSpPr>
            <a:spLocks noGrp="1"/>
          </p:cNvSpPr>
          <p:nvPr>
            <p:ph type="body" sz="quarter" idx="14"/>
          </p:nvPr>
        </p:nvSpPr>
        <p:spPr>
          <a:xfrm>
            <a:off x="724280" y="1704179"/>
            <a:ext cx="7797230" cy="4299579"/>
          </a:xfrm>
        </p:spPr>
        <p:txBody>
          <a:bodyPr/>
          <a:lstStyle/>
          <a:p>
            <a:r>
              <a:rPr lang="en-GB" dirty="0"/>
              <a:t>In Python, a string will be surrounded by </a:t>
            </a:r>
            <a:br>
              <a:rPr lang="en-GB" dirty="0"/>
            </a:br>
            <a:r>
              <a:rPr lang="en-GB" dirty="0"/>
              <a:t>speech marks, whilst an integer won’t be</a:t>
            </a:r>
          </a:p>
          <a:p>
            <a:pPr marL="444500" lvl="1" indent="0">
              <a:buNone/>
            </a:pPr>
            <a:r>
              <a:rPr lang="en-GB" dirty="0"/>
              <a:t>age = 15</a:t>
            </a:r>
            <a:br>
              <a:rPr lang="en-GB" dirty="0"/>
            </a:br>
            <a:r>
              <a:rPr lang="en-GB" dirty="0"/>
              <a:t>name = "Sam"</a:t>
            </a:r>
          </a:p>
          <a:p>
            <a:r>
              <a:rPr lang="en-GB" dirty="0"/>
              <a:t>If text is entered to a program, it will be as a string unless it is converted</a:t>
            </a:r>
          </a:p>
          <a:p>
            <a:pPr lvl="1"/>
            <a:r>
              <a:rPr lang="en-GB" dirty="0"/>
              <a:t>The + symbol will concatenate (join) two strings together</a:t>
            </a:r>
          </a:p>
          <a:p>
            <a:pPr lvl="1"/>
            <a:r>
              <a:rPr lang="en-GB" dirty="0"/>
              <a:t>The function int(s) will convert the string named </a:t>
            </a:r>
            <a:r>
              <a:rPr lang="en-GB" b="1" dirty="0"/>
              <a:t>s </a:t>
            </a:r>
            <a:r>
              <a:rPr lang="en-GB" dirty="0"/>
              <a:t>into </a:t>
            </a:r>
            <a:br>
              <a:rPr lang="en-GB" dirty="0"/>
            </a:br>
            <a:r>
              <a:rPr lang="en-GB" dirty="0"/>
              <a:t>an integer</a:t>
            </a:r>
          </a:p>
        </p:txBody>
      </p:sp>
    </p:spTree>
    <p:extLst>
      <p:ext uri="{BB962C8B-B14F-4D97-AF65-F5344CB8AC3E}">
        <p14:creationId xmlns:p14="http://schemas.microsoft.com/office/powerpoint/2010/main" val="1651095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Working with string input</a:t>
            </a:r>
          </a:p>
        </p:txBody>
      </p:sp>
      <p:sp>
        <p:nvSpPr>
          <p:cNvPr id="3" name="Text Placeholder 2"/>
          <p:cNvSpPr>
            <a:spLocks noGrp="1"/>
          </p:cNvSpPr>
          <p:nvPr>
            <p:ph type="body" sz="quarter" idx="14"/>
          </p:nvPr>
        </p:nvSpPr>
        <p:spPr>
          <a:xfrm>
            <a:off x="724280" y="1704179"/>
            <a:ext cx="7797230" cy="4299579"/>
          </a:xfrm>
        </p:spPr>
        <p:txBody>
          <a:bodyPr/>
          <a:lstStyle/>
          <a:p>
            <a:pPr>
              <a:spcAft>
                <a:spcPts val="600"/>
              </a:spcAft>
            </a:pPr>
            <a:r>
              <a:rPr lang="en-GB" dirty="0"/>
              <a:t>Look at the following program</a:t>
            </a:r>
          </a:p>
          <a:p>
            <a:pPr marL="268288" indent="0">
              <a:spcAft>
                <a:spcPts val="1200"/>
              </a:spcAft>
              <a:buNone/>
            </a:pPr>
            <a:r>
              <a:rPr lang="en-GB" sz="2000" dirty="0" err="1">
                <a:solidFill>
                  <a:srgbClr val="58ACA5"/>
                </a:solidFill>
                <a:latin typeface="Consolas" panose="020B0609020204030204" pitchFamily="49" charset="0"/>
              </a:rPr>
              <a:t>firstNum</a:t>
            </a:r>
            <a:r>
              <a:rPr lang="en-GB" sz="2000" dirty="0">
                <a:solidFill>
                  <a:srgbClr val="58ACA5"/>
                </a:solidFill>
                <a:latin typeface="Consolas" panose="020B0609020204030204" pitchFamily="49" charset="0"/>
              </a:rPr>
              <a:t> = input("Enter first number: ")</a:t>
            </a:r>
            <a:br>
              <a:rPr lang="en-GB" sz="2000" dirty="0">
                <a:solidFill>
                  <a:srgbClr val="58ACA5"/>
                </a:solidFill>
                <a:latin typeface="Consolas" panose="020B0609020204030204" pitchFamily="49" charset="0"/>
              </a:rPr>
            </a:br>
            <a:r>
              <a:rPr lang="en-GB" sz="2000" dirty="0" err="1">
                <a:solidFill>
                  <a:srgbClr val="58ACA5"/>
                </a:solidFill>
                <a:latin typeface="Consolas" panose="020B0609020204030204" pitchFamily="49" charset="0"/>
              </a:rPr>
              <a:t>secondNum</a:t>
            </a:r>
            <a:r>
              <a:rPr lang="en-GB" sz="2000" dirty="0">
                <a:solidFill>
                  <a:srgbClr val="58ACA5"/>
                </a:solidFill>
                <a:latin typeface="Consolas" panose="020B0609020204030204" pitchFamily="49" charset="0"/>
              </a:rPr>
              <a:t> = input("Enter second number: ")</a:t>
            </a:r>
            <a:br>
              <a:rPr lang="en-GB" sz="2000" dirty="0">
                <a:solidFill>
                  <a:srgbClr val="58ACA5"/>
                </a:solidFill>
                <a:latin typeface="Consolas" panose="020B0609020204030204" pitchFamily="49" charset="0"/>
              </a:rPr>
            </a:br>
            <a:r>
              <a:rPr lang="en-GB" sz="2000" dirty="0">
                <a:solidFill>
                  <a:srgbClr val="58ACA5"/>
                </a:solidFill>
                <a:latin typeface="Consolas" panose="020B0609020204030204" pitchFamily="49" charset="0"/>
              </a:rPr>
              <a:t>print(</a:t>
            </a:r>
            <a:r>
              <a:rPr lang="en-GB" sz="2000" dirty="0" err="1">
                <a:solidFill>
                  <a:srgbClr val="58ACA5"/>
                </a:solidFill>
                <a:latin typeface="Consolas" panose="020B0609020204030204" pitchFamily="49" charset="0"/>
              </a:rPr>
              <a:t>firstNum</a:t>
            </a:r>
            <a:r>
              <a:rPr lang="en-GB" sz="2000" dirty="0">
                <a:solidFill>
                  <a:srgbClr val="58ACA5"/>
                </a:solidFill>
                <a:latin typeface="Consolas" panose="020B0609020204030204" pitchFamily="49" charset="0"/>
              </a:rPr>
              <a:t> + </a:t>
            </a:r>
            <a:r>
              <a:rPr lang="en-GB" sz="2000" dirty="0" err="1">
                <a:solidFill>
                  <a:srgbClr val="58ACA5"/>
                </a:solidFill>
                <a:latin typeface="Consolas" panose="020B0609020204030204" pitchFamily="49" charset="0"/>
              </a:rPr>
              <a:t>secondNum</a:t>
            </a:r>
            <a:r>
              <a:rPr lang="en-GB" sz="2000" dirty="0">
                <a:solidFill>
                  <a:srgbClr val="58ACA5"/>
                </a:solidFill>
                <a:latin typeface="Consolas" panose="020B0609020204030204" pitchFamily="49" charset="0"/>
              </a:rPr>
              <a:t>)</a:t>
            </a:r>
            <a:br>
              <a:rPr lang="en-GB" sz="2000" dirty="0">
                <a:solidFill>
                  <a:srgbClr val="58ACA5"/>
                </a:solidFill>
                <a:latin typeface="Consolas" panose="020B0609020204030204" pitchFamily="49" charset="0"/>
              </a:rPr>
            </a:br>
            <a:r>
              <a:rPr lang="en-GB" sz="2000" dirty="0">
                <a:solidFill>
                  <a:srgbClr val="58ACA5"/>
                </a:solidFill>
                <a:latin typeface="Consolas" panose="020B0609020204030204" pitchFamily="49" charset="0"/>
              </a:rPr>
              <a:t>sum = int(</a:t>
            </a:r>
            <a:r>
              <a:rPr lang="en-GB" sz="2000" dirty="0" err="1">
                <a:solidFill>
                  <a:srgbClr val="58ACA5"/>
                </a:solidFill>
                <a:latin typeface="Consolas" panose="020B0609020204030204" pitchFamily="49" charset="0"/>
              </a:rPr>
              <a:t>firstNum</a:t>
            </a:r>
            <a:r>
              <a:rPr lang="en-GB" sz="2000" dirty="0">
                <a:solidFill>
                  <a:srgbClr val="58ACA5"/>
                </a:solidFill>
                <a:latin typeface="Consolas" panose="020B0609020204030204" pitchFamily="49" charset="0"/>
              </a:rPr>
              <a:t>) + int(</a:t>
            </a:r>
            <a:r>
              <a:rPr lang="en-GB" sz="2000" dirty="0" err="1">
                <a:solidFill>
                  <a:srgbClr val="58ACA5"/>
                </a:solidFill>
                <a:latin typeface="Consolas" panose="020B0609020204030204" pitchFamily="49" charset="0"/>
              </a:rPr>
              <a:t>secondNum</a:t>
            </a:r>
            <a:r>
              <a:rPr lang="en-GB" sz="2000" dirty="0">
                <a:solidFill>
                  <a:srgbClr val="58ACA5"/>
                </a:solidFill>
                <a:latin typeface="Consolas" panose="020B0609020204030204" pitchFamily="49" charset="0"/>
              </a:rPr>
              <a:t>)</a:t>
            </a:r>
            <a:br>
              <a:rPr lang="en-GB" sz="2000" dirty="0">
                <a:solidFill>
                  <a:srgbClr val="58ACA5"/>
                </a:solidFill>
                <a:latin typeface="Consolas" panose="020B0609020204030204" pitchFamily="49" charset="0"/>
              </a:rPr>
            </a:br>
            <a:r>
              <a:rPr lang="en-GB" sz="2000" dirty="0">
                <a:solidFill>
                  <a:srgbClr val="58ACA5"/>
                </a:solidFill>
                <a:latin typeface="Consolas" panose="020B0609020204030204" pitchFamily="49" charset="0"/>
              </a:rPr>
              <a:t>print(sum)</a:t>
            </a:r>
          </a:p>
          <a:p>
            <a:pPr lvl="1"/>
            <a:r>
              <a:rPr lang="en-GB" dirty="0"/>
              <a:t>What is the output if the user enters "3" and "17"?</a:t>
            </a:r>
          </a:p>
          <a:p>
            <a:pPr marL="541338" indent="0">
              <a:spcAft>
                <a:spcPts val="600"/>
              </a:spcAft>
              <a:buNone/>
            </a:pPr>
            <a:br>
              <a:rPr lang="en-GB" sz="1800" dirty="0">
                <a:solidFill>
                  <a:srgbClr val="B32E25"/>
                </a:solidFill>
                <a:latin typeface="Consolas" panose="020B0609020204030204" pitchFamily="49" charset="0"/>
              </a:rPr>
            </a:br>
            <a:endParaRPr lang="en-GB" sz="1800" dirty="0">
              <a:solidFill>
                <a:srgbClr val="B32E25"/>
              </a:solidFill>
              <a:latin typeface="Consolas" panose="020B0609020204030204" pitchFamily="49" charset="0"/>
            </a:endParaRPr>
          </a:p>
        </p:txBody>
      </p:sp>
    </p:spTree>
    <p:extLst>
      <p:ext uri="{BB962C8B-B14F-4D97-AF65-F5344CB8AC3E}">
        <p14:creationId xmlns:p14="http://schemas.microsoft.com/office/powerpoint/2010/main" val="1222535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Working with string input</a:t>
            </a:r>
          </a:p>
        </p:txBody>
      </p:sp>
      <p:sp>
        <p:nvSpPr>
          <p:cNvPr id="3" name="Text Placeholder 2"/>
          <p:cNvSpPr>
            <a:spLocks noGrp="1"/>
          </p:cNvSpPr>
          <p:nvPr>
            <p:ph type="body" sz="quarter" idx="14"/>
          </p:nvPr>
        </p:nvSpPr>
        <p:spPr/>
        <p:txBody>
          <a:bodyPr/>
          <a:lstStyle/>
          <a:p>
            <a:pPr>
              <a:spcAft>
                <a:spcPts val="600"/>
              </a:spcAft>
            </a:pPr>
            <a:r>
              <a:rPr lang="en-GB" dirty="0"/>
              <a:t>Look at the following program</a:t>
            </a:r>
          </a:p>
          <a:p>
            <a:pPr marL="268288" indent="0">
              <a:spcAft>
                <a:spcPts val="1200"/>
              </a:spcAft>
              <a:buNone/>
            </a:pPr>
            <a:r>
              <a:rPr lang="en-GB" sz="2000" dirty="0" err="1">
                <a:solidFill>
                  <a:srgbClr val="58ACA5"/>
                </a:solidFill>
                <a:latin typeface="Consolas" panose="020B0609020204030204" pitchFamily="49" charset="0"/>
              </a:rPr>
              <a:t>firstNum</a:t>
            </a:r>
            <a:r>
              <a:rPr lang="en-GB" sz="2000" dirty="0">
                <a:solidFill>
                  <a:srgbClr val="58ACA5"/>
                </a:solidFill>
                <a:latin typeface="Consolas" panose="020B0609020204030204" pitchFamily="49" charset="0"/>
              </a:rPr>
              <a:t> = input("Enter first number: ")</a:t>
            </a:r>
            <a:br>
              <a:rPr lang="en-GB" sz="2000" dirty="0">
                <a:solidFill>
                  <a:srgbClr val="58ACA5"/>
                </a:solidFill>
                <a:latin typeface="Consolas" panose="020B0609020204030204" pitchFamily="49" charset="0"/>
              </a:rPr>
            </a:br>
            <a:r>
              <a:rPr lang="en-GB" sz="2000" dirty="0" err="1">
                <a:solidFill>
                  <a:srgbClr val="58ACA5"/>
                </a:solidFill>
                <a:latin typeface="Consolas" panose="020B0609020204030204" pitchFamily="49" charset="0"/>
              </a:rPr>
              <a:t>secondNum</a:t>
            </a:r>
            <a:r>
              <a:rPr lang="en-GB" sz="2000" dirty="0">
                <a:solidFill>
                  <a:srgbClr val="58ACA5"/>
                </a:solidFill>
                <a:latin typeface="Consolas" panose="020B0609020204030204" pitchFamily="49" charset="0"/>
              </a:rPr>
              <a:t> = input("Enter second number: ")</a:t>
            </a:r>
            <a:br>
              <a:rPr lang="en-GB" sz="2000" dirty="0">
                <a:solidFill>
                  <a:srgbClr val="58ACA5"/>
                </a:solidFill>
                <a:latin typeface="Consolas" panose="020B0609020204030204" pitchFamily="49" charset="0"/>
              </a:rPr>
            </a:br>
            <a:r>
              <a:rPr lang="en-GB" sz="2000" dirty="0">
                <a:solidFill>
                  <a:srgbClr val="58ACA5"/>
                </a:solidFill>
                <a:latin typeface="Consolas" panose="020B0609020204030204" pitchFamily="49" charset="0"/>
              </a:rPr>
              <a:t>print(</a:t>
            </a:r>
            <a:r>
              <a:rPr lang="en-GB" sz="2000" dirty="0" err="1">
                <a:solidFill>
                  <a:srgbClr val="58ACA5"/>
                </a:solidFill>
                <a:latin typeface="Consolas" panose="020B0609020204030204" pitchFamily="49" charset="0"/>
              </a:rPr>
              <a:t>firstNum</a:t>
            </a:r>
            <a:r>
              <a:rPr lang="en-GB" sz="2000" dirty="0">
                <a:solidFill>
                  <a:srgbClr val="58ACA5"/>
                </a:solidFill>
                <a:latin typeface="Consolas" panose="020B0609020204030204" pitchFamily="49" charset="0"/>
              </a:rPr>
              <a:t> + </a:t>
            </a:r>
            <a:r>
              <a:rPr lang="en-GB" sz="2000" dirty="0" err="1">
                <a:solidFill>
                  <a:srgbClr val="58ACA5"/>
                </a:solidFill>
                <a:latin typeface="Consolas" panose="020B0609020204030204" pitchFamily="49" charset="0"/>
              </a:rPr>
              <a:t>secondNum</a:t>
            </a:r>
            <a:r>
              <a:rPr lang="en-GB" sz="2000" dirty="0">
                <a:solidFill>
                  <a:srgbClr val="58ACA5"/>
                </a:solidFill>
                <a:latin typeface="Consolas" panose="020B0609020204030204" pitchFamily="49" charset="0"/>
              </a:rPr>
              <a:t>)</a:t>
            </a:r>
            <a:br>
              <a:rPr lang="en-GB" sz="2000" dirty="0">
                <a:solidFill>
                  <a:srgbClr val="58ACA5"/>
                </a:solidFill>
                <a:latin typeface="Consolas" panose="020B0609020204030204" pitchFamily="49" charset="0"/>
              </a:rPr>
            </a:br>
            <a:r>
              <a:rPr lang="en-GB" sz="2000" dirty="0">
                <a:solidFill>
                  <a:srgbClr val="58ACA5"/>
                </a:solidFill>
                <a:latin typeface="Consolas" panose="020B0609020204030204" pitchFamily="49" charset="0"/>
              </a:rPr>
              <a:t>sum = int(</a:t>
            </a:r>
            <a:r>
              <a:rPr lang="en-GB" sz="2000" dirty="0" err="1">
                <a:solidFill>
                  <a:srgbClr val="58ACA5"/>
                </a:solidFill>
                <a:latin typeface="Consolas" panose="020B0609020204030204" pitchFamily="49" charset="0"/>
              </a:rPr>
              <a:t>firstNum</a:t>
            </a:r>
            <a:r>
              <a:rPr lang="en-GB" sz="2000" dirty="0">
                <a:solidFill>
                  <a:srgbClr val="58ACA5"/>
                </a:solidFill>
                <a:latin typeface="Consolas" panose="020B0609020204030204" pitchFamily="49" charset="0"/>
              </a:rPr>
              <a:t>) + int(</a:t>
            </a:r>
            <a:r>
              <a:rPr lang="en-GB" sz="2000" dirty="0" err="1">
                <a:solidFill>
                  <a:srgbClr val="58ACA5"/>
                </a:solidFill>
                <a:latin typeface="Consolas" panose="020B0609020204030204" pitchFamily="49" charset="0"/>
              </a:rPr>
              <a:t>secondNum</a:t>
            </a:r>
            <a:r>
              <a:rPr lang="en-GB" sz="2000" dirty="0">
                <a:solidFill>
                  <a:srgbClr val="58ACA5"/>
                </a:solidFill>
                <a:latin typeface="Consolas" panose="020B0609020204030204" pitchFamily="49" charset="0"/>
              </a:rPr>
              <a:t>)</a:t>
            </a:r>
            <a:br>
              <a:rPr lang="en-GB" sz="2000" dirty="0">
                <a:solidFill>
                  <a:srgbClr val="58ACA5"/>
                </a:solidFill>
                <a:latin typeface="Consolas" panose="020B0609020204030204" pitchFamily="49" charset="0"/>
              </a:rPr>
            </a:br>
            <a:r>
              <a:rPr lang="en-GB" sz="2000" dirty="0">
                <a:solidFill>
                  <a:srgbClr val="58ACA5"/>
                </a:solidFill>
                <a:latin typeface="Consolas" panose="020B0609020204030204" pitchFamily="49" charset="0"/>
              </a:rPr>
              <a:t>print(sum)</a:t>
            </a:r>
          </a:p>
          <a:p>
            <a:pPr lvl="1"/>
            <a:r>
              <a:rPr lang="en-GB" dirty="0"/>
              <a:t>What is the output if the user enters "3" and "17"?</a:t>
            </a:r>
          </a:p>
          <a:p>
            <a:pPr marL="714375" lvl="1" indent="0">
              <a:buNone/>
            </a:pPr>
            <a:r>
              <a:rPr lang="en-GB" b="1" dirty="0">
                <a:solidFill>
                  <a:srgbClr val="FF0000"/>
                </a:solidFill>
              </a:rPr>
              <a:t>Enter first number: 3</a:t>
            </a:r>
            <a:br>
              <a:rPr lang="en-GB" b="1" dirty="0">
                <a:solidFill>
                  <a:srgbClr val="FF0000"/>
                </a:solidFill>
              </a:rPr>
            </a:br>
            <a:r>
              <a:rPr lang="en-GB" b="1" dirty="0">
                <a:solidFill>
                  <a:srgbClr val="FF0000"/>
                </a:solidFill>
              </a:rPr>
              <a:t>Enter second number: 17</a:t>
            </a:r>
            <a:br>
              <a:rPr lang="en-GB" b="1" dirty="0">
                <a:solidFill>
                  <a:srgbClr val="FF0000"/>
                </a:solidFill>
              </a:rPr>
            </a:br>
            <a:r>
              <a:rPr lang="en-GB" b="1" dirty="0">
                <a:solidFill>
                  <a:srgbClr val="FF0000"/>
                </a:solidFill>
              </a:rPr>
              <a:t>317</a:t>
            </a:r>
            <a:br>
              <a:rPr lang="en-GB" b="1" dirty="0">
                <a:solidFill>
                  <a:srgbClr val="FF0000"/>
                </a:solidFill>
              </a:rPr>
            </a:br>
            <a:r>
              <a:rPr lang="en-GB" b="1" dirty="0">
                <a:solidFill>
                  <a:srgbClr val="FF0000"/>
                </a:solidFill>
              </a:rPr>
              <a:t>20</a:t>
            </a:r>
          </a:p>
          <a:p>
            <a:pPr marL="541338" indent="0">
              <a:spcAft>
                <a:spcPts val="600"/>
              </a:spcAft>
              <a:buNone/>
            </a:pPr>
            <a:br>
              <a:rPr lang="en-GB" sz="1800" dirty="0">
                <a:solidFill>
                  <a:srgbClr val="B32E25"/>
                </a:solidFill>
                <a:latin typeface="Consolas" panose="020B0609020204030204" pitchFamily="49" charset="0"/>
              </a:rPr>
            </a:br>
            <a:endParaRPr lang="en-GB" sz="1800" dirty="0">
              <a:solidFill>
                <a:srgbClr val="B32E25"/>
              </a:solidFill>
              <a:latin typeface="Consolas" panose="020B0609020204030204" pitchFamily="49" charset="0"/>
            </a:endParaRPr>
          </a:p>
        </p:txBody>
      </p:sp>
    </p:spTree>
    <p:extLst>
      <p:ext uri="{BB962C8B-B14F-4D97-AF65-F5344CB8AC3E}">
        <p14:creationId xmlns:p14="http://schemas.microsoft.com/office/powerpoint/2010/main" val="346158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dirty="0"/>
              <a:t>Objectives</a:t>
            </a:r>
          </a:p>
        </p:txBody>
      </p:sp>
      <p:sp>
        <p:nvSpPr>
          <p:cNvPr id="4" name="Text Placeholder 3"/>
          <p:cNvSpPr>
            <a:spLocks noGrp="1"/>
          </p:cNvSpPr>
          <p:nvPr>
            <p:ph type="body" sz="quarter" idx="15"/>
          </p:nvPr>
        </p:nvSpPr>
        <p:spPr>
          <a:xfrm>
            <a:off x="724280" y="1704179"/>
            <a:ext cx="7797230" cy="3453607"/>
          </a:xfrm>
        </p:spPr>
        <p:txBody>
          <a:bodyPr/>
          <a:lstStyle/>
          <a:p>
            <a:r>
              <a:rPr lang="en-GB" dirty="0"/>
              <a:t>Understand the use of binary codes to represent characters</a:t>
            </a:r>
          </a:p>
          <a:p>
            <a:r>
              <a:rPr lang="en-GB" dirty="0"/>
              <a:t>Understand the term ‘character set’</a:t>
            </a:r>
          </a:p>
          <a:p>
            <a:r>
              <a:rPr lang="en-GB" dirty="0"/>
              <a:t>Explain the relationship between the number of bits per character in a character set, and the number of characters that can be represented using:</a:t>
            </a:r>
          </a:p>
          <a:p>
            <a:pPr lvl="1"/>
            <a:r>
              <a:rPr lang="en-GB" dirty="0"/>
              <a:t>ASCII</a:t>
            </a:r>
          </a:p>
          <a:p>
            <a:pPr lvl="1"/>
            <a:r>
              <a:rPr lang="en-GB" dirty="0"/>
              <a:t>Extended ASCII </a:t>
            </a:r>
          </a:p>
          <a:p>
            <a:pPr lvl="1"/>
            <a:r>
              <a:rPr lang="en-GB" dirty="0"/>
              <a:t>Unicode</a:t>
            </a:r>
          </a:p>
          <a:p>
            <a:endParaRPr lang="en-GB" dirty="0"/>
          </a:p>
        </p:txBody>
      </p:sp>
    </p:spTree>
    <p:extLst>
      <p:ext uri="{BB962C8B-B14F-4D97-AF65-F5344CB8AC3E}">
        <p14:creationId xmlns:p14="http://schemas.microsoft.com/office/powerpoint/2010/main" val="64432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3"/>
          </p:nvPr>
        </p:nvSpPr>
        <p:spPr/>
        <p:txBody>
          <a:bodyPr/>
          <a:lstStyle/>
          <a:p>
            <a:r>
              <a:rPr lang="en-GB" dirty="0"/>
              <a:t>ASCII representation </a:t>
            </a:r>
            <a:br>
              <a:rPr lang="en-GB" dirty="0"/>
            </a:br>
            <a:r>
              <a:rPr lang="en-GB" dirty="0"/>
              <a:t>of numbers</a:t>
            </a:r>
          </a:p>
        </p:txBody>
      </p:sp>
      <p:sp>
        <p:nvSpPr>
          <p:cNvPr id="3" name="Text Placeholder 2"/>
          <p:cNvSpPr>
            <a:spLocks noGrp="1"/>
          </p:cNvSpPr>
          <p:nvPr>
            <p:ph type="body" sz="quarter" idx="14"/>
          </p:nvPr>
        </p:nvSpPr>
        <p:spPr>
          <a:xfrm>
            <a:off x="724279" y="2059779"/>
            <a:ext cx="8132849" cy="3453607"/>
          </a:xfrm>
        </p:spPr>
        <p:txBody>
          <a:bodyPr/>
          <a:lstStyle/>
          <a:p>
            <a:r>
              <a:rPr lang="en-GB" dirty="0"/>
              <a:t>Try typing </a:t>
            </a:r>
            <a:r>
              <a:rPr lang="en-GB" b="1" i="1" dirty="0">
                <a:solidFill>
                  <a:srgbClr val="58ACA5"/>
                </a:solidFill>
              </a:rPr>
              <a:t>ALT + 55</a:t>
            </a:r>
          </a:p>
          <a:p>
            <a:r>
              <a:rPr lang="en-GB" dirty="0"/>
              <a:t>What is the binary representation of the ASCII character 7? Is this the same as the binary value for 7?</a:t>
            </a:r>
          </a:p>
          <a:p>
            <a:pPr lvl="1"/>
            <a:r>
              <a:rPr lang="en-GB" dirty="0"/>
              <a:t>Why not? What does this mean?</a:t>
            </a:r>
          </a:p>
          <a:p>
            <a:endParaRPr lang="en-GB" dirty="0"/>
          </a:p>
        </p:txBody>
      </p:sp>
      <p:pic>
        <p:nvPicPr>
          <p:cNvPr id="2" name="Picture 1"/>
          <p:cNvPicPr>
            <a:picLocks noChangeAspect="1"/>
          </p:cNvPicPr>
          <p:nvPr/>
        </p:nvPicPr>
        <p:blipFill rotWithShape="1">
          <a:blip r:embed="rId2" cstate="screen">
            <a:grayscl/>
            <a:extLst>
              <a:ext uri="{28A0092B-C50C-407E-A947-70E740481C1C}">
                <a14:useLocalDpi xmlns:a14="http://schemas.microsoft.com/office/drawing/2010/main"/>
              </a:ext>
            </a:extLst>
          </a:blip>
          <a:srcRect/>
          <a:stretch/>
        </p:blipFill>
        <p:spPr>
          <a:xfrm>
            <a:off x="926868" y="4202366"/>
            <a:ext cx="7379914" cy="1758336"/>
          </a:xfrm>
          <a:prstGeom prst="rect">
            <a:avLst/>
          </a:prstGeom>
        </p:spPr>
      </p:pic>
    </p:spTree>
    <p:extLst>
      <p:ext uri="{BB962C8B-B14F-4D97-AF65-F5344CB8AC3E}">
        <p14:creationId xmlns:p14="http://schemas.microsoft.com/office/powerpoint/2010/main" val="1453304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Converting ASCII to pure binary</a:t>
            </a:r>
          </a:p>
        </p:txBody>
      </p:sp>
      <p:sp>
        <p:nvSpPr>
          <p:cNvPr id="3" name="Text Placeholder 2"/>
          <p:cNvSpPr>
            <a:spLocks noGrp="1"/>
          </p:cNvSpPr>
          <p:nvPr>
            <p:ph type="body" sz="quarter" idx="14"/>
          </p:nvPr>
        </p:nvSpPr>
        <p:spPr>
          <a:xfrm>
            <a:off x="724280" y="1704179"/>
            <a:ext cx="7797230" cy="4696621"/>
          </a:xfrm>
        </p:spPr>
        <p:txBody>
          <a:bodyPr/>
          <a:lstStyle/>
          <a:p>
            <a:r>
              <a:rPr lang="en-GB" sz="2400" dirty="0"/>
              <a:t>Clearly, we cannot do arithmetic with ASCII characters</a:t>
            </a:r>
          </a:p>
          <a:p>
            <a:r>
              <a:rPr lang="en-GB" sz="2400" dirty="0"/>
              <a:t>Programming languages deal with the input of numbers in different ways</a:t>
            </a:r>
          </a:p>
          <a:p>
            <a:r>
              <a:rPr lang="en-GB" sz="2400" dirty="0"/>
              <a:t>In some languages, variables have to be declared as type </a:t>
            </a:r>
            <a:r>
              <a:rPr lang="en-GB" sz="2400" dirty="0">
                <a:solidFill>
                  <a:srgbClr val="58ACA5"/>
                </a:solidFill>
              </a:rPr>
              <a:t>char</a:t>
            </a:r>
            <a:r>
              <a:rPr lang="en-GB" sz="2400" dirty="0"/>
              <a:t>, </a:t>
            </a:r>
            <a:r>
              <a:rPr lang="en-GB" sz="2400" dirty="0">
                <a:solidFill>
                  <a:srgbClr val="58ACA5"/>
                </a:solidFill>
              </a:rPr>
              <a:t>string</a:t>
            </a:r>
            <a:r>
              <a:rPr lang="en-GB" sz="2400" dirty="0"/>
              <a:t>, </a:t>
            </a:r>
            <a:r>
              <a:rPr lang="en-GB" sz="2400" dirty="0">
                <a:solidFill>
                  <a:srgbClr val="58ACA5"/>
                </a:solidFill>
              </a:rPr>
              <a:t>integer</a:t>
            </a:r>
            <a:r>
              <a:rPr lang="en-GB" sz="2400" dirty="0"/>
              <a:t>, </a:t>
            </a:r>
            <a:r>
              <a:rPr lang="en-GB" sz="2400" dirty="0">
                <a:solidFill>
                  <a:srgbClr val="58ACA5"/>
                </a:solidFill>
              </a:rPr>
              <a:t>real</a:t>
            </a:r>
            <a:r>
              <a:rPr lang="en-GB" sz="2400" dirty="0"/>
              <a:t> etc. at the beginning of the program</a:t>
            </a:r>
          </a:p>
          <a:p>
            <a:pPr lvl="1"/>
            <a:r>
              <a:rPr lang="en-GB" sz="1900" dirty="0"/>
              <a:t>In other languages such as Python, all data is input as string, and if it is to be regarded as an integer, it has to be converted using an inbuilt function</a:t>
            </a:r>
          </a:p>
          <a:p>
            <a:pPr marL="444500" lvl="1" indent="0" defTabSz="450850">
              <a:buNone/>
            </a:pPr>
            <a:r>
              <a:rPr lang="en-GB" dirty="0"/>
              <a:t>		e.g. 	</a:t>
            </a:r>
            <a:r>
              <a:rPr lang="en-GB" dirty="0" err="1">
                <a:latin typeface="Consolas" panose="020B0609020204030204" pitchFamily="49" charset="0"/>
              </a:rPr>
              <a:t>xString</a:t>
            </a:r>
            <a:r>
              <a:rPr lang="en-GB" dirty="0">
                <a:latin typeface="Consolas" panose="020B0609020204030204" pitchFamily="49" charset="0"/>
              </a:rPr>
              <a:t> </a:t>
            </a:r>
            <a:r>
              <a:rPr lang="en-GB" dirty="0">
                <a:latin typeface="Consolas" panose="020B0609020204030204" pitchFamily="49" charset="0"/>
                <a:sym typeface="Wingdings" panose="05000000000000000000" pitchFamily="2" charset="2"/>
              </a:rPr>
              <a:t>= input (“Enter an integer: ”)</a:t>
            </a:r>
          </a:p>
          <a:p>
            <a:pPr marL="444500" lvl="1" indent="0" defTabSz="450850">
              <a:buNone/>
            </a:pPr>
            <a:r>
              <a:rPr lang="en-GB" dirty="0">
                <a:latin typeface="Consolas" panose="020B0609020204030204" pitchFamily="49" charset="0"/>
                <a:sym typeface="Wingdings" panose="05000000000000000000" pitchFamily="2" charset="2"/>
              </a:rPr>
              <a:t>				x = </a:t>
            </a:r>
            <a:r>
              <a:rPr lang="en-GB" dirty="0" err="1">
                <a:latin typeface="Consolas" panose="020B0609020204030204" pitchFamily="49" charset="0"/>
                <a:sym typeface="Wingdings" panose="05000000000000000000" pitchFamily="2" charset="2"/>
              </a:rPr>
              <a:t>int</a:t>
            </a:r>
            <a:r>
              <a:rPr lang="en-GB" dirty="0">
                <a:latin typeface="Consolas" panose="020B0609020204030204" pitchFamily="49" charset="0"/>
                <a:sym typeface="Wingdings" panose="05000000000000000000" pitchFamily="2" charset="2"/>
              </a:rPr>
              <a:t>(</a:t>
            </a:r>
            <a:r>
              <a:rPr lang="en-GB" dirty="0" err="1">
                <a:latin typeface="Consolas" panose="020B0609020204030204" pitchFamily="49" charset="0"/>
                <a:sym typeface="Wingdings" panose="05000000000000000000" pitchFamily="2" charset="2"/>
              </a:rPr>
              <a:t>xString</a:t>
            </a:r>
            <a:r>
              <a:rPr lang="en-GB" dirty="0">
                <a:latin typeface="Consolas" panose="020B0609020204030204" pitchFamily="49" charset="0"/>
                <a:sym typeface="Wingdings" panose="05000000000000000000" pitchFamily="2" charset="2"/>
              </a:rPr>
              <a:t>)</a:t>
            </a:r>
          </a:p>
          <a:p>
            <a:pPr marL="0" indent="-7937" defTabSz="450850">
              <a:buNone/>
            </a:pPr>
            <a:endParaRPr lang="en-GB" dirty="0"/>
          </a:p>
        </p:txBody>
      </p:sp>
    </p:spTree>
    <p:extLst>
      <p:ext uri="{BB962C8B-B14F-4D97-AF65-F5344CB8AC3E}">
        <p14:creationId xmlns:p14="http://schemas.microsoft.com/office/powerpoint/2010/main" val="1880023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Using different alphabets</a:t>
            </a:r>
          </a:p>
        </p:txBody>
      </p:sp>
      <p:sp>
        <p:nvSpPr>
          <p:cNvPr id="3" name="Text Placeholder 2"/>
          <p:cNvSpPr>
            <a:spLocks noGrp="1"/>
          </p:cNvSpPr>
          <p:nvPr>
            <p:ph type="body" sz="quarter" idx="14"/>
          </p:nvPr>
        </p:nvSpPr>
        <p:spPr>
          <a:xfrm>
            <a:off x="724280" y="1704179"/>
            <a:ext cx="7797230" cy="4119105"/>
          </a:xfrm>
        </p:spPr>
        <p:txBody>
          <a:bodyPr/>
          <a:lstStyle/>
          <a:p>
            <a:r>
              <a:rPr lang="en-GB" dirty="0"/>
              <a:t>To represent other characters for different languages, a new code allowing for many more characters is needed</a:t>
            </a:r>
          </a:p>
          <a:p>
            <a:pPr lvl="1"/>
            <a:r>
              <a:rPr lang="en-GB" b="1" dirty="0">
                <a:solidFill>
                  <a:srgbClr val="58ACA5"/>
                </a:solidFill>
              </a:rPr>
              <a:t>Unicode</a:t>
            </a:r>
            <a:r>
              <a:rPr lang="en-GB" dirty="0"/>
              <a:t> was developed to use 16 bits 65 536 </a:t>
            </a:r>
            <a:br>
              <a:rPr lang="en-GB" dirty="0"/>
            </a:br>
            <a:r>
              <a:rPr lang="en-GB" dirty="0"/>
              <a:t>possible combinations</a:t>
            </a:r>
          </a:p>
          <a:p>
            <a:pPr lvl="1"/>
            <a:r>
              <a:rPr lang="en-GB" dirty="0"/>
              <a:t>The 32 bit version gives 4 294 967 296 (over 4 billion) possible combinations</a:t>
            </a:r>
          </a:p>
          <a:p>
            <a:pPr lvl="1"/>
            <a:endParaRPr lang="en-GB" dirty="0"/>
          </a:p>
        </p:txBody>
      </p:sp>
    </p:spTree>
    <p:extLst>
      <p:ext uri="{BB962C8B-B14F-4D97-AF65-F5344CB8AC3E}">
        <p14:creationId xmlns:p14="http://schemas.microsoft.com/office/powerpoint/2010/main" val="61033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Unicode</a:t>
            </a:r>
            <a:endParaRPr lang="en-GB" sz="4800" b="1" dirty="0">
              <a:solidFill>
                <a:srgbClr val="0093B7"/>
              </a:solidFill>
            </a:endParaRPr>
          </a:p>
        </p:txBody>
      </p:sp>
      <p:sp>
        <p:nvSpPr>
          <p:cNvPr id="4" name="Text Placeholder 3"/>
          <p:cNvSpPr>
            <a:spLocks noGrp="1"/>
          </p:cNvSpPr>
          <p:nvPr>
            <p:ph type="body" sz="quarter" idx="14"/>
          </p:nvPr>
        </p:nvSpPr>
        <p:spPr>
          <a:xfrm>
            <a:off x="724280" y="1704179"/>
            <a:ext cx="7797230" cy="4624432"/>
          </a:xfrm>
        </p:spPr>
        <p:txBody>
          <a:bodyPr/>
          <a:lstStyle/>
          <a:p>
            <a:r>
              <a:rPr lang="en-GB" dirty="0"/>
              <a:t>In Japanese, konnichiwa is used as a greeting meaning ‘good day’</a:t>
            </a:r>
          </a:p>
          <a:p>
            <a:r>
              <a:rPr lang="en-GB" dirty="0"/>
              <a:t>In Unicode this is written as three 16-bit characters</a:t>
            </a:r>
          </a:p>
          <a:p>
            <a:endParaRPr lang="en-GB" dirty="0"/>
          </a:p>
          <a:p>
            <a:pPr marL="0" indent="0">
              <a:buNone/>
            </a:pPr>
            <a:br>
              <a:rPr lang="en-GB" dirty="0"/>
            </a:br>
            <a:endParaRPr lang="en-GB" dirty="0"/>
          </a:p>
          <a:p>
            <a:pPr lvl="1"/>
            <a:r>
              <a:rPr lang="en-GB" altLang="ja-JP" dirty="0"/>
              <a:t>How many bytes does the English ‘good day’ require </a:t>
            </a:r>
            <a:br>
              <a:rPr lang="en-GB" altLang="ja-JP" dirty="0"/>
            </a:br>
            <a:r>
              <a:rPr lang="en-GB" altLang="ja-JP" dirty="0"/>
              <a:t>in ASCII?</a:t>
            </a:r>
          </a:p>
          <a:p>
            <a:pPr lvl="1"/>
            <a:r>
              <a:rPr lang="en-GB" altLang="ja-JP" dirty="0"/>
              <a:t>How many bytes does the Japanese require in Unicode?</a:t>
            </a:r>
          </a:p>
        </p:txBody>
      </p:sp>
      <p:pic>
        <p:nvPicPr>
          <p:cNvPr id="2" name="Picture 1">
            <a:extLst>
              <a:ext uri="{FF2B5EF4-FFF2-40B4-BE49-F238E27FC236}">
                <a16:creationId xmlns:a16="http://schemas.microsoft.com/office/drawing/2014/main" id="{7B471E58-E22C-4F3E-8727-772BCD4CB647}"/>
              </a:ext>
            </a:extLst>
          </p:cNvPr>
          <p:cNvPicPr>
            <a:picLocks noChangeAspect="1"/>
          </p:cNvPicPr>
          <p:nvPr/>
        </p:nvPicPr>
        <p:blipFill>
          <a:blip r:embed="rId2"/>
          <a:stretch>
            <a:fillRect/>
          </a:stretch>
        </p:blipFill>
        <p:spPr>
          <a:xfrm>
            <a:off x="2619102" y="3166971"/>
            <a:ext cx="3905795" cy="1305107"/>
          </a:xfrm>
          <a:prstGeom prst="rect">
            <a:avLst/>
          </a:prstGeom>
        </p:spPr>
      </p:pic>
    </p:spTree>
    <p:extLst>
      <p:ext uri="{BB962C8B-B14F-4D97-AF65-F5344CB8AC3E}">
        <p14:creationId xmlns:p14="http://schemas.microsoft.com/office/powerpoint/2010/main" val="3374400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75A5BB-B4A0-4E9C-A1E3-444FC8580FAE}"/>
              </a:ext>
            </a:extLst>
          </p:cNvPr>
          <p:cNvPicPr>
            <a:picLocks noChangeAspect="1"/>
          </p:cNvPicPr>
          <p:nvPr/>
        </p:nvPicPr>
        <p:blipFill>
          <a:blip r:embed="rId2"/>
          <a:stretch>
            <a:fillRect/>
          </a:stretch>
        </p:blipFill>
        <p:spPr>
          <a:xfrm>
            <a:off x="5401626" y="2155089"/>
            <a:ext cx="3114957" cy="3408821"/>
          </a:xfrm>
          <a:prstGeom prst="rect">
            <a:avLst/>
          </a:prstGeom>
        </p:spPr>
      </p:pic>
      <p:sp>
        <p:nvSpPr>
          <p:cNvPr id="5" name="TextBox 4">
            <a:extLst>
              <a:ext uri="{FF2B5EF4-FFF2-40B4-BE49-F238E27FC236}">
                <a16:creationId xmlns:a16="http://schemas.microsoft.com/office/drawing/2014/main" id="{662DC3BC-32CD-403D-9ECB-5EA25A722EE0}"/>
              </a:ext>
            </a:extLst>
          </p:cNvPr>
          <p:cNvSpPr txBox="1"/>
          <p:nvPr/>
        </p:nvSpPr>
        <p:spPr>
          <a:xfrm>
            <a:off x="5319057" y="5449610"/>
            <a:ext cx="3280095" cy="584775"/>
          </a:xfrm>
          <a:prstGeom prst="rect">
            <a:avLst/>
          </a:prstGeom>
          <a:noFill/>
        </p:spPr>
        <p:txBody>
          <a:bodyPr wrap="square" rtlCol="0">
            <a:spAutoFit/>
          </a:bodyPr>
          <a:lstStyle/>
          <a:p>
            <a:pPr algn="ctr"/>
            <a:r>
              <a:rPr lang="en-GB" sz="1600" i="1" dirty="0">
                <a:solidFill>
                  <a:srgbClr val="F68B38"/>
                </a:solidFill>
                <a:latin typeface="Arial" panose="020B0604020202020204" pitchFamily="34" charset="0"/>
                <a:cs typeface="Arial" panose="020B0604020202020204" pitchFamily="34" charset="0"/>
              </a:rPr>
              <a:t>Smiling face with sunglasses</a:t>
            </a:r>
            <a:br>
              <a:rPr lang="en-GB" sz="1600" i="1" dirty="0">
                <a:solidFill>
                  <a:srgbClr val="F68B38"/>
                </a:solidFill>
                <a:latin typeface="Arial" panose="020B0604020202020204" pitchFamily="34" charset="0"/>
                <a:cs typeface="Arial" panose="020B0604020202020204" pitchFamily="34" charset="0"/>
              </a:rPr>
            </a:br>
            <a:r>
              <a:rPr lang="en-GB" sz="1600" i="1" dirty="0">
                <a:solidFill>
                  <a:srgbClr val="F68B38"/>
                </a:solidFill>
                <a:latin typeface="Arial" panose="020B0604020202020204" pitchFamily="34" charset="0"/>
                <a:cs typeface="Arial" panose="020B0604020202020204" pitchFamily="34" charset="0"/>
              </a:rPr>
              <a:t>Unicode: 1F60E</a:t>
            </a:r>
          </a:p>
        </p:txBody>
      </p:sp>
      <p:sp>
        <p:nvSpPr>
          <p:cNvPr id="2" name="Text Placeholder 1">
            <a:extLst>
              <a:ext uri="{FF2B5EF4-FFF2-40B4-BE49-F238E27FC236}">
                <a16:creationId xmlns:a16="http://schemas.microsoft.com/office/drawing/2014/main" id="{5BDC3AA4-1D9B-4CF4-BFE9-C3B371BDE634}"/>
              </a:ext>
            </a:extLst>
          </p:cNvPr>
          <p:cNvSpPr>
            <a:spLocks noGrp="1"/>
          </p:cNvSpPr>
          <p:nvPr>
            <p:ph type="body" sz="quarter" idx="13"/>
          </p:nvPr>
        </p:nvSpPr>
        <p:spPr/>
        <p:txBody>
          <a:bodyPr/>
          <a:lstStyle/>
          <a:p>
            <a:r>
              <a:rPr lang="en-GB" dirty="0"/>
              <a:t>Unicode</a:t>
            </a:r>
          </a:p>
        </p:txBody>
      </p:sp>
      <p:sp>
        <p:nvSpPr>
          <p:cNvPr id="3" name="Text Placeholder 2">
            <a:extLst>
              <a:ext uri="{FF2B5EF4-FFF2-40B4-BE49-F238E27FC236}">
                <a16:creationId xmlns:a16="http://schemas.microsoft.com/office/drawing/2014/main" id="{398A4916-866C-4A46-8D87-836E68F74B7F}"/>
              </a:ext>
            </a:extLst>
          </p:cNvPr>
          <p:cNvSpPr>
            <a:spLocks noGrp="1"/>
          </p:cNvSpPr>
          <p:nvPr>
            <p:ph type="body" sz="quarter" idx="14"/>
          </p:nvPr>
        </p:nvSpPr>
        <p:spPr/>
        <p:txBody>
          <a:bodyPr/>
          <a:lstStyle/>
          <a:p>
            <a:r>
              <a:rPr lang="en-GB" dirty="0"/>
              <a:t>‘good day’ requires </a:t>
            </a:r>
            <a:r>
              <a:rPr lang="en-GB" dirty="0">
                <a:solidFill>
                  <a:srgbClr val="FF0000"/>
                </a:solidFill>
              </a:rPr>
              <a:t>8 bytes </a:t>
            </a:r>
            <a:r>
              <a:rPr lang="en-GB" dirty="0"/>
              <a:t>to store</a:t>
            </a:r>
          </a:p>
          <a:p>
            <a:r>
              <a:rPr lang="ja-JP" altLang="en-US" dirty="0"/>
              <a:t>今日は </a:t>
            </a:r>
            <a:r>
              <a:rPr lang="en-GB" altLang="ja-JP" dirty="0"/>
              <a:t>requires </a:t>
            </a:r>
            <a:r>
              <a:rPr lang="en-GB" altLang="ja-JP" dirty="0">
                <a:solidFill>
                  <a:srgbClr val="FF0000"/>
                </a:solidFill>
              </a:rPr>
              <a:t>6 bytes </a:t>
            </a:r>
            <a:r>
              <a:rPr lang="en-GB" altLang="ja-JP" dirty="0"/>
              <a:t>to store </a:t>
            </a:r>
            <a:br>
              <a:rPr lang="en-GB" altLang="ja-JP" dirty="0"/>
            </a:br>
            <a:r>
              <a:rPr lang="en-GB" altLang="ja-JP" dirty="0"/>
              <a:t>(3 characters × 2 bytes)</a:t>
            </a:r>
            <a:endParaRPr lang="ja-JP" altLang="en-US" dirty="0"/>
          </a:p>
          <a:p>
            <a:r>
              <a:rPr lang="en-GB" dirty="0"/>
              <a:t>Unicode is also used to </a:t>
            </a:r>
            <a:br>
              <a:rPr lang="en-GB" dirty="0"/>
            </a:br>
            <a:r>
              <a:rPr lang="en-GB" dirty="0"/>
              <a:t>store emoji</a:t>
            </a:r>
          </a:p>
          <a:p>
            <a:pPr lvl="1"/>
            <a:r>
              <a:rPr lang="en-GB" dirty="0"/>
              <a:t>‘e’ is Japanese for picture</a:t>
            </a:r>
          </a:p>
          <a:p>
            <a:pPr lvl="1"/>
            <a:r>
              <a:rPr lang="en-GB" dirty="0"/>
              <a:t>‘</a:t>
            </a:r>
            <a:r>
              <a:rPr lang="en-GB" dirty="0" err="1"/>
              <a:t>moji</a:t>
            </a:r>
            <a:r>
              <a:rPr lang="en-GB" dirty="0"/>
              <a:t>’ is Japanese for </a:t>
            </a:r>
            <a:br>
              <a:rPr lang="en-GB" dirty="0"/>
            </a:br>
            <a:r>
              <a:rPr lang="en-GB" dirty="0"/>
              <a:t>character or alphabet</a:t>
            </a:r>
          </a:p>
          <a:p>
            <a:pPr lvl="1"/>
            <a:endParaRPr lang="en-GB" dirty="0"/>
          </a:p>
          <a:p>
            <a:pPr lvl="1"/>
            <a:endParaRPr lang="en-GB" dirty="0"/>
          </a:p>
        </p:txBody>
      </p:sp>
    </p:spTree>
    <p:extLst>
      <p:ext uri="{BB962C8B-B14F-4D97-AF65-F5344CB8AC3E}">
        <p14:creationId xmlns:p14="http://schemas.microsoft.com/office/powerpoint/2010/main" val="2071315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Complete </a:t>
            </a:r>
            <a:r>
              <a:rPr lang="en-GB" b="1" dirty="0"/>
              <a:t>Task 3 </a:t>
            </a:r>
            <a:r>
              <a:rPr lang="en-GB" dirty="0"/>
              <a:t>on </a:t>
            </a:r>
            <a:r>
              <a:rPr lang="en-GB" b="1" dirty="0"/>
              <a:t>Worksheet 3</a:t>
            </a:r>
          </a:p>
        </p:txBody>
      </p:sp>
    </p:spTree>
    <p:extLst>
      <p:ext uri="{BB962C8B-B14F-4D97-AF65-F5344CB8AC3E}">
        <p14:creationId xmlns:p14="http://schemas.microsoft.com/office/powerpoint/2010/main" val="1418987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2B002D-4AEA-445A-A06A-5C4D115C5914}"/>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F57C7326-3FEB-465F-91FA-BB893743361A}"/>
              </a:ext>
            </a:extLst>
          </p:cNvPr>
          <p:cNvSpPr>
            <a:spLocks noGrp="1"/>
          </p:cNvSpPr>
          <p:nvPr>
            <p:ph type="body" sz="quarter" idx="14"/>
          </p:nvPr>
        </p:nvSpPr>
        <p:spPr/>
        <p:txBody>
          <a:bodyPr/>
          <a:lstStyle/>
          <a:p>
            <a:r>
              <a:rPr lang="en-GB" dirty="0"/>
              <a:t>Work in a pair to answer the following questions</a:t>
            </a:r>
          </a:p>
          <a:p>
            <a:pPr lvl="1"/>
            <a:r>
              <a:rPr lang="en-GB" dirty="0"/>
              <a:t>How many bits are in extended ASCII?</a:t>
            </a:r>
          </a:p>
          <a:p>
            <a:pPr lvl="1"/>
            <a:r>
              <a:rPr lang="en-GB" dirty="0"/>
              <a:t>How many characters does this allow for?</a:t>
            </a:r>
          </a:p>
          <a:p>
            <a:pPr lvl="1"/>
            <a:r>
              <a:rPr lang="en-GB" dirty="0"/>
              <a:t>How many bytes are in Unicode?</a:t>
            </a:r>
          </a:p>
          <a:p>
            <a:pPr lvl="1"/>
            <a:r>
              <a:rPr lang="en-GB" dirty="0"/>
              <a:t>If ‘f’ has the ASCII code 102, what is the ASCII code for ‘g’?</a:t>
            </a:r>
          </a:p>
          <a:p>
            <a:pPr lvl="1"/>
            <a:r>
              <a:rPr lang="en-GB" dirty="0"/>
              <a:t>How many bytes are needed to store “Hello everyone.”?</a:t>
            </a:r>
          </a:p>
        </p:txBody>
      </p:sp>
    </p:spTree>
    <p:extLst>
      <p:ext uri="{BB962C8B-B14F-4D97-AF65-F5344CB8AC3E}">
        <p14:creationId xmlns:p14="http://schemas.microsoft.com/office/powerpoint/2010/main" val="455298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pPr lvl="1"/>
            <a:r>
              <a:rPr lang="en-GB" dirty="0"/>
              <a:t>How many bits are in extended ASCII? </a:t>
            </a:r>
            <a:r>
              <a:rPr lang="en-GB" dirty="0">
                <a:solidFill>
                  <a:srgbClr val="FF0000"/>
                </a:solidFill>
              </a:rPr>
              <a:t>8 bits</a:t>
            </a:r>
          </a:p>
          <a:p>
            <a:pPr lvl="1"/>
            <a:r>
              <a:rPr lang="en-GB" dirty="0"/>
              <a:t>How many characters does this allow for? </a:t>
            </a:r>
            <a:r>
              <a:rPr lang="en-GB" dirty="0">
                <a:solidFill>
                  <a:srgbClr val="FF0000"/>
                </a:solidFill>
              </a:rPr>
              <a:t>256</a:t>
            </a:r>
          </a:p>
          <a:p>
            <a:pPr lvl="1"/>
            <a:r>
              <a:rPr lang="en-GB" dirty="0"/>
              <a:t>How many bytes are in Unicode? </a:t>
            </a:r>
            <a:br>
              <a:rPr lang="en-GB" dirty="0"/>
            </a:br>
            <a:r>
              <a:rPr lang="en-GB" dirty="0">
                <a:solidFill>
                  <a:srgbClr val="FF0000"/>
                </a:solidFill>
              </a:rPr>
              <a:t>16-bit has 2 bytes, 32-bit has 4 bytes</a:t>
            </a:r>
          </a:p>
          <a:p>
            <a:pPr lvl="1"/>
            <a:r>
              <a:rPr lang="en-GB" dirty="0"/>
              <a:t>If ‘f’ has the ASCII code 102, what is the ASCII code for ‘g’? </a:t>
            </a:r>
            <a:r>
              <a:rPr lang="en-GB" dirty="0">
                <a:solidFill>
                  <a:srgbClr val="FF0000"/>
                </a:solidFill>
              </a:rPr>
              <a:t>103</a:t>
            </a:r>
          </a:p>
          <a:p>
            <a:pPr lvl="1"/>
            <a:r>
              <a:rPr lang="en-GB" dirty="0"/>
              <a:t>How many bytes are needed to store “Hello everyone.”?</a:t>
            </a:r>
            <a:br>
              <a:rPr lang="en-GB" dirty="0"/>
            </a:br>
            <a:r>
              <a:rPr lang="en-GB" dirty="0">
                <a:solidFill>
                  <a:srgbClr val="FF0000"/>
                </a:solidFill>
              </a:rPr>
              <a:t>15 letters (remember space and the full stop)</a:t>
            </a:r>
          </a:p>
          <a:p>
            <a:endParaRPr lang="en-GB" dirty="0"/>
          </a:p>
        </p:txBody>
      </p:sp>
    </p:spTree>
    <p:extLst>
      <p:ext uri="{BB962C8B-B14F-4D97-AF65-F5344CB8AC3E}">
        <p14:creationId xmlns:p14="http://schemas.microsoft.com/office/powerpoint/2010/main" val="2519444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60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BAD615-1815-4CE1-A75B-460837794515}"/>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D2EEA68A-036D-421F-895F-EF260F7FF5B6}"/>
              </a:ext>
            </a:extLst>
          </p:cNvPr>
          <p:cNvSpPr>
            <a:spLocks noGrp="1"/>
          </p:cNvSpPr>
          <p:nvPr>
            <p:ph type="body" sz="quarter" idx="14"/>
          </p:nvPr>
        </p:nvSpPr>
        <p:spPr/>
        <p:txBody>
          <a:bodyPr/>
          <a:lstStyle/>
          <a:p>
            <a:r>
              <a:rPr lang="en-GB" dirty="0"/>
              <a:t>A computers memory and storage only hold binary 1s and 0s</a:t>
            </a:r>
          </a:p>
          <a:p>
            <a:pPr lvl="1"/>
            <a:r>
              <a:rPr lang="en-GB" dirty="0"/>
              <a:t>How might it be possible to store letters with only binary?</a:t>
            </a:r>
          </a:p>
        </p:txBody>
      </p:sp>
      <p:pic>
        <p:nvPicPr>
          <p:cNvPr id="8" name="Picture 7">
            <a:extLst>
              <a:ext uri="{FF2B5EF4-FFF2-40B4-BE49-F238E27FC236}">
                <a16:creationId xmlns:a16="http://schemas.microsoft.com/office/drawing/2014/main" id="{CE5AA375-1AB0-D94E-B479-EC1CD9FF7E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7859" y="3429000"/>
            <a:ext cx="7548282" cy="2222257"/>
          </a:xfrm>
          <a:prstGeom prst="rect">
            <a:avLst/>
          </a:prstGeom>
        </p:spPr>
      </p:pic>
    </p:spTree>
    <p:extLst>
      <p:ext uri="{BB962C8B-B14F-4D97-AF65-F5344CB8AC3E}">
        <p14:creationId xmlns:p14="http://schemas.microsoft.com/office/powerpoint/2010/main" val="2429655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Representing text characters</a:t>
            </a:r>
          </a:p>
          <a:p>
            <a:endParaRPr lang="en-GB" dirty="0"/>
          </a:p>
        </p:txBody>
      </p:sp>
      <p:sp>
        <p:nvSpPr>
          <p:cNvPr id="5" name="Text Placeholder 4"/>
          <p:cNvSpPr>
            <a:spLocks noGrp="1"/>
          </p:cNvSpPr>
          <p:nvPr>
            <p:ph type="body" sz="quarter" idx="14"/>
          </p:nvPr>
        </p:nvSpPr>
        <p:spPr/>
        <p:txBody>
          <a:bodyPr/>
          <a:lstStyle/>
          <a:p>
            <a:r>
              <a:rPr lang="en-GB" dirty="0"/>
              <a:t>If a computer understands only 1s and 0s, what happens when the ‘M’ key is pressed on the keyboard?</a:t>
            </a:r>
          </a:p>
          <a:p>
            <a:endParaRPr lang="en-GB" dirty="0"/>
          </a:p>
        </p:txBody>
      </p:sp>
      <p:sp>
        <p:nvSpPr>
          <p:cNvPr id="4" name="TextBox 3"/>
          <p:cNvSpPr txBox="1"/>
          <p:nvPr/>
        </p:nvSpPr>
        <p:spPr>
          <a:xfrm>
            <a:off x="1816981" y="5628269"/>
            <a:ext cx="5599819" cy="523220"/>
          </a:xfrm>
          <a:prstGeom prst="rect">
            <a:avLst/>
          </a:prstGeom>
          <a:noFill/>
        </p:spPr>
        <p:txBody>
          <a:bodyPr wrap="square" rtlCol="0">
            <a:spAutoFit/>
          </a:bodyPr>
          <a:lstStyle/>
          <a:p>
            <a:r>
              <a:rPr lang="en-GB" sz="2800" b="1" dirty="0">
                <a:solidFill>
                  <a:srgbClr val="58ACA5"/>
                </a:solidFill>
                <a:latin typeface="Arial" panose="020B0604020202020204" pitchFamily="34" charset="0"/>
                <a:cs typeface="Arial" panose="020B0604020202020204" pitchFamily="34" charset="0"/>
              </a:rPr>
              <a:t>0	  1	     0	   0	 1	    1	  0	     1</a:t>
            </a:r>
          </a:p>
        </p:txBody>
      </p:sp>
      <p:grpSp>
        <p:nvGrpSpPr>
          <p:cNvPr id="12" name="Group 11"/>
          <p:cNvGrpSpPr/>
          <p:nvPr/>
        </p:nvGrpSpPr>
        <p:grpSpPr>
          <a:xfrm>
            <a:off x="1791581" y="2764284"/>
            <a:ext cx="5463339" cy="2709953"/>
            <a:chOff x="1301384" y="3323084"/>
            <a:chExt cx="5463339" cy="2709953"/>
          </a:xfrm>
        </p:grpSpPr>
        <p:cxnSp>
          <p:nvCxnSpPr>
            <p:cNvPr id="11" name="Elbow Connector 10"/>
            <p:cNvCxnSpPr/>
            <p:nvPr/>
          </p:nvCxnSpPr>
          <p:spPr>
            <a:xfrm rot="10800000" flipV="1">
              <a:off x="1459241" y="4024994"/>
              <a:ext cx="1591854" cy="708480"/>
            </a:xfrm>
            <a:prstGeom prst="bentConnector3">
              <a:avLst>
                <a:gd name="adj1" fmla="val 99464"/>
              </a:avLst>
            </a:prstGeom>
            <a:ln w="38100">
              <a:solidFill>
                <a:srgbClr val="58ACA5"/>
              </a:solidFill>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5119662" y="4013394"/>
              <a:ext cx="1476006" cy="727241"/>
            </a:xfrm>
            <a:prstGeom prst="bentConnector3">
              <a:avLst>
                <a:gd name="adj1" fmla="val 99905"/>
              </a:avLst>
            </a:prstGeom>
            <a:ln w="38100">
              <a:solidFill>
                <a:srgbClr val="58ACA5"/>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50307" y="3323084"/>
              <a:ext cx="129614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906229" y="5307004"/>
              <a:ext cx="1121188" cy="330878"/>
            </a:xfrm>
            <a:prstGeom prst="rect">
              <a:avLst/>
            </a:prstGeom>
          </p:spPr>
        </p:pic>
        <p:pic>
          <p:nvPicPr>
            <p:cNvPr id="22" name="Picture 2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1638985" y="5303388"/>
              <a:ext cx="1121187" cy="338108"/>
            </a:xfrm>
            <a:prstGeom prst="rect">
              <a:avLst/>
            </a:prstGeom>
          </p:spPr>
        </p:pic>
        <p:pic>
          <p:nvPicPr>
            <p:cNvPr id="23" name="Picture 2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2365918" y="5307004"/>
              <a:ext cx="1121188" cy="330878"/>
            </a:xfrm>
            <a:prstGeom prst="rect">
              <a:avLst/>
            </a:prstGeom>
          </p:spPr>
        </p:pic>
        <p:pic>
          <p:nvPicPr>
            <p:cNvPr id="24" name="Picture 2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3089237" y="5307004"/>
              <a:ext cx="1121188" cy="330878"/>
            </a:xfrm>
            <a:prstGeom prst="rect">
              <a:avLst/>
            </a:prstGeom>
          </p:spPr>
        </p:pic>
        <p:pic>
          <p:nvPicPr>
            <p:cNvPr id="25" name="Picture 2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3819003" y="5303389"/>
              <a:ext cx="1121187" cy="338108"/>
            </a:xfrm>
            <a:prstGeom prst="rect">
              <a:avLst/>
            </a:prstGeom>
          </p:spPr>
        </p:pic>
        <p:pic>
          <p:nvPicPr>
            <p:cNvPr id="26" name="Picture 2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4559069" y="5303389"/>
              <a:ext cx="1121187" cy="338108"/>
            </a:xfrm>
            <a:prstGeom prst="rect">
              <a:avLst/>
            </a:prstGeom>
          </p:spPr>
        </p:pic>
        <p:pic>
          <p:nvPicPr>
            <p:cNvPr id="27" name="Picture 2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5298078" y="5307004"/>
              <a:ext cx="1121188" cy="330878"/>
            </a:xfrm>
            <a:prstGeom prst="rect">
              <a:avLst/>
            </a:prstGeom>
          </p:spPr>
        </p:pic>
        <p:pic>
          <p:nvPicPr>
            <p:cNvPr id="28" name="Picture 2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6035075" y="5303389"/>
              <a:ext cx="1121187" cy="338108"/>
            </a:xfrm>
            <a:prstGeom prst="rect">
              <a:avLst/>
            </a:prstGeom>
          </p:spPr>
        </p:pic>
      </p:grpSp>
    </p:spTree>
    <p:extLst>
      <p:ext uri="{BB962C8B-B14F-4D97-AF65-F5344CB8AC3E}">
        <p14:creationId xmlns:p14="http://schemas.microsoft.com/office/powerpoint/2010/main" val="423083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Representing characters </a:t>
            </a:r>
            <a:br>
              <a:rPr lang="en-GB" dirty="0"/>
            </a:br>
            <a:r>
              <a:rPr lang="en-GB" dirty="0"/>
              <a:t>in binary</a:t>
            </a:r>
          </a:p>
          <a:p>
            <a:endParaRPr lang="en-GB" dirty="0">
              <a:solidFill>
                <a:srgbClr val="0093B7"/>
              </a:solidFill>
            </a:endParaRPr>
          </a:p>
          <a:p>
            <a:endParaRPr lang="en-GB" dirty="0"/>
          </a:p>
        </p:txBody>
      </p:sp>
      <p:sp>
        <p:nvSpPr>
          <p:cNvPr id="4" name="Text Placeholder 3"/>
          <p:cNvSpPr>
            <a:spLocks noGrp="1"/>
          </p:cNvSpPr>
          <p:nvPr>
            <p:ph type="body" sz="quarter" idx="14"/>
          </p:nvPr>
        </p:nvSpPr>
        <p:spPr>
          <a:xfrm>
            <a:off x="724280" y="2085179"/>
            <a:ext cx="7797230" cy="3830347"/>
          </a:xfrm>
        </p:spPr>
        <p:txBody>
          <a:bodyPr/>
          <a:lstStyle/>
          <a:p>
            <a:r>
              <a:rPr lang="en-GB" sz="2400" dirty="0"/>
              <a:t>Every character on the keyboard is represented by a binary value</a:t>
            </a:r>
          </a:p>
          <a:p>
            <a:pPr lvl="1"/>
            <a:r>
              <a:rPr lang="en-GB" sz="1900" dirty="0"/>
              <a:t>Uppercase letters (capitals) have different values from lowercase characters</a:t>
            </a:r>
          </a:p>
          <a:p>
            <a:pPr lvl="1"/>
            <a:r>
              <a:rPr lang="en-GB" sz="1900" dirty="0"/>
              <a:t>Punctuation symbols have their own character code </a:t>
            </a:r>
          </a:p>
          <a:p>
            <a:r>
              <a:rPr lang="en-GB" sz="2400" dirty="0"/>
              <a:t>How many characters are there on a standard keyboard?</a:t>
            </a:r>
          </a:p>
          <a:p>
            <a:pPr lvl="1"/>
            <a:r>
              <a:rPr lang="en-GB" sz="1900" dirty="0"/>
              <a:t>How many bits would be required to represent this many combinations?</a:t>
            </a:r>
          </a:p>
        </p:txBody>
      </p:sp>
    </p:spTree>
    <p:extLst>
      <p:ext uri="{BB962C8B-B14F-4D97-AF65-F5344CB8AC3E}">
        <p14:creationId xmlns:p14="http://schemas.microsoft.com/office/powerpoint/2010/main" val="4215658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402E2B-F01A-489B-8293-8B1FE7944482}"/>
              </a:ext>
            </a:extLst>
          </p:cNvPr>
          <p:cNvSpPr>
            <a:spLocks noGrp="1"/>
          </p:cNvSpPr>
          <p:nvPr>
            <p:ph type="body" sz="quarter" idx="13"/>
          </p:nvPr>
        </p:nvSpPr>
        <p:spPr/>
        <p:txBody>
          <a:bodyPr/>
          <a:lstStyle/>
          <a:p>
            <a:r>
              <a:rPr lang="en-GB" dirty="0"/>
              <a:t>Characters in binary</a:t>
            </a:r>
          </a:p>
        </p:txBody>
      </p:sp>
      <p:sp>
        <p:nvSpPr>
          <p:cNvPr id="3" name="Text Placeholder 2">
            <a:extLst>
              <a:ext uri="{FF2B5EF4-FFF2-40B4-BE49-F238E27FC236}">
                <a16:creationId xmlns:a16="http://schemas.microsoft.com/office/drawing/2014/main" id="{65DE9C61-1C46-4588-8E79-0D73D57BE5A1}"/>
              </a:ext>
            </a:extLst>
          </p:cNvPr>
          <p:cNvSpPr>
            <a:spLocks noGrp="1"/>
          </p:cNvSpPr>
          <p:nvPr>
            <p:ph type="body" sz="quarter" idx="14"/>
          </p:nvPr>
        </p:nvSpPr>
        <p:spPr/>
        <p:txBody>
          <a:bodyPr/>
          <a:lstStyle/>
          <a:p>
            <a:r>
              <a:rPr lang="en-GB" dirty="0"/>
              <a:t>A keyboard needs to contain</a:t>
            </a:r>
          </a:p>
          <a:p>
            <a:pPr lvl="1"/>
            <a:r>
              <a:rPr lang="en-GB" dirty="0"/>
              <a:t>26 lowercase letters</a:t>
            </a:r>
          </a:p>
          <a:p>
            <a:pPr lvl="1"/>
            <a:r>
              <a:rPr lang="en-GB" dirty="0"/>
              <a:t>26 uppercase letters</a:t>
            </a:r>
          </a:p>
          <a:p>
            <a:pPr lvl="1"/>
            <a:r>
              <a:rPr lang="en-GB" dirty="0"/>
              <a:t>10 numbers</a:t>
            </a:r>
          </a:p>
          <a:p>
            <a:pPr lvl="1"/>
            <a:r>
              <a:rPr lang="en-GB" dirty="0"/>
              <a:t>(around) 36 other characters</a:t>
            </a:r>
          </a:p>
          <a:p>
            <a:r>
              <a:rPr lang="en-GB" dirty="0">
                <a:solidFill>
                  <a:srgbClr val="FF0000"/>
                </a:solidFill>
              </a:rPr>
              <a:t>There are around 98 unique characters that are available on a keyboard</a:t>
            </a:r>
          </a:p>
          <a:p>
            <a:pPr lvl="1"/>
            <a:r>
              <a:rPr lang="en-GB" dirty="0">
                <a:solidFill>
                  <a:srgbClr val="FF0000"/>
                </a:solidFill>
              </a:rPr>
              <a:t>6 bits give 64 different combinations – this isn’t enough</a:t>
            </a:r>
          </a:p>
          <a:p>
            <a:pPr lvl="1"/>
            <a:r>
              <a:rPr lang="en-GB" dirty="0">
                <a:solidFill>
                  <a:srgbClr val="FF0000"/>
                </a:solidFill>
              </a:rPr>
              <a:t>7 bits give 128 different combinations which can represent 128 different characters</a:t>
            </a:r>
          </a:p>
          <a:p>
            <a:pPr lvl="1"/>
            <a:endParaRPr lang="en-GB" dirty="0"/>
          </a:p>
        </p:txBody>
      </p:sp>
    </p:spTree>
    <p:extLst>
      <p:ext uri="{BB962C8B-B14F-4D97-AF65-F5344CB8AC3E}">
        <p14:creationId xmlns:p14="http://schemas.microsoft.com/office/powerpoint/2010/main" val="2561567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3BB90DC-ED16-447F-AE03-2C1AA0CBDE4F}"/>
              </a:ext>
            </a:extLst>
          </p:cNvPr>
          <p:cNvSpPr>
            <a:spLocks noGrp="1"/>
          </p:cNvSpPr>
          <p:nvPr>
            <p:ph type="body" sz="quarter" idx="13"/>
          </p:nvPr>
        </p:nvSpPr>
        <p:spPr/>
        <p:txBody>
          <a:bodyPr/>
          <a:lstStyle/>
          <a:p>
            <a:r>
              <a:rPr lang="en-GB" dirty="0"/>
              <a:t>Character sets</a:t>
            </a:r>
          </a:p>
        </p:txBody>
      </p:sp>
      <p:sp>
        <p:nvSpPr>
          <p:cNvPr id="5" name="Text Placeholder 4">
            <a:extLst>
              <a:ext uri="{FF2B5EF4-FFF2-40B4-BE49-F238E27FC236}">
                <a16:creationId xmlns:a16="http://schemas.microsoft.com/office/drawing/2014/main" id="{9374221B-08D2-455A-A122-0CA2CA9CB6B3}"/>
              </a:ext>
            </a:extLst>
          </p:cNvPr>
          <p:cNvSpPr>
            <a:spLocks noGrp="1"/>
          </p:cNvSpPr>
          <p:nvPr>
            <p:ph type="body" sz="quarter" idx="14"/>
          </p:nvPr>
        </p:nvSpPr>
        <p:spPr/>
        <p:txBody>
          <a:bodyPr/>
          <a:lstStyle/>
          <a:p>
            <a:r>
              <a:rPr lang="en-GB" dirty="0"/>
              <a:t>A character set is a set of letters, symbols and digits that can be represented by a computer</a:t>
            </a:r>
          </a:p>
          <a:p>
            <a:r>
              <a:rPr lang="en-GB" dirty="0"/>
              <a:t>There are two major character sets in use today</a:t>
            </a:r>
          </a:p>
          <a:p>
            <a:pPr lvl="1"/>
            <a:r>
              <a:rPr lang="en-GB" dirty="0"/>
              <a:t>ASCII</a:t>
            </a:r>
          </a:p>
          <a:p>
            <a:pPr lvl="1"/>
            <a:r>
              <a:rPr lang="en-GB" dirty="0"/>
              <a:t>Unicode</a:t>
            </a:r>
          </a:p>
        </p:txBody>
      </p:sp>
    </p:spTree>
    <p:extLst>
      <p:ext uri="{BB962C8B-B14F-4D97-AF65-F5344CB8AC3E}">
        <p14:creationId xmlns:p14="http://schemas.microsoft.com/office/powerpoint/2010/main" val="8506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ASCII character set</a:t>
            </a:r>
          </a:p>
        </p:txBody>
      </p:sp>
      <p:sp>
        <p:nvSpPr>
          <p:cNvPr id="3" name="Text Placeholder 2"/>
          <p:cNvSpPr>
            <a:spLocks noGrp="1"/>
          </p:cNvSpPr>
          <p:nvPr>
            <p:ph type="body" sz="quarter" idx="14"/>
          </p:nvPr>
        </p:nvSpPr>
        <p:spPr>
          <a:xfrm>
            <a:off x="724280" y="1704179"/>
            <a:ext cx="7797230" cy="4937253"/>
          </a:xfrm>
        </p:spPr>
        <p:txBody>
          <a:bodyPr/>
          <a:lstStyle/>
          <a:p>
            <a:r>
              <a:rPr lang="en-GB" b="1" dirty="0"/>
              <a:t>ASCII</a:t>
            </a:r>
            <a:r>
              <a:rPr lang="en-GB" dirty="0"/>
              <a:t> (American Standard Code for Information Interchange) has become the standard code, used worldwide </a:t>
            </a:r>
          </a:p>
          <a:p>
            <a:pPr lvl="1"/>
            <a:r>
              <a:rPr lang="en-GB" dirty="0"/>
              <a:t>It was originally developed in the 1960s for representing the English alphabet</a:t>
            </a:r>
          </a:p>
          <a:p>
            <a:pPr lvl="1"/>
            <a:r>
              <a:rPr lang="en-GB" dirty="0"/>
              <a:t>It encodes 128 characters into 7-bit binary codes</a:t>
            </a:r>
          </a:p>
          <a:p>
            <a:r>
              <a:rPr lang="en-GB" dirty="0"/>
              <a:t>Characters include numbers 0 to 9, uppercase and lowercase letters A-Z, a-z, punctuation symbols and the space character</a:t>
            </a:r>
          </a:p>
          <a:p>
            <a:endParaRPr lang="en-GB" dirty="0"/>
          </a:p>
        </p:txBody>
      </p:sp>
    </p:spTree>
    <p:extLst>
      <p:ext uri="{BB962C8B-B14F-4D97-AF65-F5344CB8AC3E}">
        <p14:creationId xmlns:p14="http://schemas.microsoft.com/office/powerpoint/2010/main" val="1298561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3"/>
          </p:nvPr>
        </p:nvSpPr>
        <p:spPr/>
        <p:txBody>
          <a:bodyPr/>
          <a:lstStyle/>
          <a:p>
            <a:r>
              <a:rPr lang="en-GB" dirty="0"/>
              <a:t>The ASCII character set</a:t>
            </a:r>
          </a:p>
          <a:p>
            <a:endParaRPr lang="en-GB" dirty="0"/>
          </a:p>
        </p:txBody>
      </p:sp>
      <p:sp>
        <p:nvSpPr>
          <p:cNvPr id="3" name="Text Placeholder 2"/>
          <p:cNvSpPr>
            <a:spLocks noGrp="1"/>
          </p:cNvSpPr>
          <p:nvPr>
            <p:ph type="body" sz="quarter" idx="14"/>
          </p:nvPr>
        </p:nvSpPr>
        <p:spPr>
          <a:xfrm>
            <a:off x="724280" y="1704179"/>
            <a:ext cx="7924682" cy="3453607"/>
          </a:xfrm>
        </p:spPr>
        <p:txBody>
          <a:bodyPr/>
          <a:lstStyle/>
          <a:p>
            <a:r>
              <a:rPr lang="en-GB" dirty="0"/>
              <a:t>What happens if you press </a:t>
            </a:r>
            <a:r>
              <a:rPr lang="en-GB" b="1" i="1" dirty="0">
                <a:solidFill>
                  <a:srgbClr val="58ACA5"/>
                </a:solidFill>
              </a:rPr>
              <a:t>ALT+65</a:t>
            </a:r>
            <a:r>
              <a:rPr lang="en-GB" dirty="0">
                <a:solidFill>
                  <a:srgbClr val="58ACA5"/>
                </a:solidFill>
              </a:rPr>
              <a:t> </a:t>
            </a:r>
            <a:r>
              <a:rPr lang="en-GB" dirty="0"/>
              <a:t>on a keyboard?</a:t>
            </a:r>
          </a:p>
          <a:p>
            <a:pPr lvl="1"/>
            <a:r>
              <a:rPr lang="en-GB" dirty="0"/>
              <a:t>What character is represented by </a:t>
            </a:r>
            <a:r>
              <a:rPr lang="en-GB" dirty="0">
                <a:solidFill>
                  <a:srgbClr val="58ACA5"/>
                </a:solidFill>
              </a:rPr>
              <a:t>0100000 (32)</a:t>
            </a:r>
            <a:r>
              <a:rPr lang="en-GB" dirty="0">
                <a:solidFill>
                  <a:schemeClr val="tx1"/>
                </a:solidFill>
              </a:rPr>
              <a:t>?</a:t>
            </a:r>
          </a:p>
          <a:p>
            <a:r>
              <a:rPr lang="en-GB" dirty="0"/>
              <a:t>What is the ASCII character for the number 7? Is this the same as the binary value for 7?</a:t>
            </a:r>
          </a:p>
          <a:p>
            <a:pPr lvl="1"/>
            <a:r>
              <a:rPr lang="en-GB" dirty="0"/>
              <a:t>Why not? What is happening? What does this mean?</a:t>
            </a:r>
          </a:p>
        </p:txBody>
      </p:sp>
      <p:pic>
        <p:nvPicPr>
          <p:cNvPr id="1026" name="Picture 2" descr="C:\Users\Rob\AppData\Roaming\PixelMetrics\CaptureWiz\Temp\6.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6828" y="4030843"/>
            <a:ext cx="8052134" cy="2508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003173"/>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99F490-365F-4C4D-B09E-32AA600EF928}">
  <ds:schemaRefs>
    <ds:schemaRef ds:uri="http://schemas.microsoft.com/sharepoint/v3/contenttype/forms"/>
  </ds:schemaRefs>
</ds:datastoreItem>
</file>

<file path=customXml/itemProps2.xml><?xml version="1.0" encoding="utf-8"?>
<ds:datastoreItem xmlns:ds="http://schemas.openxmlformats.org/officeDocument/2006/customXml" ds:itemID="{F756094D-7EED-4758-889D-688EC012330D}">
  <ds:schemaRefs>
    <ds:schemaRef ds:uri="http://schemas.microsoft.com/office/2006/documentManagement/types"/>
    <ds:schemaRef ds:uri="http://www.w3.org/XML/1998/namespace"/>
    <ds:schemaRef ds:uri="http://purl.org/dc/terms/"/>
    <ds:schemaRef ds:uri="http://purl.org/dc/dcmityp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94dce8ab-38ff-4714-b1ed-1fc5e4d9abd1"/>
    <ds:schemaRef ds:uri="1ef05dc5-97a2-498b-bf7c-bd189143a1ff"/>
  </ds:schemaRefs>
</ds:datastoreItem>
</file>

<file path=customXml/itemProps3.xml><?xml version="1.0" encoding="utf-8"?>
<ds:datastoreItem xmlns:ds="http://schemas.openxmlformats.org/officeDocument/2006/customXml" ds:itemID="{B282B5B8-8403-4AEF-895C-B2E7C461F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999</TotalTime>
  <Words>1491</Words>
  <Application>Microsoft Office PowerPoint</Application>
  <PresentationFormat>On-screen Show (4:3)</PresentationFormat>
  <Paragraphs>138</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Consolas</vt:lpstr>
      <vt:lpstr>Calibri</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64</cp:revision>
  <dcterms:created xsi:type="dcterms:W3CDTF">2014-10-31T16:25:47Z</dcterms:created>
  <dcterms:modified xsi:type="dcterms:W3CDTF">2021-08-17T10:25:51Z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