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6"/>
  </p:notesMasterIdLst>
  <p:handoutMasterIdLst>
    <p:handoutMasterId r:id="rId37"/>
  </p:handoutMasterIdLst>
  <p:sldIdLst>
    <p:sldId id="260" r:id="rId5"/>
    <p:sldId id="311" r:id="rId6"/>
    <p:sldId id="306" r:id="rId7"/>
    <p:sldId id="289" r:id="rId8"/>
    <p:sldId id="286" r:id="rId9"/>
    <p:sldId id="290" r:id="rId10"/>
    <p:sldId id="307" r:id="rId11"/>
    <p:sldId id="262" r:id="rId12"/>
    <p:sldId id="263" r:id="rId13"/>
    <p:sldId id="265" r:id="rId14"/>
    <p:sldId id="266" r:id="rId15"/>
    <p:sldId id="285" r:id="rId16"/>
    <p:sldId id="270" r:id="rId17"/>
    <p:sldId id="283" r:id="rId18"/>
    <p:sldId id="308" r:id="rId19"/>
    <p:sldId id="272" r:id="rId20"/>
    <p:sldId id="267" r:id="rId21"/>
    <p:sldId id="309" r:id="rId22"/>
    <p:sldId id="258" r:id="rId23"/>
    <p:sldId id="274" r:id="rId24"/>
    <p:sldId id="276" r:id="rId25"/>
    <p:sldId id="310" r:id="rId26"/>
    <p:sldId id="291" r:id="rId27"/>
    <p:sldId id="292" r:id="rId28"/>
    <p:sldId id="279" r:id="rId29"/>
    <p:sldId id="280" r:id="rId30"/>
    <p:sldId id="281" r:id="rId31"/>
    <p:sldId id="282" r:id="rId32"/>
    <p:sldId id="287" r:id="rId33"/>
    <p:sldId id="288" r:id="rId34"/>
    <p:sldId id="278" r:id="rId35"/>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onsolas" panose="020B0609020204030204" pitchFamily="49"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B0"/>
    <a:srgbClr val="CF6529"/>
    <a:srgbClr val="00566A"/>
    <a:srgbClr val="58ACA5"/>
    <a:srgbClr val="0E463C"/>
    <a:srgbClr val="D2A022"/>
    <a:srgbClr val="3E7FC3"/>
    <a:srgbClr val="F68B38"/>
    <a:srgbClr val="B32E25"/>
    <a:srgbClr val="5EC9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3" autoAdjust="0"/>
    <p:restoredTop sz="96328"/>
  </p:normalViewPr>
  <p:slideViewPr>
    <p:cSldViewPr snapToGrid="0" snapToObjects="1" showGuides="1">
      <p:cViewPr varScale="1">
        <p:scale>
          <a:sx n="153" d="100"/>
          <a:sy n="153" d="100"/>
        </p:scale>
        <p:origin x="2262"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39D6A67A-C901-4138-AC2A-8D1059B481B2}"/>
    <pc:docChg chg="undo custSel addSld delSld modSld modMainMaster">
      <pc:chgData name="Mike Bloys" userId="1248c4d8-7b2b-4b32-b8bd-163ae845f9bb" providerId="ADAL" clId="{39D6A67A-C901-4138-AC2A-8D1059B481B2}" dt="2021-10-14T13:50:01.551" v="289" actId="207"/>
      <pc:docMkLst>
        <pc:docMk/>
      </pc:docMkLst>
      <pc:sldChg chg="addSp delSp modSp del mod chgLayout">
        <pc:chgData name="Mike Bloys" userId="1248c4d8-7b2b-4b32-b8bd-163ae845f9bb" providerId="ADAL" clId="{39D6A67A-C901-4138-AC2A-8D1059B481B2}" dt="2021-10-14T10:43:50.532" v="146" actId="47"/>
        <pc:sldMkLst>
          <pc:docMk/>
          <pc:sldMk cId="644322881" sldId="261"/>
        </pc:sldMkLst>
        <pc:spChg chg="add del mod">
          <ac:chgData name="Mike Bloys" userId="1248c4d8-7b2b-4b32-b8bd-163ae845f9bb" providerId="ADAL" clId="{39D6A67A-C901-4138-AC2A-8D1059B481B2}" dt="2021-10-14T10:42:17.782" v="134" actId="6264"/>
          <ac:spMkLst>
            <pc:docMk/>
            <pc:sldMk cId="644322881" sldId="261"/>
            <ac:spMk id="2" creationId="{798B7BC4-0D17-44A2-8455-EF56A250B37B}"/>
          </ac:spMkLst>
        </pc:spChg>
        <pc:spChg chg="mod ord">
          <ac:chgData name="Mike Bloys" userId="1248c4d8-7b2b-4b32-b8bd-163ae845f9bb" providerId="ADAL" clId="{39D6A67A-C901-4138-AC2A-8D1059B481B2}" dt="2021-10-14T10:42:17.782" v="134" actId="6264"/>
          <ac:spMkLst>
            <pc:docMk/>
            <pc:sldMk cId="644322881" sldId="261"/>
            <ac:spMk id="3" creationId="{00000000-0000-0000-0000-000000000000}"/>
          </ac:spMkLst>
        </pc:spChg>
        <pc:spChg chg="mod ord">
          <ac:chgData name="Mike Bloys" userId="1248c4d8-7b2b-4b32-b8bd-163ae845f9bb" providerId="ADAL" clId="{39D6A67A-C901-4138-AC2A-8D1059B481B2}" dt="2021-10-14T10:42:17.782" v="134" actId="6264"/>
          <ac:spMkLst>
            <pc:docMk/>
            <pc:sldMk cId="644322881" sldId="261"/>
            <ac:spMk id="4" creationId="{00000000-0000-0000-0000-000000000000}"/>
          </ac:spMkLst>
        </pc:spChg>
        <pc:spChg chg="add del mod">
          <ac:chgData name="Mike Bloys" userId="1248c4d8-7b2b-4b32-b8bd-163ae845f9bb" providerId="ADAL" clId="{39D6A67A-C901-4138-AC2A-8D1059B481B2}" dt="2021-10-14T10:42:17.782" v="134" actId="6264"/>
          <ac:spMkLst>
            <pc:docMk/>
            <pc:sldMk cId="644322881" sldId="261"/>
            <ac:spMk id="5" creationId="{C2930234-952D-4E73-893B-BBD88E88221C}"/>
          </ac:spMkLst>
        </pc:spChg>
      </pc:sldChg>
      <pc:sldChg chg="modSp mod">
        <pc:chgData name="Mike Bloys" userId="1248c4d8-7b2b-4b32-b8bd-163ae845f9bb" providerId="ADAL" clId="{39D6A67A-C901-4138-AC2A-8D1059B481B2}" dt="2021-10-14T10:51:43.834" v="190" actId="207"/>
        <pc:sldMkLst>
          <pc:docMk/>
          <pc:sldMk cId="2020274578" sldId="262"/>
        </pc:sldMkLst>
        <pc:picChg chg="mod">
          <ac:chgData name="Mike Bloys" userId="1248c4d8-7b2b-4b32-b8bd-163ae845f9bb" providerId="ADAL" clId="{39D6A67A-C901-4138-AC2A-8D1059B481B2}" dt="2021-10-14T10:51:43.834" v="190" actId="207"/>
          <ac:picMkLst>
            <pc:docMk/>
            <pc:sldMk cId="2020274578" sldId="262"/>
            <ac:picMk id="8" creationId="{661EE6D9-1686-4511-973E-412F8AC4533B}"/>
          </ac:picMkLst>
        </pc:picChg>
      </pc:sldChg>
      <pc:sldChg chg="modSp mod modClrScheme chgLayout">
        <pc:chgData name="Mike Bloys" userId="1248c4d8-7b2b-4b32-b8bd-163ae845f9bb" providerId="ADAL" clId="{39D6A67A-C901-4138-AC2A-8D1059B481B2}" dt="2021-10-14T10:55:03.888" v="191" actId="700"/>
        <pc:sldMkLst>
          <pc:docMk/>
          <pc:sldMk cId="543653176" sldId="263"/>
        </pc:sldMkLst>
        <pc:spChg chg="mod ord">
          <ac:chgData name="Mike Bloys" userId="1248c4d8-7b2b-4b32-b8bd-163ae845f9bb" providerId="ADAL" clId="{39D6A67A-C901-4138-AC2A-8D1059B481B2}" dt="2021-10-14T10:55:03.888" v="191" actId="700"/>
          <ac:spMkLst>
            <pc:docMk/>
            <pc:sldMk cId="543653176" sldId="263"/>
            <ac:spMk id="3" creationId="{00000000-0000-0000-0000-000000000000}"/>
          </ac:spMkLst>
        </pc:spChg>
        <pc:spChg chg="mod ord">
          <ac:chgData name="Mike Bloys" userId="1248c4d8-7b2b-4b32-b8bd-163ae845f9bb" providerId="ADAL" clId="{39D6A67A-C901-4138-AC2A-8D1059B481B2}" dt="2021-10-14T10:55:03.888" v="191" actId="700"/>
          <ac:spMkLst>
            <pc:docMk/>
            <pc:sldMk cId="543653176" sldId="263"/>
            <ac:spMk id="5" creationId="{00000000-0000-0000-0000-000000000000}"/>
          </ac:spMkLst>
        </pc:spChg>
      </pc:sldChg>
      <pc:sldChg chg="modSp mod">
        <pc:chgData name="Mike Bloys" userId="1248c4d8-7b2b-4b32-b8bd-163ae845f9bb" providerId="ADAL" clId="{39D6A67A-C901-4138-AC2A-8D1059B481B2}" dt="2021-10-14T10:55:17.751" v="192" actId="207"/>
        <pc:sldMkLst>
          <pc:docMk/>
          <pc:sldMk cId="2881401247" sldId="265"/>
        </pc:sldMkLst>
        <pc:spChg chg="mod">
          <ac:chgData name="Mike Bloys" userId="1248c4d8-7b2b-4b32-b8bd-163ae845f9bb" providerId="ADAL" clId="{39D6A67A-C901-4138-AC2A-8D1059B481B2}" dt="2021-10-14T10:55:17.751" v="192" actId="207"/>
          <ac:spMkLst>
            <pc:docMk/>
            <pc:sldMk cId="2881401247" sldId="265"/>
            <ac:spMk id="3" creationId="{00000000-0000-0000-0000-000000000000}"/>
          </ac:spMkLst>
        </pc:spChg>
      </pc:sldChg>
      <pc:sldChg chg="modSp mod">
        <pc:chgData name="Mike Bloys" userId="1248c4d8-7b2b-4b32-b8bd-163ae845f9bb" providerId="ADAL" clId="{39D6A67A-C901-4138-AC2A-8D1059B481B2}" dt="2021-10-14T10:56:38.666" v="201" actId="207"/>
        <pc:sldMkLst>
          <pc:docMk/>
          <pc:sldMk cId="1655457978" sldId="270"/>
        </pc:sldMkLst>
        <pc:spChg chg="mod">
          <ac:chgData name="Mike Bloys" userId="1248c4d8-7b2b-4b32-b8bd-163ae845f9bb" providerId="ADAL" clId="{39D6A67A-C901-4138-AC2A-8D1059B481B2}" dt="2021-10-14T10:56:38.666" v="201" actId="207"/>
          <ac:spMkLst>
            <pc:docMk/>
            <pc:sldMk cId="1655457978" sldId="270"/>
            <ac:spMk id="3" creationId="{00000000-0000-0000-0000-000000000000}"/>
          </ac:spMkLst>
        </pc:spChg>
      </pc:sldChg>
      <pc:sldChg chg="modSp mod">
        <pc:chgData name="Mike Bloys" userId="1248c4d8-7b2b-4b32-b8bd-163ae845f9bb" providerId="ADAL" clId="{39D6A67A-C901-4138-AC2A-8D1059B481B2}" dt="2021-10-14T10:58:11.089" v="212" actId="207"/>
        <pc:sldMkLst>
          <pc:docMk/>
          <pc:sldMk cId="2141098905" sldId="274"/>
        </pc:sldMkLst>
        <pc:spChg chg="mod">
          <ac:chgData name="Mike Bloys" userId="1248c4d8-7b2b-4b32-b8bd-163ae845f9bb" providerId="ADAL" clId="{39D6A67A-C901-4138-AC2A-8D1059B481B2}" dt="2021-10-14T10:58:11.089" v="212" actId="207"/>
          <ac:spMkLst>
            <pc:docMk/>
            <pc:sldMk cId="2141098905" sldId="274"/>
            <ac:spMk id="3" creationId="{00000000-0000-0000-0000-000000000000}"/>
          </ac:spMkLst>
        </pc:spChg>
      </pc:sldChg>
      <pc:sldChg chg="modSp mod">
        <pc:chgData name="Mike Bloys" userId="1248c4d8-7b2b-4b32-b8bd-163ae845f9bb" providerId="ADAL" clId="{39D6A67A-C901-4138-AC2A-8D1059B481B2}" dt="2021-10-14T11:00:06.478" v="220" actId="692"/>
        <pc:sldMkLst>
          <pc:docMk/>
          <pc:sldMk cId="2329691871" sldId="276"/>
        </pc:sldMkLst>
        <pc:spChg chg="mod">
          <ac:chgData name="Mike Bloys" userId="1248c4d8-7b2b-4b32-b8bd-163ae845f9bb" providerId="ADAL" clId="{39D6A67A-C901-4138-AC2A-8D1059B481B2}" dt="2021-10-14T10:59:51.399" v="218" actId="207"/>
          <ac:spMkLst>
            <pc:docMk/>
            <pc:sldMk cId="2329691871" sldId="276"/>
            <ac:spMk id="3" creationId="{00000000-0000-0000-0000-000000000000}"/>
          </ac:spMkLst>
        </pc:spChg>
        <pc:spChg chg="mod">
          <ac:chgData name="Mike Bloys" userId="1248c4d8-7b2b-4b32-b8bd-163ae845f9bb" providerId="ADAL" clId="{39D6A67A-C901-4138-AC2A-8D1059B481B2}" dt="2021-10-14T10:59:58.225" v="219" actId="692"/>
          <ac:spMkLst>
            <pc:docMk/>
            <pc:sldMk cId="2329691871" sldId="276"/>
            <ac:spMk id="5" creationId="{00000000-0000-0000-0000-000000000000}"/>
          </ac:spMkLst>
        </pc:spChg>
        <pc:spChg chg="mod">
          <ac:chgData name="Mike Bloys" userId="1248c4d8-7b2b-4b32-b8bd-163ae845f9bb" providerId="ADAL" clId="{39D6A67A-C901-4138-AC2A-8D1059B481B2}" dt="2021-10-14T11:00:06.478" v="220" actId="692"/>
          <ac:spMkLst>
            <pc:docMk/>
            <pc:sldMk cId="2329691871" sldId="276"/>
            <ac:spMk id="6" creationId="{00000000-0000-0000-0000-000000000000}"/>
          </ac:spMkLst>
        </pc:spChg>
        <pc:spChg chg="mod">
          <ac:chgData name="Mike Bloys" userId="1248c4d8-7b2b-4b32-b8bd-163ae845f9bb" providerId="ADAL" clId="{39D6A67A-C901-4138-AC2A-8D1059B481B2}" dt="2021-10-14T11:00:06.478" v="220" actId="692"/>
          <ac:spMkLst>
            <pc:docMk/>
            <pc:sldMk cId="2329691871" sldId="276"/>
            <ac:spMk id="7" creationId="{00000000-0000-0000-0000-000000000000}"/>
          </ac:spMkLst>
        </pc:spChg>
      </pc:sldChg>
      <pc:sldChg chg="modSp mod">
        <pc:chgData name="Mike Bloys" userId="1248c4d8-7b2b-4b32-b8bd-163ae845f9bb" providerId="ADAL" clId="{39D6A67A-C901-4138-AC2A-8D1059B481B2}" dt="2021-10-14T11:13:33.617" v="281" actId="208"/>
        <pc:sldMkLst>
          <pc:docMk/>
          <pc:sldMk cId="2940125815" sldId="279"/>
        </pc:sldMkLst>
        <pc:spChg chg="mod">
          <ac:chgData name="Mike Bloys" userId="1248c4d8-7b2b-4b32-b8bd-163ae845f9bb" providerId="ADAL" clId="{39D6A67A-C901-4138-AC2A-8D1059B481B2}" dt="2021-10-14T11:13:28.937" v="280" actId="208"/>
          <ac:spMkLst>
            <pc:docMk/>
            <pc:sldMk cId="2940125815" sldId="279"/>
            <ac:spMk id="10" creationId="{00000000-0000-0000-0000-000000000000}"/>
          </ac:spMkLst>
        </pc:spChg>
        <pc:spChg chg="mod">
          <ac:chgData name="Mike Bloys" userId="1248c4d8-7b2b-4b32-b8bd-163ae845f9bb" providerId="ADAL" clId="{39D6A67A-C901-4138-AC2A-8D1059B481B2}" dt="2021-10-14T11:13:19.112" v="279" actId="208"/>
          <ac:spMkLst>
            <pc:docMk/>
            <pc:sldMk cId="2940125815" sldId="279"/>
            <ac:spMk id="16" creationId="{00000000-0000-0000-0000-000000000000}"/>
          </ac:spMkLst>
        </pc:spChg>
        <pc:cxnChg chg="mod">
          <ac:chgData name="Mike Bloys" userId="1248c4d8-7b2b-4b32-b8bd-163ae845f9bb" providerId="ADAL" clId="{39D6A67A-C901-4138-AC2A-8D1059B481B2}" dt="2021-10-14T11:13:33.617" v="281" actId="208"/>
          <ac:cxnSpMkLst>
            <pc:docMk/>
            <pc:sldMk cId="2940125815" sldId="279"/>
            <ac:cxnSpMk id="17" creationId="{00000000-0000-0000-0000-000000000000}"/>
          </ac:cxnSpMkLst>
        </pc:cxnChg>
      </pc:sldChg>
      <pc:sldChg chg="modSp mod">
        <pc:chgData name="Mike Bloys" userId="1248c4d8-7b2b-4b32-b8bd-163ae845f9bb" providerId="ADAL" clId="{39D6A67A-C901-4138-AC2A-8D1059B481B2}" dt="2021-10-14T11:13:49.227" v="283" actId="208"/>
        <pc:sldMkLst>
          <pc:docMk/>
          <pc:sldMk cId="3980485129" sldId="280"/>
        </pc:sldMkLst>
        <pc:spChg chg="mod">
          <ac:chgData name="Mike Bloys" userId="1248c4d8-7b2b-4b32-b8bd-163ae845f9bb" providerId="ADAL" clId="{39D6A67A-C901-4138-AC2A-8D1059B481B2}" dt="2021-10-14T11:13:49.227" v="283" actId="208"/>
          <ac:spMkLst>
            <pc:docMk/>
            <pc:sldMk cId="3980485129" sldId="280"/>
            <ac:spMk id="8" creationId="{00000000-0000-0000-0000-000000000000}"/>
          </ac:spMkLst>
        </pc:spChg>
        <pc:spChg chg="mod">
          <ac:chgData name="Mike Bloys" userId="1248c4d8-7b2b-4b32-b8bd-163ae845f9bb" providerId="ADAL" clId="{39D6A67A-C901-4138-AC2A-8D1059B481B2}" dt="2021-10-14T11:13:46.282" v="282" actId="208"/>
          <ac:spMkLst>
            <pc:docMk/>
            <pc:sldMk cId="3980485129" sldId="280"/>
            <ac:spMk id="16" creationId="{00000000-0000-0000-0000-000000000000}"/>
          </ac:spMkLst>
        </pc:spChg>
        <pc:cxnChg chg="mod">
          <ac:chgData name="Mike Bloys" userId="1248c4d8-7b2b-4b32-b8bd-163ae845f9bb" providerId="ADAL" clId="{39D6A67A-C901-4138-AC2A-8D1059B481B2}" dt="2021-10-14T11:13:46.282" v="282" actId="208"/>
          <ac:cxnSpMkLst>
            <pc:docMk/>
            <pc:sldMk cId="3980485129" sldId="280"/>
            <ac:cxnSpMk id="17" creationId="{00000000-0000-0000-0000-000000000000}"/>
          </ac:cxnSpMkLst>
        </pc:cxnChg>
      </pc:sldChg>
      <pc:sldChg chg="modSp mod">
        <pc:chgData name="Mike Bloys" userId="1248c4d8-7b2b-4b32-b8bd-163ae845f9bb" providerId="ADAL" clId="{39D6A67A-C901-4138-AC2A-8D1059B481B2}" dt="2021-10-14T11:14:00.258" v="285" actId="208"/>
        <pc:sldMkLst>
          <pc:docMk/>
          <pc:sldMk cId="2634625082" sldId="281"/>
        </pc:sldMkLst>
        <pc:spChg chg="mod">
          <ac:chgData name="Mike Bloys" userId="1248c4d8-7b2b-4b32-b8bd-163ae845f9bb" providerId="ADAL" clId="{39D6A67A-C901-4138-AC2A-8D1059B481B2}" dt="2021-10-14T11:14:00.258" v="285" actId="208"/>
          <ac:spMkLst>
            <pc:docMk/>
            <pc:sldMk cId="2634625082" sldId="281"/>
            <ac:spMk id="8" creationId="{00000000-0000-0000-0000-000000000000}"/>
          </ac:spMkLst>
        </pc:spChg>
        <pc:spChg chg="mod">
          <ac:chgData name="Mike Bloys" userId="1248c4d8-7b2b-4b32-b8bd-163ae845f9bb" providerId="ADAL" clId="{39D6A67A-C901-4138-AC2A-8D1059B481B2}" dt="2021-10-14T11:13:57.482" v="284" actId="208"/>
          <ac:spMkLst>
            <pc:docMk/>
            <pc:sldMk cId="2634625082" sldId="281"/>
            <ac:spMk id="16" creationId="{00000000-0000-0000-0000-000000000000}"/>
          </ac:spMkLst>
        </pc:spChg>
        <pc:cxnChg chg="mod">
          <ac:chgData name="Mike Bloys" userId="1248c4d8-7b2b-4b32-b8bd-163ae845f9bb" providerId="ADAL" clId="{39D6A67A-C901-4138-AC2A-8D1059B481B2}" dt="2021-10-14T11:13:57.482" v="284" actId="208"/>
          <ac:cxnSpMkLst>
            <pc:docMk/>
            <pc:sldMk cId="2634625082" sldId="281"/>
            <ac:cxnSpMk id="17" creationId="{00000000-0000-0000-0000-000000000000}"/>
          </ac:cxnSpMkLst>
        </pc:cxnChg>
      </pc:sldChg>
      <pc:sldChg chg="modSp mod">
        <pc:chgData name="Mike Bloys" userId="1248c4d8-7b2b-4b32-b8bd-163ae845f9bb" providerId="ADAL" clId="{39D6A67A-C901-4138-AC2A-8D1059B481B2}" dt="2021-10-14T10:55:37.272" v="194" actId="207"/>
        <pc:sldMkLst>
          <pc:docMk/>
          <pc:sldMk cId="1966950101" sldId="285"/>
        </pc:sldMkLst>
        <pc:spChg chg="mod">
          <ac:chgData name="Mike Bloys" userId="1248c4d8-7b2b-4b32-b8bd-163ae845f9bb" providerId="ADAL" clId="{39D6A67A-C901-4138-AC2A-8D1059B481B2}" dt="2021-10-14T10:55:37.272" v="194" actId="207"/>
          <ac:spMkLst>
            <pc:docMk/>
            <pc:sldMk cId="1966950101" sldId="285"/>
            <ac:spMk id="3" creationId="{00000000-0000-0000-0000-000000000000}"/>
          </ac:spMkLst>
        </pc:spChg>
      </pc:sldChg>
      <pc:sldChg chg="modSp mod">
        <pc:chgData name="Mike Bloys" userId="1248c4d8-7b2b-4b32-b8bd-163ae845f9bb" providerId="ADAL" clId="{39D6A67A-C901-4138-AC2A-8D1059B481B2}" dt="2021-10-14T10:45:48.061" v="189" actId="692"/>
        <pc:sldMkLst>
          <pc:docMk/>
          <pc:sldMk cId="222523428" sldId="286"/>
        </pc:sldMkLst>
        <pc:spChg chg="mod">
          <ac:chgData name="Mike Bloys" userId="1248c4d8-7b2b-4b32-b8bd-163ae845f9bb" providerId="ADAL" clId="{39D6A67A-C901-4138-AC2A-8D1059B481B2}" dt="2021-10-14T10:45:36.416" v="188" actId="207"/>
          <ac:spMkLst>
            <pc:docMk/>
            <pc:sldMk cId="222523428" sldId="286"/>
            <ac:spMk id="5" creationId="{00000000-0000-0000-0000-000000000000}"/>
          </ac:spMkLst>
        </pc:spChg>
        <pc:spChg chg="mod">
          <ac:chgData name="Mike Bloys" userId="1248c4d8-7b2b-4b32-b8bd-163ae845f9bb" providerId="ADAL" clId="{39D6A67A-C901-4138-AC2A-8D1059B481B2}" dt="2021-10-14T10:45:36.416" v="188" actId="207"/>
          <ac:spMkLst>
            <pc:docMk/>
            <pc:sldMk cId="222523428" sldId="286"/>
            <ac:spMk id="6" creationId="{00000000-0000-0000-0000-000000000000}"/>
          </ac:spMkLst>
        </pc:spChg>
        <pc:spChg chg="mod">
          <ac:chgData name="Mike Bloys" userId="1248c4d8-7b2b-4b32-b8bd-163ae845f9bb" providerId="ADAL" clId="{39D6A67A-C901-4138-AC2A-8D1059B481B2}" dt="2021-10-14T10:45:36.416" v="188" actId="207"/>
          <ac:spMkLst>
            <pc:docMk/>
            <pc:sldMk cId="222523428" sldId="286"/>
            <ac:spMk id="8" creationId="{00000000-0000-0000-0000-000000000000}"/>
          </ac:spMkLst>
        </pc:spChg>
        <pc:spChg chg="mod">
          <ac:chgData name="Mike Bloys" userId="1248c4d8-7b2b-4b32-b8bd-163ae845f9bb" providerId="ADAL" clId="{39D6A67A-C901-4138-AC2A-8D1059B481B2}" dt="2021-10-14T10:45:36.416" v="188" actId="207"/>
          <ac:spMkLst>
            <pc:docMk/>
            <pc:sldMk cId="222523428" sldId="286"/>
            <ac:spMk id="9" creationId="{00000000-0000-0000-0000-000000000000}"/>
          </ac:spMkLst>
        </pc:spChg>
        <pc:spChg chg="mod">
          <ac:chgData name="Mike Bloys" userId="1248c4d8-7b2b-4b32-b8bd-163ae845f9bb" providerId="ADAL" clId="{39D6A67A-C901-4138-AC2A-8D1059B481B2}" dt="2021-10-14T10:45:48.061" v="189" actId="692"/>
          <ac:spMkLst>
            <pc:docMk/>
            <pc:sldMk cId="222523428" sldId="286"/>
            <ac:spMk id="10" creationId="{00000000-0000-0000-0000-000000000000}"/>
          </ac:spMkLst>
        </pc:spChg>
        <pc:spChg chg="mod">
          <ac:chgData name="Mike Bloys" userId="1248c4d8-7b2b-4b32-b8bd-163ae845f9bb" providerId="ADAL" clId="{39D6A67A-C901-4138-AC2A-8D1059B481B2}" dt="2021-10-14T10:45:48.061" v="189" actId="692"/>
          <ac:spMkLst>
            <pc:docMk/>
            <pc:sldMk cId="222523428" sldId="286"/>
            <ac:spMk id="11" creationId="{00000000-0000-0000-0000-000000000000}"/>
          </ac:spMkLst>
        </pc:spChg>
        <pc:spChg chg="mod">
          <ac:chgData name="Mike Bloys" userId="1248c4d8-7b2b-4b32-b8bd-163ae845f9bb" providerId="ADAL" clId="{39D6A67A-C901-4138-AC2A-8D1059B481B2}" dt="2021-10-14T10:45:48.061" v="189" actId="692"/>
          <ac:spMkLst>
            <pc:docMk/>
            <pc:sldMk cId="222523428" sldId="286"/>
            <ac:spMk id="12" creationId="{00000000-0000-0000-0000-000000000000}"/>
          </ac:spMkLst>
        </pc:spChg>
        <pc:spChg chg="mod">
          <ac:chgData name="Mike Bloys" userId="1248c4d8-7b2b-4b32-b8bd-163ae845f9bb" providerId="ADAL" clId="{39D6A67A-C901-4138-AC2A-8D1059B481B2}" dt="2021-10-14T10:45:48.061" v="189" actId="692"/>
          <ac:spMkLst>
            <pc:docMk/>
            <pc:sldMk cId="222523428" sldId="286"/>
            <ac:spMk id="13" creationId="{00000000-0000-0000-0000-000000000000}"/>
          </ac:spMkLst>
        </pc:spChg>
        <pc:spChg chg="mod">
          <ac:chgData name="Mike Bloys" userId="1248c4d8-7b2b-4b32-b8bd-163ae845f9bb" providerId="ADAL" clId="{39D6A67A-C901-4138-AC2A-8D1059B481B2}" dt="2021-10-14T10:45:48.061" v="189" actId="692"/>
          <ac:spMkLst>
            <pc:docMk/>
            <pc:sldMk cId="222523428" sldId="286"/>
            <ac:spMk id="14" creationId="{00000000-0000-0000-0000-000000000000}"/>
          </ac:spMkLst>
        </pc:spChg>
        <pc:spChg chg="mod">
          <ac:chgData name="Mike Bloys" userId="1248c4d8-7b2b-4b32-b8bd-163ae845f9bb" providerId="ADAL" clId="{39D6A67A-C901-4138-AC2A-8D1059B481B2}" dt="2021-10-14T10:45:48.061" v="189" actId="692"/>
          <ac:spMkLst>
            <pc:docMk/>
            <pc:sldMk cId="222523428" sldId="286"/>
            <ac:spMk id="15" creationId="{00000000-0000-0000-0000-000000000000}"/>
          </ac:spMkLst>
        </pc:spChg>
      </pc:sldChg>
      <pc:sldChg chg="modSp mod modClrScheme chgLayout">
        <pc:chgData name="Mike Bloys" userId="1248c4d8-7b2b-4b32-b8bd-163ae845f9bb" providerId="ADAL" clId="{39D6A67A-C901-4138-AC2A-8D1059B481B2}" dt="2021-10-14T11:14:11.663" v="286" actId="700"/>
        <pc:sldMkLst>
          <pc:docMk/>
          <pc:sldMk cId="4233753629" sldId="288"/>
        </pc:sldMkLst>
        <pc:spChg chg="mod ord">
          <ac:chgData name="Mike Bloys" userId="1248c4d8-7b2b-4b32-b8bd-163ae845f9bb" providerId="ADAL" clId="{39D6A67A-C901-4138-AC2A-8D1059B481B2}" dt="2021-10-14T11:14:11.663" v="286" actId="700"/>
          <ac:spMkLst>
            <pc:docMk/>
            <pc:sldMk cId="4233753629" sldId="288"/>
            <ac:spMk id="2" creationId="{00000000-0000-0000-0000-000000000000}"/>
          </ac:spMkLst>
        </pc:spChg>
        <pc:spChg chg="mod ord">
          <ac:chgData name="Mike Bloys" userId="1248c4d8-7b2b-4b32-b8bd-163ae845f9bb" providerId="ADAL" clId="{39D6A67A-C901-4138-AC2A-8D1059B481B2}" dt="2021-10-14T11:14:11.663" v="286" actId="700"/>
          <ac:spMkLst>
            <pc:docMk/>
            <pc:sldMk cId="4233753629" sldId="288"/>
            <ac:spMk id="3" creationId="{00000000-0000-0000-0000-000000000000}"/>
          </ac:spMkLst>
        </pc:spChg>
      </pc:sldChg>
      <pc:sldChg chg="modSp mod modClrScheme chgLayout">
        <pc:chgData name="Mike Bloys" userId="1248c4d8-7b2b-4b32-b8bd-163ae845f9bb" providerId="ADAL" clId="{39D6A67A-C901-4138-AC2A-8D1059B481B2}" dt="2021-10-14T10:45:23.807" v="187" actId="700"/>
        <pc:sldMkLst>
          <pc:docMk/>
          <pc:sldMk cId="3240744623" sldId="289"/>
        </pc:sldMkLst>
        <pc:spChg chg="mod ord">
          <ac:chgData name="Mike Bloys" userId="1248c4d8-7b2b-4b32-b8bd-163ae845f9bb" providerId="ADAL" clId="{39D6A67A-C901-4138-AC2A-8D1059B481B2}" dt="2021-10-14T10:45:23.807" v="187" actId="700"/>
          <ac:spMkLst>
            <pc:docMk/>
            <pc:sldMk cId="3240744623" sldId="289"/>
            <ac:spMk id="2" creationId="{EB7554E2-A629-4104-8BF6-C7ED3F33972E}"/>
          </ac:spMkLst>
        </pc:spChg>
        <pc:spChg chg="mod ord">
          <ac:chgData name="Mike Bloys" userId="1248c4d8-7b2b-4b32-b8bd-163ae845f9bb" providerId="ADAL" clId="{39D6A67A-C901-4138-AC2A-8D1059B481B2}" dt="2021-10-14T10:45:23.807" v="187" actId="700"/>
          <ac:spMkLst>
            <pc:docMk/>
            <pc:sldMk cId="3240744623" sldId="289"/>
            <ac:spMk id="3" creationId="{0E61FDFB-7191-487D-B6B6-23B749095E0B}"/>
          </ac:spMkLst>
        </pc:spChg>
      </pc:sldChg>
      <pc:sldChg chg="addSp delSp modSp mod delCm">
        <pc:chgData name="Mike Bloys" userId="1248c4d8-7b2b-4b32-b8bd-163ae845f9bb" providerId="ADAL" clId="{39D6A67A-C901-4138-AC2A-8D1059B481B2}" dt="2021-10-14T11:08:13.072" v="230" actId="1592"/>
        <pc:sldMkLst>
          <pc:docMk/>
          <pc:sldMk cId="4185971013" sldId="291"/>
        </pc:sldMkLst>
        <pc:spChg chg="add del">
          <ac:chgData name="Mike Bloys" userId="1248c4d8-7b2b-4b32-b8bd-163ae845f9bb" providerId="ADAL" clId="{39D6A67A-C901-4138-AC2A-8D1059B481B2}" dt="2021-10-14T11:08:09.848" v="229" actId="478"/>
          <ac:spMkLst>
            <pc:docMk/>
            <pc:sldMk cId="4185971013" sldId="291"/>
            <ac:spMk id="3" creationId="{8DCF1580-A5C1-4255-8604-7F1B3155F1ED}"/>
          </ac:spMkLst>
        </pc:spChg>
        <pc:picChg chg="mod">
          <ac:chgData name="Mike Bloys" userId="1248c4d8-7b2b-4b32-b8bd-163ae845f9bb" providerId="ADAL" clId="{39D6A67A-C901-4138-AC2A-8D1059B481B2}" dt="2021-10-14T11:08:05.834" v="228" actId="14826"/>
          <ac:picMkLst>
            <pc:docMk/>
            <pc:sldMk cId="4185971013" sldId="291"/>
            <ac:picMk id="7" creationId="{25A61349-24D5-4405-954D-47824F824C04}"/>
          </ac:picMkLst>
        </pc:picChg>
      </pc:sldChg>
      <pc:sldChg chg="addSp delSp modSp mod modClrScheme delCm chgLayout">
        <pc:chgData name="Mike Bloys" userId="1248c4d8-7b2b-4b32-b8bd-163ae845f9bb" providerId="ADAL" clId="{39D6A67A-C901-4138-AC2A-8D1059B481B2}" dt="2021-10-14T11:12:56.984" v="278" actId="478"/>
        <pc:sldMkLst>
          <pc:docMk/>
          <pc:sldMk cId="4216542983" sldId="292"/>
        </pc:sldMkLst>
        <pc:spChg chg="mod">
          <ac:chgData name="Mike Bloys" userId="1248c4d8-7b2b-4b32-b8bd-163ae845f9bb" providerId="ADAL" clId="{39D6A67A-C901-4138-AC2A-8D1059B481B2}" dt="2021-10-14T11:12:36.490" v="275" actId="552"/>
          <ac:spMkLst>
            <pc:docMk/>
            <pc:sldMk cId="4216542983" sldId="292"/>
            <ac:spMk id="2" creationId="{FEBF9101-27BF-4641-AF80-543DD90F5F60}"/>
          </ac:spMkLst>
        </pc:spChg>
        <pc:spChg chg="mod ord">
          <ac:chgData name="Mike Bloys" userId="1248c4d8-7b2b-4b32-b8bd-163ae845f9bb" providerId="ADAL" clId="{39D6A67A-C901-4138-AC2A-8D1059B481B2}" dt="2021-10-14T11:12:47.914" v="277" actId="700"/>
          <ac:spMkLst>
            <pc:docMk/>
            <pc:sldMk cId="4216542983" sldId="292"/>
            <ac:spMk id="4" creationId="{082D9CC0-3581-4B9B-9A6B-15843925E9C5}"/>
          </ac:spMkLst>
        </pc:spChg>
        <pc:spChg chg="add del mod ord">
          <ac:chgData name="Mike Bloys" userId="1248c4d8-7b2b-4b32-b8bd-163ae845f9bb" providerId="ADAL" clId="{39D6A67A-C901-4138-AC2A-8D1059B481B2}" dt="2021-10-14T11:12:56.984" v="278" actId="478"/>
          <ac:spMkLst>
            <pc:docMk/>
            <pc:sldMk cId="4216542983" sldId="292"/>
            <ac:spMk id="13" creationId="{F3363ED0-490F-4F0E-83EA-4FD5A4C1911F}"/>
          </ac:spMkLst>
        </pc:spChg>
        <pc:spChg chg="del">
          <ac:chgData name="Mike Bloys" userId="1248c4d8-7b2b-4b32-b8bd-163ae845f9bb" providerId="ADAL" clId="{39D6A67A-C901-4138-AC2A-8D1059B481B2}" dt="2021-10-14T11:08:41.336" v="232" actId="478"/>
          <ac:spMkLst>
            <pc:docMk/>
            <pc:sldMk cId="4216542983" sldId="292"/>
            <ac:spMk id="16" creationId="{E3DD498B-96AD-4BB6-AB7A-97D3252C7D0D}"/>
          </ac:spMkLst>
        </pc:spChg>
        <pc:spChg chg="mod">
          <ac:chgData name="Mike Bloys" userId="1248c4d8-7b2b-4b32-b8bd-163ae845f9bb" providerId="ADAL" clId="{39D6A67A-C901-4138-AC2A-8D1059B481B2}" dt="2021-10-14T11:10:49.022" v="261" actId="3064"/>
          <ac:spMkLst>
            <pc:docMk/>
            <pc:sldMk cId="4216542983" sldId="292"/>
            <ac:spMk id="42" creationId="{03B54496-B401-4E6B-BE8B-FEBFA8FD20CB}"/>
          </ac:spMkLst>
        </pc:spChg>
        <pc:spChg chg="mod">
          <ac:chgData name="Mike Bloys" userId="1248c4d8-7b2b-4b32-b8bd-163ae845f9bb" providerId="ADAL" clId="{39D6A67A-C901-4138-AC2A-8D1059B481B2}" dt="2021-10-14T11:10:49.022" v="261" actId="3064"/>
          <ac:spMkLst>
            <pc:docMk/>
            <pc:sldMk cId="4216542983" sldId="292"/>
            <ac:spMk id="43" creationId="{8EE4F528-B50F-4D88-859B-58362D73D79D}"/>
          </ac:spMkLst>
        </pc:spChg>
        <pc:spChg chg="mod">
          <ac:chgData name="Mike Bloys" userId="1248c4d8-7b2b-4b32-b8bd-163ae845f9bb" providerId="ADAL" clId="{39D6A67A-C901-4138-AC2A-8D1059B481B2}" dt="2021-10-14T11:11:07.823" v="264" actId="1076"/>
          <ac:spMkLst>
            <pc:docMk/>
            <pc:sldMk cId="4216542983" sldId="292"/>
            <ac:spMk id="44" creationId="{15C6A1B3-8902-4454-9112-C8063DAE7B4A}"/>
          </ac:spMkLst>
        </pc:spChg>
        <pc:spChg chg="mod">
          <ac:chgData name="Mike Bloys" userId="1248c4d8-7b2b-4b32-b8bd-163ae845f9bb" providerId="ADAL" clId="{39D6A67A-C901-4138-AC2A-8D1059B481B2}" dt="2021-10-14T11:12:36.490" v="275" actId="552"/>
          <ac:spMkLst>
            <pc:docMk/>
            <pc:sldMk cId="4216542983" sldId="292"/>
            <ac:spMk id="45" creationId="{CD41632F-5D5A-495F-BFFD-FFA35597F358}"/>
          </ac:spMkLst>
        </pc:spChg>
        <pc:spChg chg="mod">
          <ac:chgData name="Mike Bloys" userId="1248c4d8-7b2b-4b32-b8bd-163ae845f9bb" providerId="ADAL" clId="{39D6A67A-C901-4138-AC2A-8D1059B481B2}" dt="2021-10-14T11:10:49.022" v="261" actId="3064"/>
          <ac:spMkLst>
            <pc:docMk/>
            <pc:sldMk cId="4216542983" sldId="292"/>
            <ac:spMk id="46" creationId="{B20955F7-D491-4979-9B95-742F4DB0BCE5}"/>
          </ac:spMkLst>
        </pc:spChg>
        <pc:spChg chg="mod">
          <ac:chgData name="Mike Bloys" userId="1248c4d8-7b2b-4b32-b8bd-163ae845f9bb" providerId="ADAL" clId="{39D6A67A-C901-4138-AC2A-8D1059B481B2}" dt="2021-10-14T11:10:49.022" v="261" actId="3064"/>
          <ac:spMkLst>
            <pc:docMk/>
            <pc:sldMk cId="4216542983" sldId="292"/>
            <ac:spMk id="47" creationId="{1D8FABC9-8A58-4D60-B550-33CC2E079E1D}"/>
          </ac:spMkLst>
        </pc:spChg>
        <pc:picChg chg="mod">
          <ac:chgData name="Mike Bloys" userId="1248c4d8-7b2b-4b32-b8bd-163ae845f9bb" providerId="ADAL" clId="{39D6A67A-C901-4138-AC2A-8D1059B481B2}" dt="2021-10-14T11:08:38.459" v="231" actId="14826"/>
          <ac:picMkLst>
            <pc:docMk/>
            <pc:sldMk cId="4216542983" sldId="292"/>
            <ac:picMk id="55" creationId="{D27F5828-A255-447A-9BFF-3E79047B29BD}"/>
          </ac:picMkLst>
        </pc:picChg>
        <pc:cxnChg chg="del">
          <ac:chgData name="Mike Bloys" userId="1248c4d8-7b2b-4b32-b8bd-163ae845f9bb" providerId="ADAL" clId="{39D6A67A-C901-4138-AC2A-8D1059B481B2}" dt="2021-10-14T11:11:11.449" v="265" actId="478"/>
          <ac:cxnSpMkLst>
            <pc:docMk/>
            <pc:sldMk cId="4216542983" sldId="292"/>
            <ac:cxnSpMk id="6" creationId="{487963B7-1EE1-433C-8817-EF5D7E9F2C3E}"/>
          </ac:cxnSpMkLst>
        </pc:cxnChg>
        <pc:cxnChg chg="add mod">
          <ac:chgData name="Mike Bloys" userId="1248c4d8-7b2b-4b32-b8bd-163ae845f9bb" providerId="ADAL" clId="{39D6A67A-C901-4138-AC2A-8D1059B481B2}" dt="2021-10-14T11:11:45.879" v="271" actId="14100"/>
          <ac:cxnSpMkLst>
            <pc:docMk/>
            <pc:sldMk cId="4216542983" sldId="292"/>
            <ac:cxnSpMk id="22" creationId="{61F79711-9D5F-4FE3-8C77-D31E48335319}"/>
          </ac:cxnSpMkLst>
        </pc:cxnChg>
        <pc:cxnChg chg="mod">
          <ac:chgData name="Mike Bloys" userId="1248c4d8-7b2b-4b32-b8bd-163ae845f9bb" providerId="ADAL" clId="{39D6A67A-C901-4138-AC2A-8D1059B481B2}" dt="2021-10-14T11:10:09.561" v="254" actId="1038"/>
          <ac:cxnSpMkLst>
            <pc:docMk/>
            <pc:sldMk cId="4216542983" sldId="292"/>
            <ac:cxnSpMk id="62" creationId="{6C2C90EF-36AA-4D6D-8A85-57478D60074C}"/>
          </ac:cxnSpMkLst>
        </pc:cxnChg>
        <pc:cxnChg chg="mod">
          <ac:chgData name="Mike Bloys" userId="1248c4d8-7b2b-4b32-b8bd-163ae845f9bb" providerId="ADAL" clId="{39D6A67A-C901-4138-AC2A-8D1059B481B2}" dt="2021-10-14T11:10:09.561" v="254" actId="1038"/>
          <ac:cxnSpMkLst>
            <pc:docMk/>
            <pc:sldMk cId="4216542983" sldId="292"/>
            <ac:cxnSpMk id="63" creationId="{70557206-AE3A-4D2A-87CF-DE2DE3FC50B3}"/>
          </ac:cxnSpMkLst>
        </pc:cxnChg>
      </pc:sldChg>
      <pc:sldChg chg="modSp mod">
        <pc:chgData name="Mike Bloys" userId="1248c4d8-7b2b-4b32-b8bd-163ae845f9bb" providerId="ADAL" clId="{39D6A67A-C901-4138-AC2A-8D1059B481B2}" dt="2021-10-14T10:57:19.341" v="206" actId="692"/>
        <pc:sldMkLst>
          <pc:docMk/>
          <pc:sldMk cId="95868778" sldId="308"/>
        </pc:sldMkLst>
        <pc:spChg chg="mod">
          <ac:chgData name="Mike Bloys" userId="1248c4d8-7b2b-4b32-b8bd-163ae845f9bb" providerId="ADAL" clId="{39D6A67A-C901-4138-AC2A-8D1059B481B2}" dt="2021-10-14T10:57:19.341" v="206" actId="692"/>
          <ac:spMkLst>
            <pc:docMk/>
            <pc:sldMk cId="95868778" sldId="308"/>
            <ac:spMk id="13" creationId="{00000000-0000-0000-0000-000000000000}"/>
          </ac:spMkLst>
        </pc:spChg>
        <pc:spChg chg="mod">
          <ac:chgData name="Mike Bloys" userId="1248c4d8-7b2b-4b32-b8bd-163ae845f9bb" providerId="ADAL" clId="{39D6A67A-C901-4138-AC2A-8D1059B481B2}" dt="2021-10-14T10:57:04.168" v="204" actId="207"/>
          <ac:spMkLst>
            <pc:docMk/>
            <pc:sldMk cId="95868778" sldId="308"/>
            <ac:spMk id="17" creationId="{00000000-0000-0000-0000-000000000000}"/>
          </ac:spMkLst>
        </pc:spChg>
        <pc:spChg chg="mod">
          <ac:chgData name="Mike Bloys" userId="1248c4d8-7b2b-4b32-b8bd-163ae845f9bb" providerId="ADAL" clId="{39D6A67A-C901-4138-AC2A-8D1059B481B2}" dt="2021-10-14T10:56:48.720" v="202" actId="207"/>
          <ac:spMkLst>
            <pc:docMk/>
            <pc:sldMk cId="95868778" sldId="308"/>
            <ac:spMk id="18" creationId="{00000000-0000-0000-0000-000000000000}"/>
          </ac:spMkLst>
        </pc:spChg>
        <pc:cxnChg chg="mod">
          <ac:chgData name="Mike Bloys" userId="1248c4d8-7b2b-4b32-b8bd-163ae845f9bb" providerId="ADAL" clId="{39D6A67A-C901-4138-AC2A-8D1059B481B2}" dt="2021-10-14T10:57:19.341" v="206" actId="692"/>
          <ac:cxnSpMkLst>
            <pc:docMk/>
            <pc:sldMk cId="95868778" sldId="308"/>
            <ac:cxnSpMk id="12" creationId="{00000000-0000-0000-0000-000000000000}"/>
          </ac:cxnSpMkLst>
        </pc:cxnChg>
        <pc:cxnChg chg="mod">
          <ac:chgData name="Mike Bloys" userId="1248c4d8-7b2b-4b32-b8bd-163ae845f9bb" providerId="ADAL" clId="{39D6A67A-C901-4138-AC2A-8D1059B481B2}" dt="2021-10-14T10:56:58.108" v="203" actId="692"/>
          <ac:cxnSpMkLst>
            <pc:docMk/>
            <pc:sldMk cId="95868778" sldId="308"/>
            <ac:cxnSpMk id="16" creationId="{00000000-0000-0000-0000-000000000000}"/>
          </ac:cxnSpMkLst>
        </pc:cxnChg>
      </pc:sldChg>
      <pc:sldChg chg="addSp delSp modSp mod chgLayout">
        <pc:chgData name="Mike Bloys" userId="1248c4d8-7b2b-4b32-b8bd-163ae845f9bb" providerId="ADAL" clId="{39D6A67A-C901-4138-AC2A-8D1059B481B2}" dt="2021-10-14T11:00:39.120" v="223" actId="14100"/>
        <pc:sldMkLst>
          <pc:docMk/>
          <pc:sldMk cId="2385921551" sldId="310"/>
        </pc:sldMkLst>
        <pc:spChg chg="mod ord">
          <ac:chgData name="Mike Bloys" userId="1248c4d8-7b2b-4b32-b8bd-163ae845f9bb" providerId="ADAL" clId="{39D6A67A-C901-4138-AC2A-8D1059B481B2}" dt="2021-10-14T11:00:39.120" v="223" actId="14100"/>
          <ac:spMkLst>
            <pc:docMk/>
            <pc:sldMk cId="2385921551" sldId="310"/>
            <ac:spMk id="2" creationId="{FAF033F9-40A8-463C-AE8E-D73637D360A3}"/>
          </ac:spMkLst>
        </pc:spChg>
        <pc:spChg chg="mod ord">
          <ac:chgData name="Mike Bloys" userId="1248c4d8-7b2b-4b32-b8bd-163ae845f9bb" providerId="ADAL" clId="{39D6A67A-C901-4138-AC2A-8D1059B481B2}" dt="2021-10-14T11:00:33.975" v="222" actId="6264"/>
          <ac:spMkLst>
            <pc:docMk/>
            <pc:sldMk cId="2385921551" sldId="310"/>
            <ac:spMk id="3" creationId="{15A7DC66-E06A-4ACD-A183-737BA45B2C2E}"/>
          </ac:spMkLst>
        </pc:spChg>
        <pc:spChg chg="add del mod">
          <ac:chgData name="Mike Bloys" userId="1248c4d8-7b2b-4b32-b8bd-163ae845f9bb" providerId="ADAL" clId="{39D6A67A-C901-4138-AC2A-8D1059B481B2}" dt="2021-10-14T11:00:33.975" v="222" actId="6264"/>
          <ac:spMkLst>
            <pc:docMk/>
            <pc:sldMk cId="2385921551" sldId="310"/>
            <ac:spMk id="4" creationId="{94448ABE-239C-4482-B0BA-236027C96679}"/>
          </ac:spMkLst>
        </pc:spChg>
        <pc:spChg chg="add del mod">
          <ac:chgData name="Mike Bloys" userId="1248c4d8-7b2b-4b32-b8bd-163ae845f9bb" providerId="ADAL" clId="{39D6A67A-C901-4138-AC2A-8D1059B481B2}" dt="2021-10-14T11:00:33.975" v="222" actId="6264"/>
          <ac:spMkLst>
            <pc:docMk/>
            <pc:sldMk cId="2385921551" sldId="310"/>
            <ac:spMk id="5" creationId="{CF2EB978-F77F-40B4-A41B-CBFCCFA87F83}"/>
          </ac:spMkLst>
        </pc:spChg>
      </pc:sldChg>
      <pc:sldChg chg="new del">
        <pc:chgData name="Mike Bloys" userId="1248c4d8-7b2b-4b32-b8bd-163ae845f9bb" providerId="ADAL" clId="{39D6A67A-C901-4138-AC2A-8D1059B481B2}" dt="2021-10-14T10:35:09.589" v="92" actId="680"/>
        <pc:sldMkLst>
          <pc:docMk/>
          <pc:sldMk cId="2002240483" sldId="311"/>
        </pc:sldMkLst>
      </pc:sldChg>
      <pc:sldChg chg="addSp delSp modSp new mod">
        <pc:chgData name="Mike Bloys" userId="1248c4d8-7b2b-4b32-b8bd-163ae845f9bb" providerId="ADAL" clId="{39D6A67A-C901-4138-AC2A-8D1059B481B2}" dt="2021-10-14T10:45:04.271" v="186" actId="14100"/>
        <pc:sldMkLst>
          <pc:docMk/>
          <pc:sldMk cId="2261056649" sldId="311"/>
        </pc:sldMkLst>
        <pc:spChg chg="mod">
          <ac:chgData name="Mike Bloys" userId="1248c4d8-7b2b-4b32-b8bd-163ae845f9bb" providerId="ADAL" clId="{39D6A67A-C901-4138-AC2A-8D1059B481B2}" dt="2021-10-14T10:43:42.670" v="145" actId="20577"/>
          <ac:spMkLst>
            <pc:docMk/>
            <pc:sldMk cId="2261056649" sldId="311"/>
            <ac:spMk id="2" creationId="{C08C4D6A-F581-40AC-8733-CCC80952970E}"/>
          </ac:spMkLst>
        </pc:spChg>
        <pc:spChg chg="mod">
          <ac:chgData name="Mike Bloys" userId="1248c4d8-7b2b-4b32-b8bd-163ae845f9bb" providerId="ADAL" clId="{39D6A67A-C901-4138-AC2A-8D1059B481B2}" dt="2021-10-14T10:43:00.232" v="143" actId="6549"/>
          <ac:spMkLst>
            <pc:docMk/>
            <pc:sldMk cId="2261056649" sldId="311"/>
            <ac:spMk id="3" creationId="{0B136AEE-3005-4B11-9A91-5092F6FF9746}"/>
          </ac:spMkLst>
        </pc:spChg>
        <pc:spChg chg="add del mod">
          <ac:chgData name="Mike Bloys" userId="1248c4d8-7b2b-4b32-b8bd-163ae845f9bb" providerId="ADAL" clId="{39D6A67A-C901-4138-AC2A-8D1059B481B2}" dt="2021-10-14T10:41:37.930" v="129" actId="21"/>
          <ac:spMkLst>
            <pc:docMk/>
            <pc:sldMk cId="2261056649" sldId="311"/>
            <ac:spMk id="4" creationId="{BB920CD0-C402-4C93-864B-91E02C52A05D}"/>
          </ac:spMkLst>
        </pc:spChg>
        <pc:spChg chg="add mod">
          <ac:chgData name="Mike Bloys" userId="1248c4d8-7b2b-4b32-b8bd-163ae845f9bb" providerId="ADAL" clId="{39D6A67A-C901-4138-AC2A-8D1059B481B2}" dt="2021-10-14T10:45:04.271" v="186" actId="14100"/>
          <ac:spMkLst>
            <pc:docMk/>
            <pc:sldMk cId="2261056649" sldId="311"/>
            <ac:spMk id="5" creationId="{D4F521D8-07D1-43F4-95EB-07BD99308403}"/>
          </ac:spMkLst>
        </pc:spChg>
      </pc:sldChg>
      <pc:sldMasterChg chg="delSldLayout modSldLayout">
        <pc:chgData name="Mike Bloys" userId="1248c4d8-7b2b-4b32-b8bd-163ae845f9bb" providerId="ADAL" clId="{39D6A67A-C901-4138-AC2A-8D1059B481B2}" dt="2021-10-14T13:50:01.551" v="289" actId="207"/>
        <pc:sldMasterMkLst>
          <pc:docMk/>
          <pc:sldMasterMk cId="3316734550" sldId="2147483648"/>
        </pc:sldMasterMkLst>
        <pc:sldLayoutChg chg="modSp">
          <pc:chgData name="Mike Bloys" userId="1248c4d8-7b2b-4b32-b8bd-163ae845f9bb" providerId="ADAL" clId="{39D6A67A-C901-4138-AC2A-8D1059B481B2}" dt="2021-10-14T11:29:43.731" v="288" actId="14826"/>
          <pc:sldLayoutMkLst>
            <pc:docMk/>
            <pc:sldMasterMk cId="3316734550" sldId="2147483648"/>
            <pc:sldLayoutMk cId="3886385901" sldId="2147483649"/>
          </pc:sldLayoutMkLst>
          <pc:picChg chg="mod">
            <ac:chgData name="Mike Bloys" userId="1248c4d8-7b2b-4b32-b8bd-163ae845f9bb" providerId="ADAL" clId="{39D6A67A-C901-4138-AC2A-8D1059B481B2}" dt="2021-10-14T11:29:43.731" v="288"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39D6A67A-C901-4138-AC2A-8D1059B481B2}" dt="2021-10-14T10:32:55.611" v="82" actId="207"/>
          <pc:sldLayoutMkLst>
            <pc:docMk/>
            <pc:sldMasterMk cId="3316734550" sldId="2147483648"/>
            <pc:sldLayoutMk cId="2849720375" sldId="2147483652"/>
          </pc:sldLayoutMkLst>
          <pc:spChg chg="del">
            <ac:chgData name="Mike Bloys" userId="1248c4d8-7b2b-4b32-b8bd-163ae845f9bb" providerId="ADAL" clId="{39D6A67A-C901-4138-AC2A-8D1059B481B2}" dt="2021-10-14T10:32:14.077" v="76" actId="478"/>
            <ac:spMkLst>
              <pc:docMk/>
              <pc:sldMasterMk cId="3316734550" sldId="2147483648"/>
              <pc:sldLayoutMk cId="2849720375" sldId="2147483652"/>
              <ac:spMk id="3" creationId="{00000000-0000-0000-0000-000000000000}"/>
            </ac:spMkLst>
          </pc:spChg>
          <pc:spChg chg="add mod">
            <ac:chgData name="Mike Bloys" userId="1248c4d8-7b2b-4b32-b8bd-163ae845f9bb" providerId="ADAL" clId="{39D6A67A-C901-4138-AC2A-8D1059B481B2}" dt="2021-10-14T10:32:14.508" v="77"/>
            <ac:spMkLst>
              <pc:docMk/>
              <pc:sldMasterMk cId="3316734550" sldId="2147483648"/>
              <pc:sldLayoutMk cId="2849720375" sldId="2147483652"/>
              <ac:spMk id="12" creationId="{38C22327-3191-4E99-A01A-5904651EF1CD}"/>
            </ac:spMkLst>
          </pc:spChg>
          <pc:picChg chg="del">
            <ac:chgData name="Mike Bloys" userId="1248c4d8-7b2b-4b32-b8bd-163ae845f9bb" providerId="ADAL" clId="{39D6A67A-C901-4138-AC2A-8D1059B481B2}" dt="2021-10-14T10:32:14.077" v="76"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39D6A67A-C901-4138-AC2A-8D1059B481B2}" dt="2021-10-14T10:32:55.611" v="82"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39D6A67A-C901-4138-AC2A-8D1059B481B2}" dt="2021-10-14T10:32:14.508" v="77"/>
            <ac:picMkLst>
              <pc:docMk/>
              <pc:sldMasterMk cId="3316734550" sldId="2147483648"/>
              <pc:sldLayoutMk cId="2849720375" sldId="2147483652"/>
              <ac:picMk id="11" creationId="{0D8FECED-0FF9-4489-AAAD-A21A9C0BC546}"/>
            </ac:picMkLst>
          </pc:picChg>
        </pc:sldLayoutChg>
        <pc:sldLayoutChg chg="addSp delSp modSp mod">
          <pc:chgData name="Mike Bloys" userId="1248c4d8-7b2b-4b32-b8bd-163ae845f9bb" providerId="ADAL" clId="{39D6A67A-C901-4138-AC2A-8D1059B481B2}" dt="2021-10-14T13:50:01.551" v="289" actId="207"/>
          <pc:sldLayoutMkLst>
            <pc:docMk/>
            <pc:sldMasterMk cId="3316734550" sldId="2147483648"/>
            <pc:sldLayoutMk cId="4180777422" sldId="2147483653"/>
          </pc:sldLayoutMkLst>
          <pc:spChg chg="mod">
            <ac:chgData name="Mike Bloys" userId="1248c4d8-7b2b-4b32-b8bd-163ae845f9bb" providerId="ADAL" clId="{39D6A67A-C901-4138-AC2A-8D1059B481B2}" dt="2021-10-14T10:16:09.114" v="73"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39D6A67A-C901-4138-AC2A-8D1059B481B2}" dt="2021-10-14T13:50:01.551" v="289"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39D6A67A-C901-4138-AC2A-8D1059B481B2}" dt="2021-10-14T10:07:36.902" v="6" actId="478"/>
            <ac:picMkLst>
              <pc:docMk/>
              <pc:sldMasterMk cId="3316734550" sldId="2147483648"/>
              <pc:sldLayoutMk cId="4180777422" sldId="2147483653"/>
              <ac:picMk id="7" creationId="{7CE254B6-D7BC-9C4E-B6F8-9032CA4F1D45}"/>
            </ac:picMkLst>
          </pc:picChg>
          <pc:picChg chg="add mod ord modCrop">
            <ac:chgData name="Mike Bloys" userId="1248c4d8-7b2b-4b32-b8bd-163ae845f9bb" providerId="ADAL" clId="{39D6A67A-C901-4138-AC2A-8D1059B481B2}" dt="2021-10-14T10:07:33.034" v="5" actId="167"/>
            <ac:picMkLst>
              <pc:docMk/>
              <pc:sldMasterMk cId="3316734550" sldId="2147483648"/>
              <pc:sldLayoutMk cId="4180777422" sldId="2147483653"/>
              <ac:picMk id="9" creationId="{6000B063-300B-45D4-BF96-2B670E9BA067}"/>
            </ac:picMkLst>
          </pc:picChg>
          <pc:picChg chg="add del mod">
            <ac:chgData name="Mike Bloys" userId="1248c4d8-7b2b-4b32-b8bd-163ae845f9bb" providerId="ADAL" clId="{39D6A67A-C901-4138-AC2A-8D1059B481B2}" dt="2021-10-14T10:16:12.423" v="74" actId="478"/>
            <ac:picMkLst>
              <pc:docMk/>
              <pc:sldMasterMk cId="3316734550" sldId="2147483648"/>
              <pc:sldLayoutMk cId="4180777422" sldId="2147483653"/>
              <ac:picMk id="10" creationId="{AAF46FE0-EDCC-4180-BAF7-7326540FC051}"/>
            </ac:picMkLst>
          </pc:picChg>
          <pc:picChg chg="mod">
            <ac:chgData name="Mike Bloys" userId="1248c4d8-7b2b-4b32-b8bd-163ae845f9bb" providerId="ADAL" clId="{39D6A67A-C901-4138-AC2A-8D1059B481B2}" dt="2021-10-14T10:16:26.780" v="75"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39D6A67A-C901-4138-AC2A-8D1059B481B2}" dt="2021-10-14T10:33:14.164" v="87" actId="207"/>
          <pc:sldLayoutMkLst>
            <pc:docMk/>
            <pc:sldMasterMk cId="3316734550" sldId="2147483648"/>
            <pc:sldLayoutMk cId="3315833090" sldId="2147483656"/>
          </pc:sldLayoutMkLst>
          <pc:spChg chg="add mod">
            <ac:chgData name="Mike Bloys" userId="1248c4d8-7b2b-4b32-b8bd-163ae845f9bb" providerId="ADAL" clId="{39D6A67A-C901-4138-AC2A-8D1059B481B2}" dt="2021-10-14T10:33:05.693" v="85"/>
            <ac:spMkLst>
              <pc:docMk/>
              <pc:sldMasterMk cId="3316734550" sldId="2147483648"/>
              <pc:sldLayoutMk cId="3315833090" sldId="2147483656"/>
              <ac:spMk id="8" creationId="{5726EA29-FE6D-49B9-B80D-2DB887ACDC17}"/>
            </ac:spMkLst>
          </pc:spChg>
          <pc:spChg chg="del">
            <ac:chgData name="Mike Bloys" userId="1248c4d8-7b2b-4b32-b8bd-163ae845f9bb" providerId="ADAL" clId="{39D6A67A-C901-4138-AC2A-8D1059B481B2}" dt="2021-10-14T10:33:05.176" v="84"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39D6A67A-C901-4138-AC2A-8D1059B481B2}" dt="2021-10-14T10:33:14.164" v="87"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39D6A67A-C901-4138-AC2A-8D1059B481B2}" dt="2021-10-14T10:33:05.176" v="84"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39D6A67A-C901-4138-AC2A-8D1059B481B2}" dt="2021-10-14T10:33:05.693" v="85"/>
            <ac:picMkLst>
              <pc:docMk/>
              <pc:sldMasterMk cId="3316734550" sldId="2147483648"/>
              <pc:sldLayoutMk cId="3315833090" sldId="2147483656"/>
              <ac:picMk id="7" creationId="{9B4382E5-B5CE-4BD8-9725-853884CD4961}"/>
            </ac:picMkLst>
          </pc:picChg>
        </pc:sldLayoutChg>
        <pc:sldLayoutChg chg="addSp delSp modSp mod">
          <pc:chgData name="Mike Bloys" userId="1248c4d8-7b2b-4b32-b8bd-163ae845f9bb" providerId="ADAL" clId="{39D6A67A-C901-4138-AC2A-8D1059B481B2}" dt="2021-10-14T10:33:23.867" v="90" actId="207"/>
          <pc:sldLayoutMkLst>
            <pc:docMk/>
            <pc:sldMasterMk cId="3316734550" sldId="2147483648"/>
            <pc:sldLayoutMk cId="487712265" sldId="2147483665"/>
          </pc:sldLayoutMkLst>
          <pc:spChg chg="add mod">
            <ac:chgData name="Mike Bloys" userId="1248c4d8-7b2b-4b32-b8bd-163ae845f9bb" providerId="ADAL" clId="{39D6A67A-C901-4138-AC2A-8D1059B481B2}" dt="2021-10-14T10:33:20.155" v="89"/>
            <ac:spMkLst>
              <pc:docMk/>
              <pc:sldMasterMk cId="3316734550" sldId="2147483648"/>
              <pc:sldLayoutMk cId="487712265" sldId="2147483665"/>
              <ac:spMk id="9" creationId="{963B054F-AE47-4B32-8298-3ECD1329903D}"/>
            </ac:spMkLst>
          </pc:spChg>
          <pc:spChg chg="del">
            <ac:chgData name="Mike Bloys" userId="1248c4d8-7b2b-4b32-b8bd-163ae845f9bb" providerId="ADAL" clId="{39D6A67A-C901-4138-AC2A-8D1059B481B2}" dt="2021-10-14T10:33:19.639" v="88"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39D6A67A-C901-4138-AC2A-8D1059B481B2}" dt="2021-10-14T10:33:20.155" v="89"/>
            <ac:picMkLst>
              <pc:docMk/>
              <pc:sldMasterMk cId="3316734550" sldId="2147483648"/>
              <pc:sldLayoutMk cId="487712265" sldId="2147483665"/>
              <ac:picMk id="6" creationId="{D4593E0C-2029-4AB6-A03A-0DAF316CEA42}"/>
            </ac:picMkLst>
          </pc:picChg>
          <pc:picChg chg="del">
            <ac:chgData name="Mike Bloys" userId="1248c4d8-7b2b-4b32-b8bd-163ae845f9bb" providerId="ADAL" clId="{39D6A67A-C901-4138-AC2A-8D1059B481B2}" dt="2021-10-14T10:33:19.639" v="88"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39D6A67A-C901-4138-AC2A-8D1059B481B2}" dt="2021-10-14T10:33:23.867" v="90"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39D6A67A-C901-4138-AC2A-8D1059B481B2}" dt="2021-10-14T10:41:47.177" v="132" actId="478"/>
          <pc:sldLayoutMkLst>
            <pc:docMk/>
            <pc:sldMasterMk cId="3316734550" sldId="2147483648"/>
            <pc:sldLayoutMk cId="1093718466" sldId="2147483666"/>
          </pc:sldLayoutMkLst>
          <pc:spChg chg="add mod">
            <ac:chgData name="Mike Bloys" userId="1248c4d8-7b2b-4b32-b8bd-163ae845f9bb" providerId="ADAL" clId="{39D6A67A-C901-4138-AC2A-8D1059B481B2}" dt="2021-10-14T10:35:33.023" v="94" actId="207"/>
            <ac:spMkLst>
              <pc:docMk/>
              <pc:sldMasterMk cId="3316734550" sldId="2147483648"/>
              <pc:sldLayoutMk cId="1093718466" sldId="2147483666"/>
              <ac:spMk id="6" creationId="{46F7E0BE-1E43-430C-965F-BEF87208DD6A}"/>
            </ac:spMkLst>
          </pc:spChg>
          <pc:spChg chg="add del mod">
            <ac:chgData name="Mike Bloys" userId="1248c4d8-7b2b-4b32-b8bd-163ae845f9bb" providerId="ADAL" clId="{39D6A67A-C901-4138-AC2A-8D1059B481B2}" dt="2021-10-14T10:41:47.177" v="132" actId="478"/>
            <ac:spMkLst>
              <pc:docMk/>
              <pc:sldMasterMk cId="3316734550" sldId="2147483648"/>
              <pc:sldLayoutMk cId="1093718466" sldId="2147483666"/>
              <ac:spMk id="7" creationId="{F7785034-2468-4306-B141-1A44BE57B059}"/>
            </ac:spMkLst>
          </pc:spChg>
          <pc:spChg chg="del">
            <ac:chgData name="Mike Bloys" userId="1248c4d8-7b2b-4b32-b8bd-163ae845f9bb" providerId="ADAL" clId="{39D6A67A-C901-4138-AC2A-8D1059B481B2}" dt="2021-10-14T10:35:35.623" v="95"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39D6A67A-C901-4138-AC2A-8D1059B481B2}" dt="2021-10-14T10:41:45.671" v="131"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39D6A67A-C901-4138-AC2A-8D1059B481B2}" dt="2021-10-14T10:32:59.849" v="83" actId="207"/>
          <pc:sldLayoutMkLst>
            <pc:docMk/>
            <pc:sldMasterMk cId="3316734550" sldId="2147483648"/>
            <pc:sldLayoutMk cId="4276716931" sldId="2147483667"/>
          </pc:sldLayoutMkLst>
          <pc:spChg chg="mod">
            <ac:chgData name="Mike Bloys" userId="1248c4d8-7b2b-4b32-b8bd-163ae845f9bb" providerId="ADAL" clId="{39D6A67A-C901-4138-AC2A-8D1059B481B2}" dt="2021-10-14T10:32:43.044" v="79"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39D6A67A-C901-4138-AC2A-8D1059B481B2}" dt="2021-10-14T10:32:48.584" v="80"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39D6A67A-C901-4138-AC2A-8D1059B481B2}" dt="2021-10-14T10:32:49.131" v="81"/>
            <ac:spMkLst>
              <pc:docMk/>
              <pc:sldMasterMk cId="3316734550" sldId="2147483648"/>
              <pc:sldLayoutMk cId="4276716931" sldId="2147483667"/>
              <ac:spMk id="14" creationId="{0FE34C35-35D1-45FA-AF3D-2839F3C8D7B3}"/>
            </ac:spMkLst>
          </pc:spChg>
          <pc:picChg chg="del">
            <ac:chgData name="Mike Bloys" userId="1248c4d8-7b2b-4b32-b8bd-163ae845f9bb" providerId="ADAL" clId="{39D6A67A-C901-4138-AC2A-8D1059B481B2}" dt="2021-10-14T10:32:48.584" v="80"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39D6A67A-C901-4138-AC2A-8D1059B481B2}" dt="2021-10-14T10:32:59.849" v="83"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39D6A67A-C901-4138-AC2A-8D1059B481B2}" dt="2021-10-14T10:32:49.131" v="81"/>
            <ac:picMkLst>
              <pc:docMk/>
              <pc:sldMasterMk cId="3316734550" sldId="2147483648"/>
              <pc:sldLayoutMk cId="4276716931" sldId="2147483667"/>
              <ac:picMk id="13" creationId="{B4025385-2C85-4D17-B5C3-928A26A09A36}"/>
            </ac:picMkLst>
          </pc:picChg>
        </pc:sldLayoutChg>
        <pc:sldLayoutChg chg="del">
          <pc:chgData name="Mike Bloys" userId="1248c4d8-7b2b-4b32-b8bd-163ae845f9bb" providerId="ADAL" clId="{39D6A67A-C901-4138-AC2A-8D1059B481B2}" dt="2021-10-14T11:14:27.027" v="287" actId="2696"/>
          <pc:sldLayoutMkLst>
            <pc:docMk/>
            <pc:sldMasterMk cId="3316734550" sldId="2147483648"/>
            <pc:sldLayoutMk cId="2012294764" sldId="2147483668"/>
          </pc:sldLayoutMkLst>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James Franklin" userId="cf915d05-507f-491f-b4a6-b2aa085ee4b1" providerId="ADAL" clId="{122C2B5A-FF15-4F38-9CEF-F3F6B542C7D1}"/>
    <pc:docChg chg="undo custSel addSld delSld modSld sldOrd">
      <pc:chgData name="James Franklin" userId="cf915d05-507f-491f-b4a6-b2aa085ee4b1" providerId="ADAL" clId="{122C2B5A-FF15-4F38-9CEF-F3F6B542C7D1}" dt="2021-10-18T09:57:57.909" v="1602" actId="478"/>
      <pc:docMkLst>
        <pc:docMk/>
      </pc:docMkLst>
      <pc:sldChg chg="add">
        <pc:chgData name="James Franklin" userId="cf915d05-507f-491f-b4a6-b2aa085ee4b1" providerId="ADAL" clId="{122C2B5A-FF15-4F38-9CEF-F3F6B542C7D1}" dt="2021-10-11T14:53:57.469" v="124"/>
        <pc:sldMkLst>
          <pc:docMk/>
          <pc:sldMk cId="4007941586" sldId="258"/>
        </pc:sldMkLst>
      </pc:sldChg>
      <pc:sldChg chg="modSp mod">
        <pc:chgData name="James Franklin" userId="cf915d05-507f-491f-b4a6-b2aa085ee4b1" providerId="ADAL" clId="{122C2B5A-FF15-4F38-9CEF-F3F6B542C7D1}" dt="2021-10-11T14:32:16.817" v="85" actId="6549"/>
        <pc:sldMkLst>
          <pc:docMk/>
          <pc:sldMk cId="644322881" sldId="261"/>
        </pc:sldMkLst>
        <pc:spChg chg="mod">
          <ac:chgData name="James Franklin" userId="cf915d05-507f-491f-b4a6-b2aa085ee4b1" providerId="ADAL" clId="{122C2B5A-FF15-4F38-9CEF-F3F6B542C7D1}" dt="2021-10-11T14:32:16.817" v="85" actId="6549"/>
          <ac:spMkLst>
            <pc:docMk/>
            <pc:sldMk cId="644322881" sldId="261"/>
            <ac:spMk id="4" creationId="{00000000-0000-0000-0000-000000000000}"/>
          </ac:spMkLst>
        </pc:spChg>
      </pc:sldChg>
      <pc:sldChg chg="add">
        <pc:chgData name="James Franklin" userId="cf915d05-507f-491f-b4a6-b2aa085ee4b1" providerId="ADAL" clId="{122C2B5A-FF15-4F38-9CEF-F3F6B542C7D1}" dt="2021-10-11T14:52:14.531" v="118"/>
        <pc:sldMkLst>
          <pc:docMk/>
          <pc:sldMk cId="2020274578" sldId="262"/>
        </pc:sldMkLst>
      </pc:sldChg>
      <pc:sldChg chg="modSp add mod setBg">
        <pc:chgData name="James Franklin" userId="cf915d05-507f-491f-b4a6-b2aa085ee4b1" providerId="ADAL" clId="{122C2B5A-FF15-4F38-9CEF-F3F6B542C7D1}" dt="2021-10-11T15:00:00.010" v="273" actId="20577"/>
        <pc:sldMkLst>
          <pc:docMk/>
          <pc:sldMk cId="543653176" sldId="263"/>
        </pc:sldMkLst>
        <pc:spChg chg="mod">
          <ac:chgData name="James Franklin" userId="cf915d05-507f-491f-b4a6-b2aa085ee4b1" providerId="ADAL" clId="{122C2B5A-FF15-4F38-9CEF-F3F6B542C7D1}" dt="2021-10-11T15:00:00.010" v="273" actId="20577"/>
          <ac:spMkLst>
            <pc:docMk/>
            <pc:sldMk cId="543653176" sldId="263"/>
            <ac:spMk id="5" creationId="{00000000-0000-0000-0000-000000000000}"/>
          </ac:spMkLst>
        </pc:spChg>
        <pc:picChg chg="mod">
          <ac:chgData name="James Franklin" userId="cf915d05-507f-491f-b4a6-b2aa085ee4b1" providerId="ADAL" clId="{122C2B5A-FF15-4F38-9CEF-F3F6B542C7D1}" dt="2021-10-11T14:58:35.745" v="149" actId="14100"/>
          <ac:picMkLst>
            <pc:docMk/>
            <pc:sldMk cId="543653176" sldId="263"/>
            <ac:picMk id="8" creationId="{8D772EEB-4FB2-41F1-AF70-28E27D89CC8A}"/>
          </ac:picMkLst>
        </pc:picChg>
      </pc:sldChg>
      <pc:sldChg chg="del">
        <pc:chgData name="James Franklin" userId="cf915d05-507f-491f-b4a6-b2aa085ee4b1" providerId="ADAL" clId="{122C2B5A-FF15-4F38-9CEF-F3F6B542C7D1}" dt="2021-10-11T14:33:15.786" v="86" actId="47"/>
        <pc:sldMkLst>
          <pc:docMk/>
          <pc:sldMk cId="990921403" sldId="263"/>
        </pc:sldMkLst>
      </pc:sldChg>
      <pc:sldChg chg="del">
        <pc:chgData name="James Franklin" userId="cf915d05-507f-491f-b4a6-b2aa085ee4b1" providerId="ADAL" clId="{122C2B5A-FF15-4F38-9CEF-F3F6B542C7D1}" dt="2021-10-11T14:33:15.786" v="86" actId="47"/>
        <pc:sldMkLst>
          <pc:docMk/>
          <pc:sldMk cId="1408696727" sldId="264"/>
        </pc:sldMkLst>
      </pc:sldChg>
      <pc:sldChg chg="add">
        <pc:chgData name="James Franklin" userId="cf915d05-507f-491f-b4a6-b2aa085ee4b1" providerId="ADAL" clId="{122C2B5A-FF15-4F38-9CEF-F3F6B542C7D1}" dt="2021-10-11T14:53:15.435" v="121"/>
        <pc:sldMkLst>
          <pc:docMk/>
          <pc:sldMk cId="2881401247" sldId="265"/>
        </pc:sldMkLst>
      </pc:sldChg>
      <pc:sldChg chg="del">
        <pc:chgData name="James Franklin" userId="cf915d05-507f-491f-b4a6-b2aa085ee4b1" providerId="ADAL" clId="{122C2B5A-FF15-4F38-9CEF-F3F6B542C7D1}" dt="2021-10-11T14:33:15.786" v="86" actId="47"/>
        <pc:sldMkLst>
          <pc:docMk/>
          <pc:sldMk cId="3292513092" sldId="265"/>
        </pc:sldMkLst>
      </pc:sldChg>
      <pc:sldChg chg="add">
        <pc:chgData name="James Franklin" userId="cf915d05-507f-491f-b4a6-b2aa085ee4b1" providerId="ADAL" clId="{122C2B5A-FF15-4F38-9CEF-F3F6B542C7D1}" dt="2021-10-11T14:53:15.435" v="121"/>
        <pc:sldMkLst>
          <pc:docMk/>
          <pc:sldMk cId="1965024390" sldId="266"/>
        </pc:sldMkLst>
      </pc:sldChg>
      <pc:sldChg chg="del">
        <pc:chgData name="James Franklin" userId="cf915d05-507f-491f-b4a6-b2aa085ee4b1" providerId="ADAL" clId="{122C2B5A-FF15-4F38-9CEF-F3F6B542C7D1}" dt="2021-10-11T14:33:15.786" v="86" actId="47"/>
        <pc:sldMkLst>
          <pc:docMk/>
          <pc:sldMk cId="3807880298" sldId="266"/>
        </pc:sldMkLst>
      </pc:sldChg>
      <pc:sldChg chg="add">
        <pc:chgData name="James Franklin" userId="cf915d05-507f-491f-b4a6-b2aa085ee4b1" providerId="ADAL" clId="{122C2B5A-FF15-4F38-9CEF-F3F6B542C7D1}" dt="2021-10-11T14:53:57.469" v="124"/>
        <pc:sldMkLst>
          <pc:docMk/>
          <pc:sldMk cId="3517002073" sldId="267"/>
        </pc:sldMkLst>
      </pc:sldChg>
      <pc:sldChg chg="del">
        <pc:chgData name="James Franklin" userId="cf915d05-507f-491f-b4a6-b2aa085ee4b1" providerId="ADAL" clId="{122C2B5A-FF15-4F38-9CEF-F3F6B542C7D1}" dt="2021-10-11T14:33:15.786" v="86" actId="47"/>
        <pc:sldMkLst>
          <pc:docMk/>
          <pc:sldMk cId="4040386850" sldId="267"/>
        </pc:sldMkLst>
      </pc:sldChg>
      <pc:sldChg chg="del">
        <pc:chgData name="James Franklin" userId="cf915d05-507f-491f-b4a6-b2aa085ee4b1" providerId="ADAL" clId="{122C2B5A-FF15-4F38-9CEF-F3F6B542C7D1}" dt="2021-10-11T14:33:15.786" v="86" actId="47"/>
        <pc:sldMkLst>
          <pc:docMk/>
          <pc:sldMk cId="3698801213" sldId="268"/>
        </pc:sldMkLst>
      </pc:sldChg>
      <pc:sldChg chg="del">
        <pc:chgData name="James Franklin" userId="cf915d05-507f-491f-b4a6-b2aa085ee4b1" providerId="ADAL" clId="{122C2B5A-FF15-4F38-9CEF-F3F6B542C7D1}" dt="2021-10-11T14:33:15.786" v="86" actId="47"/>
        <pc:sldMkLst>
          <pc:docMk/>
          <pc:sldMk cId="307978707" sldId="269"/>
        </pc:sldMkLst>
      </pc:sldChg>
      <pc:sldChg chg="modSp add mod">
        <pc:chgData name="James Franklin" userId="cf915d05-507f-491f-b4a6-b2aa085ee4b1" providerId="ADAL" clId="{122C2B5A-FF15-4F38-9CEF-F3F6B542C7D1}" dt="2021-10-11T15:17:57.039" v="379" actId="20577"/>
        <pc:sldMkLst>
          <pc:docMk/>
          <pc:sldMk cId="1655457978" sldId="270"/>
        </pc:sldMkLst>
        <pc:spChg chg="mod">
          <ac:chgData name="James Franklin" userId="cf915d05-507f-491f-b4a6-b2aa085ee4b1" providerId="ADAL" clId="{122C2B5A-FF15-4F38-9CEF-F3F6B542C7D1}" dt="2021-10-11T15:17:57.039" v="379" actId="20577"/>
          <ac:spMkLst>
            <pc:docMk/>
            <pc:sldMk cId="1655457978" sldId="270"/>
            <ac:spMk id="3" creationId="{00000000-0000-0000-0000-000000000000}"/>
          </ac:spMkLst>
        </pc:spChg>
      </pc:sldChg>
      <pc:sldChg chg="del">
        <pc:chgData name="James Franklin" userId="cf915d05-507f-491f-b4a6-b2aa085ee4b1" providerId="ADAL" clId="{122C2B5A-FF15-4F38-9CEF-F3F6B542C7D1}" dt="2021-10-11T14:33:15.786" v="86" actId="47"/>
        <pc:sldMkLst>
          <pc:docMk/>
          <pc:sldMk cId="2686487396" sldId="270"/>
        </pc:sldMkLst>
      </pc:sldChg>
      <pc:sldChg chg="del">
        <pc:chgData name="James Franklin" userId="cf915d05-507f-491f-b4a6-b2aa085ee4b1" providerId="ADAL" clId="{122C2B5A-FF15-4F38-9CEF-F3F6B542C7D1}" dt="2021-10-11T14:33:15.786" v="86" actId="47"/>
        <pc:sldMkLst>
          <pc:docMk/>
          <pc:sldMk cId="173915510" sldId="271"/>
        </pc:sldMkLst>
      </pc:sldChg>
      <pc:sldChg chg="addSp delSp modSp mod">
        <pc:chgData name="James Franklin" userId="cf915d05-507f-491f-b4a6-b2aa085ee4b1" providerId="ADAL" clId="{122C2B5A-FF15-4F38-9CEF-F3F6B542C7D1}" dt="2021-10-12T07:31:04.805" v="487" actId="478"/>
        <pc:sldMkLst>
          <pc:docMk/>
          <pc:sldMk cId="1045926848" sldId="272"/>
        </pc:sldMkLst>
        <pc:spChg chg="add del mod">
          <ac:chgData name="James Franklin" userId="cf915d05-507f-491f-b4a6-b2aa085ee4b1" providerId="ADAL" clId="{122C2B5A-FF15-4F38-9CEF-F3F6B542C7D1}" dt="2021-10-12T07:31:04.805" v="487" actId="478"/>
          <ac:spMkLst>
            <pc:docMk/>
            <pc:sldMk cId="1045926848" sldId="272"/>
            <ac:spMk id="3" creationId="{B90234A3-7C34-4AD0-8982-EA198B37A2CF}"/>
          </ac:spMkLst>
        </pc:spChg>
      </pc:sldChg>
      <pc:sldChg chg="del">
        <pc:chgData name="James Franklin" userId="cf915d05-507f-491f-b4a6-b2aa085ee4b1" providerId="ADAL" clId="{122C2B5A-FF15-4F38-9CEF-F3F6B542C7D1}" dt="2021-10-11T14:33:20.753" v="87" actId="47"/>
        <pc:sldMkLst>
          <pc:docMk/>
          <pc:sldMk cId="477279864" sldId="273"/>
        </pc:sldMkLst>
      </pc:sldChg>
      <pc:sldChg chg="add">
        <pc:chgData name="James Franklin" userId="cf915d05-507f-491f-b4a6-b2aa085ee4b1" providerId="ADAL" clId="{122C2B5A-FF15-4F38-9CEF-F3F6B542C7D1}" dt="2021-10-11T14:53:57.469" v="124"/>
        <pc:sldMkLst>
          <pc:docMk/>
          <pc:sldMk cId="2141098905" sldId="274"/>
        </pc:sldMkLst>
      </pc:sldChg>
      <pc:sldChg chg="del">
        <pc:chgData name="James Franklin" userId="cf915d05-507f-491f-b4a6-b2aa085ee4b1" providerId="ADAL" clId="{122C2B5A-FF15-4F38-9CEF-F3F6B542C7D1}" dt="2021-10-11T14:33:20.753" v="87" actId="47"/>
        <pc:sldMkLst>
          <pc:docMk/>
          <pc:sldMk cId="1475951657" sldId="275"/>
        </pc:sldMkLst>
      </pc:sldChg>
      <pc:sldChg chg="del">
        <pc:chgData name="James Franklin" userId="cf915d05-507f-491f-b4a6-b2aa085ee4b1" providerId="ADAL" clId="{122C2B5A-FF15-4F38-9CEF-F3F6B542C7D1}" dt="2021-10-11T14:33:20.753" v="87" actId="47"/>
        <pc:sldMkLst>
          <pc:docMk/>
          <pc:sldMk cId="1769958477" sldId="276"/>
        </pc:sldMkLst>
      </pc:sldChg>
      <pc:sldChg chg="add">
        <pc:chgData name="James Franklin" userId="cf915d05-507f-491f-b4a6-b2aa085ee4b1" providerId="ADAL" clId="{122C2B5A-FF15-4F38-9CEF-F3F6B542C7D1}" dt="2021-10-11T14:53:57.469" v="124"/>
        <pc:sldMkLst>
          <pc:docMk/>
          <pc:sldMk cId="2329691871" sldId="276"/>
        </pc:sldMkLst>
      </pc:sldChg>
      <pc:sldChg chg="del">
        <pc:chgData name="James Franklin" userId="cf915d05-507f-491f-b4a6-b2aa085ee4b1" providerId="ADAL" clId="{122C2B5A-FF15-4F38-9CEF-F3F6B542C7D1}" dt="2021-10-11T14:33:57.259" v="110" actId="47"/>
        <pc:sldMkLst>
          <pc:docMk/>
          <pc:sldMk cId="3460746874" sldId="277"/>
        </pc:sldMkLst>
      </pc:sldChg>
      <pc:sldChg chg="del">
        <pc:chgData name="James Franklin" userId="cf915d05-507f-491f-b4a6-b2aa085ee4b1" providerId="ADAL" clId="{122C2B5A-FF15-4F38-9CEF-F3F6B542C7D1}" dt="2021-10-11T14:33:15.786" v="86" actId="47"/>
        <pc:sldMkLst>
          <pc:docMk/>
          <pc:sldMk cId="2368086085" sldId="279"/>
        </pc:sldMkLst>
      </pc:sldChg>
      <pc:sldChg chg="modSp add mod">
        <pc:chgData name="James Franklin" userId="cf915d05-507f-491f-b4a6-b2aa085ee4b1" providerId="ADAL" clId="{122C2B5A-FF15-4F38-9CEF-F3F6B542C7D1}" dt="2021-10-12T07:52:10.765" v="1459" actId="20577"/>
        <pc:sldMkLst>
          <pc:docMk/>
          <pc:sldMk cId="2940125815" sldId="279"/>
        </pc:sldMkLst>
        <pc:spChg chg="mod">
          <ac:chgData name="James Franklin" userId="cf915d05-507f-491f-b4a6-b2aa085ee4b1" providerId="ADAL" clId="{122C2B5A-FF15-4F38-9CEF-F3F6B542C7D1}" dt="2021-10-12T07:52:10.765" v="1459" actId="20577"/>
          <ac:spMkLst>
            <pc:docMk/>
            <pc:sldMk cId="2940125815" sldId="279"/>
            <ac:spMk id="3" creationId="{00000000-0000-0000-0000-000000000000}"/>
          </ac:spMkLst>
        </pc:spChg>
      </pc:sldChg>
      <pc:sldChg chg="del">
        <pc:chgData name="James Franklin" userId="cf915d05-507f-491f-b4a6-b2aa085ee4b1" providerId="ADAL" clId="{122C2B5A-FF15-4F38-9CEF-F3F6B542C7D1}" dt="2021-10-11T14:33:15.786" v="86" actId="47"/>
        <pc:sldMkLst>
          <pc:docMk/>
          <pc:sldMk cId="3499100747" sldId="280"/>
        </pc:sldMkLst>
      </pc:sldChg>
      <pc:sldChg chg="modSp add mod">
        <pc:chgData name="James Franklin" userId="cf915d05-507f-491f-b4a6-b2aa085ee4b1" providerId="ADAL" clId="{122C2B5A-FF15-4F38-9CEF-F3F6B542C7D1}" dt="2021-10-12T07:53:32.263" v="1498" actId="20577"/>
        <pc:sldMkLst>
          <pc:docMk/>
          <pc:sldMk cId="3980485129" sldId="280"/>
        </pc:sldMkLst>
        <pc:spChg chg="mod">
          <ac:chgData name="James Franklin" userId="cf915d05-507f-491f-b4a6-b2aa085ee4b1" providerId="ADAL" clId="{122C2B5A-FF15-4F38-9CEF-F3F6B542C7D1}" dt="2021-10-12T07:53:32.263" v="1498" actId="20577"/>
          <ac:spMkLst>
            <pc:docMk/>
            <pc:sldMk cId="3980485129" sldId="280"/>
            <ac:spMk id="3" creationId="{00000000-0000-0000-0000-000000000000}"/>
          </ac:spMkLst>
        </pc:spChg>
      </pc:sldChg>
      <pc:sldChg chg="del">
        <pc:chgData name="James Franklin" userId="cf915d05-507f-491f-b4a6-b2aa085ee4b1" providerId="ADAL" clId="{122C2B5A-FF15-4F38-9CEF-F3F6B542C7D1}" dt="2021-10-11T14:33:15.786" v="86" actId="47"/>
        <pc:sldMkLst>
          <pc:docMk/>
          <pc:sldMk cId="1374655441" sldId="281"/>
        </pc:sldMkLst>
      </pc:sldChg>
      <pc:sldChg chg="modSp add mod">
        <pc:chgData name="James Franklin" userId="cf915d05-507f-491f-b4a6-b2aa085ee4b1" providerId="ADAL" clId="{122C2B5A-FF15-4F38-9CEF-F3F6B542C7D1}" dt="2021-10-12T07:54:21.474" v="1582" actId="20577"/>
        <pc:sldMkLst>
          <pc:docMk/>
          <pc:sldMk cId="2634625082" sldId="281"/>
        </pc:sldMkLst>
        <pc:spChg chg="mod">
          <ac:chgData name="James Franklin" userId="cf915d05-507f-491f-b4a6-b2aa085ee4b1" providerId="ADAL" clId="{122C2B5A-FF15-4F38-9CEF-F3F6B542C7D1}" dt="2021-10-12T07:54:21.474" v="1582" actId="20577"/>
          <ac:spMkLst>
            <pc:docMk/>
            <pc:sldMk cId="2634625082" sldId="281"/>
            <ac:spMk id="3" creationId="{00000000-0000-0000-0000-000000000000}"/>
          </ac:spMkLst>
        </pc:spChg>
      </pc:sldChg>
      <pc:sldChg chg="add setBg">
        <pc:chgData name="James Franklin" userId="cf915d05-507f-491f-b4a6-b2aa085ee4b1" providerId="ADAL" clId="{122C2B5A-FF15-4F38-9CEF-F3F6B542C7D1}" dt="2021-10-11T14:53:15.435" v="121"/>
        <pc:sldMkLst>
          <pc:docMk/>
          <pc:sldMk cId="1790611287" sldId="283"/>
        </pc:sldMkLst>
      </pc:sldChg>
      <pc:sldChg chg="del">
        <pc:chgData name="James Franklin" userId="cf915d05-507f-491f-b4a6-b2aa085ee4b1" providerId="ADAL" clId="{122C2B5A-FF15-4F38-9CEF-F3F6B542C7D1}" dt="2021-10-11T14:33:15.786" v="86" actId="47"/>
        <pc:sldMkLst>
          <pc:docMk/>
          <pc:sldMk cId="3928355373" sldId="283"/>
        </pc:sldMkLst>
      </pc:sldChg>
      <pc:sldChg chg="del">
        <pc:chgData name="James Franklin" userId="cf915d05-507f-491f-b4a6-b2aa085ee4b1" providerId="ADAL" clId="{122C2B5A-FF15-4F38-9CEF-F3F6B542C7D1}" dt="2021-10-11T14:33:15.786" v="86" actId="47"/>
        <pc:sldMkLst>
          <pc:docMk/>
          <pc:sldMk cId="3003053793" sldId="284"/>
        </pc:sldMkLst>
      </pc:sldChg>
      <pc:sldChg chg="del">
        <pc:chgData name="James Franklin" userId="cf915d05-507f-491f-b4a6-b2aa085ee4b1" providerId="ADAL" clId="{122C2B5A-FF15-4F38-9CEF-F3F6B542C7D1}" dt="2021-10-11T14:33:20.753" v="87" actId="47"/>
        <pc:sldMkLst>
          <pc:docMk/>
          <pc:sldMk cId="918423468" sldId="285"/>
        </pc:sldMkLst>
      </pc:sldChg>
      <pc:sldChg chg="add">
        <pc:chgData name="James Franklin" userId="cf915d05-507f-491f-b4a6-b2aa085ee4b1" providerId="ADAL" clId="{122C2B5A-FF15-4F38-9CEF-F3F6B542C7D1}" dt="2021-10-11T14:53:15.435" v="121"/>
        <pc:sldMkLst>
          <pc:docMk/>
          <pc:sldMk cId="1966950101" sldId="285"/>
        </pc:sldMkLst>
      </pc:sldChg>
      <pc:sldChg chg="add">
        <pc:chgData name="James Franklin" userId="cf915d05-507f-491f-b4a6-b2aa085ee4b1" providerId="ADAL" clId="{122C2B5A-FF15-4F38-9CEF-F3F6B542C7D1}" dt="2021-10-11T14:51:06.391" v="116"/>
        <pc:sldMkLst>
          <pc:docMk/>
          <pc:sldMk cId="222523428" sldId="286"/>
        </pc:sldMkLst>
      </pc:sldChg>
      <pc:sldChg chg="del">
        <pc:chgData name="James Franklin" userId="cf915d05-507f-491f-b4a6-b2aa085ee4b1" providerId="ADAL" clId="{122C2B5A-FF15-4F38-9CEF-F3F6B542C7D1}" dt="2021-10-11T14:33:15.786" v="86" actId="47"/>
        <pc:sldMkLst>
          <pc:docMk/>
          <pc:sldMk cId="3555955918" sldId="286"/>
        </pc:sldMkLst>
      </pc:sldChg>
      <pc:sldChg chg="del">
        <pc:chgData name="James Franklin" userId="cf915d05-507f-491f-b4a6-b2aa085ee4b1" providerId="ADAL" clId="{122C2B5A-FF15-4F38-9CEF-F3F6B542C7D1}" dt="2021-10-11T14:33:57.381" v="111" actId="47"/>
        <pc:sldMkLst>
          <pc:docMk/>
          <pc:sldMk cId="2094632236" sldId="287"/>
        </pc:sldMkLst>
      </pc:sldChg>
      <pc:sldChg chg="add">
        <pc:chgData name="James Franklin" userId="cf915d05-507f-491f-b4a6-b2aa085ee4b1" providerId="ADAL" clId="{122C2B5A-FF15-4F38-9CEF-F3F6B542C7D1}" dt="2021-10-11T14:54:17.747" v="131"/>
        <pc:sldMkLst>
          <pc:docMk/>
          <pc:sldMk cId="3103643685" sldId="287"/>
        </pc:sldMkLst>
      </pc:sldChg>
      <pc:sldChg chg="del">
        <pc:chgData name="James Franklin" userId="cf915d05-507f-491f-b4a6-b2aa085ee4b1" providerId="ADAL" clId="{122C2B5A-FF15-4F38-9CEF-F3F6B542C7D1}" dt="2021-10-11T14:33:15.786" v="86" actId="47"/>
        <pc:sldMkLst>
          <pc:docMk/>
          <pc:sldMk cId="731314941" sldId="288"/>
        </pc:sldMkLst>
      </pc:sldChg>
      <pc:sldChg chg="modSp add mod">
        <pc:chgData name="James Franklin" userId="cf915d05-507f-491f-b4a6-b2aa085ee4b1" providerId="ADAL" clId="{122C2B5A-FF15-4F38-9CEF-F3F6B542C7D1}" dt="2021-10-12T07:56:04.618" v="1601" actId="20577"/>
        <pc:sldMkLst>
          <pc:docMk/>
          <pc:sldMk cId="4233753629" sldId="288"/>
        </pc:sldMkLst>
        <pc:spChg chg="mod">
          <ac:chgData name="James Franklin" userId="cf915d05-507f-491f-b4a6-b2aa085ee4b1" providerId="ADAL" clId="{122C2B5A-FF15-4F38-9CEF-F3F6B542C7D1}" dt="2021-10-12T07:56:04.618" v="1601" actId="20577"/>
          <ac:spMkLst>
            <pc:docMk/>
            <pc:sldMk cId="4233753629" sldId="288"/>
            <ac:spMk id="3" creationId="{00000000-0000-0000-0000-000000000000}"/>
          </ac:spMkLst>
        </pc:spChg>
      </pc:sldChg>
      <pc:sldChg chg="del">
        <pc:chgData name="James Franklin" userId="cf915d05-507f-491f-b4a6-b2aa085ee4b1" providerId="ADAL" clId="{122C2B5A-FF15-4F38-9CEF-F3F6B542C7D1}" dt="2021-10-11T14:33:15.786" v="86" actId="47"/>
        <pc:sldMkLst>
          <pc:docMk/>
          <pc:sldMk cId="2428677725" sldId="289"/>
        </pc:sldMkLst>
      </pc:sldChg>
      <pc:sldChg chg="add">
        <pc:chgData name="James Franklin" userId="cf915d05-507f-491f-b4a6-b2aa085ee4b1" providerId="ADAL" clId="{122C2B5A-FF15-4F38-9CEF-F3F6B542C7D1}" dt="2021-10-11T14:50:36.853" v="115"/>
        <pc:sldMkLst>
          <pc:docMk/>
          <pc:sldMk cId="3240744623" sldId="289"/>
        </pc:sldMkLst>
      </pc:sldChg>
      <pc:sldChg chg="add">
        <pc:chgData name="James Franklin" userId="cf915d05-507f-491f-b4a6-b2aa085ee4b1" providerId="ADAL" clId="{122C2B5A-FF15-4F38-9CEF-F3F6B542C7D1}" dt="2021-10-11T14:51:59.404" v="117"/>
        <pc:sldMkLst>
          <pc:docMk/>
          <pc:sldMk cId="721823074" sldId="290"/>
        </pc:sldMkLst>
      </pc:sldChg>
      <pc:sldChg chg="del">
        <pc:chgData name="James Franklin" userId="cf915d05-507f-491f-b4a6-b2aa085ee4b1" providerId="ADAL" clId="{122C2B5A-FF15-4F38-9CEF-F3F6B542C7D1}" dt="2021-10-11T14:33:24.554" v="88" actId="47"/>
        <pc:sldMkLst>
          <pc:docMk/>
          <pc:sldMk cId="4076850340" sldId="290"/>
        </pc:sldMkLst>
      </pc:sldChg>
      <pc:sldChg chg="del">
        <pc:chgData name="James Franklin" userId="cf915d05-507f-491f-b4a6-b2aa085ee4b1" providerId="ADAL" clId="{122C2B5A-FF15-4F38-9CEF-F3F6B542C7D1}" dt="2021-10-11T14:33:24.554" v="88" actId="47"/>
        <pc:sldMkLst>
          <pc:docMk/>
          <pc:sldMk cId="990057538" sldId="291"/>
        </pc:sldMkLst>
      </pc:sldChg>
      <pc:sldChg chg="addSp modSp add mod addCm modCm">
        <pc:chgData name="James Franklin" userId="cf915d05-507f-491f-b4a6-b2aa085ee4b1" providerId="ADAL" clId="{122C2B5A-FF15-4F38-9CEF-F3F6B542C7D1}" dt="2021-10-12T07:43:51.523" v="1321"/>
        <pc:sldMkLst>
          <pc:docMk/>
          <pc:sldMk cId="4185971013" sldId="291"/>
        </pc:sldMkLst>
        <pc:spChg chg="add mod">
          <ac:chgData name="James Franklin" userId="cf915d05-507f-491f-b4a6-b2aa085ee4b1" providerId="ADAL" clId="{122C2B5A-FF15-4F38-9CEF-F3F6B542C7D1}" dt="2021-10-12T07:43:37.213" v="1319" actId="207"/>
          <ac:spMkLst>
            <pc:docMk/>
            <pc:sldMk cId="4185971013" sldId="291"/>
            <ac:spMk id="3" creationId="{8DCF1580-A5C1-4255-8604-7F1B3155F1ED}"/>
          </ac:spMkLst>
        </pc:spChg>
      </pc:sldChg>
      <pc:sldChg chg="del">
        <pc:chgData name="James Franklin" userId="cf915d05-507f-491f-b4a6-b2aa085ee4b1" providerId="ADAL" clId="{122C2B5A-FF15-4F38-9CEF-F3F6B542C7D1}" dt="2021-10-11T14:33:24.554" v="88" actId="47"/>
        <pc:sldMkLst>
          <pc:docMk/>
          <pc:sldMk cId="2164958771" sldId="292"/>
        </pc:sldMkLst>
      </pc:sldChg>
      <pc:sldChg chg="addSp modSp add mod addCm modCm">
        <pc:chgData name="James Franklin" userId="cf915d05-507f-491f-b4a6-b2aa085ee4b1" providerId="ADAL" clId="{122C2B5A-FF15-4F38-9CEF-F3F6B542C7D1}" dt="2021-10-12T07:45:37.763" v="1414"/>
        <pc:sldMkLst>
          <pc:docMk/>
          <pc:sldMk cId="4216542983" sldId="292"/>
        </pc:sldMkLst>
        <pc:spChg chg="add mod">
          <ac:chgData name="James Franklin" userId="cf915d05-507f-491f-b4a6-b2aa085ee4b1" providerId="ADAL" clId="{122C2B5A-FF15-4F38-9CEF-F3F6B542C7D1}" dt="2021-10-12T07:45:16.893" v="1412" actId="207"/>
          <ac:spMkLst>
            <pc:docMk/>
            <pc:sldMk cId="4216542983" sldId="292"/>
            <ac:spMk id="2" creationId="{FEBF9101-27BF-4641-AF80-543DD90F5F60}"/>
          </ac:spMkLst>
        </pc:spChg>
        <pc:spChg chg="add mod">
          <ac:chgData name="James Franklin" userId="cf915d05-507f-491f-b4a6-b2aa085ee4b1" providerId="ADAL" clId="{122C2B5A-FF15-4F38-9CEF-F3F6B542C7D1}" dt="2021-10-12T07:44:07.967" v="1325" actId="1076"/>
          <ac:spMkLst>
            <pc:docMk/>
            <pc:sldMk cId="4216542983" sldId="292"/>
            <ac:spMk id="16" creationId="{E3DD498B-96AD-4BB6-AB7A-97D3252C7D0D}"/>
          </ac:spMkLst>
        </pc:spChg>
        <pc:cxnChg chg="add mod">
          <ac:chgData name="James Franklin" userId="cf915d05-507f-491f-b4a6-b2aa085ee4b1" providerId="ADAL" clId="{122C2B5A-FF15-4F38-9CEF-F3F6B542C7D1}" dt="2021-10-12T07:45:05.575" v="1409" actId="13822"/>
          <ac:cxnSpMkLst>
            <pc:docMk/>
            <pc:sldMk cId="4216542983" sldId="292"/>
            <ac:cxnSpMk id="6" creationId="{487963B7-1EE1-433C-8817-EF5D7E9F2C3E}"/>
          </ac:cxnSpMkLst>
        </pc:cxnChg>
      </pc:sldChg>
      <pc:sldChg chg="del">
        <pc:chgData name="James Franklin" userId="cf915d05-507f-491f-b4a6-b2aa085ee4b1" providerId="ADAL" clId="{122C2B5A-FF15-4F38-9CEF-F3F6B542C7D1}" dt="2021-10-11T14:33:24.554" v="88" actId="47"/>
        <pc:sldMkLst>
          <pc:docMk/>
          <pc:sldMk cId="254788354" sldId="294"/>
        </pc:sldMkLst>
      </pc:sldChg>
      <pc:sldChg chg="del">
        <pc:chgData name="James Franklin" userId="cf915d05-507f-491f-b4a6-b2aa085ee4b1" providerId="ADAL" clId="{122C2B5A-FF15-4F38-9CEF-F3F6B542C7D1}" dt="2021-10-11T14:55:59.397" v="132" actId="47"/>
        <pc:sldMkLst>
          <pc:docMk/>
          <pc:sldMk cId="384732063" sldId="295"/>
        </pc:sldMkLst>
      </pc:sldChg>
      <pc:sldChg chg="addSp delSp modSp new del mod modClrScheme chgLayout">
        <pc:chgData name="James Franklin" userId="cf915d05-507f-491f-b4a6-b2aa085ee4b1" providerId="ADAL" clId="{122C2B5A-FF15-4F38-9CEF-F3F6B542C7D1}" dt="2021-10-11T14:53:22.989" v="122" actId="47"/>
        <pc:sldMkLst>
          <pc:docMk/>
          <pc:sldMk cId="1117283321" sldId="296"/>
        </pc:sldMkLst>
        <pc:spChg chg="del mod ord">
          <ac:chgData name="James Franklin" userId="cf915d05-507f-491f-b4a6-b2aa085ee4b1" providerId="ADAL" clId="{122C2B5A-FF15-4F38-9CEF-F3F6B542C7D1}" dt="2021-10-11T14:33:33.590" v="90" actId="700"/>
          <ac:spMkLst>
            <pc:docMk/>
            <pc:sldMk cId="1117283321" sldId="296"/>
            <ac:spMk id="2" creationId="{6AC539BB-0F3A-48EA-934C-5452AF3E86B0}"/>
          </ac:spMkLst>
        </pc:spChg>
        <pc:spChg chg="del mod ord">
          <ac:chgData name="James Franklin" userId="cf915d05-507f-491f-b4a6-b2aa085ee4b1" providerId="ADAL" clId="{122C2B5A-FF15-4F38-9CEF-F3F6B542C7D1}" dt="2021-10-11T14:33:33.590" v="90" actId="700"/>
          <ac:spMkLst>
            <pc:docMk/>
            <pc:sldMk cId="1117283321" sldId="296"/>
            <ac:spMk id="3" creationId="{FB38562D-5D6E-4850-92C0-1398E8E457ED}"/>
          </ac:spMkLst>
        </pc:spChg>
        <pc:spChg chg="add mod ord">
          <ac:chgData name="James Franklin" userId="cf915d05-507f-491f-b4a6-b2aa085ee4b1" providerId="ADAL" clId="{122C2B5A-FF15-4F38-9CEF-F3F6B542C7D1}" dt="2021-10-11T14:33:33.590" v="90" actId="700"/>
          <ac:spMkLst>
            <pc:docMk/>
            <pc:sldMk cId="1117283321" sldId="296"/>
            <ac:spMk id="4" creationId="{31892435-A9CB-4885-B02B-A6FDFF9D4275}"/>
          </ac:spMkLst>
        </pc:spChg>
        <pc:spChg chg="add mod ord">
          <ac:chgData name="James Franklin" userId="cf915d05-507f-491f-b4a6-b2aa085ee4b1" providerId="ADAL" clId="{122C2B5A-FF15-4F38-9CEF-F3F6B542C7D1}" dt="2021-10-11T14:33:33.590" v="90" actId="700"/>
          <ac:spMkLst>
            <pc:docMk/>
            <pc:sldMk cId="1117283321" sldId="296"/>
            <ac:spMk id="5" creationId="{2337179F-62C9-4E1E-BF57-FC9BBA7B309A}"/>
          </ac:spMkLst>
        </pc:spChg>
      </pc:sldChg>
      <pc:sldChg chg="add del">
        <pc:chgData name="James Franklin" userId="cf915d05-507f-491f-b4a6-b2aa085ee4b1" providerId="ADAL" clId="{122C2B5A-FF15-4F38-9CEF-F3F6B542C7D1}" dt="2021-10-11T14:53:23.115" v="123" actId="47"/>
        <pc:sldMkLst>
          <pc:docMk/>
          <pc:sldMk cId="1598330269" sldId="297"/>
        </pc:sldMkLst>
      </pc:sldChg>
      <pc:sldChg chg="add del ord">
        <pc:chgData name="James Franklin" userId="cf915d05-507f-491f-b4a6-b2aa085ee4b1" providerId="ADAL" clId="{122C2B5A-FF15-4F38-9CEF-F3F6B542C7D1}" dt="2021-10-11T14:54:01.842" v="125" actId="47"/>
        <pc:sldMkLst>
          <pc:docMk/>
          <pc:sldMk cId="118309386" sldId="298"/>
        </pc:sldMkLst>
      </pc:sldChg>
      <pc:sldChg chg="add del">
        <pc:chgData name="James Franklin" userId="cf915d05-507f-491f-b4a6-b2aa085ee4b1" providerId="ADAL" clId="{122C2B5A-FF15-4F38-9CEF-F3F6B542C7D1}" dt="2021-10-11T14:54:01.970" v="126" actId="47"/>
        <pc:sldMkLst>
          <pc:docMk/>
          <pc:sldMk cId="1714795288" sldId="299"/>
        </pc:sldMkLst>
      </pc:sldChg>
      <pc:sldChg chg="add del ord">
        <pc:chgData name="James Franklin" userId="cf915d05-507f-491f-b4a6-b2aa085ee4b1" providerId="ADAL" clId="{122C2B5A-FF15-4F38-9CEF-F3F6B542C7D1}" dt="2021-10-11T14:54:09.790" v="127" actId="47"/>
        <pc:sldMkLst>
          <pc:docMk/>
          <pc:sldMk cId="2375732773" sldId="300"/>
        </pc:sldMkLst>
      </pc:sldChg>
      <pc:sldChg chg="add del">
        <pc:chgData name="James Franklin" userId="cf915d05-507f-491f-b4a6-b2aa085ee4b1" providerId="ADAL" clId="{122C2B5A-FF15-4F38-9CEF-F3F6B542C7D1}" dt="2021-10-11T14:54:09.930" v="128" actId="47"/>
        <pc:sldMkLst>
          <pc:docMk/>
          <pc:sldMk cId="1029472702" sldId="301"/>
        </pc:sldMkLst>
      </pc:sldChg>
      <pc:sldChg chg="add del ord">
        <pc:chgData name="James Franklin" userId="cf915d05-507f-491f-b4a6-b2aa085ee4b1" providerId="ADAL" clId="{122C2B5A-FF15-4F38-9CEF-F3F6B542C7D1}" dt="2021-10-11T14:50:14.129" v="112" actId="47"/>
        <pc:sldMkLst>
          <pc:docMk/>
          <pc:sldMk cId="1018090161" sldId="302"/>
        </pc:sldMkLst>
      </pc:sldChg>
      <pc:sldChg chg="add del">
        <pc:chgData name="James Franklin" userId="cf915d05-507f-491f-b4a6-b2aa085ee4b1" providerId="ADAL" clId="{122C2B5A-FF15-4F38-9CEF-F3F6B542C7D1}" dt="2021-10-11T14:50:14.281" v="113" actId="47"/>
        <pc:sldMkLst>
          <pc:docMk/>
          <pc:sldMk cId="2042650020" sldId="303"/>
        </pc:sldMkLst>
      </pc:sldChg>
      <pc:sldChg chg="add del">
        <pc:chgData name="James Franklin" userId="cf915d05-507f-491f-b4a6-b2aa085ee4b1" providerId="ADAL" clId="{122C2B5A-FF15-4F38-9CEF-F3F6B542C7D1}" dt="2021-10-11T14:54:10.696" v="129" actId="47"/>
        <pc:sldMkLst>
          <pc:docMk/>
          <pc:sldMk cId="4253260456" sldId="304"/>
        </pc:sldMkLst>
      </pc:sldChg>
      <pc:sldChg chg="add del ord">
        <pc:chgData name="James Franklin" userId="cf915d05-507f-491f-b4a6-b2aa085ee4b1" providerId="ADAL" clId="{122C2B5A-FF15-4F38-9CEF-F3F6B542C7D1}" dt="2021-10-11T14:54:11.730" v="130" actId="47"/>
        <pc:sldMkLst>
          <pc:docMk/>
          <pc:sldMk cId="4132719667" sldId="305"/>
        </pc:sldMkLst>
      </pc:sldChg>
      <pc:sldChg chg="add">
        <pc:chgData name="James Franklin" userId="cf915d05-507f-491f-b4a6-b2aa085ee4b1" providerId="ADAL" clId="{122C2B5A-FF15-4F38-9CEF-F3F6B542C7D1}" dt="2021-10-11T14:50:30.845" v="114"/>
        <pc:sldMkLst>
          <pc:docMk/>
          <pc:sldMk cId="459405264" sldId="306"/>
        </pc:sldMkLst>
      </pc:sldChg>
      <pc:sldChg chg="add">
        <pc:chgData name="James Franklin" userId="cf915d05-507f-491f-b4a6-b2aa085ee4b1" providerId="ADAL" clId="{122C2B5A-FF15-4F38-9CEF-F3F6B542C7D1}" dt="2021-10-11T14:51:59.404" v="117"/>
        <pc:sldMkLst>
          <pc:docMk/>
          <pc:sldMk cId="4202411797" sldId="307"/>
        </pc:sldMkLst>
      </pc:sldChg>
      <pc:sldChg chg="add">
        <pc:chgData name="James Franklin" userId="cf915d05-507f-491f-b4a6-b2aa085ee4b1" providerId="ADAL" clId="{122C2B5A-FF15-4F38-9CEF-F3F6B542C7D1}" dt="2021-10-11T14:53:15.435" v="121"/>
        <pc:sldMkLst>
          <pc:docMk/>
          <pc:sldMk cId="95868778" sldId="308"/>
        </pc:sldMkLst>
      </pc:sldChg>
      <pc:sldChg chg="add del">
        <pc:chgData name="James Franklin" userId="cf915d05-507f-491f-b4a6-b2aa085ee4b1" providerId="ADAL" clId="{122C2B5A-FF15-4F38-9CEF-F3F6B542C7D1}" dt="2021-10-11T14:52:59.753" v="120" actId="47"/>
        <pc:sldMkLst>
          <pc:docMk/>
          <pc:sldMk cId="597820540" sldId="308"/>
        </pc:sldMkLst>
      </pc:sldChg>
      <pc:sldChg chg="add">
        <pc:chgData name="James Franklin" userId="cf915d05-507f-491f-b4a6-b2aa085ee4b1" providerId="ADAL" clId="{122C2B5A-FF15-4F38-9CEF-F3F6B542C7D1}" dt="2021-10-11T14:53:57.469" v="124"/>
        <pc:sldMkLst>
          <pc:docMk/>
          <pc:sldMk cId="2219869814" sldId="309"/>
        </pc:sldMkLst>
      </pc:sldChg>
      <pc:sldChg chg="modSp new mod">
        <pc:chgData name="James Franklin" userId="cf915d05-507f-491f-b4a6-b2aa085ee4b1" providerId="ADAL" clId="{122C2B5A-FF15-4F38-9CEF-F3F6B542C7D1}" dt="2021-10-12T07:42:18.735" v="1311" actId="20577"/>
        <pc:sldMkLst>
          <pc:docMk/>
          <pc:sldMk cId="2385921551" sldId="310"/>
        </pc:sldMkLst>
        <pc:spChg chg="mod">
          <ac:chgData name="James Franklin" userId="cf915d05-507f-491f-b4a6-b2aa085ee4b1" providerId="ADAL" clId="{122C2B5A-FF15-4F38-9CEF-F3F6B542C7D1}" dt="2021-10-12T07:34:06.047" v="551" actId="20577"/>
          <ac:spMkLst>
            <pc:docMk/>
            <pc:sldMk cId="2385921551" sldId="310"/>
            <ac:spMk id="2" creationId="{FAF033F9-40A8-463C-AE8E-D73637D360A3}"/>
          </ac:spMkLst>
        </pc:spChg>
        <pc:spChg chg="mod">
          <ac:chgData name="James Franklin" userId="cf915d05-507f-491f-b4a6-b2aa085ee4b1" providerId="ADAL" clId="{122C2B5A-FF15-4F38-9CEF-F3F6B542C7D1}" dt="2021-10-12T07:42:18.735" v="1311" actId="20577"/>
          <ac:spMkLst>
            <pc:docMk/>
            <pc:sldMk cId="2385921551" sldId="310"/>
            <ac:spMk id="3" creationId="{15A7DC66-E06A-4ACD-A183-737BA45B2C2E}"/>
          </ac:spMkLst>
        </pc:spChg>
      </pc:sldChg>
      <pc:sldChg chg="add del">
        <pc:chgData name="James Franklin" userId="cf915d05-507f-491f-b4a6-b2aa085ee4b1" providerId="ADAL" clId="{122C2B5A-FF15-4F38-9CEF-F3F6B542C7D1}" dt="2021-10-12T07:44:02.420" v="1323" actId="2890"/>
        <pc:sldMkLst>
          <pc:docMk/>
          <pc:sldMk cId="491991080" sldId="311"/>
        </pc:sldMkLst>
      </pc:sldChg>
      <pc:sldChg chg="delSp mod">
        <pc:chgData name="James Franklin" userId="cf915d05-507f-491f-b4a6-b2aa085ee4b1" providerId="ADAL" clId="{122C2B5A-FF15-4F38-9CEF-F3F6B542C7D1}" dt="2021-10-18T09:57:57.909" v="1602" actId="478"/>
        <pc:sldMkLst>
          <pc:docMk/>
          <pc:sldMk cId="2261056649" sldId="311"/>
        </pc:sldMkLst>
        <pc:spChg chg="del">
          <ac:chgData name="James Franklin" userId="cf915d05-507f-491f-b4a6-b2aa085ee4b1" providerId="ADAL" clId="{122C2B5A-FF15-4F38-9CEF-F3F6B542C7D1}" dt="2021-10-18T09:57:57.909" v="1602" actId="478"/>
          <ac:spMkLst>
            <pc:docMk/>
            <pc:sldMk cId="2261056649" sldId="311"/>
            <ac:spMk id="5" creationId="{D4F521D8-07D1-43F4-95EB-07BD993084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15AC3-2A6F-447A-AA0E-F8AF4766AA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29252E9-9EA3-4FEE-AF96-AA7C1041C2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380164-0B27-4BE3-92F5-290A20804486}" type="datetimeFigureOut">
              <a:rPr lang="en-GB" smtClean="0"/>
              <a:t>19/10/2021</a:t>
            </a:fld>
            <a:endParaRPr lang="en-GB"/>
          </a:p>
        </p:txBody>
      </p:sp>
      <p:sp>
        <p:nvSpPr>
          <p:cNvPr id="4" name="Footer Placeholder 3">
            <a:extLst>
              <a:ext uri="{FF2B5EF4-FFF2-40B4-BE49-F238E27FC236}">
                <a16:creationId xmlns:a16="http://schemas.microsoft.com/office/drawing/2014/main" id="{C664E01A-0FC0-42BC-8462-1AC68A69AA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A9E45E-AB00-43AF-8E59-8B9648C41C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725A8D-0E8E-4863-9B9C-10B5862F5D93}" type="slidenum">
              <a:rPr lang="en-GB" smtClean="0"/>
              <a:t>‹#›</a:t>
            </a:fld>
            <a:endParaRPr lang="en-GB"/>
          </a:p>
        </p:txBody>
      </p:sp>
    </p:spTree>
    <p:extLst>
      <p:ext uri="{BB962C8B-B14F-4D97-AF65-F5344CB8AC3E}">
        <p14:creationId xmlns:p14="http://schemas.microsoft.com/office/powerpoint/2010/main" val="242717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19/10/2021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00566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61687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46F7E0BE-1E43-430C-965F-BEF87208DD6A}"/>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600"/>
              </a:spcBef>
              <a:spcAft>
                <a:spcPts val="6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F652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00B063-300B-45D4-BF96-2B670E9BA0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architecture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58ACA5"/>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0D8FECED-0FF9-4489-AAAD-A21A9C0BC54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38C22327-3191-4E99-A01A-5904651EF1C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architecture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B4025385-2C85-4D17-B5C3-928A26A09A36}"/>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0FE34C35-35D1-45FA-AF3D-2839F3C8D7B3}"/>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architecture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00566A"/>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EB2B0"/>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9B4382E5-B5CE-4BD8-9725-853884CD49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5726EA29-FE6D-49B9-B80D-2DB887ACDC1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architecture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D4593E0C-2029-4AB6-A03A-0DAF316C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963B054F-AE47-4B32-8298-3ECD1329903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CPU architecture</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3 Computer architecture and storage</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Stored program concept</a:t>
            </a:r>
          </a:p>
        </p:txBody>
      </p:sp>
      <p:sp>
        <p:nvSpPr>
          <p:cNvPr id="3" name="Text Placeholder 2"/>
          <p:cNvSpPr>
            <a:spLocks noGrp="1"/>
          </p:cNvSpPr>
          <p:nvPr>
            <p:ph type="body" sz="quarter" idx="14"/>
          </p:nvPr>
        </p:nvSpPr>
        <p:spPr/>
        <p:txBody>
          <a:bodyPr/>
          <a:lstStyle/>
          <a:p>
            <a:r>
              <a:rPr lang="en-GB" dirty="0"/>
              <a:t>Before about 1943, early computers stored the data to be worked on in memory</a:t>
            </a:r>
          </a:p>
          <a:p>
            <a:r>
              <a:rPr lang="en-GB" dirty="0"/>
              <a:t>The program was not stored</a:t>
            </a:r>
          </a:p>
          <a:p>
            <a:pPr lvl="1"/>
            <a:r>
              <a:rPr lang="en-GB" dirty="0"/>
              <a:t>Instructions were input one at a time using switches, or read in punch cards and executed one at a time</a:t>
            </a:r>
          </a:p>
          <a:p>
            <a:r>
              <a:rPr lang="en-GB" dirty="0"/>
              <a:t>In 1943-44, mathematician von Neumann and his colleagues had the idea of storing the program instructions as well as the data in memory</a:t>
            </a:r>
          </a:p>
          <a:p>
            <a:r>
              <a:rPr lang="en-GB" dirty="0"/>
              <a:t>The </a:t>
            </a:r>
            <a:r>
              <a:rPr lang="en-GB" b="1" dirty="0">
                <a:solidFill>
                  <a:srgbClr val="CF6529"/>
                </a:solidFill>
              </a:rPr>
              <a:t>stored-program computer </a:t>
            </a:r>
            <a:r>
              <a:rPr lang="en-GB" dirty="0"/>
              <a:t>was born!</a:t>
            </a:r>
          </a:p>
        </p:txBody>
      </p:sp>
    </p:spTree>
    <p:extLst>
      <p:ext uri="{BB962C8B-B14F-4D97-AF65-F5344CB8AC3E}">
        <p14:creationId xmlns:p14="http://schemas.microsoft.com/office/powerpoint/2010/main" val="288140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Von Neumann architecture</a:t>
            </a:r>
          </a:p>
          <a:p>
            <a:endParaRPr lang="en-GB"/>
          </a:p>
        </p:txBody>
      </p:sp>
      <p:sp>
        <p:nvSpPr>
          <p:cNvPr id="3" name="Text Placeholder 2"/>
          <p:cNvSpPr>
            <a:spLocks noGrp="1"/>
          </p:cNvSpPr>
          <p:nvPr>
            <p:ph type="body" sz="quarter" idx="14"/>
          </p:nvPr>
        </p:nvSpPr>
        <p:spPr/>
        <p:txBody>
          <a:bodyPr/>
          <a:lstStyle/>
          <a:p>
            <a:r>
              <a:rPr lang="en-GB">
                <a:solidFill>
                  <a:schemeClr val="tx1"/>
                </a:solidFill>
              </a:rPr>
              <a:t>Program </a:t>
            </a:r>
            <a:r>
              <a:rPr lang="en-GB" b="1"/>
              <a:t>instructions</a:t>
            </a:r>
            <a:r>
              <a:rPr lang="en-GB">
                <a:solidFill>
                  <a:schemeClr val="tx1"/>
                </a:solidFill>
              </a:rPr>
              <a:t> and the </a:t>
            </a:r>
            <a:r>
              <a:rPr lang="en-GB" b="1"/>
              <a:t>data</a:t>
            </a:r>
            <a:r>
              <a:rPr lang="en-GB">
                <a:solidFill>
                  <a:schemeClr val="tx1"/>
                </a:solidFill>
              </a:rPr>
              <a:t> the programs are using are both stored in the same memory</a:t>
            </a:r>
          </a:p>
          <a:p>
            <a:pPr lvl="1"/>
            <a:r>
              <a:rPr lang="en-GB"/>
              <a:t>The CPU accesses both instructions and data from the </a:t>
            </a:r>
            <a:br>
              <a:rPr lang="en-GB"/>
            </a:br>
            <a:r>
              <a:rPr lang="en-GB"/>
              <a:t>same RAM</a:t>
            </a:r>
          </a:p>
          <a:p>
            <a:endParaRPr lang="en-GB"/>
          </a:p>
        </p:txBody>
      </p:sp>
      <p:pic>
        <p:nvPicPr>
          <p:cNvPr id="5" name="Picture 4">
            <a:extLst>
              <a:ext uri="{FF2B5EF4-FFF2-40B4-BE49-F238E27FC236}">
                <a16:creationId xmlns:a16="http://schemas.microsoft.com/office/drawing/2014/main" id="{E7FF3401-F011-4F7E-B969-A97F1BBDC9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37436" y="3294991"/>
            <a:ext cx="3469128" cy="3081763"/>
          </a:xfrm>
          <a:prstGeom prst="rect">
            <a:avLst/>
          </a:prstGeom>
        </p:spPr>
      </p:pic>
    </p:spTree>
    <p:extLst>
      <p:ext uri="{BB962C8B-B14F-4D97-AF65-F5344CB8AC3E}">
        <p14:creationId xmlns:p14="http://schemas.microsoft.com/office/powerpoint/2010/main" val="196502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Components of the CPU</a:t>
            </a:r>
          </a:p>
        </p:txBody>
      </p:sp>
      <p:sp>
        <p:nvSpPr>
          <p:cNvPr id="3" name="Text Placeholder 2"/>
          <p:cNvSpPr>
            <a:spLocks noGrp="1"/>
          </p:cNvSpPr>
          <p:nvPr>
            <p:ph type="body" sz="quarter" idx="14"/>
          </p:nvPr>
        </p:nvSpPr>
        <p:spPr/>
        <p:txBody>
          <a:bodyPr/>
          <a:lstStyle/>
          <a:p>
            <a:r>
              <a:rPr lang="en-GB" dirty="0"/>
              <a:t>The CPU has two major components called the</a:t>
            </a:r>
          </a:p>
          <a:p>
            <a:pPr lvl="1"/>
            <a:r>
              <a:rPr lang="en-GB" dirty="0"/>
              <a:t>Control Unit </a:t>
            </a:r>
          </a:p>
          <a:p>
            <a:pPr lvl="1"/>
            <a:r>
              <a:rPr lang="en-GB" dirty="0"/>
              <a:t>Arithmetic-Logic Unit (ALU)</a:t>
            </a:r>
          </a:p>
          <a:p>
            <a:r>
              <a:rPr lang="en-GB" dirty="0"/>
              <a:t>There are also </a:t>
            </a:r>
            <a:r>
              <a:rPr lang="en-GB" dirty="0">
                <a:solidFill>
                  <a:srgbClr val="CF6529"/>
                </a:solidFill>
              </a:rPr>
              <a:t>registers</a:t>
            </a:r>
            <a:r>
              <a:rPr lang="en-GB" dirty="0"/>
              <a:t> </a:t>
            </a:r>
            <a:br>
              <a:rPr lang="en-GB" dirty="0"/>
            </a:br>
            <a:r>
              <a:rPr lang="en-GB" dirty="0"/>
              <a:t>that are used to carry out </a:t>
            </a:r>
            <a:br>
              <a:rPr lang="en-GB" dirty="0"/>
            </a:br>
            <a:r>
              <a:rPr lang="en-GB" dirty="0"/>
              <a:t>these operations</a:t>
            </a:r>
          </a:p>
          <a:p>
            <a:pPr lvl="1"/>
            <a:r>
              <a:rPr lang="en-GB" dirty="0"/>
              <a:t>A </a:t>
            </a:r>
            <a:r>
              <a:rPr lang="en-GB" dirty="0">
                <a:solidFill>
                  <a:srgbClr val="CF6529"/>
                </a:solidFill>
              </a:rPr>
              <a:t>register</a:t>
            </a:r>
            <a:r>
              <a:rPr lang="en-GB" dirty="0"/>
              <a:t> is a very fast </a:t>
            </a:r>
            <a:br>
              <a:rPr lang="en-GB" dirty="0"/>
            </a:br>
            <a:r>
              <a:rPr lang="en-GB" dirty="0"/>
              <a:t>memory location in the </a:t>
            </a:r>
            <a:br>
              <a:rPr lang="en-GB" dirty="0"/>
            </a:br>
            <a:r>
              <a:rPr lang="en-GB" dirty="0"/>
              <a:t>CPU itself</a:t>
            </a:r>
          </a:p>
          <a:p>
            <a:pPr lvl="1"/>
            <a:r>
              <a:rPr lang="en-GB" dirty="0"/>
              <a:t>Cache is located on the CPU – </a:t>
            </a:r>
            <a:br>
              <a:rPr lang="en-GB" dirty="0"/>
            </a:br>
            <a:r>
              <a:rPr lang="en-GB" dirty="0"/>
              <a:t>it is slower to access than </a:t>
            </a:r>
            <a:br>
              <a:rPr lang="en-GB" dirty="0"/>
            </a:br>
            <a:r>
              <a:rPr lang="en-GB" dirty="0"/>
              <a:t>registers but faster than RAM</a:t>
            </a:r>
          </a:p>
          <a:p>
            <a:endParaRPr lang="en-GB" dirty="0"/>
          </a:p>
        </p:txBody>
      </p:sp>
      <p:pic>
        <p:nvPicPr>
          <p:cNvPr id="16" name="Picture 15">
            <a:extLst>
              <a:ext uri="{FF2B5EF4-FFF2-40B4-BE49-F238E27FC236}">
                <a16:creationId xmlns:a16="http://schemas.microsoft.com/office/drawing/2014/main" id="{88755AA4-5E15-4763-88AA-5C4C154D3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569" y="2344667"/>
            <a:ext cx="3520443" cy="3607100"/>
          </a:xfrm>
          <a:prstGeom prst="rect">
            <a:avLst/>
          </a:prstGeom>
        </p:spPr>
      </p:pic>
    </p:spTree>
    <p:extLst>
      <p:ext uri="{BB962C8B-B14F-4D97-AF65-F5344CB8AC3E}">
        <p14:creationId xmlns:p14="http://schemas.microsoft.com/office/powerpoint/2010/main" val="196695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Registers in the CPU </a:t>
            </a:r>
          </a:p>
        </p:txBody>
      </p:sp>
      <p:sp>
        <p:nvSpPr>
          <p:cNvPr id="3" name="Text Placeholder 2"/>
          <p:cNvSpPr>
            <a:spLocks noGrp="1"/>
          </p:cNvSpPr>
          <p:nvPr>
            <p:ph type="body" sz="quarter" idx="14"/>
          </p:nvPr>
        </p:nvSpPr>
        <p:spPr>
          <a:xfrm>
            <a:off x="724280" y="1704179"/>
            <a:ext cx="7619620" cy="4451692"/>
          </a:xfrm>
        </p:spPr>
        <p:txBody>
          <a:bodyPr/>
          <a:lstStyle/>
          <a:p>
            <a:pPr>
              <a:spcAft>
                <a:spcPts val="600"/>
              </a:spcAft>
            </a:pPr>
            <a:r>
              <a:rPr lang="en-GB" b="1" dirty="0">
                <a:solidFill>
                  <a:srgbClr val="CF6529"/>
                </a:solidFill>
              </a:rPr>
              <a:t>Program Counter (PC)</a:t>
            </a:r>
            <a:r>
              <a:rPr lang="en-GB" dirty="0">
                <a:solidFill>
                  <a:srgbClr val="CF6529"/>
                </a:solidFill>
              </a:rPr>
              <a:t> </a:t>
            </a:r>
            <a:br>
              <a:rPr lang="en-GB" dirty="0"/>
            </a:br>
            <a:r>
              <a:rPr lang="en-GB" sz="2000" dirty="0"/>
              <a:t>holds the address of the next instruction to be executed</a:t>
            </a:r>
          </a:p>
          <a:p>
            <a:pPr>
              <a:spcAft>
                <a:spcPts val="600"/>
              </a:spcAft>
            </a:pPr>
            <a:r>
              <a:rPr lang="en-GB" b="1" dirty="0">
                <a:solidFill>
                  <a:srgbClr val="CF6529"/>
                </a:solidFill>
              </a:rPr>
              <a:t>Memory Address Register (MAR)</a:t>
            </a:r>
            <a:br>
              <a:rPr lang="en-GB" dirty="0">
                <a:solidFill>
                  <a:srgbClr val="CF6529"/>
                </a:solidFill>
              </a:rPr>
            </a:br>
            <a:r>
              <a:rPr lang="en-GB" sz="2000" dirty="0"/>
              <a:t>holds the memory address of the current instruction, and then the data that it uses, so that these can be fetched from memory</a:t>
            </a:r>
            <a:endParaRPr lang="en-GB" dirty="0"/>
          </a:p>
          <a:p>
            <a:pPr>
              <a:spcAft>
                <a:spcPts val="600"/>
              </a:spcAft>
            </a:pPr>
            <a:r>
              <a:rPr lang="en-GB" b="1" dirty="0">
                <a:solidFill>
                  <a:srgbClr val="CF6529"/>
                </a:solidFill>
              </a:rPr>
              <a:t>Memory Data Register (MDR)</a:t>
            </a:r>
            <a:br>
              <a:rPr lang="en-GB" dirty="0">
                <a:solidFill>
                  <a:schemeClr val="accent2"/>
                </a:solidFill>
              </a:rPr>
            </a:br>
            <a:r>
              <a:rPr lang="en-GB" sz="2000" dirty="0"/>
              <a:t>holds the actual instruction, and then the data that has been fetched from memory</a:t>
            </a:r>
          </a:p>
          <a:p>
            <a:pPr>
              <a:spcAft>
                <a:spcPts val="600"/>
              </a:spcAft>
            </a:pPr>
            <a:r>
              <a:rPr lang="en-GB" b="1" dirty="0">
                <a:solidFill>
                  <a:srgbClr val="CF6529"/>
                </a:solidFill>
              </a:rPr>
              <a:t>Current Instruction Register (CIR)</a:t>
            </a:r>
            <a:br>
              <a:rPr lang="en-GB" sz="2000" dirty="0">
                <a:solidFill>
                  <a:srgbClr val="CF6529"/>
                </a:solidFill>
              </a:rPr>
            </a:br>
            <a:r>
              <a:rPr lang="en-GB" sz="2000" dirty="0"/>
              <a:t>holds the instruction currently being executed or decoded</a:t>
            </a:r>
          </a:p>
          <a:p>
            <a:pPr>
              <a:spcAft>
                <a:spcPts val="600"/>
              </a:spcAft>
            </a:pPr>
            <a:r>
              <a:rPr lang="en-GB" b="1" dirty="0">
                <a:solidFill>
                  <a:srgbClr val="CF6529"/>
                </a:solidFill>
              </a:rPr>
              <a:t>Accumulator (ACC)</a:t>
            </a:r>
            <a:br>
              <a:rPr lang="en-GB" dirty="0">
                <a:solidFill>
                  <a:srgbClr val="CF6529"/>
                </a:solidFill>
              </a:rPr>
            </a:br>
            <a:r>
              <a:rPr lang="en-GB" sz="2000" dirty="0"/>
              <a:t>holds the result of an instruction before it is transferred </a:t>
            </a:r>
            <a:br>
              <a:rPr lang="en-GB" sz="2000" dirty="0"/>
            </a:br>
            <a:r>
              <a:rPr lang="en-GB" sz="2000" dirty="0"/>
              <a:t>to memory</a:t>
            </a:r>
            <a:endParaRPr lang="en-GB" b="1" dirty="0">
              <a:solidFill>
                <a:srgbClr val="7BB931"/>
              </a:solidFill>
            </a:endParaRPr>
          </a:p>
        </p:txBody>
      </p:sp>
    </p:spTree>
    <p:extLst>
      <p:ext uri="{BB962C8B-B14F-4D97-AF65-F5344CB8AC3E}">
        <p14:creationId xmlns:p14="http://schemas.microsoft.com/office/powerpoint/2010/main" val="165545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240A6-F4AC-4B5C-9BFC-B3982F2EC7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p:cNvSpPr>
            <a:spLocks noGrp="1"/>
          </p:cNvSpPr>
          <p:nvPr>
            <p:ph type="body" sz="quarter" idx="13"/>
          </p:nvPr>
        </p:nvSpPr>
        <p:spPr/>
        <p:txBody>
          <a:bodyPr/>
          <a:lstStyle/>
          <a:p>
            <a:r>
              <a:rPr lang="en-GB">
                <a:solidFill>
                  <a:schemeClr val="bg1"/>
                </a:solidFill>
              </a:rPr>
              <a:t>Control Unit</a:t>
            </a:r>
          </a:p>
        </p:txBody>
      </p:sp>
      <p:sp>
        <p:nvSpPr>
          <p:cNvPr id="3" name="Text Placeholder 2"/>
          <p:cNvSpPr>
            <a:spLocks noGrp="1"/>
          </p:cNvSpPr>
          <p:nvPr>
            <p:ph type="body" sz="quarter" idx="14"/>
          </p:nvPr>
        </p:nvSpPr>
        <p:spPr>
          <a:xfrm>
            <a:off x="724280" y="1704179"/>
            <a:ext cx="6173670" cy="3453607"/>
          </a:xfrm>
        </p:spPr>
        <p:txBody>
          <a:bodyPr/>
          <a:lstStyle/>
          <a:p>
            <a:r>
              <a:rPr lang="en-GB" dirty="0">
                <a:solidFill>
                  <a:schemeClr val="bg1"/>
                </a:solidFill>
              </a:rPr>
              <a:t>The control unit coordinates and controls all of the activities taking place within </a:t>
            </a:r>
            <a:br>
              <a:rPr lang="en-GB" dirty="0">
                <a:solidFill>
                  <a:schemeClr val="bg1"/>
                </a:solidFill>
              </a:rPr>
            </a:br>
            <a:r>
              <a:rPr lang="en-GB" dirty="0">
                <a:solidFill>
                  <a:schemeClr val="bg1"/>
                </a:solidFill>
              </a:rPr>
              <a:t>the CPU</a:t>
            </a:r>
          </a:p>
          <a:p>
            <a:pPr lvl="1"/>
            <a:r>
              <a:rPr lang="en-GB" dirty="0">
                <a:solidFill>
                  <a:schemeClr val="bg1"/>
                </a:solidFill>
              </a:rPr>
              <a:t>It decodes instructions and executes them</a:t>
            </a:r>
          </a:p>
          <a:p>
            <a:pPr lvl="1"/>
            <a:r>
              <a:rPr lang="en-GB" dirty="0">
                <a:solidFill>
                  <a:schemeClr val="bg1"/>
                </a:solidFill>
              </a:rPr>
              <a:t>It receives signals from the system clock</a:t>
            </a:r>
          </a:p>
          <a:p>
            <a:pPr lvl="1"/>
            <a:r>
              <a:rPr lang="en-GB" dirty="0">
                <a:solidFill>
                  <a:schemeClr val="bg1"/>
                </a:solidFill>
              </a:rPr>
              <a:t>It directs the timing and control of other </a:t>
            </a:r>
            <a:br>
              <a:rPr lang="en-GB" dirty="0">
                <a:solidFill>
                  <a:schemeClr val="bg1"/>
                </a:solidFill>
              </a:rPr>
            </a:br>
            <a:r>
              <a:rPr lang="en-GB" dirty="0">
                <a:solidFill>
                  <a:schemeClr val="bg1"/>
                </a:solidFill>
              </a:rPr>
              <a:t>parts of the CPU, much like the conductor </a:t>
            </a:r>
            <a:br>
              <a:rPr lang="en-GB" dirty="0">
                <a:solidFill>
                  <a:schemeClr val="bg1"/>
                </a:solidFill>
              </a:rPr>
            </a:br>
            <a:r>
              <a:rPr lang="en-GB" dirty="0">
                <a:solidFill>
                  <a:schemeClr val="bg1"/>
                </a:solidFill>
              </a:rPr>
              <a:t>of an orchestra</a:t>
            </a:r>
          </a:p>
          <a:p>
            <a:pPr lvl="1"/>
            <a:endParaRPr lang="en-GB" dirty="0">
              <a:solidFill>
                <a:schemeClr val="bg1"/>
              </a:solidFill>
            </a:endParaRPr>
          </a:p>
        </p:txBody>
      </p:sp>
      <p:pic>
        <p:nvPicPr>
          <p:cNvPr id="9" name="Graphic 8">
            <a:extLst>
              <a:ext uri="{FF2B5EF4-FFF2-40B4-BE49-F238E27FC236}">
                <a16:creationId xmlns:a16="http://schemas.microsoft.com/office/drawing/2014/main" id="{3D677F68-FD31-46CE-9A29-8E4F32E6A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79061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Arithmetic Logic Unit</a:t>
            </a:r>
          </a:p>
        </p:txBody>
      </p:sp>
      <p:sp>
        <p:nvSpPr>
          <p:cNvPr id="3" name="Text Placeholder 2"/>
          <p:cNvSpPr>
            <a:spLocks noGrp="1"/>
          </p:cNvSpPr>
          <p:nvPr>
            <p:ph type="body" sz="quarter" idx="14"/>
          </p:nvPr>
        </p:nvSpPr>
        <p:spPr/>
        <p:txBody>
          <a:bodyPr/>
          <a:lstStyle/>
          <a:p>
            <a:r>
              <a:rPr lang="en-GB"/>
              <a:t>The ALU or Arithmetic Logic Unit is where the actual arithmetic operations are done</a:t>
            </a:r>
          </a:p>
          <a:p>
            <a:pPr lvl="1"/>
            <a:r>
              <a:rPr lang="en-GB"/>
              <a:t>It also carries out logical operations such as those including AND, OR and NOT</a:t>
            </a:r>
          </a:p>
        </p:txBody>
      </p:sp>
      <p:grpSp>
        <p:nvGrpSpPr>
          <p:cNvPr id="11" name="Group 10"/>
          <p:cNvGrpSpPr/>
          <p:nvPr/>
        </p:nvGrpSpPr>
        <p:grpSpPr>
          <a:xfrm>
            <a:off x="917773" y="3646710"/>
            <a:ext cx="2588757" cy="1914510"/>
            <a:chOff x="6456871" y="2026337"/>
            <a:chExt cx="1878021" cy="1388887"/>
          </a:xfrm>
        </p:grpSpPr>
        <p:cxnSp>
          <p:nvCxnSpPr>
            <p:cNvPr id="12" name="Straight Arrow Connector 11"/>
            <p:cNvCxnSpPr/>
            <p:nvPr/>
          </p:nvCxnSpPr>
          <p:spPr>
            <a:xfrm>
              <a:off x="7614139" y="2720781"/>
              <a:ext cx="720753" cy="0"/>
            </a:xfrm>
            <a:prstGeom prst="straightConnector1">
              <a:avLst/>
            </a:prstGeom>
            <a:ln w="88900">
              <a:solidFill>
                <a:srgbClr val="00566A"/>
              </a:solidFill>
              <a:tailEnd type="triangle" w="med" len="sm"/>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6456871" y="2026337"/>
              <a:ext cx="1388911" cy="1388887"/>
            </a:xfrm>
            <a:prstGeom prst="roundRect">
              <a:avLst/>
            </a:prstGeom>
            <a:solidFill>
              <a:schemeClr val="bg1"/>
            </a:solidFill>
            <a:ln w="76200">
              <a:solidFill>
                <a:srgbClr val="0056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b="1" dirty="0">
                  <a:solidFill>
                    <a:srgbClr val="00566A"/>
                  </a:solidFill>
                  <a:latin typeface="Arial" panose="020B0604020202020204" pitchFamily="34" charset="0"/>
                  <a:cs typeface="Arial" panose="020B0604020202020204" pitchFamily="34" charset="0"/>
                </a:rPr>
                <a:t>Main Memory</a:t>
              </a:r>
            </a:p>
            <a:p>
              <a:pPr algn="ctr"/>
              <a:r>
                <a:rPr lang="en-GB" sz="2800" b="1" dirty="0">
                  <a:solidFill>
                    <a:schemeClr val="tx1"/>
                  </a:solidFill>
                  <a:latin typeface="Consolas" panose="020B0609020204030204" pitchFamily="49" charset="0"/>
                  <a:cs typeface="Arial" panose="020B0604020202020204" pitchFamily="34" charset="0"/>
                </a:rPr>
                <a:t>X = 3</a:t>
              </a:r>
            </a:p>
            <a:p>
              <a:pPr algn="ctr"/>
              <a:r>
                <a:rPr lang="en-GB" sz="2800" b="1" dirty="0">
                  <a:solidFill>
                    <a:schemeClr val="tx1"/>
                  </a:solidFill>
                  <a:latin typeface="Consolas" panose="020B0609020204030204" pitchFamily="49" charset="0"/>
                  <a:cs typeface="Arial" panose="020B0604020202020204" pitchFamily="34" charset="0"/>
                </a:rPr>
                <a:t>Y = 5</a:t>
              </a:r>
            </a:p>
          </p:txBody>
        </p:sp>
      </p:grpSp>
      <p:grpSp>
        <p:nvGrpSpPr>
          <p:cNvPr id="15" name="Group 14"/>
          <p:cNvGrpSpPr/>
          <p:nvPr/>
        </p:nvGrpSpPr>
        <p:grpSpPr>
          <a:xfrm>
            <a:off x="5100066" y="3429000"/>
            <a:ext cx="3319654" cy="2326094"/>
            <a:chOff x="5437530" y="1868402"/>
            <a:chExt cx="2408253" cy="1687472"/>
          </a:xfrm>
        </p:grpSpPr>
        <p:cxnSp>
          <p:nvCxnSpPr>
            <p:cNvPr id="16" name="Straight Arrow Connector 15"/>
            <p:cNvCxnSpPr/>
            <p:nvPr/>
          </p:nvCxnSpPr>
          <p:spPr>
            <a:xfrm>
              <a:off x="5437530" y="2720781"/>
              <a:ext cx="720753" cy="0"/>
            </a:xfrm>
            <a:prstGeom prst="straightConnector1">
              <a:avLst/>
            </a:prstGeom>
            <a:ln w="88900">
              <a:solidFill>
                <a:srgbClr val="00566A"/>
              </a:solidFill>
              <a:tailEnd type="triangle" w="med" len="sm"/>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6158282" y="1868402"/>
              <a:ext cx="1687501" cy="1687472"/>
            </a:xfrm>
            <a:prstGeom prst="roundRect">
              <a:avLst/>
            </a:prstGeom>
            <a:solidFill>
              <a:schemeClr val="bg1"/>
            </a:solidFill>
            <a:ln w="76200">
              <a:solidFill>
                <a:srgbClr val="0056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2400" b="1" dirty="0">
                  <a:solidFill>
                    <a:srgbClr val="00566A"/>
                  </a:solidFill>
                  <a:latin typeface="Arial" panose="020B0604020202020204" pitchFamily="34" charset="0"/>
                  <a:cs typeface="Arial" panose="020B0604020202020204" pitchFamily="34" charset="0"/>
                </a:rPr>
                <a:t>Accumulator</a:t>
              </a:r>
            </a:p>
            <a:p>
              <a:pPr algn="ctr"/>
              <a:r>
                <a:rPr lang="en-GB" sz="2800" b="1" dirty="0">
                  <a:solidFill>
                    <a:schemeClr val="tx1"/>
                  </a:solidFill>
                  <a:latin typeface="Consolas" panose="020B0609020204030204" pitchFamily="49" charset="0"/>
                  <a:cs typeface="Arial" panose="020B0604020202020204" pitchFamily="34" charset="0"/>
                </a:rPr>
                <a:t>8</a:t>
              </a:r>
            </a:p>
          </p:txBody>
        </p:sp>
      </p:grpSp>
      <p:sp>
        <p:nvSpPr>
          <p:cNvPr id="18" name="Rectangle 17"/>
          <p:cNvSpPr/>
          <p:nvPr/>
        </p:nvSpPr>
        <p:spPr>
          <a:xfrm>
            <a:off x="3506530" y="4157279"/>
            <a:ext cx="1980296" cy="865247"/>
          </a:xfrm>
          <a:prstGeom prst="rect">
            <a:avLst/>
          </a:prstGeom>
          <a:solidFill>
            <a:srgbClr val="CF6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latin typeface="Consolas" panose="020B0609020204030204" pitchFamily="49" charset="0"/>
              </a:rPr>
              <a:t>ADD X, Y</a:t>
            </a:r>
          </a:p>
        </p:txBody>
      </p:sp>
      <p:sp>
        <p:nvSpPr>
          <p:cNvPr id="19" name="Rectangle 18"/>
          <p:cNvSpPr/>
          <p:nvPr/>
        </p:nvSpPr>
        <p:spPr>
          <a:xfrm>
            <a:off x="3936501" y="3510948"/>
            <a:ext cx="1133644" cy="646331"/>
          </a:xfrm>
          <a:prstGeom prst="rect">
            <a:avLst/>
          </a:prstGeom>
        </p:spPr>
        <p:txBody>
          <a:bodyPr wrap="none">
            <a:spAutoFit/>
          </a:bodyPr>
          <a:lstStyle/>
          <a:p>
            <a:pPr algn="ctr"/>
            <a:r>
              <a:rPr lang="en-GB" sz="3600" b="1">
                <a:cs typeface="Arial" panose="020B0604020202020204" pitchFamily="34" charset="0"/>
              </a:rPr>
              <a:t>ALU</a:t>
            </a:r>
          </a:p>
        </p:txBody>
      </p:sp>
    </p:spTree>
    <p:extLst>
      <p:ext uri="{BB962C8B-B14F-4D97-AF65-F5344CB8AC3E}">
        <p14:creationId xmlns:p14="http://schemas.microsoft.com/office/powerpoint/2010/main" val="9586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1</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1</a:t>
            </a:r>
          </a:p>
        </p:txBody>
      </p:sp>
    </p:spTree>
    <p:extLst>
      <p:ext uri="{BB962C8B-B14F-4D97-AF65-F5344CB8AC3E}">
        <p14:creationId xmlns:p14="http://schemas.microsoft.com/office/powerpoint/2010/main" val="104592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Fetch – Decode – Execute </a:t>
            </a:r>
          </a:p>
          <a:p>
            <a:endParaRPr lang="en-GB"/>
          </a:p>
        </p:txBody>
      </p:sp>
      <p:sp>
        <p:nvSpPr>
          <p:cNvPr id="4" name="Text Placeholder 3"/>
          <p:cNvSpPr>
            <a:spLocks noGrp="1"/>
          </p:cNvSpPr>
          <p:nvPr>
            <p:ph type="body" sz="quarter" idx="14"/>
          </p:nvPr>
        </p:nvSpPr>
        <p:spPr>
          <a:xfrm>
            <a:off x="724280" y="1704179"/>
            <a:ext cx="5103865" cy="3846876"/>
          </a:xfrm>
        </p:spPr>
        <p:txBody>
          <a:bodyPr/>
          <a:lstStyle/>
          <a:p>
            <a:pPr>
              <a:spcAft>
                <a:spcPts val="600"/>
              </a:spcAft>
            </a:pPr>
            <a:r>
              <a:rPr lang="en-GB"/>
              <a:t>The CPU operates by repeating three operations:</a:t>
            </a:r>
          </a:p>
          <a:p>
            <a:pPr marL="914400" lvl="1" indent="-514350">
              <a:spcAft>
                <a:spcPts val="600"/>
              </a:spcAft>
            </a:pPr>
            <a:r>
              <a:rPr lang="en-GB" sz="2500" b="1">
                <a:solidFill>
                  <a:schemeClr val="accent4"/>
                </a:solidFill>
              </a:rPr>
              <a:t>FETCH</a:t>
            </a:r>
            <a:r>
              <a:rPr lang="en-GB" sz="2500">
                <a:solidFill>
                  <a:schemeClr val="tx1"/>
                </a:solidFill>
              </a:rPr>
              <a:t> – causes the next instruction and any data involved to be fetched from main memory</a:t>
            </a:r>
          </a:p>
          <a:p>
            <a:pPr marL="914400" lvl="1" indent="-514350">
              <a:spcAft>
                <a:spcPts val="600"/>
              </a:spcAft>
            </a:pPr>
            <a:r>
              <a:rPr lang="en-GB" sz="2500" b="1">
                <a:solidFill>
                  <a:schemeClr val="accent5"/>
                </a:solidFill>
              </a:rPr>
              <a:t>DECODE</a:t>
            </a:r>
            <a:r>
              <a:rPr lang="en-GB" sz="2500">
                <a:solidFill>
                  <a:schemeClr val="tx1"/>
                </a:solidFill>
              </a:rPr>
              <a:t> – decodes the instruction </a:t>
            </a:r>
          </a:p>
          <a:p>
            <a:pPr marL="914400" lvl="1" indent="-514350">
              <a:spcAft>
                <a:spcPts val="600"/>
              </a:spcAft>
            </a:pPr>
            <a:r>
              <a:rPr lang="en-GB" sz="2500" b="1">
                <a:solidFill>
                  <a:schemeClr val="accent2"/>
                </a:solidFill>
              </a:rPr>
              <a:t>EXECUTE</a:t>
            </a:r>
            <a:r>
              <a:rPr lang="en-GB" sz="2500">
                <a:solidFill>
                  <a:schemeClr val="tx1"/>
                </a:solidFill>
              </a:rPr>
              <a:t> – the instruction </a:t>
            </a:r>
            <a:br>
              <a:rPr lang="en-GB" sz="2500">
                <a:solidFill>
                  <a:schemeClr val="tx1"/>
                </a:solidFill>
              </a:rPr>
            </a:br>
            <a:r>
              <a:rPr lang="en-GB" sz="2500">
                <a:solidFill>
                  <a:schemeClr val="tx1"/>
                </a:solidFill>
              </a:rPr>
              <a:t>is executed</a:t>
            </a:r>
          </a:p>
          <a:p>
            <a:pPr>
              <a:spcAft>
                <a:spcPts val="600"/>
              </a:spcAft>
            </a:pPr>
            <a:r>
              <a:rPr lang="en-GB"/>
              <a:t>This process is then repeated…</a:t>
            </a:r>
          </a:p>
          <a:p>
            <a:endParaRPr lang="en-GB"/>
          </a:p>
        </p:txBody>
      </p:sp>
      <p:pic>
        <p:nvPicPr>
          <p:cNvPr id="5" name="Picture 4">
            <a:extLst>
              <a:ext uri="{FF2B5EF4-FFF2-40B4-BE49-F238E27FC236}">
                <a16:creationId xmlns:a16="http://schemas.microsoft.com/office/drawing/2014/main" id="{9B77B3F8-63A5-40EE-999A-5D67F112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903" y="2369123"/>
            <a:ext cx="3352502" cy="2777574"/>
          </a:xfrm>
          <a:prstGeom prst="rect">
            <a:avLst/>
          </a:prstGeom>
        </p:spPr>
      </p:pic>
    </p:spTree>
    <p:extLst>
      <p:ext uri="{BB962C8B-B14F-4D97-AF65-F5344CB8AC3E}">
        <p14:creationId xmlns:p14="http://schemas.microsoft.com/office/powerpoint/2010/main" val="351700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Program Counter (PC)</a:t>
            </a:r>
          </a:p>
        </p:txBody>
      </p:sp>
      <p:sp>
        <p:nvSpPr>
          <p:cNvPr id="3" name="Text Placeholder 2"/>
          <p:cNvSpPr>
            <a:spLocks noGrp="1"/>
          </p:cNvSpPr>
          <p:nvPr>
            <p:ph type="body" sz="quarter" idx="14"/>
          </p:nvPr>
        </p:nvSpPr>
        <p:spPr>
          <a:xfrm>
            <a:off x="724281" y="1704179"/>
            <a:ext cx="4614338" cy="4364112"/>
          </a:xfrm>
        </p:spPr>
        <p:txBody>
          <a:bodyPr/>
          <a:lstStyle/>
          <a:p>
            <a:r>
              <a:rPr lang="en-GB"/>
              <a:t>The Program Counter holds the address of the next instruction to be executed</a:t>
            </a:r>
          </a:p>
          <a:p>
            <a:pPr lvl="1"/>
            <a:r>
              <a:rPr lang="en-GB"/>
              <a:t>The Program Counter is incremented (increased by 1) </a:t>
            </a:r>
            <a:br>
              <a:rPr lang="en-GB"/>
            </a:br>
            <a:r>
              <a:rPr lang="en-GB"/>
              <a:t>as soon as that instruction has been fetched</a:t>
            </a:r>
          </a:p>
        </p:txBody>
      </p:sp>
      <p:graphicFrame>
        <p:nvGraphicFramePr>
          <p:cNvPr id="5" name="Table 4"/>
          <p:cNvGraphicFramePr>
            <a:graphicFrameLocks noGrp="1"/>
          </p:cNvGraphicFramePr>
          <p:nvPr/>
        </p:nvGraphicFramePr>
        <p:xfrm>
          <a:off x="7054599" y="1527942"/>
          <a:ext cx="1317655" cy="4450080"/>
        </p:xfrm>
        <a:graphic>
          <a:graphicData uri="http://schemas.openxmlformats.org/drawingml/2006/table">
            <a:tbl>
              <a:tblPr firstRow="1" bandRow="1">
                <a:tableStyleId>{5C22544A-7EE6-4342-B048-85BDC9FD1C3A}</a:tableStyleId>
              </a:tblPr>
              <a:tblGrid>
                <a:gridCol w="394018">
                  <a:extLst>
                    <a:ext uri="{9D8B030D-6E8A-4147-A177-3AD203B41FA5}">
                      <a16:colId xmlns:a16="http://schemas.microsoft.com/office/drawing/2014/main" val="1267824167"/>
                    </a:ext>
                  </a:extLst>
                </a:gridCol>
                <a:gridCol w="923637">
                  <a:extLst>
                    <a:ext uri="{9D8B030D-6E8A-4147-A177-3AD203B41FA5}">
                      <a16:colId xmlns:a16="http://schemas.microsoft.com/office/drawing/2014/main" val="2648038873"/>
                    </a:ext>
                  </a:extLst>
                </a:gridCol>
              </a:tblGrid>
              <a:tr h="370840">
                <a:tc>
                  <a:txBody>
                    <a:bodyPr/>
                    <a:lstStyle/>
                    <a:p>
                      <a:pPr algn="ctr"/>
                      <a:r>
                        <a:rPr lang="en-GB" sz="1400" b="0">
                          <a:solidFill>
                            <a:schemeClr val="tx1"/>
                          </a:solidFill>
                          <a:latin typeface="Consolas" panose="020B0609020204030204" pitchFamily="49"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endParaRPr lang="en-GB"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84890284"/>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8868485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59243880"/>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9549138"/>
                  </a:ext>
                </a:extLst>
              </a:tr>
              <a:tr h="370840">
                <a:tc>
                  <a:txBody>
                    <a:bodyPr/>
                    <a:lstStyle/>
                    <a:p>
                      <a:pPr algn="ctr"/>
                      <a:r>
                        <a:rPr lang="en-GB" sz="1400" b="1">
                          <a:solidFill>
                            <a:schemeClr val="tx1"/>
                          </a:solidFill>
                          <a:latin typeface="Consolas" panose="020B0609020204030204" pitchFamily="49" charset="0"/>
                          <a:cs typeface="Arial" panose="020B0604020202020204" pitchFamily="34" charset="0"/>
                        </a:rPr>
                        <a:t>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r>
                        <a:rPr lang="en-GB" sz="1400" b="1">
                          <a:solidFill>
                            <a:schemeClr val="tx1"/>
                          </a:solidFill>
                          <a:latin typeface="Consolas" panose="020B0609020204030204" pitchFamily="49" charset="0"/>
                          <a:cs typeface="Arial" panose="020B0604020202020204" pitchFamily="34" charset="0"/>
                        </a:rPr>
                        <a:t>LDA 10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19907413"/>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r>
                        <a:rPr lang="en-GB" sz="1400">
                          <a:solidFill>
                            <a:schemeClr val="tx1"/>
                          </a:solidFill>
                          <a:latin typeface="Consolas" panose="020B0609020204030204" pitchFamily="49" charset="0"/>
                          <a:cs typeface="Arial" panose="020B0604020202020204" pitchFamily="34" charset="0"/>
                        </a:rPr>
                        <a:t>ADD 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68250501"/>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r>
                        <a:rPr lang="en-GB" sz="1400">
                          <a:solidFill>
                            <a:schemeClr val="tx1"/>
                          </a:solidFill>
                          <a:latin typeface="Consolas" panose="020B0609020204030204" pitchFamily="49" charset="0"/>
                          <a:cs typeface="Arial" panose="020B0604020202020204" pitchFamily="34" charset="0"/>
                        </a:rPr>
                        <a:t>STO 12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7024462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6014586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16611074"/>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r>
                        <a:rPr lang="en-GB" sz="140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26975775"/>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r>
                        <a:rPr lang="en-GB" sz="1400">
                          <a:solidFill>
                            <a:schemeClr val="tx1"/>
                          </a:solidFill>
                          <a:latin typeface="Arial" panose="020B0604020202020204" pitchFamily="34" charset="0"/>
                          <a:cs typeface="Arial" panose="020B0604020202020204" pitchFamily="34" charset="0"/>
                        </a:rPr>
                        <a:t>17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24139745"/>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29547734"/>
                  </a:ext>
                </a:extLst>
              </a:tr>
            </a:tbl>
          </a:graphicData>
        </a:graphic>
      </p:graphicFrame>
      <p:grpSp>
        <p:nvGrpSpPr>
          <p:cNvPr id="8" name="Group 7"/>
          <p:cNvGrpSpPr/>
          <p:nvPr/>
        </p:nvGrpSpPr>
        <p:grpSpPr>
          <a:xfrm>
            <a:off x="5371600" y="2519973"/>
            <a:ext cx="1675367" cy="1388887"/>
            <a:chOff x="6456871" y="2026337"/>
            <a:chExt cx="1675367" cy="1388887"/>
          </a:xfrm>
        </p:grpSpPr>
        <p:sp>
          <p:nvSpPr>
            <p:cNvPr id="4" name="Rounded Rectangle 3"/>
            <p:cNvSpPr/>
            <p:nvPr/>
          </p:nvSpPr>
          <p:spPr bwMode="auto">
            <a:xfrm>
              <a:off x="6456871" y="2026337"/>
              <a:ext cx="1388911" cy="1388887"/>
            </a:xfrm>
            <a:prstGeom prst="round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b="1">
                  <a:solidFill>
                    <a:schemeClr val="accent2"/>
                  </a:solidFill>
                  <a:latin typeface="Arial" panose="020B0604020202020204" pitchFamily="34" charset="0"/>
                  <a:cs typeface="Arial" panose="020B0604020202020204" pitchFamily="34" charset="0"/>
                </a:rPr>
                <a:t>Program Counter</a:t>
              </a:r>
            </a:p>
            <a:p>
              <a:pPr algn="ctr"/>
              <a:r>
                <a:rPr lang="en-GB" sz="4000" b="1">
                  <a:solidFill>
                    <a:schemeClr val="tx1"/>
                  </a:solidFill>
                  <a:latin typeface="Arial" panose="020B0604020202020204" pitchFamily="34" charset="0"/>
                  <a:cs typeface="Arial" panose="020B0604020202020204" pitchFamily="34" charset="0"/>
                </a:rPr>
                <a:t>5</a:t>
              </a:r>
            </a:p>
          </p:txBody>
        </p:sp>
        <p:cxnSp>
          <p:nvCxnSpPr>
            <p:cNvPr id="7" name="Straight Arrow Connector 6"/>
            <p:cNvCxnSpPr/>
            <p:nvPr/>
          </p:nvCxnSpPr>
          <p:spPr>
            <a:xfrm>
              <a:off x="7845782" y="2720780"/>
              <a:ext cx="28645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986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03CB41-F453-4AAE-973F-FF93EB2D17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99566" y="1998172"/>
            <a:ext cx="6044434" cy="4859828"/>
          </a:xfrm>
          <a:prstGeom prst="rect">
            <a:avLst/>
          </a:prstGeom>
        </p:spPr>
      </p:pic>
      <p:sp>
        <p:nvSpPr>
          <p:cNvPr id="2" name="Text Placeholder 1"/>
          <p:cNvSpPr>
            <a:spLocks noGrp="1"/>
          </p:cNvSpPr>
          <p:nvPr>
            <p:ph type="body" sz="quarter" idx="13"/>
          </p:nvPr>
        </p:nvSpPr>
        <p:spPr/>
        <p:txBody>
          <a:bodyPr/>
          <a:lstStyle/>
          <a:p>
            <a:r>
              <a:rPr lang="en-GB"/>
              <a:t>Accumulator</a:t>
            </a:r>
          </a:p>
        </p:txBody>
      </p:sp>
      <p:sp>
        <p:nvSpPr>
          <p:cNvPr id="3" name="Text Placeholder 2"/>
          <p:cNvSpPr>
            <a:spLocks noGrp="1"/>
          </p:cNvSpPr>
          <p:nvPr>
            <p:ph type="body" sz="quarter" idx="14"/>
          </p:nvPr>
        </p:nvSpPr>
        <p:spPr>
          <a:xfrm>
            <a:off x="724280" y="1704179"/>
            <a:ext cx="4750573" cy="4549664"/>
          </a:xfrm>
        </p:spPr>
        <p:txBody>
          <a:bodyPr/>
          <a:lstStyle/>
          <a:p>
            <a:r>
              <a:rPr lang="en-GB"/>
              <a:t>The accumulator (ACC) is where arithmetic and logic results are temporarily stored, much like the </a:t>
            </a:r>
            <a:r>
              <a:rPr lang="en-GB" b="1"/>
              <a:t>M+</a:t>
            </a:r>
            <a:r>
              <a:rPr lang="en-GB"/>
              <a:t> function on </a:t>
            </a:r>
            <a:br>
              <a:rPr lang="en-GB"/>
            </a:br>
            <a:r>
              <a:rPr lang="en-GB"/>
              <a:t>a calculator</a:t>
            </a:r>
          </a:p>
          <a:p>
            <a:endParaRPr lang="en-GB"/>
          </a:p>
        </p:txBody>
      </p:sp>
      <p:pic>
        <p:nvPicPr>
          <p:cNvPr id="7" name="Graphic 6">
            <a:extLst>
              <a:ext uri="{FF2B5EF4-FFF2-40B4-BE49-F238E27FC236}">
                <a16:creationId xmlns:a16="http://schemas.microsoft.com/office/drawing/2014/main" id="{5DE18EC8-E1AA-4878-8B75-C91CE47147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00794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8C4D6A-F581-40AC-8733-CCC80952970E}"/>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0B136AEE-3005-4B11-9A91-5092F6FF9746}"/>
              </a:ext>
            </a:extLst>
          </p:cNvPr>
          <p:cNvSpPr>
            <a:spLocks noGrp="1"/>
          </p:cNvSpPr>
          <p:nvPr>
            <p:ph type="body" sz="quarter" idx="15"/>
          </p:nvPr>
        </p:nvSpPr>
        <p:spPr>
          <a:xfrm>
            <a:off x="724280" y="1704179"/>
            <a:ext cx="8419720" cy="3453607"/>
          </a:xfrm>
        </p:spPr>
        <p:txBody>
          <a:bodyPr/>
          <a:lstStyle/>
          <a:p>
            <a:pPr>
              <a:tabLst>
                <a:tab pos="4572000" algn="l"/>
                <a:tab pos="4841875" algn="l"/>
              </a:tabLst>
            </a:pPr>
            <a:r>
              <a:rPr lang="en-GB" dirty="0"/>
              <a:t>Understand the role of the CPU and the </a:t>
            </a:r>
            <a:br>
              <a:rPr lang="en-GB" dirty="0"/>
            </a:br>
            <a:r>
              <a:rPr lang="en-GB" dirty="0"/>
              <a:t>fetch-execute cycle</a:t>
            </a:r>
          </a:p>
          <a:p>
            <a:pPr>
              <a:tabLst>
                <a:tab pos="4572000" algn="l"/>
                <a:tab pos="4841875" algn="l"/>
              </a:tabLst>
            </a:pPr>
            <a:r>
              <a:rPr lang="en-GB" dirty="0"/>
              <a:t>Understand the following registers in the Von </a:t>
            </a:r>
            <a:br>
              <a:rPr lang="en-GB" dirty="0"/>
            </a:br>
            <a:r>
              <a:rPr lang="en-GB" dirty="0"/>
              <a:t>Neumann architecture:</a:t>
            </a:r>
          </a:p>
          <a:p>
            <a:pPr marL="538163" lvl="1">
              <a:tabLst>
                <a:tab pos="4572000" algn="l"/>
                <a:tab pos="4841875" algn="l"/>
              </a:tabLst>
            </a:pPr>
            <a:r>
              <a:rPr lang="en-GB" dirty="0"/>
              <a:t>MAR (Memory Address Register)	•	MDR (Memory Data Register)</a:t>
            </a:r>
          </a:p>
          <a:p>
            <a:pPr marL="538163" lvl="1">
              <a:tabLst>
                <a:tab pos="4572000" algn="l"/>
                <a:tab pos="4841875" algn="l"/>
              </a:tabLst>
            </a:pPr>
            <a:r>
              <a:rPr lang="en-GB" dirty="0"/>
              <a:t>CIR (Current Instruction Register) 	•	Program Counter (PC)</a:t>
            </a:r>
          </a:p>
          <a:p>
            <a:pPr marL="538163" lvl="1">
              <a:tabLst>
                <a:tab pos="4572000" algn="l"/>
                <a:tab pos="4841875" algn="l"/>
              </a:tabLst>
            </a:pPr>
            <a:r>
              <a:rPr lang="en-GB" dirty="0"/>
              <a:t>Accumulator (ACC)</a:t>
            </a:r>
          </a:p>
          <a:p>
            <a:pPr>
              <a:tabLst>
                <a:tab pos="4572000" algn="l"/>
                <a:tab pos="4841875" algn="l"/>
              </a:tabLst>
            </a:pPr>
            <a:r>
              <a:rPr lang="en-GB" dirty="0"/>
              <a:t>Understand common CPU components including:</a:t>
            </a:r>
          </a:p>
          <a:p>
            <a:pPr marL="538163" lvl="1">
              <a:tabLst>
                <a:tab pos="4572000" algn="l"/>
                <a:tab pos="4841875" algn="l"/>
              </a:tabLst>
            </a:pPr>
            <a:r>
              <a:rPr lang="en-GB" dirty="0"/>
              <a:t>ALU (Arithmetic Logic Unit)	•	CU (Control Unit)</a:t>
            </a:r>
          </a:p>
          <a:p>
            <a:pPr marL="538163" lvl="1">
              <a:tabLst>
                <a:tab pos="4572000" algn="l"/>
                <a:tab pos="4841875" algn="l"/>
              </a:tabLst>
            </a:pPr>
            <a:r>
              <a:rPr lang="en-GB" dirty="0"/>
              <a:t>Registers</a:t>
            </a:r>
          </a:p>
          <a:p>
            <a:endParaRPr lang="en-GB" dirty="0"/>
          </a:p>
        </p:txBody>
      </p:sp>
    </p:spTree>
    <p:extLst>
      <p:ext uri="{BB962C8B-B14F-4D97-AF65-F5344CB8AC3E}">
        <p14:creationId xmlns:p14="http://schemas.microsoft.com/office/powerpoint/2010/main" val="2261056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MAR and MDR</a:t>
            </a:r>
          </a:p>
        </p:txBody>
      </p:sp>
      <p:sp>
        <p:nvSpPr>
          <p:cNvPr id="3" name="Text Placeholder 2"/>
          <p:cNvSpPr>
            <a:spLocks noGrp="1"/>
          </p:cNvSpPr>
          <p:nvPr>
            <p:ph type="body" sz="quarter" idx="14"/>
          </p:nvPr>
        </p:nvSpPr>
        <p:spPr>
          <a:xfrm>
            <a:off x="724280" y="1704179"/>
            <a:ext cx="7797230" cy="4500678"/>
          </a:xfrm>
        </p:spPr>
        <p:txBody>
          <a:bodyPr/>
          <a:lstStyle/>
          <a:p>
            <a:r>
              <a:rPr lang="en-GB" dirty="0"/>
              <a:t>In the </a:t>
            </a:r>
            <a:r>
              <a:rPr lang="en-GB" dirty="0">
                <a:solidFill>
                  <a:srgbClr val="CF6529"/>
                </a:solidFill>
              </a:rPr>
              <a:t>FETCH</a:t>
            </a:r>
            <a:r>
              <a:rPr lang="en-GB" dirty="0"/>
              <a:t> stage of the F-E cycle</a:t>
            </a:r>
          </a:p>
          <a:p>
            <a:pPr lvl="1"/>
            <a:r>
              <a:rPr lang="en-GB" dirty="0"/>
              <a:t>the address of the </a:t>
            </a:r>
            <a:r>
              <a:rPr lang="en-GB" b="1" dirty="0"/>
              <a:t>instruction</a:t>
            </a:r>
            <a:r>
              <a:rPr lang="en-GB" dirty="0"/>
              <a:t> to be executed is copied from the Program Counter (PC) to the </a:t>
            </a:r>
            <a:r>
              <a:rPr lang="en-GB" dirty="0">
                <a:solidFill>
                  <a:srgbClr val="CF6529"/>
                </a:solidFill>
              </a:rPr>
              <a:t>Memory Address </a:t>
            </a:r>
            <a:br>
              <a:rPr lang="en-GB" dirty="0">
                <a:solidFill>
                  <a:srgbClr val="CF6529"/>
                </a:solidFill>
              </a:rPr>
            </a:br>
            <a:r>
              <a:rPr lang="en-GB" dirty="0">
                <a:solidFill>
                  <a:srgbClr val="CF6529"/>
                </a:solidFill>
              </a:rPr>
              <a:t>Register (MAR)</a:t>
            </a:r>
          </a:p>
          <a:p>
            <a:pPr lvl="1"/>
            <a:r>
              <a:rPr lang="en-GB" dirty="0"/>
              <a:t>The </a:t>
            </a:r>
            <a:r>
              <a:rPr lang="en-GB" b="1" dirty="0"/>
              <a:t>instruction</a:t>
            </a:r>
            <a:r>
              <a:rPr lang="en-GB" dirty="0"/>
              <a:t> at that address is fetched from memory and copied to the </a:t>
            </a:r>
            <a:r>
              <a:rPr lang="en-GB" dirty="0">
                <a:solidFill>
                  <a:srgbClr val="CF6529"/>
                </a:solidFill>
              </a:rPr>
              <a:t>Memory Data Register (MDR)</a:t>
            </a:r>
          </a:p>
          <a:p>
            <a:r>
              <a:rPr lang="en-GB" dirty="0"/>
              <a:t>The </a:t>
            </a:r>
            <a:r>
              <a:rPr lang="en-GB" dirty="0">
                <a:solidFill>
                  <a:srgbClr val="CF6529"/>
                </a:solidFill>
              </a:rPr>
              <a:t>Control Unit </a:t>
            </a:r>
            <a:r>
              <a:rPr lang="en-GB" dirty="0"/>
              <a:t>decodes the instruction and decides if data needs to be fetched</a:t>
            </a:r>
          </a:p>
          <a:p>
            <a:r>
              <a:rPr lang="en-GB" dirty="0"/>
              <a:t>If so, the </a:t>
            </a:r>
            <a:r>
              <a:rPr lang="en-GB" dirty="0">
                <a:solidFill>
                  <a:srgbClr val="CF6529"/>
                </a:solidFill>
              </a:rPr>
              <a:t>MAR</a:t>
            </a:r>
            <a:r>
              <a:rPr lang="en-GB" dirty="0"/>
              <a:t> is then used to hold the address of the </a:t>
            </a:r>
            <a:r>
              <a:rPr lang="en-GB" b="1" dirty="0"/>
              <a:t>data</a:t>
            </a:r>
            <a:r>
              <a:rPr lang="en-GB" dirty="0"/>
              <a:t> to be used in the instruction</a:t>
            </a:r>
          </a:p>
          <a:p>
            <a:r>
              <a:rPr lang="en-GB" dirty="0"/>
              <a:t>The </a:t>
            </a:r>
            <a:r>
              <a:rPr lang="en-GB" b="1" dirty="0"/>
              <a:t>data</a:t>
            </a:r>
            <a:r>
              <a:rPr lang="en-GB" dirty="0"/>
              <a:t> is fetched and copied to the </a:t>
            </a:r>
            <a:r>
              <a:rPr lang="en-GB" dirty="0">
                <a:solidFill>
                  <a:srgbClr val="CF6529"/>
                </a:solidFill>
              </a:rPr>
              <a:t>MDR</a:t>
            </a:r>
          </a:p>
          <a:p>
            <a:endParaRPr lang="en-GB" dirty="0"/>
          </a:p>
        </p:txBody>
      </p:sp>
    </p:spTree>
    <p:extLst>
      <p:ext uri="{BB962C8B-B14F-4D97-AF65-F5344CB8AC3E}">
        <p14:creationId xmlns:p14="http://schemas.microsoft.com/office/powerpoint/2010/main" val="214109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Working together</a:t>
            </a:r>
          </a:p>
        </p:txBody>
      </p:sp>
      <p:sp>
        <p:nvSpPr>
          <p:cNvPr id="3" name="Text Placeholder 2"/>
          <p:cNvSpPr>
            <a:spLocks noGrp="1"/>
          </p:cNvSpPr>
          <p:nvPr>
            <p:ph type="body" sz="quarter" idx="14"/>
          </p:nvPr>
        </p:nvSpPr>
        <p:spPr/>
        <p:txBody>
          <a:bodyPr/>
          <a:lstStyle/>
          <a:p>
            <a:pPr marL="0" indent="0">
              <a:buNone/>
            </a:pPr>
            <a:r>
              <a:rPr lang="en-GB" b="1" dirty="0"/>
              <a:t>MAR (</a:t>
            </a:r>
            <a:r>
              <a:rPr lang="en-GB" b="1" dirty="0">
                <a:solidFill>
                  <a:srgbClr val="CF6529"/>
                </a:solidFill>
              </a:rPr>
              <a:t>M</a:t>
            </a:r>
            <a:r>
              <a:rPr lang="en-GB" b="1" dirty="0"/>
              <a:t>emory </a:t>
            </a:r>
            <a:r>
              <a:rPr lang="en-GB" b="1" dirty="0">
                <a:solidFill>
                  <a:srgbClr val="CF6529"/>
                </a:solidFill>
              </a:rPr>
              <a:t>A</a:t>
            </a:r>
            <a:r>
              <a:rPr lang="en-GB" b="1" dirty="0"/>
              <a:t>ddress </a:t>
            </a:r>
            <a:r>
              <a:rPr lang="en-GB" b="1" dirty="0">
                <a:solidFill>
                  <a:srgbClr val="CF6529"/>
                </a:solidFill>
              </a:rPr>
              <a:t>R</a:t>
            </a:r>
            <a:r>
              <a:rPr lang="en-GB" b="1" dirty="0"/>
              <a:t>egister)</a:t>
            </a:r>
          </a:p>
          <a:p>
            <a:pPr marL="0" indent="0">
              <a:buNone/>
            </a:pPr>
            <a:r>
              <a:rPr lang="en-GB" b="1" dirty="0"/>
              <a:t>MDR (</a:t>
            </a:r>
            <a:r>
              <a:rPr lang="en-GB" b="1" dirty="0">
                <a:solidFill>
                  <a:srgbClr val="CF6529"/>
                </a:solidFill>
              </a:rPr>
              <a:t>M</a:t>
            </a:r>
            <a:r>
              <a:rPr lang="en-GB" b="1" dirty="0"/>
              <a:t>emory </a:t>
            </a:r>
            <a:r>
              <a:rPr lang="en-GB" b="1" dirty="0">
                <a:solidFill>
                  <a:srgbClr val="CF6529"/>
                </a:solidFill>
              </a:rPr>
              <a:t>D</a:t>
            </a:r>
            <a:r>
              <a:rPr lang="en-GB" b="1" dirty="0"/>
              <a:t>ata </a:t>
            </a:r>
            <a:r>
              <a:rPr lang="en-GB" b="1" dirty="0">
                <a:solidFill>
                  <a:srgbClr val="CF6529"/>
                </a:solidFill>
              </a:rPr>
              <a:t>R</a:t>
            </a:r>
            <a:r>
              <a:rPr lang="en-GB" b="1" dirty="0"/>
              <a:t>egister)</a:t>
            </a:r>
          </a:p>
          <a:p>
            <a:pPr marL="0" indent="0">
              <a:buNone/>
            </a:pPr>
            <a:r>
              <a:rPr lang="en-GB" dirty="0"/>
              <a:t>The two work together; The MAR knows where to look for data in RAM, the MDR keeps hold of that data until it’s ready to be used by the CPU</a:t>
            </a:r>
          </a:p>
        </p:txBody>
      </p:sp>
      <p:sp>
        <p:nvSpPr>
          <p:cNvPr id="5" name="Rounded Rectangle 4"/>
          <p:cNvSpPr/>
          <p:nvPr/>
        </p:nvSpPr>
        <p:spPr bwMode="auto">
          <a:xfrm>
            <a:off x="2752078" y="4379556"/>
            <a:ext cx="3808520" cy="1621115"/>
          </a:xfrm>
          <a:prstGeom prst="roundRect">
            <a:avLst/>
          </a:prstGeom>
          <a:solidFill>
            <a:schemeClr val="bg1"/>
          </a:solidFill>
          <a:ln w="76200">
            <a:solidFill>
              <a:srgbClr val="CF65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2000" b="1">
              <a:solidFill>
                <a:srgbClr val="0BD9AA"/>
              </a:solidFill>
              <a:latin typeface="Arial" panose="020B0604020202020204" pitchFamily="34" charset="0"/>
              <a:cs typeface="Arial" panose="020B0604020202020204" pitchFamily="34" charset="0"/>
            </a:endParaRPr>
          </a:p>
        </p:txBody>
      </p:sp>
      <p:sp>
        <p:nvSpPr>
          <p:cNvPr id="6" name="Rounded Rectangle 5"/>
          <p:cNvSpPr/>
          <p:nvPr/>
        </p:nvSpPr>
        <p:spPr bwMode="auto">
          <a:xfrm>
            <a:off x="5015525" y="4495671"/>
            <a:ext cx="1388911" cy="1388887"/>
          </a:xfrm>
          <a:prstGeom prst="roundRect">
            <a:avLst/>
          </a:prstGeom>
          <a:solidFill>
            <a:schemeClr val="bg1"/>
          </a:solidFill>
          <a:ln w="76200">
            <a:solidFill>
              <a:srgbClr val="0056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b="1">
                <a:solidFill>
                  <a:schemeClr val="tx1"/>
                </a:solidFill>
                <a:latin typeface="Arial" panose="020B0604020202020204" pitchFamily="34" charset="0"/>
                <a:cs typeface="Arial" panose="020B0604020202020204" pitchFamily="34" charset="0"/>
              </a:rPr>
              <a:t>MDR</a:t>
            </a:r>
            <a:br>
              <a:rPr lang="en-GB" b="1">
                <a:solidFill>
                  <a:schemeClr val="tx1"/>
                </a:solidFill>
                <a:latin typeface="Arial" panose="020B0604020202020204" pitchFamily="34" charset="0"/>
                <a:cs typeface="Arial" panose="020B0604020202020204" pitchFamily="34" charset="0"/>
              </a:rPr>
            </a:br>
            <a:r>
              <a:rPr lang="en-GB" b="1">
                <a:solidFill>
                  <a:schemeClr val="tx1"/>
                </a:solidFill>
                <a:latin typeface="Arial" panose="020B0604020202020204" pitchFamily="34" charset="0"/>
                <a:cs typeface="Arial" panose="020B0604020202020204" pitchFamily="34" charset="0"/>
              </a:rPr>
              <a:t>(Memory Data Register)</a:t>
            </a:r>
          </a:p>
        </p:txBody>
      </p:sp>
      <p:sp>
        <p:nvSpPr>
          <p:cNvPr id="7" name="Rounded Rectangle 6"/>
          <p:cNvSpPr/>
          <p:nvPr/>
        </p:nvSpPr>
        <p:spPr bwMode="auto">
          <a:xfrm>
            <a:off x="2884038" y="4495671"/>
            <a:ext cx="1388911" cy="1388887"/>
          </a:xfrm>
          <a:prstGeom prst="roundRect">
            <a:avLst/>
          </a:prstGeom>
          <a:solidFill>
            <a:schemeClr val="bg1"/>
          </a:solidFill>
          <a:ln w="76200">
            <a:solidFill>
              <a:srgbClr val="0056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b="1">
                <a:solidFill>
                  <a:schemeClr val="tx1"/>
                </a:solidFill>
                <a:latin typeface="Arial" panose="020B0604020202020204" pitchFamily="34" charset="0"/>
                <a:cs typeface="Arial" panose="020B0604020202020204" pitchFamily="34" charset="0"/>
              </a:rPr>
              <a:t>MAR</a:t>
            </a:r>
            <a:br>
              <a:rPr lang="en-GB" b="1">
                <a:solidFill>
                  <a:schemeClr val="tx1"/>
                </a:solidFill>
                <a:latin typeface="Arial" panose="020B0604020202020204" pitchFamily="34" charset="0"/>
                <a:cs typeface="Arial" panose="020B0604020202020204" pitchFamily="34" charset="0"/>
              </a:rPr>
            </a:br>
            <a:r>
              <a:rPr lang="en-GB" b="1">
                <a:solidFill>
                  <a:schemeClr val="tx1"/>
                </a:solidFill>
                <a:latin typeface="Arial" panose="020B0604020202020204" pitchFamily="34" charset="0"/>
                <a:cs typeface="Arial" panose="020B0604020202020204" pitchFamily="34" charset="0"/>
              </a:rPr>
              <a:t>(Memory Address Register)</a:t>
            </a:r>
          </a:p>
        </p:txBody>
      </p:sp>
    </p:spTree>
    <p:extLst>
      <p:ext uri="{BB962C8B-B14F-4D97-AF65-F5344CB8AC3E}">
        <p14:creationId xmlns:p14="http://schemas.microsoft.com/office/powerpoint/2010/main" val="232969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033F9-40A8-463C-AE8E-D73637D360A3}"/>
              </a:ext>
            </a:extLst>
          </p:cNvPr>
          <p:cNvSpPr>
            <a:spLocks noGrp="1"/>
          </p:cNvSpPr>
          <p:nvPr>
            <p:ph type="body" sz="quarter" idx="13"/>
          </p:nvPr>
        </p:nvSpPr>
        <p:spPr>
          <a:xfrm>
            <a:off x="723900" y="906463"/>
            <a:ext cx="8188368" cy="669925"/>
          </a:xfrm>
        </p:spPr>
        <p:txBody>
          <a:bodyPr/>
          <a:lstStyle/>
          <a:p>
            <a:r>
              <a:rPr lang="en-GB" dirty="0"/>
              <a:t>Current instruction register (CIR)</a:t>
            </a:r>
          </a:p>
        </p:txBody>
      </p:sp>
      <p:sp>
        <p:nvSpPr>
          <p:cNvPr id="3" name="Text Placeholder 2">
            <a:extLst>
              <a:ext uri="{FF2B5EF4-FFF2-40B4-BE49-F238E27FC236}">
                <a16:creationId xmlns:a16="http://schemas.microsoft.com/office/drawing/2014/main" id="{15A7DC66-E06A-4ACD-A183-737BA45B2C2E}"/>
              </a:ext>
            </a:extLst>
          </p:cNvPr>
          <p:cNvSpPr>
            <a:spLocks noGrp="1"/>
          </p:cNvSpPr>
          <p:nvPr>
            <p:ph type="body" sz="quarter" idx="14"/>
          </p:nvPr>
        </p:nvSpPr>
        <p:spPr>
          <a:xfrm>
            <a:off x="724280" y="1704179"/>
            <a:ext cx="7797230" cy="3453607"/>
          </a:xfrm>
        </p:spPr>
        <p:txBody>
          <a:bodyPr/>
          <a:lstStyle/>
          <a:p>
            <a:r>
              <a:rPr lang="en-GB" dirty="0"/>
              <a:t>The current instruction register holds the instruction that is being executed or decoded at the moment</a:t>
            </a:r>
          </a:p>
          <a:p>
            <a:pPr lvl="1"/>
            <a:r>
              <a:rPr lang="en-GB" dirty="0"/>
              <a:t>It is also known as the instruction register (IR), but the name current instruction register gives you a clue that it is the instruction that is ‘currently’ being executed that it holds</a:t>
            </a:r>
          </a:p>
          <a:p>
            <a:pPr lvl="1"/>
            <a:r>
              <a:rPr lang="en-GB" dirty="0"/>
              <a:t>Once the instruction is loaded from memory it is stored in the current instruction register (CIR)</a:t>
            </a:r>
          </a:p>
          <a:p>
            <a:pPr lvl="1"/>
            <a:r>
              <a:rPr lang="en-GB" dirty="0"/>
              <a:t>Once the instruction is in the CIR it is decoded</a:t>
            </a:r>
          </a:p>
          <a:p>
            <a:pPr lvl="1"/>
            <a:r>
              <a:rPr lang="en-GB" dirty="0"/>
              <a:t>If data is needed that is stored in memory it will be retrieved</a:t>
            </a:r>
          </a:p>
        </p:txBody>
      </p:sp>
    </p:spTree>
    <p:extLst>
      <p:ext uri="{BB962C8B-B14F-4D97-AF65-F5344CB8AC3E}">
        <p14:creationId xmlns:p14="http://schemas.microsoft.com/office/powerpoint/2010/main" val="238592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Processor architecture</a:t>
            </a:r>
          </a:p>
        </p:txBody>
      </p:sp>
      <p:sp>
        <p:nvSpPr>
          <p:cNvPr id="54" name="Text Placeholder 53">
            <a:extLst>
              <a:ext uri="{FF2B5EF4-FFF2-40B4-BE49-F238E27FC236}">
                <a16:creationId xmlns:a16="http://schemas.microsoft.com/office/drawing/2014/main" id="{F6DB2779-35C1-452D-9011-D49A7FF17B2A}"/>
              </a:ext>
            </a:extLst>
          </p:cNvPr>
          <p:cNvSpPr>
            <a:spLocks noGrp="1"/>
          </p:cNvSpPr>
          <p:nvPr>
            <p:ph type="body" sz="quarter" idx="14"/>
          </p:nvPr>
        </p:nvSpPr>
        <p:spPr/>
        <p:txBody>
          <a:bodyPr/>
          <a:lstStyle/>
          <a:p>
            <a:r>
              <a:rPr lang="en-GB"/>
              <a:t>What does each acronym stand for?</a:t>
            </a:r>
          </a:p>
          <a:p>
            <a:pPr lvl="1"/>
            <a:r>
              <a:rPr lang="en-GB"/>
              <a:t>What does each part do?</a:t>
            </a:r>
          </a:p>
        </p:txBody>
      </p:sp>
      <p:pic>
        <p:nvPicPr>
          <p:cNvPr id="7" name="Picture 6">
            <a:extLst>
              <a:ext uri="{FF2B5EF4-FFF2-40B4-BE49-F238E27FC236}">
                <a16:creationId xmlns:a16="http://schemas.microsoft.com/office/drawing/2014/main" id="{25A61349-24D5-4405-954D-47824F824C04}"/>
              </a:ext>
            </a:extLst>
          </p:cNvPr>
          <p:cNvPicPr>
            <a:picLocks noChangeAspect="1"/>
          </p:cNvPicPr>
          <p:nvPr/>
        </p:nvPicPr>
        <p:blipFill>
          <a:blip r:embed="rId2"/>
          <a:srcRect/>
          <a:stretch/>
        </p:blipFill>
        <p:spPr>
          <a:xfrm>
            <a:off x="1404424" y="2785841"/>
            <a:ext cx="5782458" cy="3652781"/>
          </a:xfrm>
          <a:prstGeom prst="rect">
            <a:avLst/>
          </a:prstGeom>
        </p:spPr>
      </p:pic>
    </p:spTree>
    <p:extLst>
      <p:ext uri="{BB962C8B-B14F-4D97-AF65-F5344CB8AC3E}">
        <p14:creationId xmlns:p14="http://schemas.microsoft.com/office/powerpoint/2010/main" val="418597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2D9CC0-3581-4B9B-9A6B-15843925E9C5}"/>
              </a:ext>
            </a:extLst>
          </p:cNvPr>
          <p:cNvSpPr>
            <a:spLocks noGrp="1"/>
          </p:cNvSpPr>
          <p:nvPr>
            <p:ph type="body" sz="quarter" idx="13"/>
          </p:nvPr>
        </p:nvSpPr>
        <p:spPr/>
        <p:txBody>
          <a:bodyPr/>
          <a:lstStyle/>
          <a:p>
            <a:r>
              <a:rPr lang="en-GB"/>
              <a:t>Processor architecture</a:t>
            </a:r>
          </a:p>
        </p:txBody>
      </p:sp>
      <p:sp>
        <p:nvSpPr>
          <p:cNvPr id="42" name="TextBox 41">
            <a:extLst>
              <a:ext uri="{FF2B5EF4-FFF2-40B4-BE49-F238E27FC236}">
                <a16:creationId xmlns:a16="http://schemas.microsoft.com/office/drawing/2014/main" id="{03B54496-B401-4E6B-BE8B-FEBFA8FD20CB}"/>
              </a:ext>
            </a:extLst>
          </p:cNvPr>
          <p:cNvSpPr txBox="1"/>
          <p:nvPr/>
        </p:nvSpPr>
        <p:spPr>
          <a:xfrm>
            <a:off x="448104" y="3010432"/>
            <a:ext cx="1929193" cy="984885"/>
          </a:xfrm>
          <a:prstGeom prst="rect">
            <a:avLst/>
          </a:prstGeom>
          <a:noFill/>
          <a:ln>
            <a:noFill/>
          </a:ln>
        </p:spPr>
        <p:txBody>
          <a:bodyPr wrap="square" lIns="0" tIns="0" rIns="0" bIns="0" rtlCol="0">
            <a:spAutoFit/>
          </a:bodyPr>
          <a:lstStyle/>
          <a:p>
            <a:r>
              <a:rPr lang="en-GB" sz="1600" b="1" dirty="0">
                <a:latin typeface="Arial" panose="020B0604020202020204" pitchFamily="34" charset="0"/>
                <a:cs typeface="Arial" panose="020B0604020202020204" pitchFamily="34" charset="0"/>
              </a:rPr>
              <a:t>ACC</a:t>
            </a:r>
            <a:r>
              <a:rPr lang="en-GB" sz="1600" dirty="0">
                <a:latin typeface="Arial" panose="020B0604020202020204" pitchFamily="34" charset="0"/>
                <a:cs typeface="Arial" panose="020B0604020202020204" pitchFamily="34" charset="0"/>
              </a:rPr>
              <a:t>: </a:t>
            </a:r>
            <a:br>
              <a:rPr lang="en-GB" sz="1600" dirty="0">
                <a:latin typeface="Arial" panose="020B0604020202020204" pitchFamily="34" charset="0"/>
                <a:cs typeface="Arial" panose="020B0604020202020204" pitchFamily="34" charset="0"/>
              </a:rPr>
            </a:br>
            <a:r>
              <a:rPr lang="en-GB" sz="1600" dirty="0">
                <a:solidFill>
                  <a:srgbClr val="FF0000"/>
                </a:solidFill>
                <a:latin typeface="Arial" panose="020B0604020202020204" pitchFamily="34" charset="0"/>
                <a:cs typeface="Arial" panose="020B0604020202020204" pitchFamily="34" charset="0"/>
              </a:rPr>
              <a:t>Accumulator – Temporarily stores arithmetic results</a:t>
            </a:r>
          </a:p>
        </p:txBody>
      </p:sp>
      <p:sp>
        <p:nvSpPr>
          <p:cNvPr id="43" name="TextBox 42">
            <a:extLst>
              <a:ext uri="{FF2B5EF4-FFF2-40B4-BE49-F238E27FC236}">
                <a16:creationId xmlns:a16="http://schemas.microsoft.com/office/drawing/2014/main" id="{8EE4F528-B50F-4D88-859B-58362D73D79D}"/>
              </a:ext>
            </a:extLst>
          </p:cNvPr>
          <p:cNvSpPr txBox="1"/>
          <p:nvPr/>
        </p:nvSpPr>
        <p:spPr>
          <a:xfrm>
            <a:off x="448104" y="4289742"/>
            <a:ext cx="1793948" cy="1231106"/>
          </a:xfrm>
          <a:prstGeom prst="rect">
            <a:avLst/>
          </a:prstGeom>
          <a:noFill/>
          <a:ln>
            <a:noFill/>
          </a:ln>
        </p:spPr>
        <p:txBody>
          <a:bodyPr wrap="square" lIns="0" tIns="0" rIns="0" bIns="0" rtlCol="0">
            <a:spAutoFit/>
          </a:bodyPr>
          <a:lstStyle/>
          <a:p>
            <a:r>
              <a:rPr lang="en-GB" sz="1600" b="1" dirty="0">
                <a:latin typeface="Arial" panose="020B0604020202020204" pitchFamily="34" charset="0"/>
                <a:cs typeface="Arial" panose="020B0604020202020204" pitchFamily="34" charset="0"/>
              </a:rPr>
              <a:t>ALU: </a:t>
            </a:r>
            <a:br>
              <a:rPr lang="en-GB" sz="1600" b="1" dirty="0">
                <a:latin typeface="Arial" panose="020B0604020202020204" pitchFamily="34" charset="0"/>
                <a:cs typeface="Arial" panose="020B0604020202020204" pitchFamily="34" charset="0"/>
              </a:rPr>
            </a:br>
            <a:r>
              <a:rPr lang="en-GB" sz="1600" dirty="0">
                <a:solidFill>
                  <a:srgbClr val="FF0000"/>
                </a:solidFill>
                <a:latin typeface="Arial" panose="020B0604020202020204" pitchFamily="34" charset="0"/>
                <a:cs typeface="Arial" panose="020B0604020202020204" pitchFamily="34" charset="0"/>
              </a:rPr>
              <a:t>Arithmetic Logic Unit – performs calculations and logic expressions</a:t>
            </a:r>
          </a:p>
        </p:txBody>
      </p:sp>
      <p:sp>
        <p:nvSpPr>
          <p:cNvPr id="44" name="TextBox 43">
            <a:extLst>
              <a:ext uri="{FF2B5EF4-FFF2-40B4-BE49-F238E27FC236}">
                <a16:creationId xmlns:a16="http://schemas.microsoft.com/office/drawing/2014/main" id="{15C6A1B3-8902-4454-9112-C8063DAE7B4A}"/>
              </a:ext>
            </a:extLst>
          </p:cNvPr>
          <p:cNvSpPr txBox="1"/>
          <p:nvPr/>
        </p:nvSpPr>
        <p:spPr>
          <a:xfrm>
            <a:off x="2803910" y="5432177"/>
            <a:ext cx="3460966" cy="738664"/>
          </a:xfrm>
          <a:prstGeom prst="rect">
            <a:avLst/>
          </a:prstGeom>
          <a:noFill/>
          <a:ln>
            <a:noFill/>
          </a:ln>
        </p:spPr>
        <p:txBody>
          <a:bodyPr wrap="square" lIns="0" tIns="0" rIns="0" bIns="0" rtlCol="0">
            <a:spAutoFit/>
          </a:bodyPr>
          <a:lstStyle/>
          <a:p>
            <a:r>
              <a:rPr lang="en-GB" sz="1600" b="1" dirty="0">
                <a:latin typeface="Arial" panose="020B0604020202020204" pitchFamily="34" charset="0"/>
                <a:cs typeface="Arial" panose="020B0604020202020204" pitchFamily="34" charset="0"/>
              </a:rPr>
              <a:t>MDR: </a:t>
            </a:r>
            <a:br>
              <a:rPr lang="en-GB" sz="1600" b="1" dirty="0">
                <a:latin typeface="Arial" panose="020B0604020202020204" pitchFamily="34" charset="0"/>
                <a:cs typeface="Arial" panose="020B0604020202020204" pitchFamily="34" charset="0"/>
              </a:rPr>
            </a:br>
            <a:r>
              <a:rPr lang="en-GB" sz="1600" dirty="0">
                <a:solidFill>
                  <a:srgbClr val="FF0000"/>
                </a:solidFill>
                <a:latin typeface="Arial" panose="020B0604020202020204" pitchFamily="34" charset="0"/>
                <a:cs typeface="Arial" panose="020B0604020202020204" pitchFamily="34" charset="0"/>
              </a:rPr>
              <a:t>Memory data register – Stores the data to be sent/received from memory </a:t>
            </a:r>
          </a:p>
        </p:txBody>
      </p:sp>
      <p:sp>
        <p:nvSpPr>
          <p:cNvPr id="45" name="TextBox 44">
            <a:extLst>
              <a:ext uri="{FF2B5EF4-FFF2-40B4-BE49-F238E27FC236}">
                <a16:creationId xmlns:a16="http://schemas.microsoft.com/office/drawing/2014/main" id="{CD41632F-5D5A-495F-BFFD-FFA35597F358}"/>
              </a:ext>
            </a:extLst>
          </p:cNvPr>
          <p:cNvSpPr txBox="1"/>
          <p:nvPr/>
        </p:nvSpPr>
        <p:spPr>
          <a:xfrm>
            <a:off x="7287812" y="2916760"/>
            <a:ext cx="1751684" cy="738664"/>
          </a:xfrm>
          <a:prstGeom prst="rect">
            <a:avLst/>
          </a:prstGeom>
          <a:noFill/>
          <a:ln>
            <a:noFill/>
          </a:ln>
        </p:spPr>
        <p:txBody>
          <a:bodyPr wrap="square" lIns="0" tIns="0" rIns="0" bIns="0" rtlCol="0">
            <a:spAutoFit/>
          </a:bodyPr>
          <a:lstStyle/>
          <a:p>
            <a:r>
              <a:rPr lang="en-GB" sz="1600" b="1" dirty="0">
                <a:latin typeface="Arial" panose="020B0604020202020204" pitchFamily="34" charset="0"/>
                <a:cs typeface="Arial" panose="020B0604020202020204" pitchFamily="34" charset="0"/>
              </a:rPr>
              <a:t>RAM: </a:t>
            </a:r>
            <a:br>
              <a:rPr lang="en-GB" sz="1600" b="1" dirty="0">
                <a:latin typeface="Arial" panose="020B0604020202020204" pitchFamily="34" charset="0"/>
                <a:cs typeface="Arial" panose="020B0604020202020204" pitchFamily="34" charset="0"/>
              </a:rPr>
            </a:br>
            <a:r>
              <a:rPr lang="en-GB" sz="1600" dirty="0">
                <a:solidFill>
                  <a:srgbClr val="FF0000"/>
                </a:solidFill>
                <a:latin typeface="Arial" panose="020B0604020202020204" pitchFamily="34" charset="0"/>
                <a:cs typeface="Arial" panose="020B0604020202020204" pitchFamily="34" charset="0"/>
              </a:rPr>
              <a:t>Random Access </a:t>
            </a:r>
            <a:br>
              <a:rPr lang="en-GB" sz="1600" dirty="0">
                <a:solidFill>
                  <a:srgbClr val="FF0000"/>
                </a:solidFill>
                <a:latin typeface="Arial" panose="020B0604020202020204" pitchFamily="34" charset="0"/>
                <a:cs typeface="Arial" panose="020B0604020202020204" pitchFamily="34" charset="0"/>
              </a:rPr>
            </a:br>
            <a:r>
              <a:rPr lang="en-GB" sz="1600" dirty="0">
                <a:solidFill>
                  <a:srgbClr val="FF0000"/>
                </a:solidFill>
                <a:latin typeface="Arial" panose="020B0604020202020204" pitchFamily="34" charset="0"/>
                <a:cs typeface="Arial" panose="020B0604020202020204" pitchFamily="34" charset="0"/>
              </a:rPr>
              <a:t>Memory</a:t>
            </a:r>
          </a:p>
        </p:txBody>
      </p:sp>
      <p:sp>
        <p:nvSpPr>
          <p:cNvPr id="46" name="TextBox 45">
            <a:extLst>
              <a:ext uri="{FF2B5EF4-FFF2-40B4-BE49-F238E27FC236}">
                <a16:creationId xmlns:a16="http://schemas.microsoft.com/office/drawing/2014/main" id="{B20955F7-D491-4979-9B95-742F4DB0BCE5}"/>
              </a:ext>
            </a:extLst>
          </p:cNvPr>
          <p:cNvSpPr txBox="1"/>
          <p:nvPr/>
        </p:nvSpPr>
        <p:spPr>
          <a:xfrm>
            <a:off x="2385028" y="1632451"/>
            <a:ext cx="2487418" cy="738664"/>
          </a:xfrm>
          <a:prstGeom prst="rect">
            <a:avLst/>
          </a:prstGeom>
          <a:noFill/>
          <a:ln>
            <a:noFill/>
          </a:ln>
        </p:spPr>
        <p:txBody>
          <a:bodyPr wrap="square" lIns="0" tIns="0" rIns="0" bIns="0" rtlCol="0">
            <a:spAutoFit/>
          </a:bodyPr>
          <a:lstStyle/>
          <a:p>
            <a:r>
              <a:rPr lang="en-GB" sz="1600" b="1">
                <a:latin typeface="Arial" panose="020B0604020202020204" pitchFamily="34" charset="0"/>
                <a:cs typeface="Arial" panose="020B0604020202020204" pitchFamily="34" charset="0"/>
              </a:rPr>
              <a:t>PC</a:t>
            </a:r>
            <a:r>
              <a:rPr lang="en-GB" sz="1600">
                <a:latin typeface="Arial" panose="020B0604020202020204" pitchFamily="34" charset="0"/>
                <a:cs typeface="Arial" panose="020B0604020202020204" pitchFamily="34" charset="0"/>
              </a:rPr>
              <a:t>: </a:t>
            </a:r>
            <a:br>
              <a:rPr lang="en-GB" sz="1600">
                <a:latin typeface="Arial" panose="020B0604020202020204" pitchFamily="34" charset="0"/>
                <a:cs typeface="Arial" panose="020B0604020202020204" pitchFamily="34" charset="0"/>
              </a:rPr>
            </a:br>
            <a:r>
              <a:rPr lang="en-GB" sz="1600">
                <a:solidFill>
                  <a:srgbClr val="FF0000"/>
                </a:solidFill>
                <a:latin typeface="Arial" panose="020B0604020202020204" pitchFamily="34" charset="0"/>
                <a:cs typeface="Arial" panose="020B0604020202020204" pitchFamily="34" charset="0"/>
              </a:rPr>
              <a:t>Program Counter – points to the next instruction</a:t>
            </a:r>
          </a:p>
        </p:txBody>
      </p:sp>
      <p:sp>
        <p:nvSpPr>
          <p:cNvPr id="47" name="TextBox 46">
            <a:extLst>
              <a:ext uri="{FF2B5EF4-FFF2-40B4-BE49-F238E27FC236}">
                <a16:creationId xmlns:a16="http://schemas.microsoft.com/office/drawing/2014/main" id="{1D8FABC9-8A58-4D60-B550-33CC2E079E1D}"/>
              </a:ext>
            </a:extLst>
          </p:cNvPr>
          <p:cNvSpPr txBox="1"/>
          <p:nvPr/>
        </p:nvSpPr>
        <p:spPr>
          <a:xfrm>
            <a:off x="5122416" y="1632451"/>
            <a:ext cx="3708075" cy="738664"/>
          </a:xfrm>
          <a:prstGeom prst="rect">
            <a:avLst/>
          </a:prstGeom>
          <a:noFill/>
          <a:ln>
            <a:noFill/>
          </a:ln>
        </p:spPr>
        <p:txBody>
          <a:bodyPr wrap="square" lIns="0" tIns="0" rIns="0" bIns="0" rtlCol="0">
            <a:spAutoFit/>
          </a:bodyPr>
          <a:lstStyle/>
          <a:p>
            <a:r>
              <a:rPr lang="en-GB" sz="1600" b="1" dirty="0">
                <a:latin typeface="Arial" panose="020B0604020202020204" pitchFamily="34" charset="0"/>
                <a:cs typeface="Arial" panose="020B0604020202020204" pitchFamily="34" charset="0"/>
              </a:rPr>
              <a:t>MAR: </a:t>
            </a:r>
            <a:br>
              <a:rPr lang="en-GB" sz="1600" b="1" dirty="0">
                <a:latin typeface="Arial" panose="020B0604020202020204" pitchFamily="34" charset="0"/>
                <a:cs typeface="Arial" panose="020B0604020202020204" pitchFamily="34" charset="0"/>
              </a:rPr>
            </a:br>
            <a:r>
              <a:rPr lang="en-GB" sz="1600" dirty="0">
                <a:solidFill>
                  <a:srgbClr val="FF0000"/>
                </a:solidFill>
                <a:latin typeface="Arial" panose="020B0604020202020204" pitchFamily="34" charset="0"/>
                <a:cs typeface="Arial" panose="020B0604020202020204" pitchFamily="34" charset="0"/>
              </a:rPr>
              <a:t>Memory Address Register – stores the address of the instruction to be executed</a:t>
            </a:r>
          </a:p>
        </p:txBody>
      </p:sp>
      <p:pic>
        <p:nvPicPr>
          <p:cNvPr id="55" name="Picture 54">
            <a:extLst>
              <a:ext uri="{FF2B5EF4-FFF2-40B4-BE49-F238E27FC236}">
                <a16:creationId xmlns:a16="http://schemas.microsoft.com/office/drawing/2014/main" id="{D27F5828-A255-447A-9BFF-3E79047B29BD}"/>
              </a:ext>
            </a:extLst>
          </p:cNvPr>
          <p:cNvPicPr>
            <a:picLocks noChangeAspect="1"/>
          </p:cNvPicPr>
          <p:nvPr/>
        </p:nvPicPr>
        <p:blipFill>
          <a:blip r:embed="rId2"/>
          <a:srcRect/>
          <a:stretch/>
        </p:blipFill>
        <p:spPr>
          <a:xfrm>
            <a:off x="2377297" y="2534701"/>
            <a:ext cx="4624393" cy="2921232"/>
          </a:xfrm>
          <a:prstGeom prst="rect">
            <a:avLst/>
          </a:prstGeom>
        </p:spPr>
      </p:pic>
      <p:cxnSp>
        <p:nvCxnSpPr>
          <p:cNvPr id="3" name="Straight Arrow Connector 2">
            <a:extLst>
              <a:ext uri="{FF2B5EF4-FFF2-40B4-BE49-F238E27FC236}">
                <a16:creationId xmlns:a16="http://schemas.microsoft.com/office/drawing/2014/main" id="{2ED9372D-B078-4CE4-A546-68785B469FCA}"/>
              </a:ext>
            </a:extLst>
          </p:cNvPr>
          <p:cNvCxnSpPr>
            <a:cxnSpLocks/>
          </p:cNvCxnSpPr>
          <p:nvPr/>
        </p:nvCxnSpPr>
        <p:spPr>
          <a:xfrm flipH="1">
            <a:off x="6688183" y="3429000"/>
            <a:ext cx="527966" cy="0"/>
          </a:xfrm>
          <a:prstGeom prst="straightConnector1">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45382A3-FF72-41B4-8CE3-619F6A2F0E35}"/>
              </a:ext>
            </a:extLst>
          </p:cNvPr>
          <p:cNvCxnSpPr>
            <a:cxnSpLocks/>
          </p:cNvCxnSpPr>
          <p:nvPr/>
        </p:nvCxnSpPr>
        <p:spPr>
          <a:xfrm flipV="1">
            <a:off x="5460274" y="4833453"/>
            <a:ext cx="0" cy="796638"/>
          </a:xfrm>
          <a:prstGeom prst="straightConnector1">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C2C90EF-36AA-4D6D-8A85-57478D60074C}"/>
              </a:ext>
            </a:extLst>
          </p:cNvPr>
          <p:cNvCxnSpPr>
            <a:cxnSpLocks/>
          </p:cNvCxnSpPr>
          <p:nvPr/>
        </p:nvCxnSpPr>
        <p:spPr>
          <a:xfrm>
            <a:off x="2085583" y="4833453"/>
            <a:ext cx="900000" cy="0"/>
          </a:xfrm>
          <a:prstGeom prst="straightConnector1">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0557206-AE3A-4D2A-87CF-DE2DE3FC50B3}"/>
              </a:ext>
            </a:extLst>
          </p:cNvPr>
          <p:cNvCxnSpPr>
            <a:cxnSpLocks/>
          </p:cNvCxnSpPr>
          <p:nvPr/>
        </p:nvCxnSpPr>
        <p:spPr>
          <a:xfrm>
            <a:off x="2085583" y="3840676"/>
            <a:ext cx="900000" cy="0"/>
          </a:xfrm>
          <a:prstGeom prst="straightConnector1">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68DB9472-9A84-4D3F-BD05-353F54BA0750}"/>
              </a:ext>
            </a:extLst>
          </p:cNvPr>
          <p:cNvCxnSpPr>
            <a:cxnSpLocks/>
          </p:cNvCxnSpPr>
          <p:nvPr/>
        </p:nvCxnSpPr>
        <p:spPr>
          <a:xfrm rot="16200000" flipH="1">
            <a:off x="4524465" y="2223263"/>
            <a:ext cx="839653" cy="744583"/>
          </a:xfrm>
          <a:prstGeom prst="bentConnector3">
            <a:avLst>
              <a:gd name="adj1" fmla="val 50000"/>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F5057061-3BA7-493D-A043-967C141A11A8}"/>
              </a:ext>
            </a:extLst>
          </p:cNvPr>
          <p:cNvCxnSpPr>
            <a:cxnSpLocks/>
          </p:cNvCxnSpPr>
          <p:nvPr/>
        </p:nvCxnSpPr>
        <p:spPr>
          <a:xfrm rot="5400000">
            <a:off x="5343920" y="2827269"/>
            <a:ext cx="1377108" cy="464804"/>
          </a:xfrm>
          <a:prstGeom prst="bentConnector3">
            <a:avLst>
              <a:gd name="adj1" fmla="val 87387"/>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EBF9101-27BF-4641-AF80-543DD90F5F60}"/>
              </a:ext>
            </a:extLst>
          </p:cNvPr>
          <p:cNvSpPr txBox="1"/>
          <p:nvPr/>
        </p:nvSpPr>
        <p:spPr>
          <a:xfrm>
            <a:off x="7287812" y="4201069"/>
            <a:ext cx="1751685" cy="1231106"/>
          </a:xfrm>
          <a:prstGeom prst="rect">
            <a:avLst/>
          </a:prstGeom>
          <a:noFill/>
        </p:spPr>
        <p:txBody>
          <a:bodyPr wrap="square" lIns="0" tIns="0" rIns="0" bIns="0" rtlCol="0">
            <a:spAutoFit/>
          </a:bodyPr>
          <a:lstStyle/>
          <a:p>
            <a:r>
              <a:rPr lang="en-GB" sz="1600" b="1" dirty="0"/>
              <a:t>CIR:</a:t>
            </a:r>
          </a:p>
          <a:p>
            <a:r>
              <a:rPr lang="en-GB" sz="1600" dirty="0">
                <a:solidFill>
                  <a:srgbClr val="FF0000"/>
                </a:solidFill>
              </a:rPr>
              <a:t>Stores the current instruction to be decoded and executed</a:t>
            </a:r>
          </a:p>
        </p:txBody>
      </p:sp>
      <p:cxnSp>
        <p:nvCxnSpPr>
          <p:cNvPr id="22" name="Connector: Elbow 21">
            <a:extLst>
              <a:ext uri="{FF2B5EF4-FFF2-40B4-BE49-F238E27FC236}">
                <a16:creationId xmlns:a16="http://schemas.microsoft.com/office/drawing/2014/main" id="{61F79711-9D5F-4FE3-8C77-D31E48335319}"/>
              </a:ext>
            </a:extLst>
          </p:cNvPr>
          <p:cNvCxnSpPr>
            <a:cxnSpLocks/>
          </p:cNvCxnSpPr>
          <p:nvPr/>
        </p:nvCxnSpPr>
        <p:spPr>
          <a:xfrm rot="10800000">
            <a:off x="4440477" y="3416594"/>
            <a:ext cx="2704904" cy="930355"/>
          </a:xfrm>
          <a:prstGeom prst="bentConnector3">
            <a:avLst>
              <a:gd name="adj1" fmla="val 100245"/>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54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 – Step 1 (Add 8 + 4)</a:t>
            </a:r>
          </a:p>
        </p:txBody>
      </p:sp>
      <p:sp>
        <p:nvSpPr>
          <p:cNvPr id="3" name="Text Placeholder 2"/>
          <p:cNvSpPr>
            <a:spLocks noGrp="1"/>
          </p:cNvSpPr>
          <p:nvPr>
            <p:ph type="body" sz="quarter" idx="14"/>
          </p:nvPr>
        </p:nvSpPr>
        <p:spPr>
          <a:xfrm>
            <a:off x="3744686" y="1704179"/>
            <a:ext cx="4992914" cy="4519178"/>
          </a:xfrm>
        </p:spPr>
        <p:txBody>
          <a:bodyPr/>
          <a:lstStyle/>
          <a:p>
            <a:r>
              <a:rPr lang="en-GB" sz="2000" dirty="0"/>
              <a:t>PC points to next instruction in location 5</a:t>
            </a:r>
          </a:p>
          <a:p>
            <a:r>
              <a:rPr lang="en-GB" sz="2000" dirty="0"/>
              <a:t>Address 5 is passed to MAR and PC is incremented. It now holds 6</a:t>
            </a:r>
          </a:p>
          <a:p>
            <a:r>
              <a:rPr lang="en-GB" sz="2000" dirty="0"/>
              <a:t>Instruction at Address 5 is copied from memory to MDR</a:t>
            </a:r>
          </a:p>
          <a:p>
            <a:r>
              <a:rPr lang="en-GB" sz="2000" dirty="0"/>
              <a:t>Instruction passes to the CIR where it is decoded by control unit</a:t>
            </a:r>
          </a:p>
          <a:p>
            <a:r>
              <a:rPr lang="en-GB" sz="2000" dirty="0"/>
              <a:t>Address 10 passed to the MAR</a:t>
            </a:r>
          </a:p>
          <a:p>
            <a:r>
              <a:rPr lang="en-GB" sz="2000" dirty="0"/>
              <a:t>The value in location 10, i.e. 8, is passed from main memory to the MDR</a:t>
            </a:r>
          </a:p>
          <a:p>
            <a:r>
              <a:rPr lang="en-GB" sz="2000" dirty="0"/>
              <a:t>8 is loaded into the accumulator (ACC)</a:t>
            </a:r>
          </a:p>
        </p:txBody>
      </p:sp>
      <p:graphicFrame>
        <p:nvGraphicFramePr>
          <p:cNvPr id="14" name="Table 13"/>
          <p:cNvGraphicFramePr>
            <a:graphicFrameLocks noGrp="1"/>
          </p:cNvGraphicFramePr>
          <p:nvPr/>
        </p:nvGraphicFramePr>
        <p:xfrm>
          <a:off x="724280" y="1773277"/>
          <a:ext cx="1317655" cy="4450080"/>
        </p:xfrm>
        <a:graphic>
          <a:graphicData uri="http://schemas.openxmlformats.org/drawingml/2006/table">
            <a:tbl>
              <a:tblPr firstRow="1" bandRow="1">
                <a:tableStyleId>{5C22544A-7EE6-4342-B048-85BDC9FD1C3A}</a:tableStyleId>
              </a:tblPr>
              <a:tblGrid>
                <a:gridCol w="394018">
                  <a:extLst>
                    <a:ext uri="{9D8B030D-6E8A-4147-A177-3AD203B41FA5}">
                      <a16:colId xmlns:a16="http://schemas.microsoft.com/office/drawing/2014/main" val="1267824167"/>
                    </a:ext>
                  </a:extLst>
                </a:gridCol>
                <a:gridCol w="923637">
                  <a:extLst>
                    <a:ext uri="{9D8B030D-6E8A-4147-A177-3AD203B41FA5}">
                      <a16:colId xmlns:a16="http://schemas.microsoft.com/office/drawing/2014/main" val="2648038873"/>
                    </a:ext>
                  </a:extLst>
                </a:gridCol>
              </a:tblGrid>
              <a:tr h="370840">
                <a:tc>
                  <a:txBody>
                    <a:bodyPr/>
                    <a:lstStyle/>
                    <a:p>
                      <a:pPr algn="ctr"/>
                      <a:r>
                        <a:rPr lang="en-GB" sz="1400" b="0">
                          <a:solidFill>
                            <a:schemeClr val="tx1"/>
                          </a:solidFill>
                          <a:latin typeface="Consolas" panose="020B0609020204030204" pitchFamily="49"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84890284"/>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8868485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59243880"/>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9549138"/>
                  </a:ext>
                </a:extLst>
              </a:tr>
              <a:tr h="370840">
                <a:tc>
                  <a:txBody>
                    <a:bodyPr/>
                    <a:lstStyle/>
                    <a:p>
                      <a:pPr algn="ctr"/>
                      <a:r>
                        <a:rPr lang="en-GB" sz="1400" b="1">
                          <a:solidFill>
                            <a:schemeClr val="tx1"/>
                          </a:solidFill>
                          <a:latin typeface="Consolas" panose="020B0609020204030204" pitchFamily="49" charset="0"/>
                          <a:cs typeface="Arial" panose="020B0604020202020204" pitchFamily="34" charset="0"/>
                        </a:rPr>
                        <a:t>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b="1">
                          <a:solidFill>
                            <a:schemeClr val="tx1"/>
                          </a:solidFill>
                          <a:latin typeface="Consolas" panose="020B0609020204030204" pitchFamily="49" charset="0"/>
                          <a:cs typeface="Arial" panose="020B0604020202020204" pitchFamily="34" charset="0"/>
                        </a:rPr>
                        <a:t>LDA 10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19907413"/>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a:solidFill>
                            <a:schemeClr val="tx1"/>
                          </a:solidFill>
                          <a:latin typeface="Consolas" panose="020B0609020204030204" pitchFamily="49" charset="0"/>
                          <a:cs typeface="Arial" panose="020B0604020202020204" pitchFamily="34" charset="0"/>
                        </a:rPr>
                        <a:t>ADD #4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68250501"/>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a:solidFill>
                            <a:schemeClr val="tx1"/>
                          </a:solidFill>
                          <a:latin typeface="Consolas" panose="020B0609020204030204" pitchFamily="49" charset="0"/>
                          <a:cs typeface="Arial" panose="020B0604020202020204" pitchFamily="34" charset="0"/>
                        </a:rPr>
                        <a:t>STO 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7024462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6014586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16611074"/>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26975775"/>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24139745"/>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29547734"/>
                  </a:ext>
                </a:extLst>
              </a:tr>
            </a:tbl>
          </a:graphicData>
        </a:graphic>
      </p:graphicFrame>
      <p:grpSp>
        <p:nvGrpSpPr>
          <p:cNvPr id="15" name="Group 14"/>
          <p:cNvGrpSpPr/>
          <p:nvPr/>
        </p:nvGrpSpPr>
        <p:grpSpPr>
          <a:xfrm>
            <a:off x="2062145" y="2933261"/>
            <a:ext cx="1255075" cy="1065056"/>
            <a:chOff x="6209101" y="2026337"/>
            <a:chExt cx="1636681" cy="1388887"/>
          </a:xfrm>
        </p:grpSpPr>
        <p:cxnSp>
          <p:nvCxnSpPr>
            <p:cNvPr id="17" name="Straight Arrow Connector 16"/>
            <p:cNvCxnSpPr/>
            <p:nvPr/>
          </p:nvCxnSpPr>
          <p:spPr>
            <a:xfrm flipH="1">
              <a:off x="6209101" y="2720781"/>
              <a:ext cx="1636681" cy="0"/>
            </a:xfrm>
            <a:prstGeom prst="straightConnector1">
              <a:avLst/>
            </a:prstGeom>
            <a:ln w="57150">
              <a:solidFill>
                <a:srgbClr val="CF6529"/>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6456871" y="2026337"/>
              <a:ext cx="1388911" cy="1388887"/>
            </a:xfrm>
            <a:prstGeom prst="roundRect">
              <a:avLst/>
            </a:prstGeom>
            <a:solidFill>
              <a:schemeClr val="bg1"/>
            </a:solidFill>
            <a:ln w="76200">
              <a:solidFill>
                <a:srgbClr val="CF65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a:solidFill>
                    <a:schemeClr val="accent2"/>
                  </a:solidFill>
                  <a:latin typeface="Arial" panose="020B0604020202020204" pitchFamily="34" charset="0"/>
                  <a:cs typeface="Arial" panose="020B0604020202020204" pitchFamily="34" charset="0"/>
                </a:rPr>
                <a:t>Program Counter</a:t>
              </a:r>
            </a:p>
            <a:p>
              <a:pPr algn="ctr"/>
              <a:r>
                <a:rPr lang="en-GB" sz="3200" b="1">
                  <a:solidFill>
                    <a:schemeClr val="tx1"/>
                  </a:solidFill>
                  <a:latin typeface="Arial" panose="020B0604020202020204" pitchFamily="34" charset="0"/>
                  <a:cs typeface="Arial" panose="020B0604020202020204" pitchFamily="34" charset="0"/>
                </a:rPr>
                <a:t>5</a:t>
              </a:r>
            </a:p>
          </p:txBody>
        </p:sp>
      </p:grpSp>
      <p:sp>
        <p:nvSpPr>
          <p:cNvPr id="10" name="Rounded Rectangle 9"/>
          <p:cNvSpPr/>
          <p:nvPr/>
        </p:nvSpPr>
        <p:spPr bwMode="auto">
          <a:xfrm>
            <a:off x="2252147" y="5158301"/>
            <a:ext cx="1065075" cy="1065056"/>
          </a:xfrm>
          <a:prstGeom prst="roundRect">
            <a:avLst/>
          </a:prstGeom>
          <a:solidFill>
            <a:schemeClr val="bg1"/>
          </a:solidFill>
          <a:ln w="76200">
            <a:solidFill>
              <a:srgbClr val="CF65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err="1">
                <a:solidFill>
                  <a:schemeClr val="accent2"/>
                </a:solidFill>
                <a:latin typeface="Arial" panose="020B0604020202020204" pitchFamily="34" charset="0"/>
                <a:cs typeface="Arial" panose="020B0604020202020204" pitchFamily="34" charset="0"/>
              </a:rPr>
              <a:t>Acc</a:t>
            </a:r>
            <a:endParaRPr lang="en-GB" sz="1400" b="1">
              <a:solidFill>
                <a:schemeClr val="accent2"/>
              </a:solidFill>
              <a:latin typeface="Arial" panose="020B0604020202020204" pitchFamily="34" charset="0"/>
              <a:cs typeface="Arial" panose="020B0604020202020204" pitchFamily="34" charset="0"/>
            </a:endParaRPr>
          </a:p>
          <a:p>
            <a:pPr algn="ctr"/>
            <a:r>
              <a:rPr lang="en-GB" sz="3200" b="1">
                <a:solidFill>
                  <a:schemeClr val="tx1"/>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2940125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 – Step 2</a:t>
            </a:r>
          </a:p>
        </p:txBody>
      </p:sp>
      <p:sp>
        <p:nvSpPr>
          <p:cNvPr id="3" name="Text Placeholder 2"/>
          <p:cNvSpPr>
            <a:spLocks noGrp="1"/>
          </p:cNvSpPr>
          <p:nvPr>
            <p:ph type="body" sz="quarter" idx="14"/>
          </p:nvPr>
        </p:nvSpPr>
        <p:spPr>
          <a:xfrm>
            <a:off x="3744686" y="1704179"/>
            <a:ext cx="4900550" cy="3453607"/>
          </a:xfrm>
        </p:spPr>
        <p:txBody>
          <a:bodyPr/>
          <a:lstStyle/>
          <a:p>
            <a:r>
              <a:rPr lang="en-GB" sz="2000" dirty="0"/>
              <a:t>PC now points to next instruction in location 6</a:t>
            </a:r>
          </a:p>
          <a:p>
            <a:r>
              <a:rPr lang="en-GB" sz="2000" dirty="0"/>
              <a:t>Address 6 is passed to the MAR and the PC is incremented</a:t>
            </a:r>
          </a:p>
          <a:p>
            <a:r>
              <a:rPr lang="en-GB" sz="2000" dirty="0"/>
              <a:t>Instruction at Address 6 passed to MDR</a:t>
            </a:r>
          </a:p>
          <a:p>
            <a:r>
              <a:rPr lang="en-GB" sz="2000" dirty="0"/>
              <a:t>The instruction is passed to the CIR and then decoded</a:t>
            </a:r>
          </a:p>
          <a:p>
            <a:r>
              <a:rPr lang="en-GB" sz="2000" dirty="0"/>
              <a:t>No more data from memory is needed</a:t>
            </a:r>
          </a:p>
          <a:p>
            <a:r>
              <a:rPr lang="en-GB" sz="2000" dirty="0"/>
              <a:t>4 is added to 8 in the ALU and the result is stored in the accumulator (ACC)</a:t>
            </a:r>
          </a:p>
        </p:txBody>
      </p:sp>
      <p:graphicFrame>
        <p:nvGraphicFramePr>
          <p:cNvPr id="14" name="Table 13"/>
          <p:cNvGraphicFramePr>
            <a:graphicFrameLocks noGrp="1"/>
          </p:cNvGraphicFramePr>
          <p:nvPr/>
        </p:nvGraphicFramePr>
        <p:xfrm>
          <a:off x="724280" y="1773277"/>
          <a:ext cx="1317655" cy="4450080"/>
        </p:xfrm>
        <a:graphic>
          <a:graphicData uri="http://schemas.openxmlformats.org/drawingml/2006/table">
            <a:tbl>
              <a:tblPr firstRow="1" bandRow="1">
                <a:tableStyleId>{5C22544A-7EE6-4342-B048-85BDC9FD1C3A}</a:tableStyleId>
              </a:tblPr>
              <a:tblGrid>
                <a:gridCol w="394018">
                  <a:extLst>
                    <a:ext uri="{9D8B030D-6E8A-4147-A177-3AD203B41FA5}">
                      <a16:colId xmlns:a16="http://schemas.microsoft.com/office/drawing/2014/main" val="1267824167"/>
                    </a:ext>
                  </a:extLst>
                </a:gridCol>
                <a:gridCol w="923637">
                  <a:extLst>
                    <a:ext uri="{9D8B030D-6E8A-4147-A177-3AD203B41FA5}">
                      <a16:colId xmlns:a16="http://schemas.microsoft.com/office/drawing/2014/main" val="2648038873"/>
                    </a:ext>
                  </a:extLst>
                </a:gridCol>
              </a:tblGrid>
              <a:tr h="370840">
                <a:tc>
                  <a:txBody>
                    <a:bodyPr/>
                    <a:lstStyle/>
                    <a:p>
                      <a:pPr algn="ctr"/>
                      <a:r>
                        <a:rPr lang="en-GB" sz="1400" b="0">
                          <a:solidFill>
                            <a:schemeClr val="tx1"/>
                          </a:solidFill>
                          <a:latin typeface="Consolas" panose="020B0609020204030204" pitchFamily="49"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84890284"/>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8868485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59243880"/>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9549138"/>
                  </a:ext>
                </a:extLst>
              </a:tr>
              <a:tr h="370840">
                <a:tc>
                  <a:txBody>
                    <a:bodyPr/>
                    <a:lstStyle/>
                    <a:p>
                      <a:pPr algn="ctr"/>
                      <a:r>
                        <a:rPr lang="en-GB" sz="1400" b="0">
                          <a:solidFill>
                            <a:schemeClr val="tx1"/>
                          </a:solidFill>
                          <a:latin typeface="Consolas" panose="020B0609020204030204" pitchFamily="49" charset="0"/>
                          <a:cs typeface="Arial" panose="020B0604020202020204" pitchFamily="34" charset="0"/>
                        </a:rPr>
                        <a:t>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b="0">
                          <a:solidFill>
                            <a:schemeClr val="tx1"/>
                          </a:solidFill>
                          <a:latin typeface="Consolas" panose="020B0609020204030204" pitchFamily="49" charset="0"/>
                          <a:cs typeface="Arial" panose="020B0604020202020204" pitchFamily="34" charset="0"/>
                        </a:rPr>
                        <a:t>LDA 10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19907413"/>
                  </a:ext>
                </a:extLst>
              </a:tr>
              <a:tr h="370840">
                <a:tc>
                  <a:txBody>
                    <a:bodyPr/>
                    <a:lstStyle/>
                    <a:p>
                      <a:pPr algn="ctr"/>
                      <a:r>
                        <a:rPr lang="en-GB" sz="1400" b="1">
                          <a:solidFill>
                            <a:schemeClr val="tx1"/>
                          </a:solidFill>
                          <a:latin typeface="Consolas" panose="020B0609020204030204" pitchFamily="49" charset="0"/>
                          <a:cs typeface="Arial" panose="020B0604020202020204" pitchFamily="34" charset="0"/>
                        </a:rPr>
                        <a:t>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b="1">
                          <a:solidFill>
                            <a:schemeClr val="tx1"/>
                          </a:solidFill>
                          <a:latin typeface="Consolas" panose="020B0609020204030204" pitchFamily="49" charset="0"/>
                          <a:cs typeface="Arial" panose="020B0604020202020204" pitchFamily="34" charset="0"/>
                        </a:rPr>
                        <a:t>ADD #4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68250501"/>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a:solidFill>
                            <a:schemeClr val="tx1"/>
                          </a:solidFill>
                          <a:latin typeface="Consolas" panose="020B0609020204030204" pitchFamily="49" charset="0"/>
                          <a:cs typeface="Arial" panose="020B0604020202020204" pitchFamily="34" charset="0"/>
                        </a:rPr>
                        <a:t>STO 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7024462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6014586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16611074"/>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26975775"/>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24139745"/>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29547734"/>
                  </a:ext>
                </a:extLst>
              </a:tr>
            </a:tbl>
          </a:graphicData>
        </a:graphic>
      </p:graphicFrame>
      <p:grpSp>
        <p:nvGrpSpPr>
          <p:cNvPr id="15" name="Group 14"/>
          <p:cNvGrpSpPr/>
          <p:nvPr/>
        </p:nvGrpSpPr>
        <p:grpSpPr>
          <a:xfrm>
            <a:off x="2062145" y="3281601"/>
            <a:ext cx="1255075" cy="1065056"/>
            <a:chOff x="6209101" y="2026337"/>
            <a:chExt cx="1636681" cy="1388887"/>
          </a:xfrm>
        </p:grpSpPr>
        <p:cxnSp>
          <p:nvCxnSpPr>
            <p:cNvPr id="17" name="Straight Arrow Connector 16"/>
            <p:cNvCxnSpPr/>
            <p:nvPr/>
          </p:nvCxnSpPr>
          <p:spPr>
            <a:xfrm flipH="1">
              <a:off x="6209101" y="2720781"/>
              <a:ext cx="1636681" cy="0"/>
            </a:xfrm>
            <a:prstGeom prst="straightConnector1">
              <a:avLst/>
            </a:prstGeom>
            <a:ln w="57150">
              <a:solidFill>
                <a:srgbClr val="CF6529"/>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6456871" y="2026337"/>
              <a:ext cx="1388911" cy="1388887"/>
            </a:xfrm>
            <a:prstGeom prst="roundRect">
              <a:avLst/>
            </a:prstGeom>
            <a:solidFill>
              <a:schemeClr val="bg1"/>
            </a:solidFill>
            <a:ln w="76200">
              <a:solidFill>
                <a:srgbClr val="CF65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a:solidFill>
                    <a:schemeClr val="accent2"/>
                  </a:solidFill>
                  <a:latin typeface="Arial" panose="020B0604020202020204" pitchFamily="34" charset="0"/>
                  <a:cs typeface="Arial" panose="020B0604020202020204" pitchFamily="34" charset="0"/>
                </a:rPr>
                <a:t>Program Counter</a:t>
              </a:r>
            </a:p>
            <a:p>
              <a:pPr algn="ctr"/>
              <a:r>
                <a:rPr lang="en-GB" sz="3200" b="1">
                  <a:solidFill>
                    <a:schemeClr val="tx1"/>
                  </a:solidFill>
                  <a:latin typeface="Arial" panose="020B0604020202020204" pitchFamily="34" charset="0"/>
                  <a:cs typeface="Arial" panose="020B0604020202020204" pitchFamily="34" charset="0"/>
                </a:rPr>
                <a:t>6</a:t>
              </a:r>
            </a:p>
          </p:txBody>
        </p:sp>
      </p:grpSp>
      <p:sp>
        <p:nvSpPr>
          <p:cNvPr id="8" name="Rounded Rectangle 7"/>
          <p:cNvSpPr/>
          <p:nvPr/>
        </p:nvSpPr>
        <p:spPr bwMode="auto">
          <a:xfrm>
            <a:off x="2252147" y="5158301"/>
            <a:ext cx="1065075" cy="1065056"/>
          </a:xfrm>
          <a:prstGeom prst="roundRect">
            <a:avLst/>
          </a:prstGeom>
          <a:solidFill>
            <a:schemeClr val="bg1"/>
          </a:solidFill>
          <a:ln w="76200">
            <a:solidFill>
              <a:srgbClr val="CF65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err="1">
                <a:solidFill>
                  <a:schemeClr val="accent2"/>
                </a:solidFill>
                <a:latin typeface="Arial" panose="020B0604020202020204" pitchFamily="34" charset="0"/>
                <a:cs typeface="Arial" panose="020B0604020202020204" pitchFamily="34" charset="0"/>
              </a:rPr>
              <a:t>Acc</a:t>
            </a:r>
            <a:endParaRPr lang="en-GB" sz="1400" b="1">
              <a:solidFill>
                <a:schemeClr val="accent2"/>
              </a:solidFill>
              <a:latin typeface="Arial" panose="020B0604020202020204" pitchFamily="34" charset="0"/>
              <a:cs typeface="Arial" panose="020B0604020202020204" pitchFamily="34" charset="0"/>
            </a:endParaRPr>
          </a:p>
          <a:p>
            <a:pPr algn="ctr"/>
            <a:r>
              <a:rPr lang="en-GB" sz="3200" b="1">
                <a:solidFill>
                  <a:schemeClr val="tx1"/>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398048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 – Step 3</a:t>
            </a:r>
          </a:p>
        </p:txBody>
      </p:sp>
      <p:sp>
        <p:nvSpPr>
          <p:cNvPr id="3" name="Text Placeholder 2"/>
          <p:cNvSpPr>
            <a:spLocks noGrp="1"/>
          </p:cNvSpPr>
          <p:nvPr>
            <p:ph type="body" sz="quarter" idx="14"/>
          </p:nvPr>
        </p:nvSpPr>
        <p:spPr>
          <a:xfrm>
            <a:off x="3744685" y="1704179"/>
            <a:ext cx="4955969" cy="4333764"/>
          </a:xfrm>
        </p:spPr>
        <p:txBody>
          <a:bodyPr/>
          <a:lstStyle/>
          <a:p>
            <a:r>
              <a:rPr lang="en-GB" sz="2000" dirty="0"/>
              <a:t>PC points to the next instruction in location 7</a:t>
            </a:r>
          </a:p>
          <a:p>
            <a:r>
              <a:rPr lang="en-GB" sz="2000" dirty="0"/>
              <a:t>Address 7 is passed to the MAR and the PC is incremented</a:t>
            </a:r>
          </a:p>
          <a:p>
            <a:r>
              <a:rPr lang="en-GB" sz="2000" dirty="0"/>
              <a:t>Instruction at Address 7 passed to MDR</a:t>
            </a:r>
          </a:p>
          <a:p>
            <a:r>
              <a:rPr lang="en-GB" sz="2000" dirty="0"/>
              <a:t>The instruction is passed to the CIR to be decoded</a:t>
            </a:r>
          </a:p>
          <a:p>
            <a:r>
              <a:rPr lang="en-GB" sz="2000" dirty="0"/>
              <a:t>The instruction is executed causing the value 12 to be transferred from the accumulator into memory location 11</a:t>
            </a:r>
          </a:p>
        </p:txBody>
      </p:sp>
      <p:graphicFrame>
        <p:nvGraphicFramePr>
          <p:cNvPr id="14" name="Table 13"/>
          <p:cNvGraphicFramePr>
            <a:graphicFrameLocks noGrp="1"/>
          </p:cNvGraphicFramePr>
          <p:nvPr/>
        </p:nvGraphicFramePr>
        <p:xfrm>
          <a:off x="724280" y="1773277"/>
          <a:ext cx="1317655" cy="4450080"/>
        </p:xfrm>
        <a:graphic>
          <a:graphicData uri="http://schemas.openxmlformats.org/drawingml/2006/table">
            <a:tbl>
              <a:tblPr firstRow="1" bandRow="1">
                <a:tableStyleId>{5C22544A-7EE6-4342-B048-85BDC9FD1C3A}</a:tableStyleId>
              </a:tblPr>
              <a:tblGrid>
                <a:gridCol w="394018">
                  <a:extLst>
                    <a:ext uri="{9D8B030D-6E8A-4147-A177-3AD203B41FA5}">
                      <a16:colId xmlns:a16="http://schemas.microsoft.com/office/drawing/2014/main" val="1267824167"/>
                    </a:ext>
                  </a:extLst>
                </a:gridCol>
                <a:gridCol w="923637">
                  <a:extLst>
                    <a:ext uri="{9D8B030D-6E8A-4147-A177-3AD203B41FA5}">
                      <a16:colId xmlns:a16="http://schemas.microsoft.com/office/drawing/2014/main" val="2648038873"/>
                    </a:ext>
                  </a:extLst>
                </a:gridCol>
              </a:tblGrid>
              <a:tr h="370840">
                <a:tc>
                  <a:txBody>
                    <a:bodyPr/>
                    <a:lstStyle/>
                    <a:p>
                      <a:pPr algn="ctr"/>
                      <a:r>
                        <a:rPr lang="en-GB" sz="1400" b="0">
                          <a:solidFill>
                            <a:schemeClr val="tx1"/>
                          </a:solidFill>
                          <a:latin typeface="Consolas" panose="020B0609020204030204" pitchFamily="49" charset="0"/>
                          <a:cs typeface="Arial" panose="020B0604020202020204" pitchFamily="34" charset="0"/>
                        </a:rPr>
                        <a:t>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84890284"/>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8868485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3</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59243880"/>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9549138"/>
                  </a:ext>
                </a:extLst>
              </a:tr>
              <a:tr h="370840">
                <a:tc>
                  <a:txBody>
                    <a:bodyPr/>
                    <a:lstStyle/>
                    <a:p>
                      <a:pPr algn="ctr"/>
                      <a:r>
                        <a:rPr lang="en-GB" sz="1400" b="0">
                          <a:solidFill>
                            <a:schemeClr val="tx1"/>
                          </a:solidFill>
                          <a:latin typeface="Consolas" panose="020B0609020204030204" pitchFamily="49" charset="0"/>
                          <a:cs typeface="Arial" panose="020B0604020202020204" pitchFamily="34" charset="0"/>
                        </a:rPr>
                        <a:t>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b="0">
                          <a:solidFill>
                            <a:schemeClr val="tx1"/>
                          </a:solidFill>
                          <a:latin typeface="Consolas" panose="020B0609020204030204" pitchFamily="49" charset="0"/>
                          <a:cs typeface="Arial" panose="020B0604020202020204" pitchFamily="34" charset="0"/>
                        </a:rPr>
                        <a:t>LDA 10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19907413"/>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a:solidFill>
                            <a:schemeClr val="tx1"/>
                          </a:solidFill>
                          <a:latin typeface="Consolas" panose="020B0609020204030204" pitchFamily="49" charset="0"/>
                          <a:cs typeface="Arial" panose="020B0604020202020204" pitchFamily="34" charset="0"/>
                        </a:rPr>
                        <a:t>ADD #4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68250501"/>
                  </a:ext>
                </a:extLst>
              </a:tr>
              <a:tr h="370840">
                <a:tc>
                  <a:txBody>
                    <a:bodyPr/>
                    <a:lstStyle/>
                    <a:p>
                      <a:pPr algn="ctr"/>
                      <a:r>
                        <a:rPr lang="en-GB" sz="1400" b="1">
                          <a:solidFill>
                            <a:schemeClr val="tx1"/>
                          </a:solidFill>
                          <a:latin typeface="Consolas" panose="020B0609020204030204" pitchFamily="49" charset="0"/>
                          <a:cs typeface="Arial" panose="020B0604020202020204" pitchFamily="34" charset="0"/>
                        </a:rPr>
                        <a:t>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b="1">
                          <a:solidFill>
                            <a:schemeClr val="tx1"/>
                          </a:solidFill>
                          <a:latin typeface="Consolas" panose="020B0609020204030204" pitchFamily="49" charset="0"/>
                          <a:cs typeface="Arial" panose="020B0604020202020204" pitchFamily="34" charset="0"/>
                        </a:rPr>
                        <a:t>STO 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7024462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60145862"/>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9</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16611074"/>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a:solidFill>
                            <a:schemeClr val="tx1"/>
                          </a:solidFill>
                          <a:latin typeface="Arial" panose="020B0604020202020204" pitchFamily="34" charset="0"/>
                          <a:cs typeface="Arial" panose="020B0604020202020204" pitchFamily="34" charset="0"/>
                        </a:rPr>
                        <a:t>8</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26975775"/>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40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24139745"/>
                  </a:ext>
                </a:extLst>
              </a:tr>
              <a:tr h="370840">
                <a:tc>
                  <a:txBody>
                    <a:bodyPr/>
                    <a:lstStyle/>
                    <a:p>
                      <a:pPr algn="ctr"/>
                      <a:r>
                        <a:rPr lang="en-GB" sz="1400">
                          <a:solidFill>
                            <a:schemeClr val="tx1"/>
                          </a:solidFill>
                          <a:latin typeface="Consolas" panose="020B0609020204030204" pitchFamily="49" charset="0"/>
                          <a:cs typeface="Arial" panose="020B0604020202020204" pitchFamily="34" charset="0"/>
                        </a:rPr>
                        <a:t>12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endParaRPr lang="en-GB"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29547734"/>
                  </a:ext>
                </a:extLst>
              </a:tr>
            </a:tbl>
          </a:graphicData>
        </a:graphic>
      </p:graphicFrame>
      <p:grpSp>
        <p:nvGrpSpPr>
          <p:cNvPr id="15" name="Group 14"/>
          <p:cNvGrpSpPr/>
          <p:nvPr/>
        </p:nvGrpSpPr>
        <p:grpSpPr>
          <a:xfrm>
            <a:off x="2062145" y="3658975"/>
            <a:ext cx="1255075" cy="1065056"/>
            <a:chOff x="6209101" y="2026337"/>
            <a:chExt cx="1636681" cy="1388887"/>
          </a:xfrm>
        </p:grpSpPr>
        <p:cxnSp>
          <p:nvCxnSpPr>
            <p:cNvPr id="17" name="Straight Arrow Connector 16"/>
            <p:cNvCxnSpPr/>
            <p:nvPr/>
          </p:nvCxnSpPr>
          <p:spPr>
            <a:xfrm flipH="1">
              <a:off x="6209101" y="2720781"/>
              <a:ext cx="1636681" cy="0"/>
            </a:xfrm>
            <a:prstGeom prst="straightConnector1">
              <a:avLst/>
            </a:prstGeom>
            <a:ln w="57150">
              <a:solidFill>
                <a:srgbClr val="CF6529"/>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6456871" y="2026337"/>
              <a:ext cx="1388911" cy="1388887"/>
            </a:xfrm>
            <a:prstGeom prst="roundRect">
              <a:avLst/>
            </a:prstGeom>
            <a:solidFill>
              <a:schemeClr val="bg1"/>
            </a:solidFill>
            <a:ln w="76200">
              <a:solidFill>
                <a:srgbClr val="CF65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a:solidFill>
                    <a:schemeClr val="accent2"/>
                  </a:solidFill>
                  <a:latin typeface="Arial" panose="020B0604020202020204" pitchFamily="34" charset="0"/>
                  <a:cs typeface="Arial" panose="020B0604020202020204" pitchFamily="34" charset="0"/>
                </a:rPr>
                <a:t>Program Counter</a:t>
              </a:r>
            </a:p>
            <a:p>
              <a:pPr algn="ctr"/>
              <a:r>
                <a:rPr lang="en-GB" sz="3200" b="1">
                  <a:solidFill>
                    <a:schemeClr val="tx1"/>
                  </a:solidFill>
                  <a:latin typeface="Arial" panose="020B0604020202020204" pitchFamily="34" charset="0"/>
                  <a:cs typeface="Arial" panose="020B0604020202020204" pitchFamily="34" charset="0"/>
                </a:rPr>
                <a:t>7</a:t>
              </a:r>
            </a:p>
          </p:txBody>
        </p:sp>
      </p:grpSp>
      <p:sp>
        <p:nvSpPr>
          <p:cNvPr id="8" name="Rounded Rectangle 7"/>
          <p:cNvSpPr/>
          <p:nvPr/>
        </p:nvSpPr>
        <p:spPr bwMode="auto">
          <a:xfrm>
            <a:off x="2252147" y="5158301"/>
            <a:ext cx="1065075" cy="1065056"/>
          </a:xfrm>
          <a:prstGeom prst="roundRect">
            <a:avLst/>
          </a:prstGeom>
          <a:solidFill>
            <a:schemeClr val="bg1"/>
          </a:solidFill>
          <a:ln w="76200">
            <a:solidFill>
              <a:srgbClr val="CF65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err="1">
                <a:solidFill>
                  <a:schemeClr val="accent2"/>
                </a:solidFill>
                <a:latin typeface="Arial" panose="020B0604020202020204" pitchFamily="34" charset="0"/>
                <a:cs typeface="Arial" panose="020B0604020202020204" pitchFamily="34" charset="0"/>
              </a:rPr>
              <a:t>Acc</a:t>
            </a:r>
            <a:endParaRPr lang="en-GB" sz="1400" b="1">
              <a:solidFill>
                <a:schemeClr val="accent2"/>
              </a:solidFill>
              <a:latin typeface="Arial" panose="020B0604020202020204" pitchFamily="34" charset="0"/>
              <a:cs typeface="Arial" panose="020B0604020202020204" pitchFamily="34" charset="0"/>
            </a:endParaRPr>
          </a:p>
          <a:p>
            <a:pPr algn="ctr"/>
            <a:r>
              <a:rPr lang="en-GB" sz="3200" b="1">
                <a:solidFill>
                  <a:schemeClr val="tx1"/>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2634625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1</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on </a:t>
            </a:r>
            <a:r>
              <a:rPr lang="en-GB" b="1" dirty="0"/>
              <a:t>Worksheet 1</a:t>
            </a:r>
          </a:p>
        </p:txBody>
      </p:sp>
    </p:spTree>
    <p:extLst>
      <p:ext uri="{BB962C8B-B14F-4D97-AF65-F5344CB8AC3E}">
        <p14:creationId xmlns:p14="http://schemas.microsoft.com/office/powerpoint/2010/main" val="464189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536E27-3AD1-42C2-88FB-4960102A9D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46037" y="2523837"/>
            <a:ext cx="6797964" cy="4343659"/>
          </a:xfrm>
          <a:prstGeom prst="rect">
            <a:avLst/>
          </a:prstGeom>
        </p:spPr>
      </p:pic>
      <p:sp>
        <p:nvSpPr>
          <p:cNvPr id="2" name="Text Placeholder 1"/>
          <p:cNvSpPr>
            <a:spLocks noGrp="1"/>
          </p:cNvSpPr>
          <p:nvPr>
            <p:ph type="body" sz="quarter" idx="13"/>
          </p:nvPr>
        </p:nvSpPr>
        <p:spPr/>
        <p:txBody>
          <a:bodyPr/>
          <a:lstStyle/>
          <a:p>
            <a:r>
              <a:rPr lang="en-GB"/>
              <a:t>Plenary</a:t>
            </a:r>
          </a:p>
        </p:txBody>
      </p:sp>
      <p:sp>
        <p:nvSpPr>
          <p:cNvPr id="3" name="Text Placeholder 2"/>
          <p:cNvSpPr>
            <a:spLocks noGrp="1"/>
          </p:cNvSpPr>
          <p:nvPr>
            <p:ph type="body" sz="quarter" idx="14"/>
          </p:nvPr>
        </p:nvSpPr>
        <p:spPr/>
        <p:txBody>
          <a:bodyPr/>
          <a:lstStyle/>
          <a:p>
            <a:r>
              <a:rPr lang="en-GB"/>
              <a:t>In pairs, answer the following:</a:t>
            </a:r>
          </a:p>
          <a:p>
            <a:pPr lvl="1"/>
            <a:r>
              <a:rPr lang="en-GB"/>
              <a:t>What is the purpose of the CPU?</a:t>
            </a:r>
          </a:p>
          <a:p>
            <a:pPr lvl="1"/>
            <a:r>
              <a:rPr lang="en-GB"/>
              <a:t>What are </a:t>
            </a:r>
            <a:r>
              <a:rPr lang="en-GB" b="1"/>
              <a:t>two </a:t>
            </a:r>
            <a:r>
              <a:rPr lang="en-GB"/>
              <a:t>major components </a:t>
            </a:r>
            <a:br>
              <a:rPr lang="en-GB"/>
            </a:br>
            <a:r>
              <a:rPr lang="en-GB"/>
              <a:t>of the CPU, and what is the </a:t>
            </a:r>
            <a:br>
              <a:rPr lang="en-GB"/>
            </a:br>
            <a:r>
              <a:rPr lang="en-GB"/>
              <a:t>purpose of each?</a:t>
            </a:r>
          </a:p>
          <a:p>
            <a:pPr lvl="1"/>
            <a:r>
              <a:rPr lang="en-GB"/>
              <a:t>What is a register?</a:t>
            </a:r>
          </a:p>
          <a:p>
            <a:pPr lvl="1"/>
            <a:r>
              <a:rPr lang="en-GB"/>
              <a:t>Name </a:t>
            </a:r>
            <a:r>
              <a:rPr lang="en-GB" b="1"/>
              <a:t>four </a:t>
            </a:r>
            <a:r>
              <a:rPr lang="en-GB"/>
              <a:t>special </a:t>
            </a:r>
            <a:br>
              <a:rPr lang="en-GB"/>
            </a:br>
            <a:r>
              <a:rPr lang="en-GB"/>
              <a:t>registers in the CPU</a:t>
            </a:r>
          </a:p>
        </p:txBody>
      </p:sp>
      <p:pic>
        <p:nvPicPr>
          <p:cNvPr id="7" name="Graphic 6">
            <a:extLst>
              <a:ext uri="{FF2B5EF4-FFF2-40B4-BE49-F238E27FC236}">
                <a16:creationId xmlns:a16="http://schemas.microsoft.com/office/drawing/2014/main" id="{A5331C40-B826-4D52-8A93-8ADA48A637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0364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68B2D3-A4AA-412E-9866-DA73C101DAD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86861" y="2844800"/>
            <a:ext cx="6057139" cy="401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EB0B444F-849C-45FC-B4AD-628EDB3E5B3A}"/>
              </a:ext>
            </a:extLst>
          </p:cNvPr>
          <p:cNvSpPr>
            <a:spLocks noGrp="1"/>
          </p:cNvSpPr>
          <p:nvPr>
            <p:ph type="body" sz="quarter" idx="14"/>
          </p:nvPr>
        </p:nvSpPr>
        <p:spPr/>
        <p:txBody>
          <a:bodyPr/>
          <a:lstStyle/>
          <a:p>
            <a:r>
              <a:rPr lang="en-GB"/>
              <a:t>A laptop and smartphone are both examples of computer systems</a:t>
            </a:r>
          </a:p>
          <a:p>
            <a:pPr lvl="1"/>
            <a:r>
              <a:rPr lang="en-GB"/>
              <a:t>What are the input and output devices for these computer systems?</a:t>
            </a:r>
          </a:p>
          <a:p>
            <a:pPr lvl="1"/>
            <a:r>
              <a:rPr lang="en-GB"/>
              <a:t>What component carries </a:t>
            </a:r>
            <a:br>
              <a:rPr lang="en-GB"/>
            </a:br>
            <a:r>
              <a:rPr lang="en-GB"/>
              <a:t>out the processing of </a:t>
            </a:r>
            <a:br>
              <a:rPr lang="en-GB"/>
            </a:br>
            <a:r>
              <a:rPr lang="en-GB"/>
              <a:t>the instructions?</a:t>
            </a:r>
          </a:p>
        </p:txBody>
      </p:sp>
    </p:spTree>
    <p:extLst>
      <p:ext uri="{BB962C8B-B14F-4D97-AF65-F5344CB8AC3E}">
        <p14:creationId xmlns:p14="http://schemas.microsoft.com/office/powerpoint/2010/main" val="459405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Plenary</a:t>
            </a:r>
          </a:p>
        </p:txBody>
      </p:sp>
      <p:sp>
        <p:nvSpPr>
          <p:cNvPr id="3" name="Text Placeholder 2"/>
          <p:cNvSpPr>
            <a:spLocks noGrp="1"/>
          </p:cNvSpPr>
          <p:nvPr>
            <p:ph type="body" sz="quarter" idx="14"/>
          </p:nvPr>
        </p:nvSpPr>
        <p:spPr/>
        <p:txBody>
          <a:bodyPr/>
          <a:lstStyle/>
          <a:p>
            <a:pPr>
              <a:spcAft>
                <a:spcPts val="1000"/>
              </a:spcAft>
            </a:pPr>
            <a:r>
              <a:rPr lang="en-GB" dirty="0"/>
              <a:t>What is the purpose of the CPU?</a:t>
            </a:r>
          </a:p>
          <a:p>
            <a:pPr lvl="1">
              <a:spcAft>
                <a:spcPts val="1000"/>
              </a:spcAft>
            </a:pPr>
            <a:r>
              <a:rPr lang="en-GB" dirty="0">
                <a:solidFill>
                  <a:srgbClr val="FF0000"/>
                </a:solidFill>
              </a:rPr>
              <a:t>To fetch and execute instructions stored in memory</a:t>
            </a:r>
          </a:p>
          <a:p>
            <a:pPr>
              <a:spcAft>
                <a:spcPts val="1000"/>
              </a:spcAft>
            </a:pPr>
            <a:r>
              <a:rPr lang="en-GB" dirty="0"/>
              <a:t>What are </a:t>
            </a:r>
            <a:r>
              <a:rPr lang="en-GB" b="1" dirty="0"/>
              <a:t>two </a:t>
            </a:r>
            <a:r>
              <a:rPr lang="en-GB" dirty="0"/>
              <a:t>major components of the CPU, and what is the purpose of each?</a:t>
            </a:r>
          </a:p>
          <a:p>
            <a:pPr lvl="1">
              <a:spcAft>
                <a:spcPts val="1000"/>
              </a:spcAft>
            </a:pPr>
            <a:r>
              <a:rPr lang="en-GB" dirty="0">
                <a:solidFill>
                  <a:srgbClr val="FF0000"/>
                </a:solidFill>
              </a:rPr>
              <a:t>The ALU, which carries out arithmetic and logic instructions</a:t>
            </a:r>
          </a:p>
          <a:p>
            <a:pPr lvl="1">
              <a:spcAft>
                <a:spcPts val="1000"/>
              </a:spcAft>
            </a:pPr>
            <a:r>
              <a:rPr lang="en-GB" dirty="0">
                <a:solidFill>
                  <a:srgbClr val="FF0000"/>
                </a:solidFill>
              </a:rPr>
              <a:t>The Control Unit, which coordinates the CPU activities</a:t>
            </a:r>
          </a:p>
          <a:p>
            <a:pPr>
              <a:spcAft>
                <a:spcPts val="1000"/>
              </a:spcAft>
            </a:pPr>
            <a:r>
              <a:rPr lang="en-GB" dirty="0"/>
              <a:t>What is a register? </a:t>
            </a:r>
          </a:p>
          <a:p>
            <a:pPr lvl="1">
              <a:spcAft>
                <a:spcPts val="1000"/>
              </a:spcAft>
            </a:pPr>
            <a:r>
              <a:rPr lang="en-GB" dirty="0">
                <a:solidFill>
                  <a:srgbClr val="FF0000"/>
                </a:solidFill>
              </a:rPr>
              <a:t>A special fast memory location in the CPU</a:t>
            </a:r>
          </a:p>
          <a:p>
            <a:pPr>
              <a:spcAft>
                <a:spcPts val="1000"/>
              </a:spcAft>
            </a:pPr>
            <a:r>
              <a:rPr lang="en-GB" dirty="0"/>
              <a:t>Name </a:t>
            </a:r>
            <a:r>
              <a:rPr lang="en-GB" b="1" dirty="0"/>
              <a:t>four </a:t>
            </a:r>
            <a:r>
              <a:rPr lang="en-GB" dirty="0"/>
              <a:t>special registers in the CPU</a:t>
            </a:r>
          </a:p>
          <a:p>
            <a:pPr lvl="1">
              <a:spcAft>
                <a:spcPts val="1000"/>
              </a:spcAft>
            </a:pPr>
            <a:r>
              <a:rPr lang="en-GB" dirty="0">
                <a:solidFill>
                  <a:srgbClr val="FF0000"/>
                </a:solidFill>
              </a:rPr>
              <a:t>PC, MAR, MDR, CIR, Accumulator (ACC)</a:t>
            </a:r>
          </a:p>
        </p:txBody>
      </p:sp>
    </p:spTree>
    <p:extLst>
      <p:ext uri="{BB962C8B-B14F-4D97-AF65-F5344CB8AC3E}">
        <p14:creationId xmlns:p14="http://schemas.microsoft.com/office/powerpoint/2010/main" val="4233753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554E2-A629-4104-8BF6-C7ED3F33972E}"/>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0E61FDFB-7191-487D-B6B6-23B749095E0B}"/>
              </a:ext>
            </a:extLst>
          </p:cNvPr>
          <p:cNvSpPr>
            <a:spLocks noGrp="1"/>
          </p:cNvSpPr>
          <p:nvPr>
            <p:ph type="body" sz="quarter" idx="14"/>
          </p:nvPr>
        </p:nvSpPr>
        <p:spPr/>
        <p:txBody>
          <a:bodyPr/>
          <a:lstStyle/>
          <a:p>
            <a:r>
              <a:rPr lang="en-GB"/>
              <a:t>Input devices:</a:t>
            </a:r>
          </a:p>
          <a:p>
            <a:pPr lvl="1"/>
            <a:r>
              <a:rPr lang="en-GB">
                <a:solidFill>
                  <a:srgbClr val="FF0000"/>
                </a:solidFill>
              </a:rPr>
              <a:t>Laptop: keyboard, buttons, trackpad, microphone</a:t>
            </a:r>
          </a:p>
          <a:p>
            <a:pPr lvl="1"/>
            <a:r>
              <a:rPr lang="en-GB">
                <a:solidFill>
                  <a:srgbClr val="FF0000"/>
                </a:solidFill>
              </a:rPr>
              <a:t>Smartphone: microphone, buttons, GPS sensor, gyroscopic sensor, touch part of the touchscreen</a:t>
            </a:r>
          </a:p>
          <a:p>
            <a:r>
              <a:rPr lang="en-GB"/>
              <a:t>Output devices:</a:t>
            </a:r>
          </a:p>
          <a:p>
            <a:pPr lvl="1"/>
            <a:r>
              <a:rPr lang="en-GB">
                <a:solidFill>
                  <a:srgbClr val="FF0000"/>
                </a:solidFill>
              </a:rPr>
              <a:t>Laptop and smartphone: speakers, display</a:t>
            </a:r>
          </a:p>
          <a:p>
            <a:r>
              <a:rPr lang="en-GB"/>
              <a:t>Processing:</a:t>
            </a:r>
          </a:p>
          <a:p>
            <a:pPr lvl="1"/>
            <a:r>
              <a:rPr lang="en-GB">
                <a:solidFill>
                  <a:srgbClr val="FF0000"/>
                </a:solidFill>
              </a:rPr>
              <a:t>CPU (Central Processing Unit)</a:t>
            </a:r>
          </a:p>
        </p:txBody>
      </p:sp>
    </p:spTree>
    <p:extLst>
      <p:ext uri="{BB962C8B-B14F-4D97-AF65-F5344CB8AC3E}">
        <p14:creationId xmlns:p14="http://schemas.microsoft.com/office/powerpoint/2010/main" val="324074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p:txBody>
          <a:bodyPr/>
          <a:lstStyle/>
          <a:p>
            <a:r>
              <a:rPr lang="en-GB"/>
              <a:t>The main components </a:t>
            </a:r>
            <a:br>
              <a:rPr lang="en-GB"/>
            </a:br>
            <a:r>
              <a:rPr lang="en-GB"/>
              <a:t>of a computer</a:t>
            </a:r>
          </a:p>
        </p:txBody>
      </p:sp>
      <p:grpSp>
        <p:nvGrpSpPr>
          <p:cNvPr id="4" name="Group 29"/>
          <p:cNvGrpSpPr>
            <a:grpSpLocks/>
          </p:cNvGrpSpPr>
          <p:nvPr/>
        </p:nvGrpSpPr>
        <p:grpSpPr bwMode="auto">
          <a:xfrm>
            <a:off x="508000" y="2060848"/>
            <a:ext cx="8185336" cy="3888432"/>
            <a:chOff x="669" y="1596"/>
            <a:chExt cx="4128" cy="1961"/>
          </a:xfrm>
          <a:solidFill>
            <a:srgbClr val="5DC0CA"/>
          </a:solidFill>
          <a:effectLst/>
        </p:grpSpPr>
        <p:sp>
          <p:nvSpPr>
            <p:cNvPr id="5" name="Rectangle 18"/>
            <p:cNvSpPr>
              <a:spLocks noChangeArrowheads="1"/>
            </p:cNvSpPr>
            <p:nvPr/>
          </p:nvSpPr>
          <p:spPr bwMode="auto">
            <a:xfrm>
              <a:off x="2145" y="1596"/>
              <a:ext cx="1165" cy="472"/>
            </a:xfrm>
            <a:prstGeom prst="rect">
              <a:avLst/>
            </a:prstGeom>
            <a:solidFill>
              <a:srgbClr val="CF6529"/>
            </a:solidFill>
            <a:ln w="9525">
              <a:noFill/>
              <a:miter lim="800000"/>
              <a:headEnd/>
              <a:tailEnd/>
            </a:ln>
          </p:spPr>
          <p:txBody>
            <a:bodyPr wrap="none" anchor="ctr">
              <a:flatTx/>
            </a:bodyPr>
            <a:lstStyle/>
            <a:p>
              <a:pPr algn="ctr"/>
              <a:r>
                <a:rPr lang="en-GB" sz="1400" b="1">
                  <a:solidFill>
                    <a:schemeClr val="bg1"/>
                  </a:solidFill>
                  <a:latin typeface="Arial" panose="020B0604020202020204" pitchFamily="34" charset="0"/>
                  <a:cs typeface="Arial" panose="020B0604020202020204" pitchFamily="34" charset="0"/>
                </a:rPr>
                <a:t>MAIN MEMORY</a:t>
              </a:r>
            </a:p>
          </p:txBody>
        </p:sp>
        <p:sp>
          <p:nvSpPr>
            <p:cNvPr id="6" name="Rectangle 19"/>
            <p:cNvSpPr>
              <a:spLocks noChangeArrowheads="1"/>
            </p:cNvSpPr>
            <p:nvPr/>
          </p:nvSpPr>
          <p:spPr bwMode="auto">
            <a:xfrm>
              <a:off x="2149" y="3085"/>
              <a:ext cx="1165" cy="472"/>
            </a:xfrm>
            <a:prstGeom prst="rect">
              <a:avLst/>
            </a:prstGeom>
            <a:solidFill>
              <a:srgbClr val="CF6529"/>
            </a:solidFill>
            <a:ln w="9525">
              <a:noFill/>
              <a:miter lim="800000"/>
              <a:headEnd/>
              <a:tailEnd/>
            </a:ln>
          </p:spPr>
          <p:txBody>
            <a:bodyPr wrap="none" anchor="ctr">
              <a:flatTx/>
            </a:bodyPr>
            <a:lstStyle/>
            <a:p>
              <a:pPr algn="ctr"/>
              <a:r>
                <a:rPr lang="en-GB" sz="1400" b="1">
                  <a:solidFill>
                    <a:schemeClr val="bg1"/>
                  </a:solidFill>
                  <a:latin typeface="Arial" panose="020B0604020202020204" pitchFamily="34" charset="0"/>
                  <a:cs typeface="Arial" panose="020B0604020202020204" pitchFamily="34" charset="0"/>
                </a:rPr>
                <a:t>SECONDARY </a:t>
              </a:r>
            </a:p>
            <a:p>
              <a:pPr algn="ctr"/>
              <a:r>
                <a:rPr lang="en-GB" sz="1400" b="1">
                  <a:solidFill>
                    <a:schemeClr val="bg1"/>
                  </a:solidFill>
                  <a:latin typeface="Arial" panose="020B0604020202020204" pitchFamily="34" charset="0"/>
                  <a:cs typeface="Arial" panose="020B0604020202020204" pitchFamily="34" charset="0"/>
                </a:rPr>
                <a:t>STORAGE</a:t>
              </a:r>
            </a:p>
          </p:txBody>
        </p:sp>
        <p:sp>
          <p:nvSpPr>
            <p:cNvPr id="7" name="Rectangle 20"/>
            <p:cNvSpPr>
              <a:spLocks noChangeArrowheads="1"/>
            </p:cNvSpPr>
            <p:nvPr/>
          </p:nvSpPr>
          <p:spPr bwMode="auto">
            <a:xfrm>
              <a:off x="2139" y="2332"/>
              <a:ext cx="1165" cy="472"/>
            </a:xfrm>
            <a:prstGeom prst="rect">
              <a:avLst/>
            </a:prstGeom>
            <a:solidFill>
              <a:schemeClr val="accent6">
                <a:alpha val="40000"/>
              </a:schemeClr>
            </a:solidFill>
            <a:ln w="9525">
              <a:noFill/>
              <a:miter lim="800000"/>
              <a:headEnd/>
              <a:tailEnd/>
            </a:ln>
          </p:spPr>
          <p:txBody>
            <a:bodyPr wrap="none" anchor="ctr">
              <a:flatTx/>
            </a:bodyPr>
            <a:lstStyle/>
            <a:p>
              <a:pPr algn="ctr"/>
              <a:r>
                <a:rPr lang="en-GB" sz="1400" b="1">
                  <a:latin typeface="Arial" panose="020B0604020202020204" pitchFamily="34" charset="0"/>
                  <a:cs typeface="Arial" panose="020B0604020202020204" pitchFamily="34" charset="0"/>
                </a:rPr>
                <a:t>CENTRAL PROCESSING </a:t>
              </a:r>
            </a:p>
            <a:p>
              <a:pPr algn="ctr"/>
              <a:r>
                <a:rPr lang="en-GB" sz="1400" b="1">
                  <a:latin typeface="Arial" panose="020B0604020202020204" pitchFamily="34" charset="0"/>
                  <a:cs typeface="Arial" panose="020B0604020202020204" pitchFamily="34" charset="0"/>
                </a:rPr>
                <a:t>UNIT (CPU)</a:t>
              </a:r>
            </a:p>
          </p:txBody>
        </p:sp>
        <p:sp>
          <p:nvSpPr>
            <p:cNvPr id="8" name="Rectangle 21"/>
            <p:cNvSpPr>
              <a:spLocks noChangeArrowheads="1"/>
            </p:cNvSpPr>
            <p:nvPr/>
          </p:nvSpPr>
          <p:spPr bwMode="auto">
            <a:xfrm>
              <a:off x="669" y="2340"/>
              <a:ext cx="1165" cy="472"/>
            </a:xfrm>
            <a:prstGeom prst="rect">
              <a:avLst/>
            </a:prstGeom>
            <a:solidFill>
              <a:srgbClr val="CF6529"/>
            </a:solidFill>
            <a:ln w="9525">
              <a:noFill/>
              <a:miter lim="800000"/>
              <a:headEnd/>
              <a:tailEnd/>
            </a:ln>
          </p:spPr>
          <p:txBody>
            <a:bodyPr wrap="none" anchor="ctr">
              <a:flatTx/>
            </a:bodyPr>
            <a:lstStyle/>
            <a:p>
              <a:pPr algn="ctr"/>
              <a:r>
                <a:rPr lang="en-GB" sz="1400" b="1">
                  <a:solidFill>
                    <a:schemeClr val="bg1"/>
                  </a:solidFill>
                  <a:latin typeface="Arial" panose="020B0604020202020204" pitchFamily="34" charset="0"/>
                  <a:cs typeface="Arial" panose="020B0604020202020204" pitchFamily="34" charset="0"/>
                </a:rPr>
                <a:t>INPUT </a:t>
              </a:r>
            </a:p>
            <a:p>
              <a:pPr algn="ctr"/>
              <a:r>
                <a:rPr lang="en-GB" sz="1400" b="1">
                  <a:solidFill>
                    <a:schemeClr val="bg1"/>
                  </a:solidFill>
                  <a:latin typeface="Arial" panose="020B0604020202020204" pitchFamily="34" charset="0"/>
                  <a:cs typeface="Arial" panose="020B0604020202020204" pitchFamily="34" charset="0"/>
                </a:rPr>
                <a:t>DEVICES</a:t>
              </a:r>
            </a:p>
          </p:txBody>
        </p:sp>
        <p:sp>
          <p:nvSpPr>
            <p:cNvPr id="9" name="Rectangle 22"/>
            <p:cNvSpPr>
              <a:spLocks noChangeArrowheads="1"/>
            </p:cNvSpPr>
            <p:nvPr/>
          </p:nvSpPr>
          <p:spPr bwMode="auto">
            <a:xfrm>
              <a:off x="3632" y="2340"/>
              <a:ext cx="1165" cy="472"/>
            </a:xfrm>
            <a:prstGeom prst="rect">
              <a:avLst/>
            </a:prstGeom>
            <a:solidFill>
              <a:srgbClr val="CF6529"/>
            </a:solidFill>
            <a:ln w="9525">
              <a:noFill/>
              <a:miter lim="800000"/>
              <a:headEnd/>
              <a:tailEnd/>
            </a:ln>
          </p:spPr>
          <p:txBody>
            <a:bodyPr wrap="none" anchor="ctr">
              <a:flatTx/>
            </a:bodyPr>
            <a:lstStyle/>
            <a:p>
              <a:pPr algn="ctr"/>
              <a:r>
                <a:rPr lang="en-GB" sz="1400" b="1">
                  <a:solidFill>
                    <a:schemeClr val="bg1"/>
                  </a:solidFill>
                  <a:latin typeface="Arial" panose="020B0604020202020204" pitchFamily="34" charset="0"/>
                  <a:cs typeface="Arial" panose="020B0604020202020204" pitchFamily="34" charset="0"/>
                </a:rPr>
                <a:t>OUTPUT </a:t>
              </a:r>
            </a:p>
            <a:p>
              <a:pPr algn="ctr"/>
              <a:r>
                <a:rPr lang="en-GB" sz="1400" b="1">
                  <a:solidFill>
                    <a:schemeClr val="bg1"/>
                  </a:solidFill>
                  <a:latin typeface="Arial" panose="020B0604020202020204" pitchFamily="34" charset="0"/>
                  <a:cs typeface="Arial" panose="020B0604020202020204" pitchFamily="34" charset="0"/>
                </a:rPr>
                <a:t>DEVICES</a:t>
              </a:r>
            </a:p>
          </p:txBody>
        </p:sp>
        <p:sp>
          <p:nvSpPr>
            <p:cNvPr id="10" name="Line 23"/>
            <p:cNvSpPr>
              <a:spLocks noChangeShapeType="1"/>
            </p:cNvSpPr>
            <p:nvPr/>
          </p:nvSpPr>
          <p:spPr bwMode="auto">
            <a:xfrm flipH="1" flipV="1">
              <a:off x="2397" y="2065"/>
              <a:ext cx="0" cy="267"/>
            </a:xfrm>
            <a:prstGeom prst="line">
              <a:avLst/>
            </a:prstGeom>
            <a:grpFill/>
            <a:ln w="57150">
              <a:solidFill>
                <a:srgbClr val="CF6529"/>
              </a:solidFill>
              <a:round/>
              <a:headEnd/>
              <a:tailEnd type="triangle" w="med" len="med"/>
            </a:ln>
          </p:spPr>
          <p:txBody>
            <a:bodyPr/>
            <a:lstStyle/>
            <a:p>
              <a:endParaRPr lang="en-GB" sz="1400" b="1">
                <a:latin typeface="Arial" panose="020B0604020202020204" pitchFamily="34" charset="0"/>
                <a:cs typeface="Arial" panose="020B0604020202020204" pitchFamily="34" charset="0"/>
              </a:endParaRPr>
            </a:p>
          </p:txBody>
        </p:sp>
        <p:sp>
          <p:nvSpPr>
            <p:cNvPr id="11" name="Line 24"/>
            <p:cNvSpPr>
              <a:spLocks noChangeShapeType="1"/>
            </p:cNvSpPr>
            <p:nvPr/>
          </p:nvSpPr>
          <p:spPr bwMode="auto">
            <a:xfrm>
              <a:off x="3060" y="2065"/>
              <a:ext cx="0" cy="275"/>
            </a:xfrm>
            <a:prstGeom prst="line">
              <a:avLst/>
            </a:prstGeom>
            <a:grpFill/>
            <a:ln w="57150">
              <a:solidFill>
                <a:srgbClr val="CF6529"/>
              </a:solidFill>
              <a:round/>
              <a:headEnd/>
              <a:tailEnd type="triangle" w="med" len="med"/>
            </a:ln>
          </p:spPr>
          <p:txBody>
            <a:bodyPr/>
            <a:lstStyle/>
            <a:p>
              <a:endParaRPr lang="en-GB" sz="1400" b="1">
                <a:latin typeface="Arial" panose="020B0604020202020204" pitchFamily="34" charset="0"/>
                <a:cs typeface="Arial" panose="020B0604020202020204" pitchFamily="34" charset="0"/>
              </a:endParaRPr>
            </a:p>
          </p:txBody>
        </p:sp>
        <p:sp>
          <p:nvSpPr>
            <p:cNvPr id="12" name="Line 25"/>
            <p:cNvSpPr>
              <a:spLocks noChangeShapeType="1"/>
            </p:cNvSpPr>
            <p:nvPr/>
          </p:nvSpPr>
          <p:spPr bwMode="auto">
            <a:xfrm>
              <a:off x="1833" y="2562"/>
              <a:ext cx="316" cy="0"/>
            </a:xfrm>
            <a:prstGeom prst="line">
              <a:avLst/>
            </a:prstGeom>
            <a:grpFill/>
            <a:ln w="57150">
              <a:solidFill>
                <a:srgbClr val="CF6529"/>
              </a:solidFill>
              <a:round/>
              <a:headEnd/>
              <a:tailEnd type="triangle" w="med" len="med"/>
            </a:ln>
          </p:spPr>
          <p:txBody>
            <a:bodyPr/>
            <a:lstStyle/>
            <a:p>
              <a:endParaRPr lang="en-GB" sz="1400" b="1">
                <a:latin typeface="Arial" panose="020B0604020202020204" pitchFamily="34" charset="0"/>
                <a:cs typeface="Arial" panose="020B0604020202020204" pitchFamily="34" charset="0"/>
              </a:endParaRPr>
            </a:p>
          </p:txBody>
        </p:sp>
        <p:sp>
          <p:nvSpPr>
            <p:cNvPr id="13" name="Line 26"/>
            <p:cNvSpPr>
              <a:spLocks noChangeShapeType="1"/>
            </p:cNvSpPr>
            <p:nvPr/>
          </p:nvSpPr>
          <p:spPr bwMode="auto">
            <a:xfrm>
              <a:off x="3303" y="2562"/>
              <a:ext cx="329" cy="0"/>
            </a:xfrm>
            <a:prstGeom prst="line">
              <a:avLst/>
            </a:prstGeom>
            <a:grpFill/>
            <a:ln w="57150">
              <a:solidFill>
                <a:srgbClr val="CF6529"/>
              </a:solidFill>
              <a:round/>
              <a:headEnd/>
              <a:tailEnd type="triangle" w="med" len="med"/>
            </a:ln>
          </p:spPr>
          <p:txBody>
            <a:bodyPr/>
            <a:lstStyle/>
            <a:p>
              <a:endParaRPr lang="en-GB" sz="1400" b="1">
                <a:latin typeface="Arial" panose="020B0604020202020204" pitchFamily="34" charset="0"/>
                <a:cs typeface="Arial" panose="020B0604020202020204" pitchFamily="34" charset="0"/>
              </a:endParaRPr>
            </a:p>
          </p:txBody>
        </p:sp>
        <p:sp>
          <p:nvSpPr>
            <p:cNvPr id="14" name="Line 27"/>
            <p:cNvSpPr>
              <a:spLocks noChangeShapeType="1"/>
            </p:cNvSpPr>
            <p:nvPr/>
          </p:nvSpPr>
          <p:spPr bwMode="auto">
            <a:xfrm flipV="1">
              <a:off x="2398" y="2804"/>
              <a:ext cx="0" cy="281"/>
            </a:xfrm>
            <a:prstGeom prst="line">
              <a:avLst/>
            </a:prstGeom>
            <a:grpFill/>
            <a:ln w="57150">
              <a:solidFill>
                <a:srgbClr val="CF6529"/>
              </a:solidFill>
              <a:round/>
              <a:headEnd/>
              <a:tailEnd type="triangle" w="med" len="med"/>
            </a:ln>
          </p:spPr>
          <p:txBody>
            <a:bodyPr/>
            <a:lstStyle/>
            <a:p>
              <a:endParaRPr lang="en-GB" sz="1400" b="1">
                <a:latin typeface="Arial" panose="020B0604020202020204" pitchFamily="34" charset="0"/>
                <a:cs typeface="Arial" panose="020B0604020202020204" pitchFamily="34" charset="0"/>
              </a:endParaRPr>
            </a:p>
          </p:txBody>
        </p:sp>
        <p:sp>
          <p:nvSpPr>
            <p:cNvPr id="15" name="Line 28"/>
            <p:cNvSpPr>
              <a:spLocks noChangeShapeType="1"/>
            </p:cNvSpPr>
            <p:nvPr/>
          </p:nvSpPr>
          <p:spPr bwMode="auto">
            <a:xfrm>
              <a:off x="3060" y="2800"/>
              <a:ext cx="0" cy="285"/>
            </a:xfrm>
            <a:prstGeom prst="line">
              <a:avLst/>
            </a:prstGeom>
            <a:grpFill/>
            <a:ln w="57150">
              <a:solidFill>
                <a:srgbClr val="CF6529"/>
              </a:solidFill>
              <a:round/>
              <a:headEnd/>
              <a:tailEnd type="triangle" w="med" len="med"/>
            </a:ln>
          </p:spPr>
          <p:txBody>
            <a:bodyPr/>
            <a:lstStyle/>
            <a:p>
              <a:endParaRPr lang="en-GB" sz="14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252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What is this?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461" y="1404594"/>
            <a:ext cx="7843101" cy="4986779"/>
          </a:xfrm>
          <a:prstGeom prst="rect">
            <a:avLst/>
          </a:prstGeom>
        </p:spPr>
      </p:pic>
    </p:spTree>
    <p:extLst>
      <p:ext uri="{BB962C8B-B14F-4D97-AF65-F5344CB8AC3E}">
        <p14:creationId xmlns:p14="http://schemas.microsoft.com/office/powerpoint/2010/main" val="72182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The CPU</a:t>
            </a:r>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461" y="1404594"/>
            <a:ext cx="7843101" cy="4986779"/>
          </a:xfrm>
          <a:prstGeom prst="rect">
            <a:avLst/>
          </a:prstGeom>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45997" y="2026763"/>
            <a:ext cx="3898003" cy="4831237"/>
          </a:xfrm>
          <a:prstGeom prst="rect">
            <a:avLst/>
          </a:prstGeom>
        </p:spPr>
      </p:pic>
    </p:spTree>
    <p:extLst>
      <p:ext uri="{BB962C8B-B14F-4D97-AF65-F5344CB8AC3E}">
        <p14:creationId xmlns:p14="http://schemas.microsoft.com/office/powerpoint/2010/main" val="420241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0826B-BDBE-4B21-ACB4-6FFE29CBE6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9087" y="2276874"/>
            <a:ext cx="5104913" cy="4581126"/>
          </a:xfrm>
          <a:prstGeom prst="rect">
            <a:avLst/>
          </a:prstGeom>
        </p:spPr>
      </p:pic>
      <p:sp>
        <p:nvSpPr>
          <p:cNvPr id="3" name="Content Placeholder 2"/>
          <p:cNvSpPr>
            <a:spLocks noGrp="1"/>
          </p:cNvSpPr>
          <p:nvPr>
            <p:ph type="body" sz="quarter" idx="13"/>
          </p:nvPr>
        </p:nvSpPr>
        <p:spPr/>
        <p:txBody>
          <a:bodyPr/>
          <a:lstStyle/>
          <a:p>
            <a:r>
              <a:rPr lang="en-GB"/>
              <a:t>Central Processing Unit (CPU)</a:t>
            </a:r>
          </a:p>
          <a:p>
            <a:endParaRPr lang="en-GB"/>
          </a:p>
        </p:txBody>
      </p:sp>
      <p:sp>
        <p:nvSpPr>
          <p:cNvPr id="5" name="Text Placeholder 4"/>
          <p:cNvSpPr>
            <a:spLocks noGrp="1"/>
          </p:cNvSpPr>
          <p:nvPr>
            <p:ph type="body" sz="quarter" idx="14"/>
          </p:nvPr>
        </p:nvSpPr>
        <p:spPr/>
        <p:txBody>
          <a:bodyPr/>
          <a:lstStyle/>
          <a:p>
            <a:r>
              <a:rPr lang="en-GB" dirty="0"/>
              <a:t>The Central Processing Unit or CPU is arguably the most important component of a computer</a:t>
            </a:r>
          </a:p>
          <a:p>
            <a:r>
              <a:rPr lang="en-GB" dirty="0"/>
              <a:t>What does it do?</a:t>
            </a:r>
          </a:p>
          <a:p>
            <a:pPr lvl="1"/>
            <a:r>
              <a:rPr lang="en-GB" dirty="0"/>
              <a:t>What organ in the human body </a:t>
            </a:r>
            <a:br>
              <a:rPr lang="en-GB" dirty="0"/>
            </a:br>
            <a:r>
              <a:rPr lang="en-GB" dirty="0"/>
              <a:t>is it often compared to?</a:t>
            </a:r>
          </a:p>
          <a:p>
            <a:pPr lvl="1"/>
            <a:r>
              <a:rPr lang="en-GB" dirty="0"/>
              <a:t>What are the similarities it has </a:t>
            </a:r>
            <a:br>
              <a:rPr lang="en-GB" dirty="0"/>
            </a:br>
            <a:r>
              <a:rPr lang="en-GB" dirty="0"/>
              <a:t>to this organ?</a:t>
            </a:r>
          </a:p>
          <a:p>
            <a:endParaRPr lang="en-GB" dirty="0"/>
          </a:p>
        </p:txBody>
      </p:sp>
      <p:pic>
        <p:nvPicPr>
          <p:cNvPr id="8" name="Graphic 7">
            <a:extLst>
              <a:ext uri="{FF2B5EF4-FFF2-40B4-BE49-F238E27FC236}">
                <a16:creationId xmlns:a16="http://schemas.microsoft.com/office/drawing/2014/main" id="{661EE6D9-1686-4511-973E-412F8AC45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02027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772EEB-4FB2-41F1-AF70-28E27D89CC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3" name="Content Placeholder 2"/>
          <p:cNvSpPr>
            <a:spLocks noGrp="1"/>
          </p:cNvSpPr>
          <p:nvPr>
            <p:ph type="body" sz="quarter" idx="13"/>
          </p:nvPr>
        </p:nvSpPr>
        <p:spPr/>
        <p:txBody>
          <a:bodyPr/>
          <a:lstStyle/>
          <a:p>
            <a:r>
              <a:rPr lang="en-GB">
                <a:solidFill>
                  <a:schemeClr val="bg1"/>
                </a:solidFill>
              </a:rPr>
              <a:t>The purpose of the CPU</a:t>
            </a:r>
          </a:p>
        </p:txBody>
      </p:sp>
      <p:sp>
        <p:nvSpPr>
          <p:cNvPr id="5" name="Text Placeholder 4"/>
          <p:cNvSpPr>
            <a:spLocks noGrp="1"/>
          </p:cNvSpPr>
          <p:nvPr>
            <p:ph type="body" sz="quarter" idx="14"/>
          </p:nvPr>
        </p:nvSpPr>
        <p:spPr/>
        <p:txBody>
          <a:bodyPr/>
          <a:lstStyle/>
          <a:p>
            <a:r>
              <a:rPr lang="en-GB" dirty="0">
                <a:solidFill>
                  <a:schemeClr val="bg1"/>
                </a:solidFill>
              </a:rPr>
              <a:t>The CPU processes instructions</a:t>
            </a:r>
          </a:p>
          <a:p>
            <a:pPr lvl="1"/>
            <a:r>
              <a:rPr lang="en-GB" dirty="0">
                <a:solidFill>
                  <a:schemeClr val="bg1"/>
                </a:solidFill>
              </a:rPr>
              <a:t>When you run a program, it is the </a:t>
            </a:r>
            <a:br>
              <a:rPr lang="en-GB" dirty="0">
                <a:solidFill>
                  <a:schemeClr val="bg1"/>
                </a:solidFill>
              </a:rPr>
            </a:br>
            <a:r>
              <a:rPr lang="en-GB" dirty="0">
                <a:solidFill>
                  <a:schemeClr val="bg1"/>
                </a:solidFill>
              </a:rPr>
              <a:t>CPU which processes the </a:t>
            </a:r>
            <a:br>
              <a:rPr lang="en-GB" dirty="0">
                <a:solidFill>
                  <a:schemeClr val="bg1"/>
                </a:solidFill>
              </a:rPr>
            </a:br>
            <a:r>
              <a:rPr lang="en-GB" dirty="0">
                <a:solidFill>
                  <a:schemeClr val="bg1"/>
                </a:solidFill>
              </a:rPr>
              <a:t>instructions and data that are input</a:t>
            </a:r>
          </a:p>
          <a:p>
            <a:pPr lvl="1"/>
            <a:r>
              <a:rPr lang="en-GB" dirty="0">
                <a:solidFill>
                  <a:schemeClr val="bg1"/>
                </a:solidFill>
              </a:rPr>
              <a:t>The results are then output</a:t>
            </a:r>
          </a:p>
          <a:p>
            <a:r>
              <a:rPr lang="en-GB" dirty="0">
                <a:solidFill>
                  <a:schemeClr val="bg1"/>
                </a:solidFill>
              </a:rPr>
              <a:t>It is often thought of as being </a:t>
            </a:r>
            <a:br>
              <a:rPr lang="en-GB" dirty="0">
                <a:solidFill>
                  <a:schemeClr val="bg1"/>
                </a:solidFill>
              </a:rPr>
            </a:br>
            <a:r>
              <a:rPr lang="en-GB" dirty="0">
                <a:solidFill>
                  <a:schemeClr val="bg1"/>
                </a:solidFill>
              </a:rPr>
              <a:t>the ‘brains’ of the computer</a:t>
            </a:r>
          </a:p>
          <a:p>
            <a:pPr lvl="1"/>
            <a:r>
              <a:rPr lang="en-GB" dirty="0">
                <a:solidFill>
                  <a:schemeClr val="bg1"/>
                </a:solidFill>
              </a:rPr>
              <a:t>The way that a brain works is </a:t>
            </a:r>
            <a:br>
              <a:rPr lang="en-GB" dirty="0">
                <a:solidFill>
                  <a:schemeClr val="bg1"/>
                </a:solidFill>
              </a:rPr>
            </a:br>
            <a:r>
              <a:rPr lang="en-GB" dirty="0">
                <a:solidFill>
                  <a:schemeClr val="bg1"/>
                </a:solidFill>
              </a:rPr>
              <a:t>very different to a CPU</a:t>
            </a:r>
          </a:p>
          <a:p>
            <a:pPr lvl="1"/>
            <a:r>
              <a:rPr lang="en-GB" dirty="0">
                <a:solidFill>
                  <a:schemeClr val="bg1"/>
                </a:solidFill>
              </a:rPr>
              <a:t>A CPU simply runs one </a:t>
            </a:r>
            <a:br>
              <a:rPr lang="en-GB" dirty="0">
                <a:solidFill>
                  <a:schemeClr val="bg1"/>
                </a:solidFill>
              </a:rPr>
            </a:br>
            <a:r>
              <a:rPr lang="en-GB" dirty="0">
                <a:solidFill>
                  <a:schemeClr val="bg1"/>
                </a:solidFill>
              </a:rPr>
              <a:t>simple instruction at a time, but billions </a:t>
            </a:r>
            <a:br>
              <a:rPr lang="en-GB" dirty="0">
                <a:solidFill>
                  <a:schemeClr val="bg1"/>
                </a:solidFill>
              </a:rPr>
            </a:br>
            <a:r>
              <a:rPr lang="en-GB" dirty="0">
                <a:solidFill>
                  <a:schemeClr val="bg1"/>
                </a:solidFill>
              </a:rPr>
              <a:t>of instructions are carried out each second</a:t>
            </a:r>
          </a:p>
        </p:txBody>
      </p:sp>
      <p:pic>
        <p:nvPicPr>
          <p:cNvPr id="7" name="Graphic 6">
            <a:extLst>
              <a:ext uri="{FF2B5EF4-FFF2-40B4-BE49-F238E27FC236}">
                <a16:creationId xmlns:a16="http://schemas.microsoft.com/office/drawing/2014/main" id="{6D9CC192-2F7B-48C0-8AEA-32792B84C3E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900257"/>
            <a:ext cx="1474704" cy="554400"/>
          </a:xfrm>
          <a:prstGeom prst="rect">
            <a:avLst/>
          </a:prstGeom>
        </p:spPr>
      </p:pic>
      <p:pic>
        <p:nvPicPr>
          <p:cNvPr id="9" name="Graphic 8">
            <a:extLst>
              <a:ext uri="{FF2B5EF4-FFF2-40B4-BE49-F238E27FC236}">
                <a16:creationId xmlns:a16="http://schemas.microsoft.com/office/drawing/2014/main" id="{791420E3-CB6C-4F6F-8DB2-369BDC87D3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54365317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2.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3.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2814</TotalTime>
  <Words>1637</Words>
  <Application>Microsoft Office PowerPoint</Application>
  <PresentationFormat>On-screen Show (4:3)</PresentationFormat>
  <Paragraphs>245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Consolas</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81</cp:revision>
  <dcterms:created xsi:type="dcterms:W3CDTF">2014-10-31T16:25:47Z</dcterms:created>
  <dcterms:modified xsi:type="dcterms:W3CDTF">2021-10-19T10:52:42Z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